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329" r:id="rId12"/>
    <p:sldId id="265" r:id="rId13"/>
    <p:sldId id="323" r:id="rId14"/>
    <p:sldId id="266" r:id="rId15"/>
    <p:sldId id="267" r:id="rId16"/>
    <p:sldId id="289" r:id="rId17"/>
    <p:sldId id="268" r:id="rId18"/>
    <p:sldId id="291" r:id="rId19"/>
    <p:sldId id="269" r:id="rId20"/>
    <p:sldId id="270" r:id="rId21"/>
    <p:sldId id="271" r:id="rId22"/>
    <p:sldId id="328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8" r:id="rId33"/>
    <p:sldId id="287" r:id="rId34"/>
    <p:sldId id="281" r:id="rId35"/>
    <p:sldId id="282" r:id="rId36"/>
    <p:sldId id="324" r:id="rId37"/>
    <p:sldId id="326" r:id="rId38"/>
    <p:sldId id="283" r:id="rId39"/>
    <p:sldId id="327" r:id="rId40"/>
    <p:sldId id="325" r:id="rId41"/>
    <p:sldId id="284" r:id="rId4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86" y="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09:51"/>
    </inkml:context>
    <inkml:brush xml:id="br0">
      <inkml:brushProperty name="width" value="0.04508" units="cm"/>
      <inkml:brushProperty name="height" value="0.04508" units="cm"/>
      <inkml:brushProperty name="color" value="#F2385B"/>
    </inkml:brush>
  </inkml:definitions>
  <inkml:trace contextRef="#ctx0" brushRef="#br0">24275 10671 488,'2'-14'40,"2"2"-3,3 4-3,4 3-4,3 1-2,5 0-2,5 0-1,5 0-2,0 1-2,-3 2-4,-5 2-3,-3 2-3,-3 1-3,0 2 0,-2 0-1,-1 2-1,-1 1-1,-2 3-4,-2 3-3,-2 4-2,-2 0-2,2 1 2,-2-1 0,1 1 2,-2-1 0,-4 1-1,-4 0-2,-3-1 0,-4 1-1,0 0 0,-1-1-1,-1 1 0,-2-1 0,-2 1-1,-1-1 1,-3 1-1,-1 0-1,-1-1 1,-1 1 0,-1 0 0,0-2 1,1 1 0,1-2 1,1-1 1,1-1 1,1-2 3,1-3 1,1-1 3,2-2 1,2 0 1,4-2 1,3 0 1,3-1 6,6 0 10,4-1 10,6 1 10,6-1 2,9-4-7,9-2-6,9-3-7,0-2-6,-6 0-5,-7 0-4,-7 0-5,-2 1-4,3 0-2,3 2-2,3 1-4,0 0-1,-1 0-2,-3 0-2,-1 0-1,-3 1-1,-3 0-2,-3 2-1,-3 0-1,-2 2-10,0 2-19,-2 2-19,0 2-19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09:57"/>
    </inkml:context>
    <inkml:brush xml:id="br0">
      <inkml:brushProperty name="width" value="0.0397" units="cm"/>
      <inkml:brushProperty name="height" value="0.0397" units="cm"/>
      <inkml:brushProperty name="color" value="#F2385B"/>
    </inkml:brush>
  </inkml:definitions>
  <inkml:trace contextRef="#ctx0" brushRef="#br0">38975 10078 554,'-6'-28'42,"6"7"-2,4 7-1,6 7-1,3 3-3,3 2-3,3 0-4,3 2-3,0 2-1,-1 4-2,-3 4 1,-1 3-2,-3 4-2,-4 1-3,-4 3-4,-4 2-4,-4 1-3,-4 4-3,-4 3-2,-4 3-4,-4 2-3,-5 1-4,-5 0-5,-4 2-4,-3 0-1,1-2 0,1 0 1,1-1 1,2-3 2,3-5 1,3-5 3,3-5 3,2-4 3,1-1 6,1-2 5,1-2 6,5-4 6,10-4 6,10-6 6,10-4 7,7-4-1,8-3-7,7-3-6,6-3-7,3-1-7,-4 4-10,-2 3-9,-3 3-9,-1 2-9,2 0-10,2 2-9,2 1-9,-4 0-3,-8 2 4,-9 1 3,-8 0 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1:25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63150 40350 333,'49'20'167,"16"14"-1,16 15 1,16 15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25"/>
    </inkml:context>
    <inkml:brush xml:id="br0">
      <inkml:brushProperty name="width" value="0.0372" units="cm"/>
      <inkml:brushProperty name="height" value="0.0372" units="cm"/>
      <inkml:brushProperty name="color" value="#00BFF3"/>
    </inkml:brush>
  </inkml:definitions>
  <inkml:trace contextRef="#ctx0" brushRef="#br0">72000 29250 591,'21'7'105,"-3"-1"-20,-4 0-20,-4-1-20,0 0-13,5 5-4,5 4-5,6 4-4,-1 1-13,-3 1-18,-5-1-20,-3 1-20,-4-2-5,-2-1 9,-4-2 8,-2-2 9,-3-2 2,-1 1-5,0 0-4,-1 0-5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25"/>
    </inkml:context>
    <inkml:brush xml:id="br0">
      <inkml:brushProperty name="width" value="0.03976" units="cm"/>
      <inkml:brushProperty name="height" value="0.03976" units="cm"/>
      <inkml:brushProperty name="color" value="#00BFF3"/>
    </inkml:brush>
  </inkml:definitions>
  <inkml:trace contextRef="#ctx0" brushRef="#br0">71447 30841 553,'-8'7'5,"0"-1"10,1 0 10,-1-2 10,1-1 6,2-4 2,2-2 3,2-3 2,4-4-2,7-4-4,8-4-6,6-3-5,4-3-9,2-1-10,3-1-13,1-1-11,0-2-4,-1-3 3,-3-3 4,-1-3 3,-5 3 2,-4 8 0,-4 7 1,-6 8 0,-3 4-12,0-2-24,-2 0-25,0-1-25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25"/>
    </inkml:context>
    <inkml:brush xml:id="br0">
      <inkml:brushProperty name="width" value="0.05042" units="cm"/>
      <inkml:brushProperty name="height" value="0.05042" units="cm"/>
      <inkml:brushProperty name="color" value="#00BFF3"/>
    </inkml:brush>
  </inkml:definitions>
  <inkml:trace contextRef="#ctx0" brushRef="#br0">72588 28840 436,'5'-5'29,"-4"8"13,-6 6 14,-4 7 12,-3 4 2,-2 1-9,0 1-10,-1 1-10,-1 2-6,-1 1-5,-2 3-5,1 1-4,-4 2-5,-2 4-4,-3 3-6,-2 3-5,-2 0-6,3 0-6,1-2-6,3 0-5,1-4-9,2-6-9,3-5-9,1-6-10,3-5-4,3-1 0,2-2 1,4-2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26"/>
    </inkml:context>
    <inkml:brush xml:id="br0">
      <inkml:brushProperty name="width" value="0.05197" units="cm"/>
      <inkml:brushProperty name="height" value="0.05197" units="cm"/>
      <inkml:brushProperty name="color" value="#00BFF3"/>
    </inkml:brush>
  </inkml:definitions>
  <inkml:trace contextRef="#ctx0" brushRef="#br0">73100 28872 423,'10'-19'80,"4"7"-18,3 8-18,5 8-18,2 6-3,1 5 10,1 6 10,1 4 12,1 3 0,0 0-9,2 2-8,1 1-9,2 2-7,1 5-8,2 3-8,2 4-6,1 1-5,-1-2-2,-2-2-2,0-2-2,-2-3-6,-3-5-10,-3-5-9,-3-5-11,-4-4-8,-3-1-9,-4-2-7,-4-2-9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26"/>
    </inkml:context>
    <inkml:brush xml:id="br0">
      <inkml:brushProperty name="width" value="0.04601" units="cm"/>
      <inkml:brushProperty name="height" value="0.04601" units="cm"/>
      <inkml:brushProperty name="color" value="#00BFF3"/>
    </inkml:brush>
  </inkml:definitions>
  <inkml:trace contextRef="#ctx0" brushRef="#br0">73145 30571 478,'-13'-2'5,"4"-2"10,6-4 11,5-2 9,5-1 7,7 3 1,7 1 1,7 2 1,4 2-2,3 2-8,1 2-8,2 2-8,-2 2-8,-7 4-6,-7 2-9,-7 3-7,-7 4-5,-6 3-3,-8 5-2,-6 3-3,-6 2 0,-5-1 1,-5-1 3,-5-1 2,-1-2 3,2-3 5,1-3 4,3-3 6,3-3 4,5-2 4,4-4 4,6-3 5,5-1 4,6-2 6,6 0 7,6-2 5,1 1 1,-1 2-4,-2 2-3,-2 2-5,-1 0-9,2-1-16,0 0-16,1-2-15,0-1-1,0-4 11,-2-2 13,-1-3 13,1 0 6,0 4 2,1 4 2,2 4 1,-1 0-1,1-3-7,0-2-6,0-4-5,-1-2-7,1-1-5,0-3-6,0-2-5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27"/>
    </inkml:context>
    <inkml:brush xml:id="br0">
      <inkml:brushProperty name="width" value="0.05094" units="cm"/>
      <inkml:brushProperty name="height" value="0.05094" units="cm"/>
      <inkml:brushProperty name="color" value="#00BFF3"/>
    </inkml:brush>
  </inkml:definitions>
  <inkml:trace contextRef="#ctx0" brushRef="#br0">75297 29540 431,'-5'-9'7,"8"-2"14,6-2 14,8-1 13,5-2 4,7 2-9,5 1-7,6 1-8,1 1-8,-5 0-9,-5 2-7,-5 1-9,-5-1-10,-5 0-12,-5-1-12,-4-1-11,-6-1-2,-2 0 9,-5 0 9,-4 1 8,-3-2 9,0 0 8,-1-1 7,-1-1 8,0-1 6,2 2 5,3 1 3,1 1 5,2 4 9,2 6 15,2 7 15,2 8 16,1 4-1,2 5-14,1 3-15,0 5-15,0 1-12,0 2-7,-2 1-8,0 1-9,-4 1-4,-4 2-2,-5 2-2,-5 3-3,-4-1-4,-2-2-7,-1-2-8,-3-2-8,1-3 0,1-5 4,3-5 5,1-5 6,4-6 4,5-6 6,4-8 7,6-6 5,6-6 3,10-2 2,8-3 1,9-3 2,4-1-1,0 1-1,0 1-2,1 1-2,-3 2 0,-3 5 0,-5 3 0,-3 4 1,-6 7 4,-7 8 9,-6 9 8,-8 9 9,-4 3 4,-3-1-4,-4-3-2,-2-1-3,0-2-4,1 1-4,2-1-5,3 1-5,2-2-4,6-1-2,4-3-3,6-1-2,4-4-4,5-5-4,5-4-5,5-6-5,0-3-4,-5-1-4,-4-3-3,-6-2-5,-2-2-2,0-3-3,0-3-1,-1-3-3,1-1 2,-2 4 4,-1 3 5,0 3 5,-1 1 4,0-2 2,0 0 2,0-1 3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28"/>
    </inkml:context>
    <inkml:brush xml:id="br0">
      <inkml:brushProperty name="width" value="0.05626" units="cm"/>
      <inkml:brushProperty name="height" value="0.05626" units="cm"/>
      <inkml:brushProperty name="color" value="#00BFF3"/>
    </inkml:brush>
  </inkml:definitions>
  <inkml:trace contextRef="#ctx0" brushRef="#br0">77061 29010 391,'8'-15'1,"-2"4"3,-1 3 3,0 3 2,0-1 4,3 0 7,4-3 6,2-2 5,2 0 5,0 2 0,-1 3 2,1 1 1,1 1-1,1 2-2,3 0-1,1 2-3,1 2-2,-3 4-5,-1 4-5,-2 3-3,-4 5-4,-5 5-3,-4 5-3,-6 5-3,-4 4-1,-5 2-1,-5 4 0,-6 3 0,0-2-5,1-2-7,3-5-8,1-4-7,1-3-6,1-3-2,-1-3-2,0-3-2,1-3-1,-1-3 1,0-2 1,0-4 0,2-4 2,1-4 1,2-6 2,2-4 2,2-6 2,2-7 4,3-7 4,1-7 3,0-3 4,-1 2 4,0 0 5,-1 2 5,-1 2 2,0 5 0,0 5 2,0 5 1,0 3 4,0 4 8,0 3 8,0 3 8,1 6 10,0 11 13,2 11 13,1 11 13,0 10-1,0 8-17,0 9-16,0 9-17,-1 6-11,-1 3-8,0 2-9,-1 4-6,-1 3-10,2 5-7,0 2-9,2 5-9,0 0-2,0-6 2,0-4 3,0-5 2,0-11 5,0-15 4,0-16 5,0-16 5,-1-8-6,0-1-16,-2-1-16,0 0-17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29"/>
    </inkml:context>
    <inkml:brush xml:id="br0">
      <inkml:brushProperty name="width" value="0.0342" units="cm"/>
      <inkml:brushProperty name="height" value="0.0342" units="cm"/>
      <inkml:brushProperty name="color" value="#00BFF3"/>
    </inkml:brush>
  </inkml:definitions>
  <inkml:trace contextRef="#ctx0" brushRef="#br0">79864 31650 643,'15'0'72,"-2"2"-12,-3 0-12,-1 2-12,-1 1-8,0 1-6,0 3-3,0 2-5,-2 2-2,-3 1 0,-2 3 0,-4 2 2,-3 1-7,-5 1-9,-5 1-12,-5 1-11,-2-2-11,4-3-14,3-4-12,3-4-14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33"/>
    </inkml:context>
    <inkml:brush xml:id="br0">
      <inkml:brushProperty name="width" value="0.05063" units="cm"/>
      <inkml:brushProperty name="height" value="0.05063" units="cm"/>
      <inkml:brushProperty name="color" value="#00BFF3"/>
    </inkml:brush>
  </inkml:definitions>
  <inkml:trace contextRef="#ctx0" brushRef="#br0">83800 29288 434,'26'-17'55,"5"-1"-9,5-3-9,4-1-10,3-1-7,-1 2-5,-2 3-5,0 1-5,-4 4-3,-5 3 1,-7 4 0,-5 4 1,-8 6 0,-10 8-2,-10 7 0,-10 9-2,-4 2 1,-1-2 4,1-1 2,-1-3 3,3-2 2,3-5-1,4-3-1,4-4-1,6-2-2,6 0-4,8-1-3,6 1-3,3-1-1,-1 0-1,-1-2-1,0 0 1,-3-1 0,-1 1 3,-2 2 1,-2 0 2,-3 3 3,-3 6 1,-2 4 4,-3 5 1,-4 3 2,-2 2 0,-4 3-1,-2 1-1,-1-1 0,1-5 0,1-5-1,0-5 0,1-4-2,1-1-3,-1-2-2,0-2-2,0-5-7,1-8-9,-1-8-11,0-7-9,1-7-3,2-1 6,3-4 5,1-3 5,1 1 4,2 7 3,0 5 4,2 7 2,0-2 3,0-9-1,0-9 2,0-8-1,-1-1 3,0 9 4,-2 9 5,0 9 4,-1 5 4,0 1 5,0 0 5,0 2 4,1 2 4,0 6 4,2 4 4,1 6 4,-1 5 0,-1 7-5,0 7-5,-1 7-4,-1 6-6,2 6-5,0 5-6,2 7-6,-1 5-3,-2 3 1,-2 5 0,-2 3 0,-1 4-7,0 2-14,1 4-13,-1 3-14,1-3-10,2-6-5,2-7-6,2-7-6,1-10 3,0-14 13,0-13 13,0-15 14,0-6 6,0 0 1,0 0 1,0 0 2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34"/>
    </inkml:context>
    <inkml:brush xml:id="br0">
      <inkml:brushProperty name="width" value="0.04578" units="cm"/>
      <inkml:brushProperty name="height" value="0.04578" units="cm"/>
      <inkml:brushProperty name="color" value="#00BFF3"/>
    </inkml:brush>
  </inkml:definitions>
  <inkml:trace contextRef="#ctx0" brushRef="#br0">85095 28875 480,'-6'-21'73,"6"5"-14,4 4-13,6 6-13,1 4-8,1 4-3,0 4-3,0 4-2,-1 3-7,-1 3-10,0 3-9,-2 3-11,-3 2-4,-4 1 2,-6 1-1,-4 1 2,-5 0-1,-5 1-2,-5-1-3,-5 1-2,-2-2 1,1-1 5,1-3 5,1-1 5,3-3 4,5-3 4,5-3 3,5-2 3,4-5 3,6-2 4,4-6 3,6-2 4,4-4 1,7-2-2,5-2-2,7-1-2,-1-1-1,-4 4 1,-4 3 0,-6 3 0,-4 3 1,-3 5-2,-3 6-2,-2 4-1,-6 5 2,-8 3 6,-8 5 5,-7 3 6,-5 2 2,-1 1 1,-1-1 0,-1 0 0,0-1-2,2-3-4,0-3-4,1-3-4,3-2-5,5-3-3,4-1-5,6-2-4,9-7-10,14-8-18,13-11-18,15-9-18,3-5-2,-2 2 13,-5 3 12,-4 2 14,-4 2 7,-5 6 2,-5 5 4,-4 4 3,-5 4 4,-1 0 6,-2 2 6,-2 0 7,-3 3 9,-2 4 16,-4 3 14,-2 5 14,-2 1 5,0-3-7,1-1-5,-1-2-7,1-1-7,2 3-9,2 2-9,2 2-9,0-1-5,-2-1 0,-2-3 0,-2-1 0,-1-1-11,-2 0-25,0-1-24,-1 1-25,1-3-5,2-4 14,4-6 14,3-4 13,2-3 7,1 0-1,3 1 1,2-1-2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1:25"/>
    </inkml:context>
    <inkml:brush xml:id="br0">
      <inkml:brushProperty name="width" value="0.05135" units="cm"/>
      <inkml:brushProperty name="height" value="0.05135" units="cm"/>
      <inkml:brushProperty name="color" value="#00BFF3"/>
    </inkml:brush>
  </inkml:definitions>
  <inkml:trace contextRef="#ctx0" brushRef="#br0">63143 40094 428,'5'-8'47,"-8"2"6,-6 1 6,-7 0 6,-3 3-2,1 4-12,0 4-13,2 4-11,1 2-7,-1 3-2,0 2-3,1 1-2,0 2-1,2 0 0,2-1-2,3 1 0,0-1 0,2 1-1,0-1-1,2 1-1,1 1 0,2 3-1,2 3-1,2 3-1,3-2-1,6-6-5,4-5-4,5-6-3,3-4-2,3-2 1,1-3 1,3 0 1,0-4-5,2-2-9,1-4-10,1-2-10,-2-2-5,-3 1-1,-5-1-1,-3 0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34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86750 30300 333,'49'20'167,"16"14"-1,16 15 1,16 15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34"/>
    </inkml:context>
    <inkml:brush xml:id="br0">
      <inkml:brushProperty name="width" value="0.04486" units="cm"/>
      <inkml:brushProperty name="height" value="0.04486" units="cm"/>
      <inkml:brushProperty name="color" value="#00BFF3"/>
    </inkml:brush>
  </inkml:definitions>
  <inkml:trace contextRef="#ctx0" brushRef="#br0">87000 29750 490,'7'25'182,"-2"3"-46,-3 3-44,0 2-47,-3 3-24,-1-1-5,0 0-6,-1 0-4,-1-1-5,2-3-4,0-3-4,2-3-5,0-6-15,2-9-25,0-8-26,2-10-25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35"/>
    </inkml:context>
    <inkml:brush xml:id="br0">
      <inkml:brushProperty name="width" value="0.05101" units="cm"/>
      <inkml:brushProperty name="height" value="0.05101" units="cm"/>
      <inkml:brushProperty name="color" value="#00BFF3"/>
    </inkml:brush>
  </inkml:definitions>
  <inkml:trace contextRef="#ctx0" brushRef="#br0">87050 29638 431,'1'-16'0,"2"-2"2,2 0 0,2 0 1,0-2 4,-1 2 4,-1 1 6,0 1 6,0 2 3,0 2 3,1 4 3,2 3 2,0 1 4,1 2 3,2 0 4,0 2 3,0 2-1,-3 4-7,-1 4-9,-2 3-6,-1 4-6,0 3-6,0 3-3,0 4-6,-1 1-1,0 4 1,-2 3 1,0 3 2,-3 1-4,0 0-9,-3 0-8,-2 0-8,0-2-7,0-5-3,2-5-5,1-5-3,-1-4-4,-1-3-4,0-3-4,-1-2-4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35"/>
    </inkml:context>
    <inkml:brush xml:id="br0">
      <inkml:brushProperty name="width" value="0.04591" units="cm"/>
      <inkml:brushProperty name="height" value="0.04591" units="cm"/>
      <inkml:brushProperty name="color" value="#00BFF3"/>
    </inkml:brush>
  </inkml:definitions>
  <inkml:trace contextRef="#ctx0" brushRef="#br0">86473 30221 479,'8'-14'3,"1"1"8,2 2 7,0 2 7,1 1 5,1 1 2,1-1 1,2 0 3,0 0-1,1 2-6,1 1-4,1 1-6,-1 1-3,-2 3-1,-4 4-3,-3 2-1,-1 3-5,-2 2-7,-1 2-7,0 1-8,-3 3-6,-4 1-3,-4 3-5,-4 2-4,-3 0-2,-3 1-2,-3-1 0,-3 1-2,-3-2 3,-3-2 4,-3-1 5,-3-2 4,-2-1 6,-3 1 3,-1 1 4,-2 1 5,-1 0 4,0-3 5,-1-1 5,1-2 4,2-2 6,4-1 5,3 0 7,5-2 6,7-1 8,9-2 9,10-3 9,10 0 10,9-3-1,9-1-12,9 0-11,9-1-13,6-1-9,5 0-9,6 0-8,4 0-8,3 0-6,-1 0 0,1 0-2,0 1-1,-4-1-9,-7 3-14,-6 2-15,-7 3-15,-8-1-7,-8 1 2,-7 0 0,-8 0 1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45"/>
    </inkml:context>
    <inkml:brush xml:id="br0">
      <inkml:brushProperty name="width" value="0.04945" units="cm"/>
      <inkml:brushProperty name="height" value="0.04945" units="cm"/>
      <inkml:brushProperty name="color" value="#00BFF3"/>
    </inkml:brush>
  </inkml:definitions>
  <inkml:trace contextRef="#ctx0" brushRef="#br0">86216 29367 444,'1'-28'4,"0"5"7,2 7 7,0 5 7,2 6 9,2 6 10,2 6 10,2 6 11,-1 5-1,-1 9-13,-2 5-11,-2 8-13,-2 4-8,-2 0-3,-2 2-5,-2 0-3,-2 3-4,0 2 0,-1 4-3,-2 2-1,2-2-2,1-8-4,2-8-2,2-8-4,1-5-1,0-5 0,0-3 0,0-4 1,0-7-8,0-9-14,0-8-13,0-9-14,0-4-2,0-1 10,0 1 11,0-1 11,0 1 8,2 1 4,0 1 5,2 1 4,1 1 2,3 3 0,3 1 0,4 2 0,2 1 6,3-1 13,3-1 13,3-1 13,0 0 5,-1 4-4,-3 3-2,-1 2-4,-2 3-3,-3 0-1,-1 2-1,-2 1-1,-2 0-2,1 1 0,0 2-1,0 0 0,-3 3-9,-6 2-17,-6 3-16,-6 4-18,-4 0-6,-2-1 2,-1-1 1,-3-1 3,-3 1 3,-7 2 3,-5 1 4,-6 3 3,-4 1 5,2-1 3,-2 1 5,1-1 5,-1 1 2,0 0 1,-2-1 2,0 1 1,-1-1 2,0-1 2,0-1 3,0-1 1,2-1 2,3-2-1,5-3-1,4-1 1,4-1 1,5-2 4,5-1 5,5 0 4,8-2 8,14-1 12,12 0 11,13-1 11,9-3 0,7-2-12,8-4-13,6-2-12,6-1-10,3 1-4,5 0-7,3 2-4,0 1-10,-5 2-10,-5 2-12,-5 2-12,-4 3-6,-6 2-5,-5 3-3,-4 4-5,-6-1 4,-8-3 8,-5-2 10,-8-4 8,-5-1 5,-1 0-1,-2 0 0,-2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46"/>
    </inkml:context>
    <inkml:brush xml:id="br0">
      <inkml:brushProperty name="width" value="0.04837" units="cm"/>
      <inkml:brushProperty name="height" value="0.04837" units="cm"/>
      <inkml:brushProperty name="color" value="#00BFF3"/>
    </inkml:brush>
  </inkml:definitions>
  <inkml:trace contextRef="#ctx0" brushRef="#br0">89944 29127 454,'0'-10'40,"0"10"7,0 12 9,0 10 7,-1 4-2,0 0-10,-2 0-11,0-2-10,0-1-8,2 2-3,2 1-4,2 1-3,3-2-3,2-5-3,3-4-2,3-6-2,4-4-2,4-4-1,3-4 0,5-4-2,-1-2-2,-2 2-4,-3 1-5,-2 0-4,-9 5-5,-11 6-3,-12 7-4,-11 8-5,-8 2 2,-3 2 5,-3 1 7,-2 1 5,-2 0 5,1-3 3,1-1 2,1-3 3,3-1 4,2-1 4,3-1 4,3 0 4,2-2 2,3-1 0,1-1 0,2 0 0,7-3 1,10-3 6,12-2 3,10-4 6,9-3-2,9-6-5,7-4-7,7-5-5,5-2-4,-2 1-3,-1 0-3,0 2-2,-5 3-5,-8 3-5,-8 4-7,-7 4-6,-9 1-10,-9-2-13,-8-2-13,-10-2-13,-3-4-1,1-9 12,0-7 13,2-8 12,0-5 8,1-1 7,-1-1 6,0 0 6,0 0 3,2 4 2,1 2 1,0 3 2,2 5 4,0 5 7,2 7 8,0 5 6,0 8 13,-2 8 19,-2 9 17,-1 9 19,-4 7 0,-2 7-18,-3 5-16,-3 6-18,-3 3-11,-3 3-8,-3 2-6,-3 2-7,-2 0-7,-1-1-7,-1 0-6,-1-2-6,3-4-7,4-8-5,4-8-7,7-7-5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46"/>
    </inkml:context>
    <inkml:brush xml:id="br0">
      <inkml:brushProperty name="width" value="0.04296" units="cm"/>
      <inkml:brushProperty name="height" value="0.04296" units="cm"/>
      <inkml:brushProperty name="color" value="#00BFF3"/>
    </inkml:brush>
  </inkml:definitions>
  <inkml:trace contextRef="#ctx0" brushRef="#br0">90750 31500 512,'8'29'116,"0"-5"-21,0-5-22,-1-5-21,3-3-13,6-1-5,4 0-6,5-2-5,5-1-7,4-2-6,6-3-9,5 0-6,1-5-9,0-4-9,-2-6-10,0-3-9,-4-2-5,-7 4-1,-7 4-3,-7 5 0,-5 0 0,-1 0 4,-2-2 3,-2 0 4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47"/>
    </inkml:context>
    <inkml:brush xml:id="br0">
      <inkml:brushProperty name="width" value="0.04419" units="cm"/>
      <inkml:brushProperty name="height" value="0.04419" units="cm"/>
      <inkml:brushProperty name="color" value="#00BFF3"/>
    </inkml:brush>
  </inkml:definitions>
  <inkml:trace contextRef="#ctx0" brushRef="#br0">92505 28961 497,'0'-15'7,"2"4"12,0 3 13,2 3 12,-1 3 5,-2 5-4,-2 6-5,-2 4-5,-4 5-3,-4 3-3,-5 5-3,-5 3-4,-4 5-5,-3 5-6,-3 4-8,-3 6-8,0 1-3,2-3-1,1 0-1,3-3-1,3-5-2,5-6-3,5-7-3,5-7-3,7-7-6,11-8-10,11-8-9,11-8-11,4-3 3,-3 1 13,-3 1 13,-3 0 14,-3 3 10,-3 3 8,-3 2 9,-2 4 8,-4 3 3,-1 6-2,-2 4-1,-2 5-2,-3 3 6,-2 3 10,-4 1 13,-2 3 11,-2-1 1,0-1-9,1-3-9,-1-1-9,1-2-8,2-1-6,2-1-6,2 0-7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48"/>
    </inkml:context>
    <inkml:brush xml:id="br0">
      <inkml:brushProperty name="width" value="0.05737" units="cm"/>
      <inkml:brushProperty name="height" value="0.05737" units="cm"/>
      <inkml:brushProperty name="color" value="#00BFF3"/>
    </inkml:brush>
  </inkml:definitions>
  <inkml:trace contextRef="#ctx0" brushRef="#br0">93174 28145 383,'2'-13'3,"2"4"7,4 6 6,2 5 7,1 3 5,-1 3 2,0 3 3,-2 4 3,-1 1-3,-2 3-8,-2 2-8,-2 1-9,-3 2-6,-4-1-8,-4 1-7,-4-1-7,-2-1-3,-1-3 0,-1-3 1,-1-2 0,0-4 1,1-1-1,0-2 0,2-2 0,1-2 2,1 0 3,1-2 4,0 0 3,3-3 6,3 0 5,2-3 7,4-2 6,0 4 4,-2 8 5,-2 9 3,-2 9 3,-3 5 2,-6 1 0,-4 1-1,-4 1 0,-3-2-3,1-2-3,1-3-5,1-2-4,2-5-3,4-1-2,5-4-2,3-3-1,5-3-3,8-4-4,6-4-4,7-4-3,8-4-4,7-5-4,9-5-4,7-5-4,3-1-1,2 3 3,-2 3 3,1 3 3,-3 2 2,-9 4 2,-8 3 3,-7 3 2,-7 2 2,-3 3-1,-4 4-1,-4 2 1,-7 4 1,-8 4 4,-10 3 4,-7 5 3,-6 2 3,-1-1-2,-1 1-2,-1-1 0,0 1-3,0-1-1,-1 1-3,1-1-2,2-1 0,4-3 1,3-3 3,5-2 2,2-4 1,4-1 2,3-2 0,3-2 2,3-1 1,4 0 1,4-1 0,4 2 1,5-3 1,7-3 0,7-2 0,7-3 0,4-3-1,0-2-2,2-2-2,1-1-2,-1-1 0,-2 2-1,-2 2 1,-1 3-1,-6 2-5,-7 6-12,-8 4-12,-8 6-11,-7 1-6,-4 1 3,-5 0 2,-5 0 2,-3-1 5,0-1 6,1-1 8,-1 0 6,1-1 6,1-1 2,1 1 4,1 0 3,0 0 6,0 0 6,1 0 8,-1-1 6,1 1 5,4 0 1,3 0 1,3 0 2,1 0-2,2 1-5,0 2-4,2 0-4,0 1-2,2 3 0,0 2 2,2 2 1,0 1 0,1 2-4,2 3-2,0 2-3,0 1-2,-2 2-3,-2 2-3,-2 3-3,-2 2-2,0 2-4,-2 4-1,0 2-4,-3 4-4,-4 4-5,-3 4-6,-5 4-5,-4-1-5,-3-5-2,-5-5-4,-3-4-3,-3-6-3,-1-6-2,0-5-4,-2-6-1,2-7 1,4-3 5,3-6 7,5-4 6,3-4 3,5-1 2,3 0 2,4-1 1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48"/>
    </inkml:context>
    <inkml:brush xml:id="br0">
      <inkml:brushProperty name="width" value="0.04104" units="cm"/>
      <inkml:brushProperty name="height" value="0.04104" units="cm"/>
      <inkml:brushProperty name="color" value="#00BFF3"/>
    </inkml:brush>
  </inkml:definitions>
  <inkml:trace contextRef="#ctx0" brushRef="#br0">95447 29561 536,'14'-12'10,"-1"10"22,-2 8 22,-2 10 20,-2 6 5,1 6-13,0 6-13,0 7-13,-2 2-12,-2 0-9,-4 0-10,-2 0-10,-3-1-4,-2-4 3,-2-2 1,-2-3 2,3-13-13,6-22-31,8-23-30,6-23-31,4-9-2,0 2 23,-1 4 24,1 3 24,0 4 13,-1 5 6,1 7 4,0 6 5,-2 4 6,-1 5 8,-2 3 7,-2 4 7,-2 3 8,-1 0 9,0 2 8,-2 1 8,-1 2 1,0 5-8,-1 6-8,-2 4-7,0 4-7,-2 1-4,-1 3-5,0 1-5,-2 5-4,-3 5-5,-4 6-4,-2 6-5,0-1-6,2-7-6,4-9-7,3-7-6,2-7-2,4-3 3,2-4 3,4-4 3,3-5 0,5-8-6,5-6-4,5-7-6,4-2 3,1 3 10,2 3 10,3 3 10,-2 3 7,-3 2 7,-5 4 6,-3 3 6,-5 3 4,-3 4-1,-4 4 0,-4 4 0,-4 2 0,-4 3 1,-4 1 0,-4 3 1,-4 2-3,-3 1-7,-5 3-7,-3 1-6,-4 1-8,0-3-7,0-1-7,-2-3-8,-2-1-2,-1-1 4,-2-1 4,-2 0 2,-3-2 4,-1 1 1,-2 0 1,-2-1 3,-1 1 2,2 0 4,0-1 4,2 1 4,2-2 5,5-1 6,5-2 5,6-2 7,7-2 8,12-2 11,12-3 11,12 0 11,11-4 0,14 0-12,12-3-12,14-2-11,8-1-9,6-2-5,6 0-4,7-1-4,0 1-3,-2 2-1,-4 4 0,-2 2-2,-6 4-10,-11 2-22,-9 4-21,-10 2-21,-10 1-6,-10-3 11,-9-1 10,-10-2 11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1:25"/>
    </inkml:context>
    <inkml:brush xml:id="br0">
      <inkml:brushProperty name="width" value="0.04215" units="cm"/>
      <inkml:brushProperty name="height" value="0.04215" units="cm"/>
      <inkml:brushProperty name="color" value="#00BFF3"/>
    </inkml:brush>
  </inkml:definitions>
  <inkml:trace contextRef="#ctx0" brushRef="#br0">65200 39178 522,'8'-28'39,"2"7"1,0 7 1,1 7 2,2 3-2,2 2-2,1 0-3,3 2-2,1 2-5,-1 6-4,1 4-5,0 5-5,-2 3-2,-1 1-2,-2 1 0,-2 1-2,-2 1 0,-1 1-1,-1 1-2,0 1-1,-2 0-2,-1 1-2,0-1-3,-2 1-3,-2-1-1,-6 1 0,-4-1-1,-5 0 0,-5 3-5,-3 3-9,-5 4-10,-3 4-9,-1-1-1,6-7 6,5-7 7,5-7 6,2-4-2,1-1-10,-1-1-11,0 0-11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50"/>
    </inkml:context>
    <inkml:brush xml:id="br0">
      <inkml:brushProperty name="width" value="0.05271" units="cm"/>
      <inkml:brushProperty name="height" value="0.05271" units="cm"/>
      <inkml:brushProperty name="color" value="#00BFF3"/>
    </inkml:brush>
  </inkml:definitions>
  <inkml:trace contextRef="#ctx0" brushRef="#br0">66814 36185 417,'38'0'107,"-1"0"-25,-3 0-24,-1 0-24,-3 0-16,0 0-4,-1 0-6,-1 0-5,-2 0-2,-3 0-2,-3 0 0,-2 0 0,-4 2-1,-3 4 1,-3 4-1,-2 4 2,-3 1 0,-1 1 4,0 0 2,-1-1 3,-2 1 2,-1 2 3,0 0 2,-1 1 3,-2 1 0,-2 1-1,-2 1-1,-2 1-2,-1 2-2,-3 1 0,-2 2-1,-1 3-2,-3 0 0,0 1 0,-1-1 1,-1 0-1,1-1 0,1-3-2,2-3-2,3-3-1,1-6-7,2-10-9,3-10-10,1-10-10,4-10-5,8-9-1,6-10-2,7-10-1,5-5-2,1 1 0,3-1-1,1 0-1,0 2 0,-3 4 3,-2 4 3,-4 4 2,-3 4 4,-1 4 5,-2 3 5,-2 5 6,-1 4 8,0 3 12,-1 4 11,1 5 12,-1 5 11,-4 8 12,-3 8 12,-2 8 12,-5 6-1,-6 8-11,-5 7-11,-7 7-13,-3 4-8,-3 2-6,-1 2-6,-2 2-5,-1-1-5,1-3-7,1-2-6,1-3-5,3-5-8,5-4-8,5-5-9,5-5-8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50"/>
    </inkml:context>
    <inkml:brush xml:id="br0">
      <inkml:brushProperty name="width" value="0.04505" units="cm"/>
      <inkml:brushProperty name="height" value="0.04505" units="cm"/>
      <inkml:brushProperty name="color" value="#00BFF3"/>
    </inkml:brush>
  </inkml:definitions>
  <inkml:trace contextRef="#ctx0" brushRef="#br0">68550 37300 488,'6'8'123,"-2"2"-22,-4 0-25,-2 1-22,-2 1-15,2 2-4,0 0-6,2 1-4,1 0-7,4-3-8,2-1-8,4-2-10,2-2-5,5 0-5,3-2-5,5 0-4,1-2-2,-1-3-1,-1 0 0,-1-3 0,-2 1 1,-2 6 3,-4 4 1,-3 5 3,-2 6 5,-2 5 7,-3 7 9,-1 5 7,-2 1 6,-4-6 2,-2-4 3,-3-4 2,-2-6-1,0-3-3,0-4-5,0-4-4,1-5-7,2-6-11,2-6-11,2-6-12,2-1-6,0 1-3,2 2-4,0 3-2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51"/>
    </inkml:context>
    <inkml:brush xml:id="br0">
      <inkml:brushProperty name="width" value="0.05892" units="cm"/>
      <inkml:brushProperty name="height" value="0.05892" units="cm"/>
      <inkml:brushProperty name="color" value="#00BFF3"/>
    </inkml:brush>
  </inkml:definitions>
  <inkml:trace contextRef="#ctx0" brushRef="#br0">69898 35802 373,'61'-21'125,"-4"5"-31,-5 5-31,-2 4-31,-5 3-17,-4 1-3,-4-2-4,-3 2-3,-11-1-11,-15 2-19,-16 0-18,-15 2-18,-7-2-4,5-4 13,3-4 12,4-3 13,4-3 7,3 0 2,3 1 3,2-1 2,2 1 6,0 2 10,0 3 11,1 1 10,-2 3 12,2 4 13,-1 4 13,0 4 14,0 4 0,0 3-11,0 5-13,0 4-11,0 4-8,0 8-3,0 7-4,1 6-4,-1 3-4,2-4-3,0-2-4,2-3-3,0-3-5,0-2-3,0-2-5,0-1-3,0-4-6,0-2-7,0-3-5,0-2-7,-4-5-5,-6-1-5,-7-4-5,-7-3-5,-3-3 2,3-4 8,1-4 8,3-4 8,2-2 6,4-1 2,4-2 4,5 0 3,3-3 5,6-3 6,4-5 8,5-3 5,5-3 4,5 1 0,5-1-1,5 1 0,3 1-2,1 1-1,0 3-3,2 1-2,-2 3-1,-3 5 1,-5 3-1,-3 4 0,-5 3 0,-1 2-1,-4 2-2,-3 2-1,-3 3 1,-2 6 3,-4 4 3,-2 5 4,-3 2 1,-1 1 0,0-1 0,-1 1-1,-2-1-1,0-1-4,-2-1-3,0-1-2,0-1-4,0-3-2,2-1-2,1-2-2,0-6-6,0-8-10,0-10-8,0-8-9,1-6-1,2-4 6,2-5 6,2-3 6,1-3 3,0-1 0,0 0 1,0-2 0,-1 1 3,2 2 6,-2 2 5,1 2 6,0 3 6,-2 7 6,0 5 8,-2 7 7,-2 6 7,-4 10 7,-4 8 8,-3 9 8,-3 8-2,1 5-11,-1 6-11,0 6-11,1 3-7,1-2-4,1 0-4,0-2-4,3-1-2,2-3-1,4-4-1,3-2-1,2-3-3,2-5-3,2-3-3,1-5-4,3-2-2,2-4-4,2-3-1,1-2-3,1-2-3,-4 3-3,-3 2-2,-2 2-4,-6 1 1,-6 1 6,-7 1 6,-8 2 6,-3 0 4,-1 3 3,-1 2 4,0 1 3,-3 0 2,-1-1 2,-3-2 2,-1-3 2,0-1 3,3-2 3,3-3 3,4 0 3,1-3 4,4-1 2,3-1 3,3 0 3,7-2 2,12-2 0,12-2 0,11-2 0,8-1-2,4 0-6,4 0-4,4 0-6,3 0-4,0 1-1,2-2-1,0 2-2,0 0-4,-2 3-4,-2 4-6,-2 3-5,-4 0-4,-6-1-3,-6-1-4,-5 0-3,-5-1-3,-3 0 1,-3 0 0,-2 0-1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54"/>
    </inkml:context>
    <inkml:brush xml:id="br0">
      <inkml:brushProperty name="width" value="0.04805" units="cm"/>
      <inkml:brushProperty name="height" value="0.04805" units="cm"/>
      <inkml:brushProperty name="color" value="#00BFF3"/>
    </inkml:brush>
  </inkml:definitions>
  <inkml:trace contextRef="#ctx0" brushRef="#br0">74032 35700 457,'-18'0'5,"9"0"9,10 0 10,10 0 9,5 0 4,1 0-2,1 0-1,1 0-2,2 0-3,3 0-2,3 0-4,3 0-2,3 0-4,3 0-4,2 0-4,4 0-4,-2 0-4,-5 0-6,-7 0-4,-5 0-5,-6 1-6,-3 4-6,-4 2-6,-4 3-7,-6 3-2,-8 2 3,-8 1 1,-7 3 2,-6 0 3,1-3 6,-2-1 6,-1-2 5,0-2 4,-1-1 4,1 0 4,0-2 2,0 0 6,4 2 6,4 0 7,2 1 6,1 1 3,2 0 1,1-1 1,1 1-1,1 1 2,2 1 1,3 3 0,1 2 3,1 2-1,2 3-1,1 3 0,0 3-1,1 3-1,1 6-3,-1 5-1,0 4-2,0 6-3,0 7-4,0 7-4,0 8-5,0 2-3,0 0-7,0 1-6,0-1-6,-1-2-5,-2-3-6,-1-5-5,-3-3-7,-2-5-4,0-3-6,-1-4-4,-1-4-6,0-6 2,1-7 6,0-9 7,2-7 6,1-6 6,1-3 5,0-3 3,2-2 5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55"/>
    </inkml:context>
    <inkml:brush xml:id="br0">
      <inkml:brushProperty name="width" value="0.05086" units="cm"/>
      <inkml:brushProperty name="height" value="0.05086" units="cm"/>
      <inkml:brushProperty name="color" value="#00BFF3"/>
    </inkml:brush>
  </inkml:definitions>
  <inkml:trace contextRef="#ctx0" brushRef="#br0">74150 37187 432,'29'-15'0,"-5"4"0,-5 3 0,-5 2 0,1 1 3,7-2 7,7-1 5,7-3 7,2 1 3,-1 2 1,-3 4-1,-2 3 1,1 1-3,1 0-6,2 0-6,2 0-5,-1 0-7,-5 0-6,-5 0-6,-5 0-7,-4 0-2,-3 3 4,-2 2 1,-4 2 4,-4 0-2,-4-2-6,-6-2-6,-4-2-6,-4-2 1,-3 0 7,-3-2 7,-3 0 8,-2-2 3,2-2 2,1-2 2,1-1 0,2-3 3,1 0 2,2-1 3,3-1 2,1 0 3,2 2 5,2 3 4,2 1 4,2 3 9,2 4 12,2 4 12,2 4 13,0 5-1,0 7-11,-2 7-13,0 7-13,-3 7-5,-4 6 0,-4 7 0,-3 8 1,-2 1-3,2-3-5,2-3-5,3-2-5,1-6-4,4-6 0,2-7-2,4-7-1,4-6-2,7-5 0,7-5-1,7-4-2,6-6-3,3-6-5,4-6-6,4-6-6,1-1-4,-2 1-3,-2 2-2,-1 3-2,-5 1-1,-4 2 2,-5 2 2,-5 2 2,-7 2 0,-8 2-3,-10 2-2,-8 2-3,-4 1 2,1-2 7,1 0 6,0-2 7,2 0 2,1 0-2,0 0-3,2 0-1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55"/>
    </inkml:context>
    <inkml:brush xml:id="br0">
      <inkml:brushProperty name="width" value="0.043" units="cm"/>
      <inkml:brushProperty name="height" value="0.043" units="cm"/>
      <inkml:brushProperty name="color" value="#00BFF3"/>
    </inkml:brush>
  </inkml:definitions>
  <inkml:trace contextRef="#ctx0" brushRef="#br0">75894 37961 511,'-8'-15'6,"2"4"12,1 3 13,0 3 11,3 3 6,4 5 1,4 6 0,4 4 0,2 4-3,3 1-9,2 3-8,2 2-8,-1 0-5,-1 2-1,-2 1-2,-3 1-1,-1-1-4,0-3-10,-2-3-7,0-2-10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55"/>
    </inkml:context>
    <inkml:brush xml:id="br0">
      <inkml:brushProperty name="width" value="0.03709" units="cm"/>
      <inkml:brushProperty name="height" value="0.03709" units="cm"/>
      <inkml:brushProperty name="color" value="#00BFF3"/>
    </inkml:brush>
  </inkml:definitions>
  <inkml:trace contextRef="#ctx0" brushRef="#br0">77589 35897 593,'9'-21'7,"2"7"13,2 5 15,1 6 14,0 5 5,-2 6-4,-4 4-3,-3 5-4,-2 5-7,-4 5-11,-2 5-10,-3 5-11,-4 2-9,-2 0-4,-3 0-6,-3 0-4,-1-2-6,2-5-2,3-5-5,1-5-3,3-4 1,2-3 6,4-3 6,2-2 7,2-2 3,0-1 4,0 1 3,0 0 2,2-1 3,2 0 0,4-2 2,2 0 0,1 0 5,-1 3 7,0 3 7,-2 4 7,-1 2 3,-2 3-2,-2 3-1,-2 3-2,-3 4-2,-4 5-2,-4 4-2,-3 6-3,-3 0-3,0-2-2,0-4-3,1-2-2,0-4-5,4-5-4,3-5-7,3-5-5,3-7-11,5-8-15,6-10-16,4-8-15,1-3-3,-2 1 11,-4 2 12,-3 3 11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56"/>
    </inkml:context>
    <inkml:brush xml:id="br0">
      <inkml:brushProperty name="width" value="0.04699" units="cm"/>
      <inkml:brushProperty name="height" value="0.04699" units="cm"/>
      <inkml:brushProperty name="color" value="#00BFF3"/>
    </inkml:brush>
  </inkml:definitions>
  <inkml:trace contextRef="#ctx0" brushRef="#br0">78491 35944 468,'14'-28'5,"-3"7"12,-2 7 11,-4 7 11,-2 6 3,-2 7-2,-2 7-4,-2 8-4,-1 4-4,-2 2-7,0 4-7,-1 3-6,-1 0-8,0-3-6,0-3-8,0-3-7,3-6-8,6-9-9,6-8-9,6-10-10,3-4 1,-1 1 11,1-1 11,0 0 11,-2 1 8,-3 3 6,-3 1 6,-2 2 5,-3 2 9,-2 4 9,-2 2 10,-2 4 10,-2 1 2,0 1-6,-1 2-6,-2 0-6,0 1-5,-1-1-5,-2 1-4,0 0-5,-1 0-4,1 0-1,-1-1-2,0 1-2,0 1-1,-1 1 1,-2 3-1,0 2 1,0-1 1,1 1 1,1-2 3,1-1 0,1-1 2,4-3 0,2-1-1,4-2-1,2-2 1,2 0 0,2-2 0,2 0 0,1-3 0,-1-2 0,1-4 0,0-2-1,1-2-1,3 0 1,4 0-1,2 1 0,2-3 0,1 0-1,1-3-1,1-1-1,1-3 0,-1 0 1,1-1-1,-1-1 1,0 0 0,-1 3 2,-1 1 3,-1 2 1,-2 3 1,-2 2 1,-4 4 1,-3 3 1,-3 4-1,-2 5 1,-4 7-1,-2 6-1,-3 1 0,-2-1 0,-2-3 0,-1-1 0,-3-1 0,0 1-2,-1 2-1,-1 0-1,-2 1-1,-4 3-2,-2 1 0,-2 3-2,-2-1-1,1-2 1,1-1-1,1-2 1,2-3-2,5-3 1,3-3-2,4-2 0,3-7-3,2-9-5,2-8-5,2-9-5,3-6-2,4-2 3,4-4 1,4-3 3,1 0 1,-1 4 0,-1 2 2,0 3 1,-3 3 5,-1 3 8,-2 3 8,-2 3 9,-2 6 11,-2 10 14,-2 10 13,-2 10 15,-2 5-1,0 2-11,-1 3-13,-2 1-12,1 2-7,1 3-3,0 1-3,2 2-2,-1 2-2,0 2-3,-1 2-3,-2 3-2,1-3-2,2-2-2,3-5-3,1-4-3,3-7-6,5-11-11,6-10-11,4-12-12,3-7-4,1-7 3,1-5 1,1-7 4,1-1 1,-1 2 1,1 1 1,-1 3 1,-2 3 5,-3 5 10,-4 5 10,-4 5 9,-2 4 13,1 6 14,2 4 16,0 5 15,0 4 4,-1 2-6,0 1-7,-2 3-5,0 0-6,2-1-7,0-1-6,1 0-6,0-2-9,-2-1-14,-2-1-12,-2-1-14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57"/>
    </inkml:context>
    <inkml:brush xml:id="br0">
      <inkml:brushProperty name="width" value="0.0395" units="cm"/>
      <inkml:brushProperty name="height" value="0.0395" units="cm"/>
      <inkml:brushProperty name="color" value="#00BFF3"/>
    </inkml:brush>
  </inkml:definitions>
  <inkml:trace contextRef="#ctx0" brushRef="#br0">81123 35300 556,'21'32'127,"-3"1"-27,-4 0-29,-4 2-27,-4 0-16,-1 1-5,-2-1-4,-2 0-6,-2 0-3,-2-2-4,-2 0-4,-1-1-2,-4-2-7,-2-1-7,-3-3-9,-3-1-7,-1-4-8,2-5-3,3-5-5,1-4-5,2-5-1,2-4 4,2-4 3,3-4 4,0-4 5,2-3 7,0-5 6,2-3 7,1-2 7,2 3 5,2 1 6,2 3 6,0 2 2,-1 2-4,-1 4-3,0 3-3,-2 3 7,0 4 15,-2 4 17,0 4 15,-2 4 7,-2 4-6,-2 3-3,-2 5-6,-2 2-5,-1 2-7,-3 3-8,-2 1-8,0 1-4,-1-1-2,0-1-3,1-1-2,-1-3-1,2-3 0,1-5-1,1-3-1,3-3-3,8-1-8,6 0-7,7-2-8,5 0-1,4 0 4,2 0 4,3 0 5,0 0 1,-1 1 0,-3 2 0,-1 0-2,-4 2 2,-5 5 2,-4 3 2,-6 5 2,-4 2 3,-4 3 0,-4 1 2,-3 3 2,-5-1-1,-2-2 1,-3-2-2,-3-1 1,-1-4-2,0-3-1,-1-5 0,1-3-2,1-4-1,2-2-2,4-4-2,3-2-1,3-6-1,3-6 3,3-7 2,2-7 1,4-5 3,4-1 1,4-2 3,4-2 3,3 0 0,5 3 1,4 3 1,3 3 0,3 2-2,1 1-4,1 1-5,1 1-4,1-1-6,2 0-7,3 0-8,1-2-7,-2 0-1,-5 4 4,-7 3 5,-5 3 4,-4 2 0,-1 1-3,-1 0-4,0 2-4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58"/>
    </inkml:context>
    <inkml:brush xml:id="br0">
      <inkml:brushProperty name="width" value="0.0473" units="cm"/>
      <inkml:brushProperty name="height" value="0.0473" units="cm"/>
      <inkml:brushProperty name="color" value="#00BFF3"/>
    </inkml:brush>
  </inkml:definitions>
  <inkml:trace contextRef="#ctx0" brushRef="#br0">82282 35013 465,'9'-22'56,"1"6"-8,3 5-11,2 5-8,0 2-5,-1 2 0,-1 0 0,0 2 1,-2 1-4,-3 4-8,-1 2-8,-2 4-7,-3 2-5,-6 3-4,-4 3-4,-5 3-4,-4 1-2,0-1-1,-1-1-1,-1-1 0,0 0-1,1 1 3,1 1 0,1 1 3,0 1 4,0-1 10,1 1 9,-1-1 9,1 1 6,4 1 6,3 1 4,3 1 5,1 0 0,0-1-3,0-1-3,0-1-3,1-2-3,0-1-4,1-3-3,2-1-4,2-4-8,6-8-14,4-7-15,5-6-14,3-7-7,1-7-1,1-7-2,2-7 0,-1-3 2,-2-2 8,0-1 6,0 0 8,-3 1 5,-3 5 5,-3 5 3,-2 6 6,-4 7 14,-1 12 25,-2 12 25,-2 12 25,-1 5 4,-2 3-17,0 0-19,-1 1-18,-2 0-10,0 2-3,-2 1-3,0 1-3,0 0-3,0-2-3,2 0-2,1 0-4,-1-4-5,2-2-6,-1-3-8,0-2-7,-1-7-7,-2-9-8,-2-8-7,-1-9-8,-1-6 0,4-1 9,2-3 10,4-1 8,2-3 6,4-1 4,2-2 4,4-2 4,-1 0 3,1 5 3,-2 3 3,0 5 3,-1 3 3,-1 2 2,1 4 4,0 3 1,-1 3 2,-2 6-1,-2 4-1,-2 6 0,-4 4 0,-4 7 0,-6 5 2,-3 7 1,-6 3 1,-2 2-2,-3 2-1,-2 3 0,-3-2-4,-1 0-5,-1-3-6,-1-2-6,1-3-1,3-3 4,3-5 3,4-3 5,2-5 2,4-3 1,5-4 1,3-4 2,4-3-1,6-2-3,4-2-3,6-2-3,6-5-1,9-6 1,9-7 1,8-7 1,5-3-4,-2 0-9,0-1-10,-1 1-10,-2 1-3,0 3 2,-1 3 2,-2 3 3,-1 2 5,-3 3 8,-3 1 10,-3 3 8,-4 1 9,-3 4 7,-5 2 7,-3 4 8,-4 2 3,-2 4-1,-4 2 1,-2 4-1,-5 2-4,-2 3-6,-5 3-6,-4 3-7,-3 2-6,-1-1-5,-3 1-4,-1-1-4,-2 0-7,-1-1-7,-1-1-8,-1-1-7,1-2-4,5-4 2,3-5 2,5-3 1,2-4 2,2-2 1,2-3 3,2-4 1,4-2 2,4-3 4,5-4 4,6-1 3,3-3 4,3 2 5,3 1 5,3 1 6,1 2 0,-1 5-2,-1 3-4,-1 4-3,-2 2 4,-3 0 8,-3 0 9,-3 0 8,-2 1 4,-2 1-5,-2 3-3,-2 2-4,-3 1-4,-2 2-5,-4 0-6,-2 2-4,-3-1-5,-4 1-4,-2 0-4,-3 0-4,-3 0-3,-1 1-2,-3 1-1,-1 1-1,-2 0 1,-1-1 1,-1 0 4,-1-2 2,1-1 4,1-1 6,3 0 5,2-2 5,1 0 3,4-2-4,3-1-1,3 0-4,5-3 5,8-4 8,8-4 11,8-4 8,3-1 2,1 1-10,-1 0-8,1 2-9,-2 1-6,-3 2 0,-2 2-2,-4 2-1,-3 2 3,-4 2 4,-4 2 7,-4 2 5,-1 1 5,0 0 4,2 0 4,1-1 4,0 1 1,2 2-2,0 0-3,2 2-2,0 1-1,0 5 0,0 3-1,0 5 0,-1 5-1,-1 8-2,0 8-2,-1 8-3,-1 4-2,0 2-3,0 0-2,0 1-2,1 2-4,0 1-5,2 3-5,0 1-5,0 4-6,-2 5-7,-2 5-8,-1 5-6,-1-4-5,2-8-1,2-11 0,2-8 0,1-11 0,0-9 4,0-8 3,0-8 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1:27"/>
    </inkml:context>
    <inkml:brush xml:id="br0">
      <inkml:brushProperty name="width" value="0.0457" units="cm"/>
      <inkml:brushProperty name="height" value="0.0457" units="cm"/>
      <inkml:brushProperty name="color" value="#00BFF3"/>
    </inkml:brush>
  </inkml:definitions>
  <inkml:trace contextRef="#ctx0" brushRef="#br0">68150 36916 481,'8'-12'49,"0"8"-4,0 8-3,-1 8-4,1 5-3,-2 3-3,-1 3-2,0 3-2,-1 6-1,0 10 0,-1 10 1,2 10 1,-1 5-2,1 1-4,1 1-4,2 1-5,0-2-2,0-3-5,0-4-2,-1-4-3,1-5-5,-2-5-6,-1-4-4,0-5-6,-2-1-6,-1 6-7,0 4-6,-1 6-8,-3-1-3,0-6 2,-3-6 0,-2-6 1,-1-5 4,2-5 7,1-5 6,1-5 7,-1-3 4,2-2-1,-1-2 0,0-2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59"/>
    </inkml:context>
    <inkml:brush xml:id="br0">
      <inkml:brushProperty name="width" value="0.0419" units="cm"/>
      <inkml:brushProperty name="height" value="0.0419" units="cm"/>
      <inkml:brushProperty name="color" value="#00BFF3"/>
    </inkml:brush>
  </inkml:definitions>
  <inkml:trace contextRef="#ctx0" brushRef="#br0">82185 38322 525,'-2'-19'77,"0"7"-10,-3 8-10,-2 8-10,-2 6-7,-4 5-4,-2 6-5,-3 4-4,-4 3-4,-5 4-2,-5 3-3,-5 3-1,-1-1-6,4-4-8,2-4-9,3-3-7,4-5-7,5-3-6,4-4-4,6-4-6,7-6-6,8-6-7,9-8-6,10-6-8,5-3 3,6-1 9,5 0 10,5 1 10,-1 1 8,-6 5 6,-6 3 7,-5 4 7,-6 3 5,-3 2 4,-4 2 5,-4 2 3,-4 2 3,-3 2 3,-2 1 3,-4 3 2,-1 2 2,-2 0 1,0 1 1,-1 1 0,0 0-2,2-3-8,2-1-6,2-2-8,3-2-7,2 0-9,3-2-9,4 0-9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59"/>
    </inkml:context>
    <inkml:brush xml:id="br0">
      <inkml:brushProperty name="width" value="0.03106" units="cm"/>
      <inkml:brushProperty name="height" value="0.03106" units="cm"/>
      <inkml:brushProperty name="color" value="#00BFF3"/>
    </inkml:brush>
  </inkml:definitions>
  <inkml:trace contextRef="#ctx0" brushRef="#br0">83250 39500 708,'22'0'55,"-1"0"-7,-3 0-7,-1 0-7,0 0-6,1 0-3,3 0-3,2 0-4,0 0-5,1 0-6,-1 0-6,1 0-7,-2 0-8,-3 0-8,-3 0-9,-3 0-8,-3 1-5,-2 2 2,-4 2 1,-2 2 1,-3 0 2,-1-1 6,0-1 4,-1 0 4,-2-1 5,0 0 5,-1 0 3,-2 0 5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59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83898 38200 999,'-21'1'-60,"6"2"10,6 2 11,6 2 12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59"/>
    </inkml:context>
    <inkml:brush xml:id="br0">
      <inkml:brushProperty name="width" value="0.04054" units="cm"/>
      <inkml:brushProperty name="height" value="0.04054" units="cm"/>
      <inkml:brushProperty name="color" value="#00BFF3"/>
    </inkml:brush>
  </inkml:definitions>
  <inkml:trace contextRef="#ctx0" brushRef="#br0">83530 38150 542,'-8'9'94,"2"3"-15,1 4-15,0 2-15,-1 4-10,-4 5-4,-3 4-5,-5 6-3,-2 1-7,-1-1-6,-1-3-7,-1-1-8,-1-3-10,-2 0-13,0-1-13,0-1-13,1-3-9,4-5-3,6-5-3,5-4-4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3:02"/>
    </inkml:context>
    <inkml:brush xml:id="br0">
      <inkml:brushProperty name="width" value="0.05131" units="cm"/>
      <inkml:brushProperty name="height" value="0.05131" units="cm"/>
      <inkml:brushProperty name="color" value="#00BFF3"/>
    </inkml:brush>
  </inkml:definitions>
  <inkml:trace contextRef="#ctx0" brushRef="#br0">85850 36978 428,'52'-23'2,"-4"1"2,-6 1 3,-4 1 3,-5 2 2,-3 2 1,-5 4 0,-3 3 1,-6 3 2,-7 6 5,-6 4 4,-8 6 4,-4 3 0,-3 3-3,-4 3-5,-2 3-3,0 1-3,1-3-1,2-1-2,3-2-1,2-2-2,4-1-2,4-1-2,4 0-1,3-2-2,4-1 0,2-1-1,3 0-1,2-1 1,0 1-1,-1 2 1,1 0 0,-3 1 1,-3 1 1,-4 1 1,-4 2 1,-3 1 1,-2 3-1,-2 3 1,-1 3 0,-3 0 0,-2-1 1,-2-3 1,-1-1 0,-2-3-1,0-5-3,1-3-3,-1-4-3,1-4-2,2-2-4,3-3-1,1-4-4,1-4-2,2-5-3,1-7-2,0-5-2,2-5-2,1-1 1,0-2 1,2-2-1,0 1 3,0 3 5,0 5 5,0 3 4,0 9 14,0 11 23,0 12 23,0 11 23,0 8 3,2 3-18,0 3-17,1 3-18,1 4-13,-2 4-10,0 6-8,-2 4-9,0 2-8,0-4-7,0-3-7,0-2-7,0-5-4,-2-5-1,0-7-2,-2-5-2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3:03"/>
    </inkml:context>
    <inkml:brush xml:id="br0">
      <inkml:brushProperty name="width" value="0.04994" units="cm"/>
      <inkml:brushProperty name="height" value="0.04994" units="cm"/>
      <inkml:brushProperty name="color" value="#00BFF3"/>
    </inkml:brush>
  </inkml:definitions>
  <inkml:trace contextRef="#ctx0" brushRef="#br0">86947 35303 440,'8'-37'5,"1"6"11,2 4 9,0 5 11,0 7 6,-3 12 0,-1 11 2,-2 10 0,-3 8-3,-6 6-8,-4 6-7,-5 7-7,-3 0-7,-2 0-5,0-3-6,-1-2-5,1-4-4,5-8-3,3-6-3,4-6-2,8-8-5,10-7-5,11-6-7,11-7-6,3-3 2,-4 2 7,-3 3 9,-5 1 7,-3 2 8,-4 4 4,-5 3 5,-3 2 4,-3 3 3,-2 4-3,-3 2-2,0 3-2,-4 2 5,-2 1 9,-4 2 10,-2 0 11,-3 1 2,-1 3-5,-3 1-4,-2 3-6,-2 0-5,-5 1-6,-3-1-6,-4 0-7,-1 0-4,3-1-1,3-1-2,3-1 0,2-3-6,1-3-7,1-4-8,1-4-7,2-5-3,4-5 3,4-4 4,5-5 2,4-4 4,7-3 4,8-4 3,6-1 3,5-2 4,3 4 2,3 3 2,3 3 2,-1 2 4,-2 2 5,-3 2 4,-3 3 5,-3 1 4,-5 2 3,-3 2 2,-4 2 3,-4 2 1,-2 3-2,-4 3-1,-2 4-2,-4 1-3,-4 1-5,-4 1-5,-3 1-6,-4 1-2,-2 1-1,-1 1-2,-2 2 0,-1-2-2,2 0-2,3-1-1,2 0-2,1-4 0,2-3 3,2-4 2,3-4 3,6-4 2,12-4-1,11-4 1,13-4 0,6-2-1,0 0 0,2 1 0,1-1-2,-2 1 1,-4 2 0,-3 2 1,-5 3 0,-6 3 1,-10 7 2,-10 7 0,-10 8 1,-7 3 1,-5 1-1,-5 1 1,-5 1 0,-3 0 0,-1 0-3,0 1-2,-2-1-1,1 0-2,1-3 1,3-1 0,2-3 0,2-1 3,3-3 3,3-1 4,3-2 4,3-2 1,2-1 0,4 0-2,3-2 0,4-1 0,6 0 3,6-2 2,6 0 2,5-3 0,5-1 0,5-2-2,5-1-1,3-3-4,4-2-7,3-2-8,2-2-6,2-1-6,0 1-4,1-1-4,-1 0-4,-3 0-4,-2-1-3,-5-2-3,-4 0-3,-4 1-1,-7 3 1,-5 3 2,-6 2 1,-6 3 2,-2 0 3,-6 2 3,-2 0 3,-4 0 3,-2-4 5,-2-2 5,-1-3 4,-2-4 3,0-2 2,1-3 1,-1-3 2,1-2 0,1-3 1,0-1 1,2-2-1,1 0 2,1 3 3,0 3 3,2 3 2,0 3 5,0 2 7,0 4 6,1 3 8,-1 8 10,2 12 16,0 13 15,2 13 16,1 7-3,0 3-18,2 4-19,0 2-19,2 7-14,0 10-10,2 9-8,0 10-11,0 5-3,0 2 2,-2 0 1,0 2 1,-1-3-8,0-6-21,0-6-19,0-6-21,0-10-5,2-16 10,0-16 9,2-15 10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3:04"/>
    </inkml:context>
    <inkml:brush xml:id="br0">
      <inkml:brushProperty name="width" value="0.05286" units="cm"/>
      <inkml:brushProperty name="height" value="0.05286" units="cm"/>
      <inkml:brushProperty name="color" value="#00BFF3"/>
    </inkml:brush>
  </inkml:definitions>
  <inkml:trace contextRef="#ctx0" brushRef="#br0">91111 36046 416,'9'-22'0,"3"4"0,3 5 0,4 3 0,2 4 7,5 4 15,3 4 15,4 4 14,-1 4 3,-7 3-7,-7 5-9,-6 4-9,-8 2-8,-6 2-9,-8 3-9,-6 1-9,-6 0-4,-5-1-1,-5-3 0,-4-1 0,-4-2-3,1-1-5,0-1-5,0-1-6,0-2 0,3-3 6,2-2 4,2-4 5,1-2 6,4-2 5,4-3 6,2 0 5,2-2 2,4 0 0,3 0 0,3 0-1,2 2 7,2 5 15,2 6 15,2 4 15,1 3 3,2 3-10,0 1-8,2 3-9,-1 2-6,-1 5-6,0 3-4,-1 4-6,-2 1-3,-1 0-4,0-1-3,-1-2-5,-1-2-5,2-7-9,0-6-9,2-5-8,3-10-10,7-14-9,8-14-11,6-13-9,3-9 0,1-2 11,-1-4 10,1-2 11,0 0 9,0 6 8,2 4 6,1 5 8,1 5 6,-1 5 5,0 5 6,1 5 5,-1 3 6,1 1 6,-1 0 7,0 2 5,1 1 2,-1 2-2,0 2-2,1 2-2,-3 3-3,-6 2-4,-3 3-3,-6 4-4,-3 2-4,-2 3-3,-3 3-4,-1 3-3,-3 3-4,-6 3-2,-4 3-2,-5 3-3,-4 0-1,-2-2-2,-1-1-2,-3-3 0,-1-2-5,-3-3-6,-1-3-8,-2-3-6,-2-3-3,1-4 2,0-4 3,-1-4 1,3-5 3,3-4 5,5-5 3,3-5 5,3-4 2,2 0 1,3-1 2,1-1 0,2 1 5,0 3 8,2 3 8,1 3 8,-1 4 9,2 4 8,-1 5 9,0 6 8,-1 4 1,0 5-9,-1 6-9,-2 4-9,1 2-6,0 0-4,2 1-3,1-1-4,0 0-4,2-1-6,0-1-6,2-1-5,2-3-9,4-3-15,3-4-13,5-4-13,0-5-3,-2-2 8,-4-6 8,-2-2 9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3:04"/>
    </inkml:context>
    <inkml:brush xml:id="br0">
      <inkml:brushProperty name="width" value="0.05336" units="cm"/>
      <inkml:brushProperty name="height" value="0.05336" units="cm"/>
      <inkml:brushProperty name="color" value="#00BFF3"/>
    </inkml:brush>
  </inkml:definitions>
  <inkml:trace contextRef="#ctx0" brushRef="#br0">92333 37950 412,'14'-26'55,"-1"10"11,-2 12 11,-2 11 10,-2 7-3,-2 5-16,-3 5-16,0 5-17,-2 3-10,0 4-6,0 3-7,0 3-6,-1 3-4,-1 5-4,0 6-4,-1 4-3,-2 6-6,0 7-8,-1 7-9,-2 6-9,1 3-5,0-3-1,2-4-1,1-2-1,0-8-1,0-13-1,0-12-2,0-13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3:05"/>
    </inkml:context>
    <inkml:brush xml:id="br0">
      <inkml:brushProperty name="width" value="0.04467" units="cm"/>
      <inkml:brushProperty name="height" value="0.04467" units="cm"/>
      <inkml:brushProperty name="color" value="#00BFF3"/>
    </inkml:brush>
  </inkml:definitions>
  <inkml:trace contextRef="#ctx0" brushRef="#br0">95452 36316 492,'-2'-12'10,"-2"8"21,-4 8 21,-2 8 20,-4 6 3,-5 7-15,-5 5-15,-5 6-15,-2 2-11,-1-1-4,1-3-7,0-2-5,0-2-5,3-3-3,1-3-3,3-3-4,7-4-6,14-7-5,14-5-7,13-6-7,6-2 1,-3 0 9,-3 2 9,-3 1 9,-3 1 8,-4 3 10,-5 4 10,-3 2 9,-3 5 3,-2 7 0,-2 7-2,-2 7-2,-2 4-1,-3 2-1,-4 2-1,-2 2-2,0-1-4,2-4-4,4-4-6,3-3-6,1-5-5,0-3-9,0-5-8,0-3-8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3:06"/>
    </inkml:context>
    <inkml:brush xml:id="br0">
      <inkml:brushProperty name="width" value="0.0679" units="cm"/>
      <inkml:brushProperty name="height" value="0.0679" units="cm"/>
      <inkml:brushProperty name="color" value="#00BFF3"/>
    </inkml:brush>
  </inkml:definitions>
  <inkml:trace contextRef="#ctx0" brushRef="#br0">96144 36797 324,'8'-14'5,"3"2"12,2 4 10,2 3 12,0 1 4,1 2-5,0 0-3,-1 2-4,0 0-5,-1 2-7,0 0-5,-2 2-7,-1 1-5,-2 3-7,-2 4-5,-2 2-7,-3 3-2,-1 3 1,-2 3 0,-1 3 2,-6 2 0,-6 1 3,-7 1 2,-7 1 2,-3-1 2,-1 0 1,1-1 2,0-1 1,-1-2 0,1-1 1,-1-3 0,1-1-1,3-3 2,5-3 3,6-2 3,7-4 2,5-4 4,8-4 4,6-6 3,7-4 5,4-3-1,-1 1-6,1-1-7,0 0-6,-2 1-4,1 2 1,-2 3-1,-1 1 1,0 1-1,0 2 0,-1 0 0,1 2 0,0-1-1,-1 0 0,1-2 0,0 0 0,-1-2-2,1-2-3,0-2-4,-1-1-4,-5-1-3,-10 2-4,-11 2-3,-11 3-4,-4 0 2,3 2 7,3 0 7,3 2 6,1 0 4,2 0 2,1 0 1,1 0 2,1 1 4,4 1 6,2 3 6,4 2 8,1 2 3,0 2 1,0 2 1,0 1 2,0 3-1,-2 3-4,-1 4-4,0 2-4,-2 1-2,-2 2-4,-1 1-2,-3 1-3,-1-1-2,0-1 0,1-3 0,-1-1-2,3-4-1,6-3-4,6-5-3,6-3-5,5-5-1,5-8-1,5-6-1,5-7-1,3-6 0,-1-3 1,0-5 0,1-3 1,-3-1-2,-2 1-3,-3 3-5,-2 2-4,-5 3 0,-3 5 4,-4 4 5,-4 6 4,-3 5 10,1 4 12,0 6 14,0 4 14,0 4 3,0 1-7,0 3-6,0 2-7,-1 0-6,0-1-3,-2-1-4,0-1-4,0-3-9,3-8-14,4-7-15,2-6-13,3-7-4,0-7 8,1-7 9,1-7 8,1-3 4,0-2-2,-1-1-1,1 0-1,-1 0 1,-1 6 6,-1 2 5,0 5 4,-3 4 6,-1 5 5,-2 4 5,-2 6 6,-1 3 8,0-1 10,0 0 12,0 0 9,-1 3 8,-1 8 2,0 6 4,-1 8 2,-1 4-4,0 6-12,0 5-11,0 5-12,-1 7-9,-1 8-4,0 9-4,-1 9-5,-2 5-4,0 1-2,-1 1-2,-2 1-2,1-1-5,2-2-7,3-1-5,1-3-8,1 0-7,0-1-9,0 1-10,0-1-9,0-7 2,0-14 11,0-15 11,0-15 12,-1-7 2,-1 1-8,0 1-8,-1 2-7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1:27"/>
    </inkml:context>
    <inkml:brush xml:id="br0">
      <inkml:brushProperty name="width" value="0.04931" units="cm"/>
      <inkml:brushProperty name="height" value="0.04931" units="cm"/>
      <inkml:brushProperty name="color" value="#00BFF3"/>
    </inkml:brush>
  </inkml:definitions>
  <inkml:trace contextRef="#ctx0" brushRef="#br0">67681 40308 446,'-13'-14'4,"3"1"10,4 2 8,4 2 9,3 2 4,2 2-2,2 3-1,2 1-3,1 1-1,-1 1 0,1 2-2,0 0-1,0 3 0,0 2-1,0 3-1,-1 4 0,1 2-2,-2 3-1,-1 3-1,0 3-3,-2 1-1,0 1-2,-2-1-3,0 1-2,-1 0-2,2 2 0,0 3-1,2 1 0,-1-1-2,2-5 0,-2-5-2,1-5-1,1-4-1,2-2-3,2-4-2,2-3-2,1-3-1,3-6 3,2-4 3,1-5 2,4-6 2,1-7 0,4-7 0,3-7 2,2-3-3,1 0-5,1 0-5,1 0-5,-1 1-6,-2 3-6,-1 3-6,-3 4-7,-2 2-3,-3 7 0,-3 3-1,-2 6 0,-4 3 0,-1 3 0,-2 1 1,-2 2-1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3:07"/>
    </inkml:context>
    <inkml:brush xml:id="br0">
      <inkml:brushProperty name="width" value="0.05136" units="cm"/>
      <inkml:brushProperty name="height" value="0.05136" units="cm"/>
      <inkml:brushProperty name="color" value="#00BFF3"/>
    </inkml:brush>
  </inkml:definitions>
  <inkml:trace contextRef="#ctx0" brushRef="#br0">99237 37078 428,'0'-14'-15,"2"6"11,0 4 12,2 6 11,0 5 7,0 5 2,-1 7 2,1 6 3,-1 2-2,-2 0-7,-2 1-8,-2-1-6,-1 1-5,-2 3-2,0 1-3,-1 3-3,1-7-8,6-13-13,4-15-14,6-12-12,3-10-3,5-3 12,4-5 10,3-3 10,2 0 7,-3 6 4,-1 3 2,-3 6 3,-4 8 8,-8 10 12,-8 12 11,-8 10 13,-4 6 4,-2 3-4,0 1-2,-1 2-3,0-1-4,3-3-5,1-5-5,2-3-4,3-4-6,2-1-5,4-2-7,2-2-6,4-6-6,4-7-8,3-7-7,5-9-8,2-6-2,1-5 2,1-5 2,2-5 2,-2-2 4,-1-2 7,-3-1 7,-1 0 5,-1 0 4,-1 2 2,1 1 1,0 3 1,-1 3 1,-1 6 0,-1 3 0,0 7 1,-2 2 1,1 2 2,0 2 3,0 3 3,0 0 4,3 2 7,2 0 6,2 2 7,-1 1 4,1 2 2,-2 2 2,-1 2 2,-1 3-2,-3 4-3,-1 3-5,-2 5-4,-1 3-2,0 3-2,0 3-1,0 3-2,-1 1-1,1 1 0,0-1-1,0 0-1,-1 2-1,-1 2-2,0 4-1,-2 3-2,-1 0-3,-4 0-3,-2-1-3,-3-2-4,-5-1-3,-6-1-5,-6-3-5,-5-2-5,-4-2-4,-1-1-2,-1-3-3,0-1-2,0-4-2,3-5-3,3-5-3,3-4-2,4-5-2,3-4 1,4-4 1,4-4 0,4-5 1,5-7 3,2-7 3,5-7 2,4-6 4,4-6 5,4-6 5,3-5 6,2-1 3,-1 6 2,-1 6 1,-1 6 2,-2 6 0,-2 5 1,-4 7 0,-3 5 1,-1 5 2,-2 3 6,-1 3 5,0 2 6,-3 4 9,-2 4 15,-4 4 14,-2 4 14,-4 4 1,-3 5-14,-5 5-12,-4 5-15,-3 4-11,-3 2-10,-3 4-10,-2 3-10,-2 0-6,1-2-2,1-2-1,1-1-2,2-5-6,3-4-8,3-5-9,3-5-8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3:07"/>
    </inkml:context>
    <inkml:brush xml:id="br0">
      <inkml:brushProperty name="width" value="0.03453" units="cm"/>
      <inkml:brushProperty name="height" value="0.03453" units="cm"/>
      <inkml:brushProperty name="color" value="#00BFF3"/>
    </inkml:brush>
  </inkml:definitions>
  <inkml:trace contextRef="#ctx0" brushRef="#br0">100350 38350 637,'24'3'-34,"3"6"24,1 5 26,3 7 24,1 5 14,2 5 3,3 4 3,1 6 3,2 1-7,4 0-18,3-1-18,2-2-17,3 0-14,2-1-6,2-2-9,2 0-7,-4-4-4,-9-7-1,-8-7 0,-9-7-2,-5-3 0,-3 0 1,-1 0-1,-2 0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3:18"/>
    </inkml:context>
    <inkml:brush xml:id="br0">
      <inkml:brushProperty name="width" value="0.05752" units="cm"/>
      <inkml:brushProperty name="height" value="0.05752" units="cm"/>
      <inkml:brushProperty name="color" value="#FED406"/>
    </inkml:brush>
  </inkml:definitions>
  <inkml:trace contextRef="#ctx0" brushRef="#br0">85899 40965 382,'-73'-9'-4,"13"0"2,10-1 4,13-1 2,6 0 2,2 4 3,0 2 2,1 4 2,1 1 3,1 2 2,1 0 3,1 2 2,1 0 1,3 2-2,1 0-1,2 1-1,9-1 4,14-6 10,15-4 10,15-5 10,8-3 0,2 2-10,2 1-10,2 0-9,2 2-7,0 1-2,2 0-2,0 2-3,3 0-2,6 0-2,4 0-1,5 0-1,3 0-2,1 1-1,1-2-3,1 2-2,-1-1 0,0 2-1,-1 0 1,-1 2-1,-1 1 1,-1 2-1,-1 2 1,-1 2 0,-1 0 0,-1 1 2,-1 0 1,0 0 1,-1-1 1,3-1-1,1 0 1,3-2-1,2-2 1,5-2-1,3-3 1,4-4-1,2 0 1,1-1 0,-1 0 1,0 0 0,0 1 0,0 0 0,0 2 1,0 1 0,-2 0-1,-5 0-1,-5 0 0,-5 0-2,-3 1 0,-1 2 0,-1 2-2,-1 2 0,-1 2 0,-3 2-1,-1 1 0,-2 3 1,-1 0-1,0-2 0,-1-2 0,1-2 0,0-1 0,0 1 0,-1 2 0,1 0 0,2 0 0,2 0 1,3-2 0,3 0 1,2-2 0,-1 1 2,1 0 1,-1 0 2,0-1-2,-3-2-4,-1-2-5,-2-2-4,-5 0-2,-5 0 1,-6 2 1,-5 0 0,-6 1 1,-2 0 0,-3 0 1,-3 0 1,-2 0-1,1 0 0,-1 0 0,1 0-1,-2 0 0,-1-2-1,-3 0-2,-1-1 0,-5 0-11,-7 3-19,-6 4-19,-8 2-20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3:19"/>
    </inkml:context>
    <inkml:brush xml:id="br0">
      <inkml:brushProperty name="width" value="0.05302" units="cm"/>
      <inkml:brushProperty name="height" value="0.05302" units="cm"/>
      <inkml:brushProperty name="color" value="#FED406"/>
    </inkml:brush>
  </inkml:definitions>
  <inkml:trace contextRef="#ctx0" brushRef="#br0">65728 40404 414,'-35'0'0,"7"0"0,9 0 0,7 0 0,4 0 4,-2 0 8,0 0 8,-1 0 8,1 0 5,6 0 2,4 0 2,6 0 2,5-1-1,5 0-5,7-2-5,5 0-4,6 0-4,5 0 0,4 2-2,6 0-2,3 0 0,4-2-1,2-2 0,3-1-1,3-3-1,2 0-2,1-2-1,3 0-2,3-2-2,5-1 0,4-3-2,6-1 0,1-1 0,-3 4-1,-4 3 1,-2 3-1,-4 2-1,-5 2 0,-5 2-1,-4 2-2,-1 2 0,7 2 0,5 2-1,7 2 0,-1 1 0,-7 3 2,-7 2 0,-7 2 2,-3 0 1,-2-1 0,-1-1 1,0 0 0,0-3-1,2-3 0,2-2 0,2-4-1,0-1 0,-1 0 0,-1 0-1,0 0 1,-1 0-1,0-2 0,-1-1-1,1 0-1,0-1 0,0 0 1,0 0 0,0 1 0,-1-1 0,-1 2 0,0 0-1,-1 2-1,-2 0 0,1 0 0,0 0 0,0 0 0,1 0 1,0 0 1,1 0 2,2 0 0,0 0 1,0 0 0,0 0-1,0 0 0,0 0-1,1 0 1,2 0 0,0 0-1,0 0 0,-3 2 0,-1 0-2,-2 2 0,-2-1-1,-4 1 1,-2 0 0,-3 0 1,-2 0-1,0 0 1,0 0 0,0 0 0,2-1 1,2 0-1,4-2 2,3 0-1,1-1 1,3 0 0,2 0-1,2 0 0,2-1 0,2-2-1,1-2 0,3-2 0,0 0 0,-1 2 0,-1 2-1,0 2 0,-2 1 0,-1 0 0,-1 0 0,0 0-1,-2 0 0,-1 0 0,0 0 0,-2 0 0,-1 1 0,0 0 0,-2 2 2,0 0 0,-2 1 0,0 0 1,-2 0 0,0 0 0,-1 0 0,2 2 0,0 0 0,2 2-1,-1-1 0,-2 1 0,-2 0-2,-2 0 1,-2-1-1,0-1 1,-1 0 0,-1-2 0,0 1 1,2 0-1,2 1 0,2 2 0,2 0-1,2 0-1,2-1-1,2 1 0,2 0-2,1-2-1,3-1-1,2 0-1,0-2-1,-1-1 0,-1 0 1,0-1 0,-4-1 1,-4 0-1,-6 0 1,-4 0 1,-6 0 1,-7 0 2,-7 0 2,-7 0 2,2 0 2,9 0 1,10 0 1,10 0 0,7 0 0,4 0 1,4 0 1,4 0-1,2-2 0,3 0-2,1-3-2,3-2-1,2-1-1,2 0 0,4 0 1,3 1 0,1-1-1,1 0-2,-1 0-3,0 0-2,-2 1-2,-5 0-1,-5 2 0,-5 1-1,-5 0-1,-3 2 2,-4 0-1,-4 2 1,-4 0 0,-2 2-1,-3 0 1,-4 2-1,0 0-2,-1 0-1,0-1-2,0 1-1,1 0-5,0 0-5,2 0-6,1 0-5,-5-1-2,-8 0 4,-9-2 2,-8 0 4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3:20"/>
    </inkml:context>
    <inkml:brush xml:id="br0">
      <inkml:brushProperty name="width" value="0.05337" units="cm"/>
      <inkml:brushProperty name="height" value="0.05337" units="cm"/>
      <inkml:brushProperty name="color" value="#FED406"/>
    </inkml:brush>
  </inkml:definitions>
  <inkml:trace contextRef="#ctx0" brushRef="#br0">103829 36682 412,'7'-19'8,"-2"9"16,-3 8 16,0 10 16,-4 7 6,0 7-6,-3 6-6,-2 8-5,-1 5-6,0 2-7,1 4-6,-1 3-7,-1 2-4,0 5-2,-2 4 0,1 4-2,-3 1-1,-2 1 0,-2-1-1,-1 1-1,-2-2 1,1-4-1,-1-5 1,1-3 0,-1-4-3,2-4-5,1-4-8,1-3-5,2-5-1,2-4 1,4-3 3,3-5 3,1-6-4,2-8-10,0-10-9,2-8-10,2-9-6,6-7-2,4-8-3,5-8-3,2-3 3,-1 2 8,-1 2 7,0 1 8,-3 4 3,-1 4-1,-2 3 0,-2 5-2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3:21"/>
    </inkml:context>
    <inkml:brush xml:id="br0">
      <inkml:brushProperty name="width" value="0.05138" units="cm"/>
      <inkml:brushProperty name="height" value="0.05138" units="cm"/>
      <inkml:brushProperty name="color" value="#FED406"/>
    </inkml:brush>
  </inkml:definitions>
  <inkml:trace contextRef="#ctx0" brushRef="#br0">103680 36403 428,'-7'-22'0,"2"5"0,3 3 0,1 4 0,1 2 2,1 0 6,2 1 5,0-1 5,3 0 6,2 2 6,3 1 6,4 0 7,1 1 0,1 0-5,1 0-4,1 1-6,1 0-3,1 3-4,1 4-2,2 2-4,-2 3-1,0 2-2,-1 2 0,0 1-1,-4 4-2,-3 5 0,-4 5-1,-4 5 0,-4 3-1,-4 2 0,-4 3 0,-4 1 0,-5 2 0,-5 4 0,-7 2 0,-5 4 0,-4 2 0,-1 3 0,0 3-1,-2 4-1,-1-1 0,-1 0-2,0 0-1,-2-2-1,0 0-5,0 1-5,0 1-7,0 2-5,1-1-4,3 1-1,3-1-2,4 1-2,2-4-2,3-9-6,3-7-6,3-7-4,3-9-4,2-6 1,4-7 0,3-6 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3:21"/>
    </inkml:context>
    <inkml:brush xml:id="br0">
      <inkml:brushProperty name="width" value="0.04848" units="cm"/>
      <inkml:brushProperty name="height" value="0.04848" units="cm"/>
      <inkml:brushProperty name="color" value="#FED406"/>
    </inkml:brush>
  </inkml:definitions>
  <inkml:trace contextRef="#ctx0" brushRef="#br0">101701 44000 453,'-21'8'0,"5"2"0,4 0 0,6 1 0,0 4 7,-2 5 13,-3 7 14,-3 5 13,-2 2 3,2-5-8,1-4-7,1-3-8,-1 1-3,-2 7 1,-1 6 0,-3 8 2,2 2-2,5-4-3,4-2-4,6-3-2,4-4-3,4-3-2,4-5-2,3-3-1,5-5-2,4-3-1,3-4-2,4-4-2,4-5 0,1-6-2,2-6 0,2-6-1,2-4 0,-1-5-1,0-3 1,0-4-1,-2-3 1,-3 1 0,-5 0 1,-3 0 0,-6 0 1,-5 1 2,-6 1 1,-6 1 1,-6 2 2,-2 3 0,-5 3 1,-4 3 0,-3 3 0,-3 1 0,-3 2 0,-3 3-1,-3 1-3,-5 4-2,-3 2-5,-4 4-3,-2 2-2,2 4 3,0 2 3,1 4 1,4 0-14,8-1-31,6-1-32,7 0-30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3:21"/>
    </inkml:context>
    <inkml:brush xml:id="br0">
      <inkml:brushProperty name="width" value="0.05" units="cm"/>
      <inkml:brushProperty name="height" value="0.05" units="cm"/>
      <inkml:brushProperty name="color" value="#FED406"/>
    </inkml:brush>
  </inkml:definitions>
  <inkml:trace contextRef="#ctx0" brushRef="#br0">103100 45150 333,'49'20'167,"16"14"-1,16 15 1,16 15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0:55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35450 8650 999,'-200'221'-6,"50"-55"-12,50-57-12,50-55-12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0:55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34550 9400 999,'-22'-19'-6,"6"13"-12,7 12-12,6 13-12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1:27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71050 39550 333,'49'20'167,"16"14"-1,16 15 1,16 15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6-01-30T04:51:01"/>
    </inkml:context>
    <inkml:brush xml:id="br0">
      <inkml:brushProperty name="width" value="0.95238" units="cm"/>
      <inkml:brushProperty name="height" value="0.95238" units="cm"/>
      <inkml:brushProperty name="color" value="#FAF200"/>
      <inkml:brushProperty name="transparency" value="130"/>
    </inkml:brush>
  </inkml:definitions>
  <inkml:trace contextRef="#ctx0" brushRef="#br0">32250 7850,'-100'-100,"75"100,0 0,75 0,0 0,75 0,0 0,25 0,0 0,0 0,0 0,-25 0,0 0,0 0,0 0,0 25,0 0,25-25,0 0,-25 0,0 0,0 0,0 0,-25 25,0 0,0 0,0 0,25-25,0 0,-25-25,0 0,0 25,0 0,0 0,0 0,0 0,0 0,25 0,0 0,25 0,0 0,0 0,0 0,-25-25,0 0,0 25,0 0,-25 0,0 0,25 25,0 0,25-25,0 0,-25 0,0 0,25 25,0 0,25-25,0 0,50-25,0 0,-50 25,0 0,25-25,0 0,-50 25,0 0,25 0,0 0,-25 25,0 0,50-25,0 0,25 0,0 0,-25 0,0 0,-25 0,0 0,-25-25,0 0,-25 25,0 0,0 0,0 0,25 0,0 0,25 0,0 0,-25 0,0 0,25 0,0 0,-50 0,0 0,25 0,0 0,0 0,0 0,-25 0,0 0,-25 0,0 0,0 0,0 0,-50 0,0 0,25 0,0 0,-25 0,0 0,25 0,0 0,0 0,0 0,25 0,0 0,0 0,0 0,0-25,0 0,25 25,0 0,-25-25,0 0,-25 25,0 0,0 0,0 0,0 0,0 0,0 0,0 0,-25 0,0 0,-25 0,0 0,0 0,0 0,-50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6-01-30T04:51:03"/>
    </inkml:context>
    <inkml:brush xml:id="br0">
      <inkml:brushProperty name="width" value="0.95238" units="cm"/>
      <inkml:brushProperty name="height" value="0.95238" units="cm"/>
      <inkml:brushProperty name="color" value="#FF264A"/>
      <inkml:brushProperty name="transparency" value="130"/>
    </inkml:brush>
  </inkml:definitions>
  <inkml:trace contextRef="#ctx0" brushRef="#br0">70400 13950,'0'-100,"-75"-50,0 0,100 150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1:11"/>
    </inkml:context>
    <inkml:brush xml:id="br0">
      <inkml:brushProperty name="width" value="0.02338" units="cm"/>
      <inkml:brushProperty name="height" value="0.02338" units="cm"/>
      <inkml:brushProperty name="color" value="#F2395B"/>
    </inkml:brush>
  </inkml:definitions>
  <inkml:trace contextRef="#ctx0" brushRef="#br0">64600 7600 941,'-113'-21'46,"26"10"-33,24 10-34,26 9-33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1:12"/>
    </inkml:context>
    <inkml:brush xml:id="br0">
      <inkml:brushProperty name="width" value="0.03873" units="cm"/>
      <inkml:brushProperty name="height" value="0.03873" units="cm"/>
      <inkml:brushProperty name="color" value="#F2395B"/>
    </inkml:brush>
  </inkml:definitions>
  <inkml:trace contextRef="#ctx0" brushRef="#br0">40200 10500 568,'-27'78'141,"-3"6"-32,-3 7-34,-2 6-33,-1 3-19,3 0-6,3 0-5,4 0-5,2-5-4,4-9-1,3-10-1,3-8-2,3-9 0,3-6 0,3-6 1,4-6-1,10-13-1,19-19-6,19-18-6,19-19-5,9-19-1,0-19 4,0-18 3,0-19 3,-5-8 3,-9 3 4,-10 3 4,-8 4 2,-9 7 3,-6 13 0,-6 12 0,-6 13 1,-10 9-1,-12 6-2,-13 7-1,-12 6-2,-7 9-4,1 13-8,-1 12-6,1 13-7,-1 7-6,1 4-8,-1 3-8,1 3-6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1:12"/>
    </inkml:context>
    <inkml:brush xml:id="br0">
      <inkml:brushProperty name="width" value="0.03246" units="cm"/>
      <inkml:brushProperty name="height" value="0.03246" units="cm"/>
      <inkml:brushProperty name="color" value="#F2395B"/>
    </inkml:brush>
  </inkml:definitions>
  <inkml:trace contextRef="#ctx0" brushRef="#br0">41000 10900 677,'23'25'6,"-3"0"12,-3 0 12,-2 0 12,-1 1 4,3 4-2,3 3-4,4 3-3,1-1-7,0-2-10,0-3-10,0-3-11,0 1-7,0 6-5,0 7-5,0 6-6,-2-1-8,-3-5-12,-3-7-12,-2-5-13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1:13"/>
    </inkml:context>
    <inkml:brush xml:id="br0">
      <inkml:brushProperty name="width" value="0.04119" units="cm"/>
      <inkml:brushProperty name="height" value="0.04119" units="cm"/>
      <inkml:brushProperty name="color" value="#F2395B"/>
    </inkml:brush>
  </inkml:definitions>
  <inkml:trace contextRef="#ctx0" brushRef="#br0">42350 10600 534,'-47'4'40,"6"10"5,7 10 4,6 9 3,4 9-2,4 9-9,3 10-8,3 10-8,1 2-6,1-3-1,-1-3-1,1-2-2,1-5 0,3-2-3,3-3 0,4-3-2,7-6-2,13-5-4,12-7-3,13-5-5,4-12-2,-3-16-3,-3-15-2,-2-15-3,-3-14-2,1-8 0,-1-10 0,1-9 0,-4-4 1,-6 4 4,-6 3 3,-6 3 4,-7 3 2,-6 3 1,-6 3 1,-6 4 0,-9 5-1,-8 10-3,-10 10-2,-9 9-3,-2 7-3,6 7-5,7 6-3,6 7-4,4 4-3,4 3-2,3 3-1,3 4-2,6-3-1,9-5-1,10-7 1,10-5-1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1:13"/>
    </inkml:context>
    <inkml:brush xml:id="br0">
      <inkml:brushProperty name="width" value="0.04931" units="cm"/>
      <inkml:brushProperty name="height" value="0.04931" units="cm"/>
      <inkml:brushProperty name="color" value="#F2395B"/>
    </inkml:brush>
  </inkml:definitions>
  <inkml:trace contextRef="#ctx0" brushRef="#br0">43000 10700 446,'62'6'12,"-24"13"27,-26 12 24,-24 13 27,-10 7 3,6 4-18,7 3-17,6 3-19,3-1-11,0-2-6,0-3-6,0-3-6,0-2-4,0 0-4,0 0-2,0 0-3,7-4-4,17-5-7,15-7-7,16-5-7,4-11-1,-6-11 3,-6-14 2,-6-11 3,-4-12 2,1-9 2,-1-10 2,1-8 1,-4-6 3,-6 1 4,-6-1 5,-6 1 3,-6-1 2,-2 1 1,-3-1 1,-3 1 0,-6 2 1,-5 7 1,-7 6 2,-5 7 0,-8 5-1,-5 7-7,-7 6-7,-5 7-5,-1 7-9,6 9-8,7 10-9,6 10-10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1:14"/>
    </inkml:context>
    <inkml:brush xml:id="br0">
      <inkml:brushProperty name="width" value="0.04234" units="cm"/>
      <inkml:brushProperty name="height" value="0.04234" units="cm"/>
      <inkml:brushProperty name="color" value="#F2395B"/>
    </inkml:brush>
  </inkml:definitions>
  <inkml:trace contextRef="#ctx0" brushRef="#br0">44300 10750 519,'-46'28'128,"10"6"-29,10 7-28,9 6-29,4 3-17,1 0-2,-1 0-4,1 0-3,1 0-3,3 0-2,3 0-1,4 0-2,2 0-2,4 0-2,3 0-1,3 0-1,4-4-2,7-5 0,6-7 0,7-5 0,4-12-2,3-16-3,3-15-3,4-15-4,-1-14-1,-3-8 1,-3-10 2,-2-9 1,-6-4 1,-6 4 0,-6 3 2,-6 3 0,-6 3 2,-2 3 1,-3 3 3,-3 4 1,-7 4 1,-9 6 0,-10 7-1,-8 6 1,-8 6-2,-2 6-1,-3 7-2,-3 6 0,-4 6-4,-3 6-5,-3 7-4,-2 6-5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1:14"/>
    </inkml:context>
    <inkml:brush xml:id="br0">
      <inkml:brushProperty name="width" value="0.04994" units="cm"/>
      <inkml:brushProperty name="height" value="0.04994" units="cm"/>
      <inkml:brushProperty name="color" value="#F2395B"/>
    </inkml:brush>
  </inkml:definitions>
  <inkml:trace contextRef="#ctx0" brushRef="#br0">45150 9700 440,'21'-40'33,"-5"23"9,-7 22 8,-5 22 9,-4 15 2,0 9-8,0 10-5,0 10-7,0 5-6,0 4-5,0 3-4,0 3-6,-2 7-3,-3 14-5,-3 11-3,-2 14-5,-5 16 0,-2 22 0,-3 22 1,-3 23 2,-1 6-8,4-5-13,3-7-14,3-5-14,3-23-13,3-37-12,3-38-12,4-37-11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1:15"/>
    </inkml:context>
    <inkml:brush xml:id="br0">
      <inkml:brushProperty name="width" value="0.05239" units="cm"/>
      <inkml:brushProperty name="height" value="0.05239" units="cm"/>
      <inkml:brushProperty name="color" value="#F2395B"/>
    </inkml:brush>
  </inkml:definitions>
  <inkml:trace contextRef="#ctx0" brushRef="#br0">47150 10500 419,'1'-49'10,"4"4"11,3 3 11,3 3 12,-1 1 1,-2 1-8,-3-1-9,-3 1-7,-6 1-5,-5 3-3,-7 3-1,-5 4-2,-8 2 1,-5 4 2,-7 3 4,-5 3 2,-1 6 1,6 9-5,7 10-2,6 10-4,4 7-3,4 6 0,3 7-2,3 6 0,3 1-3,3-3-3,3-3-3,4-2-3,4-5-2,6-2-2,7-3 0,6-3-2,7-6-2,10-5-3,10-7-2,9-5-4,-1-6 0,-8-3 4,-10-3 4,-9-2 3,-9 8 13,-5 22 22,-7 22 23,-5 23 23,-4 11 4,0 4-14,0 3-14,0 3-13,0 3-11,0 3-5,0 3-6,0 4-7,0-1-2,0-3 0,0-3 1,0-2-1,0-5 1,0-2 0,0-3 0,0-3 0,0-6-3,0-5-5,0-7-5,0-5-6,0-3-2,0 4 0,0 3 3,0 3 0,-4-2 1,-5-6-1,-7-6 0,-5-6 0,-4-6 0,0-2 2,0-3 1,0-3 2,-2-6 2,-3-5 4,-3-7 2,-2-5 3,-3-6 1,1-3-1,-1-3-1,1-2-1,-1-8 2,1-8 7,-1-10 6,1-9 6,1-7 3,3-3-3,3-3-2,4-2-1,5-6-3,10-6-2,10-6-1,9-6-2,12-6-2,16-2-1,15-3-3,17-3-2,11-2-3,10 0-4,10 0-5,9 0-3,1 4-6,-6 10-7,-6 10-5,-6 9-7,-12 10 0,-15 14 9,-15 11 7,-16 14 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1:32"/>
    </inkml:context>
    <inkml:brush xml:id="br0">
      <inkml:brushProperty name="width" value="0.05416" units="cm"/>
      <inkml:brushProperty name="height" value="0.05416" units="cm"/>
      <inkml:brushProperty name="color" value="#00BFF3"/>
    </inkml:brush>
  </inkml:definitions>
  <inkml:trace contextRef="#ctx0" brushRef="#br0">78400 31919 406,'15'-13'74,"-1"3"-12,-1 4-15,0 4-13,-1 5-6,1 6-1,1 5 0,2 7-1,-1 3-1,-1 1-3,-1 1-3,0 1-3,-2 1-1,-1 2-2,-1 3-1,0 1-1,-2-1 0,-1-3-1,0-5 0,-2-3-1,5-5 1,10-3 2,9-4 0,11-4 3,5-9-2,3-12-2,4-13-4,3-12-4,2-9 0,3-2-1,3-4 2,4-2-1,-1 0-6,-1 2-16,-2 4-15,-2 3-14,-8 5-14,-10 11-9,-13 10-9,-11 9-10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1:16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48925 10325 333,'157'63'167,"51"46"-1,50 47 1,49 47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1:18"/>
    </inkml:context>
    <inkml:brush xml:id="br0">
      <inkml:brushProperty name="width" value="0.0439" units="cm"/>
      <inkml:brushProperty name="height" value="0.0439" units="cm"/>
      <inkml:brushProperty name="color" value="#F2395B"/>
    </inkml:brush>
  </inkml:definitions>
  <inkml:trace contextRef="#ctx0" brushRef="#br0">51050 10800 501,'0'-58'12,"0"34"25,0 35 26,0 35 24,1 22 3,4 14-20,3 11-19,3 14-19,-1 7-12,-2 3-4,-3 3-4,-3 4-3,-2-1-10,0-3-14,0-3-12,0-2-15,-4-8-6,-5-8 0,-7-10 0,-5-9 0,-3-12 0,4-11-1,3-14 0,3-11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1:19"/>
    </inkml:context>
    <inkml:brush xml:id="br0">
      <inkml:brushProperty name="width" value="0.03928" units="cm"/>
      <inkml:brushProperty name="height" value="0.03928" units="cm"/>
      <inkml:brushProperty name="color" value="#F2395B"/>
    </inkml:brush>
  </inkml:definitions>
  <inkml:trace contextRef="#ctx0" brushRef="#br0">51350 10900 560,'25'-25'0,"0"0"0,0 0 0,0 0 0,1 0 4,4 0 10,3 0 9,3 0 10,3 1 4,3 4 1,3 3-1,4 3 0,1 4 0,0 7-4,0 6-1,0 7-4,-2 5-2,-3 7-6,-3 6-4,-2 7-5,-5 4-4,-2 3-3,-3 3-1,-3 4-4,-4 2-1,-3 4-2,-3 3 0,-2 3-1,-5 3-3,-2 3-5,-3 3-3,-3 4-5,-7-1-2,-9-3 0,-10-3 0,-8-2-1,-11-3 2,-8 1 2,-10-1 2,-9 1 3,-7-4 2,-3-6 1,-3-6 1,-2-6 2,0-9 1,7-8 3,6-10 2,7-9 3,7-12 1,9-11 0,10-14 0,10-11 1,14-14 0,23-11 1,22-14 0,22-11 0,16-7 0,14 0 0,11 0-1,14 0-1,0 9 3,-8 19 4,-10 19 6,-9 19 5,-16 24 1,-22 32-5,-22 31-5,-21 32-4,-21 19-4,-19 10-1,-18 10-2,-19 9-3,-10-2-3,1-12-4,-1-13-4,1-12-5,7-13-1,16-12 2,15-13 3,17-12 2,13-15 3,13-15 3,12-15 4,13-16 4,10-12 2,10-5-1,10-7 1,9-5 0,2-4-2,-2 0-4,-3 0-2,-3 0-5,-4 0-3,-3 0-3,-3 0-4,-2 0-3,-8-5-1,-8-9 2,-10-10 1,-9-8 2,-5-3 2,0 7 4,0 6 3,0 7 4,0 4 2,0 3 1,0 3 2,0 4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1:19"/>
    </inkml:context>
    <inkml:brush xml:id="br0">
      <inkml:brushProperty name="width" value="0.04303" units="cm"/>
      <inkml:brushProperty name="height" value="0.04303" units="cm"/>
      <inkml:brushProperty name="color" value="#F2395B"/>
    </inkml:brush>
  </inkml:definitions>
  <inkml:trace contextRef="#ctx0" brushRef="#br0">52000 10350 511,'-2'-96'1,"-3"10"2,-3 10 2,-2 9 3,-8 29 8,-8 51 17,-10 49 15,-9 51 17,-2 29 2,6 9-11,7 10-11,6 10-11,4 5-8,4 4-4,3 3-4,3 3-4,3-4-4,3-8-2,3-10-3,4-9-1,2-12-3,4-11-5,3-14-3,3-11-5,4-17-5,7-18-9,6-19-9,7-18-8,4-15-3,3-9 0,3-10 1,4-8 0,-1-11 4,-3-8 6,-3-10 6,-2-9 7,-5-4 2,-2 4-2,-3 3 0,-3 3-2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1:19"/>
    </inkml:context>
    <inkml:brush xml:id="br0">
      <inkml:brushProperty name="width" value="0.04571" units="cm"/>
      <inkml:brushProperty name="height" value="0.04571" units="cm"/>
      <inkml:brushProperty name="color" value="#F2395B"/>
    </inkml:brush>
  </inkml:definitions>
  <inkml:trace contextRef="#ctx0" brushRef="#br0">52800 11000 481,'25'-41'8,"0"19"11,0 19 12,0 19 12,3 13 6,6 10 0,7 10 1,6 9 1,1 10-4,-3 14-9,-3 11-8,-2 14-9,-6 5-5,-6 1-1,-6-1-2,-6 1-1,-7-3-2,-6-2-2,-6-3-3,-6-3-2,-9-4-4,-8-3-6,-10-3-8,-9-2-6,-9-8-3,-5-8 1,-7-10-1,-5-9 0,-1-13 2,6-16 3,7-15 2,6-15 4,6-17 2,6-15 0,7-15 2,6-16 1,7-8 1,10 0 0,10 0-1,9 0 1,4 6 1,1 13 2,-1 12 3,1 13 2,4 1 2,9-9 0,10-10-1,10-8 1,5-4-3,4 3-2,3 3-5,3 4-3,9-6-3,16-11 2,15-14-1,17-11 0,-4 2 2,-22 19 1,-22 19 3,-21 19 1,-12 9-5,1 0-11,-1 0-12,1 0-12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1:20"/>
    </inkml:context>
    <inkml:brush xml:id="br0">
      <inkml:brushProperty name="width" value="0.04802" units="cm"/>
      <inkml:brushProperty name="height" value="0.04802" units="cm"/>
      <inkml:brushProperty name="color" value="#F2395B"/>
    </inkml:brush>
  </inkml:definitions>
  <inkml:trace contextRef="#ctx0" brushRef="#br0">54700 9900 458,'46'-44'73,"-5"13"-15,-7 12-17,-5 13-16,0 9-5,10 6 3,10 7 5,9 6 4,4 6 0,1 6-4,-1 7-5,1 6-4,-6 4-6,-8 4-7,-10 3-7,-9 3-8,-10 3-8,-9 3-9,-10 3-10,-8 4-10,-14 4-3,-15 6 1,-15 7 3,-16 6 2,-13-2 5,-9-9 5,-10-10 6,-8-8 6,-4-8 4,3-2 2,3-3 1,4-3 1,5-6 6,10-5 8,10-7 9,9-5 9,13-6 9,20-3 12,18-3 12,20-2 11,22-8 0,29-8-11,28-10-11,28-9-10,18-12-9,10-11-5,10-14-5,9-11-5,-7-1-5,-21 13-5,-22 12-5,-22 13-6,-16 6-4,-9 0-7,-10 0-4,-8 0-6,-15 1-1,-19 4 3,-18 3 3,-19 3 3,-18-2 3,-15-6 4,-15-6 2,-16-6 5,-4-2 2,10 3 3,10 3 3,9 4 2,7 4 4,7 6 5,6 7 6,7 6 5,5 9 8,7 13 11,6 12 11,7 13 12,4 7 0,3 4-10,3 3-9,4 3-9,2 4-6,4 7-3,3 6-1,3 7-2,-4 10-3,-8 16-2,-10 15-2,-9 17-3,-9 0-3,-5-11-7,-7-14-4,-5-11-6,-4-12-8,0-9-8,0-10-9,0-8-10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1:20"/>
    </inkml:context>
    <inkml:brush xml:id="br0">
      <inkml:brushProperty name="width" value="0.0453" units="cm"/>
      <inkml:brushProperty name="height" value="0.0453" units="cm"/>
      <inkml:brushProperty name="color" value="#F2395B"/>
    </inkml:brush>
  </inkml:definitions>
  <inkml:trace contextRef="#ctx0" brushRef="#br0">55000 11900 485,'160'7'74,"-27"17"-15,-28 15-14,-28 16-16,-15 7-6,1 1 4,-1-1 3,1 1 4,-1-3-1,1-2-2,-1-3-3,1-3-3,-4-4-2,-6-3-3,-6-3-2,-6-2-3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1:21"/>
    </inkml:context>
    <inkml:brush xml:id="br0">
      <inkml:brushProperty name="width" value="0.04805" units="cm"/>
      <inkml:brushProperty name="height" value="0.04805" units="cm"/>
      <inkml:brushProperty name="color" value="#F2395B"/>
    </inkml:brush>
  </inkml:definitions>
  <inkml:trace contextRef="#ctx0" brushRef="#br0">56350 9750 457,'31'-136'73,"13"28"-12,12 28-9,13 29-11,6 15-8,0 3-5,0 3-5,0 4-6,-8 13-8,-16 26-10,-15 24-9,-15 26-11,-18 12-2,-19 0 4,-18 0 5,-19 0 5,-8 0 3,3 0 5,3 0 4,4 0 3,-1 1 5,-3 4 3,-3 3 4,-2 3 4,0-1 1,7-2-1,6-3-1,7-3-1,5-6-2,7-5-2,6-7-4,7-5-2,5-6-5,7-3-4,6-3-4,7-2-6,11-11-5,20-15-6,18-15-7,20-16-6,11-15-2,7-11 4,6-14 3,7-11 3,-1-4 1,-6 6 2,-6 7-1,-6 6 1,-12 6 5,-15 6 7,-15 7 9,-16 6 9,-23 13 9,-27 23 12,-28 22 11,-28 22 11,-15 12 2,1 3-11,-1 3-9,1 4-9,-3 2-7,-2 4-3,-3 3-2,-3 3-3,-4 3-1,-3 3 0,-3 3-1,-2 4 1,5-6 0,16-11-1,15-14 1,17-11-1,11-9-1,10-3 0,10-3-2,9-2 0,12-8-2,16-8-4,15-10-3,17-9-3,16-9-1,19-5 1,19-7 1,19-5 1,15-12-2,13-16-3,12-15-4,13-15-4,-1-6-3,-11 7-2,-14 6-1,-11 7-3,-15 7-1,-16 9-1,-15 10-1,-15 10 0,-18 4-4,-19 0-5,-18 0-6,-19 0-5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1:21"/>
    </inkml:context>
    <inkml:brush xml:id="br0">
      <inkml:brushProperty name="width" value="0.0535" units="cm"/>
      <inkml:brushProperty name="height" value="0.0535" units="cm"/>
      <inkml:brushProperty name="color" value="#F2395B"/>
    </inkml:brush>
  </inkml:definitions>
  <inkml:trace contextRef="#ctx0" brushRef="#br0">57150 10200 411,'-25'-47'0,"0"6"0,0 7 0,0 6 0,0 4 5,0 4 9,0 3 11,0 3 9,1 14 10,4 25 11,3 25 9,3 25 11,4 21-3,7 20-12,6 18-14,7 20-13,2 27-10,1 38-5,-1 37-5,1 38-6,-3 29-7,-2 22-9,-3 22-10,-3 23-9,-1 13-5,4 6 0,3 7-1,3 6 1,1-37-8,1-77-12,-1-78-14,1-78-12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1:22"/>
    </inkml:context>
    <inkml:brush xml:id="br0">
      <inkml:brushProperty name="width" value="0.05063" units="cm"/>
      <inkml:brushProperty name="height" value="0.05063" units="cm"/>
      <inkml:brushProperty name="color" value="#F2395B"/>
    </inkml:brush>
  </inkml:definitions>
  <inkml:trace contextRef="#ctx0" brushRef="#br0">37750 27250 434,'-35'-41'27,"32"19"5,31 19 6,32 19 7,15 19-1,0 23-6,0 22-6,0 22-5,0 18-2,0 16 3,0 15 3,0 17 3,0 5-1,0-3-5,0-3-6,0-2-4,-2-11-5,-3-15-1,-3-15-4,-2-16-2,-1-18-1,3-18 0,3-19 1,4-18-1,8-21-2,17-22-4,15-22-6,16-21-5,23-40-3,31-56 1,32-56 0,31-56 0,40-46 1,51-34 1,49-35 0,51-33 1,-13 22 1,-75 82 2,-75 81 2,-75 82 3,-44 44-13,-12 10-24,-13 10-25,-12 9-25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1:36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66400 9200 999,'28'-97'0,"6"6"0,7 7 0,6 6 0,-4 17-6,-11 28-12,-14 28-12,-11 29-12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1:22"/>
    </inkml:context>
    <inkml:brush xml:id="br0">
      <inkml:brushProperty name="width" value="0.05247" units="cm"/>
      <inkml:brushProperty name="height" value="0.05247" units="cm"/>
      <inkml:brushProperty name="color" value="#F2395B"/>
    </inkml:brush>
  </inkml:definitions>
  <inkml:trace contextRef="#ctx0" brushRef="#br0">75250 27600 419,'-16'-40'60,"19"23"-7,19 22-7,19 22-6,13 16-3,10 14-2,10 11 0,9 14 0,6 11-3,3 14-3,3 11-4,4 14-3,-4 2-2,-9-6-3,-10-6-2,-8-6-1,-8-4-3,-2 1-1,-3-1-2,-3 1-2,-6-7-1,-5-12-2,-7-13 0,-5-12 0,-1-15-2,6-15 0,7-15-1,6-16-1,20-27 1,34-37 2,35-38 1,35-37 1,44-37 0,57-33-2,56-35-2,57-34-1,52-24-6,51-12-10,49-13-10,51-12-10,2 20-5,-43 53 2,-44 53 0,-43 54 2,-65 36-4,-84 23-8,-85 22-9,-83 22-8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6-01-30T04:34:17"/>
    </inkml:context>
    <inkml:brush xml:id="br0">
      <inkml:brushProperty name="width" value="0.95238" units="cm"/>
      <inkml:brushProperty name="height" value="0.95238" units="cm"/>
      <inkml:brushProperty name="color" value="#FAF200"/>
      <inkml:brushProperty name="transparency" value="130"/>
    </inkml:brush>
  </inkml:definitions>
  <inkml:trace contextRef="#ctx0" brushRef="#br0">61050 17150,'0'16,"8"-16,0 0,31 0,0 0,-31-8,0 0,7 8,1 0,-8 8,0 0,0-8,-1 0,1 0,0 0,8 8,0-1,-9-7,1 0,8 0,0 0,-1 8,1 0,7 0,1 0,-1 0,1-1,-8 1,-1 0,1-8,0 0,7 0,1 0,-1 8,1 0,-9 0,1-1,8 9,-1 0,-7-1,0 1,7-8,1 0,15 0,0-1,0-7,0 0,-15 8,-1 0,9-8,-1 0,8 0,1 0,-1 0,0 0,-31-8,0 0,23 8,0 0,9 0,-1 0,0 8,0 0,0 0,1 0,14 0,1-1,8-7,0 0,-1 0,1 0,0-7,0-1,-9 16,1-1,-15 9,-1 0,-8 7,0 1,1-16,-1-1,1 1,-1 0,8 0,0 0,-7-8,-1 0,0 8,1-1,-9 1,1 0,7 0,0 0,-7 0,-1-1,1 9,0 0,-9-1,1 1,7 0,1-1,-1-7,1 0,-1 0,1 0,0 7,-1 1,8 0,1-1,-9 9,1-1,-1 1,1-1,-8-7,-1 0,17-1,-1 1,0-8,1 0,-1 7,0 1,1 0,-1-1,-7 1,-1 0,1 7,-1 1,9-9,-1 1,-8 0,1-1,-1 1,1 0,-8-1,-1 1,9 8,-1-1,1-15,-1 0,-7 0,0-1,15 1,0 0,-15-8,0 0,-8 8,-1 0,1-8,0 0,0 0,0 0,0-8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8:52"/>
    </inkml:context>
    <inkml:brush xml:id="br0">
      <inkml:brushProperty name="width" value="0.04769" units="cm"/>
      <inkml:brushProperty name="height" value="0.04769" units="cm"/>
      <inkml:brushProperty name="color" value="#00BFF3"/>
    </inkml:brush>
  </inkml:definitions>
  <inkml:trace contextRef="#ctx0" brushRef="#br0">65340 13730 461,'0'-21'7,"1"5"16,2 4 15,0 6 14,2 6 9,0 8 0,1 7 1,2 9 0,-1 6-5,-2 5-12,-3 4-12,0 6-12,-4 1-9,0-2-7,-3-2-7,-2-2-7,-1-3-5,0-3-4,0-5-4,1-4-4,-1-3-4,2-2-2,0-4-4,2-3-3,1-5-5,2-6-7,2-8-7,2-6-6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8:53"/>
    </inkml:context>
    <inkml:brush xml:id="br0">
      <inkml:brushProperty name="width" value="0.04938" units="cm"/>
      <inkml:brushProperty name="height" value="0.04938" units="cm"/>
      <inkml:brushProperty name="color" value="#00BFF3"/>
    </inkml:brush>
  </inkml:definitions>
  <inkml:trace contextRef="#ctx0" brushRef="#br0">65328 13681 445,'8'-7'32,"1"1"4,2 0 5,0 2 3,2 0 1,1 2-4,3 0-3,2 2-5,0 0-3,-1 2-3,-1 0-4,0 2-3,-3 1-5,-3 3-5,-3 4-7,-2 2-5,-4 4-6,-4 5-4,-4 5-4,-4 5-5,-4 3-3,-5 0-1,-5 2-3,-5 1-1,-3-1 0,-1-2 4,-1-2 2,-1-1 3,1-3 5,0-3 6,1-3 6,1-3 6,3-4 4,7-3 3,5-4 3,6-4 1,8-4 7,8-2 11,9-4 9,10-2 11,5-3 1,2-2-10,4-2-8,3-1-10,0-1-6,-3 2-4,-4 3-3,-1 1-4,-8 6-6,-11 10-7,-11 9-9,-10 11-7,-7 3-3,-1-3 5,-3-3 3,-1-3 4,0-3 1,4-3 1,5-3-1,3-2 0,-1 0-2,-4 5-3,-5 5-3,-5 5-3,-1 1-3,3-5 0,3-3-3,3-4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8:53"/>
    </inkml:context>
    <inkml:brush xml:id="br0">
      <inkml:brushProperty name="width" value="0.05453" units="cm"/>
      <inkml:brushProperty name="height" value="0.05453" units="cm"/>
      <inkml:brushProperty name="color" value="#00BFF3"/>
    </inkml:brush>
  </inkml:definitions>
  <inkml:trace contextRef="#ctx0" brushRef="#br0">66600 15600 403,'14'15'48,"-3"-1"5,-2-1 3,-4 0 3,0-1 0,2 3-5,2 2-5,2 2-5,0 0-6,1 1-6,0-1-6,0 1-5,-2-1-5,1-1-1,-2-1-1,0 0-2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8:54"/>
    </inkml:context>
    <inkml:brush xml:id="br0">
      <inkml:brushProperty name="width" value="0.048" units="cm"/>
      <inkml:brushProperty name="height" value="0.048" units="cm"/>
      <inkml:brushProperty name="color" value="#00BFF3"/>
    </inkml:brush>
  </inkml:definitions>
  <inkml:trace contextRef="#ctx0" brushRef="#br0">67500 14077 458,'16'0'174,"1"0"-39,1 0-39,2 0-39,2-2-25,6-2-7,7-4-10,5-2-7,1-1-9,-6 2-8,-3 2-8,-6 3-7,-5 2-10,-5 5-11,-5 6-12,-5 4-10,-3 1-3,-4-2 5,-2-4 6,-3-2 6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8:54"/>
    </inkml:context>
    <inkml:brush xml:id="br0">
      <inkml:brushProperty name="width" value="0.0462" units="cm"/>
      <inkml:brushProperty name="height" value="0.0462" units="cm"/>
      <inkml:brushProperty name="color" value="#00BFF3"/>
    </inkml:brush>
  </inkml:definitions>
  <inkml:trace contextRef="#ctx0" brushRef="#br0">67793 14450 476,'-15'0'22,"2"2"6,2 0 6,3 2 6,0 0 3,0 2 0,0 0 0,0 1 1,1 2-2,2 2-5,2 2-4,3 1-6,-1 3-3,-1 1-4,0 3-3,-1 2-3,-1 0-5,2 3-6,0 0-5,2 1-6,-1-2-5,0-2-5,-2-3-6,0-2-4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8:55"/>
    </inkml:context>
    <inkml:brush xml:id="br0">
      <inkml:brushProperty name="width" value="0.05309" units="cm"/>
      <inkml:brushProperty name="height" value="0.05309" units="cm"/>
      <inkml:brushProperty name="color" value="#00BFF3"/>
    </inkml:brush>
  </inkml:definitions>
  <inkml:trace contextRef="#ctx0" brushRef="#br0">68379 14389 414,'-8'-5'54,"0"6"6,0 6 6,0 6 5,1 3-2,2 3-10,2 2-11,2 1-9,1 1-8,-2-1-4,0-1-5,-1-1-4,-1 2-5,2 5-6,0 5-6,2 5-5,-1 1-6,0-4-7,-2-2-8,0-3-6,-1-3-6,2-5-4,0-3-4,2-4-3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8:55"/>
    </inkml:context>
    <inkml:brush xml:id="br0">
      <inkml:brushProperty name="width" value="0.05235" units="cm"/>
      <inkml:brushProperty name="height" value="0.05235" units="cm"/>
      <inkml:brushProperty name="color" value="#00BFF3"/>
    </inkml:brush>
  </inkml:definitions>
  <inkml:trace contextRef="#ctx0" brushRef="#br0">67211 15847 420,'-16'-8'46,"14"2"17,15 1 16,15 0 16,10 2-1,7 0-20,4 2-18,8 1-19,3-1-14,5-1-12,3 0-9,5-1-12,-4-1-10,-11 2-9,-10 0-10,-11 2-9,-8 0-9,-4 0-9,-3 0-7,-4 0-9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8:56"/>
    </inkml:context>
    <inkml:brush xml:id="br0">
      <inkml:brushProperty name="width" value="0.05908" units="cm"/>
      <inkml:brushProperty name="height" value="0.05908" units="cm"/>
      <inkml:brushProperty name="color" value="#00BFF3"/>
    </inkml:brush>
  </inkml:definitions>
  <inkml:trace contextRef="#ctx0" brushRef="#br0">82036 20433 372,'15'-6'74,"-3"4"-8,-1 4-8,-2 4-8,-1 4-6,0 3-5,0 5-5,0 3-3,-3 4-5,-3 1-2,-4 3-3,-3 1-3,-5 3-2,-4 2-4,-4 4-3,-3 3-2,-4 1-3,-1 0-3,-3 0-2,-1 0-3,-1-2-1,1-6 0,1-4-1,1-5 1,1-4-4,1-3-5,1-3-6,2-2-6,-1-6-2,0-5 1,1-6 1,-1-5 2,3-7 0,3-6 1,4-5 0,5-6 1,2-3 1,2 1 2,2 1 3,2 2 2,1 1 4,0 3 5,0 3 4,0 3 4,1 3 5,2 2 6,2 4 5,2 3 4,2 3 7,5 4 8,4 4 7,3 4 8,3 3 0,-1 3-9,1 4-7,0 2-7,-1 2-7,2 1-4,1 1-4,1 1-4,2 2-5,3 5-6,3 3-4,3 4-7,-1 0-6,-4-5-8,-3-6-8,-5-3-8,-3-5-7,-1-1-3,-2-2-5,-2-3-5,-3-1 0,-1-2 4,-2-2 2,-2-2 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1:38"/>
    </inkml:context>
    <inkml:brush xml:id="br0">
      <inkml:brushProperty name="width" value="0.0477" units="cm"/>
      <inkml:brushProperty name="height" value="0.0477" units="cm"/>
      <inkml:brushProperty name="color" value="#F2395B"/>
    </inkml:brush>
  </inkml:definitions>
  <inkml:trace contextRef="#ctx0" brushRef="#br0">5650 11200 461,'-113'-2'0,"26"-3"0,24-3 0,26-2 0,12-5 2,0-2 3,0-3 4,0-3 4,-2-4 5,-3-3 3,-3-3 6,-2-2 5,16-6 4,38-6 7,37-6 6,38-6 6,21-9-1,7-8-10,6-10-9,7-9-9,2-9-7,1-5-5,-1-7-5,1-5-5,2-6-2,7-3-2,6-3 0,7-2-2,2-1 0,1 3 1,-1 3 1,1 4 0,-4 8-1,-6 17-2,-6 15-3,-6 16-2,-13 12-1,-19 9 0,-18 10 0,-19 10 1,-15 13 1,-8 19 3,-10 19 2,-9 19 3,-13 13 2,-16 10 0,-15 10 0,-15 9 2,-12 10-1,-6 14 0,-6 11-1,-6 14 0,-4 5-1,1 1-1,-1-1-2,1 1-1,-4 4 0,-6 9-1,-6 10-1,-6 10 0,-4 10 0,1 13 0,-1 12 1,1 13 0,2 2 0,7-5 1,6-7 0,7-5 0,5-17 1,7-24-1,6-26-1,7-24 0,4-20 1,3-11 0,3-14 1,4-11 1,2-28 0,4-40-1,3-40-2,3-41-1,4-40-3,7-36-3,6-39-2,7-36-4,-1-17-2,-6 7 1,-6 6 0,-6 7-1,-7 8 1,-6 14 0,-6 11 1,-6 14 0,-6 5 2,-2 1 1,-3-1 3,-3 1 2,-2 1 2,0 3 1,0 3 3,0 4 0,3 5 2,6 10 1,7 10-1,6 9 1,6 13 3,6 20 6,7 18 6,6 20 5,7 14 3,10 14-1,10 11-1,9 14 0,9 14-1,9 20-2,10 18 0,10 20-3,7 24-1,6 31-1,7 32-1,6 31-2,3 20-1,0 9-1,0 10-1,0 10-2,0-3-1,0-11-3,0-14-2,0-11-2,-4-11-2,-5-5 1,-7-7 0,-5-5 1,-4-8 0,0-5 1,0-7 1,0-5 1,-5-9-1,-9-9 0,-10-10-1,-8-8-2,-9-12 2,-6-12 0,-6-13 3,-6-12 1,-13-13 2,-19-12 2,-18-13 3,-19-12 2,-16-15 0,-12-15-3,-13-15-2,-12-16-3,-12-12-2,-8-5-4,-10-7-2,-9-5-3,-9-4-3,-5 0-2,-7 0-3,-5 0-3,0 6-1,10 13-1,10 12 1,9 13-1,9 13-1,9 17-3,10 15-2,10 16-2,11 12-2,17 9-2,15 10-1,16 10-1,9 2-3,3-3 0,3-3-2,4-2-2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8:57"/>
    </inkml:context>
    <inkml:brush xml:id="br0">
      <inkml:brushProperty name="width" value="0.05198" units="cm"/>
      <inkml:brushProperty name="height" value="0.05198" units="cm"/>
      <inkml:brushProperty name="color" value="#00BFF3"/>
    </inkml:brush>
  </inkml:definitions>
  <inkml:trace contextRef="#ctx0" brushRef="#br0">83934 21250 423,'-16'4'89,"0"8"-3,1 7-5,-1 9-4,0 3-9,1 2-12,-1 1-14,0 1-12,1-1-9,1 0-7,1-1-5,1-1-6,1-2-5,2-4-4,2-2-6,2-2-4,4-6-10,6-3-16,6-6-16,6-4-15,1-5-6,-1 0 7,-3-3 7,-1-2 5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8:57"/>
    </inkml:context>
    <inkml:brush xml:id="br0">
      <inkml:brushProperty name="width" value="0.05823" units="cm"/>
      <inkml:brushProperty name="height" value="0.05823" units="cm"/>
      <inkml:brushProperty name="color" value="#00BFF3"/>
    </inkml:brush>
  </inkml:definitions>
  <inkml:trace contextRef="#ctx0" brushRef="#br0">84539 21855 377,'7'-14'5,"-4"3"8,-3 2 8,-2 4 10,-3 2 7,0 2 6,-1 2 6,-1 2 7,-1 2-1,2 4-7,0 2-7,2 3-9,-1 2-4,0 2-6,-1 0-4,-2 1-4,1 1-2,-1 1-1,0 1-1,0 1 0,1-1-2,0-1-2,2-2-3,1-2-2,2-4-6,5-5-11,6-5-10,4-4-11,5-6-4,3-6 1,5-5 1,3-7 1,0-1 3,-3 3 6,-5 3 5,-3 3 5,-4 6 14,-4 8 22,-4 10 21,-4 8 22,-2 5 6,0 1-10,0 1-11,0 1-10,2-2-10,4-5-11,3-4-10,5-6-11,2-6-7,-1-6-5,1-7-4,0-7-5,-2-4 0,-3 1 3,-3-1 5,-2 1 3,-4 0 3,-4 1 0,-4 1 3,-4 1 0,-2 1 1,1 4 0,-1 3-1,0 3 1,0 2 1,1 2 5,-1 2 3,0 2 5,4 1 2,8 2-1,8 0 0,8 2-1,3-1-1,1-1-1,0 0-1,-1-1-2,0-1 0,-2 0 1,-3 0 1,-1 0 0,-2 1 2,-2 3 2,-3 4 1,0 2 1,-3 3 2,-1 3 0,0 3 0,-2 4 0,-1 0 0,-2 1-1,-2-1-1,-1 1-1,-2-1-1,2-1 0,1-1-1,0-1 0,5-4-7,8-8-12,8-8-13,7-8-12,3-5-5,-5 0 0,-3-1 1,-4-1 1,-4 0 0,-1 2 3,-2 3 0,-2 1 2,-1 0 2,0 0 2,0-1 4,0-1 2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8:58"/>
    </inkml:context>
    <inkml:brush xml:id="br0">
      <inkml:brushProperty name="width" value="0.0574" units="cm"/>
      <inkml:brushProperty name="height" value="0.0574" units="cm"/>
      <inkml:brushProperty name="color" value="#00BFF3"/>
    </inkml:brush>
  </inkml:definitions>
  <inkml:trace contextRef="#ctx0" brushRef="#br0">86038 21126 383,'1'-21'12,"4"5"23,2 5 25,4 5 23,0 4 5,1 5-15,0 6-15,0 4-15,-1 5-9,-1 5-6,0 5-4,-2 5-5,-1 3-4,-2 2-1,-3 2-3,0 3-1,-3 1-4,-1 3-3,0 4-3,-1 2-4,-5 2-8,-8 0-14,-7 0-13,-9 0-12,-2-4-5,2-5 6,1-6 6,3-5 5,1-5 0,1-3-7,1-4-7,1-1-7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8:58"/>
    </inkml:context>
    <inkml:brush xml:id="br0">
      <inkml:brushProperty name="width" value="0.06694" units="cm"/>
      <inkml:brushProperty name="height" value="0.06694" units="cm"/>
      <inkml:brushProperty name="color" value="#00BFF3"/>
    </inkml:brush>
  </inkml:definitions>
  <inkml:trace contextRef="#ctx0" brushRef="#br0">82237 27500 328,'6'-19'56,"-1"10"-3,-2 10-1,-2 10-3,-1 6-3,-2 5-7,-1 3-7,0 5-5,-2 2-5,-2 0-2,-1 2-1,-3 1-3,0-1-2,0-2-3,2-1-3,1-3-3,0-2-4,0-5-4,0-3-5,0-4-4,5-8-7,8-9-9,9-9-10,10-11-8,3-6-3,1-4 6,-1-5 4,0-3 6,0-1 4,-1 2 5,-1 2 3,-1 2 3,-2 3 7,-5 5 8,-3 5 9,-4 5 7,-3 3 3,-1 2-1,0 3-1,-1 1-3,-1 3 7,1 6 12,1 4 13,2 6 14,-1 3 1,-2 3-8,-3 3-8,0 3-8,-2 3-7,0 3-3,0 3-2,0 3-4,0 0-2,0 0-1,0-1-1,0-1 0,-2-1-1,0 1-2,-3-1 0,-2 0-1,-1 4-2,-2 6-1,0 8-2,-1 6-1,-2 5-5,0 2-6,-1 1-6,-1 3-5,-1-1-3,-2-1 2,0-2 1,-1-2 3,-1-3-7,-3-3-13,-1-3-15,-3-2-13,2-7-7,3-10 2,4-9 0,5-10 2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8:59"/>
    </inkml:context>
    <inkml:brush xml:id="br0">
      <inkml:brushProperty name="width" value="0.05742" units="cm"/>
      <inkml:brushProperty name="height" value="0.05742" units="cm"/>
      <inkml:brushProperty name="color" value="#00BFF3"/>
    </inkml:brush>
  </inkml:definitions>
  <inkml:trace contextRef="#ctx0" brushRef="#br0">83863 28578 383,'6'-34'51,"-6"9"2,-4 11 3,-6 9 2,-2 7-2,-3 4-9,-2 4-7,-1 3-8,-2 4-6,1 1-3,-1 3-3,0 2-4,1 1-1,3 2 0,1 3 0,3 1 0,1 1 0,2-1-1,2-1-1,2-1-2,3-2-1,4-3-2,4-3-3,4-3-2,2-3-5,3-1-7,2-2-6,2-2-7,1-4-4,3-6-2,1-6-2,3-6-3,-1-4-3,0-3-4,0-3-4,-2-3-5,-1-1 1,-1 1 6,-1 1 6,-1 1 6,-2 2 6,-1 1 6,-2 3 6,-2 1 6,-3 2 5,-1 2 2,-2 3 3,-2 1 2,-3 2 9,-2 2 17,-4 2 16,-2 2 16,-2 2 3,0 2-11,1 2-10,-1 2-10,0 2-8,0 1-5,0 3-5,0 2-5,1 1-4,1-1-3,0 1-2,2 0-3,0-1-4,2 1-3,0 0-5,2-1-3,1 1-5,2 2-5,2 0-5,2 1-4,1-3-1,1-7 4,2-6 3,0-8 5,1-4 3,-1-1 6,1-3 4,0-2 5,0 0 2,0-1 0,-1 0 1,1 1-1,0-1 0,0 2-2,-1 1-1,1 1-2,-2-1-8,-4 0-12,-4-1-13,-4-1-13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9:00"/>
    </inkml:context>
    <inkml:brush xml:id="br0">
      <inkml:brushProperty name="width" value="0.04978" units="cm"/>
      <inkml:brushProperty name="height" value="0.04978" units="cm"/>
      <inkml:brushProperty name="color" value="#00BFF3"/>
    </inkml:brush>
  </inkml:definitions>
  <inkml:trace contextRef="#ctx0" brushRef="#br0">85315 28650 441,'-8'-15'5,"2"4"6,0 3 8,2 2 6,0 2 6,2-2 1,0 0 4,2-1 1,0 1 6,0 6 10,0 4 8,0 6 10,-1 2-6,0 1-21,-2 1-21,0 2-20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9:00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84950 28800 333,'49'20'167,"16"14"-1,16 15 1,16 15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9:00"/>
    </inkml:context>
    <inkml:brush xml:id="br0">
      <inkml:brushProperty name="width" value="0.04939" units="cm"/>
      <inkml:brushProperty name="height" value="0.04939" units="cm"/>
      <inkml:brushProperty name="color" value="#00BFF3"/>
    </inkml:brush>
  </inkml:definitions>
  <inkml:trace contextRef="#ctx0" brushRef="#br0">84790 28250 445,'7'-22'8,"-2"4"14,-2 5 16,-2 3 15,-1 4 6,0 6-5,0 4-4,0 6-4,0 3-4,0 5-5,0 3-3,0 5-5,-1 2-4,-2 1-5,-2 1-5,-2 1-5,-1 0-3,0-2-3,1 0-2,-1-1-3,0-1-5,2-1-6,1-1-7,0-1-7,1-5-10,0-10-13,0-10-13,1-10-13,0-5 4,3 1 21,4-1 21,2 0 21,3 2 14,0 3 5,1 2 7,2 4 5,0 1 4,3 0 0,1 0 1,3 0 0,1 0-2,0 1-5,-1-1-5,1 0-4,-1 0-7,-1 2-5,-1 0-7,-1 2-6,-2-2-12,-4-2-16,-5-4-17,-2-2-17,-4-1 1,-1 3 16,0 1 16,-1 2 18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9:01"/>
    </inkml:context>
    <inkml:brush xml:id="br0">
      <inkml:brushProperty name="width" value="0.05625" units="cm"/>
      <inkml:brushProperty name="height" value="0.05625" units="cm"/>
      <inkml:brushProperty name="color" value="#00BFF3"/>
    </inkml:brush>
  </inkml:definitions>
  <inkml:trace contextRef="#ctx0" brushRef="#br0">85309 28427 391,'-7'-43'-23,"2"11"5,2 9 4,2 11 5,1 3 8,0-2 11,0-2 11,0-1 11,0 3 13,0 8 15,0 9 15,0 10 14,0 6 0,0 5-16,0 4-17,0 6-17,-1 4-10,-2 4-6,-2 4-7,-2 4-4,-2 5-8,-2 6-5,-1 5-7,-3 7-7,1-1-8,2-5-11,4-7-12,3-5-10,1-9-2,2-10 5,0-11 6,2-11 6,-1-6 2,0 0-3,-2-2-3,0 0-3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9:01"/>
    </inkml:context>
    <inkml:brush xml:id="br0">
      <inkml:brushProperty name="width" value="0.04287" units="cm"/>
      <inkml:brushProperty name="height" value="0.04287" units="cm"/>
      <inkml:brushProperty name="color" value="#00BFF3"/>
    </inkml:brush>
  </inkml:definitions>
  <inkml:trace contextRef="#ctx0" brushRef="#br0">86000 29104 513,'0'-16'6,"0"2"15,0 1 13,0 1 14,0 3 4,0 6-5,0 6-3,0 6-6,0 4-3,0 3-4,0 3-4,0 3-3,0 2-4,2-1-2,0 1-3,2-1-2,1-1-4,1-1-5,3-3-4,2-1-6,2-3-4,2-4-2,1-5-3,3-2-3,1-5-1,1-2 2,1-4 1,1-2 0,0-2-7,-3-1-16,-1-2-17,-2 0-16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1:42"/>
    </inkml:context>
    <inkml:brush xml:id="br0">
      <inkml:brushProperty name="width" value="0.05331" units="cm"/>
      <inkml:brushProperty name="height" value="0.05331" units="cm"/>
      <inkml:brushProperty name="color" value="#F2395B"/>
    </inkml:brush>
  </inkml:definitions>
  <inkml:trace contextRef="#ctx0" brushRef="#br0">18100 22350 412,'-63'0'24,"26"0"5,24 0 2,26 0 5,12 1-1,0 4-5,0 3-7,0 3-4,4 1-4,10 1 2,10-1-1,9 1 2,1-1-2,-6 1-2,-6-1-3,-6 1-2,-4-3-3,1-2-2,-1-3 0,1-3-3,1-2-1,3 0 0,3 0-1,4 0 0,1 1 0,0 4 0,0 3 2,0 3 0,1-1 1,4-2 0,3-3 1,3-3 1,1-2 0,1 0 1,-1 0 0,1 0 0,-1-2 1,1-3-1,-1-3 0,1-2 0,-1-3 0,1 1-1,-1-1 1,1 1-1,-3 1 0,-2 3 1,-3 3-1,-3 4 1,-1 1 0,4 0-1,3 0 1,3 0-1,-1 0 1,-2 0-1,-3 0 0,-3 0 0,-1-2 0,4-3 0,3-3-1,3-2 0,3-5-1,3-2-1,3-3 0,4-3 0,2-1-1,4 4-1,3 3 1,3 3-1,1 3 0,1 3 0,-1 3 1,1 4 1,-1 2 0,1 4-1,-1 3 1,1 3 0,-4 3 0,-6 3 0,-6 3 1,-6 4-1,-2-1 0,3-3 0,3-3 0,4-2 0,1-5 1,0-2 0,0-3 0,0-3 1,0-2 0,0 0 0,0 0 0,0 0 1,1-2-1,4-3 2,3-3 0,3-2 1,-1-1 0,-2 3-2,-3 3-1,-3 4-2,-2 1 0,0 0 0,0 0 1,0 0-1,0 0-1,0 0 0,0 0-2,0 0 0,0 0-1,0 0 0,0 0 0,0 0 0,0 0 1,0 0 0,0 0 2,0 0 0,3-2 1,6-3-1,7-3 0,6-2-1,-4-3 1,-11 1 3,-14-1 3,-11 1 2,-6-1 0,4 1-1,3-1-2,3 1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9:01"/>
    </inkml:context>
    <inkml:brush xml:id="br0">
      <inkml:brushProperty name="width" value="0.05031" units="cm"/>
      <inkml:brushProperty name="height" value="0.05031" units="cm"/>
      <inkml:brushProperty name="color" value="#00BFF3"/>
    </inkml:brush>
  </inkml:definitions>
  <inkml:trace contextRef="#ctx0" brushRef="#br0">86348 28928 437,'-15'-21'4,"2"3"10,2 4 10,3 5 8,-1 2 8,0 2 2,-2 2 4,1 2 4,-2 4 1,0 7 0,0 8 0,1 6 0,-1 6-6,0 4-12,0 6-13,1 5-11,-2 6-10,0 9-5,-1 9-5,-1 9-6,0-3-6,4-16-5,3-16-6,3-16-5,0-7-9,-1-1-10,0 1-11,-1 0-11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9:06"/>
    </inkml:context>
    <inkml:brush xml:id="br0">
      <inkml:brushProperty name="width" value="0.04742" units="cm"/>
      <inkml:brushProperty name="height" value="0.04742" units="cm"/>
      <inkml:brushProperty name="color" value="#00BFF3"/>
    </inkml:brush>
  </inkml:definitions>
  <inkml:trace contextRef="#ctx0" brushRef="#br0">63887 21450 463,'7'45'173,"-2"-4"-39,-3-4-41,0-3-40,-4-2-23,0 2-7,-3 3-6,-2 1-8,-1 1-5,0 0-4,0 1-4,0-1-5,1-1-6,1-2-6,0-2-7,2-1-7,0-4-4,0-5 0,0-5-2,0-5-1,1-5-2,2-4-4,2-6-4,2-4-4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9:06"/>
    </inkml:context>
    <inkml:brush xml:id="br0">
      <inkml:brushProperty name="width" value="0.03998" units="cm"/>
      <inkml:brushProperty name="height" value="0.03998" units="cm"/>
      <inkml:brushProperty name="color" value="#00BFF3"/>
    </inkml:brush>
  </inkml:definitions>
  <inkml:trace contextRef="#ctx0" brushRef="#br0">63950 22581 550,'0'-29'5,"0"5"10,0 5 11,0 4 10,1 4 5,4 1 0,2 0 1,4 2 0,1 1-2,1 0-5,1 2-5,2 1-4,0 0-4,1 0-4,1 0-3,1 0-5,0 1-4,-2 2-8,-3 2-6,-1 2-6,-2 2-11,-2 4-13,-2 2-13,-2 3-13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9:07"/>
    </inkml:context>
    <inkml:brush xml:id="br0">
      <inkml:brushProperty name="width" value="0.05937" units="cm"/>
      <inkml:brushProperty name="height" value="0.05937" units="cm"/>
      <inkml:brushProperty name="color" value="#00BFF3"/>
    </inkml:brush>
  </inkml:definitions>
  <inkml:trace contextRef="#ctx0" brushRef="#br0">64847 21284 370,'0'-15'9,"2"2"2,0 3 3,2 1 4,-1 3 7,0 6 15,-2 4 15,0 6 13,-1 3 3,0 5-10,0 3-10,0 5-10,-1 2-7,0 3-5,-2 1-5,0 3-6,-1 1-3,0 4-1,0 2-2,0 4 0,-1 0-5,0 0-7,-1-2-6,-1 0-7,0-3-9,2-6-12,2-3-12,2-6-11,3-10-5,6-15 2,4-14 2,5-15 2,3-6 7,-1 5 16,1 4 14,0 3 14,-2 4 11,-1 5 8,-3 3 7,-1 4 7,-2 5 5,0 6 2,-2 6 2,0 6 3,-3 3-4,-1 1-7,-2 1-8,-2 1-8,1-3-9,4-5-12,4-6-11,4-6-12,2-5-5,3-4 1,1-4 0,3-3 2,1-5 2,1-2 3,1-3 3,1-3 4,-2 1 3,-3 3 6,-5 4 6,-3 5 4,-3 4 11,-2 6 15,-2 6 16,-2 6 16,-3 4 4,-1 3-5,-2 3-6,-1 3-5,-2 2-7,2-1-5,0 1-6,2 0-5,0-2-5,0 0-2,0-1-2,0 0-1,3-3-6,7-3-5,8-3-8,6-2-5,2-7-4,0-9 0,-1-8-1,0-9 0,-3-3 0,-3 1-1,-3 3-1,-3 1 0,-2 3 2,-2 1 5,-3 2 5,-1 3 5,-2 0 1,-4 0 1,-2 0 0,-3 1-1,-5 0-3,-6 2-9,-6 2-8,-5 2-8,-2 3-3,1 4 2,3 4 2,2 4 1,1 2 0,2 1-6,3 1-4,1 2-5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9:08"/>
    </inkml:context>
    <inkml:brush xml:id="br0">
      <inkml:brushProperty name="width" value="0.05487" units="cm"/>
      <inkml:brushProperty name="height" value="0.05487" units="cm"/>
      <inkml:brushProperty name="color" value="#00BFF3"/>
    </inkml:brush>
  </inkml:definitions>
  <inkml:trace contextRef="#ctx0" brushRef="#br0">63199 33672 400,'-7'-19'64,"4"7"5,2 8 5,4 8 5,1 6-4,0 5-12,0 5-13,0 6-11,-1 3-10,-1 6-6,0 4-5,-1 6-7,-3 1-5,0-2-8,-4-2-5,0-2-8,-2-3-7,2-3-11,0-5-11,2-3-10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9:08"/>
    </inkml:context>
    <inkml:brush xml:id="br0">
      <inkml:brushProperty name="width" value="0.04379" units="cm"/>
      <inkml:brushProperty name="height" value="0.04379" units="cm"/>
      <inkml:brushProperty name="color" value="#00BFF3"/>
    </inkml:brush>
  </inkml:definitions>
  <inkml:trace contextRef="#ctx0" brushRef="#br0">63250 34376 502,'1'-16'4,"4"2"9,2 1 8,4 1 9,1 0 6,1 2 3,1 1 3,1 0 3,2 2 0,3 1-3,4 0-4,2 2-3,0 0-5,0 2-5,-1 0-5,-1 2-6,-1 0-4,-3 0-4,-1 0-3,-2 0-5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9:08"/>
    </inkml:context>
    <inkml:brush xml:id="br0">
      <inkml:brushProperty name="width" value="0.0656" units="cm"/>
      <inkml:brushProperty name="height" value="0.0656" units="cm"/>
      <inkml:brushProperty name="color" value="#00BFF3"/>
    </inkml:brush>
  </inkml:definitions>
  <inkml:trace contextRef="#ctx0" brushRef="#br0">64248 33194 335,'-1'-50'31,"-1"11"1,0 12-1,-1 10 0,-1 10 7,0 11 12,0 12 11,0 10 13,0 6 0,2 2-13,0 3-11,2 1-14,-1 5-7,0 10-5,-2 8-5,0 9-4,-1 4-6,2 1-10,0-1-7,2 1-9,0 0-8,0 2-8,0 2-9,0 3-8,0-5-5,0-11-2,0-11-1,0-10-2,0-10 2,0-8 4,0-7 3,0-8 5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9:09"/>
    </inkml:context>
    <inkml:brush xml:id="br0">
      <inkml:brushProperty name="width" value="0.05982" units="cm"/>
      <inkml:brushProperty name="height" value="0.05982" units="cm"/>
      <inkml:brushProperty name="color" value="#00BFF3"/>
    </inkml:brush>
  </inkml:definitions>
  <inkml:trace contextRef="#ctx0" brushRef="#br0">64650 34497 367,'23'-21'88,"-1"7"-17,-1 5-15,-1 6-17,0 3-10,1 0-2,1 0-4,2 0-3,-2 1-2,-3 4-1,-3 2-2,-3 4-1,-3 2-3,-4 5-3,-4 3-4,-4 5-4,-5 2-2,-4 2-2,-5 3-2,-5 1-1,-3 0-3,-1-1-2,-1-3-1,-1-2-3,1-3 1,3-5 4,3-4 5,3-6 4,5-5 8,8-6 13,8-6 11,8-6 12,6-4 2,5-1-7,5-3-8,5-1-7,6-1-5,10 3-1,8 1-1,9 3-1,4 2-9,-3 4-16,-1 4-17,-2 4-16,-6 2-10,-8 0-3,-10 0-3,-8 0-4,-6 0 0,-3 0 3,-3 0 3,-2 0 2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6-01-29T19:34:17"/>
    </inkml:context>
    <inkml:brush xml:id="br0">
      <inkml:brushProperty name="width" value="0.95238" units="cm"/>
      <inkml:brushProperty name="height" value="0.95238" units="cm"/>
      <inkml:brushProperty name="color" value="#FAF200"/>
      <inkml:brushProperty name="transparency" value="130"/>
    </inkml:brush>
  </inkml:definitions>
  <inkml:trace contextRef="#ctx0" brushRef="#br0">61050 17150,'0'16,"8"-16,0 0,31 0,0 0,-31-8,0 0,7 8,1 0,-8 8,0 0,0-8,-1 0,1 0,0 0,8 8,0-1,-9-7,1 0,8 0,0 0,-1 8,1 0,7 0,1 0,-1 0,1-1,-8 1,-1 0,1-8,0 0,7 0,1 0,-1 8,1 0,-9 0,1-1,8 9,-1 0,-7-1,0 1,7-8,1 0,15 0,0-1,0-7,0 0,-15 8,-1 0,9-8,-1 0,8 0,1 0,-1 0,0 0,-31-8,0 0,23 8,0 0,9 0,-1 0,0 8,0 0,0 0,1 0,14 0,1-1,8-7,0 0,-1 0,1 0,0-7,0-1,-9 16,1-1,-15 9,-1 0,-8 7,0 1,1-16,-1-1,1 1,-1 0,8 0,0 0,-7-8,-1 0,0 8,1-1,-9 1,1 0,7 0,0 0,-7 0,-1-1,1 9,0 0,-9-1,1 1,7 0,1-1,-1-7,1 0,-1 0,1 0,0 7,-1 1,8 0,1-1,-9 9,1-1,-1 1,1-1,-8-7,-1 0,17-1,-1 1,0-8,1 0,-1 7,0 1,1 0,-1-1,-7 1,-1 0,1 7,-1 1,9-9,-1 1,-8 0,1-1,-1 1,1 0,-8-1,-1 1,9 8,-1-1,1-15,-1 0,-7 0,0-1,15 1,0 0,-15-8,0 0,-8 8,-1 0,1-8,0 0,0 0,0 0,0-8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8:04"/>
    </inkml:context>
    <inkml:brush xml:id="br0">
      <inkml:brushProperty name="width" value="0.03954" units="cm"/>
      <inkml:brushProperty name="height" value="0.03954" units="cm"/>
      <inkml:brushProperty name="color" value="#F2395B"/>
    </inkml:brush>
  </inkml:definitions>
  <inkml:trace contextRef="#ctx0" brushRef="#br0">64100 13116 556,'7'-15'122,"0"17"-20,-2 16-22,0 16-21,-2 9-17,-2-2-16,-2 0-13,-2-1-16,-2-3-8,0-2-3,-2-3-4,0-3-3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09:57"/>
    </inkml:context>
    <inkml:brush xml:id="br0">
      <inkml:brushProperty name="width" value="0.04882" units="cm"/>
      <inkml:brushProperty name="height" value="0.04882" units="cm"/>
      <inkml:brushProperty name="color" value="#F2385B"/>
    </inkml:brush>
  </inkml:definitions>
  <inkml:trace contextRef="#ctx0" brushRef="#br0">41498 9642 450,'14'-44'3,"-1"5"6,-2 7 6,-2 6 6,-2 2 4,-2 1 1,-3-1 2,0 1 2,-3 0-1,-1 2-4,0 3-3,-1 1-3,-2 2-2,0 1-2,-1 1 0,-2 1-1,-1 1-1,-3 4-1,-4 2 1,-2 4-2,-2 2 1,-1 2 0,-1 2 1,-1 2-1,0 3 1,1 5-1,1 5 0,1 5-1,1 2 0,1 1-1,0-1-2,2 1-1,3-1-2,3-1-3,4-1-2,4-1-3,3-2-2,2-3-3,2-3-2,2-3-3,3-3-2,7-2-3,6-4-3,5-2-3,4-4-1,1-2 1,1-4 1,0-2 0,-1-2 1,-5 1 2,-5-1 0,-5 0 2,-4 1 2,-2 1 7,-4 0 4,-3 2 6,-2 0 9,-4 0 11,-2 1 11,-3-1 11,-3 5 5,0 9-5,-2 11-3,0 10-5,0 7-4,3 6-7,1 6-7,2 6-7,0 9-3,-2 11-3,-2 12-1,-1 12-2,-4 13-6,-2 12-8,-3 12-9,-3 14-8,0-4-7,1-20-2,2-19-4,3-20-2,1-15-5,4-11-4,3-10-5,3-11-5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1:43"/>
    </inkml:context>
    <inkml:brush xml:id="br0">
      <inkml:brushProperty name="width" value="0.04914" units="cm"/>
      <inkml:brushProperty name="height" value="0.04914" units="cm"/>
      <inkml:brushProperty name="color" value="#F2395B"/>
    </inkml:brush>
  </inkml:definitions>
  <inkml:trace contextRef="#ctx0" brushRef="#br0">18050 27550 447,'-22'-19'-10,"6"13"16,7 12 18,6 13 17,6 6 6,6 0-7,7 0-6,6 0-6,3 0-4,0 0-1,0 0-1,0 0 0,1-4-2,4-5-1,3-7-1,3-5-1,3-4-2,3 0-3,3 0-2,4 0-3,2-2-2,4-3-1,3-3-1,3-2-1,-1-3-1,-2 1-1,-3-1 0,-3 1-1,-4 1 0,-3 3 0,-3 3 0,-2 4 1,0 1-1,7 0 2,6 0 1,7 0 1,0 0 1,-2 0 2,-3 0 0,-3 0 1,-2 0 1,0 0-1,0 0-1,0 0-1,3 0-1,6 0 2,7 0 0,6 0 1,-1 0 1,-5 0 0,-7 0 1,-5 0 0,-4-2-1,0-3-4,0-3-5,0-2-4,-2-3-1,-3 1 1,-3-1 1,-2 1 2,2 1-1,9 3-2,10 3-1,10 4-2,2 1 0,-3 0 1,-3 0 2,-2 0 2,-6 0 1,-6 0 1,-6 0 1,-6 0 0,-2 0 0,3 0-1,3 0-1,4 0-1,-1-2-1,-3-3 0,-3-3-1,-2-2 0,-1-1 0,3 3 1,3 3 1,4 4 0,-1 1 1,-3 0 1,-3 0 0,-2 0 0,-3-2 1,1-3 0,-1-3 1,1-2 1,2-1 0,7 3 0,6 3 1,7 4 0,-1-1-1,-6-3 0,-6-3 0,-6-2 0,-1-1 0,7 3-1,6 3-1,7 4 1,-1 1-1,-6 0 0,-6 0 0,-6 0-1,-4 0 0,1 0 0,-1 0-2,1 0 0,-1-2-1,1-3 1,-1-3 0,1-2 1,1-1 0,3 3 0,3 3-1,4 4 1,-1 1-1,-3 0 0,-3 0 1,-2 0-1,-3-4 0,1-5-3,-1-7-2,1-5-2,-4 3-13,-6 17-20,-6 15-21,-6 16-22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8:05"/>
    </inkml:context>
    <inkml:brush xml:id="br0">
      <inkml:brushProperty name="width" value="0.0555" units="cm"/>
      <inkml:brushProperty name="height" value="0.0555" units="cm"/>
      <inkml:brushProperty name="color" value="#F2395B"/>
    </inkml:brush>
  </inkml:definitions>
  <inkml:trace contextRef="#ctx0" brushRef="#br0">64097 14781 396,'1'-13'5,"2"3"9,2 4 11,2 4 9,-2 4 9,-2 6 7,-6 4 8,-2 5 8,-5 3-1,-2-1-11,-3 1-10,-3 0-10,-3 0-7,-1 1-5,-3 1-3,-1 1-5,0 0-4,3-1-1,3-1-3,3-1-2,7-7-14,12-12-28,12-14-28,11-11-27,5-6-4,-1 5 18,-3 3 18,-1 5 19,-4 2 10,-3 2 0,-4 2 1,-4 2 1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8:05"/>
    </inkml:context>
    <inkml:brush xml:id="br0">
      <inkml:brushProperty name="width" value="0.05451" units="cm"/>
      <inkml:brushProperty name="height" value="0.05451" units="cm"/>
      <inkml:brushProperty name="color" value="#F2395B"/>
    </inkml:brush>
  </inkml:definitions>
  <inkml:trace contextRef="#ctx0" brushRef="#br0">65150 14850 403,'14'8'80,"-3"0"-12,-2-1-10,-4 1-12,-1 0-7,0 2-3,0 0-3,0 1-2,1 2-3,2 0-1,1 1-2,3 1-1,1 1-2,0 0-2,0-1-3,-1 1-1,0-1-3,0-1-4,-2-1-5,0 0-4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8:06"/>
    </inkml:context>
    <inkml:brush xml:id="br0">
      <inkml:brushProperty name="width" value="0.04802" units="cm"/>
      <inkml:brushProperty name="height" value="0.04802" units="cm"/>
      <inkml:brushProperty name="color" value="#F2395B"/>
    </inkml:brush>
  </inkml:definitions>
  <inkml:trace contextRef="#ctx0" brushRef="#br0">64242 12710 458,'-12'-16'8,"9"2"17,6 1 16,9 1 17,5 1 2,3 0-11,3 2-11,3 1-11,2 1-8,-1 2-3,0 2-3,1 2-4,-2 1-1,-3 2-4,-3 0-1,-3 2-3,-3 1-2,-2 5-1,-4 4-1,-3 4-1,-2 1 3,-4-1 7,-2-1 8,-3-1 7,-2-1 4,0-1-2,0 0-1,0-2-2,0 0-1,-2 0-4,0-1-2,-1 1-5,-1 0-2,1 1-6,-1 1-4,0 2-5,0-1-4,1-1-6,-1-1-4,0 0-6,0-2-1,1 1 2,-1 0 2,0 0 3,0-2-1,1-1-5,-1-2-3,0-2-4,0-1 1,1 2 5,-1 0 6,0 1 5,0 1 7,1-2 5,-1-1 7,0 0 6,4-2 12,6-1 19,7 0 19,8-1 18,4-3 3,3 0-14,3-3-13,3-2-14,2-1-10,1 0-7,1 1-7,1-1-6,-1 0-7,-2 2-5,-2 1-6,-1 0-5,-3 2-15,-3 0-22,-3 2-24,-2 0-22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8:09"/>
    </inkml:context>
    <inkml:brush xml:id="br0">
      <inkml:brushProperty name="width" value="0.04413" units="cm"/>
      <inkml:brushProperty name="height" value="0.04413" units="cm"/>
      <inkml:brushProperty name="color" value="#F2395B"/>
    </inkml:brush>
  </inkml:definitions>
  <inkml:trace contextRef="#ctx0" brushRef="#br0">66900 13132 498,'24'-1'154,"1"-1"-35,1 0-35,1-1-36,0-1-19,-1 0-6,-1 0-4,-1 0-5,-2 0-5,-1 2-6,-3 0-7,-1 2-6,-2 0-10,-1 0-12,0 0-13,-2 0-13,-3 0-5,-4 2 3,-6 0 4,-4 2 3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8:09"/>
    </inkml:context>
    <inkml:brush xml:id="br0">
      <inkml:brushProperty name="width" value="0.04446" units="cm"/>
      <inkml:brushProperty name="height" value="0.04446" units="cm"/>
      <inkml:brushProperty name="color" value="#F2395B"/>
    </inkml:brush>
  </inkml:definitions>
  <inkml:trace contextRef="#ctx0" brushRef="#br0">67245 13250 494,'-15'8'8,"4"0"17,3 0 15,2-1 16,3 2 5,0 2-8,2 2-9,0 1-7,1 3-6,0 3-2,0 4-4,0 2-2,0 2-4,-2 2-2,0 3-3,-2 1-3,0 0-3,-2-1-4,0-3-3,-1-2-4,0-2-6,2-3-6,2-3-8,2-2-8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8:09"/>
    </inkml:context>
    <inkml:brush xml:id="br0">
      <inkml:brushProperty name="width" value="0.05043" units="cm"/>
      <inkml:brushProperty name="height" value="0.05043" units="cm"/>
      <inkml:brushProperty name="color" value="#F2395B"/>
    </inkml:brush>
  </inkml:definitions>
  <inkml:trace contextRef="#ctx0" brushRef="#br0">67849 13216 436,'6'-12'53,"0"8"-2,-4 8 0,0 8-3,-2 4-1,0 1-3,0 1-2,0 1-2,-1 2-4,-1 1-5,0 2-5,-1 3-5,-1 0-3,2-1-2,0-1-1,2-1-1,-1 0-5,0 1-8,-2 1-6,0 1-9,-1-2-7,2-1-8,0-4-9,2-3-7,-1-2-9,0-1-9,-2-1-7,0 0-10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8:09"/>
    </inkml:context>
    <inkml:brush xml:id="br0">
      <inkml:brushProperty name="width" value="0.05017" units="cm"/>
      <inkml:brushProperty name="height" value="0.05017" units="cm"/>
      <inkml:brushProperty name="color" value="#F2395B"/>
    </inkml:brush>
  </inkml:definitions>
  <inkml:trace contextRef="#ctx0" brushRef="#br0">66552 14887 438,'-21'-1'4,"3"-1"9,4 0 7,5-1 9,4-2 8,8 0 8,6-1 7,7-2 8,6 1 0,3 0-8,4 2-7,5 1-9,2 0-6,2 0-3,2 0-5,3 0-3,0 1-9,0 2-11,0 2-12,0 2-12,-1 1-7,-2 2-4,-2 0-4,-1 2-3,-5-1-7,-4-1-7,-4-1-8,-6 0-8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8:14"/>
    </inkml:context>
    <inkml:brush xml:id="br0">
      <inkml:brushProperty name="width" value="0.04899" units="cm"/>
      <inkml:brushProperty name="height" value="0.04899" units="cm"/>
      <inkml:brushProperty name="color" value="#F2395B"/>
    </inkml:brush>
  </inkml:definitions>
  <inkml:trace contextRef="#ctx0" brushRef="#br0">83195 20550 449,'14'2'94,"-2"6"-21,-4 4-20,-3 5-21,-1 3-11,-2 1-2,0 1-1,-2 1-3,0 1-1,-2 1-2,0 1-1,-2 1-2,-1 1-1,-1 1 0,-3 1-1,-2 1 0,-1 0-2,1 1-3,-1-1-3,0 1-4,-1-3-2,0-2-2,-1-3-2,-1-3-2,-1-3-2,1-4 0,-1-4-2,0-5 0,0-2-1,-1-4 0,-1-2 0,-1-3 0,0-5 0,2-6 2,2-6 0,3-5 2,1-3 0,0 0 1,2-1 1,1 1-1,1 1 4,2 5 7,2 3 5,2 5 7,2 2 3,4 2 4,2 2 2,4 3 3,1 2 3,1 6 3,1 4 4,1 5 3,1 4 0,2 2-2,0 1-2,1 3-4,1 0-2,1-1-3,1-1-3,1 0-4,1-2-2,-1-1-2,1-1-3,0 0-2,-2-1-3,0 1-5,-1 1-3,0 2-4,-2-1-6,-1-1-5,-1-1-7,-1-1-6,-1 0-10,-4 0-16,-3 0-14,-2-1-15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8:14"/>
    </inkml:context>
    <inkml:brush xml:id="br0">
      <inkml:brushProperty name="width" value="0.04365" units="cm"/>
      <inkml:brushProperty name="height" value="0.04365" units="cm"/>
      <inkml:brushProperty name="color" value="#F2395B"/>
    </inkml:brush>
  </inkml:definitions>
  <inkml:trace contextRef="#ctx0" brushRef="#br0">84934 20950 504,'-29'16'129,"5"1"-29,5 1-29,5 2-29,1 0-16,0 1-3,-1 1-3,-1 1-2,0 0-2,2-1-3,3-1-1,1-1-2,1 0-2,2 1-3,1 1-3,0 2-2,4-2-6,6-3-8,6-3-8,6-3-8,3-4-6,3-4-5,1-6-4,3-4-4,-2-2 1,-5 0 9,-5 2 8,-5 0 9,-2 1 0,0-2-4,0 0-6,0-1-4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8:15"/>
    </inkml:context>
    <inkml:brush xml:id="br0">
      <inkml:brushProperty name="width" value="0.04661" units="cm"/>
      <inkml:brushProperty name="height" value="0.04661" units="cm"/>
      <inkml:brushProperty name="color" value="#F2395B"/>
    </inkml:brush>
  </inkml:definitions>
  <inkml:trace contextRef="#ctx0" brushRef="#br0">85690 21200 472,'-23'9'97,"4"1"-20,3 3-20,3 2-19,1 1-11,1-1-4,-1 1-3,0 0-2,1 0-3,0 3-2,2 2-1,1 1-2,2 0-2,4-5-1,4-3 0,4-4-3,4-6-6,5-6-14,5-8-13,5-6-14,2-3-5,-1-1 3,-1 0 3,-1 1 2,-1 1 4,-3 2 4,-1 4 6,-2 3 4,-5 3 13,-5 4 22,-6 4 22,-6 4 22,-2 3 7,-1 2-7,0 1-8,0 3-6,1 0-7,2-1-6,2-1-6,2 0-5,1-1-5,0 0-2,0-1-2,0 1-3,0 0-1,0 0-2,0-1-1,0 1-1,3-2-3,4-4-2,5-4-4,6-4-3,0-5-1,1-4-1,-2-5-1,-1-5 0,-1-2-1,-1 1-3,0 1-2,-2 1-3,-1-1 0,-2 0 5,-3-1 2,-1-1 5,-2 2 3,-4 3 3,-2 4 4,-3 5 3,-3 2 1,0 2 1,-2 2-1,0 2-1,-1 2-3,-1 2-5,-1 2-7,-1 2-5,0 1-5,2-1-1,2 1-3,2 0-2,3 0-4,1 0-5,2 0-6,2-1-5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1:46"/>
    </inkml:context>
    <inkml:brush xml:id="br0">
      <inkml:brushProperty name="width" value="0.04001" units="cm"/>
      <inkml:brushProperty name="height" value="0.04001" units="cm"/>
      <inkml:brushProperty name="color" value="#F2395B"/>
    </inkml:brush>
  </inkml:definitions>
  <inkml:trace contextRef="#ctx0" brushRef="#br0">18850 37200 549,'117'1'139,"-16"4"-33,-15 3-32,-15 3-33,0-1-18,20-2-3,18-3-4,20-3-3,11-6-3,7-5-4,6-7-3,7-5-4,4-4-4,3 0-2,3 0-3,4 0-3,-1 3-1,-3 6 1,-3 7 2,-2 6 2,-9 3 0,-12 0-1,-13 0-2,-12 0-1,-9 0-2,-2 0-3,-3 0-1,-3 0-3,-10 1-2,-16 4-4,-15 3-3,-15 3-3,-9-2-3,1-6 0,-1-6 0,1-6-2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8:15"/>
    </inkml:context>
    <inkml:brush xml:id="br0">
      <inkml:brushProperty name="width" value="0.0367" units="cm"/>
      <inkml:brushProperty name="height" value="0.0367" units="cm"/>
      <inkml:brushProperty name="color" value="#F2395B"/>
    </inkml:brush>
  </inkml:definitions>
  <inkml:trace contextRef="#ctx0" brushRef="#br0">86900 21350 599,'28'0'-4,"-5"2"22,-7 0 20,-5 2 22,-3 1 5,-2 1-9,-1 3-10,0 2-10,-2 2-8,-2 2-7,-2 1-5,-2 3-7,-2 0-4,0 1-2,-1 0 0,-2-1-3,1 0 0,1-2-3,0-3 0,2-1-3,2-3 1,6-2 4,4-4 2,5-2 4,4-4-2,1-2-5,3-4-5,2-2-7,0-1-6,-2 2-9,0 2-9,0 3-7,-3 0-2,-3 2 7,-3 0 6,-2 2 7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8:15"/>
    </inkml:context>
    <inkml:brush xml:id="br0">
      <inkml:brushProperty name="width" value="0.04714" units="cm"/>
      <inkml:brushProperty name="height" value="0.04714" units="cm"/>
      <inkml:brushProperty name="color" value="#F2395B"/>
    </inkml:brush>
  </inkml:definitions>
  <inkml:trace contextRef="#ctx0" brushRef="#br0">87850 20643 466,'8'-8'6,"2"2"12,0 1 11,1 1 12,2 1 3,2 3-5,1 4-6,3 2-5,1 2-2,-1 2 3,1 0 2,0 1 2,-2 2 0,-1 2-3,-3 1-4,-1 3-3,-2 1-5,-2 3-4,-2 1-5,-2 3-5,-4 2-1,-6 5 1,-6 3 1,-6 4 2,-3 2-8,-3 0-20,-1 0-19,-3 0-19,1-3-10,5-7-3,3-7-3,5-7-1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8:17"/>
    </inkml:context>
    <inkml:brush xml:id="br0">
      <inkml:brushProperty name="width" value="0.06014" units="cm"/>
      <inkml:brushProperty name="height" value="0.06014" units="cm"/>
      <inkml:brushProperty name="color" value="#F2395B"/>
    </inkml:brush>
  </inkml:definitions>
  <inkml:trace contextRef="#ctx0" brushRef="#br0">82585 27255 365,'0'-13'35,"0"6"4,0 6 4,0 6 5,0 4-1,0 1-7,0 3-6,0 2-7,0 2-4,-2 3-4,0 3-2,-1 3-3,-2 1-3,-1 1-1,0-1-3,-1 1-1,-1-1-2,2 1 0,1-1 0,0 1-1,1-3-2,1-1-1,-1-4-2,0-3-2,1-6-6,4-9-7,2-8-8,4-9-8,2-7-4,3-3 0,3-5 0,4-3 0,0-2 2,1 2 4,-1 0 4,1 1 3,-2 3 4,-5 5 3,-3 5 4,-4 5 3,-2 2 4,0 0 5,0 0 5,0 1 5,0 0 10,3 2 11,2 2 14,2 3 13,1 2 0,0 7-8,-1 6-10,1 6-10,-2 3-6,-2 3-2,-4 1-3,-2 3-2,-2 1-2,0 3 0,0 1 0,0 2-1,-1 1 0,-1-1 0,0-2 0,-1 0 0,-2 0 0,0 1-2,-1 1-2,-2 1-1,1-1-1,1 0-1,0-1 0,2-1-2,0 0 1,0 2 0,0 3 1,0 1 2,0 0-2,0-2-2,0-2-2,0-1-3,1-3-2,0-1 0,2-3-1,1-1-1,-2-3-1,-2-1 0,-4-3 0,-2-1 1,-4-3-4,-6-1-5,-3-2-5,-6-2-5,-2-2-4,1-2-4,1-3-4,1 0-3,1-4-2,3 0 0,1-3 0,3-2-1,2-1 0,2 0-2,4 1-1,3-1-1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8:18"/>
    </inkml:context>
    <inkml:brush xml:id="br0">
      <inkml:brushProperty name="width" value="0.04777" units="cm"/>
      <inkml:brushProperty name="height" value="0.04777" units="cm"/>
      <inkml:brushProperty name="color" value="#F2395B"/>
    </inkml:brush>
  </inkml:definitions>
  <inkml:trace contextRef="#ctx0" brushRef="#br0">84538 28640 460,'13'-8'6,"-4"2"13,-6 0 12,-4 2 12,-5 1 5,-2 2-1,-3 2-3,-3 2-1,-2 2-4,2 4-6,1 2-6,1 3-5,0 2-4,0 2-2,0 0 0,1 1-2,-1 1 0,0 1-1,0 1 0,1 1 0,0 0-3,4-1-3,2-1-3,4-1-5,2-1-2,4-2-5,2-3-4,4-1-3,2-3-7,5-2-8,3-4-9,5-2-9,2-5-3,3-2 3,1-5 1,2-4 3,-2 0 5,-7 1 7,-7 2 7,-6 2 8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8:18"/>
    </inkml:context>
    <inkml:brush xml:id="br0">
      <inkml:brushProperty name="width" value="0.05108" units="cm"/>
      <inkml:brushProperty name="height" value="0.05108" units="cm"/>
      <inkml:brushProperty name="color" value="#F2395B"/>
    </inkml:brush>
  </inkml:definitions>
  <inkml:trace contextRef="#ctx0" brushRef="#br0">85607 28652 430,'-1'-22'8,"0"6"14,-2 5 15,0 5 15,-2 4 5,0 4-6,-1 4-6,-2 4-6,0 3-5,-1 3-4,-2 3-4,0 3-4,-1 2-4,-1 1-1,-2 1-1,0 1-2,2-1-2,3-1-2,4-3-3,4-1-2,7-5-7,9-8-10,11-8-10,9-8-11,3-5-5,-5-2 1,-5-1 0,-5-3 1,-4 0 2,-1 3 4,-2 1 3,-2 2 5,-2 1 2,-1-3 2,-1-2 1,0-1 2,-2-1 3,-1 0 5,0 2 5,-2 1 5,-1 1 9,0 2 10,-1 3 11,-2 1 10,0 4 7,2 6 0,1 6 1,0 6 1,0 3-5,0 3-9,-2 2-10,0 1-9,-2 2-7,-2-1-6,-2 1-3,-2-1-6,-1 1-3,-2-1-1,0 1-2,-1-1-2,2-4-11,4-10-20,5-10-21,6-10-20,2-4 0,2 1 20,0 0 19,1 2 20,0 1 11,0 0 2,-2 2 1,-1 1 2,0 1 5,0 2 9,0 2 10,0 2 8,0 1 1,0-2-7,-1 0-8,1-2-7,-1 0-10,0-2-14,-2 0-13,0-1-13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8:18"/>
    </inkml:context>
    <inkml:brush xml:id="br0">
      <inkml:brushProperty name="width" value="0.05762" units="cm"/>
      <inkml:brushProperty name="height" value="0.05762" units="cm"/>
      <inkml:brushProperty name="color" value="#F2395B"/>
    </inkml:brush>
  </inkml:definitions>
  <inkml:trace contextRef="#ctx0" brushRef="#br0">86778 28202 381,'1'-30'3,"0"5"6,2 3 7,0 5 5,1 1 2,0 2 0,0 1-2,0 1-1,-1 4 5,0 6 11,-2 7 10,0 8 11,-1 5 2,0 7-10,0 5-8,0 6-9,-2 4-6,-2 1-3,-4 0-5,-2 2-4,-1-1-2,1 0-1,0-2 0,2 0-2,1-4-2,2-5-2,2-7-3,2-5-4,0 0-5,-2 7-9,-2 7-9,-1 6-9,-1 4-8,2-2-8,2 0-8,2-1-8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8:19"/>
    </inkml:context>
    <inkml:brush xml:id="br0">
      <inkml:brushProperty name="width" value="0.04578" units="cm"/>
      <inkml:brushProperty name="height" value="0.04578" units="cm"/>
      <inkml:brushProperty name="color" value="#F2395B"/>
    </inkml:brush>
  </inkml:definitions>
  <inkml:trace contextRef="#ctx0" brushRef="#br0">87231 29239 480,'-6'-5'124,"0"6"-27,4 6-29,1 6-28,0 2-15,0 1-3,-2 0-3,0-1-2,-1 1-2,2 0-1,0-1 1,2 1-1,1-2 0,4-1-2,2-2-2,4-2-1,1-2-5,3-1-5,2 0-7,1-2-6,2-1-8,0-4-7,-1-2-7,1-3-9,-1-2-2,-1 0 1,-1 0 2,0 0 2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8:19"/>
    </inkml:context>
    <inkml:brush xml:id="br0">
      <inkml:brushProperty name="width" value="0.04355" units="cm"/>
      <inkml:brushProperty name="height" value="0.04355" units="cm"/>
      <inkml:brushProperty name="color" value="#F2395B"/>
    </inkml:brush>
  </inkml:definitions>
  <inkml:trace contextRef="#ctx0" brushRef="#br0">87553 29100 505,'-23'0'9,"2"2"17,3 0 19,1 2 17,2 1 5,3 3-7,1 4-7,2 2-8,2 3-7,0 1-7,2 3-5,1 1-8,-1 2-6,-1 1-9,0 1-9,-1 1-9,-1 2-7,0 1-8,0 2-6,1 3-8,-1-3-3,2-4 3,0-4 2,2-6 3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8:19"/>
    </inkml:context>
    <inkml:brush xml:id="br0">
      <inkml:brushProperty name="width" value="0.04993" units="cm"/>
      <inkml:brushProperty name="height" value="0.04993" units="cm"/>
      <inkml:brushProperty name="color" value="#F2395B"/>
    </inkml:brush>
  </inkml:definitions>
  <inkml:trace contextRef="#ctx0" brushRef="#br0">88049 28500 440,'28'0'31,"-5"0"1,-7 0 1,-5 0 2,-2 1-1,2 2-3,2 2-3,1 2-2,2 1 0,0 3 2,0 2 3,-1 2 2,1 1 1,0 3-3,-1 2-3,1 1-1,-2 3-4,-2 1-4,-4 2-5,-3 3-4,-2 0-5,-4-2-5,-2 0-3,-3-1-6,-5 2 0,-4 3 1,-5 4 3,-5 5 2,-4 0-7,-1 0-16,-3-2-17,-1 0-16,0-3-9,5-6 0,3-4-2,5-4-1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8:26"/>
    </inkml:context>
    <inkml:brush xml:id="br0">
      <inkml:brushProperty name="width" value="0.03985" units="cm"/>
      <inkml:brushProperty name="height" value="0.03985" units="cm"/>
      <inkml:brushProperty name="color" value="#00BFF3"/>
    </inkml:brush>
  </inkml:definitions>
  <inkml:trace contextRef="#ctx0" brushRef="#br0">74768 21705 552,'-33'-13'13,"13"6"9,12 6 11,14 6 9,5 3 0,-1 0-7,-1 0-9,0-1-8,-1 1-4,1-2-2,2-1 0,0 0-2,0-1-1,-1 0-2,0 0-3,-2 0-2,0-1-1,2 1-1,0 0 1,1 0 0,0 0 0,0 0-1,-2 0 0,0 0 0,-1 0 0,1 0 0,2 0 2,0 0 1,0-1 0,-1 1 1,0 0 0,-2 0 0,0 0 0,2 0 0,0 0 0,1 0-1,1 1 1,2 2-1,0 1-1,1 3 1,0 0-2,-1-2 1,-1-2-1,0-2-1,-1-2 0,-1-1 1,1 0-1,0-1 0,0-1 0,1 0 0,2 0 0,0 0 0,-1 0 0,-1 3 0,-2 2-1,-2 2 0,1 0 1,3 0 0,5-2 0,4 0 1,0-2 1,-1-1 0,-3 0 0,-1-1 0,-2-1-1,-1 1 0,-1 2 0,0 0-2,-2 2 0,-1 0-1,0 1 0,-2 2 0,0 0-1,2 0 0,0-1 1,1 1-1,2-1 1,0-2 1,1-2 1,1-2 2,1-1 0,0 2 1,-1 0-1,1 2 1,-1-1-1,-1-1 1,-1 0-2,0-1 0,0-1 1,3 2-1,3 0 0,3 1 0,1 1 1,-3-2-1,-1 0-1,-2-2 1,-2 0-1,1 0 1,0 0-1,-1 0-1,1 1 1,0 0-1,-1 2 1,1 0 0,0 1 0,1 0 1,2 0 2,0 0 0,-1-1 0,-1-1 1,-2 0 0,-3-1-1,1-1 1,0 0-1,1 0 0,1 0 0,1 0-1,2 0 0,0 0 0,1 0-2,0 0 1,1 0-1,0 0 1,-1 0-1,1 0 0,-1 0 0,1 0 1,0 0 0,-2 0 1,1 0-1,-2 0 1,-1 0-1,1 0 0,1 0 0,3 0 0,2 0 0,-1-1 0,-1-1-1,-3 0 0,-1-1 0,-2-1 0,-1 2 0,-1 0 0,0 2 0,-2 0 0,1 0 0,0 0 0,0 0 0,0 0 0,-1 0 0,1 0 0,0 0 1,0 0-1,1 0 2,1 0 0,2 0 1,0 0 0,1 0-2,1 0 0,1 0-1,1-1-1,1 0 0,1-2 0,2 0 1,-1 0-1,-2 0 0,0 2 0,0 0 1,-2 1-1,-1 0 1,-1 0 0,-1 0-1,0 0 1,2 0-1,0 0 1,1 0-1,0 0 1,-1 0-1,-1 0-1,0 0 0,-1 0 1,3-2-1,1 0 1,3-2 1,0 1 0,1 1 0,-1 0 0,1 2 0,-1-1 1,-1-1 1,-1 0 0,-1-1 1,-1-1 0,-1 0 0,-1 0-1,0 0-1,-2 1-1,-1 0 1,-1 2-2,0 0 1,-2 1-1,1 0 0,0 0 0,0 0 0,-1 0 0,1-2 0,0 0 0,0-2-1,1 0 1,3 1 2,3-1 1,3 0 2,1 0 0,-1 0-1,-1 0 0,0 0-2,-2 1 0,1 0-1,-1 2 0,1 0-2,-1 1 0,-1-2 0,-1 0-1,-1-2-1,0 0 1,0 1 0,0-2 1,-1 2 1,0-1 0,-1 2 1,0 0 0,-2 2 1,0-1 0,1 0 0,2-2 1,0 0 0,0 0-1,-1 0 1,-1 2 0,0 0-1,-1 1 0,1-2-2,1 0-1,2-2-2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1:52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15200 13250 333,'157'63'167,"51"46"-1,49 47 1,51 47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8:31"/>
    </inkml:context>
    <inkml:brush xml:id="br0">
      <inkml:brushProperty name="width" value="0.04868" units="cm"/>
      <inkml:brushProperty name="height" value="0.04868" units="cm"/>
      <inkml:brushProperty name="color" value="#F2395B"/>
    </inkml:brush>
  </inkml:definitions>
  <inkml:trace contextRef="#ctx0" brushRef="#br0">75313 22763 451,'-21'-21'-3,"8"8"13,7 7 16,7 7 13,3 2 4,1 1-9,2 0-7,0 0-9,1 1-6,0 0-1,0 1-2,0 2-2,-1 0-1,-1-1-1,-1 1-2,0 0 0,-1 0-1,2 0 1,0 0 1,2-1 0,0 1 1,1 0 1,1 0 3,2 0 0,-1 0 1,-1-1 0,-1 1-2,0 0-1,-1 0 0,2 2-2,0 0-1,1 1-1,1 1-1,0 0-1,-1-1 1,1 1-1,-1-1 0,0 0 0,-2-2 0,-1-1 0,1 0 0,2 0 0,2 0 1,1 0 1,2 0-1,2 1 0,0 2-1,1 0 0,-1 0 0,-3-1-1,-3 0 0,-2-2 0,-2-1 0,1 0 0,2-2 0,0 0 0,1-1 0,0 1 0,-1 2-2,1 0 1,0 1-2,0 0 1,-1 0-1,1-1 0,-1 2 0,0 0 1,-2 1 1,-1 2 0,0-1 1,0-1 0,0-1 1,0 0 0,0-2 0,1-1 0,2 0 0,0-2 0,1 1 1,-1 0-1,1 1 1,0 2-1,0 0 1,0 1-1,-1 2 0,1 0 1,-1 1-1,-1-1 0,0 1 0,-2 0 1,0 0-1,2-1 0,0 1 1,1 0-1,0-1-1,0-1-1,-2 0-1,0-2-1,-1 0 0,3 0 1,2 0 3,2-1 1,-1 1 2,-1 0-1,-2 0-1,-2 0 0,-1 0 0,-1-1 0,1 1-1,0 0 0,0 0 1,0 0 1,0 0 1,-1-1 2,1 2-1,0 0-2,0 1-1,0 2-2,0-1 0,1-1 0,2-1-1,0 0 1,0-1 0,-1-1 0,0 1 0,-2 0 1,1 0-1,4 2 0,2 0 1,3 1 1,0 0-1,-3 0 1,-2-2 0,-4-1 0,-1 0 0,0 0 0,0 0 0,-1 0 0,1 0-1,0-1 0,0 1 0,0 0 0,0 0 0,1 0-1,2 0 1,0-1-1,1 1 0,1 0 1,1 0-1,2 0 1,-1 0 0,1 1 1,0 2 1,0 0 1,-2 1-1,-1-1 1,-3 1-1,0 0-1,-3 0 0,1-1 1,0 1 1,0 0-1,1 0 1,1 1 0,3 1-2,2 2 1,0-2-1,-1-3-1,-1-3 1,0-2-1,-1 0 0,1 4 0,1 3 0,2 5-1,-1 1 1,-1 1 0,-1 0 1,0-1 1,-1 0 0,1-3-1,1-1-1,2-2 0,-2-1 0,-1-1-1,-3 1 1,0 0 0,-2 0 1,3 1 0,2 1 1,2 2 2,0-2-1,-1-3-1,-1-3-1,-1-2 0,0-2-2,0 0-1,0-1 0,0 2-1,-1-1-1,1 1 1,0 2-1,0 0 1,-1 1-1,1 2 2,0 0 1,0 1 1,-1 1 1,1 0 1,0-1 1,0 1 1,0 0 0,1 0-1,1-1 0,2 1 0,0 0-3,1 0-1,1-1-2,1 1-3,-1 0-1,-3 2 2,-2 0 1,-4 1 0,-1 1 1,0-1-1,-1 1-1,1 0-1,1-1 0,2-1-2,2-1 1,1 0-2,1-1 1,0 1 0,-2 1 2,-1 1 0,-1 0 2,0-2 1,-2-3 0,-1-1 2,1 0 1,2 2-1,2 2-1,2 1 1,-1 1-1,-1-2 1,-3-3 0,0-1 1,-3-1 1,1 0 0,0 0-1,0 0 2,1 0-1,3 3 0,4 2 1,2 2-1,1 0 1,1-1-1,-1-1 1,1 0-1,-1-1 1,-3 1 0,-1 1 1,-2 1 0,-1 1 0,-1 0-1,1-1 0,0 1-1,0 0-1,1-1 0,1 1 0,2 0-1,0-1 0,-1-1 0,1-1 0,0 0 0,-1-1-1,-1 1 0,-1 1-1,-1 1 0,1 1-1,0 0 2,1-1 0,1 1 1,1-1 1,0-1 1,-1-1 2,1 0 1,-1-2 0,-1 1-1,-1 0-1,0 0 0,-1 0-1,3 1 0,2 1 0,2 2-1,-1-2 0,-1-1-1,-2-2 1,-3-2-1,0-1-1,0 1 0,0 2 0,-1 0-1,0 0 0,-2 1 0,-2 0 1,-2 0 1,0-1-1,1 1 1,3 0 0,2 0 0,-1-4-6,-2-8-12,-4-8-13,-2-8-13,-3-3-2,-1 1 9,0 1 7,-1 1 9,-1 0-4,0 0-13,0 1-14,0-1-14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8:45"/>
    </inkml:context>
    <inkml:brush xml:id="br0">
      <inkml:brushProperty name="width" value="0.04581" units="cm"/>
      <inkml:brushProperty name="height" value="0.04581" units="cm"/>
      <inkml:brushProperty name="color" value="#00BFF3"/>
    </inkml:brush>
  </inkml:definitions>
  <inkml:trace contextRef="#ctx0" brushRef="#br0">62129 21970 480,'0'-11'0,"0"8"0,0 9 0,0 10 0,0 4 0,0 3 0,0 1 0,0 3 0,0 0 6,0 1 12,0-1 12,0 0 12,-2 3 9,-2 5 4,-4 5 5,-2 4 4,-1 1-3,0-3-9,2-5-11,1-4-10,1-4-22,2-3-36,2-5-36,2-3-34,1-5-10,0-6 19,0-6 17,0-6 19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8:46"/>
    </inkml:context>
    <inkml:brush xml:id="br0">
      <inkml:brushProperty name="width" value="0.05325" units="cm"/>
      <inkml:brushProperty name="height" value="0.05325" units="cm"/>
      <inkml:brushProperty name="color" value="#00BFF3"/>
    </inkml:brush>
  </inkml:definitions>
  <inkml:trace contextRef="#ctx0" brushRef="#br0">62860 21767 413,'0'-32'72,"0"12"-4,0 12-4,0 14-3,0 7-6,0 3-7,0 3-9,0 3-6,-1 4-6,-1 3-2,0 4-4,-1 5-2,-2 2-3,0 2-2,-1 2-3,-2 2-2,0 1-5,-2 2-5,0 0-5,-1 2-7,0 0-8,2 2-10,3 0-11,1 1-10,1 0-4,2-2 4,0-2 5,2-2 3,0-6 2,0-8-2,0-9-2,0-8-1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8:46"/>
    </inkml:context>
    <inkml:brush xml:id="br0">
      <inkml:brushProperty name="width" value="0.03736" units="cm"/>
      <inkml:brushProperty name="height" value="0.03736" units="cm"/>
      <inkml:brushProperty name="color" value="#00BFF3"/>
    </inkml:brush>
  </inkml:definitions>
  <inkml:trace contextRef="#ctx0" brushRef="#br0">62494 23032 588,'-18'-14'31,"10"4"13,11 4 11,12 4 13,5 2 0,1 0-12,1 0-13,1 0-13,0 0-14,-3 0-16,-1 0-17,-2 0-17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8:47"/>
    </inkml:context>
    <inkml:brush xml:id="br0">
      <inkml:brushProperty name="width" value="0.05361" units="cm"/>
      <inkml:brushProperty name="height" value="0.05361" units="cm"/>
      <inkml:brushProperty name="color" value="#00BFF3"/>
    </inkml:brush>
  </inkml:definitions>
  <inkml:trace contextRef="#ctx0" brushRef="#br0">63824 22720 410,'-11'-1'56,"10"-2"-3,10-2-3,10-1-4,3-1-5,0 2-8,-1 2-8,0 2-8,-3 2-6,-1 2-3,-2 2-4,-2 2-3,-5 1-2,-5 3-1,-6 2-1,-5 2 0,-5 1 0,0 3-1,-1 1 0,-1 3 0,0-2 1,2-3 1,2-4 2,3-4 0,1-2 2,2 1 2,2 2 1,2 0 2,3-1 0,6-3-1,4-2 0,5-4-1,4-3-3,1-4-3,3-4-5,1-3-3,1-3-4,-1-2-3,-1 0-4,-1-1-2,-2 0-1,-1 1 1,-2 1 2,-2 1 1,-2-1 4,1-1 5,0-3 4,-1-1 5,-1 0 6,-2 5 8,-4 3 9,-3 4 8,-1 5 4,-2 6 3,0 6 3,-2 6 1,0 3-2,-2 1-6,0 1-6,-2 1-7,0 1-4,1 1-2,-2 1-2,2 1-3,-1 0 0,2-3-1,0-1-1,2-2-1,0-2 0,2 1-3,0 0-1,2-1-3,1-1-2,5-2-4,4-4-4,4-3-3,1-3-2,1-6 0,-1-4 0,1-5 1,-1-3 0,-1-2 1,-1 0 0,0-1 2,-2-1 1,-1-1 2,-1-1 2,0-1 2,-3 0 1,-1 1 0,-2 1-1,-2 1 0,-2 1 3,-2 1 5,-2 1 5,-2 1 4,-3 0 3,-2 0-3,-3 1-2,-3-1-2,-3 3-5,-2 4-8,-1 6-8,-3 5-8,-2 4-7,-5 7-7,-3 5-8,-4 7-7,1 1-3,7-5 1,7-3 0,7-4 1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8:48"/>
    </inkml:context>
    <inkml:brush xml:id="br0">
      <inkml:brushProperty name="width" value="0.0519" units="cm"/>
      <inkml:brushProperty name="height" value="0.0519" units="cm"/>
      <inkml:brushProperty name="color" value="#00BFF3"/>
    </inkml:brush>
  </inkml:definitions>
  <inkml:trace contextRef="#ctx0" brushRef="#br0">62031 32511 423,'-6'-13'10,"2"8"18,4 7 20,3 6 18,1 5 4,1 5-11,1 4-10,2 3-13,-1 4-5,-2 1-3,-3 2-2,0 3-1,-3 3-4,-1 6-2,0 6-4,-1 6-3,-2 0-1,0-3-3,-1-4 0,-2-4-2,1-2-6,-1-2-8,0 0-11,0-1-8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8:48"/>
    </inkml:context>
    <inkml:brush xml:id="br0">
      <inkml:brushProperty name="width" value="0.04065" units="cm"/>
      <inkml:brushProperty name="height" value="0.04065" units="cm"/>
      <inkml:brushProperty name="color" value="#00BFF3"/>
    </inkml:brush>
  </inkml:definitions>
  <inkml:trace contextRef="#ctx0" brushRef="#br0">62250 33874 541,'8'-28'85,"0"7"-15,0 6-13,-1 8-15,3 3-9,4-2-4,4 0-5,3-1-4,3-1-2,1 0 0,1 0 2,1 0-1,-1 1-3,-5 1-8,-3 0-10,-4 2-8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8:49"/>
    </inkml:context>
    <inkml:brush xml:id="br0">
      <inkml:brushProperty name="width" value="0.071" units="cm"/>
      <inkml:brushProperty name="height" value="0.071" units="cm"/>
      <inkml:brushProperty name="color" value="#00BFF3"/>
    </inkml:brush>
  </inkml:definitions>
  <inkml:trace contextRef="#ctx0" brushRef="#br0">63250 32275 309,'7'-29'40,"-2"7"-2,-2 5-1,-2 7-1,-1 8 5,2 13 14,0 13 13,2 13 13,-1 8-1,-2 6-15,-2 4-15,-2 6-16,-1 0-10,2-1-5,0-3-5,2-1-6,-1 2-8,0 8-14,-2 6-14,0 7-14,-1-2-7,2-8-2,0-9-3,2-8-2,0-9 3,0-8 8,0-7 8,0-9 8,0-1 4,2 4 2,0 3 0,2 4 2,0 0-2,0-7-3,0-5-3,0-6-4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8:49"/>
    </inkml:context>
    <inkml:brush xml:id="br0">
      <inkml:brushProperty name="width" value="0.05531" units="cm"/>
      <inkml:brushProperty name="height" value="0.05531" units="cm"/>
      <inkml:brushProperty name="color" value="#00BFF3"/>
    </inkml:brush>
  </inkml:definitions>
  <inkml:trace contextRef="#ctx0" brushRef="#br0">63750 34205 397,'2'-14'6,"4"3"13,4 2 11,3 4 13,4 2 4,1 2-6,3 2-4,2 2-6,-2 2-5,-3 4-4,-5 2-5,-3 3-5,-3 3-3,-2 1-2,-2 3-1,-2 2-2,-3 0-2,-6 1-1,-4-1-2,-5 1 0,-3-1-3,1-2-1,-1 0-1,1 0-2,0-3 2,4-3 6,3-3 6,3-2 6,4-4 4,6-3 3,5-2 2,7-4 3,5-2 1,4-1 0,3-3 0,4-2 0,3 0-3,1 1-3,1 0-4,1 2-4,-1 1-4,0 2-6,-1 2-3,-1 2-6,-2 1-7,-3 0-11,-4 0-10,-1 0-11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00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66680 7996 999,'-22'-34'-38,"7"11"2,3 10 1,6 12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1:53"/>
    </inkml:context>
    <inkml:brush xml:id="br0">
      <inkml:brushProperty name="width" value="0.04961" units="cm"/>
      <inkml:brushProperty name="height" value="0.04961" units="cm"/>
      <inkml:brushProperty name="color" value="#F2395B"/>
    </inkml:brush>
  </inkml:definitions>
  <inkml:trace contextRef="#ctx0" brushRef="#br0">15050 13250 443,'-96'70'0,"10"-9"2,10-10 0,9-8 1,6-6 2,3 1 5,3-1 4,4 1 4,4-3 2,6-2-1,7-3 0,6-3-2,13-6 8,23-5 14,22-7 15,22-5 14,15-9 1,9-9-13,10-10-13,10-8-13,7-8-9,6-2-8,7-3-5,6-3-6,1-1-10,-3 4-10,-3 3-10,-2 3-12,-8 3-4,-8 3 2,-10 3 3,-9 4 2,-12 1 1,-11 0 2,-14 0 0,-11 0 0,-12-4 3,-9-5 0,-10-7 2,-8-5 2,-11-4 2,-8 0 5,-10 0 3,-9 0 4,-7 1 2,-3 4 1,-3 3 0,-2 3 0,0 3 2,7 3 0,6 3 2,7 4 2,4 1 4,3 0 8,3 0 7,4 0 7,2 0 4,4 0-1,3 0 0,3 0 0,1 0 1,1 0 3,-1 0 4,1 0 3,-3 1 3,-2 4 4,-3 3 4,-3 3 4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04"/>
    </inkml:context>
    <inkml:brush xml:id="br0">
      <inkml:brushProperty name="width" value="0.04242" units="cm"/>
      <inkml:brushProperty name="height" value="0.04242" units="cm"/>
    </inkml:brush>
  </inkml:definitions>
  <inkml:trace contextRef="#ctx0" brushRef="#br0">6218 3116 518,'-25'-7'55,"13"2"2,12 2 3,14 2 3,6 1-5,3 0-11,1 0-10,3 0-12,1 0-7,1 2-2,0 0-3,2 2-3,0-1-2,-3 0-1,-2-2-3,-1 0-1,-2-1-2,-1 0-5,-1 0-4,-1 0-3,-1 0-6,-2 0-5,-3 0-6,-1 0-6,-4 1-8,-4 2-11,-6 2-12,-4 2-12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04"/>
    </inkml:context>
    <inkml:brush xml:id="br0">
      <inkml:brushProperty name="width" value="0.04561" units="cm"/>
      <inkml:brushProperty name="height" value="0.04561" units="cm"/>
    </inkml:brush>
  </inkml:definitions>
  <inkml:trace contextRef="#ctx0" brushRef="#br0">7131 3787 482,'-13'-6'59,"3"6"5,4 4 5,4 6 5,2 3-4,0 5-15,0 3-13,0 5-15,0 3-9,0 3-5,0 2-5,0 4-5,0 3-2,0 2 2,0 4 2,0 2 1,0 4-6,2 2-12,0 3-14,2 4-13,1-2-10,1-3-7,3-4-8,2-4-6,0-7 1,-2-10 9,-2-9 12,-2-10 9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05"/>
    </inkml:context>
    <inkml:brush xml:id="br0">
      <inkml:brushProperty name="width" value="0.04096" units="cm"/>
      <inkml:brushProperty name="height" value="0.04096" units="cm"/>
    </inkml:brush>
  </inkml:definitions>
  <inkml:trace contextRef="#ctx0" brushRef="#br0">9312 3400 537,'-9'8'112,"0"0"-23,-1-1-25,-1 1-24,-1 0-15,0 2-4,0 0-5,0 1-4,-1 3-4,-5 4-2,-4 3-3,-3 5-1,-3 0-3,-1 0-2,-1-1-1,-1 0-3,1-3-1,1 0 1,3-1 0,2 0 1,1-3 0,4-3 0,3-3 1,3-2 0,4-4 3,6-1 7,6-2 7,6-2 6,5-1 2,5 0-3,5 0-2,5 0-3,3 0-2,-1 0-2,0 0-1,1 0-2,-1 1-2,1 4-5,-1 2-4,0 4-4,0 1-3,-1 1-1,-1 1-2,-1 2-1,-1-1-1,-1-1 0,-1-1 2,-1-1-1,-3-1-8,-3-2-16,-4-2-17,-4-2-16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05"/>
    </inkml:context>
    <inkml:brush xml:id="br0">
      <inkml:brushProperty name="width" value="0.03953" units="cm"/>
      <inkml:brushProperty name="height" value="0.03953" units="cm"/>
    </inkml:brush>
  </inkml:definitions>
  <inkml:trace contextRef="#ctx0" brushRef="#br0">11177 2606 556,'-10'-15'62,"10"2"0,12 2-1,10 3 1,5 0-6,1 2-10,-1 1-12,1 0-10,-1 1-8,1 0-5,-1 0-4,0 1-5,-1 0-5,-3 3-7,-3 4-7,-2 2-7,-4 2-8,-3 2-7,-3 0-7,-2 2-8,-3-2-1,-1 1 9,0-2 6,-1 0 8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05"/>
    </inkml:context>
    <inkml:brush xml:id="br0">
      <inkml:brushProperty name="width" value="0.04653" units="cm"/>
      <inkml:brushProperty name="height" value="0.04653" units="cm"/>
    </inkml:brush>
  </inkml:definitions>
  <inkml:trace contextRef="#ctx0" brushRef="#br0">11879 3000 472,'-15'7'37,"2"-1"0,2 0-1,2-1 1,2 0-2,1 3-3,0 3-4,2 4-3,0 1 0,2 3 0,0 1 2,2 3 1,0 1-1,0 3-1,0 1-1,0 3-3,0 1-2,2 2-5,0 2-3,2 3-5,-1 0-6,0 2-5,-2 1-8,0 0-5,-1 1-11,2 0-12,0 0-13,2 1-14,-1-6 1,-1-8 11,0-9 12,-2-9 12,1-4 5,0 0-3,2 0-2,0 0-3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06"/>
    </inkml:context>
    <inkml:brush xml:id="br0">
      <inkml:brushProperty name="width" value="0.04225" units="cm"/>
      <inkml:brushProperty name="height" value="0.04225" units="cm"/>
    </inkml:brush>
  </inkml:definitions>
  <inkml:trace contextRef="#ctx0" brushRef="#br0">12850 4520 520,'0'-11'51,"2"8"9,0 9 9,2 10 8,-1 3-3,-1 1-16,0-1-16,-1 1-15,-1 0-12,0 3-9,0 1-8,0 3-9,0 0-2,0 1 1,0-1 3,0 1 3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07"/>
    </inkml:context>
    <inkml:brush xml:id="br0">
      <inkml:brushProperty name="width" value="0.05122" units="cm"/>
      <inkml:brushProperty name="height" value="0.05122" units="cm"/>
    </inkml:brush>
  </inkml:definitions>
  <inkml:trace contextRef="#ctx0" brushRef="#br0">13900 2873 429,'7'22'100,"-1"0"-24,0-1-22,-1 0-22,-2-1-14,-1 1-1,0 1-3,-2 1-3,0 0-1,-2 1-3,0-1-1,-1 1-3,-1-2-3,2-3-4,0-3-4,2-3-5,0-4-5,0-6-8,0-6-6,0-6-7,1-5-1,1-5 6,3-5 5,2-5 5,1-1 7,0 3 8,0 3 9,0 3 7,0 3 7,-1 3 5,1 3 5,0 2 3,0 5 6,0 3 2,0 4 5,0 3 3,-2 5-3,-1 2-9,-2 3-10,-2 3-8,-1 2-8,0-1-3,0 1-5,0 0-4,0-2-2,-2-1 3,0-3 1,-2-1 2,1-6-8,2-10-16,2-10-17,2-9-16,3-5-2,2 1 16,3 1 14,4 1 14,0 3 11,1 3 4,0 4 6,-1 4 5,1 3 5,0-1 5,0 0 6,-1 0 4,1 1 2,2 2-3,0 2-3,1 3-4,0-2-2,1-1-2,0-2-4,-1-1-2,2-2-3,1 0-2,3 0-2,2 1-2,-1-1-4,-2 2-5,-1 0-5,-2 2-5,-3 0-2,-3 0 1,-3 0 1,-2 0 1,-4 0 2,-3-2 1,-2 0 2,-4-1 3,-2-2 1,-3-2 2,-4-2 3,-2-1 2,-1-3 1,1-1 2,1-3 0,0-1 0,2-2 3,1 3 1,0 0 2,2 0 3,1 2 1,0 1 0,2 1 2,1 1-1,-1 6 7,2 12 11,-1 12 11,0 11 12,1 10 0,2 6-11,2 8-10,2 6-11,1 2-7,0-2-4,-1-4-5,2-2-2,-2-3-5,1 0-2,0-2-3,0 0-3,1-2 0,0-2 0,1-2 1,2-1 1,-2-4 0,-1-4-3,-2-3-3,-2-5-2,-1-2-3,0-1-5,0-1-5,0 0-5,-1-3 1,-4-3 3,-2-3 5,-3-2 4,-3-5 3,-2-6 1,-1-6 2,-3-6 0,0-2 4,1 1 5,1 1 5,0 1 5,3 1 5,3 1 5,3 0 4,2 2 5,5-1 2,4-1-1,5-3-1,6-1-1,2-1-5,3 2-13,2 2-12,1 3-11,1 1-8,-3 2-4,-1 2-4,-2 3-5,-3-1-2,-1 2-3,-2-1-3,-2 0-3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07"/>
    </inkml:context>
    <inkml:brush xml:id="br0">
      <inkml:brushProperty name="width" value="0.03018" units="cm"/>
      <inkml:brushProperty name="height" value="0.03018" units="cm"/>
    </inkml:brush>
  </inkml:definitions>
  <inkml:trace contextRef="#ctx0" brushRef="#br0">17431 5050 728,'8'8'50,"-2"2"-2,-1 0 0,0 1-1,-2 1-7,-1 0-14,0-1-13,-1 1-14,-3 0-6,-2 1 1,-4 1 2,-2 2 0,-1-2-8,1-1-21,0-2-21,2-2-20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09"/>
    </inkml:context>
    <inkml:brush xml:id="br0">
      <inkml:brushProperty name="width" value="0.04865" units="cm"/>
      <inkml:brushProperty name="height" value="0.04865" units="cm"/>
    </inkml:brush>
  </inkml:definitions>
  <inkml:trace contextRef="#ctx0" brushRef="#br0">21930 2147 452,'8'-21'55,"0"7"-7,0 5-8,0 6-8,-1 4-4,-1 2 0,0 2-1,-2 2 0,0 2 0,0 3-3,0 3-2,0 4-2,-1 1-3,-2 4-1,-2 3-2,-2 3-3,-2 2-1,0 1-1,-1 1-1,-2 1-1,-1 1-2,-1 4-4,-3 2-3,-2 4-4,0-1-1,-1-6 0,0-4 1,1-5-1,-3-4-1,-4 0-5,-3 0-4,-5-2-4,-1-3-3,2-3 3,0-5 2,1-3 2,0-3 1,1-4 0,-1-3 0,1-2 0,0-4 1,1-3 2,1-5 1,1-4 2,2-2 1,3-1 1,3-1 1,3-1 1,2 0 1,4 3 1,2 1-1,4 3 1,1 0 2,0 2 3,0 1 3,0 1 3,1 1 3,4 0 4,2 2 3,4 1 5,1 1 1,3 2-2,1 2-1,3 2-1,2 2 0,3 2 2,3 2 2,3 2 1,2 2 1,-1 5 0,0 4-2,1 3 0,-1 2-3,2-1-2,1-1-4,1 0-3,0-2-5,-2 1-6,0-1-5,-1 1-7,-2-2-4,-1-1-3,-3-2-3,-1-2-3,-3-3-11,-3 1-18,-3-2-19,-2 0-19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10"/>
    </inkml:context>
    <inkml:brush xml:id="br0">
      <inkml:brushProperty name="width" value="0.04508" units="cm"/>
      <inkml:brushProperty name="height" value="0.04508" units="cm"/>
    </inkml:brush>
  </inkml:definitions>
  <inkml:trace contextRef="#ctx0" brushRef="#br0">24219 3350 488,'-14'2'100,"1"4"-19,2 4-20,2 3-19,2 3-13,-1 0-2,0-1-4,0 1-3,-1 2-3,-2 3-1,-2 5-1,-1 3-2,-1 1 0,2-3-2,3-3-2,1-3-1,1-2 0,0-1-2,1-1-1,-1-1 0,1-1-3,2-1-3,2 0-4,2-2-4,3-2-3,4-2-2,4-4-3,3-2-1,3-4-5,2 0-6,0-3-8,1-2-5,0-1-2,1 0 5,0 1 3,-1-1 6,0-1 2,-1-2 1,0-2 2,-2-1 1,-1-3 2,-1 0 3,-1-1 1,0-1 3,-3 0 2,-1 3 3,-2 1 1,-2 3 3,-2 0 2,0 2 2,-2 0 1,0 2 2,-1 1 6,2 1 10,0 0 10,2 2 10,-2 1 5,-2 2-1,-4 2 0,-2 2 0,-2 2-2,2 6-3,1 2-5,0 5-2,1 0-5,1-1-3,-2-2-4,2-2-5,-1-1-1,0 1 0,0 1 0,0 1-1,1 0-1,0-1-3,2 0-3,0-2-3,3-1-2,6-2-2,4-2 0,5-2-1,2-3 0,-2-1-1,-3-2-1,-1-1 1,-1-4-2,2-2-2,0-4-3,1-2-1,-1-2-1,-1-1 2,-2-1 1,-2-1 2,-2-1 1,-2 1 0,-3-1 0,0 1 0,-2 0 2,0 2 3,0 2 4,0 3 4,-2 1 2,-2 0 1,-4 2 1,-2 1 1,-2 1-2,-2 2-7,0 2-6,-1 2-5,0 2-4,1 4-1,1 2-1,0 4-1,2-1 0,3 1 0,1-2 0,2 0-1,1-1-3,0-1-8,0 1-7,0 0-8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00"/>
    </inkml:context>
    <inkml:brush xml:id="br0">
      <inkml:brushProperty name="width" value="0.04253" units="cm"/>
      <inkml:brushProperty name="height" value="0.04253" units="cm"/>
      <inkml:brushProperty name="color" value="#00BFF3"/>
    </inkml:brush>
  </inkml:definitions>
  <inkml:trace contextRef="#ctx0" brushRef="#br0">13250 45100 517,'-24'25'-40,"4"0"11,3 0 9,3 0 12,-1 0 4,-2 0 2,-3 0 0,-3 0 0,-1-2 2,4-3-1,3-3 2,3-2-1,-1-5 0,-2-2-1,-3-3 0,-3-3-2,-2-2-1,0 0 2,0 0 0,0 0 0,0 0 1,0 0 0,0 0 1,0 0-1,0 0 2,0 0 3,0 0 2,0 0 2,0 0 1,0 0-1,0 0-1,0 0-2,0-2-1,0-3 0,0-3-2,0-2 0,0-1-2,0 3 0,0 3-1,0 4-1,0 1 0,0 0 0,0 0 1,0 0 0,0 0 4,0 0 7,0 0 8,0 0 7,7 0 10,17 0 13,15 0 13,16 0 12,12-5-1,9-9-13,10-10-13,10-8-14,10-6-8,13 1-5,12-1-5,13 1-4,1 1-4,-9 3-4,-10 3-5,-8 4-3,-8 2-3,-2 4-4,-3 3-4,-3 3-3,-6 1-2,-5 1 0,-7-1 1,-5 1-1,-11-4-4,-11-6-9,-14-6-9,-11-6-8,-12-6 0,-9-2 9,-10-3 10,-8-3 8,-8-2 7,-2 0 3,-3 0 2,-3 0 3,-1 0 2,4 0 4,3 0 2,3 0 2,3 1 1,3 4-2,3 3-1,4 3-2,1-1 2,0-2 7,0-3 5,0-3 7,3-1 4,6 4 1,7 3 2,6 3 3,1 20 5,-3 38 10,-3 37 10,-2 38 10,-1 27-1,3 20-12,3 18-13,4 20-12,1-1-8,0-19-3,0-18-4,0-19-5,0-4-1,0 14-1,0 11-1,0 14-1,0 10-1,0 9-1,0 10-1,0 10-1,0-3-1,0-11-3,0-14-3,0-11-3,0-15-1,0-16-1,0-15 0,0-15 0,-5-17 0,-9-15 0,-10-15 2,-8-16 1,-9-21 1,-6-24 3,-6-26 2,-6-24 2,-6-18 1,-2-9-1,-3-10-1,-3-8-1,1-1 1,6 9 1,7 10 3,6 10 1,6 11 2,6 17-2,7 15 1,6 16-2,13 1 5,23-12 7,22-13 7,22-12 8,23-10 0,25-6-5,25-6-8,25-6-5,9-2-8,-6 3-9,-6 3-8,-6 4-8,-12 5-6,-15 10 0,-15 10-2,-16 9 0,-15 7-2,-11 7-2,-14 6-3,-11 7-1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10"/>
    </inkml:context>
    <inkml:brush xml:id="br0">
      <inkml:brushProperty name="width" value="0.03845" units="cm"/>
      <inkml:brushProperty name="height" value="0.03845" units="cm"/>
    </inkml:brush>
  </inkml:definitions>
  <inkml:trace contextRef="#ctx0" brushRef="#br0">25950 4116 572,'21'-7'56,"-3"2"-3,-4 2-2,-4 2-3,-3 2-4,-1 2-9,0 2-6,-2 2-9,0 2-4,-2 1-3,0 3-3,-2 2-3,-1 1 0,-4 1 1,-2 1 3,-3 2 1,-2-2-5,0-1-9,0-3-12,1-1-10,1-2-1,8 0 9,4-2 8,8 0 8,3-3 4,3-3 2,3-2 1,3-4 0,1-1 1,-1-2 0,-1 0 0,0-1 1,-3 0-7,-1 2-13,-2 2-12,-2 2-12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10"/>
    </inkml:context>
    <inkml:brush xml:id="br0">
      <inkml:brushProperty name="width" value="0.03855" units="cm"/>
      <inkml:brushProperty name="height" value="0.03855" units="cm"/>
    </inkml:brush>
  </inkml:definitions>
  <inkml:trace contextRef="#ctx0" brushRef="#br0">27243 3318 570,'-3'-9'100,"10"-2"-16,9-2-18,11-1-16,5-1-13,1 4-6,0 3-8,2 3-6,-1 1-6,-1 0-3,-3 0-6,-1 0-3,-4 1-6,-2 2-7,-3 2-8,-2 2-8,-4 1-5,-3 2-4,-3 0-5,-2 2-4,-3-1 2,-1 1 6,0 0 6,-1 0 7,-2-1 3,-1-1 0,0 0-2,-1-2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11"/>
    </inkml:context>
    <inkml:brush xml:id="br0">
      <inkml:brushProperty name="width" value="0.04206" units="cm"/>
      <inkml:brushProperty name="height" value="0.04206" units="cm"/>
    </inkml:brush>
  </inkml:definitions>
  <inkml:trace contextRef="#ctx0" brushRef="#br0">27382 4100 523,'-19'7'11,"9"-2"25,8-3 23,10 0 24,5-2 3,3 0-17,3 0-17,3 0-17,3 0-13,1 0-7,3 0-7,1 0-8,1 0-5,-1 0-3,-2 0-5,1 0-3,-3 0-8,-2 0-9,-1 0-10,-2 0-9,-3 0-6,-3 0 0,-3 0-1,-2 0 1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12"/>
    </inkml:context>
    <inkml:brush xml:id="br0">
      <inkml:brushProperty name="width" value="0.05872" units="cm"/>
      <inkml:brushProperty name="height" value="0.05872" units="cm"/>
    </inkml:brush>
  </inkml:definitions>
  <inkml:trace contextRef="#ctx0" brushRef="#br0">30514 1571 374,'-14'3'12,"4"4"15,4 5 13,4 6 15,2 0 2,0 0-9,0 0-10,0-2-10,0 1-6,-2 3-2,0 3-3,-1 3-2,-1 1-2,0 1-2,0-1-2,0 1-2,-1-1-2,0 1 0,-1-1-1,-2 1-1,1-9-11,1-15-18,0-16-20,2-15-18,3-9-6,8-3 11,6-1 9,7-2 10,4 0 7,-1 2 4,1 2 5,-1 2 3,0 3 4,-1 5 4,-1 5 3,0 5 5,-3 2 1,-1 2 3,-3 1 0,-1 1 2,-2 1 7,-2 2 16,-2 2 15,-2 3 15,-1 1 5,0 3-4,-1 4-4,1 2-5,0 4-3,0 4-5,0 3-4,0 5-5,0 0-3,0-1-4,0-3-3,0-1-3,-1 0-3,-1 1 0,0 3 0,-1 2-1,-1 0-1,0 3 0,0 0-2,0 1 0,-1 1 0,-1 2-2,0 2-1,-1 3 0,-1 1-1,0 0 0,0 2 0,0 1-1,-1-1 1,0 0-3,-1-2-1,-1 1-1,0-3-1,2-2 1,2-2-1,2-1 1,0-3-1,0-3 0,-2-3-1,0-3 0,-2-1-3,0-1-4,-1 1-4,-1 0-5,-4-1-3,-6 1-1,-6 0-1,-5-1-3,-5 2 1,-1 1 2,-2 3 1,-2 2 2,0-1 2,3-1 2,3-3 2,3-1 1,3-3 0,3-1-2,3-2-3,3-2-3,2-4-5,2-4-11,3-6-10,1-4-10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13"/>
    </inkml:context>
    <inkml:brush xml:id="br0">
      <inkml:brushProperty name="width" value="0.04989" units="cm"/>
      <inkml:brushProperty name="height" value="0.04989" units="cm"/>
    </inkml:brush>
  </inkml:definitions>
  <inkml:trace contextRef="#ctx0" brushRef="#br0">33304 3290 440,'0'-15'-2,"2"2"0,0 2 1,2 3 0,-1-1 1,2 0 0,-2-2 0,1 1-1,0-2 8,-2 0 11,0 0 13,-2 1 13,-1 0 3,-2 2-5,-2 2-4,-1 2-6,-5 2-4,-2 0-5,-5 2-5,-3 0-4,-2 4-4,3 6-3,1 6-2,2 5-4,2 5-1,1 1 2,1 3 1,1 1 2,1 1 0,4-2-1,2 0 0,4-1-1,1-2 0,0-3 1,0-3 0,0-2 1,2-4-1,4-1-1,4-2-2,3-2-3,4-3-1,3-3-2,4-2-2,2-4-2,1-3-3,0-5-1,1-5-4,-1-5-1,-1-3-2,-3 1 0,-3-1 0,-2 1 0,-4-2 0,-1-1 2,-2-3 0,-2-1 3,-2 0 1,-1 1 4,-1 3 3,0 1 3,-2 3 1,0 1-1,-2 3 0,0 1-1,-1 2 7,0 2 13,0 3 14,0 1 14,0 4 3,2 6-4,0 6-5,2 6-5,-1 4-3,-1 3-3,0 3-3,-1 3-1,-1 0-3,0 0-2,0 0-1,0-2-3,0-1-2,0-2-3,0 0-2,0 0-2,-1-1-6,-1 3-8,0 1-7,-1 3-8,-1-2-5,2-3-4,0-5-3,2-3-3,0-5-6,0-6-9,0-6-10,0-6-8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14"/>
    </inkml:context>
    <inkml:brush xml:id="br0">
      <inkml:brushProperty name="width" value="0.03604" units="cm"/>
      <inkml:brushProperty name="height" value="0.03604" units="cm"/>
    </inkml:brush>
  </inkml:definitions>
  <inkml:trace contextRef="#ctx0" brushRef="#br0">34300 3834 610,'0'-15'2,"0"2"5,0 2 5,0 3 5,3 0 8,6 0 11,5 0 11,7 0 12,3 1 0,-1 0-12,1 2-11,-1 1-12,-1 0-11,-1 0-8,-2 0-8,-2 0-9,-3 1-7,-1 2-6,-2 2-6,-2 2-5,-3 1-7,-3 2-6,-2 0-7,-4 2-7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14"/>
    </inkml:context>
    <inkml:brush xml:id="br0">
      <inkml:brushProperty name="width" value="0.0535" units="cm"/>
      <inkml:brushProperty name="height" value="0.0535" units="cm"/>
    </inkml:brush>
  </inkml:definitions>
  <inkml:trace contextRef="#ctx0" brushRef="#br0">35200 2668 411,'0'-25'35,"2"13"19,0 12 18,2 14 18,-1 7 0,-1 5-15,0 3-17,-1 4-16,-1 4-12,0 5-8,0 3-8,0 4-8,0 1-7,0-3-7,0-1-8,0-1-7,-1 0-8,-1 6-8,0 4-8,-1 5-8,-1-2-2,2-8 7,0-10 6,2-8 6,0-7 2,0-5-1,0-5-2,0-4-2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14"/>
    </inkml:context>
    <inkml:brush xml:id="br0">
      <inkml:brushProperty name="width" value="0.04514" units="cm"/>
      <inkml:brushProperty name="height" value="0.04514" units="cm"/>
    </inkml:brush>
  </inkml:definitions>
  <inkml:trace contextRef="#ctx0" brushRef="#br0">35799 3539 487,'0'-14'5,"0"1"10,0 2 10,0 2 9,-1 6 11,-2 8 8,-2 9 9,-2 10 9,-2 2-2,-2 0-16,-1-1-15,-3 0-15,0-3-11,2-1-5,3-3-6,1-1-7,4-3-4,6-1-4,6-2-4,6-2-5,5-2 1,5-2 2,5-3 4,5 0 3,0-2 3,-2 0 1,-3 0 1,-3 0 2,-2 0-2,-1 0-6,-1 0-6,0 0-6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14"/>
    </inkml:context>
    <inkml:brush xml:id="br0">
      <inkml:brushProperty name="width" value="0.04594" units="cm"/>
      <inkml:brushProperty name="height" value="0.04594" units="cm"/>
    </inkml:brush>
  </inkml:definitions>
  <inkml:trace contextRef="#ctx0" brushRef="#br0">36445 3465 478,'-15'-15'4,"4"1"6,3 1 6,2 1 8,3 5 11,0 11 17,2 12 16,0 10 17,1 5-1,0 2-20,0 1-19,0 1-20,0 1-15,-2 2-11,0 2-11,-2 3-10,0-2-11,-2-2-9,0-4-10,-1-2-11,0-4-3,2-7 3,2-5 3,2-6 3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20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62475 10200 333,'49'20'167,"16"14"-1,16 15 1,16 15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01"/>
    </inkml:context>
    <inkml:brush xml:id="br0">
      <inkml:brushProperty name="width" value="0.04334" units="cm"/>
      <inkml:brushProperty name="height" value="0.04334" units="cm"/>
      <inkml:brushProperty name="color" value="#00BFF3"/>
    </inkml:brush>
  </inkml:definitions>
  <inkml:trace contextRef="#ctx0" brushRef="#br0">13650 45700 507,'-25'23'2,"0"-3"4,0-3 4,0-2 5,7-5 3,17-2 4,15-3 5,16-3 4,16-9 0,20-11-6,18-14-4,20-11-5,8-11-4,1-5-2,-1-7-3,1-5-1,-4-4-3,-6 0-1,-6 0-3,-6 0-1,-10 3-1,-12 6 0,-13 7 0,-12 6 0,-10 6-2,-6 6-5,-6 7-5,-6 6-5,-9 1-4,-8-3-2,-10-3-3,-9-2-2,-9-5-1,-5-2 2,-7-3 1,-5-3 1,-4-2 3,0 0 5,0 0 5,0 0 5,-2 1 5,-3 4 4,-3 3 5,-2 3 5,0 1 5,7 1 7,6-1 6,7 1 7,13 21 9,22 44 9,22 44 10,23 44 11,11 19-3,4-2-13,3-3-14,3-3-13,12 19-9,22 45-4,22 43-5,23 45-5,2 6-5,-16-27-6,-15-28-8,-15-28-6,-3-2-10,14 25-14,11 25-13,14 25-13,-9-19-3,-28-62 7,-28-63 6,-27-62 7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22"/>
    </inkml:context>
    <inkml:brush xml:id="br0">
      <inkml:brushProperty name="width" value="0.0511" units="cm"/>
      <inkml:brushProperty name="height" value="0.0511" units="cm"/>
      <inkml:brushProperty name="color" value="#F2395B"/>
    </inkml:brush>
  </inkml:definitions>
  <inkml:trace contextRef="#ctx0" brushRef="#br0">39894 3300 430,'-15'14'-27,"2"-3"5,3-2 5,1-4 7,1-2 3,0 0 2,0-2 2,0 0 2,0 0 4,-2 2 4,0 2 4,-1 2 4,0 0 3,1-1-1,0-1-1,2 0 1,2-2 6,6 0 16,4-2 14,6 0 15,2-1 1,3 0-11,2 0-12,2 0-13,0 0-6,1 0-4,-1 0-2,1 0-4,1 0-2,3 0-2,3 0-1,3 0-3,3-1-1,4-2-1,4-2-2,5-2-2,0 0 0,0 2-1,-2 3 0,0 1 0,-2 1-5,0 2-6,-1 0-8,-1 1-7,-3 1-4,-2 0 1,-3 0 1,-3 0 1,-4 0 0,-3 0 0,-5 0-2,-3 0 1,-2-2-3,0-4-4,-1-4-4,1-4-3,-1-2-2,-2 1 1,-2-1 2,-2 0 1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22"/>
    </inkml:context>
    <inkml:brush xml:id="br0">
      <inkml:brushProperty name="width" value="0.04039" units="cm"/>
      <inkml:brushProperty name="height" value="0.04039" units="cm"/>
      <inkml:brushProperty name="color" value="#F2395B"/>
    </inkml:brush>
  </inkml:definitions>
  <inkml:trace contextRef="#ctx0" brushRef="#br0">42690 2683 544,'-5'-6'-29,"8"4"30,6 4 29,7 4 30,4 2 9,1 1-11,1 2-11,2 0-11,-1 0-7,2-1-2,2 0-1,-1-2-1,1 0-4,-3 2-5,-1 0-3,-2 1-6,-3 1-1,1 0-2,-2 0 0,-1-1 0,-1 1-3,-2 0-1,-3 0-3,-1-1-2,-2 2-2,0 0-1,-2 1 0,0 1-1,-3 1 1,-4 0 5,-4-1 4,-4 1 4,-2 0 2,-2-1-1,0 1-1,-1 0-1,-2 0-3,-1 3-4,-3 2-6,-1 1-4,-3 3-7,-3 1-11,-3 2-8,-3 3-11,1-1-4,3-3-1,5-4 1,3-1-1,4-4 5,5-3 10,3-3 11,4-2 9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23"/>
    </inkml:context>
    <inkml:brush xml:id="br0">
      <inkml:brushProperty name="width" value="0.04525" units="cm"/>
      <inkml:brushProperty name="height" value="0.04525" units="cm"/>
      <inkml:brushProperty name="color" value="#F2395B"/>
    </inkml:brush>
  </inkml:definitions>
  <inkml:trace contextRef="#ctx0" brushRef="#br0">47332 2061 486,'-6'-13'75,"4"8"-5,4 7-5,4 6-6,0 5-6,0 3-7,-4 3-7,0 4-7,-2 1-7,0 4-7,0 3-6,0 3-7,-2 1-3,0-2 2,-4 0 0,0-1 0,-2-2-6,2-3-15,0-3-16,2-3-15,0-6-12,2-10-6,0-10-7,2-10-7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24"/>
    </inkml:context>
    <inkml:brush xml:id="br0">
      <inkml:brushProperty name="width" value="0.04307" units="cm"/>
      <inkml:brushProperty name="height" value="0.04307" units="cm"/>
      <inkml:brushProperty name="color" value="#F2395B"/>
    </inkml:brush>
  </inkml:definitions>
  <inkml:trace contextRef="#ctx0" brushRef="#br0">46984 1910 510,'8'-8'1,"0"0"2,0 0 2,0 0 2,-1 0 3,1-2 5,0 0 5,0-1 6,1 0 2,1 2 3,3 3 1,2 1 2,1 1-1,1 2-3,2 0-3,0 2-3,-1 1-4,-3 2-3,-3 2-3,-2 2-4,-4 2-3,-3 3-3,-2 3-4,-4 4-2,-3 2-5,-5 5-5,-5 3-4,-5 4-4,-3 2-4,0 1 0,1-1-2,-1 0-1,1-2 1,-1-3 2,1-5 2,-1-3 4,1-4 3,3-1 8,1-2 6,3-2 7,6-4 10,12-3 12,11-4 12,13-4 12,5-3 2,1-4-9,-1-2-9,1-3-9,-3-1-7,-2 3-4,-3 1-4,-2 2-4,-5 3-6,-3 6-6,-4 5-8,-4 4-7,-5 4-2,-6 3 3,-6 3 5,-6 3 2,-3 2 4,-3 1 3,-1 1 3,-3 1 2,-1 1 3,-3 1-1,-1 1 1,-2 1 0,-1 0-3,1-2-5,1 0-6,1-1-6,2-2-6,3-5-6,3-3-8,3-4-6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24"/>
    </inkml:context>
    <inkml:brush xml:id="br0">
      <inkml:brushProperty name="width" value="0.04872" units="cm"/>
      <inkml:brushProperty name="height" value="0.04872" units="cm"/>
      <inkml:brushProperty name="color" value="#F2395B"/>
    </inkml:brush>
  </inkml:definitions>
  <inkml:trace contextRef="#ctx0" brushRef="#br0">48400 3800 451,'7'9'43,"-2"1"-6,-3 3-8,0 2-5,-2 1-1,2-1 7,0 1 6,2 0 6,0 0 2,1 1-3,1 1-2,2 1-3,0 0-3,0-3-4,0-1-3,-1-2-3,1-2-10,0 1-13,0 0-15,0 0-15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25"/>
    </inkml:context>
    <inkml:brush xml:id="br0">
      <inkml:brushProperty name="width" value="0.04191" units="cm"/>
      <inkml:brushProperty name="height" value="0.04191" units="cm"/>
      <inkml:brushProperty name="color" value="#F2395B"/>
    </inkml:brush>
  </inkml:definitions>
  <inkml:trace contextRef="#ctx0" brushRef="#br0">49860 1974 524,'-2'-11'123,"0"10"-24,-4 10-24,0 10-24,-3 4-15,0 2-8,-1 2-6,-1-1-8,-2 2-5,0-1-3,-1 1-3,-1-1-3,-1 0-1,2-3-1,1-1 0,1-3 0,2-1 0,6-3 2,4-1 2,6-2 0,6-5 2,7-6-1,9-8 0,7-6 0,4-5-2,1-1-2,-1-3-5,0-1-2,-1-1-4,-3 4-2,-4 3-2,-2 3-3,-4 2-4,-5 1-6,-4 0-6,-6 2-5,-5-1-5,-4-2-2,-6-2-2,-4-1-3,-2-1 3,2 2 8,3 3 8,1 1 9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25"/>
    </inkml:context>
    <inkml:brush xml:id="br0">
      <inkml:brushProperty name="width" value="0.04984" units="cm"/>
      <inkml:brushProperty name="height" value="0.04984" units="cm"/>
      <inkml:brushProperty name="color" value="#F2395B"/>
    </inkml:brush>
  </inkml:definitions>
  <inkml:trace contextRef="#ctx0" brushRef="#br0">50094 1834 441,'-8'-15'3,"0"2"4,0 3 7,0 1 4,1 3 8,1 6 9,0 4 9,2 6 9,-1 4 1,-2 5-8,-2 5-6,-2 5-8,-1 4-4,1 2-2,-1 4 0,0 3-2,-1 2-2,-3 4-3,-3 2-1,-3 4-3,-2 0-7,1-2-9,-1-3-9,1 0-11,0-5-4,4-4 1,3-5 1,3-5 2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25"/>
    </inkml:context>
    <inkml:brush xml:id="br0">
      <inkml:brushProperty name="width" value="0.04036" units="cm"/>
      <inkml:brushProperty name="height" value="0.04036" units="cm"/>
      <inkml:brushProperty name="color" value="#F2395B"/>
    </inkml:brush>
  </inkml:definitions>
  <inkml:trace contextRef="#ctx0" brushRef="#br0">50050 3576 545,'30'-30'4,"-1"3"7,-3 3 9,-1 3 8,0 2 5,3-1 1,3 0 2,3 1 1,-1 1-1,-4 2-5,-3 4-4,-5 3-5,-4 5-1,-4 8-1,-6 8 1,-4 7 1,-7 6-3,-6 1-4,-7 3-5,-7 1-4,-3 0-4,1-3-6,1-3-5,1-3-4,1-3-6,1-3-4,1-2-5,0-4-4,3-2-5,1-2-4,2-3-4,3 0-4,0-4 0,2 0 3,1-3 4,0-2 3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26"/>
    </inkml:context>
    <inkml:brush xml:id="br0">
      <inkml:brushProperty name="width" value="0.04433" units="cm"/>
      <inkml:brushProperty name="height" value="0.04433" units="cm"/>
      <inkml:brushProperty name="color" value="#F2395B"/>
    </inkml:brush>
  </inkml:definitions>
  <inkml:trace contextRef="#ctx0" brushRef="#br0">50050 3895 496,'2'-13'14,"4"4"8,4 6 8,3 5 8,4 2 6,1 3 3,3 2 4,2 2 2,1 1-1,2 3-6,3 2-7,1 2-6,2-1-9,-1 1-13,0-2-13,1-1-13,-2 0-6,-3-1-3,-4 1-1,-1 0-2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26"/>
    </inkml:context>
    <inkml:brush xml:id="br0">
      <inkml:brushProperty name="width" value="0.03213" units="cm"/>
      <inkml:brushProperty name="height" value="0.03213" units="cm"/>
      <inkml:brushProperty name="color" value="#F2395B"/>
    </inkml:brush>
  </inkml:definitions>
  <inkml:trace contextRef="#ctx0" brushRef="#br0">50997 1260 684,'-7'-17'0,"0"-1"0,2-3 0,1-1 0,3 3 11,7 9 22,7 8 22,8 10 22,1 6-3,-3 7-28,-3 5-27,-2 6-27,-4 0-13,-1-7 3,-2-7 2,-2-6 2,-1-4-7,0 1-16,0 1-15,0 2-15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01"/>
    </inkml:context>
    <inkml:brush xml:id="br0">
      <inkml:brushProperty name="width" value="0.03415" units="cm"/>
      <inkml:brushProperty name="height" value="0.03415" units="cm"/>
      <inkml:brushProperty name="color" value="#00BFF3"/>
    </inkml:brush>
  </inkml:definitions>
  <inkml:trace contextRef="#ctx0" brushRef="#br0">16100 45300 644,'-47'4'41,"6"10"-2,7 10-3,6 9-1,1 12-3,-3 16-1,-3 15-1,-2 17-1,-6 13-3,-6 13-6,-6 12-4,-6 13-6,-6 4-3,-2-3-4,-3-3-3,-3-2-3,-1-6-2,4-6-2,3-6-2,3-6-1,3-13-8,3-19-14,3-18-14,4-19-14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27"/>
    </inkml:context>
    <inkml:brush xml:id="br0">
      <inkml:brushProperty name="width" value="0.05575" units="cm"/>
      <inkml:brushProperty name="height" value="0.05575" units="cm"/>
      <inkml:brushProperty name="color" value="#F2395B"/>
    </inkml:brush>
  </inkml:definitions>
  <inkml:trace contextRef="#ctx0" brushRef="#br0">51628 2080 394,'8'-6'111,"0"4"-22,0 4-21,0 4-20,-1 4-15,-1 4-6,0 3-6,-2 5-7,-1 2-4,-2 2-5,-2 3-4,-2 1-4,-1 0-4,-2-1-4,0-3-3,-1-1-5,4-7-1,10-9-2,9-10-2,11-9 0,3-6 2,-2 2 8,-1 1 8,-2 1 7,-3 1 5,0 2 0,-1 2 1,0 2 1,-5-1-5,-7-5-10,-6-5-11,-8-5-11,-2-2-2,-1 2 6,0 3 5,0 1 6,0 2 4,0 1 1,0 1 2,1 1 1,-1 1 8,0 2 13,0 2 13,0 2 12,1 4 9,0 6 3,2 6 5,1 6 3,1 4-4,2 2-11,2 4-10,2 3-12,0 2-7,-1-1-3,0 0-4,-1 1-4,-1 0-2,0 4-2,0 3-1,0 2-1,0 0-6,0-3-6,0-5-8,0-4-6,-2-3-6,0-3 0,-4-3-2,0-3-2,-3-2-1,-2-4-2,-2-3-1,-1-2-3,-1-4 4,2-3 9,3-2 10,1-3 8,1-2 8,2 0 8,1 0 6,0 0 7,3 1 5,2-1 3,4 0 3,2 0 3,3 0 1,3-2-3,4 0-2,2-1-2,2 0-3,1 2-3,1 2-2,1 3-4,0 0-3,-3 2-2,-1 0-3,-2 2-2,-4 2-5,-3 4-8,-4 3-8,-4 5-7,-4 2-3,-6 1 1,-4 2 2,-5 0 1,-3-1 1,1-1 1,-1-3 1,0-1 2,0-2 1,-1 0 2,-1-2 2,-1-1 1,-1 1 5,-1 0 6,-1 1 6,-1 2 6,2-2 5,3-1 6,4-2 5,5-2 5,5-2 5,8-1 3,8 0 3,8-1 4,5-1-3,2 0-7,4 0-8,3 0-7,2 0-7,1 0-4,1 0-6,1 0-4,-1 0-6,0 0-3,-1 0-5,-1 0-5,-2 0 0,-3 0 1,-3 0 1,-3 0 3,-3 0-4,-1 0-9,-2 0-7,-2 0-10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28"/>
    </inkml:context>
    <inkml:brush xml:id="br0">
      <inkml:brushProperty name="width" value="0.04866" units="cm"/>
      <inkml:brushProperty name="height" value="0.04866" units="cm"/>
      <inkml:brushProperty name="color" value="#F2395B"/>
    </inkml:brush>
  </inkml:definitions>
  <inkml:trace contextRef="#ctx0" brushRef="#br0">53772 1993 452,'-19'0'7,"7"0"15,8 0 15,8 0 14,8-2 4,7 0-7,9-3-7,7-2-7,5-1-7,-1 0-5,0 1-7,0-1-5,-3 0-7,-5 2-6,-7 1-6,-5 0-6,-8 4-9,-8 6-14,-10 6-12,-8 6-13,-4 0-2,-1-1 11,0-4 11,1-3 9,0-2 9,0-2 5,2-2 6,1-2 6,1-1 3,1 0 1,0 0 1,2 0 1,1 1 13,1 2 22,0 2 24,2 2 22,0 3 6,2 5-13,1 5-11,0 5-14,1 5-7,-2 5-4,0 4-3,-1 6-4,-1 3-5,0 4-4,0 2-6,0 3-5,1 1-5,1 0-4,0-2-6,2 0-5,0-3-1,2-1 0,0-2 2,2-2 1,0-2-7,2-4-14,0-2-16,2-3-13,-1-5-8,0-6 2,-2-5 1,0-6 1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29"/>
    </inkml:context>
    <inkml:brush xml:id="br0">
      <inkml:brushProperty name="width" value="0.04105" units="cm"/>
      <inkml:brushProperty name="height" value="0.04105" units="cm"/>
      <inkml:brushProperty name="color" value="#F2395B"/>
    </inkml:brush>
  </inkml:definitions>
  <inkml:trace contextRef="#ctx0" brushRef="#br0">54100 3175 535,'38'-48'25,"-3"12"9,-4 13 10,-2 13 8,-2 6 2,-3 2-6,-1 0-8,-2 2-6,-4 2-6,-1 6-3,-4 4-4,-3 5-4,-3 4-3,-6 1-2,-4 3-4,-5 1-2,-4 1-4,-2 1-4,-2-1-4,-1 1-5,-3-2-2,0-1-2,-1-3-1,0-1-2,-1-4-2,2-3-6,3-4-5,1-4-5,3-5-1,2-6 1,4-6 3,3-6 2,1-3 1,2-1 0,0-1-1,2-1 0,1 1 2,2 1 3,2 3 5,2 1 3,1 3 8,1 2 9,2 4 10,0 3 9,1 2 11,1 4 12,1 2 10,2 4 11,-1 1 2,-1 3-8,-1 2-7,0 2-8,-1 0-6,1 1-7,1 0-7,2-1-6,-1 0-8,-1-2-9,-1-3-9,0-1-8,-2-2-13,1 0-19,0-2-19,0 0-17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29"/>
    </inkml:context>
    <inkml:brush xml:id="br0">
      <inkml:brushProperty name="width" value="0.04573" units="cm"/>
      <inkml:brushProperty name="height" value="0.04573" units="cm"/>
      <inkml:brushProperty name="color" value="#F2395B"/>
    </inkml:brush>
  </inkml:definitions>
  <inkml:trace contextRef="#ctx0" brushRef="#br0">55225 1584 481,'8'-15'8,"0"2"16,-1 3 17,1 1 16,0 3 0,0 6-17,0 4-16,0 6-17,-3 4-9,-3 5-2,-4 5-1,-3 5-2,-5 1-5,-2-1-9,-3-3-10,-3-1-8,-1-3-3,0-1 5,2-3 5,1-1 6,1-3 5,1-1 7,0-2 8,2-2 6,3-2 10,4-2 12,6-3 12,4 0 11,6-4 3,6-4-7,5-4-8,7-4-6,1-1-7,-2-1-4,-1 0-4,-2 1-5,-4 0-3,-3 4 0,-5 3-1,-3 2 0,-5 7 4,-8 8 9,-6 9 9,-7 9 10,-5 6 1,0 1-5,-1 2-5,0 2-5,-3 4-5,-2 4-5,-1 6-5,-2 4-5,-2 2-5,1-2-3,0-2-4,-1-2-3,2-3-5,1-4-7,3-4-5,2-4-7,1-4-2,4-3 2,3-5 1,3-3 2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30"/>
    </inkml:context>
    <inkml:brush xml:id="br0">
      <inkml:brushProperty name="width" value="0.04179" units="cm"/>
      <inkml:brushProperty name="height" value="0.04179" units="cm"/>
      <inkml:brushProperty name="color" value="#F2395B"/>
    </inkml:brush>
  </inkml:definitions>
  <inkml:trace contextRef="#ctx0" brushRef="#br0">55450 3408 526,'14'-34'59,"-1"13"2,-2 11 2,-2 12 2,-2 7-5,0 3-12,-2 4-10,0 2-12,-1 1-8,1 1-5,2-1-6,0 1-4,1-1-5,0-3-2,0-1-4,0-2-2,0-3-6,3-3-10,2-2-10,2-4-10,0-3-4,-1-4 0,-1-4 1,0-3 0,-3-3 3,1-2 5,-2 0 7,0 0 5,-1-2 7,-1 2 8,1 1 8,0 1 8,-1 4 16,-2 6 23,-2 8 23,-2 6 24,-1 5-2,0 2-23,0 1-24,0 3-24,3-3-21,5-5-18,7-6-18,6-6-17,0-3-3,-3-2 14,-4 0 14,-4-1 14,-3 0 10,1 2 7,0 2 8,0 2 8,-3 3 8,-4 4 9,-6 4 9,-4 3 9,-4 3 0,-1 0-9,-3-1-10,-2 1-9,-1 0-7,-3-1-6,-1 1-6,-3 0-5,0-1-4,1-1 0,1-1-2,1-1-1,1 1 2,-1 0 6,1 1 5,-1 1 6,2-1 1,3-1-2,3-2-2,3-2-3,5-2 2,10-2 9,8-3 7,9 0 8,6-3 1,3-1-6,3 0-6,3-1-6,0-1-7,0 0-8,-1 0-9,-1 0-8,-2 1-8,-1 2-5,-3 2-6,-1 2-6,-4 0-1,-3 0 4,-4-2 4,-4 0 3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31"/>
    </inkml:context>
    <inkml:brush xml:id="br0">
      <inkml:brushProperty name="width" value="0.04158" units="cm"/>
      <inkml:brushProperty name="height" value="0.04158" units="cm"/>
      <inkml:brushProperty name="color" value="#F2395B"/>
    </inkml:brush>
  </inkml:definitions>
  <inkml:trace contextRef="#ctx0" brushRef="#br0">57450 2463 529,'10'6'115,"4"-3"-22,3-2-23,5-4-22,2-1-13,4-2-7,3 0-5,3-1-5,0-1-4,-3 0-3,-3 0-2,-3 1-4,-3 0-4,-3 2-6,-3 2-8,-3 2-6,-3 2-11,-2 4-15,-4 2-14,-2 3-16,-4 1-1,0-2 10,-3-2 12,-2-2 11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31"/>
    </inkml:context>
    <inkml:brush xml:id="br0">
      <inkml:brushProperty name="width" value="0.04377" units="cm"/>
      <inkml:brushProperty name="height" value="0.04377" units="cm"/>
      <inkml:brushProperty name="color" value="#F2395B"/>
    </inkml:brush>
  </inkml:definitions>
  <inkml:trace contextRef="#ctx0" brushRef="#br0">57845 2700 502,'-15'0'0,"4"2"0,3 0 0,2 2 0,3 1 11,0 5 22,2 4 21,0 4 22,1 4 4,0 5-15,0 4-15,0 6-15,-1 2-9,-2-2-3,-2 0-4,-1-1-3,-2-2-6,2-2-11,0-1-10,2-3-10,0-2-11,2-5-11,0-3-11,2-4-10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31"/>
    </inkml:context>
    <inkml:brush xml:id="br0">
      <inkml:brushProperty name="width" value="0.04407" units="cm"/>
      <inkml:brushProperty name="height" value="0.04407" units="cm"/>
      <inkml:brushProperty name="color" value="#F2395B"/>
    </inkml:brush>
  </inkml:definitions>
  <inkml:trace contextRef="#ctx0" brushRef="#br0">58563 2992 499,'-7'-3'106,"2"8"-16,2 9-14,2 10-16,1 4-13,0 0-10,0 2-11,0 1-9,0 0-6,0-1-1,0-1 0,0-1-1,-1-2-7,-2-1-15,-2-3-13,-2-1-14,0-3-13,-1-1-10,0-2-11,0-2-10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31"/>
    </inkml:context>
    <inkml:brush xml:id="br0">
      <inkml:brushProperty name="width" value="0.04736" units="cm"/>
      <inkml:brushProperty name="height" value="0.04736" units="cm"/>
      <inkml:brushProperty name="color" value="#F2395B"/>
    </inkml:brush>
  </inkml:definitions>
  <inkml:trace contextRef="#ctx0" brushRef="#br0">57081 4426 464,'-13'-8'6,"3"0"10,4 0 11,4 0 12,6 0 5,10-2 2,8 0 0,9-1 2,5 0-3,2 2-5,2 2-7,2 3-5,2-1-5,0 2-2,2-1-1,1 0-3,-2 0-3,0 2-3,-3 0-4,-2 2-3,-1 1-6,-2 4-10,0 2-11,-1 4-9,-3 0-6,-3-1-3,-5-1-3,-3 0-2,-4-2-4,-3-1-3,-3 0-4,-2-2-4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35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64500 8797 999,'0'-15'-3,"2"2"-7,0 3-6,2 1-7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01"/>
    </inkml:context>
    <inkml:brush xml:id="br0">
      <inkml:brushProperty name="width" value="0.0343" units="cm"/>
      <inkml:brushProperty name="height" value="0.0343" units="cm"/>
      <inkml:brushProperty name="color" value="#00BFF3"/>
    </inkml:brush>
  </inkml:definitions>
  <inkml:trace contextRef="#ctx0" brushRef="#br0">15000 44050 641,'-13'-83'82,"26"34"-9,24 35-10,26 35-9,10 19-12,-3 7-13,-3 6-14,-2 7-15,-5 4-11,-2 3-12,-3 3-12,-3 4-11,-7-6-6,-9-11-3,-10-14-1,-8-11-2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36"/>
    </inkml:context>
    <inkml:brush xml:id="br0">
      <inkml:brushProperty name="width" value="0.04096" units="cm"/>
      <inkml:brushProperty name="height" value="0.04096" units="cm"/>
    </inkml:brush>
  </inkml:definitions>
  <inkml:trace contextRef="#ctx0" brushRef="#br0">6559 10176 537,'-14'-2'2,"3"0"7,3-3 5,2-2 6,4-1 6,4 2 6,4 1 7,4 0 6,3 1 1,3 1-5,3-2-4,4 2-5,1-2-4,4 0-5,3-2-4,3 0-3,1-1-5,-1 0-1,-1 1-3,-1-1-2,-3 1-5,-3 2-7,-5 2-7,-3 2-8,-5 4-9,-5 8-14,-4 6-12,-6 7-12,-3 0-3,-1-5 10,-3-6 9,-2-6 10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37"/>
    </inkml:context>
    <inkml:brush xml:id="br0">
      <inkml:brushProperty name="width" value="0.03816" units="cm"/>
      <inkml:brushProperty name="height" value="0.03816" units="cm"/>
    </inkml:brush>
  </inkml:definitions>
  <inkml:trace contextRef="#ctx0" brushRef="#br0">7063 10500 576,'-15'0'5,"2"0"10,2 0 10,3 0 9,1 1 7,4 2 2,2 2 1,4 2 3,0 1-3,-1 1-9,0 2-9,-1 0-8,-1 1-5,0 1-3,0 1-2,0 2-3,0 2-2,0 8 0,0 7 0,0 7-2,0 0-1,0-6-2,0-5-4,0-7-2,-1-2-2,-1 0-1,0-1 0,-1 1 0,-1-2 0,2-1 1,0-2 2,2-3 1,1-1-7,2-2-12,2-2-15,2-2-13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37"/>
    </inkml:context>
    <inkml:brush xml:id="br0">
      <inkml:brushProperty name="width" value="0.04251" units="cm"/>
      <inkml:brushProperty name="height" value="0.04251" units="cm"/>
    </inkml:brush>
  </inkml:definitions>
  <inkml:trace contextRef="#ctx0" brushRef="#br0">7748 10327 517,'-8'-6'57,"0"2"-3,0 4-4,0 3-2,1 1-6,2 3-5,2 2-7,2 2-5,1 0-6,0 1-1,0 0-4,0 0-2,0-1-2,0 1-2,0 0-1,0 0-2,0 0-1,0 1 1,0 1 1,0 2 0,0-1 0,0 1-1,0 0-2,0-1 0,0 2-2,0 2 1,0 1-1,0 3 0,0 0 0,0-1 0,0-1-1,0-1 1,0-1-1,0 1 0,0 0 0,0-1 0,0 0-4,0-1-7,0 0-8,0-2-7,0-1-2,0-1 4,0-1 3,0 0 4,0-2-2,0 1-9,0 0-9,0 0-8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37"/>
    </inkml:context>
    <inkml:brush xml:id="br0">
      <inkml:brushProperty name="width" value="0.04753" units="cm"/>
      <inkml:brushProperty name="height" value="0.04753" units="cm"/>
    </inkml:brush>
  </inkml:definitions>
  <inkml:trace contextRef="#ctx0" brushRef="#br0">6146 12444 462,'-15'0'0,"2"0"0,3 0 0,1 0 0,0 0 3,0 0 3,-1 0 5,-1 0 5,-1 0 1,2 0-1,1 0-1,0 0-2,2 0 1,-1 0 3,0 0 2,0 0 3,3-1 2,6 0 4,6-2 2,6 0 5,2-1-2,1 0-4,0 0-5,-1 0-5,2 0-3,2 0-2,1 0-1,3 1-2,-1-1-1,-3 2-2,-3 0-1,-3 2-2,-1-1 0,0 0-1,0-2 0,0 0 0,1 0 0,5 0 1,3 2 0,5 0 0,1 1 1,1-2 0,-1 0-1,1-2 1,-1 1-3,1 0-3,-1 2-6,1 1-3,-3 0-2,-3 0 0,-5 0 1,-3 0 1,-2 0 1,0 0 0,-1 0 2,1 0 1,0-1 0,0-1 1,-1 0 1,1-1 1,0-1-4,1 2-7,2 0-7,0 2-7,0 0-2,-1 0 2,-1 0 2,0 0 3,-1 0 2,1 0 1,1 0 2,2 0 2,-1 0-5,-1 0-10,-1 0-11,0 0-10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39"/>
    </inkml:context>
    <inkml:brush xml:id="br0">
      <inkml:brushProperty name="width" value="0.04815" units="cm"/>
      <inkml:brushProperty name="height" value="0.04815" units="cm"/>
    </inkml:brush>
  </inkml:definitions>
  <inkml:trace contextRef="#ctx0" brushRef="#br0">14232 10278 456,'-8'-13'91,"-2"3"-18,0 4-18,-1 4-17,-1 3-11,-2 2-6,0 2-3,-1 2-6,-1 3-2,-1 7 0,-2 6 0,1 5 0,-1 3-1,2-1-1,2-1-1,3-1-1,1-1-1,0 1-2,2-1-1,1 1-2,1-2 0,2-2 0,2-1 0,2-2 0,2-4 0,4-3 1,2-4-1,4-4 0,2-5 0,5-6-3,3-6-1,5-6-1,3-3-3,3-3-4,2-1-3,4-3-3,0 1-2,-1 1-1,-3 3 0,-2 1-2,-2 2 2,-3 3 3,-3 1 2,-3 2 3,-3 2 3,-2 3 3,-4 1 2,-3 2 3,-2 3 7,-4 4 12,-3 4 11,-2 4 13,-2 3 2,0 3-4,0 3-5,1 3-6,-2 1-3,2-1-4,-1-1-1,0 0-4,0-1-2,0 1-1,0 1-3,0 1-1,3-3-3,6-5-6,6-6-4,6-6-6,3-7-3,1-6-1,1-7-3,1-7 0,0-4-2,-1 1 2,-1 0 0,-1-1 2,-2 1 0,-3 1 2,-2 1 2,-4 1 1,-2 1 3,-1 1 3,0 1 3,-2 1 3,-1 0 3,-4 1 0,-2-1 1,-3 1 1,-3 0 1,-2 4-1,-2 3 0,-1 3-1,-3 2-1,0 2-2,-1 2-2,-1 2-2,-1 3-4,-1 4-6,-1 4-5,-1 3-6,1 2-6,5 0-4,3-2-6,4-1-5,2 0-3,0 0 1,0-1 0,1 1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39"/>
    </inkml:context>
    <inkml:brush xml:id="br0">
      <inkml:brushProperty name="width" value="0.03588" units="cm"/>
      <inkml:brushProperty name="height" value="0.03588" units="cm"/>
    </inkml:brush>
  </inkml:definitions>
  <inkml:trace contextRef="#ctx0" brushRef="#br0">16596 10933 613,'36'-6'84,"-6"4"-16,-5 4-18,-7 4-18,-4 2-10,-2 1-4,-4 2-5,-2 0-4,-3 2-2,-1 3 1,0 3 1,-2 4 1,-2 0-4,-6 2-10,-4 2-11,-5-1-9,-2 1-5,1-3 2,1-1 2,1-2 1,0-4 3,0-1 0,1-4 3,-1-3 1,1-1 4,2-2 6,3-1 5,1 0 6,3-2 9,4-2 11,4-2 11,4-2 13,4-1 0,3 0-7,5 0-8,4 0-8,1 1-9,3 0-7,0 2-8,1 0-7,0 1-4,2 0 1,1 0 1,1 0 1,-1 0-10,-1 0-19,-3 0-18,-1 0-20,-4 0-3,-3-2 14,-4 0 13,-4-1 14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40"/>
    </inkml:context>
    <inkml:brush xml:id="br0">
      <inkml:brushProperty name="width" value="0.03535" units="cm"/>
      <inkml:brushProperty name="height" value="0.03535" units="cm"/>
    </inkml:brush>
  </inkml:definitions>
  <inkml:trace contextRef="#ctx0" brushRef="#br0">17934 10832 622,'-15'0'0,"2"0"-1,3 0 0,1 0-1,3-1 7,6-1 13,4 0 12,6-1 14,3-1 3,5 2-4,3 0-6,5 2-5,2-1-5,3 0-3,1-2-5,3 0-4,-1-1-3,0 2-1,-1 0-2,-1 2-1,-2 0-8,-3 0-14,-4 0-16,-1 0-15,-4 1-7,-3 2-2,-3 2 0,-2 2-2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40"/>
    </inkml:context>
    <inkml:brush xml:id="br0">
      <inkml:brushProperty name="width" value="0.04156" units="cm"/>
      <inkml:brushProperty name="height" value="0.04156" units="cm"/>
    </inkml:brush>
  </inkml:definitions>
  <inkml:trace contextRef="#ctx0" brushRef="#br0">18629 9963 529,'-8'-7'0,"2"1"0,0 0 0,2 2 0,-1-1 3,-2-2 6,-2-2 7,-1-1 6,-1 2 8,4 10 9,2 8 11,4 9 10,1 5-1,0 3-12,0 1-10,0 3-11,0 2-7,0 4-1,0 4-3,0 4-1,0 5-8,0 4-12,0 5-14,0 6-13,0-1-12,0-5-10,0-5-9,0-4-10,0-8 1,0-10 13,0-9 12,0-10 13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41"/>
    </inkml:context>
    <inkml:brush xml:id="br0">
      <inkml:brushProperty name="width" value="0.04607" units="cm"/>
      <inkml:brushProperty name="height" value="0.04607" units="cm"/>
    </inkml:brush>
  </inkml:definitions>
  <inkml:trace contextRef="#ctx0" brushRef="#br0">20247 9880 477,'-7'-15'7,"2"2"14,2 3 13,2 1 15,1 3 7,-2 4 3,-1 4 2,0 4 3,-3 4-7,-3 7-13,-5 6-14,-4 5-14,-3 4-7,-1-1-3,-3 0-1,-1 1-2,-1-2-2,3 0-2,1-1-2,3-1-3,2-2-1,2-1-1,4-3 0,3-1-2,3-3 1,4-3 2,4-3 0,4-2 2,4-5 1,5-2 4,5-6 2,5-2 2,3-2 0,1 2-1,1 2-3,1 2-2,0 1-1,-1 0-1,-1 0-1,-1 0-1,-1 0-2,-1 0-6,-1 0-4,-1 0-6,-2 0-8,-3-2-13,-3-1-12,-2 0-12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41"/>
    </inkml:context>
    <inkml:brush xml:id="br0">
      <inkml:brushProperty name="width" value="0.04801" units="cm"/>
      <inkml:brushProperty name="height" value="0.04801" units="cm"/>
    </inkml:brush>
  </inkml:definitions>
  <inkml:trace contextRef="#ctx0" brushRef="#br0">20979 10234 458,'-15'-15'3,"2"2"7,2 3 7,2 1 6,3 3 10,1 6 15,2 4 13,2 6 14,1 3 1,0 5-15,0 3-15,0 5-13,0 2-10,0 3-6,0 1-6,0 2-7,-1 3-6,0 3-9,-2 2-8,0 4-9,-1-1-8,2-4-8,0-4-9,2-3-7,0-6 0,2-4 9,0-5 9,2-4 9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02"/>
    </inkml:context>
    <inkml:brush xml:id="br0">
      <inkml:brushProperty name="width" value="0.0457" units="cm"/>
      <inkml:brushProperty name="height" value="0.0457" units="cm"/>
      <inkml:brushProperty name="color" value="#00BFF3"/>
    </inkml:brush>
  </inkml:definitions>
  <inkml:trace contextRef="#ctx0" brushRef="#br0">17600 45000 481,'-66'-91'23,"19"19"13,19 19 13,19 19 11,13 16 2,10 17-10,10 15-9,9 16-10,1 13-6,-6 14-3,-6 11-2,-6 14-3,-6 11-2,-2 14-2,-3 11-3,-3 14-3,-4 3-2,-3-2-2,-3-3-2,-2-3-2,-5 7-6,-2 19-6,-3 19-7,-3 19-7,-1-12-4,4-40 0,3-40 1,3-41-1,4-30-1,7-19-3,6-18-3,7-19-4,0-10 2,-2 1 2,-3-1 4,-3 1 4,-1-3 1,4-2 0,3-3 1,3-3-2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41"/>
    </inkml:context>
    <inkml:brush xml:id="br0">
      <inkml:brushProperty name="width" value="0.0447" units="cm"/>
      <inkml:brushProperty name="height" value="0.0447" units="cm"/>
    </inkml:brush>
  </inkml:definitions>
  <inkml:trace contextRef="#ctx0" brushRef="#br0">22050 10163 492,'0'-15'5,"2"2"13,0 2 10,2 3 12,1 1 7,2 2 1,1 2 1,3 2 2,0 3-4,-2 4-7,-2 4-8,-2 3-7,-2 4-5,-1 3-2,0 4-3,-1 2-2,-3 2-5,0 2-5,-3 3-5,-2 1-6,-1 1-7,0-2-8,0 0-6,0-1-9,1-3-5,1-5-6,0-5-3,2-4-6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41"/>
    </inkml:context>
    <inkml:brush xml:id="br0">
      <inkml:brushProperty name="width" value="0.0341" units="cm"/>
      <inkml:brushProperty name="height" value="0.0341" units="cm"/>
    </inkml:brush>
  </inkml:definitions>
  <inkml:trace contextRef="#ctx0" brushRef="#br0">22150 10560 645,'8'-9'23,"0"0"1,0-2-1,-1 1 0,2-2 2,2 2 3,2 0 3,1 2 2,2 1 1,2 1-3,0 0-3,1 2-3,0 0-6,-1 2-11,-1 0-12,0 2-11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41"/>
    </inkml:context>
    <inkml:brush xml:id="br0">
      <inkml:brushProperty name="width" value="0.05673" units="cm"/>
      <inkml:brushProperty name="height" value="0.05673" units="cm"/>
    </inkml:brush>
  </inkml:definitions>
  <inkml:trace contextRef="#ctx0" brushRef="#br0">23049 9316 387,'0'-15'1,"0"-1"3,0 0 2,0 1 2,0-1 5,0 2 7,0 1 8,0 1 7,0 3 7,0 6 7,0 6 7,0 6 7,0 4-2,0 5-8,0 4-10,0 3-8,0 3-7,0 3-5,0 1-6,0 3-6,0 1-3,0 6-3,0 3-2,0 4-2,-1 4-6,-1 5-7,0 5-8,-1 6-7,-1 0-6,2 0-5,0-1-3,2 0-5,0-4-2,0-5 0,0-5 1,0-4 0,0-8 4,0-10 9,0-9 8,0-11 8,-1-4 2,0 0-3,-2 0-5,0 0-3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42"/>
    </inkml:context>
    <inkml:brush xml:id="br0">
      <inkml:brushProperty name="width" value="0.04037" units="cm"/>
      <inkml:brushProperty name="height" value="0.04037" units="cm"/>
    </inkml:brush>
  </inkml:definitions>
  <inkml:trace contextRef="#ctx0" brushRef="#br0">23658 10547 544,'24'-21'113,"-1"7"-22,1 5-20,-1 6-23,-1 5-13,-4 4-9,-5 4-7,-3 3-9,-3 4-4,-4 1-2,-3 3-3,-2 2-3,-4 0-1,-4 2-2,-3 1-1,-5 1-1,-2 0-2,1-3 0,-1-1-1,0-3-1,2-2 2,3-3 3,3-2 2,2-4 4,7-2 5,8-2 9,9-3 7,10 0 8,4-3-2,1-1-12,0 0-14,3-1-11,-3-1-15,-2 2-15,-3 0-15,-2 2-15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43"/>
    </inkml:context>
    <inkml:brush xml:id="br0">
      <inkml:brushProperty name="width" value="0.04767" units="cm"/>
      <inkml:brushProperty name="height" value="0.04767" units="cm"/>
    </inkml:brush>
  </inkml:definitions>
  <inkml:trace contextRef="#ctx0" brushRef="#br0">25929 10530 461,'-9'-1'12,"12"0"25,13-2 24,14 0 25,5-1 3,2 0-17,1 0-18,1 0-17,-2 0-10,-2 0-5,-3 0-3,-3 1-4,-2-1-8,1 2-9,-1 0-11,1 2-11,-2 0-8,0 0-6,-1 0-7,-1 0-5,-2 0-3,-2 0 3,-5 0 2,-1 0 2,-3 0 4,-1 0 5,0 0 7,-2 0 5,-1-1 3,0 0 3,-2-2 2,0 0 2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43"/>
    </inkml:context>
    <inkml:brush xml:id="br0">
      <inkml:brushProperty name="width" value="0.03823" units="cm"/>
      <inkml:brushProperty name="height" value="0.03823" units="cm"/>
    </inkml:brush>
  </inkml:definitions>
  <inkml:trace contextRef="#ctx0" brushRef="#br0">27640 9833 575,'-5'-6'11,"8"4"21,6 4 21,7 4 23,4 2 1,1 0-14,1-1-17,1 1-15,1 0-12,1 2-7,1 0-7,1 2-8,-1-1-6,-3-1-7,-3-1-6,-2 0-7,-4-1-6,-1 0-4,-2-1-5,-2 1-5,-3 0-2,-3 0 3,-2 0 2,-4 0 2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43"/>
    </inkml:context>
    <inkml:brush xml:id="br0">
      <inkml:brushProperty name="width" value="0.04118" units="cm"/>
      <inkml:brushProperty name="height" value="0.04118" units="cm"/>
    </inkml:brush>
  </inkml:definitions>
  <inkml:trace contextRef="#ctx0" brushRef="#br0">26002 11466 534,'-22'0'4,"1"0"7,3 0 8,1 0 7,6 0 8,10 0 8,10 0 7,10 0 8,6-1-1,5-1-9,3 0-10,4-1-9,3-1-7,0 2-5,2 0-5,1 2-5,0 0-5,0 0-4,0 0-6,0 0-4,-2 0-9,-5 2-15,-5 0-12,-5 2-14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44"/>
    </inkml:context>
    <inkml:brush xml:id="br0">
      <inkml:brushProperty name="width" value="0.0423" units="cm"/>
      <inkml:brushProperty name="height" value="0.0423" units="cm"/>
    </inkml:brush>
  </inkml:definitions>
  <inkml:trace contextRef="#ctx0" brushRef="#br0">26030 11578 520,'-21'-1'5,"5"0"12,4-2 11,6 0 12,6 1 6,8 4 4,8 4 4,7 4 2,4 2-2,1 3-9,-1 2-10,1 2-9,0-1-9,2-1-11,3-3-9,1-1-11,-1-1-8,-3 0-8,-5-1-8,-3 1-7,-4-1-7,-3-2-6,-3-2-5,-2-2-5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45"/>
    </inkml:context>
    <inkml:brush xml:id="br0">
      <inkml:brushProperty name="width" value="0.05615" units="cm"/>
      <inkml:brushProperty name="height" value="0.05615" units="cm"/>
    </inkml:brush>
  </inkml:definitions>
  <inkml:trace contextRef="#ctx0" brushRef="#br0">30377 9826 391,'-18'-8'6,"-2"0"11,-3 1 11,-3-1 11,-1 2 4,1 4-5,1 4-4,1 4-5,2 2-3,1 3-3,2 2-2,3 2-3,0 1-2,0 3-2,1 1 0,-1 3-2,2 1-2,2 1 0,4 1-2,3 1-1,1-1-1,2-1 2,0-3 0,2-1 1,1-2-1,4-1-1,2-1-2,4-1-1,2-2-4,3-4-7,3-5-7,3-2-6,2-6-4,1-2-2,1-5-1,1-4-1,1-3 0,3-1 0,1-3 1,3-1 1,-2-3 1,-2-1 2,-3-3 3,-3-1 1,-3-1 3,-3 0 0,-3-1 2,-2 1 1,-3 1 3,-3 3 5,-1 3 3,-2 3 6,-2 2 2,0 3 2,-1 1 2,-2 3 1,0 4 11,-2 10 20,-1 8 19,0 9 20,-1 3 1,0-3-17,0-3-17,1-2-18,-1-2-10,2 1-4,0 1-4,2 1-4,-1 3-3,0 4-1,-2 3 0,0 4-2,-1 1 1,0-1 1,0-3 1,0-1 1,0-1-10,-2-1-19,0 1-19,-1-1-21,0-6-10,4-15-4,2-12-4,4-15-3,0-5 7,0 3 17,-2 4 17,0 2 18,-1 2 10,2 4 4,0 3 6,2 3 3,1 0 9,3 0 10,3-2 10,4 1 12,0-2 3,1 2-1,0 1-3,0 0-2,0 2-4,1 2-6,1 3-6,1 1-7,0 1-5,-1 0-7,-1 0-5,0 0-6,-2 0-6,-1 0-3,-1 0-5,0 0-3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45"/>
    </inkml:context>
    <inkml:brush xml:id="br0">
      <inkml:brushProperty name="width" value="0.05195" units="cm"/>
      <inkml:brushProperty name="height" value="0.05195" units="cm"/>
    </inkml:brush>
  </inkml:definitions>
  <inkml:trace contextRef="#ctx0" brushRef="#br0">32362 9030 423,'0'-22'3,"0"3"5,0 3 7,0 3 5,0 6 10,0 10 13,0 10 15,0 9 14,0 6 1,0 1-10,0 1-11,0 1-11,-1 1-9,-1 4-6,0 3-6,-1 3-8,-2 2-5,0 3-6,-2 4-5,0 3-5,0 2-5,0 5-3,2 4-2,1 3-4,-1 1-5,2-3-6,-1-3-8,0-2-7,0-7-1,2-9 1,0-8 3,2-9 2,-1-5 3,0-3 2,-2-1 2,0-2 3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02"/>
    </inkml:context>
    <inkml:brush xml:id="br0">
      <inkml:brushProperty name="width" value="0.05519" units="cm"/>
      <inkml:brushProperty name="height" value="0.05519" units="cm"/>
      <inkml:brushProperty name="color" value="#00BFF3"/>
    </inkml:brush>
  </inkml:definitions>
  <inkml:trace contextRef="#ctx0" brushRef="#br0">18350 43900 398,'76'-136'22,"4"28"-1,3 28 0,3 29 0,3 18-3,3 9-4,3 10-5,4 10-4,-1 4-3,-3 0-3,-3 0-2,-2 0-3,-6 3 0,-6 6 2,-6 7 2,-6 6 2,-9 3 1,-8 0 1,-10 0 0,-9 0 1,-4 1 1,4 4 5,3 3 4,3 3 4,-2-1 2,-6-2 1,-6-3 1,-6-3 1,-4 1-1,1 6 0,-1 7-1,1 6-1,-1 6 0,1 6-1,-1 7 1,1 6 0,-3 6 0,-2 6 0,-3 7 0,-3 6-1,-1 6 0,4 6-1,3 7-2,3 6-1,-1 4-1,-2 4-1,-3 3-1,-3 3-2,-1 4-1,4 7-3,3 6-2,3 7-1,1-4-3,1-12-1,-1-13-1,1-12-1,1-5-1,3 3-3,3 3-1,4 4-2,-1-9-1,-3-18 1,-3-19 0,-2-18 1,-15-23-2,-25-24-6,-25-26-6,-25-24-5,-10-29-5,7-31-5,6-31-6,7-31-4,7-2 0,9 28 8,10 28 8,10 29 7,4 13 2,0 1-2,0-1-4,0 1-2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45"/>
    </inkml:context>
    <inkml:brush xml:id="br0">
      <inkml:brushProperty name="width" value="0.04084" units="cm"/>
      <inkml:brushProperty name="height" value="0.04084" units="cm"/>
    </inkml:brush>
  </inkml:definitions>
  <inkml:trace contextRef="#ctx0" brushRef="#br0">32841 10300 538,'-44'44'166,"7"-6"-42,7-5-41,8-7-41,3-4-24,2-3-4,2-3-4,3-2-5,2-3-6,6-1-7,4 0-6,6-2-7,5-1-1,5-2 4,7-2 6,5-2 3,3-1 3,-3 0-1,-2 0-1,-1 0-1,-3 0-3,-1 0-5,-2 0-5,-2 0-4,-3 0-5,-1 2-1,-2 0-2,-2 2-3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46"/>
    </inkml:context>
    <inkml:brush xml:id="br0">
      <inkml:brushProperty name="width" value="0.04379" units="cm"/>
      <inkml:brushProperty name="height" value="0.04379" units="cm"/>
    </inkml:brush>
  </inkml:definitions>
  <inkml:trace contextRef="#ctx0" brushRef="#br0">33162 10418 502,'-8'-8'3,"0"1"8,0-1 7,0 0 6,1 2 11,2 6 12,2 4 12,2 6 13,1 4-1,0 5-15,0 5-14,0 5-16,0 4-9,-2 2-6,0 4-6,-1 3-5,-2 0-7,2 0-10,-1-1-8,0-1-9,0-3-5,2-4-1,0-4-2,2-3 0,-1-5-3,0-3-4,-2-4-3,0-4-3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46"/>
    </inkml:context>
    <inkml:brush xml:id="br0">
      <inkml:brushProperty name="width" value="0.04093" units="cm"/>
      <inkml:brushProperty name="height" value="0.04093" units="cm"/>
    </inkml:brush>
  </inkml:definitions>
  <inkml:trace contextRef="#ctx0" brushRef="#br0">35045 10347 537,'-13'-1'8,"4"0"16,6-2 15,5 0 16,2-1 2,1 0-11,2 0-11,0 0-12,1 1-5,2 0 1,0 2 1,1 1 1,3-1 0,4-1-2,3 0-1,5-1-2,1-1-3,1 2-5,-1 0-6,1 2-4,-1 0-5,0 2 1,1 0-2,-1 2-1,-1 0-5,-3 0-7,-3-1-9,-2 1-9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47"/>
    </inkml:context>
    <inkml:brush xml:id="br0">
      <inkml:brushProperty name="width" value="0.04087" units="cm"/>
      <inkml:brushProperty name="height" value="0.04087" units="cm"/>
    </inkml:brush>
  </inkml:definitions>
  <inkml:trace contextRef="#ctx0" brushRef="#br0">35626 9642 538,'-8'-15'2,"2"3"4,1 1 5,0 2 5,1 7 11,0 12 20,0 11 20,0 13 19,0 4-1,-2 0-24,0-1-22,-1-1-25,-2 4-14,0 10-9,-1 9-8,-1 11-8,0-1-7,4-11-3,2-11-4,4-10-4,1-8-4,0-7-4,0-5-3,0-6-5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47"/>
    </inkml:context>
    <inkml:brush xml:id="br0">
      <inkml:brushProperty name="width" value="0.04429" units="cm"/>
      <inkml:brushProperty name="height" value="0.04429" units="cm"/>
    </inkml:brush>
  </inkml:definitions>
  <inkml:trace contextRef="#ctx0" brushRef="#br0">37614 9731 496,'2'-13'10,"5"3"20,6 4 20,4 4 21,3 3 3,1 2-10,1 2-12,1 2-11,-1 1-8,-3 3-6,-3 2-6,-2 2-5,-4 2-6,-5 3-6,-3 3-4,-4 3-6,-5 1-5,-7 1-3,-7-1-4,-7 1-4,-4-2-3,1 0-2,0-1-1,-1-1-1,2-2-1,1-4 3,3-5 2,2-3 3,1-3 4,4-2 4,3-3 4,3 0 6,4-4 7,6 0 10,6-3 12,6-2 10,4-1 4,5 2-4,4 1-4,3 1-4,3-1-5,-1 2-5,1-1-8,-1 0-5,1 0-4,3 0-4,1 0-2,3 0-3,-2-1-9,-2 0-14,-3-1-15,-3-1-14,-3-2-4,-4 0 6,-5-2 7,-3 1 6,-3-1 8,0 2 6,-2 2 8,0 2 6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47"/>
    </inkml:context>
    <inkml:brush xml:id="br0">
      <inkml:brushProperty name="width" value="0.05857" units="cm"/>
      <inkml:brushProperty name="height" value="0.05857" units="cm"/>
    </inkml:brush>
  </inkml:definitions>
  <inkml:trace contextRef="#ctx0" brushRef="#br0">39260 9413 375,'-1'-21'12,"-1"8"22,0 7 23,-1 7 24,-1 4 4,2 5-15,0 4-14,2 4-15,0 2-10,2 1-4,0 1-5,2 1-5,-1 1-3,-2 3-1,-2 1-1,-2 3-1,-2 0-1,0 0 0,-1 1 0,-2-1 0,-1-1-8,-1-1-18,-3-3-17,-2-1-16,2-6-14,3-9-11,4-8-11,4-10-10,2-4 5,0-1 20,0-1 19,0-1 21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47"/>
    </inkml:context>
    <inkml:brush xml:id="br0">
      <inkml:brushProperty name="width" value="0.03809" units="cm"/>
      <inkml:brushProperty name="height" value="0.03809" units="cm"/>
    </inkml:brush>
  </inkml:definitions>
  <inkml:trace contextRef="#ctx0" brushRef="#br0">39250 10159 577,'15'-22'45,"-1"4"-1,-1 5 0,0 3 0,-1 2-2,1 0-4,1 0-4,2 0-4,0 1-4,3 0-2,2 2-3,1 1-4,1 0-5,-3 0-11,-1 0-9,-2 0-10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48"/>
    </inkml:context>
    <inkml:brush xml:id="br0">
      <inkml:brushProperty name="width" value="0.05635" units="cm"/>
      <inkml:brushProperty name="height" value="0.05635" units="cm"/>
    </inkml:brush>
  </inkml:definitions>
  <inkml:trace contextRef="#ctx0" brushRef="#br0">39974 8587 390,'0'-16'3,"0"2"6,0 1 7,0 1 6,0 0 6,0 2 8,0 1 5,0 0 7,0 6 4,0 8-2,0 9 1,0 10-1,0 5-4,0 4-6,0 4-7,0 5-7,-1 0-6,-1 0-3,0-1-6,-1-2-4,-2 2-4,0 5-3,-1 2-4,-2 5-4,0 4-2,-1 2-3,-2 3-1,0 3-3,0 1-3,1-2-7,0-3-7,2-1-5,1-4-3,0-4 0,2-6 0,1-4 0,0-6 0,2-5 1,0-7-2,2-5 1,-1-6 2,0-5 6,-2-4 6,0-6 6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48"/>
    </inkml:context>
    <inkml:brush xml:id="br0">
      <inkml:brushProperty name="width" value="0.05653" units="cm"/>
      <inkml:brushProperty name="height" value="0.05653" units="cm"/>
    </inkml:brush>
  </inkml:definitions>
  <inkml:trace contextRef="#ctx0" brushRef="#br0">40400 10184 389,'14'-21'26,"-1"6"4,-2 6 4,-2 7 3,-1 3-1,0 3-4,0 4-5,-1 2-5,0 3-2,-2 3-2,-2 3 0,-2 4-2,-2 0-2,-4-1-5,-2-1-3,-3-1-5,-2-1-2,2-3-2,1-1-2,0-2-2,4-5-1,6-7-1,6-6-2,6-7-1,5-5 0,3-2 2,5-1 2,3-3 2,2 0 0,-1 1-4,-1 1-4,-1 1-4,-2 2 0,-3 3 0,-3 2 1,-3 4 1,-2 2 3,-3 1 5,-1 0 5,-2 2 5,-3 1 14,-2 4 21,-4 2 22,-2 4 22,-3 2 3,0 5-18,-1 4-18,-2 3-17,1 3-10,1-1-4,0 1-4,2-1-4,1 0-3,0-1-1,1-1-3,2 0-1,1-2-2,2-1 0,2-1 0,2-1-1,2-2-2,3-4-6,4-5-6,2-2-6,2-5-1,1-2 1,1-4 3,1-2 1,1-3-1,-1-3-3,1-3-2,-1-3-4,0-3 2,-1 0 5,-1-1 6,-1 0 5,-2-1 6,-2 3 4,-4 1 5,-3 3 5,-2 1 2,0 2 1,-2 2 1,0 3 0,-3 1 1,-4 0 0,-4 2 2,-4 1-1,-3 0-2,-3 2-5,-4 0-6,-1 2-5,-6 1-7,-4 2-9,-4 2-8,-6 2-9,-3 2-3,0 2 0,-2 1 0,0 3 0,2 0-1,7 0-2,7-2-3,7 0-2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52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64825 9650 333,'49'20'167,"16"14"-1,16 15 1,16 15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09:57"/>
    </inkml:context>
    <inkml:brush xml:id="br0">
      <inkml:brushProperty name="width" value="0.0461" units="cm"/>
      <inkml:brushProperty name="height" value="0.0461" units="cm"/>
      <inkml:brushProperty name="color" value="#F2385B"/>
    </inkml:brush>
  </inkml:definitions>
  <inkml:trace contextRef="#ctx0" brushRef="#br0">44163 9831 477,'0'-23'76,"0"15"0,0 16 0,0 15-2,0 10-7,0 1-14,0 2-13,0 2-15,-2 1-9,0-1-4,-3-2-6,-2 0-4,-1-1-8,2-1-7,1-1-8,1-2-9,-1-2-7,-1-5-5,0-5-5,-1-4-6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02"/>
    </inkml:context>
    <inkml:brush xml:id="br0">
      <inkml:brushProperty name="width" value="0.02811" units="cm"/>
      <inkml:brushProperty name="height" value="0.02811" units="cm"/>
      <inkml:brushProperty name="color" value="#00BFF3"/>
    </inkml:brush>
  </inkml:definitions>
  <inkml:trace contextRef="#ctx0" brushRef="#br0">18850 44950 782,'1'-69'4,"4"13"7,3 12 8,3 13 7,6 6 5,9 0-1,10 0 2,10 0 0,5 3-8,4 6-16,3 7-15,3 6-16,-5 9-9,-12 13-1,-13 12-1,-12 13-1,-9 4-1,-2-3 1,-3-3 0,-3-2 1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54"/>
    </inkml:context>
    <inkml:brush xml:id="br0">
      <inkml:brushProperty name="width" value="0.05074" units="cm"/>
      <inkml:brushProperty name="height" value="0.05074" units="cm"/>
      <inkml:brushProperty name="color" value="#F2395B"/>
    </inkml:brush>
  </inkml:definitions>
  <inkml:trace contextRef="#ctx0" brushRef="#br0">14111 15750 433,'-28'0'6,"5"2"13,7 0 12,5 2 13,5 0 4,4 0-4,4-1-4,4 1-4,3 0 1,1-2 2,3 0 3,2-2 3,1 0-3,-1 0-9,1 0-9,0 0-9,-1 0-6,1 0-2,0 0-3,-1 0-3,2 0-1,3 0-3,4 0-2,2 0-2,0 0-1,-1 0-2,-3 0-2,-1 0-1,-2 0-1,1-2 0,0 0-1,-1-2 0,0 1 0,-3 1 1,-1 0-1,-2 2 1,-2 2-3,-2 5-7,-3 6-7,-1 4-7,-2 0-6,-4-3-4,-2-4-6,-3-4-4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57"/>
    </inkml:context>
    <inkml:brush xml:id="br0">
      <inkml:brushProperty name="width" value="0.04345" units="cm"/>
      <inkml:brushProperty name="height" value="0.04345" units="cm"/>
      <inkml:brushProperty name="color" value="#F2395B"/>
    </inkml:brush>
  </inkml:definitions>
  <inkml:trace contextRef="#ctx0" brushRef="#br0">16631 15084 506,'-13'-9'88,"3"0"-18,4-1-19,4-1-20,2-1-10,0 0-4,0 0-4,0 1-4,0-2-1,0-2 0,0-2 1,0-1 0,0-1 0,0 2-2,0 3 0,0 1-2,1 2 0,4 0-1,2 2-1,4 1-1,0 2 1,-1 4 0,-1 4 1,0 4 1,-1 3 0,0 3 1,-1 4 1,1 2 0,0 2 0,0 1 2,0 1 0,0 1 1,0 1 0,1-1 0,2 1-2,0-1-1,0 0-2,-1-1-3,0-1-2,-2-1-3,0 0-2,-2 0-3,-1-1-2,0 1-3,-2-1-2,0 1-2,-2 0-3,0-1-2,-1-4-8,0-8-14,0-10-14,0-8-14,0-4-2,2 3 14,0 1 13,2 2 13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57"/>
    </inkml:context>
    <inkml:brush xml:id="br0">
      <inkml:brushProperty name="width" value="0.0475" units="cm"/>
      <inkml:brushProperty name="height" value="0.0475" units="cm"/>
      <inkml:brushProperty name="color" value="#F2395B"/>
    </inkml:brush>
  </inkml:definitions>
  <inkml:trace contextRef="#ctx0" brushRef="#br0">16891 14731 463,'0'-15'0,"0"1"0,0 0 0,0 2 0,0 1 6,0 1 13,0 0 12,0 2 12,-2 2 8,0 6 0,-3 4 2,-2 6 0,-2 2-3,-2 1-9,-2 1-8,-1 2-9,-2 0-5,-2 3-4,0 1-3,-1 3-3,0 1-3,-1 1 1,0 1-1,1 1-1,-1 3-3,-1 4-7,-1 6-7,-1 5-7,0 3-8,2 2-7,3 2-7,1 1-8,3-3-5,2-11-5,4-12-6,3-9-4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58"/>
    </inkml:context>
    <inkml:brush xml:id="br0">
      <inkml:brushProperty name="width" value="0.03843" units="cm"/>
      <inkml:brushProperty name="height" value="0.03843" units="cm"/>
      <inkml:brushProperty name="color" value="#F2395B"/>
    </inkml:brush>
  </inkml:definitions>
  <inkml:trace contextRef="#ctx0" brushRef="#br0">30505 14879 572,'-13'0'8,"6"0"16,6 0 17,6 0 16,5-1 3,5-1-10,5 0-11,6-1-9,2-2-6,2 0-1,2-2-2,3 0-1,0-1-4,0 0-6,1 1-6,-1-1-6,-2 1-7,-3 2-9,-5 2-10,-3 2-8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58"/>
    </inkml:context>
    <inkml:brush xml:id="br0">
      <inkml:brushProperty name="width" value="0.0417" units="cm"/>
      <inkml:brushProperty name="height" value="0.0417" units="cm"/>
      <inkml:brushProperty name="color" value="#F2395B"/>
    </inkml:brush>
  </inkml:definitions>
  <inkml:trace contextRef="#ctx0" brushRef="#br0">31463 14019 527,'-8'-14'0,"0"1"0,0 2 0,0 2 0,1 2 5,1-1 8,0 0 10,2 0 8,0 4 9,2 8 6,0 8 8,2 7 6,0 7-2,0 3-9,0 5-10,0 3-11,0 2-9,0 0-11,0 0-11,0 1-10,1-2-11,2 0-11,2-1-12,2-1-11,1-4-6,-1-6 2,1-5 1,0-6 2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59"/>
    </inkml:context>
    <inkml:brush xml:id="br0">
      <inkml:brushProperty name="width" value="0.04481" units="cm"/>
      <inkml:brushProperty name="height" value="0.04481" units="cm"/>
      <inkml:brushProperty name="color" value="#F2395B"/>
    </inkml:brush>
  </inkml:definitions>
  <inkml:trace contextRef="#ctx0" brushRef="#br0">32100 14811 490,'1'-16'5,"4"1"7,2-1 9,4 0 8,1 0 3,1-3 0,1-2-1,2-1-1,0-1-2,1-1-3,1 1-2,1-1-4,-1 1-1,-3-1-1,-2 1-1,-4-1 0,0 5 0,2 9 3,1 8 1,3 10 2,0 5-1,-1 3-4,0 3-5,-2 3-4,0 2-2,0-1-1,-1 1-1,1-1-1,0 1-1,0 1-2,-1 1-1,1 1-3,-1-1-3,-2-1-3,-2-3-3,-2-1-3,-2-3-4,-1-1-4,0-2-2,-1-2-4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0:59"/>
    </inkml:context>
    <inkml:brush xml:id="br0">
      <inkml:brushProperty name="width" value="0.04892" units="cm"/>
      <inkml:brushProperty name="height" value="0.04892" units="cm"/>
      <inkml:brushProperty name="color" value="#F2395B"/>
    </inkml:brush>
  </inkml:definitions>
  <inkml:trace contextRef="#ctx0" brushRef="#br0">32841 13779 449,'7'-17'2,"-1"-1"2,-1-3 4,0-1 3,-1-1 2,0 4 1,0 3 2,0 3 2,-1 2 6,-1 1 11,0 0 11,-1 2 11,-2 4 2,-1 8-9,0 8-7,-1 7-9,-3 7-6,-4 5-3,-4 5-6,-3 5-3,-4 3-4,-1 3-4,-3 4-2,-1 2-3,-3 1-6,-1 0-7,-3-2-8,-1 0-8,0-2-7,3-1-8,3 0-9,4-2-8,1-4-4,4-7 1,3-9 0,3-7 2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1:09"/>
    </inkml:context>
    <inkml:brush xml:id="br0">
      <inkml:brushProperty name="width" value="0.04501" units="cm"/>
      <inkml:brushProperty name="height" value="0.04501" units="cm"/>
      <inkml:brushProperty name="color" value="#F2395B"/>
    </inkml:brush>
  </inkml:definitions>
  <inkml:trace contextRef="#ctx0" brushRef="#br0">46245 9187 488,'-13'-6'11,"4"6"21,6 4 21,5 6 21,2 1 4,1 1-12,2 0-13,0 0-12,1 0-10,2-1-3,0 1-5,1 0-5,1 0-14,0 0-27,0-1-25,-1 1-26,0-2-9,0-2 5,-2-4 6,0-2 7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1:09"/>
    </inkml:context>
    <inkml:brush xml:id="br0">
      <inkml:brushProperty name="width" value="0.04023" units="cm"/>
      <inkml:brushProperty name="height" value="0.04023" units="cm"/>
      <inkml:brushProperty name="color" value="#F2395B"/>
    </inkml:brush>
  </inkml:definitions>
  <inkml:trace contextRef="#ctx0" brushRef="#br0">48200 9050 546,'15'0'96,"-1"0"-18,-1 0-18,0 0-17,-1 1-10,-1 2-2,1 2-2,0 2-2,-1 1-3,-1 1-7,0 2-6,-2 0-6,-1 1-7,0 3-5,-2 2-7,0 2-5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1:10"/>
    </inkml:context>
    <inkml:brush xml:id="br0">
      <inkml:brushProperty name="width" value="0.0465" units="cm"/>
      <inkml:brushProperty name="height" value="0.0465" units="cm"/>
      <inkml:brushProperty name="color" value="#F2395B"/>
    </inkml:brush>
  </inkml:definitions>
  <inkml:trace contextRef="#ctx0" brushRef="#br0">47759 10850 473,'-14'1'8,"3"2"19,3 2 17,2 2 18,4 2 6,4 3-2,4 3-4,4 4-4,1-2-8,1-1-11,0-4-12,0-3-11,-1-1-17,1 0-19,0 0-20,0 0-20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03"/>
    </inkml:context>
    <inkml:brush xml:id="br0">
      <inkml:brushProperty name="width" value="0.03553" units="cm"/>
      <inkml:brushProperty name="height" value="0.03553" units="cm"/>
      <inkml:brushProperty name="color" value="#00BFF3"/>
    </inkml:brush>
  </inkml:definitions>
  <inkml:trace contextRef="#ctx0" brushRef="#br0">18850 45650 619,'48'-2'5,"-3"-3"12,-3-3 11,-2-2 12,-3 0 1,1 7-5,-1 6-7,1 7-6,-4 8-6,-6 14-3,-6 11-3,-6 14-4,-9 8-2,-8 7-1,-10 6 0,-9 7 0,-7-1 0,-3-6-1,-3-6 0,-2-6-1,-3-9 0,1-8 0,-1-10 0,1-9 1,-1-9 0,1-5 3,-1-7 1,1-5 3,2-12 1,7-16 0,6-15 0,7-15 0,8-15-6,14-12-12,11-13-11,14-12-11,11-9-8,14-2-5,11-3-5,14-3-4,-1 8-1,-12 23 4,-13 22 3,-12 22 5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1:12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61625 9025 333,'49'20'167,"16"14"-1,16 15 1,16 15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1:13"/>
    </inkml:context>
    <inkml:brush xml:id="br0">
      <inkml:brushProperty name="width" value="0.05295" units="cm"/>
      <inkml:brushProperty name="height" value="0.05295" units="cm"/>
      <inkml:brushProperty name="color" value="#00BFF3"/>
    </inkml:brush>
  </inkml:definitions>
  <inkml:trace contextRef="#ctx0" brushRef="#br0">46463 9536 415,'-22'-15'24,"6"2"16,5 3 14,5 1 15,2 4 4,2 6-5,0 6-7,2 6-5,1 2-8,2 1-11,2 0-9,2-1-11,1 0-9,1 0-6,2-2-9,0-1-6,2-3-13,1-4-19,3-6-19,2-4-19,-1-2-5,-3 0 11,-3 2 9,-2 1 11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1:13"/>
    </inkml:context>
    <inkml:brush xml:id="br0">
      <inkml:brushProperty name="width" value="0.04971" units="cm"/>
      <inkml:brushProperty name="height" value="0.04971" units="cm"/>
      <inkml:brushProperty name="color" value="#00BFF3"/>
    </inkml:brush>
  </inkml:definitions>
  <inkml:trace contextRef="#ctx0" brushRef="#br0">48627 9239 442,'-6'-5'27,"2"6"19,4 6 20,3 6 20,1 2 2,1-1-15,1-1-16,2 0-15,0-2-11,0 1-9,-1 0-8,1 0-9,-1 0-20,0 1-34,-2 1-34,0 2-34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1:13"/>
    </inkml:context>
    <inkml:brush xml:id="br0">
      <inkml:brushProperty name="width" value="0.04238" units="cm"/>
      <inkml:brushProperty name="height" value="0.04238" units="cm"/>
      <inkml:brushProperty name="color" value="#00BFF3"/>
    </inkml:brush>
  </inkml:definitions>
  <inkml:trace contextRef="#ctx0" brushRef="#br0">47700 10850 519,'29'14'170,"-5"-1"-39,-5-2-41,-5-2-40,-3-1-26,-1 2-11,0 0-10,-2 2-12,0-1-18,0 1-25,0 0-25,0 0-24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1:14"/>
    </inkml:context>
    <inkml:brush xml:id="br0">
      <inkml:brushProperty name="width" value="0.04765" units="cm"/>
      <inkml:brushProperty name="height" value="0.04765" units="cm"/>
      <inkml:brushProperty name="color" value="#00BFF3"/>
    </inkml:brush>
  </inkml:definitions>
  <inkml:trace contextRef="#ctx0" brushRef="#br0">50205 8828 461,'-13'-7'8,"6"0"15,6 2 16,6 1 15,4 0 4,1 2-8,3 0-9,2 2-7,3-1-5,3-2 0,5-2 1,3-2-1,3 0-2,1 0-6,1 2-5,0 1-5,1 0-2,-3 2-1,-2 0 1,-1 2-1,-4 0-2,-3 2-9,-5 0-6,-3 2-8,-4 0-10,-2 3-10,-4 2-11,-2 2-12,-3 1-5,-1 1 0,0 1 1,-1 2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1:14"/>
    </inkml:context>
    <inkml:brush xml:id="br0">
      <inkml:brushProperty name="width" value="0.04439" units="cm"/>
      <inkml:brushProperty name="height" value="0.04439" units="cm"/>
      <inkml:brushProperty name="color" value="#00BFF3"/>
    </inkml:brush>
  </inkml:definitions>
  <inkml:trace contextRef="#ctx0" brushRef="#br0">51132 9183 495,'-14'-6'82,"4"4"-8,4 4-8,4 4-9,2 4-7,2 3-8,0 5-8,2 3-8,-1 4-6,0 1-2,-2 3-2,0 1-3,-2 1-7,0-2-7,-2 0-10,0-1-9,-1-1-7,2-1-6,0-1-5,2-1-7,0-2-5,0-3-6,0-3-6,0-2-6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1:14"/>
    </inkml:context>
    <inkml:brush xml:id="br0">
      <inkml:brushProperty name="width" value="0.06077" units="cm"/>
      <inkml:brushProperty name="height" value="0.06077" units="cm"/>
      <inkml:brushProperty name="color" value="#00BFF3"/>
    </inkml:brush>
  </inkml:definitions>
  <inkml:trace contextRef="#ctx0" brushRef="#br0">52697 8341 362,'-7'-16'6,"2"2"12,3 1 12,1 1 13,2 2 4,1 4-3,3 4-4,2 4-3,1 4-5,-2 4-3,-1 3-5,0 5-5,-2 3 0,0 5 3,-2 3 4,0 5 4,-1 2 1,0 2-2,0 2-2,0 2-1,0 2-4,0 2-5,0 2-5,0 2-6,0 2-4,2 0-5,0 1-4,2 2-3,-1 0-6,-1 0-5,0-1-6,-1 1-5,-3-1-4,0-2-3,-3-2-2,-2-2-3,-2-4 0,0-6 0,-1-6 3,-2-5 1,1-6 0,1-5 0,0-5 0,2-4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1:15"/>
    </inkml:context>
    <inkml:brush xml:id="br0">
      <inkml:brushProperty name="width" value="0.04027" units="cm"/>
      <inkml:brushProperty name="height" value="0.04027" units="cm"/>
      <inkml:brushProperty name="color" value="#00BFF3"/>
    </inkml:brush>
  </inkml:definitions>
  <inkml:trace contextRef="#ctx0" brushRef="#br0">52369 7977 546,'-8'-6'10,"2"2"19,1 4 20,0 3 20,0 3 3,-2 5-12,-2 5-12,-1 5-13,-3 3-8,-2 1-5,-2 1-5,-1 1-5,-1 0-9,0 1-11,2-1-11,1 1-13,1-3-7,0-2-7,2-3-4,1-2-6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1:15"/>
    </inkml:context>
    <inkml:brush xml:id="br0">
      <inkml:brushProperty name="width" value="0.04695" units="cm"/>
      <inkml:brushProperty name="height" value="0.04695" units="cm"/>
      <inkml:brushProperty name="color" value="#00BFF3"/>
    </inkml:brush>
  </inkml:definitions>
  <inkml:trace contextRef="#ctx0" brushRef="#br0">53000 8250 468,'24'1'59,"1"4"-4,1 2-7,1 3-4,-1 3-3,-3 0 2,-3 1 1,-3 1 2,0 2-4,2 1-6,1 3-6,3 2-8,-2-1-7,-5-2-8,-5-1-10,-4-2-8,-4-2-4,-1-1 2,0-1 1,-1 0 2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1:16"/>
    </inkml:context>
    <inkml:brush xml:id="br0">
      <inkml:brushProperty name="width" value="0.05543" units="cm"/>
      <inkml:brushProperty name="height" value="0.05543" units="cm"/>
      <inkml:brushProperty name="color" value="#00BFF3"/>
    </inkml:brush>
  </inkml:definitions>
  <inkml:trace contextRef="#ctx0" brushRef="#br0">56105 8061 396,'2'-15'8,"4"4"14,4 3 16,3 3 15,3 3 4,-2 5-7,-1 6-5,-1 4-6,-2 5-6,-2 5-2,-4 5-4,-2 5-4,-3 3-2,0 0-2,-2 2-2,0 1-3,-3 0-3,-2 0-3,-3 0-4,-3 1-4,-3-2-2,-2 0 0,-1-2 0,-3 0-2,-1-1 0,-3-3-4,-1-2-2,-2-1-4,-2-4-3,3-1-3,0-4-4,1-3-3,2-4-3,3-5 2,2-4 0,5-6 1,0-4 1,0-5 3,0-5 3,1-5 3,0-3 0,2 1-1,2-1 0,3 1-2,1-1 2,2 1 4,2-1 3,2 1 4,1 0 4,2 2 2,0 3 4,2 1 3,0 2 5,2 1 5,0 1 5,1 0 6,2 2 2,2 3 2,2 1-1,1 2 1,3 1 0,3 0 0,4 0-1,2 0 1,1 3-2,1 4 0,-1 5-1,1 6-1,0 2-2,0 1-3,2 1-3,1 1-4,-1 2-3,-1 1-5,-3 3-4,-1 1-6,-1 1-4,-1-3-7,1-1-6,-1-3-6,0-2-7,-3-2-9,-1-4-7,-2-3-8,-2-2-5,-1-2-1,-1-2-1,0-2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03"/>
    </inkml:context>
    <inkml:brush xml:id="br0">
      <inkml:brushProperty name="width" value="0.03482" units="cm"/>
      <inkml:brushProperty name="height" value="0.03482" units="cm"/>
      <inkml:brushProperty name="color" value="#00BFF3"/>
    </inkml:brush>
  </inkml:definitions>
  <inkml:trace contextRef="#ctx0" brushRef="#br0">21750 43400 631,'-58'7'49,"34"17"9,35 15 10,35 16 10,10 4-11,-12-6-28,-13-6-29,-12-6-30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1:16"/>
    </inkml:context>
    <inkml:brush xml:id="br0">
      <inkml:brushProperty name="width" value="0.05007" units="cm"/>
      <inkml:brushProperty name="height" value="0.05007" units="cm"/>
      <inkml:brushProperty name="color" value="#00BFF3"/>
    </inkml:brush>
  </inkml:definitions>
  <inkml:trace contextRef="#ctx0" brushRef="#br0">58652 8180 439,'-8'-9'13,"0"14"26,0 14 26,0 13 26,-1 8 4,-1 2-19,-3 2-19,-2 2-19,0 0-11,-1-2-8,0-2-5,1-1-7,0-3-3,4-2 0,3-2 2,3-1 0,3-4-15,5-5-27,6-5-29,4-5-28,1-4-8,-1-4 15,-2-4 15,-2-4 14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1:17"/>
    </inkml:context>
    <inkml:brush xml:id="br0">
      <inkml:brushProperty name="width" value="0.04972" units="cm"/>
      <inkml:brushProperty name="height" value="0.04972" units="cm"/>
      <inkml:brushProperty name="color" value="#00BFF3"/>
    </inkml:brush>
  </inkml:definitions>
  <inkml:trace contextRef="#ctx0" brushRef="#br0">59458 8600 442,'-21'8'103,"5"0"-22,5-1-22,5 1-22,0 3-12,-4 6 0,-4 5-1,-3 7 0,-3 1-2,2-2-3,1-1-2,1-3-3,1-1-2,2-1 0,3-1-1,1-1 0,4-2-3,6-4-8,6-5-6,6-3-8,4-4-5,3-6-2,3-4-3,3-5-2,0-2-2,-3 0 2,-3 2-1,-3 1 2,-1 0 0,-1 1 3,1-1 2,0 0 3,-2 1 4,-3 1 10,-3 0 8,-2 2 9,-3 2 7,0 6 8,-2 4 6,0 6 6,-2 2 2,0 1-6,-2 1-4,0 2-6,0 0-4,0 3-4,1 1-3,2 3-4,2-2-3,6-5-5,4-5-3,5-4-3,3-6-5,0-6-3,-1-6-4,1-6-4,-2-2 0,-1 1 3,-2 1 2,-3 1 2,-1-1 3,-2-1 0,-2-3 1,-2-1 1,-3 0 1,-4 4 1,-4 5 2,-4 3 0,-3 3 0,-1 2-3,-3 2-2,-2 2-3,0 3-4,1 2-4,1 3-5,1 4-5,1 0-1,2-1 3,3-1 3,1 0 3,2-1-4,4 0-8,3-1-9,2 1-9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1:17"/>
    </inkml:context>
    <inkml:brush xml:id="br0">
      <inkml:brushProperty name="width" value="0.04447" units="cm"/>
      <inkml:brushProperty name="height" value="0.04447" units="cm"/>
      <inkml:brushProperty name="color" value="#00BFF3"/>
    </inkml:brush>
  </inkml:definitions>
  <inkml:trace contextRef="#ctx0" brushRef="#br0">60800 9181 494,'29'-13'29,"-5"3"2,-5 4 3,-5 4 2,-2 2 2,0 0 1,-1 0-1,1 0 1,-1 1-1,-2 4-4,-2 2-4,-2 4-3,-2 1-4,-1 3-4,0 1-5,-2 3-4,0 1-3,-2-1-1,0 1-1,-1 0-1,-2-2-2,0 1 0,-2-2-1,0-1-2,1-1-1,2-1-1,4 0-3,2-2-1,4-2-4,2-4-5,3-4-5,3-4-5,2-2-5,2 0-6,0 0-6,1 0-7,-1 0 1,-1 0 7,-2 0 8,-2 0 7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1:17"/>
    </inkml:context>
    <inkml:brush xml:id="br0">
      <inkml:brushProperty name="width" value="0.05165" units="cm"/>
      <inkml:brushProperty name="height" value="0.05165" units="cm"/>
      <inkml:brushProperty name="color" value="#00BFF3"/>
    </inkml:brush>
  </inkml:definitions>
  <inkml:trace contextRef="#ctx0" brushRef="#br0">61816 8050 425,'23'23'130,"-2"-1"-26,0-1-26,0-1-25,-2 0-16,-1 3-5,-1 1-5,-1 3-5,-1 1-3,-1 1-2,0 1-3,-2 1-1,-2 0-2,-2 0-3,-4 1-2,-2-1-2,-5 0-5,-4 0-4,-6 1-6,-3-1-5,-5 1-3,-2 1-4,-1 0-2,-2 2-3,0-3-2,5-7-2,3-7-3,4-7-2,3-3-4,1 0-9,0 0-7,2 0-7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1:21"/>
    </inkml:context>
    <inkml:brush xml:id="br0">
      <inkml:brushProperty name="width" value="0.04494" units="cm"/>
      <inkml:brushProperty name="height" value="0.04494" units="cm"/>
      <inkml:brushProperty name="color" value="#00BFF3"/>
    </inkml:brush>
  </inkml:definitions>
  <inkml:trace contextRef="#ctx0" brushRef="#br0">63600 7300 489,'15'16'38,"-1"-1"5,-1 1 7,0 0 6,-2 1-1,-1 3-6,0 3-7,-2 3-7,0 3-6,0 2-4,0 4-4,-1 3-5,1 1-3,-2 0-1,-1 1-2,0-1-2,-2 3-2,-1 6-4,0 5-2,-1 7-5,-2 0-1,-1-6-1,0-6-1,-1-6 0,-2-3-5,0-2-7,-1 0-8,-2-1-8,1-2-5,-1-2-3,0-1-3,0-3-2,1-3-2,2-5 3,2-5 2,2-4 3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1:21"/>
    </inkml:context>
    <inkml:brush xml:id="br0">
      <inkml:brushProperty name="width" value="0.04667" units="cm"/>
      <inkml:brushProperty name="height" value="0.04667" units="cm"/>
      <inkml:brushProperty name="color" value="#00BFF3"/>
    </inkml:brush>
  </inkml:definitions>
  <inkml:trace contextRef="#ctx0" brushRef="#br0">63137 9743 471,'-6'-5'31,"6"6"9,4 5 9,6 7 8,1 4 1,-1 1-8,0 3-9,-2 2-9,0 0-6,0 1-4,0-1-4,-1 1-5,1-1-2,-2 1 1,-1-1 0,0 1-1,-1-1 0,2 1-2,0-1-2,2 1-2,-1-2-3,-1-3-3,-1-3-3,0-3-3,0-5 0,4-10 5,2-8 3,3-9 5,3-6 1,1-1 0,3-3-1,2-1-1,3-5-4,5-6-9,4-8-7,6-6-7,-1 0-6,-5 8 0,-7 8-1,-5 7 0,-5 7-8,-3 3-14,-3 4-13,-2 5-14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1:23"/>
    </inkml:context>
    <inkml:brush xml:id="br0">
      <inkml:brushProperty name="width" value="0.04554" units="cm"/>
      <inkml:brushProperty name="height" value="0.04554" units="cm"/>
      <inkml:brushProperty name="color" value="#00BFF3"/>
    </inkml:brush>
  </inkml:definitions>
  <inkml:trace contextRef="#ctx0" brushRef="#br0">70000 8050 483,'14'1'119,"-1"2"-23,-2 2-23,-2 2-23,-1 0-14,2 1-6,0 0-4,1 0-6,0 0-3,-1 1-1,0 2-1,-2 0-1,0 1-9,-2 1-20,-1 2-18,0 0-19,-2 0-8,-1-1 4,0-1 3,-1 0 4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1:23"/>
    </inkml:context>
    <inkml:brush xml:id="br0">
      <inkml:brushProperty name="width" value="0.03629" units="cm"/>
      <inkml:brushProperty name="height" value="0.03629" units="cm"/>
      <inkml:brushProperty name="color" value="#00BFF3"/>
    </inkml:brush>
  </inkml:definitions>
  <inkml:trace contextRef="#ctx0" brushRef="#br0">69305 9250 606,'-13'2'61,"6"4"2,6 4 4,6 3 2,3 2-8,2-3-18,0-1-19,1-2-18,0-1-17,-1 0-13,0 0-12,-2-1-14,-1 1-3,0 0 7,-2 0 7,0 0 8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1:23"/>
    </inkml:context>
    <inkml:brush xml:id="br0">
      <inkml:brushProperty name="width" value="0.03849" units="cm"/>
      <inkml:brushProperty name="height" value="0.03849" units="cm"/>
      <inkml:brushProperty name="color" value="#00BFF3"/>
    </inkml:brush>
  </inkml:definitions>
  <inkml:trace contextRef="#ctx0" brushRef="#br0">70850 9500 571,'36'1'181,"-5"2"-49,-7 2-50,-5 2-48,-6 1-41,-5 1-32,-4 1-31,-6 2-31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1:25"/>
    </inkml:context>
    <inkml:brush xml:id="br0">
      <inkml:brushProperty name="width" value="0.03935" units="cm"/>
      <inkml:brushProperty name="height" value="0.03935" units="cm"/>
      <inkml:brushProperty name="color" value="#00BFF3"/>
    </inkml:brush>
  </inkml:definitions>
  <inkml:trace contextRef="#ctx0" brushRef="#br0">73905 7700 559,'-13'0'7,"6"0"15,6 0 16,6 0 14,5 0 4,5 0-6,6 0-6,4 0-7,3 0-5,0 0-4,2 0-3,1 0-4,1 0-5,-1 0-6,0 0-8,1 0-5,-2 0-9,-3 0-9,-4 0-9,-1 0-9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03"/>
    </inkml:context>
    <inkml:brush xml:id="br0">
      <inkml:brushProperty name="width" value="0.03302" units="cm"/>
      <inkml:brushProperty name="height" value="0.03302" units="cm"/>
      <inkml:brushProperty name="color" value="#00BFF3"/>
    </inkml:brush>
  </inkml:definitions>
  <inkml:trace contextRef="#ctx0" brushRef="#br0">22350 42900 666,'1'75'132,"4"0"-33,3 0-35,3 0-33,3-5-24,3-9-11,3-10-14,4-8-12,4-9-5,6-6 2,7-6 1,6-6 1,-1-9 0,-5-8-3,-7-10-2,-5-9-4,-4-7 2,0-3 6,0-3 6,0-2 5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1:26"/>
    </inkml:context>
    <inkml:brush xml:id="br0">
      <inkml:brushProperty name="width" value="0.03784" units="cm"/>
      <inkml:brushProperty name="height" value="0.03784" units="cm"/>
      <inkml:brushProperty name="color" value="#00BFF3"/>
    </inkml:brush>
  </inkml:definitions>
  <inkml:trace contextRef="#ctx0" brushRef="#br0">74745 7950 581,'-9'8'2,"-2"0"5,-2-1 5,-2 1 4,1 1 7,5 2 11,3 2 11,4 1 9,2 3 2,0 3-9,0 3-9,0 3-8,0 2-7,0 1-6,0 1-7,0 1-6,-1-1-6,0-2-8,-2-1-7,0-2-8,-1-3-9,2 0-10,0-1-11,2 0-10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1:26"/>
    </inkml:context>
    <inkml:brush xml:id="br0">
      <inkml:brushProperty name="width" value="0.04898" units="cm"/>
      <inkml:brushProperty name="height" value="0.04898" units="cm"/>
      <inkml:brushProperty name="color" value="#00BFF3"/>
    </inkml:brush>
  </inkml:definitions>
  <inkml:trace contextRef="#ctx0" brushRef="#br0">76313 7130 449,'0'-15'4,"0"2"9,0 3 8,0 1 9,1 3 7,2 4 6,2 4 6,2 4 5,0 4-1,1 5-8,0 5-8,0 5-7,-1 4-6,-2 1-3,-3 2-3,0 3-3,-2 3-2,0 8 0,0 6-1,0 8-1,-2 2-4,0 3-6,-3 0-8,-2 1-5,-2-1-7,0-5-3,-1-3-6,-1-4-3,-1-4-6,2-4-3,1-4-6,0-4-4,2-5 0,-1-9 3,0-7 5,0-8 3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1:26"/>
    </inkml:context>
    <inkml:brush xml:id="br0">
      <inkml:brushProperty name="width" value="0.03755" units="cm"/>
      <inkml:brushProperty name="height" value="0.03755" units="cm"/>
      <inkml:brushProperty name="color" value="#00BFF3"/>
    </inkml:brush>
  </inkml:definitions>
  <inkml:trace contextRef="#ctx0" brushRef="#br0">76074 7065 585,'7'-15'3,"-2"1"3,-3 1 6,0 1 4,-5 5 9,-2 11 13,-5 12 13,-4 10 14,-1 5-1,1 1-12,1-1-14,0 0-13,2-1-11,-1-1-9,0-3-7,0-1-9,1-3-10,3-3-10,1-3-12,2-2-11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1:26"/>
    </inkml:context>
    <inkml:brush xml:id="br0">
      <inkml:brushProperty name="width" value="0.0431" units="cm"/>
      <inkml:brushProperty name="height" value="0.0431" units="cm"/>
      <inkml:brushProperty name="color" value="#00BFF3"/>
    </inkml:brush>
  </inkml:definitions>
  <inkml:trace contextRef="#ctx0" brushRef="#br0">76800 7300 510,'31'9'106,"-1"3"-14,-2 4-15,1 2-14,-3 1-12,-1-1-10,-3-1-10,-1-1-10,-3 0-13,-1-1-19,-2 1-16,-2 0-18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1:27"/>
    </inkml:context>
    <inkml:brush xml:id="br0">
      <inkml:brushProperty name="width" value="0.04535" units="cm"/>
      <inkml:brushProperty name="height" value="0.04535" units="cm"/>
      <inkml:brushProperty name="color" value="#00BFF3"/>
    </inkml:brush>
  </inkml:definitions>
  <inkml:trace contextRef="#ctx0" brushRef="#br0">79244 7255 485,'7'-13'12,"-2"6"23,-3 6 25,0 6 23,-5 4 5,-4 3-16,-6 4-16,-3 2-15,-6 3-12,-3 3-8,-5 3-8,-3 3-8,-3 0-6,1 0-2,0-1-3,0-1-3,1-1-2,3-1-3,3-1-2,3-1-2,4-3-1,3-3 4,4-4 2,5-4 3,4-1 5,8 1 7,6 3 9,7 2 7,5-1 2,1-1-3,3-2-4,1-2-4,2-1-1,3-1-1,1 1 0,3 0 0,-2 0-3,-2 2-6,-3 0-8,-3 1-5,-2 0-8,-1-2-8,-1-2-8,-1-2-8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1:27"/>
    </inkml:context>
    <inkml:brush xml:id="br0">
      <inkml:brushProperty name="width" value="0.04104" units="cm"/>
      <inkml:brushProperty name="height" value="0.04104" units="cm"/>
      <inkml:brushProperty name="color" value="#00BFF3"/>
    </inkml:brush>
  </inkml:definitions>
  <inkml:trace contextRef="#ctx0" brushRef="#br0">79511 8250 536,'-16'0'10,"14"2"21,15 0 20,15 2 21,8 0 3,3 0-14,1-1-14,2 1-15,2-1-9,0 0-5,2-1-4,1-2-4,0 0-4,0 2 0,0 0-2,0 2-1,-1-1-5,-2 0-10,-2-2-11,-2 0-10,-3-1-5,-3 0-3,-5 0-1,-3 0-1,-5 0-3,-3 0-2,-4 0-3,-4 0-1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1:27"/>
    </inkml:context>
    <inkml:brush xml:id="br0">
      <inkml:brushProperty name="width" value="0.04071" units="cm"/>
      <inkml:brushProperty name="height" value="0.04071" units="cm"/>
      <inkml:brushProperty name="color" value="#00BFF3"/>
    </inkml:brush>
  </inkml:definitions>
  <inkml:trace contextRef="#ctx0" brushRef="#br0">83637 6233 540,'-6'-6'11,"6"4"21,4 4 22,6 4 21,2 4 5,1 5-14,1 5-13,2 5-13,-2 2-13,-3-1-11,-3-1-10,-2-1-13,-3-1-8,-1-1-8,0-1-8,-1 0-8,-2-3-6,-1-3-3,0-3-5,-1-2-5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1:28"/>
    </inkml:context>
    <inkml:brush xml:id="br0">
      <inkml:brushProperty name="width" value="0.03907" units="cm"/>
      <inkml:brushProperty name="height" value="0.03907" units="cm"/>
      <inkml:brushProperty name="color" value="#00BFF3"/>
    </inkml:brush>
  </inkml:definitions>
  <inkml:trace contextRef="#ctx0" brushRef="#br0">83025 6364 563,'7'-8'3,"-1"1"7,-1-1 8,0 0 6,-3 2 8,-2 4 11,-3 4 10,-4 4 10,-2 3-1,-2 3-15,-1 4-14,-3 2-13,-2 2-9,-3 3-3,-3 1-2,-3 3-3,-2-1-4,-1-1-7,-1-3-7,-1-1-7,1-2-3,3-1 0,3-1-1,3-1-1,2-1 4,1-2 5,1-3 6,1-1 6,5-2 6,10-4 6,10-3 4,9-2 6,8-3 1,5-4-2,5-2-2,5-3-3,0-1-3,-4 2-4,-4 3-5,-3 1-4,-6 4-2,-7 6 0,-7 6 0,-6 6 2,-8 3 0,-8 1 3,-8 1 1,-7 1 4,-4 1 0,-1 1 0,1 1 1,0 1-1,0 0 1,4-3 0,4-1 1,2-2 0,3-3 0,4-1 3,4-2 0,5-2 3,4-3-2,7-1-3,7-2-3,8-2-4,1 0-5,-3 0-5,-3 2-7,-3 0-5,-2 0-3,0 0 3,-2-1 1,0-2 2,-1-1 2,3-2 2,2-2 1,2-2 1,1-3 1,3-3 1,1-5-1,3-3 1,0-2 0,-1 1 3,-1 1 3,-1 1 2,-2 1 3,-2 2 3,-4 2 3,-3 3 3,-2 3 9,-4 6 13,-3 6 15,-2 6 13,-3 3 0,0 1-13,-1 1-15,-1 2-13,-1-1-8,0 1 0,0 0 0,0-1-1,0 1-5,-2 2-7,0 0-9,-1 1-7,-1-1-6,0-3-2,1-3-2,-1-2-2,1-5-2,0-2 1,2-6 1,1-2-1,1-6 3,2-4 2,2-5 3,2-5 3,2-2 3,4-1 3,2 1 2,4 0 3,0 1 5,-1 2 8,-1 4 8,0 3 7,-2 3 6,-1 3 5,0 2 5,-2 4 4,-1 4 5,0 6 5,-2 6 5,0 6 6,-1 2-3,0 1-12,0-1-11,0 1-11,-1 0-9,-4 3-6,-2 1-7,-3 3-7,-3 0-6,-2 1-4,-2-1-5,-1 1-4,-3-2-2,0 0-1,-1-1-1,0 0 1,-3-4-2,-2-5-2,-1-5-2,-2-5-3,-1-3 3,3-4 6,1-2 6,3-3 6,0-4 5,1 0 2,-1-3 4,1-1 4,0-2 2,3 2 4,1 1 4,2 1 3,4 2 10,3 6 16,4 4 17,4 6 16,5 4 3,7 3-11,8 5-10,6 4-12,6 2-7,6 2-4,6 3-5,7 1-3,3 0-6,3-3-7,4-3-8,2-3-8,-1-3-7,-4-3-10,-6-2-10,-4-4-8,-6-2-6,-7-2-3,-7-3-2,-7 0-2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1:29"/>
    </inkml:context>
    <inkml:brush xml:id="br0">
      <inkml:brushProperty name="width" value="0.04512" units="cm"/>
      <inkml:brushProperty name="height" value="0.04512" units="cm"/>
      <inkml:brushProperty name="color" value="#00BFF3"/>
    </inkml:brush>
  </inkml:definitions>
  <inkml:trace contextRef="#ctx0" brushRef="#br0">84734 6347 487,'0'-14'0,"2"2"0,0 4 0,2 3 0,1 1 1,3 2 3,4 0 2,2 2 3,3 1 6,1 2 11,3 2 11,1 2 11,0 2-3,-2 3-18,-4 3-16,-3 3-18,-4 3-10,-6 1-2,-6 3-4,-6 1-2,-6 2-1,-5-1-3,-7 1 0,-5-1-2,-4 0 1,-3-1 4,-1-1 5,-2-1 3,1-2 6,5-1 5,5-3 6,6-1 6,3-3 6,4-2 5,5-4 6,3-3 5,4-1 3,4-2-1,4 0 0,4-2-1,5-1-2,7-2-3,7-2-3,7-1-3,3-4-5,-1 0-5,-1-3-6,-1-1-6,-2-2-4,-2 2-4,-1 1-3,-3 1-4,-3 0-2,-5 0-2,-4 0-1,-6 1-3,-3-1 2,0 0 3,-1 0 3,-2 1 4,-1-1 5,-4 2 10,-2 1 8,-3 1 9,-2 2 10,0 4 13,0 4 13,1 4 12,0 4 3,2 5-7,2 5-8,2 5-7,1 4-7,0 3-7,0 2-7,0 4-7,0 3-5,1 4-5,-1 4-4,0 4-4,0 1-5,0-2-7,0-2-6,0-2-6,1-5-8,0-8-10,2-8-10,0-7-10,2-8-2,0-6 5,2-8 5,0-6 4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1:30"/>
    </inkml:context>
    <inkml:brush xml:id="br0">
      <inkml:brushProperty name="width" value="0.04401" units="cm"/>
      <inkml:brushProperty name="height" value="0.04401" units="cm"/>
      <inkml:brushProperty name="color" value="#00BFF3"/>
    </inkml:brush>
  </inkml:definitions>
  <inkml:trace contextRef="#ctx0" brushRef="#br0">84892 7298 499,'-33'-3'92,"-1"9"-17,-2 11-16,-2 10-15,1 3-13,3-2-5,5-1-8,3-3-6,5-1-3,3-3 0,4-1 0,5-2 0,6-7-4,11-9-8,12-10-10,10-9-9,7-7-8,4-3-6,4-3-8,4-3-7,0 0 1,-2 2 6,-3 1 8,-4 3 7,-3 2 6,-3 3 4,-5 3 5,-3 3 6,-5 2 7,-3 2 11,-4 3 11,-4 1 11,-5 5 11,-5 8 12,-4 8 12,-5 7 11,-4 5-3,0-1-17,-1 1-16,-1-1-17,0 0-12,4-3-6,3-1-8,3-2-7,3-4-9,7-3-13,6-4-13,6-4-13,2-2-2,-3 0 11,-1 0 9,-2 0 10,-4 2 9,-7 4 7,-4 4 8,-7 3 7,-5 2 4,-2-1 1,-3 0 2,-3-2 0,0 0 1,1 0-2,2-1-1,3 1-1,5-3-3,12-4-2,10-6-5,11-4-2,5-3-3,-3 2 1,-1 1-1,-3 0-1,-2 3 2,-4 2 1,-5 4 2,-3 2 1,-5 2 3,-6 0 0,-5 0 2,-7 0 1,-3 0 2,1 1 2,-1 2 1,1 0 3,0 0 0,2 1-2,3 0-1,1 0-3,2-1 0,2-1-1,2-1-1,3 0 1,1-2-1,3-1 0,4 0 0,2-2 0,4-1-1,4-2 0,4-2-2,3-2 0,3-2-4,1-1-10,1-3-8,1-2-8,-1 0-3,-3 2 2,-3 2 3,-3 3 4,-3 2 6,-4 6 12,-5 4 12,-2 5 11,-6 3 7,-2 1 2,-5 2 3,-4 0 2,-2 1 1,-1 1-2,-1 1-2,-1 1-2,-4 3-3,-5 6-5,-7 7-5,-5 5-6,-4 2-5,0 0-7,-2-2-6,0 0-7,-1-1-2,2 0 0,0 0 1,2 0 0,3-3-3,7-7-6,7-7-7,7-7-7,4-5-2,2-1 4,3-2 4,1-2 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04"/>
    </inkml:context>
    <inkml:brush xml:id="br0">
      <inkml:brushProperty name="width" value="0.04354" units="cm"/>
      <inkml:brushProperty name="height" value="0.04354" units="cm"/>
      <inkml:brushProperty name="color" value="#00BFF3"/>
    </inkml:brush>
  </inkml:definitions>
  <inkml:trace contextRef="#ctx0" brushRef="#br0">23250 42950 505,'21'-25'2,"-5"0"3,-7 0 5,-5 0 4,-8 6 6,-5 13 9,-7 12 11,-5 13 8,-8 12 0,-5 13-11,-7 12-11,-5 13-11,-9 12-9,-9 13-6,-10 12-6,-8 13-6,-6 4-5,1-3-2,-1-3-3,1-2-4,2-9-1,7-12-4,6-13-1,7-12-3,5-13 1,7-12 4,6-13 4,7-12 3,4-9 4,3-2 4,3-3 4,4-3 3,1-2 3,0 0 5,0 0 4,0 0 4,0 4 6,0 10 8,0 10 7,0 9 8,-4 9 3,-5 9-3,-7 10-2,-5 10-2,-1 0-4,6-5-5,7-7-3,6-5-5,3-8-3,0-5 1,0-7-1,0-5 0,14-9-4,28-9-9,28-10-9,29-8-9,19-12-2,14-12 3,11-13 3,14-12 5,3-4 1,-2 7 2,-3 6 2,-3 7 1,-10 5 1,-16 7 0,-15 6 0,-15 7-1,-17 10 7,-15 16 12,-15 15 12,-16 17 12,-15 7 2,-11 0-8,-14 0-9,-11 0-9,-7 0-4,0 0 0,0 0-1,0 0 0,1-2-3,4-3-8,3-3-7,3-2-6,3-3-4,3 1 1,3-1 2,4 1 2,4-1 2,6 1 7,7-1 4,6 1 6,6-1 3,6 1 1,7-1 0,6 1 1,9-3-1,13-2-2,12-3-2,13-3-3,4-1-1,-3 4-3,-3 3-2,-2 3-3,-8 3-1,-8 3-1,-10 3-1,-9 4 0,-7-1 0,-3-3 1,-3-3 2,-2-2 0,-9-1 1,-12 3-2,-13 3-1,-12 4-1,-12-1 0,-8-3 1,-10-3 1,-9-2 0,-7-5-1,-3-2-7,-3-3-5,-2-3-6,-3-6-2,1-5 2,-1-7 1,1-5 1,2-8 5,7-5 5,6-7 6,7-5 5,8-6 5,14-3 3,11-3 2,14-2 3,11-6 4,14-6 5,11-6 6,14-6 6,11-6 1,14-2-2,11-3-2,14-3-1,10 2-4,9 10-4,10 10-3,10 9-5,4 6-1,0 3 0,0 3-1,0 4 1,-5 1-6,-9 0-12,-10 0-12,-8 0-11,-12 1-8,-12 4-4,-13 3-5,-12 3-4,-9 1-2,-2 1-1,-3-1-1,-3 1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1:30"/>
    </inkml:context>
    <inkml:brush xml:id="br0">
      <inkml:brushProperty name="width" value="0.03654" units="cm"/>
      <inkml:brushProperty name="height" value="0.03654" units="cm"/>
      <inkml:brushProperty name="color" value="#00BFF3"/>
    </inkml:brush>
  </inkml:definitions>
  <inkml:trace contextRef="#ctx0" brushRef="#br0">85550 8931 602,'1'-13'6,"2"3"12,2 4 12,2 4 13,1 6 5,3 8-1,2 7 0,2 9 0,0 2-6,1 0-9,0-1-9,-1-1-9,0-2-12,-3-1-16,-1-3-14,-2-1-15,-2-3-10,0-3-5,-2-3-6,0-2-5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1:31"/>
    </inkml:context>
    <inkml:brush xml:id="br0">
      <inkml:brushProperty name="width" value="0.04963" units="cm"/>
      <inkml:brushProperty name="height" value="0.04963" units="cm"/>
      <inkml:brushProperty name="color" value="#00BFF3"/>
    </inkml:brush>
  </inkml:definitions>
  <inkml:trace contextRef="#ctx0" brushRef="#br0">90702 7761 443,'-2'-13'95,"-2"8"-13,-4 7-12,-2 6-14,-4 6-9,-3 3-6,-5 5-6,-3 3-5,-4 3-7,-1 1-6,-2 1-7,-3 1-6,0-1-3,0-1 0,-1-3 0,1-1-1,2-3-1,6-1-2,3-3-4,6-1-3,10-2-2,14-1 0,15-1-1,15 0-1,6-3 0,-3-1 3,-4-2 1,-2-2 3,-3-1 1,-3 0 0,-3 0 1,-3 0 0,-2 0 2,-3 0 3,-1-1 2,-2 1 3,-2-1 4,-1-4 5,0-2 6,-2-3 5,-1-4 0,-1-2-3,0-3-4,-1-3-4,-2-3-3,-1-1-3,0-3-2,-2-1-2,0-3-5,0-1-3,0-2-5,0-3-4,0 2-6,0 2-5,0 3-7,0 3-7,0 3-1,0 3 3,0 3 3,0 2 3,0 3-4,-2 1-8,0 0-11,-1 2-8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1:31"/>
    </inkml:context>
    <inkml:brush xml:id="br0">
      <inkml:brushProperty name="width" value="0.05535" units="cm"/>
      <inkml:brushProperty name="height" value="0.05535" units="cm"/>
      <inkml:brushProperty name="color" value="#00BFF3"/>
    </inkml:brush>
  </inkml:definitions>
  <inkml:trace contextRef="#ctx0" brushRef="#br0">92299 7205 397,'8'-13'66,"1"6"-1,1 6 0,2 6 0,-1 4-5,-1 1-8,0 3-7,-2 2-9,-1 2-6,-2 3-4,-3 3-5,0 3-5,-4 3-2,0 5-1,-3 3-1,-2 4 0,-2 3-7,-2 2-13,-2 2-12,-1 2-12,-1-1-8,0-4-4,2-4-4,1-3-4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1:31"/>
    </inkml:context>
    <inkml:brush xml:id="br0">
      <inkml:brushProperty name="width" value="0.03555" units="cm"/>
      <inkml:brushProperty name="height" value="0.03555" units="cm"/>
      <inkml:brushProperty name="color" value="#00BFF3"/>
    </inkml:brush>
  </inkml:definitions>
  <inkml:trace contextRef="#ctx0" brushRef="#br0">92450 8144 618,'22'-22'7,"-3"5"14,-3 3 15,-2 4 13,-3 3 5,1 0-3,0 2-5,0 1-4,1 0-7,5 2-11,3 0-10,5 2-12,0 0-7,-5 0-5,-3 0-4,-4 0-6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1:31"/>
    </inkml:context>
    <inkml:brush xml:id="br0">
      <inkml:brushProperty name="width" value="0.0585" units="cm"/>
      <inkml:brushProperty name="height" value="0.0585" units="cm"/>
      <inkml:brushProperty name="color" value="#00BFF3"/>
    </inkml:brush>
  </inkml:definitions>
  <inkml:trace contextRef="#ctx0" brushRef="#br0">93242 6934 376,'0'-15'4,"0"2"8,0 3 10,0 1 7,0 3 11,0 6 14,0 4 12,0 6 13,0 3 0,0 5-14,0 3-13,0 5-15,-1 3-9,-1 5-6,0 3-5,-1 4-7,-2 5-4,0 6-4,-2 6-5,0 5-5,-2 5-4,-2 0-7,-2 0-5,-1 3-7,-1-3-6,2-5-5,3-5-5,1-4-5,2-8 2,2-9 9,2-8 9,2-8 9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1:32"/>
    </inkml:context>
    <inkml:brush xml:id="br0">
      <inkml:brushProperty name="width" value="0.04555" units="cm"/>
      <inkml:brushProperty name="height" value="0.04555" units="cm"/>
      <inkml:brushProperty name="color" value="#00BFF3"/>
    </inkml:brush>
  </inkml:definitions>
  <inkml:trace contextRef="#ctx0" brushRef="#br0">93950 8263 482,'3'-15'9,"6"2"15,5 2 17,7 3 17,1 1 4,-1 2-8,-3 2-8,-1 2-8,-2 1-6,0 2-3,-2 0-4,-1 2-3,-2 1-2,-4 6-2,-4 2-2,-4 5-1,-4 3-7,-4 3-11,-4 3-12,-3 3-11,-3-1-4,1-2 3,-1-3 5,1-2 3,0-4 4,4-1 2,3-3 4,3-1 2,2-1 4,2 0 3,2-1 4,2 1 4,3-2 1,4-2-1,4-4 0,3-2-1,4-2-3,1 0-5,3 0-3,2 0-5,0-2-6,1-2-6,-1-4-7,1-2-7,-1-1-3,1 1 1,-1 0 1,1 2 1,-3 0 1,-5 0-1,-5 1 2,-4-1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1:32"/>
    </inkml:context>
    <inkml:brush xml:id="br0">
      <inkml:brushProperty name="width" value="0.05068" units="cm"/>
      <inkml:brushProperty name="height" value="0.05068" units="cm"/>
      <inkml:brushProperty name="color" value="#00BFF3"/>
    </inkml:brush>
  </inkml:definitions>
  <inkml:trace contextRef="#ctx0" brushRef="#br0">96152 7409 434,'8'-14'4,"-1"3"11,1 3 8,0 2 10,-3 4 11,-8 4 11,-6 4 12,-7 4 11,-6 3-3,-2 3-16,-2 3-18,-4 3-16,-3 2-11,-3 1-2,-3 1-3,-2 1-4,-1-1-1,3-3-2,3-3-2,4-2 0,2-3-3,5-1 0,3-1-2,5-1-1,5 0 1,8 0 0,8-1 0,8 1 2,6 0 0,7 0 0,5 0 1,6-1 1,3 2-2,-1 0-2,-2 1-2,0 1-2,-1 1-4,-3 0-6,-2-1-7,-1 1-5,-3-2-5,-1-1-1,-3-2-2,-1-2-1,-3-2-1,-1-2 1,-2-3 0,-2 0 1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1:32"/>
    </inkml:context>
    <inkml:brush xml:id="br0">
      <inkml:brushProperty name="width" value="0.05672" units="cm"/>
      <inkml:brushProperty name="height" value="0.05672" units="cm"/>
      <inkml:brushProperty name="color" value="#00BFF3"/>
    </inkml:brush>
  </inkml:definitions>
  <inkml:trace contextRef="#ctx0" brushRef="#br0">98168 7877 387,'6'-6'12,"-4"2"23,-4 4 22,-4 3 24,-2 2 4,-1 5-13,-2 4-15,0 3-13,-1 4-10,1 1-5,-1 3-6,0 1-5,1 3-3,1 1-2,0 2-1,2 3-2,1-2-1,0-2-4,2-3-3,1-3-4,1-3-4,3-1-4,4-3-6,2-1-5,3-3-3,4-4-1,2-5 1,3-2-1,3-5 0,1-2 2,3-4 0,1-2 2,2-3 1,1-3 3,1-3 1,1-3 2,-1-3 2,-3-1 2,-3-3 2,-3-1 3,-4 0 1,-3 1 3,-4 3 1,-4 2 3,-3 1 1,-2 4-1,-2 3-1,-2 3 0,-4 2 1,-4 0 4,-5 2 3,-5 1 5,-4 1-4,-3 2-11,-3 2-12,-3 2-10,1 2-6,4 0 0,3 2 1,5 0 0,2 1-2,2 0-4,2 0-4,3 0-5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1:47"/>
    </inkml:context>
    <inkml:brush xml:id="br0">
      <inkml:brushProperty name="width" value="0.04686" units="cm"/>
      <inkml:brushProperty name="height" value="0.04686" units="cm"/>
      <inkml:brushProperty name="color" value="#F2395B"/>
    </inkml:brush>
  </inkml:definitions>
  <inkml:trace contextRef="#ctx0" brushRef="#br0">75600 11961 469,'10'-13'126,"4"8"-22,3 7-21,5 6-22,0 3-13,-3-1-8,-3 0-7,-2-2-7,-3 0-17,-2 2-24,-3 0-26,-1 2-25,-2-2-8,-4-1 9,-2-2 11,-3-2 8,-2-1 6,0 0 0,0 0-1,0 0 1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1:48"/>
    </inkml:context>
    <inkml:brush xml:id="br0">
      <inkml:brushProperty name="width" value="0.04677" units="cm"/>
      <inkml:brushProperty name="height" value="0.04677" units="cm"/>
      <inkml:brushProperty name="color" value="#F2395B"/>
    </inkml:brush>
  </inkml:definitions>
  <inkml:trace contextRef="#ctx0" brushRef="#br0">76350 13100 470,'8'8'75,"0"0"-6,-1 0-6,1-1-5,0 2-7,0 0-5,0 1-7,0 2-5,0-1-5,1 1-4,1 0-3,2 0-3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04"/>
    </inkml:context>
    <inkml:brush xml:id="br0">
      <inkml:brushProperty name="width" value="0.03658" units="cm"/>
      <inkml:brushProperty name="height" value="0.03658" units="cm"/>
      <inkml:brushProperty name="color" value="#00BFF3"/>
    </inkml:brush>
  </inkml:definitions>
  <inkml:trace contextRef="#ctx0" brushRef="#br0">25300 44700 601,'-2'-49'7,"-3"4"13,-3 3 14,-2 3 13,2 15 5,9 29-6,10 28-4,10 28-5,4 18-5,0 10-5,0 10-5,0 9-4,-4 1-7,-5-6-7,-7-6-9,-5-6-7,-6-9-8,-3-8-6,-3-10-7,-2-9-6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1:48"/>
    </inkml:context>
    <inkml:brush xml:id="br0">
      <inkml:brushProperty name="width" value="0.05566" units="cm"/>
      <inkml:brushProperty name="height" value="0.05566" units="cm"/>
      <inkml:brushProperty name="color" value="#F2395B"/>
    </inkml:brush>
  </inkml:definitions>
  <inkml:trace contextRef="#ctx0" brushRef="#br0">74709 13128 395,'-14'-1'9,"3"0"17,3-2 18,2 0 18,4 1 8,4 4-4,4 4-3,4 4-4,1 1-4,1-1-8,0-1-7,0 0-7,-1-1-11,1 1-14,0 1-14,0 2-14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1:50"/>
    </inkml:context>
    <inkml:brush xml:id="br0">
      <inkml:brushProperty name="width" value="0.04165" units="cm"/>
      <inkml:brushProperty name="height" value="0.04165" units="cm"/>
      <inkml:brushProperty name="color" value="#F2395B"/>
    </inkml:brush>
  </inkml:definitions>
  <inkml:trace contextRef="#ctx0" brushRef="#br0">78529 12124 528,'0'-11'10,"0"10"23,0 10 21,0 10 22,-1 3 2,-1 0-16,0-1-16,-1 0-18,-1-1-8,0 1-2,0 1-1,0 1-2,-1 0-4,0 1-7,-1-1-8,-2 1-6,1-1-8,1-1-8,0-1-8,2-1-9,0-1-2,2-3 5,0-1 4,2-2 5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1:51"/>
    </inkml:context>
    <inkml:brush xml:id="br0">
      <inkml:brushProperty name="width" value="0.0477" units="cm"/>
      <inkml:brushProperty name="height" value="0.0477" units="cm"/>
      <inkml:brushProperty name="color" value="#F2395B"/>
    </inkml:brush>
  </inkml:definitions>
  <inkml:trace contextRef="#ctx0" brushRef="#br0">78650 11899 461,'22'-15'1,"-3"4"8,-3 3 8,-2 2 9,-3 3 4,-1 0-2,-1 2 1,0 1-2,-1 0-2,1 0-3,2 0-4,0 0-3,0 0-8,-1 1-12,0 2-11,-2 0-11,-1-1-8,0-6-2,-2-4-3,0-5-2,-2-3 1,-1 1 8,0-1 7,-1 0 7,-1 1 6,0-1 2,0 0 4,0 1 2,0-2 2,0 0 1,0-1 1,0-1 0,1-1 2,1 1 2,3-1 3,2 1 4,1 0 2,0 2 3,0 2 3,0 3 3,-1 3 7,-1 6 12,-1 6 12,0 6 11,-2 5 2,0 5-8,-2 5-10,0 5-8,-2 2-7,-2 1-6,-2-1-4,-2 1-5,-1-1-4,1 0-2,-1 1-3,0-1-2,0 0-4,0 1-4,0-1-5,1 0-5,-1-2-2,2-3-3,0-5-2,2-3-1,2-5-3,6-6-5,4-6-5,6-6-5,3-5 0,5-6 4,3-4 4,5-5 3,0-1 5,-2 3 6,-1 3 5,-3 3 5,-2 3 5,-2 5 5,-4 3 4,-3 4 5,-3 3 2,-2 2 1,-4 2-1,-2 2 1,-4 2 1,-1 5 4,-2 4 2,-1 3 4,-2 1-1,2-3-4,1-3-5,0-2-4,4-4-5,6-5-9,6-3-7,6-4-9,3-4-3,1-5 0,1-5 0,1-5 0,0-3-1,-1 2-2,-1 1-3,-1 1-2,-1 2 2,-3 1 6,-1 2 5,-2 3 7,-3 3 13,-3 6 20,-2 6 21,-4 6 20,-1 3 3,0 3-14,0 2-13,0 1-14,0 1-8,0-1-2,0 0-4,0-2-2,1 0-2,0-1 0,2 1 0,0 0 0,4-3-5,4-5-11,5-5-10,5-4-10,2-5-4,-1-6 0,-1-4 1,-1-5 1,-1-3 2,-2-1 5,-3-1 5,-1-1 4,-3 1 4,-2 1 2,-4 3 1,-2 1 2,-5 3 0,-2 3 0,-5 3-1,-4 3 1,-3 2-4,-1 2-4,-3 2-5,-1 2-4,0 2-1,5 2 2,3 2 3,4 2 3,2 0-3,1-1-8,-1-1-9,0 0-9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1:53"/>
    </inkml:context>
    <inkml:brush xml:id="br0">
      <inkml:brushProperty name="width" value="0.04545" units="cm"/>
      <inkml:brushProperty name="height" value="0.04545" units="cm"/>
      <inkml:brushProperty name="color" value="#F2395B"/>
    </inkml:brush>
  </inkml:definitions>
  <inkml:trace contextRef="#ctx0" brushRef="#br0">82597 10931 484,'8'-13'0,"0"3"0,0 4 0,-1 4 0,1 3 0,-2 2 0,-1 2 0,0 2 0,-1 4 10,2 7 22,0 7 21,2 7 21,-1 4 6,-1 0-13,-1 2-11,0 1-12,-1 0-9,0 0-9,0 0-6,0 0-9,-1 0-5,-1-2-5,0 0-3,-1-1-3,-3-1-5,-2 1-5,-4-1-3,-2 0-4,-2-1-5,-2-2-2,0-1-3,-1-3-4,0-2 1,1-3 3,0-3 3,2-2 4,1-4 0,1-3 0,0-3 0,2-2-2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1:54"/>
    </inkml:context>
    <inkml:brush xml:id="br0">
      <inkml:brushProperty name="width" value="0.04561" units="cm"/>
      <inkml:brushProperty name="height" value="0.04561" units="cm"/>
      <inkml:brushProperty name="color" value="#F2395B"/>
    </inkml:brush>
  </inkml:definitions>
  <inkml:trace contextRef="#ctx0" brushRef="#br0">82133 13027 482,'-6'-6'8,"4"2"16,4 4 17,4 3 17,2 1 5,0 3-9,-1 2-8,1 2-7,-1 1-6,-2 3-4,-2 2-2,-2 1-4,-1 3-3,2 3-3,0 3-3,2 3-4,-1 2-2,-1-1-5,0 0-2,-1 1-5,-2-2-2,-1-2-1,0-2-1,-1-1-2,3-7-3,8-12-3,7-12-4,9-12-4,4-7-1,1-5 1,0-3 2,3-4 1,-1-2 2,2 1 2,1 2 3,1 0 2,-2 3-1,-3 5-5,-5 5-5,-3 5-3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1:55"/>
    </inkml:context>
    <inkml:brush xml:id="br0">
      <inkml:brushProperty name="width" value="0.04634" units="cm"/>
      <inkml:brushProperty name="height" value="0.04634" units="cm"/>
      <inkml:brushProperty name="color" value="#F2395B"/>
    </inkml:brush>
  </inkml:definitions>
  <inkml:trace contextRef="#ctx0" brushRef="#br0">87371 12564 474,'1'-14'6,"0"2"12,2 4 11,0 3 11,1 5 10,0 8 7,0 8 6,0 7 7,-1 4-5,-2 1-14,-2-1-15,-2 1-14,-2 0-11,0 1-4,-1 0-6,-2 3-6,0-1-5,1 0-7,-1 1-6,0-1-6,0-2-4,2-3 1,1-5 1,0-3 0,2-6-6,2-6-10,2-8-10,2-6-11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1:55"/>
    </inkml:context>
    <inkml:brush xml:id="br0">
      <inkml:brushProperty name="width" value="0.03567" units="cm"/>
      <inkml:brushProperty name="height" value="0.03567" units="cm"/>
      <inkml:brushProperty name="color" value="#F2395B"/>
    </inkml:brush>
  </inkml:definitions>
  <inkml:trace contextRef="#ctx0" brushRef="#br0">87450 13132 616,'7'-8'1,"0"2"1,-2 0 2,0 2 1,1 0 9,5 2 17,5 0 16,6 2 17,0 0 2,0 0-12,-1 0-13,0 0-12,-2 0-11,-1 0-11,-1 0-9,0 0-11,-3 0-5,-1 2-2,-2 0 0,-2 2-3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1:56"/>
    </inkml:context>
    <inkml:brush xml:id="br0">
      <inkml:brushProperty name="width" value="0.05351" units="cm"/>
      <inkml:brushProperty name="height" value="0.05351" units="cm"/>
      <inkml:brushProperty name="color" value="#F2395B"/>
    </inkml:brush>
  </inkml:definitions>
  <inkml:trace contextRef="#ctx0" brushRef="#br0">88300 12193 411,'0'-19'23,"0"8"11,0 10 13,0 8 13,-1 7 1,-1 5-7,0 5-8,-1 5-7,-2 4-6,0 1-8,-2 2-5,0 2-7,-1 3-4,-2 0-1,0 4 0,-1 1-2,0-2-7,0-4-14,2-6-14,1-3-14,3-11-9,8-15-5,6-14-5,7-15-4,4-8 3,-1 1 13,1 0 11,0-1 13,-2 3 9,1 4 7,-2 3 7,-1 4 7,-1 4 6,-1 3 5,0 3 6,-2 2 5,-1 5 7,-1 6 5,0 6 7,-2 6 6,-1 3-2,-4 1-8,-3 1-8,-2 1-10,-2 0-6,0-1-5,0-1-4,1-1-6,3-6-8,11-11-14,10-10-12,9-11-14,5-7-5,-1-1 3,-1-3 3,-1-1 3,-2-1 4,0 2 5,-1 0 4,-1 1 5,-1 1 5,-1 3 3,-1 1 5,-1 3 4,-3 1 3,-3 1 1,-4 0 0,-4 2 2,-2 1 2,0 1 4,-1 1 4,1 1 4,0 0 5,0 0 5,0 0 5,0 1 6,-1 0 2,1 2-1,0 2-1,0 2 0,-1 4 3,-2 6 8,-3 6 7,0 6 8,-3 5-2,-1 6-11,0 6-10,-1 7-10,-2 2-8,0 2-4,-1 0-5,-2 2-4,0 1-4,-2 2-4,0 2-4,-1 2-5,0 0-3,0-1-5,2 0-4,1-2-5,-1-3 0,0-4 0,-1-5 2,-1-5 0,0-5-1,2-3-7,2-5-7,2-3-5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1:56"/>
    </inkml:context>
    <inkml:brush xml:id="br0">
      <inkml:brushProperty name="width" value="0.03908" units="cm"/>
      <inkml:brushProperty name="height" value="0.03908" units="cm"/>
      <inkml:brushProperty name="color" value="#F2395B"/>
    </inkml:brush>
  </inkml:definitions>
  <inkml:trace contextRef="#ctx0" brushRef="#br0">90150 12100 562,'7'-22'5,"-2"4"7,-3 5 9,0 3 8,-4 4 8,0 6 8,-3 4 9,-2 6 7,-2 3-2,-2 5-16,-2 3-14,-1 5-15,-5 3-7,-6 2 0,-5 4 0,-6 3 0,-1-2-9,5-6-21,5-5-19,5-6-19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1:56"/>
    </inkml:context>
    <inkml:brush xml:id="br0">
      <inkml:brushProperty name="width" value="0.04694" units="cm"/>
      <inkml:brushProperty name="height" value="0.04694" units="cm"/>
      <inkml:brushProperty name="color" value="#F2395B"/>
    </inkml:brush>
  </inkml:definitions>
  <inkml:trace contextRef="#ctx0" brushRef="#br0">91200 12150 468,'16'23'119,"-1"-1"-21,1-1-19,0-1-21,0-1-13,-1-1-8,1-1-7,0 0-7,0-2-6,-1-1-5,1-1-3,0 0-5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05"/>
    </inkml:context>
    <inkml:brush xml:id="br0">
      <inkml:brushProperty name="width" value="0.03978" units="cm"/>
      <inkml:brushProperty name="height" value="0.03978" units="cm"/>
      <inkml:brushProperty name="color" value="#00BFF3"/>
    </inkml:brush>
  </inkml:definitions>
  <inkml:trace contextRef="#ctx0" brushRef="#br0">26000 43250 553,'68'1'69,"-11"4"-10,-14 3-11,-11 3-11,-4 7-6,6 14-2,7 11-2,6 14-2,1 14-3,-3 20-3,-3 18-4,-2 20-4,-6 11-2,-6 7 0,-6 6-2,-6 7 1,-7 5-2,-6 7 0,-6 6-2,-6 7 0,-13 4-2,-19 3-3,-18 3-3,-19 4-2,-16 4-4,-12 6-5,-13 7-6,-12 6-5,-7-2-6,1-9-5,-1-10-6,1-8-6,13-26 1,29-41 5,28-40 6,28-40 5,12-20 4,-3 4 1,-3 3 1,-2 3 1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01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60059 10083 999,'-56'-6'-46,"15"4"5,15 4 5,15 4 4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03"/>
    </inkml:context>
    <inkml:brush xml:id="br0">
      <inkml:brushProperty name="width" value="0.05" units="cm"/>
      <inkml:brushProperty name="height" value="0.05" units="cm"/>
      <inkml:brushProperty name="color" value="#6ADCAB"/>
    </inkml:brush>
  </inkml:definitions>
  <inkml:trace contextRef="#ctx0" brushRef="#br0">60350 10350 333,'49'20'167,"16"14"-1,16 15 1,16 15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05"/>
    </inkml:context>
    <inkml:brush xml:id="br0">
      <inkml:brushProperty name="width" value="0.04161" units="cm"/>
      <inkml:brushProperty name="height" value="0.04161" units="cm"/>
      <inkml:brushProperty name="color" value="#6ADCAB"/>
    </inkml:brush>
  </inkml:definitions>
  <inkml:trace contextRef="#ctx0" brushRef="#br0">25990 6997 528,'-14'-8'0,"2"2"0,4 1 0,3 1 0,0 0 0,0 2 0,-1 0 0,-2 2 0,2-1 10,2-1 20,4 0 19,3-1 20,4-1 5,9 2-13,8 0-10,7 2-12,5 0-9,1 2-6,0 0-6,2 2-6,-1-1-7,-3-1-8,-4 0-6,-1-1-7,-5-1-3,-3 0-1,-5 0 1,-3 0 0,-2 0-5,0 0-7,-1 0-8,1 0-9,-2 1 0,-2 1 8,-4 3 7,-2 2 7,-4 1 2,0 0-2,-3 0-2,-2 0-3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06"/>
    </inkml:context>
    <inkml:brush xml:id="br0">
      <inkml:brushProperty name="width" value="0.03878" units="cm"/>
      <inkml:brushProperty name="height" value="0.03878" units="cm"/>
      <inkml:brushProperty name="color" value="#6ADCAB"/>
    </inkml:brush>
  </inkml:definitions>
  <inkml:trace contextRef="#ctx0" brushRef="#br0">26663 7300 567,'-15'0'3,"2"2"8,2 0 7,3 2 7,1 0 6,2 2 4,2 0 5,2 1 4,1 3 0,0 4-6,0 3-4,0 5-6,0 1-5,0-1-4,0-1-5,0-1-4,0 1-3,0 3-3,0 3-1,0 3-2,0 1-4,0 1-9,0-1-9,0 0-7,0-2-3,0-5 2,0-5 2,0-4 3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06"/>
    </inkml:context>
    <inkml:brush xml:id="br0">
      <inkml:brushProperty name="width" value="0.04369" units="cm"/>
      <inkml:brushProperty name="height" value="0.04369" units="cm"/>
      <inkml:brushProperty name="color" value="#6ADCAB"/>
    </inkml:brush>
  </inkml:definitions>
  <inkml:trace contextRef="#ctx0" brushRef="#br0">28033 6366 503,'1'-12'38,"2"8"9,2 8 7,2 8 8,1 5-1,1 5-11,2 3-11,0 5-10,-1 2-8,-2 2-3,-4 2-2,-2 3-3,-2 1-1,0 4-2,0 2-1,0 4-1,-2 1-2,-2 0-2,-4-1-5,-2 2-2,-1-3-2,0-1 1,2-2 0,1-1 1,1-5-7,2-6-12,2-6-12,2-5-13,0-5-5,0-3 0,-2-3 1,0-2 1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06"/>
    </inkml:context>
    <inkml:brush xml:id="br0">
      <inkml:brushProperty name="width" value="0.03578" units="cm"/>
      <inkml:brushProperty name="height" value="0.03578" units="cm"/>
      <inkml:brushProperty name="color" value="#6ADCAB"/>
    </inkml:brush>
  </inkml:definitions>
  <inkml:trace contextRef="#ctx0" brushRef="#br0">27800 5931 614,'-23'-13'8,"4"3"15,3 4 14,3 4 16,1 5 4,1 7-6,-1 8-6,0 6-7,0 4-6,0 0-10,0 2-8,1 1-8,-1 0-8,0-1-6,0-2-5,1 1-7,-1-4-5,2-2-4,1-2-5,1-4-5,0-3-5,2-1-2,0-2-5,2-2-4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06"/>
    </inkml:context>
    <inkml:brush xml:id="br0">
      <inkml:brushProperty name="width" value="0.03767" units="cm"/>
      <inkml:brushProperty name="height" value="0.03767" units="cm"/>
      <inkml:brushProperty name="color" value="#6ADCAB"/>
    </inkml:brush>
  </inkml:definitions>
  <inkml:trace contextRef="#ctx0" brushRef="#br0">28300 6250 583,'22'1'8,"-1"2"16,-2 2 16,-3 2 16,1 1 5,0 1-6,1 2-5,1 0-7,1 1-7,-1-1-11,1 1-11,0 0-10,-2 1-10,1 1-10,-2 3-11,-1 2-10,-2-1-2,-4-1 7,-5-2 6,-2-3 7,-3-1-3,0 0-12,0-2-13,0 0-11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07"/>
    </inkml:context>
    <inkml:brush xml:id="br0">
      <inkml:brushProperty name="width" value="0.04551" units="cm"/>
      <inkml:brushProperty name="height" value="0.04551" units="cm"/>
      <inkml:brushProperty name="color" value="#6ADCAB"/>
    </inkml:brush>
  </inkml:definitions>
  <inkml:trace contextRef="#ctx0" brushRef="#br0">30764 5917 483,'0'-21'0,"2"5"0,0 5 0,2 5 0,0 1 5,0-1 9,-1 0 9,1-1 10,-3 2 8,-6 6 7,-5 6 6,-7 6 7,-4 4-2,-3 5-10,-3 3-10,-3 5-10,-2 0-8,-3 0-4,-1-1-6,-2-1-3,0-1-5,3-1-1,4-1-3,2-1-3,2-2 0,3-3 0,1-3 0,3-2 0,5-3 1,12 1 0,11 0 2,10 0 1,6-2 0,4-3 0,3-2 0,3-4 0,2 0 1,1 2-1,0 2-1,2 2 1,-1 1-3,-3 1-3,-4 2-4,-2 0-3,-3 0-6,-3-1-8,-3 0-8,-2-2-7,-4-1-4,-1 0-1,-2-2 1,-2 0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07"/>
    </inkml:context>
    <inkml:brush xml:id="br0">
      <inkml:brushProperty name="width" value="0.04677" units="cm"/>
      <inkml:brushProperty name="height" value="0.04677" units="cm"/>
      <inkml:brushProperty name="color" value="#6ADCAB"/>
    </inkml:brush>
  </inkml:definitions>
  <inkml:trace contextRef="#ctx0" brushRef="#br0">31216 6897 470,'-12'-7'9,"8"2"20,8 2 18,8 2 19,5 1 4,3 0-13,3 0-13,3 0-11,3 0-9,3-2-1,2-1-2,4 0-2,3-1-3,2 1-1,4-1-3,3 0-2,1 0-2,3 2 0,2 0 0,2 2-1,0 0-3,-2 2-8,-2 0-8,-2 2-6,-2 0-4,-2 0-1,-2-1 1,-2 1 0,-3-1-2,-3 0-1,-5-1-3,-4-2-3,-3 0 0,-3 0-1,-3 0-1,-2 0 1,-4 0-3,-1 0-2,-2 0-2,-2 0-4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08"/>
    </inkml:context>
    <inkml:brush xml:id="br0">
      <inkml:brushProperty name="width" value="0.05154" units="cm"/>
      <inkml:brushProperty name="height" value="0.05154" units="cm"/>
      <inkml:brushProperty name="color" value="#6ADCAB"/>
    </inkml:brush>
  </inkml:definitions>
  <inkml:trace contextRef="#ctx0" brushRef="#br0">40466 6478 426,'9'-10'9,"1"12"19,3 12 17,2 11 19,-1 4 4,-3-5-12,-2-5-10,-4-4-11,-1-2-7,0 3-2,0 3-2,0 3-2,0 2-1,0 3-3,0 1 0,0 3-2,-1 0-2,-1 2-3,0 1-3,-1 1-3,-3 2-2,0 6 0,-3 4 0,-2 6-1,-2 1-3,0-1-10,-1 0-7,-1-1-9,-1-5-6,0-5-6,0-5-6,0-7-5,1-5 1,1-5 7,0-5 8,2-4 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06"/>
    </inkml:context>
    <inkml:brush xml:id="br0">
      <inkml:brushProperty name="width" value="0.04546" units="cm"/>
      <inkml:brushProperty name="height" value="0.04546" units="cm"/>
      <inkml:brushProperty name="color" value="#00BFF3"/>
    </inkml:brush>
  </inkml:definitions>
  <inkml:trace contextRef="#ctx0" brushRef="#br0">27500 44350 483,'-18'-69'31,"17"13"0,15 12 1,16 13 1,13 7-2,14 4-4,11 3-6,14 3-4,3 1-4,-2 1-2,-3-1-2,-3 1-2,-7 1-4,-9 3-2,-10 3-4,-8 4-4,-9 8 2,-6 17 5,-6 15 7,-6 16 5,-10 10 3,-12 7-1,-13 6-2,-12 7-2,-4 2 2,7 1 4,6-1 4,7 1 4,4-1 0,3 1-4,3-1-3,4 1-3,2-1-2,4 1-2,3-1-1,3 1-1,1 1-3,1 3-2,-1 3-2,1 4-4,-1-1-2,1-3-3,-1-3-3,1-2-2,-3-8-3,-2-8-3,-3-10-3,-3-9-2,-9-10-3,-11-9 0,-14-10-1,-11-8-2,-9-12 2,-3-12 4,-3-13 4,-2-12 4,-5-16 1,-2-19-2,-3-18-3,-3-19-3,1-7 1,6 7 1,7 6 1,6 7 2,6 7 3,6 9 5,7 10 4,6 10 5,4 4 4,4 0 6,3 0 5,3 0 6,6 0 2,9 0-1,10 0 1,10 0-1,7 4 1,6 10 2,7 10 1,6 9 2,1 17-3,-3 25-9,-3 25-9,-2 25-8,-14 15-4,-21 7 1,-22 6 0,-22 7 0,-13 2 1,-3 1-1,-3-1 0,-2 1-1,-1-6 1,3-8 0,3-10 2,4-9 0,5-10 2,10-9 3,10-10 2,9-8 3,17-14-1,25-15-2,25-15-3,25-16-3,15-21-6,7-24-9,6-26-11,7-24-9,-7-3-1,-19 23 5,-18 22 7,-19 22 6,-10 10 2,1 1-1,-1-1-3,1 1-1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08"/>
    </inkml:context>
    <inkml:brush xml:id="br0">
      <inkml:brushProperty name="width" value="0.05004" units="cm"/>
      <inkml:brushProperty name="height" value="0.05004" units="cm"/>
      <inkml:brushProperty name="color" value="#6ADCAB"/>
    </inkml:brush>
  </inkml:definitions>
  <inkml:trace contextRef="#ctx0" brushRef="#br0">40087 8077 439,'-6'-6'10,"6"2"21,4 4 19,6 3 21,1 2 4,1 5-11,0 4-13,0 4-11,-1 3-9,-3 2-4,-1 4-6,-2 3-4,-2 3-3,0 1-2,-2 2 0,0 2-2,-1 0-1,0-1-2,0-3-2,0-2-2,0-2-3,0-3-1,0-3-2,0-3-2,0-2-3,2-3-1,0-1-3,2-2-1,2-5 0,4-6 2,3-8 3,5-6 2,3-6 1,5-5-2,3-5-1,5-5-3,3-4-2,4-2-1,4-4-3,4-2-1,1-1-5,-2 1-8,-2 3-8,-1 2-7,-7 5-3,-8 8-1,-9 7 0,-8 8 1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10"/>
    </inkml:context>
    <inkml:brush xml:id="br0">
      <inkml:brushProperty name="width" value="0.04824" units="cm"/>
      <inkml:brushProperty name="height" value="0.04824" units="cm"/>
      <inkml:brushProperty name="color" value="#6ADCAB"/>
    </inkml:brush>
  </inkml:definitions>
  <inkml:trace contextRef="#ctx0" brushRef="#br0">20992 7153 456,'1'-23'-1,"0"1"-2,2 1-1,0 1-2,1 2 7,0 4 18,0 4 17,0 5 16,0 2 5,2 3-7,0 4-8,1 2-8,1 5-5,-2 6-1,-1 5-1,0 7-1,-2 4-3,-1 6-1,0 5-3,-1 4-1,-3 6-3,0 4-2,-3 5-2,-2 5-2,-1 2-2,-2-3 0,0-1-1,-1-2-1,-1-3-3,0-1-6,1-2-6,-1-2-5,1-4-5,2-4-4,2-6-4,3-4-4,0-6-2,0-5 0,0-7 0,0-5-1,-1-6-1,0-4 0,-1-6-2,-2-4-1,1-3 0,1-2 3,0 0 2,2-1 1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10"/>
    </inkml:context>
    <inkml:brush xml:id="br0">
      <inkml:brushProperty name="width" value="0.04395" units="cm"/>
      <inkml:brushProperty name="height" value="0.04395" units="cm"/>
      <inkml:brushProperty name="color" value="#6ADCAB"/>
    </inkml:brush>
  </inkml:definitions>
  <inkml:trace contextRef="#ctx0" brushRef="#br0">20594 6909 500,'-15'-25'41,"2"11"10,2 12 11,3 12 9,-2 8 0,-2 3-14,-3 5-12,-3 3-14,-3 3-8,0 1-5,-1 0-4,-1 2-4,-1 0-5,-1 1-5,-1-1-4,-1 0-5,2-2-6,3-3-8,4-5-8,5-3-7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10"/>
    </inkml:context>
    <inkml:brush xml:id="br0">
      <inkml:brushProperty name="width" value="0.04689" units="cm"/>
      <inkml:brushProperty name="height" value="0.04689" units="cm"/>
      <inkml:brushProperty name="color" value="#6ADCAB"/>
    </inkml:brush>
  </inkml:definitions>
  <inkml:trace contextRef="#ctx0" brushRef="#br0">21250 7181 469,'8'-13'27,"0"3"4,0 4 4,-1 4 5,3 2-2,6 2-4,4 0-5,5 2-4,2 0 0,1 2 7,-1 0 6,1 1 8,-1 2-2,1 2-8,-1 2-10,1 1-9,-3 1-9,-3-2-9,-5-3-8,-3-1-8,-2-1-8,0 2-9,-1 0-8,1 2-9,-2-2-5,-4 1-5,-4-2-4,-4 0-4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62725 15250 333,'49'20'167,"16"14"-1,16 15 1,16 15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22"/>
    </inkml:context>
    <inkml:brush xml:id="br0">
      <inkml:brushProperty name="width" value="0.04845" units="cm"/>
      <inkml:brushProperty name="height" value="0.04845" units="cm"/>
    </inkml:brush>
  </inkml:definitions>
  <inkml:trace contextRef="#ctx0" brushRef="#br0">5959 26113 454,'-15'-1'0,"4"-1"0,3 0 0,3-1 0,2-1 12,3 0 25,4 0 24,2 0 26,4 0 3,4 0-17,3 0-17,5 1-16,2-2-12,-1 2-6,1-1-5,-1 0-7,1 0-3,1 2-3,1 0-2,1 2-3,0 0-4,-1 0-5,-1 0-5,-1 0-5,-2 0-4,-1 0-2,-2 0-3,-2 0-3,-2 0 0,-1 0 0,-1 0-1,-1 0 1,-1 0 0,0 0-2,-2 0-1,0 0-2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22"/>
    </inkml:context>
    <inkml:brush xml:id="br0">
      <inkml:brushProperty name="width" value="0.04781" units="cm"/>
      <inkml:brushProperty name="height" value="0.04781" units="cm"/>
    </inkml:brush>
  </inkml:definitions>
  <inkml:trace contextRef="#ctx0" brushRef="#br0">6813 26287 460,'-7'-6'82,"2"6"-8,2 4-9,2 6-9,1 2-8,0 3-8,0 2-7,0 1-8,-1 3-4,0 3-3,-2 3-1,0 3-3,-1 4-1,0 5-2,0 4 0,1 6-2,-2 3-7,2 3-11,-1 4-13,0 2-12,0 0-7,2-2-1,0-4 0,2-3-2,0-4 1,0-6 0,0-5-1,0-7 1,0-5 2,2-5 2,0-5 3,2-4 3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23"/>
    </inkml:context>
    <inkml:brush xml:id="br0">
      <inkml:brushProperty name="width" value="0.04633" units="cm"/>
      <inkml:brushProperty name="height" value="0.04633" units="cm"/>
    </inkml:brush>
  </inkml:definitions>
  <inkml:trace contextRef="#ctx0" brushRef="#br0">9128 26100 474,'-12'0'12,"7"2"23,6 0 24,8 2 24,4 0 3,3 0-17,3-1-16,3 2-16,2-1-11,-1 3-4,1 2-5,-1 2-5,0 0-3,-1 1-5,-1 0-2,0 0-5,-3-1-1,1-1-1,-2 0 1,-1-2 0,-1 0 0,-1 0 0,0 0 1,-2-1 0,-3 2 1,-4 2 2,-6 2 2,-4 1 1,-3 2 0,-2-2-2,0-1-2,-1-1-3,-6 2-3,-8 6-4,-9 3-5,-8 7-4,-3-1-3,6-4-2,4-3-1,5-4-3,3-3-2,3 1-2,1 0-3,3-1-3,2-1 2,2-4 6,4-5 5,3-2 6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23"/>
    </inkml:context>
    <inkml:brush xml:id="br0">
      <inkml:brushProperty name="width" value="0.04296" units="cm"/>
      <inkml:brushProperty name="height" value="0.04296" units="cm"/>
    </inkml:brush>
  </inkml:definitions>
  <inkml:trace contextRef="#ctx0" brushRef="#br0">11127 25329 512,'-6'-8'10,"2"0"22,4 0 22,3 0 21,2 1 4,5 2-13,4 2-13,4 2-13,2 1-11,3-2-6,1 0-7,3-1-8,0-1-5,1 0-8,-1 0-6,1 0-7,-2 0-5,0 2-2,0 0-3,-2 2-2,-3 1-5,-5 4-5,-5 2-6,-4 4-6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24"/>
    </inkml:context>
    <inkml:brush xml:id="br0">
      <inkml:brushProperty name="width" value="0.04837" units="cm"/>
      <inkml:brushProperty name="height" value="0.04837" units="cm"/>
    </inkml:brush>
  </inkml:definitions>
  <inkml:trace contextRef="#ctx0" brushRef="#br0">11798 25700 454,'-15'8'38,"4"0"0,2 0-2,4-1 0,1 2 1,2 2 2,0 2 4,2 1 3,0 4-2,0 4-5,0 3-7,0 4-5,0 4-4,0 3-3,0 3-2,0 2-3,0 4-5,0 4-5,0 4-8,0 4-5,0 1-12,0-1-16,0 0-18,0-2-16,0-5-3,0-12 12,0-10 11,0-10 13,0-8 4,0 1 0,0-2-2,0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07"/>
    </inkml:context>
    <inkml:brush xml:id="br0">
      <inkml:brushProperty name="width" value="0.03801" units="cm"/>
      <inkml:brushProperty name="height" value="0.03801" units="cm"/>
      <inkml:brushProperty name="color" value="#00BFF3"/>
    </inkml:brush>
  </inkml:definitions>
  <inkml:trace contextRef="#ctx0" brushRef="#br0">30200 43450 578,'18'-40'7,"-11"23"13,-14 22 13,-11 22 13,-9 18 3,-3 16-6,-3 15-8,-2 17-7,-8 14-5,-8 17-5,-10 15-3,-9 16-4,-2-4-5,6-21-4,7-22-4,6-22-4,7-16-4,10-9-1,10-10-1,9-8-2,9-8-3,9-2-4,10-3-4,10-3-4,5-6 2,4-5 7,3-7 9,3-5 8,-1-4 6,-2 0 1,-3 0 2,-3 0 2,-4 4 5,-3 10 7,-3 10 6,-2 9 8,-3 9 1,1 9-2,-1 10-3,1 10-2,-6 10-6,-8 13-5,-10 12-7,-9 13-6,-5 15-4,0 19-3,0 19-4,0 19-2,0 2-1,0-11 0,0-14 1,0-11 1,3-20-4,6-24-9,7-26-10,6-24-8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24"/>
    </inkml:context>
    <inkml:brush xml:id="br0">
      <inkml:brushProperty name="width" value="0.04515" units="cm"/>
      <inkml:brushProperty name="height" value="0.04515" units="cm"/>
    </inkml:brush>
  </inkml:definitions>
  <inkml:trace contextRef="#ctx0" brushRef="#br0">13066 26700 487,'-7'16'150,"2"1"-31,2 1-32,2 2-31,1 0-20,0 1-8,0 0-8,0 3-8,0 0-7,0 4-7,0 3-7,0 3-6,0 0-9,0-3-11,0-3-10,0-3-10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25"/>
    </inkml:context>
    <inkml:brush xml:id="br0">
      <inkml:brushProperty name="width" value="0.05538" units="cm"/>
      <inkml:brushProperty name="height" value="0.05538" units="cm"/>
    </inkml:brush>
  </inkml:definitions>
  <inkml:trace contextRef="#ctx0" brushRef="#br0">14200 24828 397,'1'-14'9,"2"4"21,2 4 18,2 4 20,0 5 3,-1 4-13,0 5-13,-2 5-14,0 3-8,0 0-5,0-1-4,0 1-5,-1 0-3,-2 3-1,-2 1-3,-2 3-1,-2-1-2,0-1-2,-1-3-2,-2-1-1,2-7-9,2-9-15,4-10-16,3-9-14,2-7-3,3-1 12,3-3 12,4-1 10,1-1 10,1 3 5,1 1 7,1 3 5,-1 2 7,-2 4 5,-4 4 5,-3 5 6,-1 2 8,0 2 8,0 2 9,0 2 8,-2 2 1,-1 1-8,-2 3-9,-2 2-8,0 1-7,0 2-6,2 0-4,0 1-5,0 2-7,-2 1-5,-2 3-7,-2 1-7,-2 1-2,-2-3-3,-2-1 0,-1-2-1,-1-8-5,4-11-9,3-11-9,2-13-9,4-4 2,2 1 12,3 3 11,4 2 11,1 1 10,1 2 8,1 3 7,2 1 8,-1 3 7,1 1 6,0 2 5,-1 2 6,2 2 3,0 2-3,1 3-1,1 1-1,1 1-4,1 0-5,1 0-6,1 0-4,0 0-6,-1 0-4,-1 0-4,0 0-6,-2 0-3,-1 0-3,-1 0-4,-1 0-4,-2-2-5,-4-2-7,-5-4-9,-2-2-7,-6-3 0,-2-1 10,-5-3 9,-4-2 8,-1-1 7,1-1 3,1-1 3,0-1 3,2-1 3,1-3 4,0-1 3,2-2 3,1 0 1,0 3-1,2 3-2,1 3-2,0 3 6,2 2 12,0 4 12,2 3 11,0 4 5,0 6-3,0 6-4,0 6-2,0 5-6,0 5-6,0 5-8,0 5-6,0 3-5,2 4-2,0 2-2,2 4-2,0 1-1,1 0-3,2 0-1,0 0-3,0 0-2,0 0-3,-2 0-2,0 0-3,-1-1-2,1-2 1,2-2 0,0-2-1,0-2-1,-2-3-3,-2-4-4,-2-2-3,-2-3-1,0-3 1,-2-3 0,0-2 2,-3-4 0,-2-3 2,-3-3 2,-3-2 2,-2-5 1,-2-6 1,0-6 1,-1-6 2,0-3 1,1-3 3,1-1 3,1-3 3,1 0 2,4 0 5,3-1 3,2 1 4,4 0 2,4 3 0,4 1 1,4 3 0,5 1-1,5 0 1,7 2 0,5 1-1,1 2-4,-5 3-9,-5 2-8,-5 4-10,-3 2-11,-1 0-12,0 2-12,-2 0-13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25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17928 26599 999,'-7'-8'-6,"3"2"-12,4 0-12,3 2-12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27"/>
    </inkml:context>
    <inkml:brush xml:id="br0">
      <inkml:brushProperty name="width" value="0.04452" units="cm"/>
      <inkml:brushProperty name="height" value="0.04452" units="cm"/>
    </inkml:brush>
  </inkml:definitions>
  <inkml:trace contextRef="#ctx0" brushRef="#br0">19647 24363 494,'0'-15'0,"2"4"0,0 3 0,2 3 0,5 0 9,11 2 18,11-1 19,11 0 19,2 0 1,-4 2-13,-5 0-15,-5 2-13,-4 0-12,-3 2-10,-3 0-8,-3 2-10,-3 1-5,-4 1-1,-5 3-1,-2 2-2,-6 2-4,-4 1-7,-6 3-6,-4 2-6,-3-1 0,-3-3 7,-1-3 8,-3-2 7,0-4 6,1-1 4,1-2 5,1-2 4,1-1 3,1 0 5,1 0 3,1 0 4,2 0 4,2 0 5,4 0 5,3 0 4,2 1 4,0 2 2,2 2 3,1 2 2,0 3-1,2 4-4,0 3-3,2 5-4,0 3-2,2 2 3,0 4 2,2 3 1,-1 3 0,-1 2-4,0 4-3,-2 3-4,0 1-2,-2 2-5,0 0-2,-1 2-3,-2-1-7,2-1-7,-1 0-8,0-1-9,0-4-5,2-6-4,0-6-4,2-5-4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27"/>
    </inkml:context>
    <inkml:brush xml:id="br0">
      <inkml:brushProperty name="width" value="0.03974" units="cm"/>
      <inkml:brushProperty name="height" value="0.03974" units="cm"/>
    </inkml:brush>
  </inkml:definitions>
  <inkml:trace contextRef="#ctx0" brushRef="#br0">19866 25590 553,'21'-22'0,"-3"5"0,-5 3 0,-3 4 0,1 2 9,4 0 16,5 1 18,5-1 16,2 0 4,-1 2-8,-1 1-9,-1 0-10,-2 4-7,-3 6-7,-3 6-6,-2 6-8,-4 3-2,-3 2 1,-2 3 1,-4 2 0,-4 0-2,-6 0-6,-5 1-6,-7-1-6,-3-1-6,-1-1-5,-1-3-5,-1-1-6,0-3-3,1-5-1,1-3-1,1-4-1,2-4 0,3-2 2,3-4 1,3-2 2,2-4 3,4-3 4,2-5 5,4-3 3,2-1 7,4 4 7,2 5 8,4 3 7,1 3 7,1 2 4,1 2 5,1 2 5,1 2 2,2 2 1,0 2 2,1 2 0,1 2-1,1 1 0,1 3-3,1 2 0,0 1-6,-1 1-9,-1 1-8,0 1-9,-3-1-9,-1-2-11,-2-4-9,-3-3-11,-1-2-6,0 0-1,-2-2-1,0 0-1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27"/>
    </inkml:context>
    <inkml:brush xml:id="br0">
      <inkml:brushProperty name="width" value="0.04568" units="cm"/>
      <inkml:brushProperty name="height" value="0.04568" units="cm"/>
    </inkml:brush>
  </inkml:definitions>
  <inkml:trace contextRef="#ctx0" brushRef="#br0">21442 23474 481,'15'-21'8,"-1"5"14,-1 5 16,0 5 15,-2 3 3,-3 3-12,-1 4-10,-2 2-11,-2 5-8,0 6-4,-1 5-5,-2 7-4,-2 2-6,-4 2-10,-4 1-8,-3 1-9,-3-1-5,-2-2-4,0-1-3,-1-3-4,0-2 4,1-5 7,1-3 9,1-5 9,1-2 6,2-2 5,2-2 6,3-2 6,3-3 10,7-2 13,8-4 14,6-2 14,5-3 1,3-2-14,3-2-12,3-1-13,1-2-7,1 1-4,-1-1-2,1 0-4,-3 2 0,-4 3-1,-3 2 1,-4 4 0,-8 6 4,-11 12 9,-10 10 9,-11 11 8,-6 6 4,-1 2-3,-1 2-3,0 2-3,-2 2-3,-1 4-4,-1 2-5,-1 3-4,0 3-5,0 2-6,-1 1-6,1 3-5,1 0-3,1-1-2,3-1-1,2 0 0,2-6-6,6-9-9,5-8-9,5-9-8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28"/>
    </inkml:context>
    <inkml:brush xml:id="br0">
      <inkml:brushProperty name="width" value="0.04714" units="cm"/>
      <inkml:brushProperty name="height" value="0.04714" units="cm"/>
    </inkml:brush>
  </inkml:definitions>
  <inkml:trace contextRef="#ctx0" brushRef="#br0">21800 25505 466,'0'-12'13,"2"9"26,0 6 26,2 9 26,1 5 2,3 2-20,4 1-22,2 3-20,1 0-12,-1-1-3,-1-1-3,0-1-2,-1-3-8,1-5-13,1-4-13,2-6-12,0-3-9,1-2-6,1-2-6,1-1-4,1-4-1,0-4 4,-1-4 5,1-3 5,-1-2 6,-1 1 9,-1 1 10,-1 1 8,-2 1 15,-4 4 19,-4 3 20,-4 3 19,-2 4 8,0 8-2,0 6-4,0 7-3,0 3-6,2-1-10,0-1-10,2 0-9,0-3-14,1-1-16,2-2-18,0-2-16,2-3-11,2-1-2,2-2-2,1-1-4,2-4 4,0-1 8,-1-2 10,1-1 8,-4-1 19,-8 2 28,-8 2 30,-8 2 28,-4 3 8,-2 6-14,0 4-13,-1 5-15,-2 3-8,-5 1-5,-3 1-4,-4 2-5,-3-1-2,1 1-1,0-1-1,-1 1-2,3-2-2,2-1-7,3-3-4,3-1-6,3-1-3,2 0 1,4-1-1,3 1 1,8-3 0,14-5 2,14-4 1,13-6 2,9-3-2,6-1-1,4-3-3,6-2-3,1 0-2,-1 0-1,-1 2-1,0 1-2,-5 1-4,-6 2-6,-8 2-7,-6 2-5,-7 1-5,-5-2-3,-6-1-3,-6 0-3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29"/>
    </inkml:context>
    <inkml:brush xml:id="br0">
      <inkml:brushProperty name="width" value="0.04064" units="cm"/>
      <inkml:brushProperty name="height" value="0.04064" units="cm"/>
    </inkml:brush>
  </inkml:definitions>
  <inkml:trace contextRef="#ctx0" brushRef="#br0">24900 24447 541,'43'-15'161,"-8"4"-38,-7 3-38,-9 3-39,0 1-23,5 2-8,7 0-9,5 2-9,0 0-3,-7 0 3,-7 0 2,-7 0 2,-5 1-13,-4 4-30,-4 2-30,-4 3-30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29"/>
    </inkml:context>
    <inkml:brush xml:id="br0">
      <inkml:brushProperty name="width" value="0.04221" units="cm"/>
      <inkml:brushProperty name="height" value="0.04221" units="cm"/>
    </inkml:brush>
  </inkml:definitions>
  <inkml:trace contextRef="#ctx0" brushRef="#br0">25063 24800 521,'-21'23'86,"6"-1"-11,6-1-9,7-1-11,2 1-7,0 3-7,0 3-5,0 3-7,-1 2-7,-1 0-8,0 2-7,-1 1-10,-1-2-5,2-3-6,0-5-5,2-3-4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29"/>
    </inkml:context>
    <inkml:brush xml:id="br0">
      <inkml:brushProperty name="width" value="0.04809" units="cm"/>
      <inkml:brushProperty name="height" value="0.04809" units="cm"/>
    </inkml:brush>
  </inkml:definitions>
  <inkml:trace contextRef="#ctx0" brushRef="#br0">25793 24900 457,'-15'1'12,"4"2"24,3 2 24,2 2 24,3 3 4,2 5-17,2 5-17,2 5-16,1 3-11,0 1-3,0 1-3,0 1-5,-2 0-6,-2-2-8,-3 0-10,-4-1-9,-1 0-5,-2-1-1,0 1 0,-1-1-1,-1-2-10,1-5-17,-1-5-20,0-4-17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07"/>
    </inkml:context>
    <inkml:brush xml:id="br0">
      <inkml:brushProperty name="width" value="0.03845" units="cm"/>
      <inkml:brushProperty name="height" value="0.03845" units="cm"/>
      <inkml:brushProperty name="color" value="#00BFF3"/>
    </inkml:brush>
  </inkml:definitions>
  <inkml:trace contextRef="#ctx0" brushRef="#br0">30550 45050 572,'21'-35'10,"-5"32"21,-7 31 21,-5 32 20,-6 22 4,-3 17-14,-3 15-14,-2 16-15,-3 4-11,1-6-7,-1-6-8,1-6-9,-1-9-7,1-8-8,-1-10-7,1-9-8,-1-12-1,1-11 5,-1-14 6,1-11 4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29"/>
    </inkml:context>
    <inkml:brush xml:id="br0">
      <inkml:brushProperty name="width" value="0.04602" units="cm"/>
      <inkml:brushProperty name="height" value="0.04602" units="cm"/>
    </inkml:brush>
  </inkml:definitions>
  <inkml:trace contextRef="#ctx0" brushRef="#br0">24607 26432 478,'-17'0'99,"14"0"-7,14 0-10,13 0-8,11-2-11,5 0-14,6-4-15,6 0-14,3-1-12,0 2-10,0 2-11,0 2-11,-3 1-3,-2 0 5,-6 0 4,-2 0 4,-6 0-8,-6 2-23,-5 0-21,-6 2-22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30"/>
    </inkml:context>
    <inkml:brush xml:id="br0">
      <inkml:brushProperty name="width" value="0.04421" units="cm"/>
      <inkml:brushProperty name="height" value="0.04421" units="cm"/>
    </inkml:brush>
  </inkml:definitions>
  <inkml:trace contextRef="#ctx0" brushRef="#br0">27432 23175 497,'7'-21'0,"-1"5"0,-1 4 0,0 6 0,1 4 11,6 4 24,4 4 22,5 4 23,2 3 0,-1 3-20,-1 3-22,-1 3-21,-3 2-16,-5-1-8,-4 1-10,-6-1-9,-3 1-7,-2 1-6,-2 1-6,-1 1-5,-5 0-1,-6-1 5,-5-1 4,-7-1 4,-2-2 6,0-1 8,-1-2 6,1-2 8,-1-2 3,1 1 2,0 0 2,-1-1 1,2 0 3,1-1 5,3 0 4,2-2 6,1-1 8,4-2 10,3-3 12,3-1 10,6-2 6,10-4-1,10-2 0,9-3-1,7-3-5,5-2-10,3-2-10,4-1-11,2-2-9,1 2-7,-1 1-9,0 1-7,-2 1-2,-4 4 1,-3 3 3,-5 2 2,-3 2-8,-5 0-17,-3 0-17,-4 0-19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30"/>
    </inkml:context>
    <inkml:brush xml:id="br0">
      <inkml:brushProperty name="width" value="0.04956" units="cm"/>
      <inkml:brushProperty name="height" value="0.04956" units="cm"/>
    </inkml:brush>
  </inkml:definitions>
  <inkml:trace contextRef="#ctx0" brushRef="#br0">28284 24161 443,'-29'-28'11,"7"5"2,5 6 4,6 7 2,4 4 9,0 4 16,2 4 16,1 4 14,0 6 2,2 9-14,0 9-15,2 9-12,0 8-11,0 9-4,0 10-5,0 8-5,-1 5-9,0 2-11,-2 2-13,0 3-12,0 0-6,2 2 1,2 1 1,2 0 0,0-7-1,0-15-5,-2-16-4,0-16-4,0-9 1,2-5 7,2-3 7,2-4 7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31"/>
    </inkml:context>
    <inkml:brush xml:id="br0">
      <inkml:brushProperty name="width" value="0.04549" units="cm"/>
      <inkml:brushProperty name="height" value="0.04549" units="cm"/>
    </inkml:brush>
  </inkml:definitions>
  <inkml:trace contextRef="#ctx0" brushRef="#br0">27809 25177 483,'-4'-10'8,"-6"10"17,-7 12 15,-7 10 17,-6 6 4,-1 3-8,-4 1-9,-3 2-7,0 1-6,4-3-3,2-2-3,3-1-2,3-4-2,5-3-3,3-5-1,5-3-2,5-5-4,10-4-9,8-6-8,9-4-8,8-5-5,7-6-5,6-4-3,8-5-4,2-2 0,0 0 1,-1-1 3,-2 1 1,-2 2 5,-6 6 4,-4 7 5,-5 5 5,-5 5 9,-7 4 16,-5 4 14,-6 4 15,-4 1 5,-2 1-6,-2 0-5,-2 0-5,1-1-18,4 1-28,4 0-29,4 0-29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31"/>
    </inkml:context>
    <inkml:brush xml:id="br0">
      <inkml:brushProperty name="width" value="0.04331" units="cm"/>
      <inkml:brushProperty name="height" value="0.04331" units="cm"/>
    </inkml:brush>
  </inkml:definitions>
  <inkml:trace contextRef="#ctx0" brushRef="#br0">29200 25203 507,'8'-13'86,"0"3"-15,0 4-15,-1 4-16,3 0-11,2-2-9,3-3-9,3-4-10,1 0-3,-2-1-1,-3 0 1,-1 1 0,-1 0 2,0 2 4,-1 2 3,1 2 3,1 3 3,0 4 4,1 4 3,1 4 4,-1 1-2,-4 1-5,-5 0-5,-2 0-6,-5 1-2,0 3-1,-3 3 0,-2 3-1,-2 1-1,-2-1 1,-2-1-1,-1-1 0,-2-1 0,-2-1 0,0 0 0,-1-2 1,0-2 0,3-1 1,1-2 0,2-2 2,7-4-5,10-2-8,12-6-10,10-2-10,5-4-7,0 0-6,1-1-8,-1-1-5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32"/>
    </inkml:context>
    <inkml:brush xml:id="br0">
      <inkml:brushProperty name="width" value="0.03722" units="cm"/>
      <inkml:brushProperty name="height" value="0.03722" units="cm"/>
    </inkml:brush>
  </inkml:definitions>
  <inkml:trace contextRef="#ctx0" brushRef="#br0">31000 23956 591,'77'-21'162,"-19"6"-41,-18 7-43,-19 5-42,-4 1-25,9 0-10,10-3-11,11-2-8,0-1-9,-6 2-6,-7 1-7,-7 1-6,-7 1-4,-5 3-1,-6 4-3,-6 2-1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32"/>
    </inkml:context>
    <inkml:brush xml:id="br0">
      <inkml:brushProperty name="width" value="0.03975" units="cm"/>
      <inkml:brushProperty name="height" value="0.03975" units="cm"/>
    </inkml:brush>
  </inkml:definitions>
  <inkml:trace contextRef="#ctx0" brushRef="#br0">31529 24250 553,'-14'2'10,"4"6"19,4 4 20,4 5 20,1 8 4,-2 11-9,-2 10-11,-2 12-8,0 1-13,1-5-14,0-6-14,2-6-13,0-6-11,2-6-9,0-5-7,2-6-8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32"/>
    </inkml:context>
    <inkml:brush xml:id="br0">
      <inkml:brushProperty name="width" value="0.04084" units="cm"/>
      <inkml:brushProperty name="height" value="0.04084" units="cm"/>
    </inkml:brush>
  </inkml:definitions>
  <inkml:trace contextRef="#ctx0" brushRef="#br0">32182 24250 538,'-1'68'174,"-1"-5"-44,0-5-43,-1-4-42,-1-6-28,0-4-8,0-5-11,0-5-9,0-5-9,2-4-7,0-3-6,2-4-8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32"/>
    </inkml:context>
    <inkml:brush xml:id="br0">
      <inkml:brushProperty name="width" value="0.04427" units="cm"/>
      <inkml:brushProperty name="height" value="0.04427" units="cm"/>
    </inkml:brush>
  </inkml:definitions>
  <inkml:trace contextRef="#ctx0" brushRef="#br0">32900 24200 496,'0'16'100,"0"-1"-15,0 1-15,0 0-14,0 0-12,2 1-6,0 1-7,2 1-6,-1 2-6,-1 3-4,0 3-4,-1 3-4,-1 1-4,0 1-9,0-1-6,0 0-8,0-1-7,0-1-8,0-3-7,0-1-7,-1-4 0,-1-3 8,0-4 8,-1-4 8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33"/>
    </inkml:context>
    <inkml:brush xml:id="br0">
      <inkml:brushProperty name="width" value="0.04575" units="cm"/>
      <inkml:brushProperty name="height" value="0.04575" units="cm"/>
    </inkml:brush>
  </inkml:definitions>
  <inkml:trace contextRef="#ctx0" brushRef="#br0">30576 26313 480,'-21'-8'4,"5"2"6,5 1 7,5 0 6,4 1 9,5 0 10,6 0 10,4 1 9,5-2 0,3 2-10,5-1-10,3 0-10,5 0-7,5 2-3,4 0-2,6 2-2,2 0-6,2 2-8,0 0-9,2 2-7,-1 0-4,-1 0 2,0-1 0,-2 2 2,-3-2-6,-6 1-12,-5 0-12,-7 0-11,-5-1-1,-5 0 10,-5-2 10,-4 0 12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09:58"/>
    </inkml:context>
    <inkml:brush xml:id="br0">
      <inkml:brushProperty name="width" value="0.04801" units="cm"/>
      <inkml:brushProperty name="height" value="0.04801" units="cm"/>
      <inkml:brushProperty name="color" value="#F2385B"/>
    </inkml:brush>
  </inkml:definitions>
  <inkml:trace contextRef="#ctx0" brushRef="#br0">44380 9634 458,'8'-23'9,"3"2"1,2 3-1,2 1 0,0 3 1,-1 3 1,-1 2 3,0 4 1,-1 2 0,1 2-4,1 2-2,2 2-4,-1 1-2,-1 2-1,-1 0 0,-1 2-2,-1 0 1,-2 1 3,-2 1 2,-2 2 3,-2-1 2,-1 1 0,0 0 1,-1 0 0,-1 0 4,0 1 5,0 1 6,0 2 5,0 0 1,0 3-2,0 1-3,0 3-4,0 2-2,0 2-1,0 4-2,0 3-2,-1 3-2,-1 5-2,0 2-3,-1 6-3,-1-1-3,0-3-2,0-2-4,0-3-2,1-5-3,0-4-3,2-5-3,0-5-4,-3-6-7,-7-8-12,-9-8-11,-7-8-12,-5-7-1,1-7 8,-1-7 7,1-7 9,2-3 7,3 2 9,4 0 7,5 1 7,3 2 6,4 2 3,4 1 3,5 3 3,3 1 3,7 3 4,6 1 4,6 3 4,2 2 1,1 2-2,-1 4-3,1 3-2,-2 3-2,-1 2-4,-3 4-3,-1 2-4,-4 6-1,-4 6 0,-6 7-1,-4 7 1,-6 4-2,-6 4-2,-6 3-2,-5 3-2,-4 0-1,1-2 0,-1-2 1,1-2 0,1-4 2,3-5 2,3-7 3,3-5 3,6-5-2,8-4-9,9-4-8,10-4-7,2-3-9,1-2-10,-2-2-8,-1-1-10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07"/>
    </inkml:context>
    <inkml:brush xml:id="br0">
      <inkml:brushProperty name="width" value="0.04911" units="cm"/>
      <inkml:brushProperty name="height" value="0.04911" units="cm"/>
      <inkml:brushProperty name="color" value="#00BFF3"/>
    </inkml:brush>
  </inkml:definitions>
  <inkml:trace contextRef="#ctx0" brushRef="#br0">30800 45200 447,'9'-47'4,"19"6"5,19 7 7,19 6 6,7 4 2,-3 4-1,-3 3-2,-2 3-2,0-1-3,7-2-5,6-3-4,7-3-6,2-1-2,1 4-2,-1 3-1,1 3-2,-6 1 0,-8 1 1,-10-1 2,-9 1 1,-9 1 2,-5 3 0,-7 3 2,-5 4 2,-6 7 2,-3 13 3,-3 12 5,-2 13 4,-3 7 3,1 4 3,-1 3 2,1 3 3,-3 6 0,-2 9-1,-3 10-3,-3 10-1,-1 5-3,4 4-3,3 3-2,3 3-4,-1 6-1,-2 9-1,-3 10-1,-3 10-1,-4 4-1,-3 0-1,-3 0 0,-2 0 0,-3-5-2,1-9 1,-1-10 0,1-8-1,-4-15-1,-6-19-6,-6-18-4,-6-19-5,-6-15-5,-2-8-5,-3-10-6,-3-9-6,-2-16-5,0-22-3,0-22-3,0-21-3,1-21-1,4-19 2,3-18 2,3-19 3,3 3 2,3 25 7,3 25 5,4 25 6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35"/>
    </inkml:context>
    <inkml:brush xml:id="br0">
      <inkml:brushProperty name="width" value="0.05186" units="cm"/>
      <inkml:brushProperty name="height" value="0.05186" units="cm"/>
    </inkml:brush>
  </inkml:definitions>
  <inkml:trace contextRef="#ctx0" brushRef="#br0">33918 22993 424,'-2'-8'8,"13"-2"17,13 0 17,13-1 16,3 0 3,-5 2-11,-7 2-11,-5 3-12,-2-1-10,5 0-7,3-2-10,5 0-7,-1 0-7,-4 2-4,-3 2-3,-5 2-5,-6 2-4,-8 2-8,-10 2-6,-8 2-7,-5 0 2,-1-2 9,-2-2 9,1-2 10,-2-4 6,0-4 4,1-5 2,-1-5 5,1-3 1,1 0 1,1 1 1,1-1-1,1 2 4,4 3 5,3 3 4,2 2 6,3 7 10,2 8 12,2 9 14,2 10 13,1 3 1,-2 0-11,0 1-12,-2-1-10,0 1-10,0 1-7,0 1-7,0 1-7,0 0-3,-2-2 2,0 0 0,-2-1 1,-1-1-6,-1-3-13,-3-1-13,-2-3-14,-2-2-5,-2-2 4,-1-4 2,-3-3 4,-1-2 3,-1-2 6,-1-2 6,-1-2 4,0-1 6,1 0 6,1 0 4,1 0 5,1 0 5,2 0 1,3 0 3,1 0 2,5 0 6,6 0 10,7 0 10,8 0 10,5-1 0,5-2-11,5-2-11,5-2-11,2 0-7,0 1-2,1 0-3,-1 2-2,0 0-4,-2 2-7,0 0-6,-1 2-6,-3-1-5,-3 0-4,-4-2-3,-5 0-3,-2-1-2,-2 0 3,-3 0 1,-1 0 2,-2-1 4,-2-3 5,-2-4 5,-2-2 5,-1-1 4,0-1 4,0 0 2,0 1 5,0 0 2,-2 2 3,-1 2 2,0 3 4,-1 1 4,-2 2 7,0 2 7,-1 2 8,-2 2 1,-2 4-3,-2 2-1,-1 3-4,-4 4-2,-2 6-2,-3 3-2,-3 7-3,-2 2-1,-2 4-4,-3 3-2,-1 2-3,-1 1-3,3-1-2,2-3-3,2-2-2,2-3-2,4-3-1,5-5-2,3-3 0,5-5-5,6-5-6,6-4-7,6-6-7,5-5-3,5-6-2,5-6-1,5-5-2,3-3 3,-1 1 4,0 1 5,1 1 6,-3 3 5,-5 4 6,-5 6 6,-5 5 7,-3 5 5,-2 7 6,-3 7 4,-1 8 5,-3 2 3,-4 0-1,-3 1 1,-5-1-1,-2-1-1,2-3-3,1-3-2,1-3-3,3-6-7,7-8-9,8-9-10,6-9-10,5-8-7,3-5-4,3-7-5,3-5-5,0-4-2,-1 0 2,-3-2 2,-1 0 1,-3-1 4,-1 2 5,-3 0 5,-1 2 6,-1 2 6,0 5 5,-1 5 7,1 6 6,0 1 6,1 2 4,1 1 6,2 1 5,-1 2 4,1 3 1,-1 3 3,1 3 0,-1 2 0,-1 3-4,-1 4-5,0 3-3,-3 2-5,-1 5-5,-2 4-5,-2 4-5,-3 3-4,-3 3-3,-2 2-2,-4 5-2,-2 0-1,-3 0 0,-4 1-1,-2-1 0,-2 0-1,-1-2-1,-1 0-1,-1-1-1,0-3-3,0-7-1,2-5-1,1-6-3,2-5-2,2-4-2,4-4-3,3-4-3,1-4 0,0-5 1,0-5 4,0-5 1,1-2 3,0 0 2,2-1 3,0 1 3,1 1 3,0 3 4,0 3 4,0 3 4,0 6 13,0 8 21,0 10 22,0 8 21,0 8 4,-2 5-17,0 7-15,-1 5-16,-1 7-12,2 10-7,0 8-7,2 9-8,-1 6-8,0 5-11,-2 3-11,0 4-10,-2 5-7,0 4 0,-1 5-2,-2 6-1,1-9 3,2-22 7,3-21 9,1-22 8,1-11 0,0-3-9,0-1-9,0-2-8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35"/>
    </inkml:context>
    <inkml:brush xml:id="br0">
      <inkml:brushProperty name="width" value="0.05227" units="cm"/>
      <inkml:brushProperty name="height" value="0.05227" units="cm"/>
    </inkml:brush>
  </inkml:definitions>
  <inkml:trace contextRef="#ctx0" brushRef="#br0">37694 23245 420,'-5'-13'12,"6"4"21,6 6 23,6 5 22,0 5 1,-3 7-18,-4 7-20,-4 7-19,-4 3-12,-4 1-5,-4-1-5,-3 0-5,-2-1-3,0-3-1,2-3-1,1-3-1,3-3 0,4-3 0,5-2 1,6-4 0,5-5 2,7-6 1,7-8 1,7-6 1,4-3 0,-1-1-4,0 1-4,1-1-3,-4 2 0,-5 3 2,-7 2 2,-5 4 3,-4 2-1,-1 1-1,0 0-4,-2 2-2,-3-1 1,-8 0 4,-6-1 4,-7-2 4,-3 1 4,2-1 4,2 0 4,3 0 4,0 1 8,0 0 10,0 2 10,1 1 10,0 2 2,0 5-6,2 6-6,1 4-5,-1 4-5,0 3-1,-2 3-2,0 3-3,-1 3-4,-1 3-9,-2 2-9,0 4-7,0 3-6,-1 2 1,0 4 0,1 2 1,-1 0-9,2-4-14,1-4-16,1-3-14,1-6-8,4-6 1,2-5 0,4-6 2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36"/>
    </inkml:context>
    <inkml:brush xml:id="br0">
      <inkml:brushProperty name="width" value="0.04367" units="cm"/>
      <inkml:brushProperty name="height" value="0.04367" units="cm"/>
    </inkml:brush>
  </inkml:definitions>
  <inkml:trace contextRef="#ctx0" brushRef="#br0">37716 24985 503,'14'-22'5,"-1"5"8,-2 3 9,-2 4 9,1 0 5,7-3 3,6-5 1,5-3 3,4-2-1,3 2-7,1 3-5,2 1-6,-1 4-5,-5 3-3,-6 4-3,-3 4-4,-5 3-2,-3 4 0,-3 2 0,-2 4-1,-5 2 1,-3 5-1,-4 3 0,-3 5 1,-6 2-1,-4 1-1,-5 0 0,-5 2-1,-3 0-2,-1-3-5,-1-2-4,0-1-5,-2-4-6,3-5-7,0-5-8,1-4-8,2-4-3,3 0-1,3-2-1,3 0 0,2-5 2,2-8 6,2-8 4,3-7 6,1-4 4,2 1 3,2 1 2,2 2 2,2 1 7,2 2 11,2 4 11,2 3 10,1 4 10,1 3 7,2 4 8,0 4 7,2 4 2,3 4-4,3 4-4,3 3-4,3 4-4,1 3-6,3 4-4,1 2-6,2 1-7,1 0-10,1 1-8,0-1-11,0-1-10,-3-3-13,-3-3-13,-3-2-12,-4-4-6,-3-3 2,-4-3 0,-4-2 2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36"/>
    </inkml:context>
    <inkml:brush xml:id="br0">
      <inkml:brushProperty name="width" value="0.03944" units="cm"/>
      <inkml:brushProperty name="height" value="0.03944" units="cm"/>
    </inkml:brush>
  </inkml:definitions>
  <inkml:trace contextRef="#ctx0" brushRef="#br0">39150 22528 557,'0'-21'0,"2"3"0,0 4 0,2 5 0,0 2 10,2 2 19,0 2 20,1 2 19,2 3 5,4 4-12,2 4-11,3 3-12,0 5-9,-3 5-9,-2 5-8,-4 5-8,-2 0-6,-2-3-2,-3-5-3,0-3-2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37"/>
    </inkml:context>
    <inkml:brush xml:id="br0">
      <inkml:brushProperty name="width" value="0.05542" units="cm"/>
      <inkml:brushProperty name="height" value="0.05542" units="cm"/>
    </inkml:brush>
  </inkml:definitions>
  <inkml:trace contextRef="#ctx0" brushRef="#br0">39971 23097 396,'0'16'129,"2"1"-34,0 1-32,2 1-32,-1 2-20,-1-1-6,0 2-6,-2 2-6,0-2-3,-2-3-1,0-3 1,-1-3-2,1-2 1,5-3 0,6-1-1,4-2 1,4-3 0,3-4 3,3-4 2,3-3 2,1-3 2,-3 0-2,-1 0-1,-3 1 0,-2-2 0,-2 0-1,-4-1 1,-3-1 0,-2 0 0,-2 0 0,-2 2 1,-2 1 0,-2 0 1,0 1 4,-2-1 3,0 0 3,0 0 1,0 1 0,2-1-2,0 0 0,0 1 2,-2 2 5,-2 3 5,-1 1 5,-3 1 5,-2 2 2,-2 0 5,-1 2 3,-1 2-1,4 6-4,3 4-4,2 5-5,3 3-4,0 1-5,2 1-4,1 1-5,0 1-3,0 1-1,0 1-2,0 1-1,0 0-3,0-1-4,0-1-3,0-1-5,0 0-3,0 1-2,0 1-2,0 1-3,-2-1-1,-1-2 0,-2-1 1,-1-2 0,-3-3 0,0-3 3,-1-3 1,-1-3 1,-1-2 2,0-2 3,0-2 2,1-2 2,-1-2 2,2-4 2,1-2 2,0-3 1,2-2 5,2 2 6,3 1 7,1 0 5,2 2 4,3-1-1,4 0-1,2 0 0,3 1-1,3 0-1,4 2-2,2 1 0,1 0-2,1 2-3,-1 0-3,1 2-2,-1 0-2,-1 0 2,-1 0 0,-1 0 1,-1 1 0,-3 3-1,-1 4-1,-2 2 0,-3 3-2,-4 2-2,-5 1-3,-2 3-2,-6 1-1,-4 1 0,-5 1 1,-5 1 1,-5 1-1,-3-1 0,-5 1 0,-3-1-1,-2-1 0,2-1 0,0-3 0,1-1 0,2-2 1,1 0 3,3-2 3,2-1 2,7-2 6,16-2 8,14-4 9,16-2 8,7-3 1,4-1-7,3 0-6,3-1-8,1-1-3,2 2-2,0 0 0,2 2-1,1 0-6,2 0-7,2 0-8,2 0-9,-2 0-9,-6 0-9,-6 0-10,-6 0-9,-5 0-6,-5 0-3,-5 0-1,-4 0-3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39"/>
    </inkml:context>
    <inkml:brush xml:id="br0">
      <inkml:brushProperty name="width" value="0.04062" units="cm"/>
      <inkml:brushProperty name="height" value="0.04062" units="cm"/>
    </inkml:brush>
  </inkml:definitions>
  <inkml:trace contextRef="#ctx0" brushRef="#br0">4224 32359 541,'-11'6'9,"10"-3"16,10-2 17,10-4 18,5-1 4,4-2-8,3 0-7,3-1-8,2-2-8,1 0-7,0-1-9,2-1-7,-2 0-4,-6 2 0,-4 2 1,-4 2 1,-7 4-11,-3 6-19,-6 6-20,-4 6-19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39"/>
    </inkml:context>
    <inkml:brush xml:id="br0">
      <inkml:brushProperty name="width" value="0.04113" units="cm"/>
      <inkml:brushProperty name="height" value="0.04113" units="cm"/>
    </inkml:brush>
  </inkml:definitions>
  <inkml:trace contextRef="#ctx0" brushRef="#br0">4545 32850 534,'-22'8'6,"4"2"11,4 0 10,5 1 12,2 2 5,2 3 0,2 3 0,2 4 0,0 2-2,0 4-6,-2 5-5,0 3-4,-1 2-6,2 0-3,0 0-5,2 1-4,0-3-5,0-2-9,0-3-8,0-3-8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39"/>
    </inkml:context>
    <inkml:brush xml:id="br0">
      <inkml:brushProperty name="width" value="0.04093" units="cm"/>
      <inkml:brushProperty name="height" value="0.04093" units="cm"/>
    </inkml:brush>
  </inkml:definitions>
  <inkml:trace contextRef="#ctx0" brushRef="#br0">5050 33166 537,'0'-12'12,"2"8"24,0 8 25,2 8 23,0 6 3,0 5-20,0 5-19,0 5-19,-1 1-12,-1 0-6,0-1-3,-1-1-5,-1-2-7,0-1-9,0-3-9,0-1-8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39"/>
    </inkml:context>
    <inkml:brush xml:id="br0">
      <inkml:brushProperty name="width" value="0.03947" units="cm"/>
      <inkml:brushProperty name="height" value="0.03947" units="cm"/>
    </inkml:brush>
  </inkml:definitions>
  <inkml:trace contextRef="#ctx0" brushRef="#br0">5650 32700 557,'0'16'73,"0"1"-6,0 1-6,0 2-6,0 0-7,0 4-6,0 3-8,0 3-7,0 2-7,2-1-8,0 0-9,2 1-7,-1-1-2,-1 0 3,0 1 4,-1-1 4,-1-1-8,0-1-19,0-3-19,0-1-19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39"/>
    </inkml:context>
    <inkml:brush xml:id="br0">
      <inkml:brushProperty name="width" value="0.04597" units="cm"/>
      <inkml:brushProperty name="height" value="0.04597" units="cm"/>
    </inkml:brush>
  </inkml:definitions>
  <inkml:trace contextRef="#ctx0" brushRef="#br0">3735 34724 478,'-35'0'7,"7"0"15,9 0 14,7 0 14,8-2 7,8 0-3,8-3-2,7-2-1,9-1-5,7-2-5,8 0-7,8-1-5,6-1-7,4 0-8,4 1-7,3-1-9,3 1-10,-1 2-14,1 2-14,0 3-15,-6 0-3,-9 2 8,-10 0 8,-9 2 7,-8-1 2,-4 0-6,-3-2-4,-4 0-6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07"/>
    </inkml:context>
    <inkml:brush xml:id="br0">
      <inkml:brushProperty name="width" value="0.04158" units="cm"/>
      <inkml:brushProperty name="height" value="0.04158" units="cm"/>
      <inkml:brushProperty name="color" value="#00BFF3"/>
    </inkml:brush>
  </inkml:definitions>
  <inkml:trace contextRef="#ctx0" brushRef="#br0">31650 43900 529,'1'-90'4,"4"23"8,3 22 9,3 22 9,-1 21 7,-2 22 8,-3 22 7,-3 23 7,-4 19 0,-3 19-11,-3 19-9,-2 19-10,-12 15-9,-19 13-8,-18 12-8,-19 13-9,-12-2-7,-2-16-6,-3-15-5,-3-15-6,1-11-3,6-2-1,7-3-1,6-3 0,9-15 2,13-24 5,12-26 5,13-24 6,7-13-2,4 0-9,3 0-10,3 0-10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40"/>
    </inkml:context>
    <inkml:brush xml:id="br0">
      <inkml:brushProperty name="width" value="0.03527" units="cm"/>
      <inkml:brushProperty name="height" value="0.03527" units="cm"/>
    </inkml:brush>
  </inkml:definitions>
  <inkml:trace contextRef="#ctx0" brushRef="#br0">8650 33800 623,'9'8'137,"2"0"-33,2 0-31,1-1-31,1 2-24,-4 0-15,-3 1-17,-2 2-14,-3-1-14,-1 1-12,0 0-11,-1 0-12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40"/>
    </inkml:context>
    <inkml:brush xml:id="br0">
      <inkml:brushProperty name="width" value="0.03609" units="cm"/>
      <inkml:brushProperty name="height" value="0.03609" units="cm"/>
    </inkml:brush>
  </inkml:definitions>
  <inkml:trace contextRef="#ctx0" brushRef="#br0">8377 34400 609,'-6'8'112,"2"0"-21,4-1-20,3 1-21,2 0-16,3 0-12,3 0-12,4-1-11,1 1-18,-1 0-25,1 0-24,0 0-24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42"/>
    </inkml:context>
    <inkml:brush xml:id="br0">
      <inkml:brushProperty name="width" value="0.05105" units="cm"/>
      <inkml:brushProperty name="height" value="0.05105" units="cm"/>
    </inkml:brush>
  </inkml:definitions>
  <inkml:trace contextRef="#ctx0" brushRef="#br0">14181 32331 430,'-8'-13'0,"0"3"0,0 4 0,0 4 0,-1 3 9,-1 4 16,-3 2 17,-2 4 16,1 0 4,1 1-13,2 0-11,2 0-12,-1 2-6,-3 7-1,-5 5 0,-3 7-2,-2 2 0,2 0-1,3 0-1,1 1-2,3-3 0,2-2-1,4-3-1,3-3-1,5-3-3,8-3-7,8-3-7,7-2-5,6-8-8,5-10-7,3-12-7,4-9-8,1-7-2,-2 1 5,-1 0 3,-3-1 5,-3 3 4,-3 3 5,-5 5 3,-3 3 5,-5 6 13,-7 8 22,-5 8 23,-6 8 21,-3 4 6,0 1-13,0 2-13,1 0-12,-1 1-9,2 1-1,0 1-4,2 1-3,0-1-3,2-1-4,0-3-4,2-1-4,2-3-7,5-4-8,5-5-7,5-2-9,2-7-3,-1-8 3,-1-8 2,0-7 2,-2-5 3,-1-1 1,-1-1 3,-1 0 1,-2-2 4,-4-1 6,-5-1 5,-2 0 5,-4 1 4,-1 7 1,0 6 0,-1 5 1,-3 5 1,-4 2 1,-4 4 1,-3 3 2,-4 3-2,0 4-5,-1 3-5,0 6-6,-2 2-6,0 3-11,1 3-9,-1 3-10,3-1-6,5-3-2,5-4-1,5-4-3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42"/>
    </inkml:context>
    <inkml:brush xml:id="br0">
      <inkml:brushProperty name="width" value="0.04514" units="cm"/>
      <inkml:brushProperty name="height" value="0.04514" units="cm"/>
    </inkml:brush>
  </inkml:definitions>
  <inkml:trace contextRef="#ctx0" brushRef="#br0">16272 33313 487,'7'-15'52,"1"2"-6,0 2-4,0 3-5,1 1-3,3 2 1,4 2-1,2 2 0,1 2-1,-1 2-5,-1 2-3,-1 2-4,-1 2-4,-2 3-4,-3 3-5,-1 4-5,-3 1-1,-6 3 2,-4 1 1,-5 3 1,-5-1-3,-2 0-10,-3 0-9,-3-2-9,-1-2-4,3-1 3,1-3 2,3-1 4,-1-2 2,0-3 5,-1-1 4,-1-2 4,1-2 4,2 0 3,4-2 3,3 0 3,6-3 6,10-4 9,10-4 9,9-4 8,5-1-2,-1 2-10,-1 2-11,-1 3-12,2 0-5,6 0 3,6 0 0,7 0 2,-2 1-9,-6 0-21,-7 2-21,-7 0-22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43"/>
    </inkml:context>
    <inkml:brush xml:id="br0">
      <inkml:brushProperty name="width" value="0.04033" units="cm"/>
      <inkml:brushProperty name="height" value="0.04033" units="cm"/>
    </inkml:brush>
  </inkml:definitions>
  <inkml:trace contextRef="#ctx0" brushRef="#br0">17957 32994 545,'-17'-2'11,"14"0"22,14-3 23,13-2 21,9-1 4,3 0-14,3 1-16,2-1-15,1 0-12,-1 0-10,-3 0-10,-2 1-8,-1 0-9,-1 2-4,-2 2-6,0 2-4,-3 1-6,-5 0-3,-5 0-5,-4 0-5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43"/>
    </inkml:context>
    <inkml:brush xml:id="br0">
      <inkml:brushProperty name="width" value="0.04587" units="cm"/>
      <inkml:brushProperty name="height" value="0.04587" units="cm"/>
    </inkml:brush>
  </inkml:definitions>
  <inkml:trace contextRef="#ctx0" brushRef="#br0">18575 31896 479,'-15'-8'0,"2"2"0,2 1 0,2 0 0,3 4 13,2 6 24,4 6 25,3 6 25,0 4 4,1 5-18,0 3-19,0 4-17,-1 5-12,0 4-6,-1 6-6,-2 4-5,0 5-7,-2 2-7,-1 3-9,0 3-7,0-2-2,0-6 3,2-8 5,0-6 3,1-7-9,0-8-22,0-6-22,0-6-23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44"/>
    </inkml:context>
    <inkml:brush xml:id="br0">
      <inkml:brushProperty name="width" value="0.04593" units="cm"/>
      <inkml:brushProperty name="height" value="0.04593" units="cm"/>
    </inkml:brush>
  </inkml:definitions>
  <inkml:trace contextRef="#ctx0" brushRef="#br0">21832 31700 479,'0'33'170,"0"2"-38,0 4-39,0 3-39,-1 2-24,-1 2-8,0 2-10,-1 2-9,-1 0-3,0-2 0,0-2 2,0-2 0,0-4-7,2-5-17,0-7-18,2-5-17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44"/>
    </inkml:context>
    <inkml:brush xml:id="br0">
      <inkml:brushProperty name="width" value="0.03895" units="cm"/>
      <inkml:brushProperty name="height" value="0.03895" units="cm"/>
    </inkml:brush>
  </inkml:definitions>
  <inkml:trace contextRef="#ctx0" brushRef="#br0">21800 32610 564,'7'-16'21,"-1"2"3,0 1 5,-1 1 5,-1 1 3,1 2 1,2 2 1,0 3 2,3-1-2,4 2-4,3-1-4,5 0-4,1 0-5,-1 2-9,-1 0-7,-1 2-9,-1 0-7,-1 0-8,-1 0-9,0 0-7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44"/>
    </inkml:context>
    <inkml:brush xml:id="br0">
      <inkml:brushProperty name="width" value="0.05556" units="cm"/>
      <inkml:brushProperty name="height" value="0.05556" units="cm"/>
    </inkml:brush>
  </inkml:definitions>
  <inkml:trace contextRef="#ctx0" brushRef="#br0">23048 31105 395,'0'-21'0,"0"3"0,0 4 0,0 4 0,0 7 14,0 8 27,0 9 28,0 10 27,-1 4 4,-1 4-19,0 3-19,-1 3-19,-1 3-13,2 4-4,0 4-6,2 4-6,-1 5-6,0 5-8,-2 7-9,0 5-8,-1 2-10,0-3-8,0-3-10,0-3-8,0-6-4,2-10 3,0-10 3,2-10 2,0-6 3,0-5 1,0-3 1,0-4 2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45"/>
    </inkml:context>
    <inkml:brush xml:id="br0">
      <inkml:brushProperty name="width" value="0.04184" units="cm"/>
      <inkml:brushProperty name="height" value="0.04184" units="cm"/>
    </inkml:brush>
  </inkml:definitions>
  <inkml:trace contextRef="#ctx0" brushRef="#br0">23800 32897 525,'8'-14'69,"2"2"-10,0 4-10,1 3-8,2 1-6,1 2-2,3 0-2,2 2-2,-1 2-5,-3 4-6,-3 4-6,-2 3-6,-4 4-4,-1 3-2,-2 3-2,-2 3-1,-4 2-1,-6 1-1,-5 1-1,-7 1-1,-1-1 0,1-4 1,3-2 3,1-2 1,5-6 4,8-3 8,8-6 8,8-4 8,5-5 0,3 0-9,3-3-7,3-2-7,0 0-9,-1 2-6,-2 2-7,-3 2-6,-1 2-6,-1 2-2,-1 2-2,0 2-3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08"/>
    </inkml:context>
    <inkml:brush xml:id="br0">
      <inkml:brushProperty name="width" value="0.03867" units="cm"/>
      <inkml:brushProperty name="height" value="0.03867" units="cm"/>
      <inkml:brushProperty name="color" value="#00BFF3"/>
    </inkml:brush>
  </inkml:definitions>
  <inkml:trace contextRef="#ctx0" brushRef="#br0">31400 45650 568,'164'98'107,"-22"-3"-19,-22-3-20,-21-2-19,-12-3-12,1 1-5,-1-1-5,1 1-5,-9-6-21,-15-8-34,-15-10-35,-16-9-36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46"/>
    </inkml:context>
    <inkml:brush xml:id="br0">
      <inkml:brushProperty name="width" value="0.04485" units="cm"/>
      <inkml:brushProperty name="height" value="0.04485" units="cm"/>
    </inkml:brush>
  </inkml:definitions>
  <inkml:trace contextRef="#ctx0" brushRef="#br0">27105 32546 490,'-13'-1'8,"6"-1"15,6 0 15,6-1 16,4-1 3,1 0-9,3 0-9,2 0-9,3 0-3,3 0 2,5 0 2,3 0 2,5 1-2,7 0-6,5 2-6,6 1-7,0 0-7,-2 0-5,-5 0-7,-4 0-6,-3 0-5,-2 1-1,-2 2-2,-1 0-3,-2 0 1,1-4-1,-1-2 2,1-3 1,-3-2-4,-4 2-9,-3 0-7,-4 2-9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46"/>
    </inkml:context>
    <inkml:brush xml:id="br0">
      <inkml:brushProperty name="width" value="0.04118" units="cm"/>
      <inkml:brushProperty name="height" value="0.04118" units="cm"/>
    </inkml:brush>
  </inkml:definitions>
  <inkml:trace contextRef="#ctx0" brushRef="#br0">29400 31781 534,'3'-13'12,"6"3"24,5 4 23,7 4 25,3 2 3,1 2-18,1 0-17,1 2-18,0 1-13,1 2-10,-1 1-10,1 3-10,-1 1-8,-1 0-6,-1 0-4,-1 0-7,-3-1-5,-3 1-5,-4 0-6,-4 0-5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46"/>
    </inkml:context>
    <inkml:brush xml:id="br0">
      <inkml:brushProperty name="width" value="0.03888" units="cm"/>
      <inkml:brushProperty name="height" value="0.03888" units="cm"/>
    </inkml:brush>
  </inkml:definitions>
  <inkml:trace contextRef="#ctx0" brushRef="#br0">27528 33247 565,'-10'-2'11,"12"0"19,12-3 21,11-2 20,10 0 4,5 0-13,6 2-13,6 1-13,3 0-11,0 2-8,-1 0-10,1 2-7,-1 0-9,-4 0-9,-3 0-9,-2 0-8,-5 0-2,-7 2 7,-7 0 7,-7 2 6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46"/>
    </inkml:context>
    <inkml:brush xml:id="br0">
      <inkml:brushProperty name="width" value="0.04263" units="cm"/>
      <inkml:brushProperty name="height" value="0.04263" units="cm"/>
    </inkml:brush>
  </inkml:definitions>
  <inkml:trace contextRef="#ctx0" brushRef="#br0">27482 33450 516,'-19'2'11,"9"4"24,8 4 23,10 3 24,7 3 1,7 0-18,6 0-20,8-1-19,4 0-11,1-1-1,0 0-3,2-2-1,-3-1-1,-7-2-1,-7-2-2,-7-2-1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47"/>
    </inkml:context>
    <inkml:brush xml:id="br0">
      <inkml:brushProperty name="width" value="0.05018" units="cm"/>
      <inkml:brushProperty name="height" value="0.05018" units="cm"/>
    </inkml:brush>
  </inkml:definitions>
  <inkml:trace contextRef="#ctx0" brushRef="#br0">32649 31800 438,'-23'17'131,"1"1"-28,1 3-30,1 1-28,1 2-16,1-1-4,1 1-3,1 0-4,-1 0-2,0 4-1,-1 3-1,-1 3-1,1 0-2,5-3-1,3-3-2,4-3-1,6-4-7,10-5-12,8-5-12,9-4-12,5-8-4,0-8 1,2-10 2,1-7 3,0-5 2,1 3 4,-1 1 5,0 3 3,-2 2 4,-3 3 2,-5 3 3,-3 2 1,-4 3 5,-3 1 6,-3 0 6,-2 2 6,-4 5 9,-1 8 12,-2 9 12,-2 9 12,-2 5 1,-2-1-13,-2 1-12,-1-1-12,-1 0-6,2-3-2,2-1-2,2-3 0,2-1-6,2-3-6,2-1-9,2-2-7,3-4-3,5-6-1,5-6 1,5-6-1,2-4 2,-1-2 2,-1-1 3,-1-3 1,0-2 2,-1-5-3,1-3-1,-1-4-2,-1-1 1,-5 3 4,-3 3 3,-4 3 5,-3 2 2,-2 3 2,-3 1 1,0 2 2,-5 3 2,-2 1-2,-5 2 1,-4 2 0,-3 3-3,-3 1-2,-3 2-3,-3 2-3,-2 2-6,-1 2-8,-1 2-9,0 1-8,1 2-5,6-2-3,7-1-2,5 0-3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48"/>
    </inkml:context>
    <inkml:brush xml:id="br0">
      <inkml:brushProperty name="width" value="0.03727" units="cm"/>
      <inkml:brushProperty name="height" value="0.03727" units="cm"/>
    </inkml:brush>
  </inkml:definitions>
  <inkml:trace contextRef="#ctx0" brushRef="#br0">36100 32047 590,'16'-8'10,"15"0"20,16 0 21,16 1 20,1 0 2,-13 2-16,-12 2-16,-13 2-15,-4 1-10,5 0-2,5 0-2,5 0-3,-1 0-12,-8 0-20,-6 0-19,-6 0-21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48"/>
    </inkml:context>
    <inkml:brush xml:id="br0">
      <inkml:brushProperty name="width" value="0.049" units="cm"/>
      <inkml:brushProperty name="height" value="0.049" units="cm"/>
    </inkml:brush>
  </inkml:definitions>
  <inkml:trace contextRef="#ctx0" brushRef="#br0">36929 31295 449,'-8'-7'5,"0"0"11,0 2 11,0 1 11,1 2 8,2 5 4,2 6 4,2 4 5,1 4-2,0 3-8,0 3-8,0 3-8,0 3-7,0 1-5,0 2-5,0 3-5,0 2-9,-2 6-12,0 4-12,-1 6-11,-1 0-8,0-2-4,0-4-3,0-2-4,0-6-3,2-8-1,0-7-2,2-8-2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48"/>
    </inkml:context>
    <inkml:brush xml:id="br0">
      <inkml:brushProperty name="width" value="0.05289" units="cm"/>
      <inkml:brushProperty name="height" value="0.05289" units="cm"/>
    </inkml:brush>
  </inkml:definitions>
  <inkml:trace contextRef="#ctx0" brushRef="#br0">39216 31195 415,'-7'-13'14,"4"4"27,2 6 27,4 5 27,1 4 5,0 5-20,0 5-20,0 5-18,-1 4-13,-1 1-6,0 3-6,-1 1-5,-2 2-9,-1 1-7,0 0-8,-1 2-9,-2-1-6,0-3-4,-2-3-5,0-3-3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49"/>
    </inkml:context>
    <inkml:brush xml:id="br0">
      <inkml:brushProperty name="width" value="0.03783" units="cm"/>
      <inkml:brushProperty name="height" value="0.03783" units="cm"/>
    </inkml:brush>
  </inkml:definitions>
  <inkml:trace contextRef="#ctx0" brushRef="#br0">39350 31744 581,'8'-8'4,"0"0"8,0 0 8,-1 0 8,1 1 6,0 1 4,0 0 4,0 2 3,1 1 0,1 0-5,3 2-5,2 0-5,1 1-6,1-2-9,2 0-8,0-2-9,0 1-10,-1 0-10,-1 2-10,-1 1-12,-1-2-8,-4 0-4,-3-3-7,-2-2-4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49"/>
    </inkml:context>
    <inkml:brush xml:id="br0">
      <inkml:brushProperty name="width" value="0.0588" units="cm"/>
      <inkml:brushProperty name="height" value="0.0588" units="cm"/>
    </inkml:brush>
  </inkml:definitions>
  <inkml:trace contextRef="#ctx0" brushRef="#br0">40127 30457 374,'-1'-21'6,"-1"3"12,0 4 13,-1 5 12,-1 6 10,2 11 8,0 11 8,2 11 7,-1 5-3,0 1-16,-2-1-15,0 0-14,0 1-10,0 3-1,2 1-3,0 2-1,1 2-7,-2 2-7,0 2-10,-1 2-7,-1 1-9,0 0-6,0 0-7,0 0-6,0 1-5,0 3-3,0 3-3,0 4-3,0-6 3,0-13 9,0-12 9,1-12 9,-1-9 5,0 1 1,0-2 3,0 0 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08"/>
    </inkml:context>
    <inkml:brush xml:id="br0">
      <inkml:brushProperty name="width" value="0.03714" units="cm"/>
      <inkml:brushProperty name="height" value="0.03714" units="cm"/>
      <inkml:brushProperty name="color" value="#00BFF3"/>
    </inkml:brush>
  </inkml:definitions>
  <inkml:trace contextRef="#ctx0" brushRef="#br0">34250 42850 592,'-18'-29'10,"17"-5"19,15-7 21,16-5 19,7 3 2,1 17-14,-1 15-15,1 16-15,1 16-10,3 20-6,3 18-4,4 20-6,-4 8-1,-9 1 3,-10-1 2,-8 1 3,-8-4-9,-2-6-21,-3-6-21,-3-6-22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2:50"/>
    </inkml:context>
    <inkml:brush xml:id="br0">
      <inkml:brushProperty name="width" value="0.05342" units="cm"/>
      <inkml:brushProperty name="height" value="0.05342" units="cm"/>
    </inkml:brush>
  </inkml:definitions>
  <inkml:trace contextRef="#ctx0" brushRef="#br0">40300 31719 411,'16'-8'6,"1"0"11,1 0 11,2 1 12,-2 0 2,1 2-3,-2 2-5,-1 2-4,-2 4-6,-3 6-8,-2 5-7,-4 7-8,-3 2-4,-4-1-1,-4-1-1,-3-1 0,-3-2-2,2-3 0,1-2-1,0-4 0,4-3 1,4-2 3,6-4 4,4-2 4,5-4-2,4-4-6,3-4-6,5-3-6,0-2-5,0 1-1,-1 0-3,-1 2-1,-1 2 1,-3 1 6,-1 2 5,-2 2 5,-3 1 5,-1 1 5,-2-1 4,-2 0 5,-3 0 9,-1 0 16,-2 1 15,-1-1 15,-2 4 4,0 8-8,0 7-9,0 9-7,-2 4-8,-1 3-8,-2 1-6,-1 3-8,-2-1-4,2-2-2,1-1-2,0-3-3,2-1-2,2-3-3,2-1-3,2-2-4,3-3-4,2-3-4,3-3-5,4-2-5,1-5-3,5-6-1,2-6 0,3-6 0,0-3 1,0-3 2,0-1 3,-2-3 2,-2 1 3,-3 3 2,-3 3 2,-3 3 2,-3 2 3,-2-1 6,-4 0 4,-2 1 5,-3-1 4,-1 0 1,0 1 1,-1-1 2,-2 0 0,-2 1 1,-2-1-1,-1 0 1,-3 2-3,-2 3-6,-2 3-4,-1 2-5,-3 4-7,-1 4-8,-3 4-10,-1 4-8,0 1-5,5-3-2,3-1-1,4-2-1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3:11"/>
    </inkml:context>
    <inkml:brush xml:id="br0">
      <inkml:brushProperty name="width" value="0.04653" units="cm"/>
      <inkml:brushProperty name="height" value="0.04653" units="cm"/>
      <inkml:brushProperty name="color" value="#F2395B"/>
    </inkml:brush>
  </inkml:definitions>
  <inkml:trace contextRef="#ctx0" brushRef="#br0">8100 39371 472,'34'-8'172,"6"2"-38,7 1-39,5 0-37,-2 1-25,-8 1-11,-9-2-10,-9 2-10,-4-1-9,3 0-4,1 0-5,3 0-5,-1 1-3,-3 2-1,-3 2-3,-3 2-2,-3 2-1,-4 2-1,-5 1-2,-2 3-1,-4 1 1,-1 0 3,0-1 3,-1 1 3,-2-1-1,0-2-3,-1-2-2,-2-2-4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3:12"/>
    </inkml:context>
    <inkml:brush xml:id="br0">
      <inkml:brushProperty name="width" value="0.05053" units="cm"/>
      <inkml:brushProperty name="height" value="0.05053" units="cm"/>
      <inkml:brushProperty name="color" value="#F2395B"/>
    </inkml:brush>
  </inkml:definitions>
  <inkml:trace contextRef="#ctx0" brushRef="#br0">10800 38950 435,'21'74'206,"-5"-7"-51,-5-8-50,-4-8-51,-3-3-30,0 1-9,0 3-9,0 2-10,-1 2-8,-1 4-6,0 2-7,-1 3-8,-2-1-3,-1-5-1,0-4-1,-1-6-2,-1-7 1,2-8 1,0-9 2,2-8 1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3:12"/>
    </inkml:context>
    <inkml:brush xml:id="br0">
      <inkml:brushProperty name="width" value="0.04291" units="cm"/>
      <inkml:brushProperty name="height" value="0.04291" units="cm"/>
      <inkml:brushProperty name="color" value="#F2395B"/>
    </inkml:brush>
  </inkml:definitions>
  <inkml:trace contextRef="#ctx0" brushRef="#br0">9006 39678 512,'-15'-1'0,"4"0"0,2-2 0,4 0 0,2 1 10,2 4 19,2 4 19,2 4 19,2 4 5,0 5-8,1 5-10,2 5-10,-1 3-7,-2 1-9,-3 1-7,0 0-8,-2 3-13,0 3-16,0 2-18,0 4-17,0-2-6,0-6 4,0-6 6,0-5 3,0-6 3,0-3-2,0-4-1,0-4-1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3:13"/>
    </inkml:context>
    <inkml:brush xml:id="br0">
      <inkml:brushProperty name="width" value="0.03834" units="cm"/>
      <inkml:brushProperty name="height" value="0.03834" units="cm"/>
      <inkml:brushProperty name="color" value="#F2395B"/>
    </inkml:brush>
  </inkml:definitions>
  <inkml:trace contextRef="#ctx0" brushRef="#br0">10486 38800 573,'-23'38'158,"2"-4"-38,3-2-38,1-3-39,0 0-25,-3 3-12,-4 2-14,-1 4-13,0-1-10,4-5-6,6-6-9,5-3-6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3:13"/>
    </inkml:context>
    <inkml:brush xml:id="br0">
      <inkml:brushProperty name="width" value="0.04788" units="cm"/>
      <inkml:brushProperty name="height" value="0.04788" units="cm"/>
      <inkml:brushProperty name="color" value="#F2395B"/>
    </inkml:brush>
  </inkml:definitions>
  <inkml:trace contextRef="#ctx0" brushRef="#br0">10950 39150 459,'8'7'103,"2"-1"-20,0 0-20,1-1-21,2-1-10,2 1-2,1 1-1,3 2-1,0 0-2,-1 0-3,-1 0-1,0-1-3,-2 1-3,-1 0-4,-1 0-4,-1 0-3,-1 0-9,0 3-9,-2 2-11,0 2-10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3:16"/>
    </inkml:context>
    <inkml:brush xml:id="br0">
      <inkml:brushProperty name="width" value="0.06096" units="cm"/>
      <inkml:brushProperty name="height" value="0.06096" units="cm"/>
      <inkml:brushProperty name="color" value="#F2395B"/>
    </inkml:brush>
  </inkml:definitions>
  <inkml:trace contextRef="#ctx0" brushRef="#br0">13731 38810 360,'0'-19'7,"0"12"14,0 10 14,0 12 13,0 5 3,0 3-7,0 1-9,0 3-8,0 0-6,0 1-4,0-1-4,0 0-5,-1-1-2,-1-3 1,0-3 0,-1-2 0,-1-3-2,0 1-6,0 0-6,0-1-5,2-6-5,4-12-6,4-13-5,4-13-7,3-7 0,3-1 3,3 0 3,3-2 3,1 1 4,-3 4 3,-1 2 4,-2 3 3,-3 3 4,-1 5 3,-2 3 3,-2 5 4,-2 2 1,1 0 2,0 2 1,0 1 1,0 1 5,2 2 9,0 2 10,1 2 9,1 3 2,0 6-4,-1 4-3,1 5-4,-2 4-2,-2 1-3,-4 3-1,-2 1-2,-3 3-1,-1 3-1,0 2 1,-1 4-1,-1 2 0,0 0-1,0 2-2,0 1-1,-1 0-2,0 2-1,-1 0-2,-1 2-2,0-1-2,2 0-2,2-2-2,2 0-3,1-2 0,0-2-2,0-2 0,0-1 0,0-3-1,0-2 1,0-2-1,0-1 0,-1-3 0,0-3-2,-2-3-2,0-3 0,-2-1-2,-2-1 0,-2 1 0,-1 0-1,-3-2-1,-2-1-1,-1-2-1,-3-2-1,-3-1-3,-5-1-1,-5 1-4,-4 0-2,-4-1-2,1-2 1,0-3-1,0 0 0,1-3-2,3-1-2,4 0-3,2-1-3,4-2-3,6-2-4,7-2-2,5-1-4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3:17"/>
    </inkml:context>
    <inkml:brush xml:id="br0">
      <inkml:brushProperty name="width" value="0.0532" units="cm"/>
      <inkml:brushProperty name="height" value="0.0532" units="cm"/>
      <inkml:brushProperty name="color" value="#F2395B"/>
    </inkml:brush>
  </inkml:definitions>
  <inkml:trace contextRef="#ctx0" brushRef="#br0">16128 40046 413,'-2'-13'9,"-6"6"16,-4 6 18,-5 6 17,-3 5 3,-1 4-11,-1 3-10,-1 5-11,0 2-6,3 1-4,1 1-3,2 1-2,3 0-3,1 1 0,2-1 0,2 0-1,3-1-2,2-3-1,4-3-2,3-2-2,2-4-3,5-3-3,4-3-3,4-2-4,3-4-3,2-4-4,4-4-4,4-4-4,-1-3-1,-2-3-1,-1-3 0,-3-3 0,-1-3 0,-3-1 2,-1-3 0,-2-1 1,-3 0 1,-1 1 3,-2 3 1,-2 1 1,-1 2 4,0-1 2,-1 1 3,1-1 3,-1 2 4,0 3 6,-2 3 6,0 3 5,-1 6 9,0 10 13,-1 10 12,1 9 12,0 5 1,-2-1-10,0-1-10,-2-1-11,0 0-7,-2-1-7,0 1-6,-2-1-5,0 1-8,-2-1-6,0 1-8,-1-1-6,-1-1-12,2-3-15,1-3-15,0-3-15,3-6-2,2-12 13,4-10 13,2-11 12,2-4 11,0 1 10,0 3 9,0 2 10,-1 2 3,1 5 0,0 3-1,0 4-2,0 3 6,2 2 10,0 2 11,1 2 12,0 2 2,0 0-3,-2 2-3,-1 0-5,1 1-5,0 0-8,1 0-7,2 0-8,-1-1-13,1-1-20,0 0-18,0-1-21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3:17"/>
    </inkml:context>
    <inkml:brush xml:id="br0">
      <inkml:brushProperty name="width" value="0.05312" units="cm"/>
      <inkml:brushProperty name="height" value="0.05312" units="cm"/>
      <inkml:brushProperty name="color" value="#F2395B"/>
    </inkml:brush>
  </inkml:definitions>
  <inkml:trace contextRef="#ctx0" brushRef="#br0">17863 39611 414,'0'-15'0,"0"3"1,0 1 0,0 2 1,0 1 4,0 0 8,0 1 9,0-1 8,0 2 8,2 4 8,0 4 8,2 4 8,-1 4-1,-1 7-9,0 6-9,-1 5-9,-2 5-7,-1 2-3,0 4-4,-1 3-4,-2 4-4,0 6-7,-2 5-7,0 7-7,-1 2-6,0-3-6,1-1-6,-1-2-6,1-5-6,2-8-5,2-8-7,2-8-6,2-6-2,2-5 0,2-5 1,2-4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3:18"/>
    </inkml:context>
    <inkml:brush xml:id="br0">
      <inkml:brushProperty name="width" value="0.04609" units="cm"/>
      <inkml:brushProperty name="height" value="0.04609" units="cm"/>
      <inkml:brushProperty name="color" value="#F2395B"/>
    </inkml:brush>
  </inkml:definitions>
  <inkml:trace contextRef="#ctx0" brushRef="#br0">18566 40411 477,'-1'-13'12,"-1"8"25,0 7 24,-1 6 24,-1 6 4,2 3-19,0 5-19,2 3-18,0 2-10,2-1-3,0-1-3,2-1-3,1-1-5,3-3-8,4-1-6,2-2-8,2-3-3,1-3 1,1-3 0,2-2 2,-1-4-7,1-4-13,-1-4-15,1-4-13,-2-3-5,-1-1 5,-2-3 5,-2-2 5,-3 2 7,-1 3 8,-2 4 9,-2 4 10,-1 2 4,0-2 4,0 0 2,0-1 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09"/>
    </inkml:context>
    <inkml:brush xml:id="br0">
      <inkml:brushProperty name="width" value="0.04345" units="cm"/>
      <inkml:brushProperty name="height" value="0.04345" units="cm"/>
      <inkml:brushProperty name="color" value="#00BFF3"/>
    </inkml:brush>
  </inkml:definitions>
  <inkml:trace contextRef="#ctx0" brushRef="#br0">35700 42500 506,'23'-24'0,"-3"4"0,-3 3 0,-2 3 0,-5 7 9,-2 14 18,-3 11 17,-3 14 19,-9 10 1,-11 9-16,-14 10-15,-11 10-15,-14 8-9,-11 10-2,-14 10-1,-11 9-2,-9 4-5,-3 1-9,-3-1-8,-2 1-10,3-9-4,14-15-2,11-15-1,14-16-2,8-13 1,7-9 6,6-10 4,7-8 6,13-6 14,22 1 21,22-1 23,23 1 22,6 4 6,-5 9-7,-7 10-10,-5 10-8,-8 10-7,-5 13-6,-7 12-7,-5 13-6,-8 7-3,-5 4 0,-7 3-1,-5 3 0,-4-8-9,0-19-16,0-18-18,0-19-16,4-19-10,10-19-2,10-18-2,9-19-3,12-19 4,16-19 11,15-18 11,17-19 11,10-8 9,6 3 7,7 3 8,6 4 7,1 5 8,-3 10 7,-3 10 7,-2 9 8,-9 10 4,-12 14 2,-13 11 1,-12 14 1,-13 18-2,-12 25-6,-13 25-6,-12 25-5,-16 14-9,-19 3-9,-18 3-10,-19 4-10,-12-1-4,-2-3 0,-3-3 0,-3-2 0,-2-9 0,0-12 2,0-13 1,0-12 1,6-9 1,13-2 0,12-3 0,13-3 0,26-7 9,41-9 15,40-10 16,42-8 15,17-9 4,-2-6-8,-3-6-9,-3-6-8,-1-4-6,4 1-3,3-1-3,3 1-4,-16 8-6,-34 20-10,-35 18-10,-33 20-10,-28 11-3,-18 7 5,-19 6 4,-18 7 5,-12 0 3,-3-2 0,-3-3 0,-2-3 0,-3-2 1,1 0 1,-1 0 1,1 0 2,2 0 3,7 0 6,6 0 6,7 0 6,5 0 5,7 0 1,6 0 3,7 0 2,5 3 2,7 6 5,6 7 3,7 6 3,7 1 2,9-3 0,10-3-2,10-2-1,5-3-3,4 1-7,3-1-6,3 1-5,4-3-9,7-2-10,6-3-11,7-3-9,0-6-4,-2-5 5,-3-7 5,-3-5 5,-2-8-3,0-5-9,0-7-8,0-5-9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3:18"/>
    </inkml:context>
    <inkml:brush xml:id="br0">
      <inkml:brushProperty name="width" value="0.04153" units="cm"/>
      <inkml:brushProperty name="height" value="0.04153" units="cm"/>
      <inkml:brushProperty name="color" value="#F2395B"/>
    </inkml:brush>
  </inkml:definitions>
  <inkml:trace contextRef="#ctx0" brushRef="#br0">18969 40481 529,'-8'-7'0,"2"1"0,1 0 0,0 2 0,0 0 0,0 2 0,-1 0 0,-1 2 0,-1 0 8,0 2 17,0 0 15,0 2 17,0 1 6,0 3-7,0 4-4,1 2-7,-2 4-5,0 3-8,-2 5-7,0 3-8,-1 4-7,1 2-9,-1 4-9,0 3-8,1-2-2,2-6 5,2-5 4,3-7 6,0-3-11,0-1-26,0-1-27,0 0-26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3:18"/>
    </inkml:context>
    <inkml:brush xml:id="br0">
      <inkml:brushProperty name="width" value="0.0512" units="cm"/>
      <inkml:brushProperty name="height" value="0.0512" units="cm"/>
      <inkml:brushProperty name="color" value="#F2395B"/>
    </inkml:brush>
  </inkml:definitions>
  <inkml:trace contextRef="#ctx0" brushRef="#br0">20600 38000 429,'7'36'143,"0"-6"-35,-2-5-34,0-6-34,-1 0-16,0 9 1,0 7 2,0 8 1,-1 3-1,-1 0-4,0-2-5,-1 0-3,-1 0-4,0 0-5,0 2-5,0 0-3,0 1-6,0 0-7,0 0-7,0 0-6,0 0-3,0-2 3,0 0 2,0-1 2,-2-3 0,0-2-2,-4-3-4,0-3-2,-2-5-5,0-4-7,0-5-7,0-4-8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3:19"/>
    </inkml:context>
    <inkml:brush xml:id="br0">
      <inkml:brushProperty name="width" value="0.04879" units="cm"/>
      <inkml:brushProperty name="height" value="0.04879" units="cm"/>
      <inkml:brushProperty name="color" value="#F2395B"/>
    </inkml:brush>
  </inkml:definitions>
  <inkml:trace contextRef="#ctx0" brushRef="#br0">19961 40411 450,'-13'-13'11,"8"8"21,7 7 21,6 6 21,4 5 5,0 3-14,-1 3-11,1 4-13,-1 1-9,-1 4-6,0 3-4,-2 3-5,-1 2-4,-2 0-3,-2 2-1,-2 1-3,-1-2-2,0-4-2,0-3-4,0-5-1,0-2-3,2-3-3,0-1-3,2-2-3,3-8 2,7-13 6,7-12 7,7-13 6,5-8 1,1-4-5,2-4-5,2-4-4,0-1-6,-1 2-9,-3 2-8,-2 2-8,-3 5-9,-7 8-10,-5 7-10,-6 8-10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3:29"/>
    </inkml:context>
    <inkml:brush xml:id="br0">
      <inkml:brushProperty name="width" value="0.0449" units="cm"/>
      <inkml:brushProperty name="height" value="0.0449" units="cm"/>
      <inkml:brushProperty name="color" value="#F2395B"/>
    </inkml:brush>
  </inkml:definitions>
  <inkml:trace contextRef="#ctx0" brushRef="#br0">28058 38400 490,'-46'17'79,"5"3"-18,4 3-20,4 3-19,2 1-9,3-1 0,2-1-1,1-1 1,3 0-1,1 1 0,2 1-2,3 1 0,1 0-1,2-3 1,2-1 1,3-3 0,1-1 0,2-1-1,2 0-2,2-2 0,5-2-2,8-1-3,7-2-3,9-2-2,3-4-3,0-6-3,1-6-3,-1-6-2,0-4-2,1-3-1,-1-3-1,0-3 0,-1-1 0,-3 3 1,-3 1 1,-3 3 2,-3 1 1,-2 2 4,-4 3 3,-3 1 3,-2 4 8,-4 6 13,-3 6 13,-2 6 13,-2 3 2,0 2-8,0 0-8,0 1-9,0 0-4,1-1-4,-2-1-2,2 0-2,-1 0-3,2 1-1,0 3-2,2 2-1,1-1-1,2-1-3,2-2-1,2-3-2,1-2-1,3-4 1,2-4-1,2-4 0,0-4 0,1-4-1,0-3 0,-1-5-1,0-2 1,-1 1 0,0-1 1,-2 1 1,0-2 0,0 0 1,-1-1 1,1-1 1,-2 0 0,-2-1-1,-4 1 1,-2-1-2,-2 2 1,0 3-1,0 3 2,0 3-1,-3 2 1,-2 2 0,-5 2-1,-4 2 1,-3 3-2,-1 2-3,-3 4-2,-1 2-3,-2 3-1,1 3 0,-1 4 1,1 2 1,1 1-6,3 1-10,3 0-12,2-1-12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3:29"/>
    </inkml:context>
    <inkml:brush xml:id="br0">
      <inkml:brushProperty name="width" value="0.04827" units="cm"/>
      <inkml:brushProperty name="height" value="0.04827" units="cm"/>
      <inkml:brushProperty name="color" value="#F2395B"/>
    </inkml:brush>
  </inkml:definitions>
  <inkml:trace contextRef="#ctx0" brushRef="#br0">30200 39131 455,'30'-13'71,"-3"3"-11,-3 4-12,-3 4-11,-2 3-7,1 4-4,0 2-3,-1 4-4,-1 0-3,-2 1-1,-4 0-2,-3 0-2,-3 0-1,-2 3-1,-4 1-1,-2 3-2,-4 1-1,-4-1-1,-3 1-3,-5-1-1,-2 0 0,-1-1-1,-1 0 2,-1-2-1,0-2 0,4-1-1,3-2-2,3-2-2,5-2 3,6-1 9,7 0 9,8-2 9,4-1 2,3-4-4,3-2-4,3-3-4,3-2-5,3 0-9,3 0-6,3 0-9,-1 1-4,-4 2-5,-4 3-3,-3 1-4,-5 2-10,-3 1-15,-4 3-16,-4 2-16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3:30"/>
    </inkml:context>
    <inkml:brush xml:id="br0">
      <inkml:brushProperty name="width" value="0.05179" units="cm"/>
      <inkml:brushProperty name="height" value="0.05179" units="cm"/>
      <inkml:brushProperty name="color" value="#F2395B"/>
    </inkml:brush>
  </inkml:definitions>
  <inkml:trace contextRef="#ctx0" brushRef="#br0">25720 37305 424,'14'-13'64,"-2"6"-11,-4 6-10,-3 6-11,-1 5-6,0 4-3,0 3-3,0 5-3,-1 2-2,0 4-2,-2 3-1,0 3-2,-3 2-2,-2 1-1,-4 0-2,-2 2-1,-3 1-1,-1 2-1,-3 2-1,-1 2 0,-3 0-1,0-2-1,-1-2-1,-1-1 0,-1-3-1,-1-2 2,-1-2 0,-1-1 2,0-4-2,-1-6-3,1-3-4,-1-6-3,1-4-2,1-2-1,1-4-2,2-2-1,-1-5 0,2-5 0,1-4 0,1-5 0,1-4 0,3-3 2,1-3 1,2-3 1,2-1 1,3 2 3,1 0 1,2 1 3,2 1 3,2 3 4,2 1 4,2 3 5,1 1 3,0 3 2,0 1 1,0 2 3,0 2 0,3 1 0,2 0 0,2 2 0,2 2 0,1 4 1,3 4 3,2 4 0,0 4 1,1 5-1,0 6-1,-1 4-1,1 2-2,1 0-1,1 1-3,2-1-1,0 1-2,4-1-1,3 0 0,3 1-1,2-1-6,3-1-11,1-1-12,2-1-11,0-1-11,-3 1-10,-4-1-8,-2 1-11,-5-3-1,-5-5 5,-6-5 5,-6-4 5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3:32"/>
    </inkml:context>
    <inkml:brush xml:id="br0">
      <inkml:brushProperty name="width" value="0.04429" units="cm"/>
      <inkml:brushProperty name="height" value="0.04429" units="cm"/>
      <inkml:brushProperty name="color" value="#F2395B"/>
    </inkml:brush>
  </inkml:definitions>
  <inkml:trace contextRef="#ctx0" brushRef="#br0">33421 37350 496,'8'31'123,"-2"-2"-27,-1 0-28,0 0-28,-2-1-15,-1 4-3,0 3-3,-1 3-3,-2 3-1,-1 4-2,0 4-2,-1 4 0,-2-1-2,-2-2 1,-2-6-1,-2-2 1,-1-1-4,-1 6-6,-1 4-8,-2 6-7,1-1-5,-1-3-2,0-4-3,1-4-3,0-5-1,4-7-3,3-7-1,2-7-3,2-9-2,1-12-5,-2-12-3,2-11-5,-1-5 3,0 5 8,0 3 9,0 5 8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3:32"/>
    </inkml:context>
    <inkml:brush xml:id="br0">
      <inkml:brushProperty name="width" value="0.03845" units="cm"/>
      <inkml:brushProperty name="height" value="0.03845" units="cm"/>
      <inkml:brushProperty name="color" value="#F2395B"/>
    </inkml:brush>
  </inkml:definitions>
  <inkml:trace contextRef="#ctx0" brushRef="#br0">33417 37205 572,'-7'-13'10,"2"6"20,2 6 20,2 6 21,-1 4 2,-2 3-14,-3 4-14,-4 2-15,-1 2-10,-3 1-3,-2 1-5,-1 1-4,-3 2-5,0 1-9,-1 2-6,-1 3-8,1-1-7,1-3-4,3-4-5,1-1-5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3:33"/>
    </inkml:context>
    <inkml:brush xml:id="br0">
      <inkml:brushProperty name="width" value="0.04369" units="cm"/>
      <inkml:brushProperty name="height" value="0.04369" units="cm"/>
      <inkml:brushProperty name="color" value="#F2395B"/>
    </inkml:brush>
  </inkml:definitions>
  <inkml:trace contextRef="#ctx0" brushRef="#br0">34150 37350 503,'29'8'128,"-3"2"-27,-5 0-26,-3 1-27,-2 2-16,0 2-5,0 1-5,-1 3-6,0 0-4,-2-3 0,-3-1-2,0-2-2,-3-2-2,1-1-8,0 0-6,0-2-6,-3-3-15,-4-6-24,-6-6-23,-4-6-24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3:35"/>
    </inkml:context>
    <inkml:brush xml:id="br0">
      <inkml:brushProperty name="width" value="0.04019" units="cm"/>
      <inkml:brushProperty name="height" value="0.04019" units="cm"/>
      <inkml:brushProperty name="color" value="#F2395B"/>
    </inkml:brush>
  </inkml:definitions>
  <inkml:trace contextRef="#ctx0" brushRef="#br0">40100 38150 547,'29'8'149,"-5"0"-35,-5 0-33,-4-1-35,-4 1-21,1-2-6,0-1-6,0 0-8,-1 0-11,-2 2-18,-3 1-19,-1 3-17,-2 0-8,-4 0 1,-2-2 2,-3 0 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09"/>
    </inkml:context>
    <inkml:brush xml:id="br0">
      <inkml:brushProperty name="width" value="0.04266" units="cm"/>
      <inkml:brushProperty name="height" value="0.04266" units="cm"/>
      <inkml:brushProperty name="color" value="#00BFF3"/>
    </inkml:brush>
  </inkml:definitions>
  <inkml:trace contextRef="#ctx0" brushRef="#br0">34750 46600 515,'4'51'71,"10"4"-12,10 3-10,9 3-12,9 3-6,9 3-1,10 3 0,10 4-2,2-1-2,-3-3-5,-3-3-5,-2-2-5,-5-5-3,-2-2-2,-3-3-2,-3-3-1,-4-9-3,-3-11-1,-3-14-2,-2-11-1,-5-17-1,-2-18-2,-3-19-2,-3-18-1,-4-15-2,-3-9-4,-3-10-5,-2-8-3,-1-6 1,3 1 3,3-1 5,4 1 5,2 5 4,4 14 6,3 11 6,3 14 4,1 11 5,1 14 4,-1 11 2,1 14 3,2 7 1,7 3-2,6 3-2,7 4-2,2 4-2,1 6-3,-1 7-2,1 6-3,-6 6-4,-8 6-5,-10 7-5,-9 6-6,-9 3-5,-5 0-6,-7 0-4,-5 0-6,-9 0-5,-9 0-4,-10 0-5,-8 0-4,-6-5-2,1-9 3,-1-10 2,1-8 2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3:35"/>
    </inkml:context>
    <inkml:brush xml:id="br0">
      <inkml:brushProperty name="width" value="0.03826" units="cm"/>
      <inkml:brushProperty name="height" value="0.03826" units="cm"/>
      <inkml:brushProperty name="color" value="#F2395B"/>
    </inkml:brush>
  </inkml:definitions>
  <inkml:trace contextRef="#ctx0" brushRef="#br0">39050 39300 575,'14'21'138,"-1"-3"-34,-2-4-32,-2-4-34,-1-2-17,2 0-3,0-1-1,1 1-3,1-1-12,0 0-22,0-2-23,0 0-23,-1-2-5,1-1 10,0 0 12,0-1 10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3:35"/>
    </inkml:context>
    <inkml:brush xml:id="br0">
      <inkml:brushProperty name="width" value="0.04011" units="cm"/>
      <inkml:brushProperty name="height" value="0.04011" units="cm"/>
      <inkml:brushProperty name="color" value="#F2395B"/>
    </inkml:brush>
  </inkml:definitions>
  <inkml:trace contextRef="#ctx0" brushRef="#br0">40850 39527 548,'15'-6'113,"-3"2"-24,-1 4-25,-2 2-23,0 3-10,2 2 3,2 2 4,2 2 4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3:37"/>
    </inkml:context>
    <inkml:brush xml:id="br0">
      <inkml:brushProperty name="width" value="0.04076" units="cm"/>
      <inkml:brushProperty name="height" value="0.04076" units="cm"/>
      <inkml:brushProperty name="color" value="#F2395B"/>
    </inkml:brush>
  </inkml:definitions>
  <inkml:trace contextRef="#ctx0" brushRef="#br0">43753 37881 539,'-36'8'109,"9"0"-26,7 0-25,9 0-26,1 1-14,-2 5-4,-3 4-5,-3 3-4,-3 3-2,-2-1 2,-1 1 1,-2-1 1,-1 0-2,1-1-5,1-1-5,1 0-6,2-4-1,5-1 4,3-4 3,4-3 3,3-1 4,0 0 3,2 0 4,1 0 4,2 0 1,5-1-3,6 1-3,4 0-2,4-1-1,1-1-1,3 0 1,1-1 0,1-2-1,-1 1-3,-1 0-3,0 0-3,-2 0 0,-1 0 0,-1 0 2,-1 0 1,-1-1 0,-1-1 1,0 0-1,-2-1 1,0-3 1,0 0 1,-1-3 3,1-2 1,-1-3 1,-2-3 3,-3-5 3,-1-4 1,-2-1 0,-4 1-3,-2 1-3,-3 1-3,-2 1-2,0 3-3,0 1-2,0 3-2,0 0-1,1 0 0,-1 0 0,0 1 1,1-2-4,2-2-10,2-2-9,2-1-9,3-2-6,4 1-3,4-1-3,4 1-3,0 1 3,-1 4 9,-2 4 9,-2 5 10,-2 0 5,1-1-2,0 0-1,0-1-2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3:38"/>
    </inkml:context>
    <inkml:brush xml:id="br0">
      <inkml:brushProperty name="width" value="0.04739" units="cm"/>
      <inkml:brushProperty name="height" value="0.04739" units="cm"/>
      <inkml:brushProperty name="color" value="#F2395B"/>
    </inkml:brush>
  </inkml:definitions>
  <inkml:trace contextRef="#ctx0" brushRef="#br0">45366 37339 464,'14'-5'33,"-3"6"14,-3 6 13,-2 6 14,-3 4 0,0 3-13,-2 3-13,0 3-13,-2 2-9,0 0-5,-2 2-5,0 1-6,-2 1-2,0 3-1,-1 1 0,-2 2 0,1-1-5,1-3-11,0-5-9,2-4-9,0-3-10,2-3-9,0-3-9,2-2-8,0-6-2,0-8 4,0-8 5,0-8 4,0-4 7,0-1 10,0-1 9,0-1 9,0 1 8,0 3 5,0 3 6,0 3 6,1 1 6,2 0 9,2 0 8,2 1 7,1-1 4,1 2-1,2 1-2,0 1-2,1 0-4,1 2-6,1 0-8,2 2-6,0 0-6,1 0-5,1 0-6,1 0-5,0 0-6,-3 1-7,-1-2-5,-2 2-8,-2-1-1,-1 2 0,0 0 2,-2 2 1,-1-1 3,0 0 3,-2-2 5,0 0 3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3:38"/>
    </inkml:context>
    <inkml:brush xml:id="br0">
      <inkml:brushProperty name="width" value="0.05643" units="cm"/>
      <inkml:brushProperty name="height" value="0.05643" units="cm"/>
      <inkml:brushProperty name="color" value="#F2395B"/>
    </inkml:brush>
  </inkml:definitions>
  <inkml:trace contextRef="#ctx0" brushRef="#br0">46092 37000 389,'0'-22'6,"0"4"10,0 5 12,0 3 10,0 4 8,0 6 6,0 4 5,0 6 5,-2 6-3,0 9-12,-3 9-10,-2 8-11,-2 8-6,0 8 0,-1 6-2,-1 7 0,-1 3-1,2 1-2,0-1-1,2 1-2,1-2-10,0 0-18,2 0-19,1-2-19,0-3-6,0-5 10,0-5 7,0-4 10,0-8-2,2-9-10,0-8-11,2-8-9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3:38"/>
    </inkml:context>
    <inkml:brush xml:id="br0">
      <inkml:brushProperty name="width" value="0.0374" units="cm"/>
      <inkml:brushProperty name="height" value="0.0374" units="cm"/>
      <inkml:brushProperty name="color" value="#F2395B"/>
    </inkml:brush>
  </inkml:definitions>
  <inkml:trace contextRef="#ctx0" brushRef="#br0">46578 38028 588,'8'-28'0,"0"7"0,0 7 0,0 7 0,1 3 11,3 2 22,4 0 22,2 2 23,-1 2 0,-3 4-19,-4 4-20,-4 3-21,-3 4-10,-1 3-5,0 3-2,-1 3-4,-4 1-3,-4-3-3,-6-1-3,-4-3-4,-1-1 0,1-3 2,2-1 3,3-2 3,3-2 3,6-3 8,6-1 6,6-2 6,2-2 2,1 0-4,0-1-4,0-2-3,-1 1-2,-1 2-1,0 2-1,-2 2 0,-1 1 0,-2 1 0,-3 2 2,0 0 0,-4 1 1,0 1 0,-3 1 2,-2 2 1,-2-1-2,-2-1-4,-2-1-3,-1 0-4,-2-2-3,-2 1-4,0 0-4,-1 0-4,-1-1-5,-1-1-8,-1-1-8,-1 0-7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3:39"/>
    </inkml:context>
    <inkml:brush xml:id="br0">
      <inkml:brushProperty name="width" value="0.04491" units="cm"/>
      <inkml:brushProperty name="height" value="0.04491" units="cm"/>
      <inkml:brushProperty name="color" value="#F2395B"/>
    </inkml:brush>
  </inkml:definitions>
  <inkml:trace contextRef="#ctx0" brushRef="#br0">48558 37437 489,'-6'-6'11,"4"6"21,4 4 22,4 6 20,4 2 6,3 1-14,5 1-12,4 2-13,1 0-9,1 1-7,-1 1-7,1 1-6,0 0-4,1-3-5,1-1-3,1-2-3,0-2-2,1 1-1,-1 0-1,1 0 0,-3-1-1,-1-1 0,-4 0 0,-3-2 1,-3 0 0,-1 2-1,-2 0 2,-2 1-1,-4 1 1,-6 0 1,-6-1 1,-6 1 1,-6 2 0,-7 4 1,-7 3 0,-6 5 0,-3 0 0,3-2-2,3-1 0,4-2-1,-1-1-3,-3 3-2,-3 1-5,-2 3-3,1-2-3,7-3-5,7-5-4,7-3-4,6-4-4,8-4-4,7-4-5,6-4-4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3:39"/>
    </inkml:context>
    <inkml:brush xml:id="br0">
      <inkml:brushProperty name="width" value="0.04409" units="cm"/>
      <inkml:brushProperty name="height" value="0.04409" units="cm"/>
      <inkml:brushProperty name="color" value="#F2395B"/>
    </inkml:brush>
  </inkml:definitions>
  <inkml:trace contextRef="#ctx0" brushRef="#br0">51160 37905 498,'-1'-13'81,"0"6"-16,-2 6-15,0 6-15,-2 5-8,-2 4-3,-2 3 0,-1 5-3,-2 2 0,2 3-1,1 1-2,0 3 0,2 0-2,1 0-1,0 1-1,2-1-2,0-1-1,2-1-2,0-3-2,2-1-2,2-3-2,4-3 0,4-3-1,3-3-2,3-2-1,2-2-6,0-2-4,1-2-5,0-3-2,1-4 0,0-4 0,-1-4-1,2-5-2,3-7-5,3-7-5,3-7-4,-1-2 1,-3 1 7,-5 3 7,-3 2 8,-4 1 6,-4 1 2,-5 1 3,-2 1 2,-5 2 2,0 3 0,-3 3-1,-2 3-1,-3 3 1,-4 2 3,-3 4 2,-5 3 2,-3 2 0,-5 4-5,-3 2-5,-4 4-4,0 2-8,3 3-8,5 3-9,3 4-10,5-2-2,3-1 3,4-4 5,5-2 3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5:12"/>
    </inkml:context>
    <inkml:brush xml:id="br0">
      <inkml:brushProperty name="width" value="0.05238" units="cm"/>
      <inkml:brushProperty name="height" value="0.05238" units="cm"/>
      <inkml:brushProperty name="color" value="#FED406"/>
    </inkml:brush>
  </inkml:definitions>
  <inkml:trace contextRef="#ctx0" brushRef="#br0">76017 26618 420,'-2'-14'26,"0"2"12,-4 4 11,0 3 10,-3 1-1,0 2-13,-1 0-14,-1 2-13,-2 1-7,-2 4-1,-2 2 0,-1 3-1,0 1 0,2 0 0,4-2-1,3 0 0,1-1 0,0 3 1,1 2 0,-1 2 1,0 0 0,2-1-1,1-1-2,0 0-1,1-2-1,0 1 0,0 0-1,1 0 0,-2 0 1,2 3 3,-1 2 1,0 1 2,0 1 1,2-1 0,0 0-1,2-2 0,1-1-3,2-1-2,2-1-3,2 0-4,2-2-2,3-1 1,3 0 0,4-2 0,-1-1 0,1-2 1,-2-3 0,-1 0 1,1-2-3,1 0-3,3 0-4,2 0-5,-1-2-1,0 0-1,-1-3 0,0-2 0,-2-3 1,-1-4 2,-1-3 2,-1-5 2,-2 0 2,-2 3 3,-4 3 2,-2 3 2,-3 1 1,1 0 0,0 0 0,0 1 0,-1-1 1,0 0 0,-2 0 0,0 1 1,-1-2 2,2 0 0,0-1 1,2-1 2,-1-1 1,-2 0 0,-2 1 2,-2-1 1,-2 0-1,-2 1-1,-2-1-1,-1 0-1,-2 1-1,0 1 0,0 1 1,1 0-1,-2 2-1,-2 3 0,-2 1-2,-1 2 0,-1 2-1,0 2 0,2 2 1,1 2 1,1 1-1,1 2-1,1 0 0,0 2-2,1 0 0,1 3-1,-1 2-1,0 2-1,1 0-1,1 1-2,0 0 0,2-1-2,1 1-4,2 2-8,2 0-8,2 1-7,1-1-5,0-1 0,0-2 0,0-2-1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5:14"/>
    </inkml:context>
    <inkml:brush xml:id="br0">
      <inkml:brushProperty name="width" value="0.05403" units="cm"/>
      <inkml:brushProperty name="height" value="0.05403" units="cm"/>
      <inkml:brushProperty name="color" value="#FED406"/>
    </inkml:brush>
  </inkml:definitions>
  <inkml:trace contextRef="#ctx0" brushRef="#br0">56680 25100 407,'5'-6'7,"-6"2"17,-6 4 14,-6 3 16,-2 1 3,-1 3-12,0 2-11,1 2-11,-2 1-6,-2 1-1,-2 1-2,-1 2-2,-1 0-1,-1 1-1,1 1-2,-1 1-1,-1 1-2,-1 1-1,-3 1-3,-1 1-2,-2 1-1,-1 1 0,-1 1 1,0 1-1,-2 1-1,1-1-2,0 0-1,0 1-1,-1-1-1,1 1 1,0-1 2,0 1 1,1-2 1,3 0 1,3-1 1,3 0 0,2-3 1,1-1 0,1-3 0,1-1-1,1-1 2,2-1 3,2 1 5,3 0 2,1-2 3,0-1-2,2-2 0,1-2 0,-1-1-1,0 1 0,-1 2 1,-1 0-1,3 0 0,10-1-2,8 0-2,9-2-1,5-1-2,-1-2-2,1-3-1,-1 0-1,3-2-1,5 0 0,5 0 0,4 0 0,3 0 1,-1 0 0,-2 0-1,0 0 1,-1 0 0,1 0-1,-1 0 1,0 0 0,1 0 0,0 0 0,2 0 0,1 0 0,0 0 0,2 0 0,0 0 0,2 0 1,-1 0-1,-2 0 0,-2 0-1,-1 0 0,-3 0 0,0 0-1,-2 0 0,1 0-1,-3 0 1,-2 0-1,-2 0-1,-1 0 1,-2 0-1,-1 0 0,-1 0 0,-1 0 0,0 0 0,-1 0 1,1 0 0,-1 0-1,1-1 1,-1-1 0,1 0-1,-1-1 1,-1-1-1,-3 2 1,-3 0 0,-2 2 1,-3-1 4,-1-2 7,0-2 7,-2-2 7,-3-2 2,-6-1-3,-6-3-4,-6-2-3,-2 0-3,-1 1-2,0 1-1,1 0-3,-1 0-1,2-3-1,1-3 0,1-3-1,0-2 0,0 1-1,0-1-2,1 1 0,-1-2 0,0-3-2,0-3 0,1-3-2,-2-2 0,-2 0 0,-2-2-1,-1 0-1,-3-3 0,0-3-2,-1-2-2,0-4-1,-2 1 0,2 2 3,1 4 3,1 2 3,1 4 1,1 5 2,1 5 0,1 6 2,1 2-1,2 2-3,2 2-2,3 3-2,-1 2-9,0 4-16,-2 4-15,0 4-15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09"/>
    </inkml:context>
    <inkml:brush xml:id="br0">
      <inkml:brushProperty name="width" value="0.03005" units="cm"/>
      <inkml:brushProperty name="height" value="0.03005" units="cm"/>
      <inkml:brushProperty name="color" value="#00BFF3"/>
    </inkml:brush>
  </inkml:definitions>
  <inkml:trace contextRef="#ctx0" brushRef="#br0">35050 45950 732,'-29'-65'81,"45"23"-15,43 22-14,45 22-16,13 12-13,-16 3-14,-15 3-12,-15 4-15,-12-1-12,-6-3-14,-6-3-12,-6-2-12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4:22"/>
    </inkml:context>
    <inkml:brush xml:id="br0">
      <inkml:brushProperty name="width" value="0.02432" units="cm"/>
      <inkml:brushProperty name="height" value="0.02432" units="cm"/>
      <inkml:brushProperty name="color" value="#00BFF3"/>
    </inkml:brush>
  </inkml:definitions>
  <inkml:trace contextRef="#ctx0" brushRef="#br0">56913 11282 904,'-22'-14'69,"5"4"-43,3 4-42,4 4-42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4:29"/>
    </inkml:context>
    <inkml:brush xml:id="br0">
      <inkml:brushProperty name="width" value="0.04649" units="cm"/>
      <inkml:brushProperty name="height" value="0.04649" units="cm"/>
      <inkml:brushProperty name="color" value="#00BFF3"/>
    </inkml:brush>
  </inkml:definitions>
  <inkml:trace contextRef="#ctx0" brushRef="#br0">10594 42941 473,'-17'0'0,"-4"2"0,-2 0 0,-2 2 0,-1-1 2,6-1 3,5 0 4,5-1 3,4-1 9,6 2 14,4 0 14,6 2 14,2 0 2,3 1-10,2 2-9,2 0-8,-1 0-9,-1-2-4,-3-3-6,-1 0-6,-1-2-2,2 0-3,0 0-1,1 0-1,1-1-2,1-1-1,2 0-2,0-1 0,0-1-2,1 2 0,-1 0 0,1 2-1,1 0 0,3 0 0,3 0-1,3 0 0,3-2 0,5-4 0,3-4 1,4-3 0,1-2 1,-2 2-1,-2 2 1,-2 3-1,-2 0 0,-3 2 1,-4 1 0,-1 0 0,-4 2 0,-2 0-1,-1 2-1,-2 0-1,-2 2-1,1 0-2,-1 2 0,1 0-2,0 0 1,1 0 0,1-2 1,1 0 2,2-1 0,1 0 2,3 0 1,1 0 2,1-1 1,1 0 2,-1-2 0,0 0 1,0 0 1,-1 0-1,-1 2 1,-1 0 0,-1 2 0,1 2-1,-1 2 0,1 2 0,0 1-2,2 0-2,3 0-3,1-1-3,1 0-1,1-2-1,-1-2 0,0-2-1,2-1 0,3 0-1,2 0 1,4 0-1,1 0 1,0 0 1,0 0 2,0 0 1,0 0 1,0 0 0,0 0 1,0 0-1,0 0 1,0 0 0,0 0 0,0 0 0,0 1-1,0 2 0,1 2-1,-1 2 0,1-1-1,3-1 0,4-2 1,2-2 1,3-2-1,0-2 0,1-2 1,1-1-1,1-2 0,0 0 1,-1 0 1,1 0 0,0 1 1,1 2 0,2 3 2,0 1 0,0 1 1,1 0 0,0 0 1,-1 0-1,1 0-1,0 0 0,-1 0-1,1 0-2,0 0 0,3 0 0,1 0-1,3 0 0,1 0-1,1 0 0,1 0-1,1 0-1,0-2 1,1 0 0,-1-3 2,1-2 0,0-1 1,2 0-1,2 1 0,3-1-1,-1 0 0,-2 2 1,-2 1 0,-1 0 0,-3 2 1,-1 0 0,-3 2 1,-1 0-1,-1 2 1,1 0 0,1 2-1,1 0 0,1 1 0,1 0-1,1 0 0,1 0 0,0-1 0,1-1 1,-1 0-1,0-1 1,3-1 1,3 0-1,4 0 1,4 0 0,2-2 0,0 0 0,1-3 0,-1-2-1,0-1 1,0 0 1,0 1 1,0-1 1,-1 1 0,0 2 0,-2 2 0,0 2-1,-1 1 1,1 0-1,-1 0 2,0 0-1,-1 0 0,0 2-1,-1 0-1,-1 2-3,0-1 0,2-1 0,2 0-1,2-1 0,3-1-1,4 2-1,4 0 0,4 2-2,-9-1 0,-22-1 0,-21 0-2,-21-2 0,-12 0-1,1 0-3,-1 0-2,1 0-3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4:32"/>
    </inkml:context>
    <inkml:brush xml:id="br0">
      <inkml:brushProperty name="width" value="0.04606" units="cm"/>
      <inkml:brushProperty name="height" value="0.04606" units="cm"/>
      <inkml:brushProperty name="color" value="#00BFF3"/>
    </inkml:brush>
  </inkml:definitions>
  <inkml:trace contextRef="#ctx0" brushRef="#br0">23868 43550 477,'-37'45'135,"4"-2"-38,3-3-37,5-3-36,2-3-21,3-2-2,1-1-3,3-3-2,-1-1 0,0 1 1,-1-1 3,-1 1 2,1-3 1,2-3 4,4-5 1,3-3 3,4-4 2,6-2 3,6-4 4,6-2 2,2-3 1,1-1-2,0 0-1,-1-1-3,1-1-2,2 2-5,0 0-4,1 2-5,1 0-3,-1 0-6,1 0-5,-1 0-4,1 0-5,0 0-3,-1 0-4,1 0-3,-2-1-7,-1 0-9,-2-2-10,-2 0-9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4:32"/>
    </inkml:context>
    <inkml:brush xml:id="br0">
      <inkml:brushProperty name="width" value="0.04282" units="cm"/>
      <inkml:brushProperty name="height" value="0.04282" units="cm"/>
      <inkml:brushProperty name="color" value="#00BFF3"/>
    </inkml:brush>
  </inkml:definitions>
  <inkml:trace contextRef="#ctx0" brushRef="#br0">24410 44146 513,'-8'-36'20,"2"9"-1,1 7-2,0 9-2,1 2 2,0 0 3,0-1 4,1-1 3,-2 5 7,2 14 9,-1 12 8,0 12 8,0 9-2,0 1-15,0 2-15,0 2-13,-1 3-14,0 6-9,-1 4-10,-1 5-10,0-2-2,2-9 4,2-8 7,2-9 4,1-6-6,0-3-18,0-4-19,0-1-19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4:33"/>
    </inkml:context>
    <inkml:brush xml:id="br0">
      <inkml:brushProperty name="width" value="0.05545" units="cm"/>
      <inkml:brushProperty name="height" value="0.05545" units="cm"/>
      <inkml:brushProperty name="color" value="#00BFF3"/>
    </inkml:brush>
  </inkml:definitions>
  <inkml:trace contextRef="#ctx0" brushRef="#br0">25308 43885 396,'-8'23'89,"1"-1"-20,-1-1-20,0-1-21,-1 0-11,-2 0-4,-2-1-4,-1 1-4,-1-2-3,2-1-1,3-2-3,1-3-1,3-2-5,4-6-6,4-4-7,4-6-6,3-2 1,3-2 5,4 0 8,2-1 6,0 0 3,-1 2 2,-2 2 0,-3 3 1,-1 1 1,-2 4 4,-2 2 3,-2 4 3,-2 1 1,-2 3 0,-2 2-1,-2 2-1,0-3-1,4-5-3,2-6-3,4-6-2,1-3-3,3-2-3,2 0-3,2-1-3,-1 0 1,-1 0 6,-2 2 4,-2 1 5,-2 2 4,-1 4 1,0 4 2,-2 4 1,1 0-3,2 0-10,2-4-8,2 0-9,0-1 1,1 1 12,0 3 13,0 2 12,-2 1 6,-1 2 0,-2 0 1,-2 1 0,0-1-6,2-4-13,1-4-13,3-4-13,0-4-8,-2-2-3,-2-3-2,-2-3-4,-1-3 1,0-1 4,-1-3 4,1-1 4,1-3 2,0-2 1,1-1 1,2-2 1,-1-2 2,-1-1 4,0-1 4,-2 0 4,1 1 2,0 5 1,1 5 1,2 5 0,-1 6 13,-2 8 26,-3 8 25,0 8 25,-2 5 6,0 5-15,0 3-14,0 5-14,0 2-12,0 2-7,0 3-7,0 1-8,0 0-8,0 0-8,0-1-7,0-1-7,0-3-10,0-2-11,0-3-10,0-3-11,0-2-9,0-3-6,0-1-6,0-2-6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4:35"/>
    </inkml:context>
    <inkml:brush xml:id="br0">
      <inkml:brushProperty name="width" value="0.03944" units="cm"/>
      <inkml:brushProperty name="height" value="0.03944" units="cm"/>
      <inkml:brushProperty name="color" value="#00BFF3"/>
    </inkml:brush>
  </inkml:definitions>
  <inkml:trace contextRef="#ctx0" brushRef="#br0">27965 43900 557,'0'30'143,"0"-3"-34,0-4-34,0-1-35,-1-2-18,-1 1-3,0 1-4,-1 1-2,-1 0-6,2 1-8,0-1-8,2 1-8,-1-1-5,0-1-4,-2-1-4,0-1-4,-1-2-3,0-3 0,0-3-1,0-2-2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4:35"/>
    </inkml:context>
    <inkml:brush xml:id="br0">
      <inkml:brushProperty name="width" value="0.03884" units="cm"/>
      <inkml:brushProperty name="height" value="0.03884" units="cm"/>
      <inkml:brushProperty name="color" value="#00BFF3"/>
    </inkml:brush>
  </inkml:definitions>
  <inkml:trace contextRef="#ctx0" brushRef="#br0">27800 44644 566,'0'-15'-10,"2"4"16,0 3 15,2 3 17,1 1 8,1 0-1,3 0 0,2 0-1,1 0-2,2 0-6,0 0-4,1 0-5,0 0-5,-1 1-5,-1-1-4,0 0-5,-2 0-7,1 2-7,0 0-8,0 2-9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4:35"/>
    </inkml:context>
    <inkml:brush xml:id="br0">
      <inkml:brushProperty name="width" value="0.05544" units="cm"/>
      <inkml:brushProperty name="height" value="0.05544" units="cm"/>
      <inkml:brushProperty name="color" value="#00BFF3"/>
    </inkml:brush>
  </inkml:definitions>
  <inkml:trace contextRef="#ctx0" brushRef="#br0">28546 43461 396,'0'-13'13,"0"8"25,0 7 26,0 6 25,-1 6 4,-1 7-16,0 5-17,-1 7-16,-1 1-13,2-2-6,0-1-7,2-3-6,-1 1-4,0 5 0,-2 3 1,0 4 1,-2 3-6,0 0-8,-1 2-11,-1 0-10,-1 0-3,2-4 4,0-2 3,2-3 3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4:36"/>
    </inkml:context>
    <inkml:brush xml:id="br0">
      <inkml:brushProperty name="width" value="0.05352" units="cm"/>
      <inkml:brushProperty name="height" value="0.05352" units="cm"/>
      <inkml:brushProperty name="color" value="#00BFF3"/>
    </inkml:brush>
  </inkml:definitions>
  <inkml:trace contextRef="#ctx0" brushRef="#br0">28950 44766 411,'8'-7'82,"2"2"-16,0 2-18,1 2-17,1 2-10,2 4-1,0 2-3,1 4-1,-2 1-4,-2 3-5,-6 1-4,-3 3-4,-3 0-4,-4-1-2,-2 0-1,-3-2-3,-2-1 0,0-1 1,0-1 2,1 0 1,-1-2 3,0-3 6,0-1 4,1-2 6,4-1 8,10 0 9,10 0 10,9 0 10,5-1 0,1-2-11,-1-2-10,1-2-10,-1-1-6,1 0-1,-1 0-2,1 0-1,-3 1-3,-2 0-3,-3 2-2,-2 0-4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4:46"/>
    </inkml:context>
    <inkml:brush xml:id="br0">
      <inkml:brushProperty name="width" value="0.04688" units="cm"/>
      <inkml:brushProperty name="height" value="0.04688" units="cm"/>
      <inkml:brushProperty name="color" value="#F2395B"/>
    </inkml:brush>
  </inkml:definitions>
  <inkml:trace contextRef="#ctx0" brushRef="#br0">14840 49197 469,'-28'-8'8,"7"2"15,7 1 16,7 0 15,4 1 5,3 1-8,4-1-7,2 0-6,4 0-6,4 2-3,3 0-3,5 2-3,2 0-2,-1 0-1,1 0-2,-1 0-1,1 0-3,-1 2-5,1 0-4,0 2-5,-2 0-4,0 0-6,-1-1-6,0 1-5,-3 1-7,-1 2-8,-2 2-7,-2 2-9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10"/>
    </inkml:context>
    <inkml:brush xml:id="br0">
      <inkml:brushProperty name="width" value="0.04297" units="cm"/>
      <inkml:brushProperty name="height" value="0.04297" units="cm"/>
      <inkml:brushProperty name="color" value="#00BFF3"/>
    </inkml:brush>
  </inkml:definitions>
  <inkml:trace contextRef="#ctx0" brushRef="#br0">38100 42800 511,'21'-41'34,"-5"19"0,-7 19 1,-5 19-1,-8 23-2,-5 28-4,-7 28-4,-5 29-5,-6 8-4,-3-8-3,-3-10-5,-2-9-4,-5-1-5,-2 10-4,-3 10-7,-3 9-4,2-5-2,10-19 1,10-18 2,9-19 2,13-13 4,20-6 6,18-6 6,20-6 7,8-4 2,1 1 1,-1-1 0,1 1 0,-7 1 1,-12 3 1,-13 3 3,-12 4 0,-9 4 3,-2 6 0,-3 7 2,-3 6 1,-7 4-2,-9 4-2,-10 3-2,-8 3-4,-8 6-2,-2 9-1,-3 10 0,-3 10-2,2 0-1,10-5-1,10-7-3,9-5-1,4-8-3,1-5-3,-1-7-2,1-5-2,1-28-11,3-46-17,3-47-16,4-47-18,1-16-2,0 16 15,0 15 14,0 17 13,1 5 6,4-3-2,3-3-4,3-2-3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4:46"/>
    </inkml:context>
    <inkml:brush xml:id="br0">
      <inkml:brushProperty name="width" value="0.04665" units="cm"/>
      <inkml:brushProperty name="height" value="0.04665" units="cm"/>
      <inkml:brushProperty name="color" value="#F2395B"/>
    </inkml:brush>
  </inkml:definitions>
  <inkml:trace contextRef="#ctx0" brushRef="#br0">16700 48960 471,'14'-16'77,"-3"1"-13,-2-1-14,-4 0-13,0-1-8,0-1-3,1-3-4,2-1-2,-1 0-3,-1 1-1,0 2-3,-2 3 0,0 0-3,0 2 1,0 1-1,0 1 0,1 2-2,4 4-3,2 4-2,3 4-3,1 3 0,0 0 2,-2 1 2,-1 2 2,-1 1 2,0 5-1,-2 4 2,0 3-1,-1 3 0,-1-1-2,1 1-1,0-1-1,0 1-1,2 1 1,0 1 1,1 1 0,0 0-1,-2-3-7,-2-1-4,-2-3-6,-1-1-8,0-3-10,-1-1-10,1-2-11,-1-5-4,-4-6 4,-2-8 4,-3-6 2,-1-3 3,2 3 2,2 1 1,2 2 2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4:46"/>
    </inkml:context>
    <inkml:brush xml:id="br0">
      <inkml:brushProperty name="width" value="0.05035" units="cm"/>
      <inkml:brushProperty name="height" value="0.05035" units="cm"/>
      <inkml:brushProperty name="color" value="#F2395B"/>
    </inkml:brush>
  </inkml:definitions>
  <inkml:trace contextRef="#ctx0" brushRef="#br0">17125 48300 436,'0'-22'22,"2"4"12,0 5 14,2 3 13,-1 4 4,-2 6-9,-2 4-6,-2 6-7,-3 2-6,-2 3-5,-3 2-3,-3 1-5,-5 5-4,-6 5-3,-5 6-4,-6 7-3,-3 3-8,1 2-9,2 2-11,0 2-10,2 0-4,5-1 1,3 0 2,5-1 1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4:48"/>
    </inkml:context>
    <inkml:brush xml:id="br0">
      <inkml:brushProperty name="width" value="0.05193" units="cm"/>
      <inkml:brushProperty name="height" value="0.05193" units="cm"/>
      <inkml:brushProperty name="color" value="#F2395B"/>
    </inkml:brush>
  </inkml:definitions>
  <inkml:trace contextRef="#ctx0" brushRef="#br0">24180 49231 423,'-27'0'10,"9"-2"20,8-1 20,10 0 21,5-1 3,2 1-13,1-1-11,3 0-13,2 0-7,0 2-2,1 0-3,1 2-3,1 0-2,0 0-5,-1 0-4,1 0-3,0 0-2,1 0 1,2 0 1,0 0 1,1 0-5,1 2-10,1 0-11,1 2-11,-1 0-10,-1 1-9,-2 2-10,-2 0-10,-3 0 0,-1-2 11,-2-3 9,-2 0 11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4:48"/>
    </inkml:context>
    <inkml:brush xml:id="br0">
      <inkml:brushProperty name="width" value="0.04471" units="cm"/>
      <inkml:brushProperty name="height" value="0.04471" units="cm"/>
      <inkml:brushProperty name="color" value="#F2395B"/>
    </inkml:brush>
  </inkml:definitions>
  <inkml:trace contextRef="#ctx0" brushRef="#br0">25822 48244 492,'7'-8'3,"0"2"7,-2 1 8,0 0 6,-3 3 9,-4 4 11,-4 4 11,-4 4 11,-3 3-1,0 5-13,-1 3-13,-1 5-13,-1 1-7,-1-1-2,-2-1-2,1-1-2,-2-1-5,2 1-7,1-1-9,1 1-8,1-2-2,2-3 2,3-3 2,1-3 3,3-3 3,6-2 4,4-4 5,6-2 5,3-4 2,3 0 0,3-3 0,3-2 0,1-1 0,-1 0-2,-1 1-2,0-1-2,-2 1-3,1 2-5,-1 2-3,1 2-4,-2 1-6,-1 2-5,-2 0-7,-2 2-5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4:48"/>
    </inkml:context>
    <inkml:brush xml:id="br0">
      <inkml:brushProperty name="width" value="0.04628" units="cm"/>
      <inkml:brushProperty name="height" value="0.04628" units="cm"/>
      <inkml:brushProperty name="color" value="#F2395B"/>
    </inkml:brush>
  </inkml:definitions>
  <inkml:trace contextRef="#ctx0" brushRef="#br0">26293 48545 475,'-15'-7'3,"4"0"7,3 2 6,2 1 6,2 2 11,1 5 13,-1 6 13,0 4 14,0 5-1,0 5-12,0 5-14,0 5-13,0 4-10,0 6-7,0 4-7,0 6-5,0 0-10,1-2-11,-2-4-12,2-2-10,-1-6-3,2-8 4,0-7 6,2-8 4,-1-6-3,0 1-11,-2-2-13,0 0-11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4:49"/>
    </inkml:context>
    <inkml:brush xml:id="br0">
      <inkml:brushProperty name="width" value="0.04462" units="cm"/>
      <inkml:brushProperty name="height" value="0.04462" units="cm"/>
      <inkml:brushProperty name="color" value="#F2395B"/>
    </inkml:brush>
  </inkml:definitions>
  <inkml:trace contextRef="#ctx0" brushRef="#br0">27066 48882 493,'-7'-22'0,"2"5"0,2 3 0,2 4 0,2 1 7,2-3 14,2-4 14,2-1 14,1-3 3,1 0-7,2 1-9,0-1-6,1 1-6,1 3-3,1 1-3,2 3-2,-1 1 0,1 4 3,0 2 2,-1 4 2,0 2 0,-1 4-6,0 2-4,-2 4-5,-1 2-3,-1 3-1,0 3-2,-2 3-1,0 2-1,0 3-5,0 1-2,0 3-3,-1 0-2,-1 0 1,-1 1 1,0-1 0,-1-1-3,0-3-8,0-3-8,0-3-8,-1-3-4,-1-1 3,0-2 1,-1-2 2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4:49"/>
    </inkml:context>
    <inkml:brush xml:id="br0">
      <inkml:brushProperty name="width" value="0.04355" units="cm"/>
      <inkml:brushProperty name="height" value="0.04355" units="cm"/>
      <inkml:brushProperty name="color" value="#F2395B"/>
    </inkml:brush>
  </inkml:definitions>
  <inkml:trace contextRef="#ctx0" brushRef="#br0">27368 48037 505,'-8'-6'71,"2"6"-12,1 4-13,0 6-11,0 2-5,0 3 4,-1 2 3,-1 2 4,-3 2-1,-2 2-8,-3 4-7,-3 3-6,-4 4-6,-3 5-5,-5 4-3,-3 6-6,-3 1-7,1 0-11,0-2-12,0 0-11,1-4-3,5-6 6,3-6 6,5-5 6,3-5-2,2-3-10,4-3-11,3-2-10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4:50"/>
    </inkml:context>
    <inkml:brush xml:id="br0">
      <inkml:brushProperty name="width" value="0.04061" units="cm"/>
      <inkml:brushProperty name="height" value="0.04061" units="cm"/>
      <inkml:brushProperty name="color" value="#F2395B"/>
    </inkml:brush>
  </inkml:definitions>
  <inkml:trace contextRef="#ctx0" brushRef="#br0">32850 49141 541,'14'-30'148,"13"5"-34,13 3-33,12 5-33,5 3-20,-4 2-8,-4 4-7,-4 3-7,-5 1-6,-6 2-8,-5 0-7,-7 2-6,-2 1-8,0 2-10,-1 2-9,1 2-10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4:50"/>
    </inkml:context>
    <inkml:brush xml:id="br0">
      <inkml:brushProperty name="width" value="0.04156" units="cm"/>
      <inkml:brushProperty name="height" value="0.04156" units="cm"/>
      <inkml:brushProperty name="color" value="#F2395B"/>
    </inkml:brush>
  </inkml:definitions>
  <inkml:trace contextRef="#ctx0" brushRef="#br0">33898 48440 529,'-8'-7'2,"2"0"5,0 2 5,2 1 4,0-1 8,0 0 10,0-2 11,0 0 10,0 4 2,2 10-6,0 9-6,2 11-7,0 6-6,0 2-8,0 4-7,0 3-7,0 1-8,0 2-10,0 0-9,0 2-8,0-2-9,0-4-9,0-4-7,0-4-9,0-4-2,0-7 4,0-5 3,0-6 5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4:50"/>
    </inkml:context>
    <inkml:brush xml:id="br0">
      <inkml:brushProperty name="width" value="0.04381" units="cm"/>
      <inkml:brushProperty name="height" value="0.04381" units="cm"/>
      <inkml:brushProperty name="color" value="#F2395B"/>
    </inkml:brush>
  </inkml:definitions>
  <inkml:trace contextRef="#ctx0" brushRef="#br0">35000 48867 502,'0'-15'6,"0"2"12,0 2 13,0 3 12,1-2 4,2 0-6,2-3-4,2-2-7,1-1-3,3-1-3,2-1-4,2-1-3,0 0-4,-1 1-3,-1 0-5,0 2-4,-2 3 0,1 3 4,0 4 3,0 4 3,-1 3 2,-1 4-1,-1 2-1,0 4 0,-1 1-1,0 3 0,-1 1 0,1 3 0,0 1-2,0 1-3,0 1-2,0 1-4,-1 0-4,1-1-7,0-1-7,0 0-6,-1-2-3,-2 1 0,-3-1 1,0 1 0,-2-1-1,0-1-2,0-1-1,0 0-2,-1-3-3,-1-1-5,0-2-4,-1-2-4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10"/>
    </inkml:context>
    <inkml:brush xml:id="br0">
      <inkml:brushProperty name="width" value="0.04125" units="cm"/>
      <inkml:brushProperty name="height" value="0.04125" units="cm"/>
      <inkml:brushProperty name="color" value="#00BFF3"/>
    </inkml:brush>
  </inkml:definitions>
  <inkml:trace contextRef="#ctx0" brushRef="#br0">38450 44100 533,'48'-50'0,"-3"0"0,-3 0 0,-2 0 0,-1 0 4,3 0 7,3 0 8,4 0 8,4 3 3,6 6 0,7 7-2,6 6 0,4 4-3,4 4-2,3 3-4,3 3-2,-2 4-4,-6 7-3,-6 6-4,-6 7-2,-9 2-6,-8 1-5,-10-1-5,-9 1-6,-9-9-8,-5-15-8,-7-15-10,-5-16-8,-8-12 2,-5-5 12,-7-7 14,-5-5 12,-3-1 8,4 6 4,3 7 4,3 6 4,3 6 6,3 6 7,3 7 7,4 6 9,-1 10 6,-3 17 8,-3 15 6,-2 16 8,-5 16-5,-2 20-13,-3 18-14,-3 20-14,-9 14-11,-11 14-8,-14 11-8,-11 14-9,-11 3-6,-5-2-3,-7-3-4,-5-3-3,0-10 0,10-16 4,10-15 5,9-15 5,9-17 4,9-15 4,10-15 3,10-16 4,24-16 6,41-16 7,40-15 9,42-15 7,19-12 2,1-6-2,-1-6-3,1-6-4,-7-1-2,-12 7-5,-13 6-3,-12 7-5,-27 19-12,-41 35-20,-40 35-22,-40 34-19,-18 9-5,6-16 12,7-15 12,6-15 12,6-12 8,6-6 7,7-6 6,6-6 6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4:51"/>
    </inkml:context>
    <inkml:brush xml:id="br0">
      <inkml:brushProperty name="width" value="0.04456" units="cm"/>
      <inkml:brushProperty name="height" value="0.04456" units="cm"/>
      <inkml:brushProperty name="color" value="#F2395B"/>
    </inkml:brush>
  </inkml:definitions>
  <inkml:trace contextRef="#ctx0" brushRef="#br0">35163 48247 493,'-2'-21'12,"0"7"22,-3 5 23,-2 6 23,-1 5 3,0 6-17,1 4-16,-1 5-17,-2 4-10,-4 3-3,-4 3-3,-3 3-3,-4 2-3,-3 2-6,-3 3-4,-3 1-4,-2 3-7,-2 4-8,-2 4-8,-2 4-9,0-2-6,5-6-3,4-8-3,4-6-3,4-6-2,6-5 1,7-5 0,5-4 2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4:52"/>
    </inkml:context>
    <inkml:brush xml:id="br0">
      <inkml:brushProperty name="width" value="0.04174" units="cm"/>
      <inkml:brushProperty name="height" value="0.04174" units="cm"/>
      <inkml:brushProperty name="color" value="#F2395B"/>
    </inkml:brush>
  </inkml:definitions>
  <inkml:trace contextRef="#ctx0" brushRef="#br0">41200 48813 527,'12'-8'155,"7"2"-34,9 1-34,7 0-34,5 0-23,0 0-11,2-1-12,1-1-10,-2 0-9,-2 2-7,-3 2-6,-4 2-6,-3 1-7,-5 0-11,-5 0-8,-4 0-11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4:52"/>
    </inkml:context>
    <inkml:brush xml:id="br0">
      <inkml:brushProperty name="width" value="0.04544" units="cm"/>
      <inkml:brushProperty name="height" value="0.04544" units="cm"/>
      <inkml:brushProperty name="color" value="#F2395B"/>
    </inkml:brush>
  </inkml:definitions>
  <inkml:trace contextRef="#ctx0" brushRef="#br0">41859 48181 484,'-9'-7'0,"0"1"0,-2 0 0,0 2 0,-1 0 10,1 2 20,-1 0 21,0 2 19,2 2 6,2 4-12,4 4-11,3 3-12,1 4-8,0 3-6,0 4-6,0 2-6,0 2-4,0 2-4,0 3-2,0 1-4,-1 2-3,-1 2-6,0 3-6,-1 1-5,-1 0-2,0-2 1,0-2 3,0-1 2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4:52"/>
    </inkml:context>
    <inkml:brush xml:id="br0">
      <inkml:brushProperty name="width" value="0.04358" units="cm"/>
      <inkml:brushProperty name="height" value="0.04358" units="cm"/>
      <inkml:brushProperty name="color" value="#F2395B"/>
    </inkml:brush>
  </inkml:definitions>
  <inkml:trace contextRef="#ctx0" brushRef="#br0">42628 48416 504,'15'-7'54,"-2"2"-11,-3 2-12,-1 2-10,0 1-4,4 2 3,2 0 2,3 2 4,1 0 1,-1 2 0,-1 0-1,0 1 0,-3 2-3,-3 2-6,-3 2-6,-2 1-5,-4 3-5,-4 2-4,-4 1-3,-4 3-4,-3 1-2,-5-1 1,-4 1 0,-3-1 1,-3-1-3,1-1-6,-1-2-7,1-2-5,2-3 1,3-3 9,4-3 8,5-2 8,5-3 13,8-2 19,8-2 17,8-2 19,3-1 1,1 2-14,-1 0-15,1 2-15,1 0-12,5 0-13,3 0-11,5 0-12,-1 0-7,-2 0-3,-3 0-4,-3 0-3,-3-1-4,-3 0-3,-3-2-5,-2 0-5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4:53"/>
    </inkml:context>
    <inkml:brush xml:id="br0">
      <inkml:brushProperty name="width" value="0.04565" units="cm"/>
      <inkml:brushProperty name="height" value="0.04565" units="cm"/>
      <inkml:brushProperty name="color" value="#F2395B"/>
    </inkml:brush>
  </inkml:definitions>
  <inkml:trace contextRef="#ctx0" brushRef="#br0">44005 48711 481,'-13'-16'75,"6"2"-17,6 1-17,6 1-15,4-1-11,1 0-3,3-1-4,2-1-3,0-1-1,-3 2 4,-1 1 3,-2 1 4,-1 0 5,2 0 7,0 1 8,1-1 7,3 3-2,2 6-8,3 6-10,3 6-10,0 4-5,-1 3-4,-2 3-3,-2 3-2,-3 2-3,-1 1 0,-2 1-1,-2 1-1,-2 2-1,-1 1-2,-1 2-2,0 3-2,-1-1 0,0-2 0,0-1 2,0-3 0,-1-2-4,-1-5-9,0-3-10,-1-4-10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4:53"/>
    </inkml:context>
    <inkml:brush xml:id="br0">
      <inkml:brushProperty name="width" value="0.05115" units="cm"/>
      <inkml:brushProperty name="height" value="0.05115" units="cm"/>
      <inkml:brushProperty name="color" value="#F2395B"/>
    </inkml:brush>
  </inkml:definitions>
  <inkml:trace contextRef="#ctx0" brushRef="#br0">44538 48190 430,'-2'-19'74,"0"10"0,-3 10 0,-2 10 0,-3 7-6,-6 7-12,-4 5-11,-5 7-12,-3 3-8,-3 2-4,-1 2-6,-2 2-5,-2 1-9,-1 0-15,0 0-15,-2 0-13,3-5-14,7-8-12,7-9-12,7-8-12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4:54"/>
    </inkml:context>
    <inkml:brush xml:id="br0">
      <inkml:brushProperty name="width" value="0.03832" units="cm"/>
      <inkml:brushProperty name="height" value="0.03832" units="cm"/>
      <inkml:brushProperty name="color" value="#F2395B"/>
    </inkml:brush>
  </inkml:definitions>
  <inkml:trace contextRef="#ctx0" brushRef="#br0">15800 53879 574,'4'-15'98,"10"2"-13,7 2-11,11 2-13,3 2-13,2 1-14,1 0-14,0 2-14,-1 0-13,-5 2-11,-5 0-10,-5 2-11,-4 0-3,-1 2 2,-2 0 3,-2 2 4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4:55"/>
    </inkml:context>
    <inkml:brush xml:id="br0">
      <inkml:brushProperty name="width" value="0.05442" units="cm"/>
      <inkml:brushProperty name="height" value="0.05442" units="cm"/>
      <inkml:brushProperty name="color" value="#F2395B"/>
    </inkml:brush>
  </inkml:definitions>
  <inkml:trace contextRef="#ctx0" brushRef="#br0">17427 53084 404,'7'-9'2,"-2"0"5,-3-1 5,0-1 5,-2 1 4,0 6 7,0 4 6,0 6 6,0 4 0,0 3-4,0 5-6,0 4-5,-2 2-3,0 2-2,-3 3-3,-2 1-3,-1 1-1,2-1 0,1-1-2,0-1 0,2-2-2,0 0-3,2 0-3,1-2-3,2-3-6,5-5-9,6-5-10,4-5-9,2-6-3,-1-7 4,-1-9 3,-1-8 3,-1-3 3,0 0 3,-2-1 3,-1 1 1,1-3 4,0-3 2,1-4 4,1-4 2,-1 1 4,-4 7 5,-5 7 5,-2 7 5,-3 7 9,0 6 13,0 8 11,0 6 13,0 6 1,0 4-11,0 3-9,0 5-12,0 3-6,0 2-3,0 4-3,0 3-3,0 1-3,0 2-1,0 1-2,0 0-2,0 0-2,0-3-2,0-4-4,0-2-2,0 2-3,1 6-3,2 8-4,0 7-2,0-2-2,-2-7 1,-2-7 2,-2-9 1,-2-5-1,-2-3-1,-1-3-3,-3-3-1,-2-3 0,0-1 2,-1-2 2,-1-2 3,-2-2 2,-1-2 2,-3-3 3,-1 0 2,-2-4 2,1 0 4,-1-3 1,1-2 3,1-1 3,4-2 2,5 0 3,3-1 1,4-2 2,4 0 0,4-1 0,4-1 0,5-4-3,9-5-5,8-7-5,7-5-6,5-4-3,2-2-4,2-2-3,3-2-4,-1 1-6,-1 4-8,0 4-9,-1 3-8,-5 6-4,-8 5-2,-7 7-1,-8 5-2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4:56"/>
    </inkml:context>
    <inkml:brush xml:id="br0">
      <inkml:brushProperty name="width" value="0.04684" units="cm"/>
      <inkml:brushProperty name="height" value="0.04684" units="cm"/>
      <inkml:brushProperty name="color" value="#F2395B"/>
    </inkml:brush>
  </inkml:definitions>
  <inkml:trace contextRef="#ctx0" brushRef="#br0">22961 54813 469,'-13'-8'71,"8"0"-4,7 0-4,6 0-5,5 1-5,3 1-5,3 0-7,4 2-6,0 0-5,1 2-6,-1 0-4,1 2-6,0 0-7,2 2-11,3 0-9,1 2-10,0 0-9,-1 0-7,-3-1-7,-1 2-8,-3-3-2,-3-3 2,-3-2 3,-2-3 1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4:56"/>
    </inkml:context>
    <inkml:brush xml:id="br0">
      <inkml:brushProperty name="width" value="0.05508" units="cm"/>
      <inkml:brushProperty name="height" value="0.05508" units="cm"/>
      <inkml:brushProperty name="color" value="#F2395B"/>
    </inkml:brush>
  </inkml:definitions>
  <inkml:trace contextRef="#ctx0" brushRef="#br0">24674 53639 399,'7'-5'10,"-2"6"22,-2 6 21,-2 6 21,-1 4 2,-2 3-15,-1 3-15,0 3-16,-1 2-10,0 2-5,0 3-3,1 1-5,-1 0-3,2-1-3,0-3-2,2-2-2,0-2-2,0-5-4,0-3-3,0-4-3,2-6-5,6-7-7,4-6-5,5-7-7,3-7-2,-1-5 5,1-7 3,0-5 4,-2-2 4,1 4 3,-2 2 4,-1 3 3,-1 2 3,-2 3 4,-3 2 2,-1 1 3,-2 3 4,-2 3 5,-2 2 6,-2 4 5,-2 5 11,0 6 16,-2 8 15,0 6 16,0 4 1,0 1-14,2 1-16,0 1-13,1 4-9,0 6-3,0 8-3,0 7-1,0 4-4,-2 5-4,0 4-2,-2 4-4,1-3-4,1-9-1,0-9-4,2-8-2,-1-4-2,-1-1-3,0 0-3,-1 1-2,-1-2-1,2-4 1,0-2 1,2-2 2,-4-4-2,-6-1-2,-7-3-3,-7-1-3,-2-3 2,3-2 4,3-4 5,3-2 6,1-4 4,0 0 4,0-3 5,1-2 5,0-2 1,4-2 2,3-2-1,3-1 1,2-4-1,3-3 0,4-5-1,2-3-2,4-3-2,6-1-7,4-1-5,5 0-5,4-2-8,3-3-8,3-1-8,3-2-8,-3 3-1,-6 8 7,-7 7 8,-6 9 7,-5 3 0,1 0-6,0 0-7,0 1-7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11"/>
    </inkml:context>
    <inkml:brush xml:id="br0">
      <inkml:brushProperty name="width" value="0.04749" units="cm"/>
      <inkml:brushProperty name="height" value="0.04749" units="cm"/>
      <inkml:brushProperty name="color" value="#00BFF3"/>
    </inkml:brush>
  </inkml:definitions>
  <inkml:trace contextRef="#ctx0" brushRef="#br0">39100 45200 463,'-90'67'4,"23"-16"9,22-15 9,22-15 9,12-7 6,3 3 2,3 3 2,4 4 3,2 4-1,4 6-3,3 7-4,3 6-3,1 6-4,1 6-4,-1 7-4,1 6-4,-3 6-2,-2 6-2,-3 7-1,-3 6-1,-4 1-3,-3-3-6,-3-3-3,-2-2-6,-3-8-10,1-8-17,-1-10-16,1-9-17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4:57"/>
    </inkml:context>
    <inkml:brush xml:id="br0">
      <inkml:brushProperty name="width" value="0.04453" units="cm"/>
      <inkml:brushProperty name="height" value="0.04453" units="cm"/>
      <inkml:brushProperty name="color" value="#F2395B"/>
    </inkml:brush>
  </inkml:definitions>
  <inkml:trace contextRef="#ctx0" brushRef="#br0">32083 54404 494,'-16'0'0,"0"0"0,0 0 0,1 0 0,4-1 10,8-1 21,9 0 20,10-1 21,7-3 5,6-4-14,8-4-12,7-3-13,3-2-8,2 2-4,1 2-4,0 3-3,-2 2-7,-4 4-8,-5 4-9,-5 4-9,-5 3-8,-5 0-10,-5 1-10,-5 2-9,-4 0-6,-4-1-4,-4 1-3,-4 0-5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4:57"/>
    </inkml:context>
    <inkml:brush xml:id="br0">
      <inkml:brushProperty name="width" value="0.05217" units="cm"/>
      <inkml:brushProperty name="height" value="0.05217" units="cm"/>
      <inkml:brushProperty name="color" value="#F2395B"/>
    </inkml:brush>
  </inkml:definitions>
  <inkml:trace contextRef="#ctx0" brushRef="#br0">33113 53669 421,'-21'-28'22,"6"5"0,6 7-2,7 5-1,2 7 9,0 8 18,0 8 18,0 7 18,0 8 2,0 5-16,0 6-15,0 6-16,-1 5-14,-1 2-12,0 3-14,-1 4-11,-1-1-14,2-3-13,0-2-13,2-4-13,0-5-5,2-10 2,0-8 1,2-8 3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4:58"/>
    </inkml:context>
    <inkml:brush xml:id="br0">
      <inkml:brushProperty name="width" value="0.06178" units="cm"/>
      <inkml:brushProperty name="height" value="0.06178" units="cm"/>
      <inkml:brushProperty name="color" value="#F2395B"/>
    </inkml:brush>
  </inkml:definitions>
  <inkml:trace contextRef="#ctx0" brushRef="#br0">34825 53228 356,'-13'-26'38,"4"13"6,6 11 5,5 12 7,1 7-3,-1 3-9,0 3-10,-2 3-10,0 1-6,-2 1-4,0-1-2,-1 0-4,0-1-6,6-3-8,2-3-9,5-2-9,3-7-4,2-9-3,1-8-1,3-9-1,1-7-1,1-3 1,1-5 2,1-3 1,-1-2 3,-1 2 3,-2 0 5,-2 1 5,-3 3 2,-1 3 0,-2 5 1,-2 3 1,-3 3 5,-1 2 8,-2 3 11,-2 1 8,-2 3 13,-2 6 18,-2 4 16,-1 6 18,-1 3 0,2 5-16,2 3-16,2 5-15,1 1-10,0-1-4,0-1-5,0-1-3,0 4-3,0 9-3,0 8-3,0 9-1,-1 4-5,0-4-2,-2-3-5,0-2-4,0-3-2,0-2 2,2-2 0,0-2 1,1-3-3,-2-3-6,0-5-7,-2-3-6,-1-4-2,-1-1 4,-3-3 4,-2-1 3,-1-3 1,-2-1 2,0-2-1,-1-2 0,-1-2 2,-1-2 4,-2-3 4,1 0 4,-2-4 2,0 0 2,1-3 0,-1-2 2,2-2 3,5-4 2,3-2 5,4-3 2,4-3 3,4-3-1,4-3 0,4-3 1,4-3-4,7-4-5,5-5-6,7-2-6,4-3-6,4 0-10,4 0-8,4 0-8,-1 3-5,-6 9 2,-5 8 1,-7 7 2,-4 6-1,-5 1 0,-3 2-2,-4 2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4:59"/>
    </inkml:context>
    <inkml:brush xml:id="br0">
      <inkml:brushProperty name="width" value="0.04801" units="cm"/>
      <inkml:brushProperty name="height" value="0.04801" units="cm"/>
      <inkml:brushProperty name="color" value="#F2395B"/>
    </inkml:brush>
  </inkml:definitions>
  <inkml:trace contextRef="#ctx0" brushRef="#br0">39761 53937 458,'-15'-1'8,"4"-1"18,3 0 16,3-1 18,3-1 5,5 0-4,6 0-5,4 0-4,6-1-7,7 0-7,7-1-7,7-1-7,2 0-7,0 2-6,-1 2-6,-1 2-5,-3 0-7,-4 0-8,-4-2-7,-3 0-8,-4 0-3,-3 2 2,-3 2 1,-2 2 2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4:59"/>
    </inkml:context>
    <inkml:brush xml:id="br0">
      <inkml:brushProperty name="width" value="0.04924" units="cm"/>
      <inkml:brushProperty name="height" value="0.04924" units="cm"/>
      <inkml:brushProperty name="color" value="#F2395B"/>
    </inkml:brush>
  </inkml:definitions>
  <inkml:trace contextRef="#ctx0" brushRef="#br0">40557 53303 446,'-22'-18'59,"6"14"9,5 12 7,5 13 9,2 8-4,0 1-15,0 2-17,0 3-15,-1 2-12,0 6-7,-1 4-7,-1 6-9,-2 2-6,0 0-8,-2 0-7,1-1-6,-1-2-8,4-8-4,2-6-6,4-7-5,2-7-4,2-5 0,2-6-2,2-6-1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5:00"/>
    </inkml:context>
    <inkml:brush xml:id="br0">
      <inkml:brushProperty name="width" value="0.06474" units="cm"/>
      <inkml:brushProperty name="height" value="0.06474" units="cm"/>
      <inkml:brushProperty name="color" value="#F2395B"/>
    </inkml:brush>
  </inkml:definitions>
  <inkml:trace contextRef="#ctx0" brushRef="#br0">42144 53068 339,'-1'-15'0,"-2"2"0,-2 3 0,-2 1 0,1 3 9,1 4 19,2 4 18,2 4 17,0 4 4,0 5-12,-2 5-12,0 5-13,-1 3-8,0-1-3,0 0-5,0 1-3,0-2-3,0-1 0,0-3 0,1-1 0,1-3-7,5-3-10,6-3-12,4-2-10,3-6-6,1-8 1,2-8 0,0-7 1,1-6 1,1-2 1,1-1 1,1-2 1,0-1 3,-1 1 4,-1 1 4,-1 1 6,-2 2 4,-4 1 6,-5 3 6,-3 1 5,-3 3 6,0 3 4,-1 3 5,-2 2 4,-1 7 10,-2 8 13,-2 9 13,-2 10 13,0 3-1,1 0-13,0 1-14,2-1-15,-1 3-7,0 7-4,-1 5-2,-2 6-3,2 2-2,0-2-1,4-2-3,1-2-1,1 0-4,0 0-6,0 2-7,0 0-6,0-3-6,0-7-7,0-9-6,0-7-6,0 0 0,0 9 4,0 8 6,0 10 4,-2 0 4,0-8 2,-3-8 4,-2-7 2,-2-7 3,-2-3 2,-2-4 2,-1-4 3,-2-3 0,-2-1-3,0 0-2,-1-1-3,0-2 1,1-1 4,1 0 3,1-1 3,1-2 2,2 0-1,2-1 0,3-2-2,1 0 2,2-2 1,2 0 3,2-1 1,2-2 2,4-3 1,2-3 1,4-3 0,2-4-1,5-3-2,3-5-1,5-3-3,2-4-2,1-4-3,1-4-3,1-4-2,0 0-1,0 2 0,1 4 0,-1 2 1,-2 6-3,-5 8-5,-5 7-5,-5 9-5,-3 3-5,0 2-6,-2 1-4,0 1-5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5:20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59675 12075 333,'49'20'167,"16"14"-1,16 15 1,16 15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5:22"/>
    </inkml:context>
    <inkml:brush xml:id="br0">
      <inkml:brushProperty name="width" value="0.04291" units="cm"/>
      <inkml:brushProperty name="height" value="0.04291" units="cm"/>
      <inkml:brushProperty name="color" value="#00BFF3"/>
    </inkml:brush>
  </inkml:definitions>
  <inkml:trace contextRef="#ctx0" brushRef="#br0">6860 2693 512,'-7'-3'81,"2"10"-6,2 10-8,2 9-6,0 5-8,0 1-11,-2-1-10,0 0-9,-2 4-7,-2 7-3,-2 6-3,-1 8-2,-1 1-4,2-3-1,2-2-4,3-4-3,-1-3-3,2-4-6,-1-4-6,0-3-6,0-5-4,2-5-3,0-5-2,2-5-4,1-5-2,4-6 1,2-6-1,4-6 1,-1-3 0,-1 1 1,-2-1 2,-2 0 1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5:23"/>
    </inkml:context>
    <inkml:brush xml:id="br0">
      <inkml:brushProperty name="width" value="0.05129" units="cm"/>
      <inkml:brushProperty name="height" value="0.05129" units="cm"/>
      <inkml:brushProperty name="color" value="#00BFF3"/>
    </inkml:brush>
  </inkml:definitions>
  <inkml:trace contextRef="#ctx0" brushRef="#br0">7362 2244 428,'-6'-21'24,"5"5"-9,2 4-7,5 6-9,4 1-1,6 0 5,4-1 4,5-1 6,1 0 1,-1 2-2,-3 2-1,-1 2-2,-1 1-1,3 0-2,1 0-1,3 0-2,-2 0 0,-5 0 1,-5 0 1,-4 0 1,-4 1 3,1 4 4,0 2 4,0 4 4,-1 0 3,-1 1 2,0 0 2,-2 0 1,0 1-1,-2 3-2,0 3-3,-2 3-3,1 3-2,0 1-1,2 2-3,0 3-1,0 0-1,0 2-1,-2 1-1,0 1-1,-1 1-1,0 0 0,0 2 0,0 1 0,0 0-1,0 0-2,0 1-1,0-1-2,0-1-1,2-2-2,0-2-2,2-1-1,-1-3-1,-1-2 0,0-1 0,-1-2-1,-1-3 1,0-2-1,0-1 0,0-2 0,-2-4-3,-2-5-6,-4-4-6,-2-6-6,-2-3-1,-2-3 2,0-4 2,-1-2 3,-3-5 0,-5-7 0,-5-7-1,-5-6-1,-1-3 1,0 3 3,1 3 3,1 4 3,2 1 2,1 3 2,3 1 2,1 3 2,3 1 0,3 3 0,3 1-2,3 3 0,2 1 3,2 2 8,2 2 8,2 3 7,3-1 8,4 0 6,4-2 8,4 0 6,4 0 0,5-1-8,5 0-7,5 0-8,3 1-5,1 1-3,1 0-4,1 2-2,-2 1-4,-4 0-4,-3 2-5,-5 1-4,-3 2-5,-2 6-6,-4 4-5,-3 5-5,-5 3-3,-8 1 1,-8 2 0,-7 0 1,-5 1 1,-1 1 1,-1 1 2,-1 1 1,-1 0 2,1-1 3,0-1 3,-1-1 3,1-1 3,1-1 5,1-1 4,1 0 4,2-3 2,3-1-1,3-2-1,3-2-2,3-2 6,6-1 9,4 0 11,6-2 11,5-1 1,5-2-7,7-2-7,5-2-7,4-1-5,1 0-2,1 0-4,1 1-2,-1-1-4,-2 0-4,-1 0-6,-3 0-5,-2 0-5,-3 2-4,-3 0-6,-3 2-4,-4-1-5,-6 0-5,-6-2-5,-6 0-6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5:23"/>
    </inkml:context>
    <inkml:brush xml:id="br0">
      <inkml:brushProperty name="width" value="0.04711" units="cm"/>
      <inkml:brushProperty name="height" value="0.04711" units="cm"/>
      <inkml:brushProperty name="color" value="#00BFF3"/>
    </inkml:brush>
  </inkml:definitions>
  <inkml:trace contextRef="#ctx0" brushRef="#br0">7975 2978 467,'-15'-22'2,"2"3"4,2 3 4,2 3 5,3 5 9,2 8 14,4 8 15,3 7 14,0 9 2,1 7-11,0 8-10,0 8-10,-1 6-8,0 2-4,-1 3-5,-2 4-3,0 1-8,0 3-13,0 1-11,0 3-11,0-4-7,0-7-2,0-8-2,0-8-1,0-7-6,2-6-10,1-5-10,0-6-10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09:59"/>
    </inkml:context>
    <inkml:brush xml:id="br0">
      <inkml:brushProperty name="width" value="0.03934" units="cm"/>
      <inkml:brushProperty name="height" value="0.03934" units="cm"/>
      <inkml:brushProperty name="color" value="#F2385B"/>
    </inkml:brush>
  </inkml:definitions>
  <inkml:trace contextRef="#ctx0" brushRef="#br0">49000 9063 559,'8'-28'89,"2"9"-15,0 7-14,1 8-15,1 5-9,2 2-3,0 2-4,1 2-3,1 2-5,1 3-6,2 3-6,0 4-6,-2-1-7,-3 1-9,-4-2-9,-4-1-10,-3 1-1,-2 3 4,-2 3 6,-2 3 5,-2 0-5,-2-3-14,-2-3-15,-1-2-15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11"/>
    </inkml:context>
    <inkml:brush xml:id="br0">
      <inkml:brushProperty name="width" value="0.04473" units="cm"/>
      <inkml:brushProperty name="height" value="0.04473" units="cm"/>
      <inkml:brushProperty name="color" value="#00BFF3"/>
    </inkml:brush>
  </inkml:definitions>
  <inkml:trace contextRef="#ctx0" brushRef="#br0">39050 46050 491,'140'-93'23,"-18"17"2,-19 15 1,-18 16 2,-10 9 1,0 3 0,0 3 1,0 4 0,-5 4 0,-9 6 0,-10 7-1,-8 6 0,-8 7-2,-2 10-3,-3 10-2,-3 9-3,-6 6-2,-5 3-2,-7 3-1,-5 4-2,-11 7-2,-11 13-4,-14 12-2,-11 13-4,-9 6-2,-3 0-2,-3 0-2,-2 0-2,-1-5-1,3-9 0,3-10 1,4-8-1,1-9 2,0-6 0,0-6 1,0-6 0,17-10 4,34-12 5,35-13 6,35-12 5,14-12 1,-2-8-6,-3-10-4,-3-9-5,-6-2-4,-5 6-3,-7 7-2,-5 6-3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5:23"/>
    </inkml:context>
    <inkml:brush xml:id="br0">
      <inkml:brushProperty name="width" value="0.05044" units="cm"/>
      <inkml:brushProperty name="height" value="0.05044" units="cm"/>
      <inkml:brushProperty name="color" value="#00BFF3"/>
    </inkml:brush>
  </inkml:definitions>
  <inkml:trace contextRef="#ctx0" brushRef="#br0">10298 2583 436,'-7'-6'12,"2"4"23,2 4 25,2 4 23,1 5 4,2 7-16,0 7-16,2 7-17,-1 4-10,-2 0-2,-2 2-4,-2 1-3,-1 0-4,0 0-6,0 0-6,0 1-5,0-3-8,0 0-10,0-3-10,0-1-11,0-5-4,2-4 0,0-5 0,2-4 1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5:24"/>
    </inkml:context>
    <inkml:brush xml:id="br0">
      <inkml:brushProperty name="width" value="0.06443" units="cm"/>
      <inkml:brushProperty name="height" value="0.06443" units="cm"/>
      <inkml:brushProperty name="color" value="#00BFF3"/>
    </inkml:brush>
  </inkml:definitions>
  <inkml:trace contextRef="#ctx0" brushRef="#br0">11100 1728 341,'36'-27'26,"-7"7"-3,-7 8-3,-7 9-4,-1 2-2,7-1-3,5 0-3,7-1-2,1-1-1,-2 2-1,-1 0 1,-3 2-2,-1 0 0,-3 2-2,-1 0-3,-3 2-1,-2 0 0,-2 0 3,-4-1 3,-3 2 3,-1-1 3,-2 1 3,-1 1 3,0 2 3,-2 0 2,-1 2 1,0 0 1,-1 1 0,-1 1 0,0 2-4,0 0-3,0 1-3,0 2 1,0 3 6,0 3 6,0 3 5,0 2 2,0 3-3,0 1-3,0 3-3,0 1-3,0 2-3,0 2-4,0 2-2,0 1-2,2 0 1,0 0-1,1 1-1,1-2 0,0-2-4,0-2-4,0-2-2,0-1-4,0 1-3,0-1-3,0 0-3,-1-1-2,-1-3 2,0-3-1,-1-3 2,-3-3-1,0-1 0,-3-3 0,-2-1-1,-3-3-4,-4-2-6,-3-4-7,-5-3-6,0-4-1,3-8 3,3-6 4,3-7 3,2-2 5,2 3 4,2 3 5,2 3 4,1 1-2,1 0-8,-2 0-9,2 1-10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5:24"/>
    </inkml:context>
    <inkml:brush xml:id="br0">
      <inkml:brushProperty name="width" value="0.04363" units="cm"/>
      <inkml:brushProperty name="height" value="0.04363" units="cm"/>
      <inkml:brushProperty name="color" value="#00BFF3"/>
    </inkml:brush>
  </inkml:definitions>
  <inkml:trace contextRef="#ctx0" brushRef="#br0">11203 2024 504,'-7'-11'62,"2"10"4,2 10 4,2 10 3,-1 6-5,-2 6-15,-4 5-14,-2 5-14,-2 3-10,-3 4-3,-2 2-4,-1 4-4,-1-2-5,2-5-7,2-4-7,3-5-8,1-7-9,0-6-10,2-6-12,1-8-11,0-6-2,2-2 5,0-6 6,2-2 6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5:25"/>
    </inkml:context>
    <inkml:brush xml:id="br0">
      <inkml:brushProperty name="width" value="0.04271" units="cm"/>
      <inkml:brushProperty name="height" value="0.04271" units="cm"/>
      <inkml:brushProperty name="color" value="#00BFF3"/>
    </inkml:brush>
  </inkml:definitions>
  <inkml:trace contextRef="#ctx0" brushRef="#br0">11071 2297 515,'43'-21'47,"-9"7"-2,-9 5-3,-9 6-4,-4 4-3,-1 4-2,1 2-2,0 4-3,-2 1-2,-2 3-3,-4 1-3,-3 3-3,-4 3-2,-5 3-2,-7 4-2,-6 5-1,-3 2-3,-1 2-3,-1 2-5,0 3-4,-1-2-4,1-4-2,0-4-4,3-3-3,0-5-2,4-5 2,3-5-1,3-4 2,2-6-1,0-3 1,2-4-1,1-3 1,2-6-2,4-4-3,4-5-4,4-5-2,3-3-2,3-1 1,4-1 2,2-1 1,1 2 3,-1 3 7,-1 5 5,-1 3 6,-1 4 6,-1 1 7,0 2 7,-2 2 7,-1 3 8,0 4 14,-2 4 11,-1 4 12,0 4 0,-2 4-14,-1 3-12,0 5-13,-1 1-9,0 1-4,0-1-4,0 1-4,-1-2-6,1-1-6,0-3-7,0-1-6,1-2-9,2-2-12,2-3-11,2-1-12,-1-3-2,-3-4 9,-2-4 9,-4-4 8,-2 0 7,-4 1 6,-2 2 5,-3 2 5,-4 1 5,-2 2 3,-3 0 4,-3 2 3,0-1 5,5 1 7,3 0 6,4 0 6,6-1 9,6-2 10,8-2 10,6-2 11,2 0-1,-1 0-12,-2 2-12,-2 0-11,-2 3-11,-1 2-10,-1 4-10,0 2-10,-5 3-5,-4 1-2,-7 3-2,-6 2-1,-3-1 1,-1-3 4,-2-3 3,1-2 5,-1-4 3,2-1 2,2-2 2,3-2 3,1 0 0,4 2 0,3 2-1,2 2-1,2 1-1,-2 2-2,0 0-2,-2 1-3,-1 1 1,-5 0-1,-4-1 1,-4 1 0,-2-1 4,-1 0 7,-1-2 7,-1-1 7,1 0 4,3-2 2,3-1 2,3 0 1,7-2 5,14-2 5,12-2 6,13-2 6,6-1-6,2 0-18,1 0-18,0 0-19,0 0-11,0 0-5,-1 0-6,-1 1-5,-4-2-6,-8 2-9,-6-1-7,-6 0-9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5:29"/>
    </inkml:context>
    <inkml:brush xml:id="br0">
      <inkml:brushProperty name="width" value="0.0391" units="cm"/>
      <inkml:brushProperty name="height" value="0.0391" units="cm"/>
      <inkml:brushProperty name="color" value="#00BFF3"/>
    </inkml:brush>
  </inkml:definitions>
  <inkml:trace contextRef="#ctx0" brushRef="#br0">14323 2059 562,'0'-14'9,"1"3"18,2 3 18,0 2 18,1 4 4,-2 4-10,0 4-11,-2 4-10,-1 3-9,-4 3-4,-2 3-6,-3 3-6,-2 1-5,0-1-2,0-1-5,1 0-3,-1-3-1,2-1 0,1-3 1,0-1 1,2 0-1,-1 0-3,0 1-1,0 1-4,1 0-3,4-1-6,3 0-6,2-2-6,3 1 0,2 1 6,2 3 6,2 2 6,-1 0 4,-1-1 1,-2-1 1,-2-1 2,-2-1 2,0-1 3,-2 0 3,0-2 3,-1 0 2,0 0 0,0-1 0,0 1 0,-2 4 1,-2 7 1,-4 9 0,-2 7 0,-1 0 1,3-6-2,1-7 0,2-7-2,1-4 1,0-2 1,0-3 3,0 0 1,0-3 0,0 1 0,0 0-1,1 0-1,-2 0 0,2 1 2,-1 2 1,0 0 2,0 1 1,2 0 1,0-1 0,2 1 2,1-3-7,2-6-10,2-6-12,2-6-11,0-3-4,-1 1 1,0-1 2,-2 0 3,-1 0 1,0 1 4,-2-1 4,0 0 2,-1 0 2,2 1 0,0-1 1,2 0 0,0 0 1,0 0 0,0 1 0,0-1 0,-1-1-1,1 0-5,0-1-3,0-1-4,1-4-3,2-5 0,2-7 0,2-5-1,1-3 1,1-2 2,1-1 2,2 0 2,-2 1 0,-1 5-2,-2 5-2,-2 6-2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5:29"/>
    </inkml:context>
    <inkml:brush xml:id="br0">
      <inkml:brushProperty name="width" value="0.04593" units="cm"/>
      <inkml:brushProperty name="height" value="0.04593" units="cm"/>
      <inkml:brushProperty name="color" value="#00BFF3"/>
    </inkml:brush>
  </inkml:definitions>
  <inkml:trace contextRef="#ctx0" brushRef="#br0">14834 1922 479,'21'-21'0,"-5"5"0,-5 4 0,-4 6 0,-3 2 0,0 0 0,-1 0 0,1 1 0,0-2 0,0 2 0,0-1 0,0 0 0,0 0 2,0 0 6,0 0 5,0 0 5,-1 2 8,-1 4 11,0 4 10,-1 4 11,-2 1 0,-1 1-9,0 0-10,-1 0-10,-2 0-7,0 3-4,-1 2-3,-2 1-4,0 2-2,1 0-1,-1-1 0,0 1-1,-1 0 0,0 1-2,-1 1-1,-1 1-1,-1 0-1,2 1-1,1-1 1,0 1-1,1-1 1,-1-1 0,-2-1 2,0-1 0,-3 2-2,-3 7-8,-5 5-8,-3 6-6,-1-1-7,5-10-6,3-8-5,4-8-6,3-8-7,3-6-5,1-6-7,2-6-6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5:29"/>
    </inkml:context>
    <inkml:brush xml:id="br0">
      <inkml:brushProperty name="width" value="0.04781" units="cm"/>
      <inkml:brushProperty name="height" value="0.04781" units="cm"/>
      <inkml:brushProperty name="color" value="#00BFF3"/>
    </inkml:brush>
  </inkml:definitions>
  <inkml:trace contextRef="#ctx0" brushRef="#br0">15350 2300 460,'7'7'1,"-1"-1"4,0 0 3,-1-2 4,-1 1 5,1 0 9,2 1 9,0 2 8,1-1 2,0-1-6,0 0-5,-1-2-7,3 2-2,2 2 0,3 3 1,3 4 0,1 0-1,-1-1-3,0-1-2,-2-1-4,0 0-3,-1 0-2,1 0-3,0-1-2,0 0-2,1 0 0,1-2-1,1 0-1,0-2 0,-1 1 0,0 0 0,-2 0 0,-1 0-1,-1 0 0,-1-1 0,0 1 0,-1 0-3,-1 0-5,1 0-4,0 0-4,0 0-7,0 1-5,-1 1-7,1 2-6,-2-1-8,-4 1-10,-4 0-9,-4 0-10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5:29"/>
    </inkml:context>
    <inkml:brush xml:id="br0">
      <inkml:brushProperty name="width" value="0.03905" units="cm"/>
      <inkml:brushProperty name="height" value="0.03905" units="cm"/>
      <inkml:brushProperty name="color" value="#00BFF3"/>
    </inkml:brush>
  </inkml:definitions>
  <inkml:trace contextRef="#ctx0" brushRef="#br0">15532 3466 563,'-19'0'10,"9"0"22,8 0 22,10 0 20,5-1 3,5 0-16,3-2-16,5 0-16,-1-1-10,-3 2-4,-4 0-4,-5 2-4,-1 0-4,0 2-8,0 0-5,-1 2-7,0 2-7,-2 4-7,-2 3-7,-2 5-8,-2 0 0,-1-3 6,0-3 7,-1-2 6,-3-2 4,0 0 2,-3-1 2,-2 1 2,-1 0-1,0 0-2,0 0-5,1 0-2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5:30"/>
    </inkml:context>
    <inkml:brush xml:id="br0">
      <inkml:brushProperty name="width" value="0.04104" units="cm"/>
      <inkml:brushProperty name="height" value="0.04104" units="cm"/>
      <inkml:brushProperty name="color" value="#00BFF3"/>
    </inkml:brush>
  </inkml:definitions>
  <inkml:trace contextRef="#ctx0" brushRef="#br0">15376 4250 536,'-7'14'110,"1"-1"-24,0-2-25,2-2-23,0-1-15,2 2-3,0 0-2,2 1-3,-1 1-3,0 0-1,-2-1-1,0 1-1,-1 0-1,0 0 2,0-1 0,1 1 2,1-2-4,5-4-5,6-4-8,4-4-7,2-3-4,-1 0-3,-1-1-2,0-1-3,-2-1 0,-1 2 2,0 0 4,-2 2 1,0 0 3,0 0 2,0 0 1,0 0 2,0 0 0,1-2 0,1 0 0,2-1-2,-1 0 1,-1 2 1,-1 2 0,0 2 1,-1 1 1,0 0 2,-1 0 1,1 0 1,-1 1 2,-2 2 2,-2 2 2,-2 2 2,-1 1 1,0-1-1,0 1-1,0 0-1,-1 0 0,0 0-1,-2 0-1,0 0 0,-1-1 3,0 1 6,0 0 6,0 0 6,0 0 2,-2 2 0,0 0 0,-1 1 0,1-1-8,6-2-16,4-4-16,6-2-15,2-4-7,1-2 0,1-4 2,2-2 0,-2-2 1,-1 1 1,-2-1 1,-2 0 1,-2 1 2,-1 0 6,-1 2 4,0 1 6,0 0 3,0 0 1,1 0 2,2 0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5:30"/>
    </inkml:context>
    <inkml:brush xml:id="br0">
      <inkml:brushProperty name="width" value="0.05436" units="cm"/>
      <inkml:brushProperty name="height" value="0.05436" units="cm"/>
      <inkml:brushProperty name="color" value="#00BFF3"/>
    </inkml:brush>
  </inkml:definitions>
  <inkml:trace contextRef="#ctx0" brushRef="#br0">17050 2844 404,'7'-21'0,"0"5"0,-2 5 0,0 4 0,-2 3 2,1 0 3,0 0 3,0 1 4,1 2 10,0 7 18,1 7 18,2 8 17,-1 2 2,-2-1-14,-3-1-15,0-1-14,-3 4-9,-1 10-2,0 11-3,-1 8-3,-1 1-3,0-10-2,0-10-2,0-9-3,0-6-1,0 1-1,0 0 1,0-1-1,1 0-4,0-1-5,2-1-8,0 0-5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12"/>
    </inkml:context>
    <inkml:brush xml:id="br0">
      <inkml:brushProperty name="width" value="0.04959" units="cm"/>
      <inkml:brushProperty name="height" value="0.04959" units="cm"/>
      <inkml:brushProperty name="color" value="#00BFF3"/>
    </inkml:brush>
  </inkml:definitions>
  <inkml:trace contextRef="#ctx0" brushRef="#br0">42850 45500 443,'48'1'155,"-3"4"-32,-3 3-33,-2 3-32,-3 1-19,1 1-9,-1-1-6,1 1-9,-1 4-4,1 9-4,-1 10-3,1 10-3,-3 2-15,-2-3-26,-3-3-26,-3-2-25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5:30"/>
    </inkml:context>
    <inkml:brush xml:id="br0">
      <inkml:brushProperty name="width" value="0.04484" units="cm"/>
      <inkml:brushProperty name="height" value="0.04484" units="cm"/>
      <inkml:brushProperty name="color" value="#00BFF3"/>
    </inkml:brush>
  </inkml:definitions>
  <inkml:trace contextRef="#ctx0" brushRef="#br0">17710 883 490,'-8'-6'8,"2"4"16,1 4 15,0 4 16,0 2 4,0 1-8,-1 2-8,-1 0-7,-3 3-6,0 7-1,-3 5-2,-2 7-3,-1 3-2,-3 1-6,-2 0-5,-1 2-5,-3 0-2,-1-2 2,-3 0 1,-1-1 3,0-3-8,3-3-13,3-5-16,3-3-15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5:31"/>
    </inkml:context>
    <inkml:brush xml:id="br0">
      <inkml:brushProperty name="width" value="0.04331" units="cm"/>
      <inkml:brushProperty name="height" value="0.04331" units="cm"/>
      <inkml:brushProperty name="color" value="#00BFF3"/>
    </inkml:brush>
  </inkml:definitions>
  <inkml:trace contextRef="#ctx0" brushRef="#br0">17108 1655 507,'8'-7'3,"2"0"5,0 2 5,1 1 5,1 0 3,0 0 2,-1 0 3,1 0 1,0 1-1,0 2-1,-1 2-2,1 2-2,-1 1-3,0 2-1,-2 0-2,0 2-1,-3 0-2,-3 3 2,-2 2 0,-4 2 0,-3 2 2,-7 3-1,-6 3 2,-5 3-1,-5 2 1,-1 0-1,-3 2-1,-1 1-1,-2 1-4,-1-1-5,0 0-8,-2 1-6,1-3-7,3-4-8,4-3-7,2-4-7,3-4-4,5-3-1,3-3-2,4-2 0,3-4-1,1-4 1,0-4-1,2-4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5:31"/>
    </inkml:context>
    <inkml:brush xml:id="br0">
      <inkml:brushProperty name="width" value="0.0462" units="cm"/>
      <inkml:brushProperty name="height" value="0.0462" units="cm"/>
      <inkml:brushProperty name="color" value="#00BFF3"/>
    </inkml:brush>
  </inkml:definitions>
  <inkml:trace contextRef="#ctx0" brushRef="#br0">16900 2397 476,'37'-21'22,"-3"7"2,-5 5 1,-4 6 2,2 3 6,7 2 10,7 0 9,6 2 10,4 1 0,0 1-12,0 3-12,0 2-10,0 1-9,-2 2-5,0 0-5,-2 1-5,-2 1-3,-6-1 1,-4 1 2,-5 0 1,-5-1-12,-5 1-21,-4 0-23,-6-1-22,-3 0-4,-2-3 14,-3-1 14,0-2 14,-4-2 6,0 0-4,-3-2-2,-2 0-4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5:32"/>
    </inkml:context>
    <inkml:brush xml:id="br0">
      <inkml:brushProperty name="width" value="0.05452" units="cm"/>
      <inkml:brushProperty name="height" value="0.05452" units="cm"/>
      <inkml:brushProperty name="color" value="#00BFF3"/>
    </inkml:brush>
  </inkml:definitions>
  <inkml:trace contextRef="#ctx0" brushRef="#br0">16911 3200 403,'-35'-1'7,"9"-1"15,9 0 15,9-1 14,8-1 4,8 2-10,8 0-8,7 2-10,7-1-5,7-2-5,5-2-3,6-2-3,2-1-3,0-2-3,-1 0-2,-2-1-1,-2 0-4,-6 1-6,-4 0-4,-5 2-4,-8 1-11,-14 2-13,-13 2-14,-12 2-14,-6 1 0,1-2 15,1 0 15,1-2 13,1 0 12,3-2 7,1 0 6,2-1 7,2-1 7,2 2 7,3 1 8,1 1 7,1 1 6,0 3 4,0 4 5,0 2 4,2 5-1,2 7-6,3 8-6,4 5-8,0 6-3,-1 1-4,0 2-2,-2 2-3,0 0-3,0 0-3,0-1-4,0-1-4,-1-2-2,0-2-1,-2-2-1,0-1-2,-1-4 0,0-2 0,0-3 0,0-3-1,-3-6-9,-6-8-21,-6-10-20,-5-8-21,-3-7-5,1-5 10,1-5 10,1-5 11,1-2 7,4 0 6,3 0 5,3-1 5,2 3 7,2 4 8,2 3 8,2 5 8,-1 6 11,-2 10 13,-4 10 13,-2 10 12,-2 6 1,-3 3-12,-2 3-13,-1 3-12,-1-1-9,2-2-9,2-3-6,3-3-9,3-4-13,8-6-22,6-6-20,8-6-22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5:32"/>
    </inkml:context>
    <inkml:brush xml:id="br0">
      <inkml:brushProperty name="width" value="0.04177" units="cm"/>
      <inkml:brushProperty name="height" value="0.04177" units="cm"/>
      <inkml:brushProperty name="color" value="#00BFF3"/>
    </inkml:brush>
  </inkml:definitions>
  <inkml:trace contextRef="#ctx0" brushRef="#br0">18700 3950 526,'16'8'36,"-1"2"5,1 0 6,0 1 5,0 1 2,1 0-4,1-1-2,1 1-2,0 0-8,-1 1-11,-1 1-11,0 2-11,-3-2-5,-1-1 2,-2-2 3,-2-2 1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5:32"/>
    </inkml:context>
    <inkml:brush xml:id="br0">
      <inkml:brushProperty name="width" value="0.04317" units="cm"/>
      <inkml:brushProperty name="height" value="0.04317" units="cm"/>
      <inkml:brushProperty name="color" value="#00BFF3"/>
    </inkml:brush>
  </inkml:definitions>
  <inkml:trace contextRef="#ctx0" brushRef="#br0">19710 1836 509,'-7'-15'4,"4"2"8,2 3 8,4 1 7,3 4 9,4 6 10,3 6 8,5 6 9,-2 5-1,-7 7-12,-6 5-12,-7 6-12,-6 5-8,-4 1-6,-4 2-4,-3 2-5,-2-1-7,3-2-5,1-4-8,2-2-6,4-4-7,3-7-5,4-5-7,4-7-5,5-7-2,6-12 4,5-10 2,7-11 3,1-3 5,-1 5 6,-2 5 6,-2 5 7,-2 3 7,-1 2 7,-1 2 9,-1 3 8,-1 2 9,-2 7 12,-2 6 11,-2 6 12,-2 4 2,-1 3-5,0 3-7,-1 3-5,-3 2-8,-2 2-6,-4 3-8,-2 1-8,-1 0-6,0-4-7,2-2-5,1-3-6,2-9-15,6-14-22,4-16-23,6-14-23,0-5-1,-1 4 17,-2 3 19,-2 4 17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5:33"/>
    </inkml:context>
    <inkml:brush xml:id="br0">
      <inkml:brushProperty name="width" value="0.06105" units="cm"/>
      <inkml:brushProperty name="height" value="0.06105" units="cm"/>
      <inkml:brushProperty name="color" value="#00BFF3"/>
    </inkml:brush>
  </inkml:definitions>
  <inkml:trace contextRef="#ctx0" brushRef="#br0">20550 1677 360,'28'-70'16,"-5"16"3,-7 18 5,-5 16 3,-2 8 2,0 2-3,1 1-3,2 0-1,-2 6 0,-1 10 5,-2 10 6,-2 9 4,-3 7-1,-4 1-9,-4 2-7,-4 2-9,-1-1-7,3-3-7,1-5-6,2-3-7,3-5-5,2-3-1,3-5-2,4-3-3,4-5 1,5-6 4,7-6 2,5-5 4,2-3 2,-1 2 1,-3 2 1,-1 3 1,-3 0 1,-5 2-1,-3 1 0,-4 0-1,-3 1 0,-2-2 1,-3 0 0,0-1-1,-3-2 2,-1 0 0,0-1 2,-1-1 0,-2-3 2,0-2 0,-1-3 2,-2-3 1,1-1 1,0-1 2,2 1 2,1-1 0,0 1 3,0 1 2,0 1 3,0 1 3,-1 1 3,0 1 4,-1 0 3,-1 2 5,-1 1 1,2 1-4,0 1-1,2 1-4,-1 4 6,0 10 13,-1 8 12,-2 9 13,2 5 0,1 3-13,2 1-14,2 3-12,1 6-8,0 12-3,0 11-1,0 13-3,0 8-5,0 4-8,0 6-7,0 5-7,0 2-6,0 3-6,0 2-5,0 2-6,0 2-1,0 5 1,0 4 3,0 3 1,0-7 3,0-20 1,0-20 2,0-19 1,0-13-1,0-5-5,0-7-5,0-5-5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5:33"/>
    </inkml:context>
    <inkml:brush xml:id="br0">
      <inkml:brushProperty name="width" value="0.04398" units="cm"/>
      <inkml:brushProperty name="height" value="0.04398" units="cm"/>
      <inkml:brushProperty name="color" value="#00BFF3"/>
    </inkml:brush>
  </inkml:definitions>
  <inkml:trace contextRef="#ctx0" brushRef="#br0">20227 3890 500,'-10'-21'101,"10"6"-9,12 6-10,10 7-9,9 0-13,6 0-15,8-3-15,6-2-16,3-2-11,-2-2-11,-2-2-10,-2-1-9,-2-1-5,-4 0 3,-2 2 2,-3 1 2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5:36"/>
    </inkml:context>
    <inkml:brush xml:id="br0">
      <inkml:brushProperty name="width" value="0.02864" units="cm"/>
      <inkml:brushProperty name="height" value="0.02864" units="cm"/>
      <inkml:brushProperty name="color" value="#00BFF3"/>
    </inkml:brush>
  </inkml:definitions>
  <inkml:trace contextRef="#ctx0" brushRef="#br0">24100 3450 768,'15'14'117,"-2"-1"-40,-3-2-39,0-2-41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5:36"/>
    </inkml:context>
    <inkml:brush xml:id="br0">
      <inkml:brushProperty name="width" value="0.02989" units="cm"/>
      <inkml:brushProperty name="height" value="0.02989" units="cm"/>
      <inkml:brushProperty name="color" value="#00BFF3"/>
    </inkml:brush>
  </inkml:definitions>
  <inkml:trace contextRef="#ctx0" brushRef="#br0">24100 4050 735,'21'14'131,"-3"-2"-43,-4-4-44,-4-2-42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12"/>
    </inkml:context>
    <inkml:brush xml:id="br0">
      <inkml:brushProperty name="width" value="0.04317" units="cm"/>
      <inkml:brushProperty name="height" value="0.04317" units="cm"/>
      <inkml:brushProperty name="color" value="#00BFF3"/>
    </inkml:brush>
  </inkml:definitions>
  <inkml:trace contextRef="#ctx0" brushRef="#br0">42900 46450 509,'-38'6'91,"26"13"-12,24 12-13,26 13-11,12 6-9,0 0-7,0 0-6,0 0-6,-2-2-6,-3-3-5,-3-3-5,-2-2-5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5:48"/>
    </inkml:context>
    <inkml:brush xml:id="br0">
      <inkml:brushProperty name="width" value="0.04092" units="cm"/>
      <inkml:brushProperty name="height" value="0.04092" units="cm"/>
      <inkml:brushProperty name="color" value="#00BFF3"/>
    </inkml:brush>
  </inkml:definitions>
  <inkml:trace contextRef="#ctx0" brushRef="#br0">12604 7700 537,'-15'15'35,"4"-1"2,3-1 2,3 0 3,0-1-1,2 3-4,-1 2-5,0 2-5,0 1-2,0 3-3,0 1-3,0 3-2,-1 1-2,-2 2-2,-2 3-2,-1 1-1,-2 1-2,0 1 2,0-1-1,1 0 1,0 0-7,0-1-10,2-2-13,1 0-11,1-3-8,2-5-4,2-5-3,2-4-4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5:50"/>
    </inkml:context>
    <inkml:brush xml:id="br0">
      <inkml:brushProperty name="width" value="0.0441" units="cm"/>
      <inkml:brushProperty name="height" value="0.0441" units="cm"/>
      <inkml:brushProperty name="color" value="#00BFF3"/>
    </inkml:brush>
  </inkml:definitions>
  <inkml:trace contextRef="#ctx0" brushRef="#br0">13782 8550 498,'-14'9'125,"4"3"-27,4 4-25,4 2-27,2 1-14,0-1-6,0-1-5,0 0-5,0-2-3,2-1 0,0-1 0,2 0 0,0-2-4,0 1-5,0 0-7,0 0-6,-1-1-7,-1 1-10,0 0-10,-1 0-11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5:51"/>
    </inkml:context>
    <inkml:brush xml:id="br0">
      <inkml:brushProperty name="width" value="0.04261" units="cm"/>
      <inkml:brushProperty name="height" value="0.04261" units="cm"/>
      <inkml:brushProperty name="color" value="#00BFF3"/>
    </inkml:brush>
  </inkml:definitions>
  <inkml:trace contextRef="#ctx0" brushRef="#br0">14875 7516 516,'14'-7'5,"-1"2"10,-2 2 11,-2 2 10,-1 1 4,-1 2-3,1 0-3,0 2-3,-1 1-3,0 1-5,-2 3-4,0 2-5,-2 2-3,-1 1-5,0 3-3,-1 2-4,-4 1-3,-4 1 1,-6 1-2,-4 1 0,-2 0 0,1-1-1,1-1 1,1-1-1,1-1 1,2-3 2,2-1 0,2-2 2,3-2 2,2 1 2,4 0 3,3 0 1,2-2 2,5-3 1,4-2-1,4-4 1,0 0 0,-1 0-1,-2 2-1,-2 0 0,-2 2-1,-1 2 1,-1 2 0,0 2 0,-2 1 0,-2 3 0,-3 1 1,0 3 0,-4 2 0,-2 1 0,-4 3-1,-2 1-1,-2 1 0,0-3-2,1-1-1,-1-3-1,0-1-2,0-3-4,0-1-3,1-2-3,1-5-15,6-8-26,4-8-25,6-8-26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5:51"/>
    </inkml:context>
    <inkml:brush xml:id="br0">
      <inkml:brushProperty name="width" value="0.05061" units="cm"/>
      <inkml:brushProperty name="height" value="0.05061" units="cm"/>
      <inkml:brushProperty name="color" value="#00BFF3"/>
    </inkml:brush>
  </inkml:definitions>
  <inkml:trace contextRef="#ctx0" brushRef="#br0">16320 7022 434,'6'-19'48,"-2"7"5,-4 8 7,-2 8 5,-4 10-2,-4 11-8,-4 12-9,-3 12-10,-3 6-6,2-2-4,1-1-5,1 0-4,1 0-3,0 3-3,2 4-1,1 2-4,1 0-2,2-4-4,2-5-3,3-2-4,0-7-2,3-6-2,2-7 0,3-7-2,1-6-1,3-3 0,3-4 0,4-4-1,1-4-1,1-4-2,1-4-2,1-4-3,1-3 1,0-3 2,-1-3 2,1-3 3,-2-2 2,-5 2 1,-3 1 3,-4 1 1,-2 1 2,0-1 1,0 1 3,0-1 1,-1-1 0,-1-3-1,0-3-1,-1-3-1,-3 2 2,0 5 7,-3 7 5,-2 5 5,-2 4 3,-2 2-3,-2 2-2,-1 2-3,-2 2-4,2 4-4,1 2-5,1 4-4,-1 1-3,0 3-1,-1 2 0,-1 1 0,-1 1-4,1-1-4,-1 0-4,0-2-6,1-2-3,2-1-5,3-2-4,1-2-3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5:52"/>
    </inkml:context>
    <inkml:brush xml:id="br0">
      <inkml:brushProperty name="width" value="0.04026" units="cm"/>
      <inkml:brushProperty name="height" value="0.04026" units="cm"/>
      <inkml:brushProperty name="color" value="#00BFF3"/>
    </inkml:brush>
  </inkml:definitions>
  <inkml:trace contextRef="#ctx0" brushRef="#br0">18561 8297 546,'-13'0'9,"8"0"17,7 0 18,6 0 18,6-1 4,5-2-9,5-2-9,5-2-9,3 0-8,1 1-5,1 0-7,1 2-5,-1 0-5,-2 2-6,-1 0-3,-3 2-6,-2 0-1,-3 2 1,-3 0 3,-2 2 1,-4 0-6,-1 2-14,-2 0-15,-2 1-13,-3 1-6,-3 2 3,-2 0 4,-4 2 2,-1-2 5,1 1 2,-1-2 5,0 0 3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5:52"/>
    </inkml:context>
    <inkml:brush xml:id="br0">
      <inkml:brushProperty name="width" value="0.0362" units="cm"/>
      <inkml:brushProperty name="height" value="0.0362" units="cm"/>
      <inkml:brushProperty name="color" value="#00BFF3"/>
    </inkml:brush>
  </inkml:definitions>
  <inkml:trace contextRef="#ctx0" brushRef="#br0">18470 9416 607,'-11'-1'10,"8"0"19,9-2 20,10 0 20,5-1 2,5 2-13,3 0-13,4 2-14,3 0-11,1 0-10,1 0-9,0 0-11,1 0-8,-1 2-7,-2 0-7,0 2-7,-3-1-1,-7 0 5,-5-2 5,-7 0 5,-3-1 0,0 2-7,-2 0-7,0 2-6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5: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62475 10375 333,'49'20'167,"16"14"-1,16 15 1,16 15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00"/>
    </inkml:context>
    <inkml:brush xml:id="br0">
      <inkml:brushProperty name="width" value="0.04992" units="cm"/>
      <inkml:brushProperty name="height" value="0.04992" units="cm"/>
    </inkml:brush>
  </inkml:definitions>
  <inkml:trace contextRef="#ctx0" brushRef="#br0">29180 2073 440,'14'-28'49,"-1"7"-4,-2 7-4,-2 7-6,-3 5-3,0 6-4,-4 4-4,0 5-4,-3 5-2,-1 5-2,0 5 0,-1 5-2,-2 1-1,0-1-1,-2-3-1,0-1-2,-1 1-1,-2 6-2,0 6-2,-1 6-3,0 1-1,0-4 0,2-4-1,1-4 0,2-9-4,4-16-6,4-16-6,4-16-7,5-13-2,9-12 0,7-12 1,9-11 0,2-4 2,0 8 3,-1 7 2,-1 7 3,-3 6 5,-2 7 7,-3 7 7,-3 8 6,-3 4 5,-4 4 1,-5 4 3,-3 5 1,-3 3 4,0 5 5,-2 6 4,0 4 5,-2 5 0,1 3-6,0 5-5,0 3-6,-1 2-3,-2 1-1,-2-1-2,-2 0-2,-1 1-2,0 1-5,0 1-5,1 1-3,-2 0-4,0 0-1,-2 0-2,0 0-1,0-1-3,2-3-3,2-3-3,2-3-4,3-4-6,4-5-8,4-5-8,4-4-8,1-5-5,-1-4 1,-1-4 1,0-4-1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00"/>
    </inkml:context>
    <inkml:brush xml:id="br0">
      <inkml:brushProperty name="width" value="0.04568" units="cm"/>
      <inkml:brushProperty name="height" value="0.04568" units="cm"/>
    </inkml:brush>
  </inkml:definitions>
  <inkml:trace contextRef="#ctx0" brushRef="#br0">32023 2044 481,'-8'-8'1,"2"2"3,1 1 3,0 0 2,0 3 9,-2 4 16,-2 4 14,-1 4 16,-2 3 2,0 5-11,0 3-13,1 5-11,-1 2-7,2 3-4,1 1-2,0 2-3,2 2-2,1 1 0,0 0 0,2 2 0,0-2-4,2-6-7,0-4-8,2-4-6,1-5-6,4-1-3,2-3-3,4-1-5,2-3-3,3-4-4,3-4-5,3-4-4,-1-3 2,-5 0 9,-4-1 8,-6-2 10,-2 0-1,0 1-8,0-1-8,0 0-8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01"/>
    </inkml:context>
    <inkml:brush xml:id="br0">
      <inkml:brushProperty name="width" value="0.04078" units="cm"/>
      <inkml:brushProperty name="height" value="0.04078" units="cm"/>
    </inkml:brush>
  </inkml:definitions>
  <inkml:trace contextRef="#ctx0" brushRef="#br0">32583 2464 539,'7'-8'6,"-2"1"10,-2-1 12,-2 0 11,-1 2 4,2 4-1,0 4-2,2 4-3,-1 3-1,-1 3-4,0 4-4,-1 2-2,-1 3-4,0 3-2,0 2-1,0 5-3,-2 0-6,0 2-10,-4 1-9,0 1-10,-2-3-8,2-4-3,0-4-4,2-6-3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22"/>
    </inkml:context>
    <inkml:brush xml:id="br0">
      <inkml:brushProperty name="width" value="0.04074" units="cm"/>
      <inkml:brushProperty name="height" value="0.04074" units="cm"/>
      <inkml:brushProperty name="color" value="#00BFF3"/>
    </inkml:brush>
  </inkml:definitions>
  <inkml:trace contextRef="#ctx0" brushRef="#br0">46000 31081 539,'35'7'0,"-7"-2"0,-9-2 0,-7-2 0,-3-1-2,2 2-6,1 0-5,3 2-6,4-1 5,5-1 14,7 0 15,5-1 14,5-3 10,6 0 5,4-3 4,6-2 5,3-1-1,3 0-6,3 1-7,4-1-6,1 1-6,3 2-5,1 2-4,3 2-5,1 1-3,4 0-2,3 0 0,3 0-2,-1 0-2,-2 2-2,-3 0-2,-3 2-2,-2 0-2,1 0 0,-1-1-1,1 2-1,-3-2 0,-2 1 2,-3 0 1,-2 0 2,-5 0 1,-3 0 0,-4 0-1,-4 0 1,-5-1-2,-6-1-5,-6 0-5,-5-1-4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01"/>
    </inkml:context>
    <inkml:brush xml:id="br0">
      <inkml:brushProperty name="width" value="0.03541" units="cm"/>
      <inkml:brushProperty name="height" value="0.03541" units="cm"/>
    </inkml:brush>
  </inkml:definitions>
  <inkml:trace contextRef="#ctx0" brushRef="#br0">32700 2626 621,'2'-15'15,"4"2"14,4 2 14,3 3 16,3 0 1,-2 0-8,-1 0-10,-1 0-9,1 1-9,2 0-9,1 2-8,3 1-10,-1-1-8,-2 2-8,-4-1-8,-3 0-8,-1 0-9,0 2-7,0 0-8,0 2-8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01"/>
    </inkml:context>
    <inkml:brush xml:id="br0">
      <inkml:brushProperty name="width" value="0.04841" units="cm"/>
      <inkml:brushProperty name="height" value="0.04841" units="cm"/>
    </inkml:brush>
  </inkml:definitions>
  <inkml:trace contextRef="#ctx0" brushRef="#br0">33322 1790 454,'-1'-19'28,"-1"10"16,0 10 18,-1 10 16,-1 6 2,0 1-15,0 3-13,0 1-14,0 3-9,0 3-5,0 3-5,0 3-5,0 3-5,0 2-6,0 4-5,1 2-6,-2 2-2,0-2 2,-2 0 1,0-1 2,0-4-2,0-6-6,2-5-5,1-7-6,1-8-9,3-10-11,4-12-12,2-10-10,3-8 0,2-5 15,2-5 13,1-4 15,2-1 8,0 6 5,0 4 3,-1 5 5,0 4 8,-2 6 9,-3 5 9,-1 5 11,-2 4 4,0 4-1,-2 4-3,0 4-1,-2 3-3,-1 5-5,0 3-3,-1 5-3,-2 1-5,-1 1-4,0-1-3,-1 1-3,1-5-9,6-7-12,4-8-12,5-8-12,3-8-4,2-6 4,0-7 4,1-7 4,0-3 4,1 1 3,0 2 5,-1 0 3,-1 3 3,-2 4 5,-4 6 3,-3 5 3,-2 4 13,-4 6 20,-3 5 20,-2 4 21,-2 4 2,0 5-13,0 4-14,0 3-13,1 3-10,1-1-3,0 0-3,2 1-5,0-2 0,2-3-1,0-3 0,1-3 1,2-3-4,2-2-7,2-4-6,2-3-7,1-2-4,1-4-3,1-2-2,2-3-2,-1-5-1,1-4-1,0-5-1,0-5 0,-2-3 0,-1-1 3,-2-1 3,-2 0 3,-3-1 3,-3 3 1,-2 1 2,-4 3 3,-2 2 1,-1 5 1,-3 3 2,-2 4 1,-1 3-1,-2 0-5,0 2-5,-1 1-5,0 0-1,3 3 2,1 2 2,2 3 2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02"/>
    </inkml:context>
    <inkml:brush xml:id="br0">
      <inkml:brushProperty name="width" value="0.0434" units="cm"/>
      <inkml:brushProperty name="height" value="0.0434" units="cm"/>
    </inkml:brush>
  </inkml:definitions>
  <inkml:trace contextRef="#ctx0" brushRef="#br0">35600 1883 506,'24'-6'106,"1"4"-23,1 4-21,1 4-21,0 2-13,1 1-3,-1 2-3,1 0-3,-2 2-2,-3 1 0,-3 3 0,-3 2-1,-3 3-1,-2 5-3,-4 4-4,-3 6-4,-4 4-3,-8 2-4,-6 4-4,-7 3-4,-6 2-6,-3 3-8,-4 3-8,-4 4-7,1-6-9,7-13-8,7-11-9,7-14-7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02"/>
    </inkml:context>
    <inkml:brush xml:id="br0">
      <inkml:brushProperty name="width" value="0.03645" units="cm"/>
      <inkml:brushProperty name="height" value="0.03645" units="cm"/>
    </inkml:brush>
  </inkml:definitions>
  <inkml:trace contextRef="#ctx0" brushRef="#br0">37900 2282 603,'26'-8'131,"7"2"-29,5 0-29,6 2-28,2 0-20,-3 2-9,-4 0-11,-2 2-11,-4 0-2,-5 0 4,-5 0 4,-5 0 4,-5 1-13,-6 4-28,-6 2-28,-6 4-29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02"/>
    </inkml:context>
    <inkml:brush xml:id="br0">
      <inkml:brushProperty name="width" value="0.03745" units="cm"/>
      <inkml:brushProperty name="height" value="0.03745" units="cm"/>
    </inkml:brush>
  </inkml:definitions>
  <inkml:trace contextRef="#ctx0" brushRef="#br0">37668 2965 587,'-8'6'30,"1"-3"-2,-1-2-3,0-4-2,2-1 1,6 1 5,4-2 5,6 2 6,5-1 0,9 0-4,7 0-4,9 0-4,4 0-6,2 2-7,2 0-8,2 2-8,-1 0-10,-2 0-12,-4 0-12,-2 0-12,-4 0-4,-5 0 7,-5 0 6,-5 0 7,-4-1 1,-3 0-4,-3-2-4,-2 0-4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03"/>
    </inkml:context>
    <inkml:brush xml:id="br0">
      <inkml:brushProperty name="width" value="0.05071" units="cm"/>
      <inkml:brushProperty name="height" value="0.05071" units="cm"/>
    </inkml:brush>
  </inkml:definitions>
  <inkml:trace contextRef="#ctx0" brushRef="#br0">40195 1763 433,'1'-21'34,"2"8"11,2 7 14,2 7 11,0 4 1,0 5-13,-2 4-13,0 4-13,-4 4-9,-2 5-3,-5 4-4,-4 6-5,-4 4-1,-2 2 0,-3 4 1,-3 2-1,0 1-2,1-4-9,2-2-6,3-3-8,5-13-7,8-21-8,9-22-9,10-21-8,5-11-1,5 0 5,3 0 5,4 0 6,1 2 2,-3 4 2,-3 3 1,-3 5 2,-3 4 5,-1 3 9,-2 5 10,-2 3 8,-3 4 8,-1 2 6,-2 4 6,-2 3 7,-1 3 4,-1 4 4,1 4 3,0 4 3,-2 3-1,-2 5-7,-4 3-6,-2 5-8,-3 2-4,-2 1-5,-2 0-4,-1 3-4,-2-1-3,2 0-2,0 1-2,2-1-2,1-1-2,2-2-5,3-1-4,1-2-3,2-4-8,3-5-10,4-5-10,2-5-11,3-3-4,1-4 3,3-2 4,2-3 1,-1-2 4,-1 0 2,-2 0 2,-2 0 3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03"/>
    </inkml:context>
    <inkml:brush xml:id="br0">
      <inkml:brushProperty name="width" value="0.05372" units="cm"/>
      <inkml:brushProperty name="height" value="0.05372" units="cm"/>
    </inkml:brush>
  </inkml:definitions>
  <inkml:trace contextRef="#ctx0" brushRef="#br0">42601 1647 409,'-9'-14'0,"-2"2"0,-1 4 0,-3 3 0,0 1 11,1 2 23,0 0 22,2 2 23,0 3 4,1 6-14,-1 5-15,0 7-14,0 4-9,1 3-5,-1 3-4,0 2-4,1 3-3,0-1-2,2 0 0,1 0-1,1-1-3,2-3-4,2-3-5,2-3-3,3-3-5,4-3-6,4-3-7,3-3-6,4-2-3,2-2-1,1-2 0,3-2-1,0-4-2,1-6-2,0-6-3,-1-6-2,-2-1 2,-5 1 6,-4 2 8,-6 3 8,-1 0-1,0 0-6,1 0-6,2 1-7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03"/>
    </inkml:context>
    <inkml:brush xml:id="br0">
      <inkml:brushProperty name="width" value="0.04806" units="cm"/>
      <inkml:brushProperty name="height" value="0.04806" units="cm"/>
    </inkml:brush>
  </inkml:definitions>
  <inkml:trace contextRef="#ctx0" brushRef="#br0">43299 2090 457,'0'-27'41,"2"11"12,0 9 14,2 10 12,-1 8 0,-1 5-13,0 7-15,-1 5-14,-1 3-10,0-1-7,0-1-6,0-1-7,-2-1-5,0 1-5,-4-1-3,0 0-4,-2-5-16,2-12-28,0-13-27,2-10-27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04"/>
    </inkml:context>
    <inkml:brush xml:id="br0">
      <inkml:brushProperty name="width" value="0.03479" units="cm"/>
      <inkml:brushProperty name="height" value="0.03479" units="cm"/>
    </inkml:brush>
  </inkml:definitions>
  <inkml:trace contextRef="#ctx0" brushRef="#br0">43300 2304 632,'16'-43'3,"-1"9"8,1 9 7,0 9 8,0 4 5,3 1 4,2-1 4,1 0 5,1 1-2,-1 2-6,-1 3-6,-1 1-6,0 1-8,0 2-6,-1 0-7,1 2-8,-2 1-15,-3 2-23,-3 2-22,-2 2-24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04"/>
    </inkml:context>
    <inkml:brush xml:id="br0">
      <inkml:brushProperty name="width" value="0.05656" units="cm"/>
      <inkml:brushProperty name="height" value="0.05656" units="cm"/>
    </inkml:brush>
  </inkml:definitions>
  <inkml:trace contextRef="#ctx0" brushRef="#br0">44194 1194 388,'7'-47'26,"-2"16"19,-3 15 17,0 16 19,-4 12 3,0 9-11,-3 9-12,-2 9-11,-1 4-10,0 0-8,1 0-9,-1 0-7,0 2-7,0 4-3,0 4-2,0 4-5,1 1-4,1-1-9,0 0-7,2-2-7,0-3-8,2-6-4,0-6-6,2-5-5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23"/>
    </inkml:context>
    <inkml:brush xml:id="br0">
      <inkml:brushProperty name="width" value="0.05035" units="cm"/>
      <inkml:brushProperty name="height" value="0.05035" units="cm"/>
      <inkml:brushProperty name="color" value="#00BFF3"/>
    </inkml:brush>
  </inkml:definitions>
  <inkml:trace contextRef="#ctx0" brushRef="#br0">53449 26333 436,'14'-35'2,"-4"7"3,-5 9 3,-2 7 3,-4 7 11,-1 6 19,0 6 19,-1 6 19,-4 5 2,-4 5-14,-5 5-14,-5 5-15,-4 4-10,-1 6-5,-3 4-5,-1 6-5,-2 3-5,-1 3-3,-1 3-3,0 4-4,-1-2-4,1-1-3,1-4-6,1-3-3,3-4-1,3-8 2,5-6 2,3-7 3,4-6-5,2-3-12,4-5-13,3-3-13,1-5-6,2-4 1,0-6 1,2-4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04"/>
    </inkml:context>
    <inkml:brush xml:id="br0">
      <inkml:brushProperty name="width" value="0.04342" units="cm"/>
      <inkml:brushProperty name="height" value="0.04342" units="cm"/>
    </inkml:brush>
  </inkml:definitions>
  <inkml:trace contextRef="#ctx0" brushRef="#br0">44300 2523 506,'17'-24'4,"3"1"6,3-1 6,3 0 8,0 3 2,-3 3-1,-3 4-2,-2 5-2,-2 2 3,1 2 6,1 2 7,1 2 6,-1 3 0,-2 6-4,-4 4-7,-3 5-4,-4 4-6,-6 3-4,-6 3-4,-5 3-4,-5 2-6,0-1-5,-1 0-5,-1 1-7,1-3-4,2-3-4,4-5-5,3-3-3,4-5-4,6-5-3,6-4-3,6-6-3,4-4 0,5-5 2,3-5 3,5-5 2,-2-1 4,-5 6 5,-7 5 6,-5 5 5,-3 1 3,0 0-2,0-2-1,0 0-1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04"/>
    </inkml:context>
    <inkml:brush xml:id="br0">
      <inkml:brushProperty name="width" value="0.05243" units="cm"/>
      <inkml:brushProperty name="height" value="0.05243" units="cm"/>
    </inkml:brush>
  </inkml:definitions>
  <inkml:trace contextRef="#ctx0" brushRef="#br0">45950 1410 419,'9'-23'5,"1"4"11,3 3 9,2 3 11,0 2 5,-1 2-1,0 3-1,-2 1 0,1 1-3,3 2-3,4 0-3,2 2-4,1 2 0,-1 6 0,-1 4 2,-1 5 1,-1 4-1,-3 1-4,-1 3-5,-2 1-3,-3 3-5,-4 5-5,-4 3-4,-4 4-6,-5 3-7,-6 2-9,-6 2-9,-5 2-8,-2-2-5,3-8 2,3-6 0,3-7 2,1-4-3,2-3-9,1-1-7,1-2-9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05"/>
    </inkml:context>
    <inkml:brush xml:id="br0">
      <inkml:brushProperty name="width" value="0.04017" units="cm"/>
      <inkml:brushProperty name="height" value="0.04017" units="cm"/>
    </inkml:brush>
  </inkml:definitions>
  <inkml:trace contextRef="#ctx0" brushRef="#br0">47931 1924 547,'-13'-1'10,"3"-2"18,4-2 19,4-1 18,5-2 5,7 2-9,8 1-9,6 0-10,4 1-9,3 0-9,1 0-9,2 1-9,0 0-10,-3 3-7,-3 4-10,-3 2-7,-4 2-4,-3 0 4,-4 0 2,-4 0 3,-5 0-6,-2 1-12,-6 1-13,-2 2-13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05"/>
    </inkml:context>
    <inkml:brush xml:id="br0">
      <inkml:brushProperty name="width" value="0.04093" units="cm"/>
      <inkml:brushProperty name="height" value="0.04093" units="cm"/>
    </inkml:brush>
  </inkml:definitions>
  <inkml:trace contextRef="#ctx0" brushRef="#br0">47668 2700 537,'-25'7'54,"13"-2"6,12-3 7,14 0 6,8-3-4,5-1-14,4 0-15,6-1-14,3-1-12,-1 2-10,0 0-8,0 2-10,-1 1-10,-3 2-13,-3 2-11,-3 2-13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05"/>
    </inkml:context>
    <inkml:brush xml:id="br0">
      <inkml:brushProperty name="width" value="0.05496" units="cm"/>
      <inkml:brushProperty name="height" value="0.05496" units="cm"/>
    </inkml:brush>
  </inkml:definitions>
  <inkml:trace contextRef="#ctx0" brushRef="#br0">49703 1175 400,'-8'-21'5,"2"5"9,1 4 10,0 6 9,1 4 8,0 4 7,0 4 7,0 4 5,0 4 1,-2 5-8,0 5-8,-1 5-6,-2 3-7,-2 2-6,-2 3-4,-1 1-6,-2 0-5,2 0-3,1-1-3,1-1-4,1-2-4,0 0-8,2-1-6,1-1-8,0-2-5,2-3-8,0-4-5,2-1-7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05"/>
    </inkml:context>
    <inkml:brush xml:id="br0">
      <inkml:brushProperty name="width" value="0.04688" units="cm"/>
      <inkml:brushProperty name="height" value="0.04688" units="cm"/>
    </inkml:brush>
  </inkml:definitions>
  <inkml:trace contextRef="#ctx0" brushRef="#br0">50100 2400 469,'7'7'7,"0"0"13,-2-2 14,0 0 13,-1 0 6,1 3-2,2 3-2,0 4-2,1 1-4,2 3-5,0 2-5,1 1-5,0 1-4,0-1-2,-2-1-4,0 0-2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06"/>
    </inkml:context>
    <inkml:brush xml:id="br0">
      <inkml:brushProperty name="width" value="0.04423" units="cm"/>
      <inkml:brushProperty name="height" value="0.04423" units="cm"/>
    </inkml:brush>
  </inkml:definitions>
  <inkml:trace contextRef="#ctx0" brushRef="#br0">51017 997 497,'1'-14'0,"2"2"0,2 4 0,2 3 0,2 1 11,1 2 21,3 0 22,2 2 21,-1 2 4,-1 4-12,-2 4-13,-2 3-12,-2 4-12,-2 1-6,-3 3-9,0 2-8,-5 1-6,-6 1-4,-6 1-5,-5 1-4,-3-2-4,2-2-5,3-2-4,1-4-4,3-3-1,1-1 0,2-2 1,2-2 1,5-1 5,6-1 7,8 1 8,6 0 8,3-1 5,-1 0 0,-1-2 0,-1 0 1,-2 0 2,-2 3 3,-4 3 4,-2 4 3,-4 1 3,-3 3 1,-2 2 1,-3 1 2,-5 4-1,-4 3-3,-5 4-2,-5 5-4,-2 0-1,1-2-3,1-2-1,1-1-2,2-5-4,3-4-7,3-5-5,3-4-7,5-7-14,6-8-22,7-8-21,8-8-23,1-3-1,-1 1 19,-2 1 20,-2 1 20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06"/>
    </inkml:context>
    <inkml:brush xml:id="br0">
      <inkml:brushProperty name="width" value="0.0592" units="cm"/>
      <inkml:brushProperty name="height" value="0.0592" units="cm"/>
    </inkml:brush>
  </inkml:definitions>
  <inkml:trace contextRef="#ctx0" brushRef="#br0">52324 482 371,'-2'-45'47,"0"20"10,-3 19 11,-2 20 11,-3 14-2,-6 8-15,-4 10-16,-5 8-14,-3 5-9,-3 0-2,-1-1-1,-2 1-2,0-1-3,5-2-1,3-2-3,5-2-3,3-3 0,5-2-1,3-4 0,4-2 0,7-6-6,10-7-11,9-9-11,11-7-12,3-8-7,-2-8-3,-1-8-3,-3-7-3,-2-5 2,-5 2 7,-3 1 6,-4 1 6,-4 1 6,-3-1 5,-2 0 3,-4 1 5,-4 0 2,-6 3 1,-5 1-1,-7 2 0,-4 3 1,-3 5 2,-3 3 2,-3 4 1,1 2 0,1 3-3,5 2-3,2 2-3,3 0-3,5-1-4,3 0-5,4-2-3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07"/>
    </inkml:context>
    <inkml:brush xml:id="br0">
      <inkml:brushProperty name="width" value="0.0591" units="cm"/>
      <inkml:brushProperty name="height" value="0.0591" units="cm"/>
    </inkml:brush>
  </inkml:definitions>
  <inkml:trace contextRef="#ctx0" brushRef="#br0">54167 1216 372,'6'-6'10,"-2"2"19,-4 4 20,-2 2 19,-4 4 3,-4 2-15,-4 3-15,-3 3-16,-3 2-10,1 2-9,-1 0-7,0 1-8,2-1-6,3-3-3,3-3-3,3-2-4,6-5-3,11-5-4,11-4-4,11-5-5,4-2 2,-5 0 8,-3 2 8,-5 1 7,-3 1 7,-3 2 5,-2 2 4,-4 2 6,-2 2 4,-2 2 6,-3 2 6,0 2 5,-4 2 3,-4 1-3,-4 3-1,-4 2-2,4-2-7,13-5-10,10-4-10,13-6-10,4-3-6,0-2 1,-1-1 1,-1-3 0,-2 1 3,-5 2 4,-3 4 5,-4 2 5,-5 3 9,-7 2 14,-4 2 14,-7 2 13,-3 1 4,2 0-8,1 0-9,1-1-6,4 0-10,9-2-10,10-2-10,8-2-10,2 0-5,-3 4 1,-5 2 2,-3 4 1,-1-3 2,1-7 3,3-6 3,2-7 3,-2-4-1,-3 2-2,-4 1-3,-4 1-2,-5 0-2,-6 0 1,-6 1 1,-5-1 2,-4 2 1,0 2 3,1 4 4,-1 2 3,1 3 0,3 0-1,1 2-3,2 0-1,6 0-7,8 0-11,10-1-11,8-2-12,5-1-2,1-2 3,1-2 4,1-2 5,0-2 2,1-3 1,-1-4 1,1-1 2,-2-3 2,0 0 4,-1 1 4,0-1 3,-3 0 4,0-1 3,-1-1 2,0-1 3,-3 0 4,-3 1 4,-3 1 5,-2 1 3,-4 1 2,-3 2-1,-2 3-2,-4 1-1,-1 2 9,1 1 17,-1 0 19,0 2 18,0 2 3,0 6-14,0 4-14,0 6-13,-1 4-9,0 5-4,-1 5-3,-1 5-5,-1 4-3,0 2-3,0 4-4,0 3-2,0 2-6,1 2-6,-1 2-6,0 2-8,1 2-8,2 2-13,2 1-11,2 3-12,2-1-1,0-2 8,2-4 8,0-2 9,0-7 3,0-10-2,-2-9-4,0-10-1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10"/>
    </inkml:context>
    <inkml:brush xml:id="br0">
      <inkml:brushProperty name="width" value="0.04118" units="cm"/>
      <inkml:brushProperty name="height" value="0.04118" units="cm"/>
    </inkml:brush>
  </inkml:definitions>
  <inkml:trace contextRef="#ctx0" brushRef="#br0">21724 7900 534,'28'7'113,"-4"-2"-26,-5-3-27,-4 0-26,-4-1-14,1 1-3,0 3-1,0 2-3,-1 2-2,1 0-1,0 1-2,0 2-2,-1 1-1,-3 3-1,-1 3-3,-2 3 0,-4 4-2,-6 5-2,-5 5-1,-7 5-2,-4 1-2,-1-2-2,-3-2-1,-1-2-3,-1-3-1,3-7 1,1-5 2,3-6 0,1-5 2,2-1 2,3-2 4,1-2 2,5-2 7,6-2 12,7-2 11,8-2 13,4-2-1,3 0-10,3-1-10,3-2-10,1 1-7,1 2-4,-1 3-2,1 1-2,0 0-11,1 0-16,0-2-16,2 0-17,-2-1-6,-5 0 4,-5 0 5,-4 0 4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23"/>
    </inkml:context>
    <inkml:brush xml:id="br0">
      <inkml:brushProperty name="width" value="0.05014" units="cm"/>
      <inkml:brushProperty name="height" value="0.05014" units="cm"/>
      <inkml:brushProperty name="color" value="#00BFF3"/>
    </inkml:brush>
  </inkml:definitions>
  <inkml:trace contextRef="#ctx0" brushRef="#br0">53197 26924 438,'-14'-30'15,"2"5"7,4 3 5,3 5 8,1 2 2,2 2 1,0 3 0,2 1 0,2 3 1,6 4 2,4 4 1,5 4 2,3 4-3,1 7-8,1 6-8,2 5-7,-1 6-6,3 4-4,0 6-5,1 5-4,0 2-1,1 3 2,-1 2 3,1 2 2,-2 0-11,0 1-27,-1 0-27,0 0-25,-5-7-9,-5-10 11,-6-13 10,-6-11 11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11"/>
    </inkml:context>
    <inkml:brush xml:id="br0">
      <inkml:brushProperty name="width" value="0.04733" units="cm"/>
      <inkml:brushProperty name="height" value="0.04733" units="cm"/>
    </inkml:brush>
  </inkml:definitions>
  <inkml:trace contextRef="#ctx0" brushRef="#br0">23516 8153 464,'-7'-24'6,"2"-1"13,2-1 12,2 0 11,2-1 4,4 2-9,2 3-7,4 2-8,1-1-6,1 0-2,1-1-4,1-1-3,1 1-1,-2 3 1,-1 3 1,-1 3 0,0 2 2,0 2 5,0 2 3,-1 3 5,0 1 0,0 3-2,-2 4-3,0 2-2,-1 3-2,1 4-1,2 2-1,0 3-2,1 3-1,-1 5-1,1 3-2,0 5-1,0 2-1,0 2-3,-1 2-1,1 3-1,-1-1-1,-1 0 1,0-2 0,-2 0 1,0-3-3,-2-3-6,-1-5-7,0-4-6,-2-3-5,-1-2 0,0-5-3,-1-1-1,-2-6-4,-1-6-9,0-8-8,-1-6-7,-1-3-1,0 3 8,0 1 8,0 2 8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11"/>
    </inkml:context>
    <inkml:brush xml:id="br0">
      <inkml:brushProperty name="width" value="0.04547" units="cm"/>
      <inkml:brushProperty name="height" value="0.04547" units="cm"/>
    </inkml:brush>
  </inkml:definitions>
  <inkml:trace contextRef="#ctx0" brushRef="#br0">24139 7555 483,'7'-22'1,"0"5"1,-2 3 1,0 4 1,-4 7 14,-6 8 28,-6 9 27,-6 10 27,-3 6 2,-3 6-25,-1 6-24,-3 6-25,-2 5-18,-4 4-15,-5 3-13,-3 5-14,0-2-5,6-6 4,3-8 4,7-6 3,3-7-4,5-8-16,3-6-13,4-6-16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12"/>
    </inkml:context>
    <inkml:brush xml:id="br0">
      <inkml:brushProperty name="width" value="0.04227" units="cm"/>
      <inkml:brushProperty name="height" value="0.04227" units="cm"/>
    </inkml:brush>
  </inkml:definitions>
  <inkml:trace contextRef="#ctx0" brushRef="#br0">26000 8313 520,'32'-2'152,"1"0"-33,0-3-35,2-2-33,0-1-21,1 0-8,-1 1-8,0-1-7,0 1-6,-3 2-6,-2 2-4,-1 2-6,-4 1-5,-3 2-6,-5 0-6,-3 2-7,-5 0-7,-4 2-9,-6 0-8,-4 1-8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12"/>
    </inkml:context>
    <inkml:brush xml:id="br0">
      <inkml:brushProperty name="width" value="0.04542" units="cm"/>
      <inkml:brushProperty name="height" value="0.04542" units="cm"/>
    </inkml:brush>
  </inkml:definitions>
  <inkml:trace contextRef="#ctx0" brushRef="#br0">26748 7587 484,'-14'-6'70,"4"6"-3,4 4-3,4 6-2,2 3-5,0 5-9,0 3-8,0 5-8,0 2-7,0 1-5,0 1-6,0 1-5,-1 3-3,0 8-4,-2 6-4,0 8-2,-1 0-6,2-6-7,0-6-9,2-6-8,0-5-7,0-3-7,0-5-6,0-3-6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13"/>
    </inkml:context>
    <inkml:brush xml:id="br0">
      <inkml:brushProperty name="width" value="0.05838" units="cm"/>
      <inkml:brushProperty name="height" value="0.05838" units="cm"/>
    </inkml:brush>
  </inkml:definitions>
  <inkml:trace contextRef="#ctx0" brushRef="#br0">28050 7332 376,'0'-15'45,"0"2"4,0 3 5,0 1 4,1 3-2,2 6-8,2 4-9,2 6-8,-1 3-7,-1 5-4,-2 4-4,-2 3-5,-1 4-3,-2 5-2,0 3-2,-1 4-2,-1 0-4,2-3-2,0-5-4,2-4-3,2-5-5,5-7-8,6-6-7,4-8-7,3-9-2,3-10 2,1-11 4,3-10 2,-1-5 4,-3 1 4,-3 3 4,-3 2 4,-2 1 3,-1 2 2,-1 0 1,0 1 2,-2 3 4,-3 3 6,-1 5 4,-2 3 7,-2 3 4,0 2 7,-1 3 5,-2 1 6,0 5 5,0 8 8,0 8 6,0 7 7,1 5-2,0-1-11,2 1-12,0-1-10,0 4-8,0 7-3,-2 7-4,0 6-4,-1 4-2,0 0-1,0 0-1,0 0-1,0 0-1,0 2-2,0 0-2,0 1-3,0-1-3,0-4-3,0-4-4,0-4-5,0-3-1,0-3-3,0-4-1,0-2-2,-1-3 0,-2-3 3,-2-3 4,-2-2 2,-2-4 3,-2-3 2,-1-3 2,-3-2 2,-1-4 2,-1-4 3,-2-4 2,1-4 2,-3-4 2,0-3 3,-1-5 2,-1-3 2,2-2 3,3 1-1,4 1 1,5 1 1,3 0 0,4 1 0,4-1 0,4 1 1,6-3-3,11-3-5,9-4-4,10-4-5,5-2-6,0 3-6,1 2-7,-1 2-7,-3 3 0,-2 5 3,-5 5 6,-4 5 3,-4 2-3,-7 2-11,-5 1-12,-6 0-10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14"/>
    </inkml:context>
    <inkml:brush xml:id="br0">
      <inkml:brushProperty name="width" value="0.04412" units="cm"/>
      <inkml:brushProperty name="height" value="0.04412" units="cm"/>
    </inkml:brush>
  </inkml:definitions>
  <inkml:trace contextRef="#ctx0" brushRef="#br0">12476 12933 498,'-15'-6'11,"4"4"23,3 4 22,2 4 22,3 4 3,0 3-14,2 5-14,1 4-16,-1 2-10,-1 4-5,0 3-5,-1 3-5,-2 2-6,0 2-6,-2 3-4,0 1-7,-1-1-5,0-2-8,1-3-7,-1-3-7,1-4-5,2-3-2,2-5-3,2-3-2,2-5-1,2-5 3,2-4 3,2-6 2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14"/>
    </inkml:context>
    <inkml:brush xml:id="br0">
      <inkml:brushProperty name="width" value="0.03932" units="cm"/>
      <inkml:brushProperty name="height" value="0.03932" units="cm"/>
    </inkml:brush>
  </inkml:definitions>
  <inkml:trace contextRef="#ctx0" brushRef="#br0">13200 13900 559,'7'9'85,"-1"1"-10,0 3-10,-1 2-10,-1 1-9,3 0-8,2-1-7,2 1-8,0 0-8,-1-1-8,0 1-7,-2 0-9,-1-1-8,0-1-7,-2-1-7,0 0-7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14"/>
    </inkml:context>
    <inkml:brush xml:id="br0">
      <inkml:brushProperty name="width" value="0.03616" units="cm"/>
      <inkml:brushProperty name="height" value="0.03616" units="cm"/>
    </inkml:brush>
  </inkml:definitions>
  <inkml:trace contextRef="#ctx0" brushRef="#br0">14509 12805 608,'1'-14'5,"1"3"12,3 2 11,2 4 11,1 2 5,0 2-1,0 2-2,0 2-1,-2 3-4,-1 4-9,-2 3-9,-2 5-9,-3 2-5,-3 3-4,-6 1-3,-2 3-4,-2-1 1,2-3 2,3-3 3,1-3 4,1-2-3,2-3-5,1-1-6,1-2-7,1-2-2,3 0 3,4-2 2,2 0 3,3-2 5,2 2 9,2-2 9,1 1 8,2 0 4,0 0-3,-1 0-2,1 0-2,-2 1-2,-1 4-3,-2 2-3,-2 3-3,-2 3-2,-2 1 1,-3 3 0,0 2 0,-4 1-2,-2 4-5,-4 3-4,-2 3-3,-3 0-3,-1-2 1,-3-1 1,-1-3 0,-1-3-2,2-5-6,2-4-5,3-6-5,2-5-7,2-2-8,4-6-9,2-2-7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15"/>
    </inkml:context>
    <inkml:brush xml:id="br0">
      <inkml:brushProperty name="width" value="0.05056" units="cm"/>
      <inkml:brushProperty name="height" value="0.05056" units="cm"/>
    </inkml:brush>
  </inkml:definitions>
  <inkml:trace contextRef="#ctx0" brushRef="#br0">16185 12200 435,'7'-16'4,"-2"2"7,-3 1 9,0 1 8,-3 2 9,-1 6 8,0 4 11,-1 6 8,-2 5 0,-2 5-13,-2 7-11,-2 5-11,-1 5-8,-1 3-3,-1 3-2,-2 2-3,1 3-1,1 2-2,1 2-2,1 2 0,1 0-3,2-2-2,2-2-2,2-2-2,3-3-3,4-5-4,4-5-5,4-5-4,2-5-2,1-5 1,1-5 1,2-5 0,0-4 0,1-6-1,1-4-2,1-5 0,0-4 0,-2-1 3,-3-3 2,-1-1 3,-3-3 2,-2 0 2,-4-1 3,-2 0 3,-4 0 0,0 5-1,-3 3-1,-2 4-1,-2 3 0,-4 3 3,-2 1 3,-3 2 2,-2 4-2,-1 6-8,-1 5-8,-1 7-8,1 2-7,2-3-7,4-1-8,3-2-7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15"/>
    </inkml:context>
    <inkml:brush xml:id="br0">
      <inkml:brushProperty name="width" value="0.04377" units="cm"/>
      <inkml:brushProperty name="height" value="0.04377" units="cm"/>
    </inkml:brush>
  </inkml:definitions>
  <inkml:trace contextRef="#ctx0" brushRef="#br0">18150 13147 502,'22'-14'136,"-1"5"-30,-2 3-29,-3 4-30,2 1-15,4 0-4,3-2-3,5 0-3,0-1-5,-2 2-9,-1 0-9,-2 2-8,-4 2-14,-5 6-19,-5 4-18,-5 5-20,-3 1-3,-4-4 10,-2-4 12,-3-4 10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24"/>
    </inkml:context>
    <inkml:brush xml:id="br0">
      <inkml:brushProperty name="width" value="0.04736" units="cm"/>
      <inkml:brushProperty name="height" value="0.04736" units="cm"/>
      <inkml:brushProperty name="color" value="#00BFF3"/>
    </inkml:brush>
  </inkml:definitions>
  <inkml:trace contextRef="#ctx0" brushRef="#br0">40477 24200 464,'-2'16'129,"0"1"-27,-3 1-25,-2 2-27,-2 2-15,-4 6-4,-2 7-3,-3 5-4,-2 4-4,-1 2-4,-1 2-4,-1 2-4,0-1-4,1-4-5,1-4-3,0-3-4,2-2-3,-1 2-4,0 2-3,1 2-3,1-2-8,2-5-13,4-7-11,3-5-14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15"/>
    </inkml:context>
    <inkml:brush xml:id="br0">
      <inkml:brushProperty name="width" value="0.03787" units="cm"/>
      <inkml:brushProperty name="height" value="0.03787" units="cm"/>
    </inkml:brush>
  </inkml:definitions>
  <inkml:trace contextRef="#ctx0" brushRef="#br0">17871 14116 581,'-8'6'0,"0"0"0,1-4 0,-1 0 0,3-3 11,8-1 25,6 0 24,7-1 24,7-1 2,5 0-21,6 0-20,7 0-21,1 0-16,0 2-15,-1 0-12,-2 2-14,-3 0-3,-7 2 5,-7 0 7,-7 2 6,-4 0-5,0 0-13,-2 0-15,0 0-14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16"/>
    </inkml:context>
    <inkml:brush xml:id="br0">
      <inkml:brushProperty name="width" value="0.04321" units="cm"/>
      <inkml:brushProperty name="height" value="0.04321" units="cm"/>
    </inkml:brush>
  </inkml:definitions>
  <inkml:trace contextRef="#ctx0" brushRef="#br0">20787 12505 509,'0'-13'12,"0"6"27,0 6 25,0 6 25,-2 5 4,-2 4-22,-4 3-20,-2 5-21,-3 2-13,-1 1-4,-3 1-5,-1 1-4,-2-1-5,2-1-2,1-3-3,1-1-4,1-2-1,2-1 0,3-1-1,1 0-1,3-3 1,4-1 2,4-2 3,4-2 2,4-3 2,5-3 2,5-2 3,5-4 2,4-1 0,3 1 0,3-1-2,3 0-1,-1 0 0,-4 2 0,-3 0 0,-5 2-1,-2 0-5,-1 0-13,-1 0-11,0 0-13,-4 1-9,-3 2-4,-4 2-6,-4 2-4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16"/>
    </inkml:context>
    <inkml:brush xml:id="br0">
      <inkml:brushProperty name="width" value="0.0531" units="cm"/>
      <inkml:brushProperty name="height" value="0.0531" units="cm"/>
    </inkml:brush>
  </inkml:definitions>
  <inkml:trace contextRef="#ctx0" brushRef="#br0">21509 12540 414,'-8'-15'1,"0"3"4,0 1 4,0 2 3,1 6 13,2 10 23,2 9 24,3 11 22,-1 6 3,-1 2-19,0 4-20,-1 3-18,-2 5-15,0 10-10,-2 8-8,0 9-11,-1 3-10,0-2-12,0-1-12,1-3-12,0-5-6,2-8-1,2-10 0,2-8-1,0-8 2,0-4 3,-2-4 5,0-6 4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17"/>
    </inkml:context>
    <inkml:brush xml:id="br0">
      <inkml:brushProperty name="width" value="0.04357" units="cm"/>
      <inkml:brushProperty name="height" value="0.04357" units="cm"/>
    </inkml:brush>
  </inkml:definitions>
  <inkml:trace contextRef="#ctx0" brushRef="#br0">22824 13497 504,'-8'7'5,"0"-2"9,0-3 9,0 0 9,5-3 7,8-1 5,9 0 6,10-1 4,4-2 0,2 0-8,3-1-7,1-2-7,2 1-7,0 1-6,2 0-6,1 2-7,-2 0-6,-4 2-8,-4 0-8,-3 2-8,-4 0-9,-3 0-9,-3 0-10,-2 0-10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17"/>
    </inkml:context>
    <inkml:brush xml:id="br0">
      <inkml:brushProperty name="width" value="0.04212" units="cm"/>
      <inkml:brushProperty name="height" value="0.04212" units="cm"/>
    </inkml:brush>
  </inkml:definitions>
  <inkml:trace contextRef="#ctx0" brushRef="#br0">25023 12311 522,'-2'-13'11,"-2"8"23,-4 7 22,-2 6 23,-3 6 3,-5 5-16,-4 5-18,-3 5-16,-3 3-10,1-1-5,0 0-4,-1 1-4,2-2-3,1 0-4,3-1-1,1-1-4,3-3-1,5-3 0,3-4-1,4-5 1,4-2-1,4-2 2,4-2 1,4-2 1,5-3-1,7-4-2,7-4-1,7-4-1,3-1-3,0 1 0,0 0-1,1 2 0,-3 0-3,-2 2-4,-3 1-2,-3 0-4,-4 2-2,-3 0-1,-5 2-2,-3 1 0,-5 0-5,-4 1-6,-6 2-8,-4 0-5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18"/>
    </inkml:context>
    <inkml:brush xml:id="br0">
      <inkml:brushProperty name="width" value="0.04818" units="cm"/>
      <inkml:brushProperty name="height" value="0.04818" units="cm"/>
    </inkml:brush>
  </inkml:definitions>
  <inkml:trace contextRef="#ctx0" brushRef="#br0">25726 12550 456,'-8'-8'2,"2"0"2,1 0 4,0 0 2,0 0 6,0 1 7,-1-1 7,-1 0 7,0 2 6,2 6 4,2 4 3,2 6 5,0 4-4,-2 5-8,-2 5-8,-2 5-9,0 4-6,0 2-3,2 4-4,1 3-4,-1 2-4,2 2-9,-1 2-6,0 2-7,0 0-8,2 0-9,0-2-8,2 0-9,0-6-2,0-8 2,0-9 3,0-8 2,0-7 3,2 1 2,0-2 1,2 0 2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18"/>
    </inkml:context>
    <inkml:brush xml:id="br0">
      <inkml:brushProperty name="width" value="0.05081" units="cm"/>
      <inkml:brushProperty name="height" value="0.05081" units="cm"/>
    </inkml:brush>
  </inkml:definitions>
  <inkml:trace contextRef="#ctx0" brushRef="#br0">26497 13177 433,'-14'-2'0,"2"-2"0,4-4 0,3-2 0,1-2 7,2-1 14,0-1 14,2-1 15,2-2 4,6 0-8,4-1-7,5-1-6,3 0-8,-1 1-6,1 1-8,0 1-6,-2 0-4,-1 2-1,-3 1 1,-1 1-2,0 1 4,0 2 4,1 2 7,1 3 4,0 2 3,-3 5 0,-1 6 0,-2 4 0,-1 4-2,0 1-3,0 3-2,0 1-2,0 3-3,1 1-1,2 3-1,0 1-2,0 2-1,-1 2-4,0 3-2,-2 1-3,-1 0-5,-2 0-5,-3-1-6,0-1-5,-2-4-6,0-6-4,0-5-4,0-6-5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18"/>
    </inkml:context>
    <inkml:brush xml:id="br0">
      <inkml:brushProperty name="width" value="0.04881" units="cm"/>
      <inkml:brushProperty name="height" value="0.04881" units="cm"/>
    </inkml:brush>
  </inkml:definitions>
  <inkml:trace contextRef="#ctx0" brushRef="#br0">27135 12253 450,'-3'-18'53,"-4"14"11,-6 12 12,-4 13 12,-3 8-3,-1 3-20,-1 3-18,-1 3-19,-2 2-12,-3 4-3,-3 2-4,-2 4-3,-3 1-9,1 2-12,0 0-13,-1 1-13,4-3-4,5-8 3,7-8 3,5-7 3,4-7-3,3-3-9,1-4-7,2-4-9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18"/>
    </inkml:context>
    <inkml:brush xml:id="br0">
      <inkml:brushProperty name="width" value="0.03769" units="cm"/>
      <inkml:brushProperty name="height" value="0.03769" units="cm"/>
    </inkml:brush>
  </inkml:definitions>
  <inkml:trace contextRef="#ctx0" brushRef="#br0">28150 13429 583,'39'-22'136,"-2"6"-31,0 5-30,-1 5-30,-2 2-20,-1 0-7,-3 0-8,-1 0-8,-3 0-3,-1 2 0,-3 0 0,-1 2 1,-3 0-14,-1 0-28,-2 0-27,-2 0-28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19"/>
    </inkml:context>
    <inkml:brush xml:id="br0">
      <inkml:brushProperty name="width" value="0.05921" units="cm"/>
      <inkml:brushProperty name="height" value="0.05921" units="cm"/>
    </inkml:brush>
  </inkml:definitions>
  <inkml:trace contextRef="#ctx0" brushRef="#br0">29866 12213 371,'0'-11'60,"0"10"-2,0 10-2,0 9-3,0 6-6,0-1-8,0 1-9,0-1-8,-1 1-6,-1 1-3,0 1-1,-1 1-2,-1 0-4,2-1-2,0-1-2,2-1-4,2-4-7,6-5-13,4-6-11,5-6-13,3-6-4,-1-8 3,1-6 2,0-7 4,0-5 2,1-3 3,1-2 3,1-4 3,-1 0 5,-1 1 5,-3 3 6,-1 2 5,-2 3 4,-4 5 1,-3 5 1,-2 5 1,-3 6 17,-1 8 31,0 8 32,-2 8 31,0 4 5,-2 4-23,0 3-22,-1 3-23,-1 3-13,2 1-6,0 2-6,2 2-6,0 4-4,0 4-2,0 6-2,0 4-3,-1 3 0,0 2-1,-2 0 1,0 1 0,-1-3-1,2-6-1,0-8-2,2-6-1,-1-5-7,-2 0-15,-2-1-12,-2-1-13,0-3-5,-1-5 7,0-5 5,0-5 6,-1-4 5,-2-2 4,-2-4 4,-1-2 4,-2-5 2,1-4 2,-1-6 2,0-3 0,1-6 5,1-2 4,1-3 5,0-2 6,3-3 3,2-1 2,4-1 1,3 0 3,3-3 0,5 1-1,6-2-1,4 0-2,5-1-2,7-1-5,5 1-4,6 0-4,3 2-2,-3 4 2,-2 3 1,-2 5 2,-4 2-10,-7 4-21,-7 3-20,-6 3-21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24"/>
    </inkml:context>
    <inkml:brush xml:id="br0">
      <inkml:brushProperty name="width" value="0.04929" units="cm"/>
      <inkml:brushProperty name="height" value="0.04929" units="cm"/>
      <inkml:brushProperty name="color" value="#00BFF3"/>
    </inkml:brush>
  </inkml:definitions>
  <inkml:trace contextRef="#ctx0" brushRef="#br0">39831 24449 446,'-7'-9'3,"1"-3"8,0-4 6,2-1 8,0-2 5,2 4 6,0 3 4,2 3 6,2 4 2,6 8-3,4 6-3,5 7-2,3 6-3,0 5-3,-1 5-5,1 5-3,0 4-5,1 6-7,1 4-6,1 6-6,1 1-6,-1-1-2,1-1-2,-1 0-3,-1-5-7,-4-6-10,-5-8-12,-3-6-10,-3-5-9,0-3-4,-2-3-7,0-2-4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21"/>
    </inkml:context>
    <inkml:brush xml:id="br0">
      <inkml:brushProperty name="width" value="0.04617" units="cm"/>
      <inkml:brushProperty name="height" value="0.04617" units="cm"/>
    </inkml:brush>
  </inkml:definitions>
  <inkml:trace contextRef="#ctx0" brushRef="#br0">33950 7309 476,'0'-15'5,"2"4"10,0 3 10,2 3 10,1 2 5,3 3 0,4 4 0,2 2 0,-1 3-2,-3 4-7,-4 2-5,-4 3-6,-2 4-3,-2 3-1,0 4-1,-2 5 0,0 3-1,-2 2-1,0 4 1,-1 3-1,-1-1-1,2 0-1,1-3-2,0-2-1,3-2-1,2-4-4,4-2-2,2-3-2,2-2-3,2-3-4,0-1-2,1-3-4,1-1-3,0-3-5,0-1-5,-1-2-4,0-2-3,0-1-3,-2 0-3,0-2-3,-1-1 1,1 0 4,1-2 3,2 0 4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21"/>
    </inkml:context>
    <inkml:brush xml:id="br0">
      <inkml:brushProperty name="width" value="0.04949" units="cm"/>
      <inkml:brushProperty name="height" value="0.04949" units="cm"/>
    </inkml:brush>
  </inkml:definitions>
  <inkml:trace contextRef="#ctx0" brushRef="#br0">33944 10250 444,'-16'16'2,"2"1"3,1 1 4,1 2 3,0-2 1,2 0 2,1 0-1,1-2 1,1 1 3,2 1 6,2 3 7,2 1 5,1 3 2,0 3-5,0 3-2,0 3-5,0 2-1,2 0-2,0 2 0,2 1 0,-1 0-3,-1 0-1,0 0-3,-1 0-3,-1 0-1,0-2-1,0 0-1,0-1 0,0-1-2,1-2-1,2 0-1,0-1-1,1-1-3,-2-1-2,0-1-5,-2-1-2,0 0-2,-2 1-2,0 0 1,-2 2-2,-3 2-2,-7 3-5,-7 3-5,-7 2-5,-4 0-4,1-3-5,0-5-4,-1-4-5,3-4-3,5-5 0,5-5-2,5-4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22"/>
    </inkml:context>
    <inkml:brush xml:id="br0">
      <inkml:brushProperty name="width" value="0.04818" units="cm"/>
      <inkml:brushProperty name="height" value="0.04818" units="cm"/>
    </inkml:brush>
  </inkml:definitions>
  <inkml:trace contextRef="#ctx0" brushRef="#br0">39431 7871 456,'-7'-9'6,"1"-2"11,0-2 13,2-1 10,0-1 4,2 2-7,0 3-6,2 1-6,3-1-5,6-4-1,5-3-2,7-5-1,3 0-3,1 1-3,1 3-4,1 1-2,-1 2-3,-1 2 1,-3 3 0,-1 1 0,-2 4 1,-1 6 1,-1 6 2,0 6 1,-2 4 3,-1 5 4,-1 3 5,-1 5 3,0 1 2,0 0-3,0 1-2,-1-1-2,1 1-3,0 2-4,0 3-3,-1 1-3,0 0-4,-2-2 0,-2-2-1,-2-1-2,-2-4-4,-1-3-6,0-5-5,-1-3-7,-4-5-9,-2-5-12,-5-4-12,-4-6-12,1-4-1,3-7 11,4-6 11,4-5 10,2-2 8,2 3 3,0 3 4,2 3 4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22"/>
    </inkml:context>
    <inkml:brush xml:id="br0">
      <inkml:brushProperty name="width" value="0.05395" units="cm"/>
      <inkml:brushProperty name="height" value="0.05395" units="cm"/>
    </inkml:brush>
  </inkml:definitions>
  <inkml:trace contextRef="#ctx0" brushRef="#br0">40239 7431 407,'15'-17'3,"-1"-1"3,-1-3 6,0-1 3,-5 4 14,-8 14 23,-8 12 21,-8 13 23,-5 7 0,-1 1-21,-3 1-23,-1 1-21,-5 6-12,-7 10-5,-6 11-2,-8 11-4,1 2-14,8-9-21,8-7-24,8-8-21,5-7-11,5-7 3,3-7 3,4-7 2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22"/>
    </inkml:context>
    <inkml:brush xml:id="br0">
      <inkml:brushProperty name="width" value="0.04157" units="cm"/>
      <inkml:brushProperty name="height" value="0.04157" units="cm"/>
    </inkml:brush>
  </inkml:definitions>
  <inkml:trace contextRef="#ctx0" brushRef="#br0">42050 7697 529,'38'-14'115,"-2"2"-19,-1 4-19,-3 3-20,0 1-13,3 2-9,1 0-8,2 2-9,-2 2-17,-7 4-24,-7 4-25,-7 3-24,-6 2-10,-4-2 8,-6-2 6,-4-2 8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23"/>
    </inkml:context>
    <inkml:brush xml:id="br0">
      <inkml:brushProperty name="width" value="0.03803" units="cm"/>
      <inkml:brushProperty name="height" value="0.03803" units="cm"/>
    </inkml:brush>
  </inkml:definitions>
  <inkml:trace contextRef="#ctx0" brushRef="#br0">42066 8390 578,'-16'6'10,"16"-4"21,16-4 20,15-4 21,8-2 3,-2 2-13,0 1-14,-1 0-14,-2 2-11,-2 2-10,-1 2-11,-3 2-9,-2 2-12,-3 0-14,-3 1-14,-2 2-14,-4-1-6,-1-2 5,-2-3 5,-2 0 3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23"/>
    </inkml:context>
    <inkml:brush xml:id="br0">
      <inkml:brushProperty name="width" value="0.05272" units="cm"/>
      <inkml:brushProperty name="height" value="0.05272" units="cm"/>
    </inkml:brush>
  </inkml:definitions>
  <inkml:trace contextRef="#ctx0" brushRef="#br0">43975 7394 417,'-14'-6'65,"1"6"1,2 4-1,2 6 1,2 3-4,-1 3-7,0 3-9,0 3-7,0 2-7,0 1-5,1 1-5,-1 1-6,1 0-5,2-1-4,2-1-4,2-1-4,4-2-5,6-3-5,5-3-7,7-3-4,3-5-4,-1-10 3,1-8 1,-1-9 1,0-6 2,-1-1 1,-1-3 2,-1-1 1,-2-1 3,-3 0 2,-2-1 2,-4 1 2,-2 1 3,-2 3 0,-3 3 2,0 3 1,-4 2 1,0 3 0,-3 1 1,-2 2 1,-1 3-2,-2 3-3,0 2-2,-1 4-4,-2 2-5,-2 4-6,-1 2-8,-3 3-5,1 1-3,3 0 2,2-2 4,4 0 2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23"/>
    </inkml:context>
    <inkml:brush xml:id="br0">
      <inkml:brushProperty name="width" value="0.03842" units="cm"/>
      <inkml:brushProperty name="height" value="0.03842" units="cm"/>
    </inkml:brush>
  </inkml:definitions>
  <inkml:trace contextRef="#ctx0" brushRef="#br0">45100 7800 572,'21'14'108,"-3"-3"-22,-4-2-21,-4-4-22,-1 1-12,3 2-3,3 3-3,4 4-3,-1 0-7,-1-1-11,-2-1-10,-3 0-10,-1-2-16,0 1-19,-2 0-20,0 0-19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24"/>
    </inkml:context>
    <inkml:brush xml:id="br0">
      <inkml:brushProperty name="width" value="0.05653" units="cm"/>
      <inkml:brushProperty name="height" value="0.05653" units="cm"/>
    </inkml:brush>
  </inkml:definitions>
  <inkml:trace contextRef="#ctx0" brushRef="#br0">46434 6269 389,'8'-30'2,"-1"7"6,1 3 5,0 6 6,0 3 7,0 1 8,0 0 10,0 2 9,-2 5 4,-3 10-2,-2 10 0,-4 9-1,-3 7-6,-3 2-7,-5 4-10,-4 3-8,-1 1-7,1 0-3,1 0-3,1 0-4,1 0-4,2 1-2,2-1-3,3 0-2,0-2-3,2-2 1,0-3-1,2-3-1,1-4-1,2-2-2,2-3-3,2-2-2,2-6-3,4-3 0,2-6-1,3-4-1,3-6 0,1-2 0,3-5 1,2-4 0,0-4 2,1-3 0,-1-5 3,1-3 1,-3-1 2,-3 3 1,-4 3 2,-4 3 1,-4 3 4,-3 3 5,-2 3 5,-4 3 6,-3 2 2,-5 2-1,-5 2-1,-5 2 0,-3 2-3,1 4-2,-1 2-4,0 3-2,1 2-5,1 0-4,1 0-6,1-1-4,2 0-4,5 0-6,3-2-3,4 0-6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24"/>
    </inkml:context>
    <inkml:brush xml:id="br0">
      <inkml:brushProperty name="width" value="0.05261" units="cm"/>
      <inkml:brushProperty name="height" value="0.05261" units="cm"/>
    </inkml:brush>
  </inkml:definitions>
  <inkml:trace contextRef="#ctx0" brushRef="#br0">48028 6323 418,'1'-22'5,"0"3"10,2 3 11,0 3 10,0 5 12,-2 6 10,-2 7 13,-2 8 11,-3 5-3,-2 5-18,-3 5-16,-3 5-19,-2 1-10,0 0-7,1-1-5,-1-1-5,1-3-5,2-3-3,3-5-4,1-3-2,3-3-4,6 1-1,4 0-1,6-1-3,4-1-1,5-4 1,5-5-2,5-2 1,3-3-1,-1 0 1,0 0 1,1 0 1,-2 0-2,-3 0-4,-4 0-3,-1 0-3,-4-1 0,-3-1 5,-3 0 4,-2-1 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25"/>
    </inkml:context>
    <inkml:brush xml:id="br0">
      <inkml:brushProperty name="width" value="0.05621" units="cm"/>
      <inkml:brushProperty name="height" value="0.05621" units="cm"/>
      <inkml:brushProperty name="color" value="#00BFF3"/>
    </inkml:brush>
  </inkml:definitions>
  <inkml:trace contextRef="#ctx0" brushRef="#br0">8025 19171 391,'-42'-29'-2,"10"7"1,9 5 2,11 6 1,5 3 4,2-1 5,2-2 5,2 0 6,2-1 2,2-1 1,2-2 0,2 0 1,1 1-1,3 1-1,2 2-1,2 2-1,0 3-1,1 2-1,0 4-2,-1 3-1,1 3-1,0 7-1,0 5-2,-1 7-2,1 4 0,0 5 0,-1 3 1,1 4 0,0 5 0,1 4 0,1 5 0,1 6 0,-1-5 0,-4-10-3,-4-13-2,-4-12-1,-1 3-3,5 15-1,4 16-3,4 15-1,0 2 0,1-13 0,-2-12 1,-1-13 0,0-10 2,1-5 0,2-6 1,0-6 1,3-8 0,5-8 1,4-10 0,6-7 0,9-13 0,12-14 0,13-15 1,13-15 0,16-10 0,17-6 2,20-6 1,19-5 2,8-4 0,1 2-1,0 1-1,-1 1 0,-10 9-14,-21 20-24,-23 18-26,-20 18-24,-19 13-9,-15 7 5,-14 7 5,-15 7 7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24"/>
    </inkml:context>
    <inkml:brush xml:id="br0">
      <inkml:brushProperty name="width" value="0.05159" units="cm"/>
      <inkml:brushProperty name="height" value="0.05159" units="cm"/>
    </inkml:brush>
  </inkml:definitions>
  <inkml:trace contextRef="#ctx0" brushRef="#br0">48417 6437 426,'-16'-15'6,"2"2"13,1 2 13,1 3 12,1 3 9,2 8 5,2 6 6,2 7 4,1 6-3,-2 5-12,0 5-11,-1 5-13,-1 4-9,0 6-6,0 4-7,1 5-8,-2 6-6,0 7-8,-2 7-8,0 7-8,-1 0-8,1-7-8,-1-7-8,0-7-8,1-9-2,1-10 4,0-12 3,2-9 3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25"/>
    </inkml:context>
    <inkml:brush xml:id="br0">
      <inkml:brushProperty name="width" value="0.05751" units="cm"/>
      <inkml:brushProperty name="height" value="0.05751" units="cm"/>
    </inkml:brush>
  </inkml:definitions>
  <inkml:trace contextRef="#ctx0" brushRef="#br0">40210 12058 382,'0'-14'8,"1"6"16,2 5 17,0 4 15,1 5 5,0 4-9,0 3-9,0 5-8,-2 4-7,-2 3-3,-3 4-3,-4 5-4,0 0-4,0-2-3,2-1-3,1-3-3,0-1-3,2-3-3,0-1-3,2-3-1,1-2-5,4-4-4,2-5-4,3-3-5,4-5-2,2-4 0,3-5 0,3-5 0,3-5-1,1-6 0,2-4-2,3-4-2,-2-4 2,-3 1 4,-5 0 4,-3 0 3,-4 1 6,-3 3 5,-2 3 7,-4 3 7,-1 3 2,0 3 1,0 3 1,0 3 1,-1 5 6,-2 6 15,-2 7 13,-2 8 13,-2 4 3,0 5-13,-1 3-10,-2 5-12,1 2-5,-1 4-2,0 3 0,0 3-1,0 3-2,-2 5-4,0 6-2,-1 4-4,0 3-1,0 1-2,2 1 0,1 1-1,0-2-2,2-6-6,0-6-6,2-6-4,1-5-2,0-4 0,2-4 0,0-3 1,0-6-1,-4-4-4,-2-4-4,-3-6-3,-3-3-1,-2-2 2,-2-3 3,-1 0 2,-3-5 2,-1-2 1,-3-5 1,-1-4 2,-1-3 1,1-3 2,1-3 2,1-3 1,2-1 3,5-1 0,3 1 2,4 0 2,4 0 2,6 1 3,4 1 2,6 1 4,6-1-1,7-1-2,8-3-2,9-1-3,4 0-4,2 1-6,2 3-5,2 2-7,-3 2-1,-6 4 3,-7 5 3,-7 3 3,-5 2-3,-3 0-6,-3 0-7,-2 1-7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26"/>
    </inkml:context>
    <inkml:brush xml:id="br0">
      <inkml:brushProperty name="width" value="0.03927" units="cm"/>
      <inkml:brushProperty name="height" value="0.03927" units="cm"/>
    </inkml:brush>
  </inkml:definitions>
  <inkml:trace contextRef="#ctx0" brushRef="#br0">42500 12953 560,'4'-16'11,"8"2"22,7 1 23,9 1 23,3 1 2,2 2-14,1 2-16,1 2-15,-2 2-16,-3 2-14,-5 2-17,-3 2-14,-5 2-12,-3 2-7,-4 2-6,-4 2-8,-3 0-1,-2-1 4,-2-1 4,-2 0 3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26"/>
    </inkml:context>
    <inkml:brush xml:id="br0">
      <inkml:brushProperty name="width" value="0.03491" units="cm"/>
      <inkml:brushProperty name="height" value="0.03491" units="cm"/>
    </inkml:brush>
  </inkml:definitions>
  <inkml:trace contextRef="#ctx0" brushRef="#br0">42330 13798 630,'-15'8'3,"2"-2"8,3-1 8,1 0 7,3-2 6,4 0 5,4-2 5,4 0 5,5-2-1,7 0-8,7-2-8,7 0-7,4-2-10,1 0-11,0-1-10,2-2-12,-2 2-7,-3 1-3,-5 2-3,-3 2-4,-5 0-4,-3 0-4,-4-2-6,-4 0-5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26"/>
    </inkml:context>
    <inkml:brush xml:id="br0">
      <inkml:brushProperty name="width" value="0.05116" units="cm"/>
      <inkml:brushProperty name="height" value="0.05116" units="cm"/>
    </inkml:brush>
  </inkml:definitions>
  <inkml:trace contextRef="#ctx0" brushRef="#br0">44157 13100 430,'-15'9'135,"2"1"-27,3 3-29,1 2-28,0 3-17,0 3-4,-1 5-5,-1 3-5,-1 3-2,0 1-3,0 1-1,1 0-1,0 0-3,4-5-2,2-3-2,4-5-2,6-6-8,9-10-11,11-10-11,9-10-11,4-6-4,-3-5 4,-3-3 4,-3-5 5,-3 0 2,-3 2 3,-3 1 3,-3 3 1,-3 1 3,-4 3 4,-5 1 3,-2 3 3,-6 2 2,-2 5 2,-5 2 1,-4 6 2,-2 2-1,-1 4-2,-2 2-3,1 4-2,-1 1-3,4 1-2,3 2-3,3 0-3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26"/>
    </inkml:context>
    <inkml:brush xml:id="br0">
      <inkml:brushProperty name="width" value="0.04221" units="cm"/>
      <inkml:brushProperty name="height" value="0.04221" units="cm"/>
    </inkml:brush>
  </inkml:definitions>
  <inkml:trace contextRef="#ctx0" brushRef="#br0">45300 13550 521,'8'14'131,"0"-1"-30,0-2-30,-1-2-29,2-1-16,4 1 2,2 2 0,3 0 0,0 1-7,-2 1-18,-4 2-18,-3 0-17,-2 0-10,0-1-3,-2-1-2,0 0-4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27"/>
    </inkml:context>
    <inkml:brush xml:id="br0">
      <inkml:brushProperty name="width" value="0.05393" units="cm"/>
      <inkml:brushProperty name="height" value="0.05393" units="cm"/>
    </inkml:brush>
  </inkml:definitions>
  <inkml:trace contextRef="#ctx0" brushRef="#br0">46381 13031 407,'-6'-12'73,"0"5"-4,4 6-4,1 6-5,0 4-4,0 3-7,-2 3-7,0 4-6,-1 1-7,2 1-5,0 1-5,2 1-5,1-1-3,4-1 1,2-3 1,4-1 0,1-4-5,3-6-11,2-6-10,1-6-10,2-4-6,0-2 0,-1-2-2,1-1 0,-2-2 1,-3 1 6,-2-1 4,-4 0 6,-2 0 3,-2-1 1,-3-2 0,0 1 2,-4-1 0,-2 4 1,-4 3 1,-2 3 1,-3 2-1,-3 2-1,-4 2-2,-2 2-2,0 2-2,3 2-3,3 2-3,3 2-3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27"/>
    </inkml:context>
    <inkml:brush xml:id="br0">
      <inkml:brushProperty name="width" value="0.0529" units="cm"/>
      <inkml:brushProperty name="height" value="0.0529" units="cm"/>
    </inkml:brush>
  </inkml:definitions>
  <inkml:trace contextRef="#ctx0" brushRef="#br0">47402 12441 415,'-1'-17'5,"0"0"7,-2-1 9,0-1 9,0 1 4,0 3-1,2 2 0,0 4 0,1 1-1,-2-2 0,0 0-2,-2-1 0,-1 0-1,-3 1 1,-4 0-1,-2 2 2,-1 2-3,1 6-3,1 4-4,0 6-3,2 2-4,3 1-3,1 1-3,2 2-4,1 0-1,0 1-1,0 1 1,0 1-2,2 1 1,4-1-1,4 1-2,4-1 1,1 2-2,-1 1 0,0 3-1,-2 1 0,-1 3-1,0 3-1,-2 3 1,0 3 0,-3 1-2,-1 0 0,-2 0-1,-1 0-1,-4 0 0,-2-2 0,-3 0 1,-4-1 0,-2-4-1,-1-5-2,-3-7-3,-1-5-2,-1-5-1,1-2 1,1-4 2,1-2 2,1-5 3,2-2 4,2-5 5,3-4 4,3-4 4,6-5 0,6-5 1,6-4 1,7-5-1,7-3-2,9-3-1,7-2-2,4-1-5,0 2-7,0 2-8,0 2-7,-1 2-9,-3 5-7,-4 4-8,-2 3-9,-4 4-2,-5 3 3,-5 3 3,-4 3 3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48"/>
    </inkml:context>
    <inkml:brush xml:id="br0">
      <inkml:brushProperty name="width" value="0.02284" units="cm"/>
      <inkml:brushProperty name="height" value="0.02284" units="cm"/>
      <inkml:brushProperty name="color" value="#F2395B"/>
    </inkml:brush>
  </inkml:definitions>
  <inkml:trace contextRef="#ctx0" brushRef="#br0">72260 13241 963,'-54'-62'15,"17"18"-4,19 18-4,17 17-3,9 9-7,2 0-8,0 0-8,1 0-8,1 0-3,0 0-1,-1 0 1,1 0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51"/>
    </inkml:context>
    <inkml:brush xml:id="br0">
      <inkml:brushProperty name="width" value="0.05527" units="cm"/>
      <inkml:brushProperty name="height" value="0.05527" units="cm"/>
      <inkml:brushProperty name="color" value="#F2395B"/>
    </inkml:brush>
  </inkml:definitions>
  <inkml:trace contextRef="#ctx0" brushRef="#br0">38555 10122 398,'-13'-1'9,"6"0"21,6-2 18,6 0 20,5 0 6,5 0-8,5 2-9,6 0-8,0 1-8,-2 0-7,-1 0-8,-2 0-7,-1 0-5,1 0-2,1 0-3,1 0-2,1 1-2,1 0 1,1 2 0,1 0 0,1 0-1,2 0-2,3-2-2,1 0-2,2-1-1,1 0-1,0 0-1,2 0-1,0-1 1,1 0-1,-1-2 1,0 0 0,1 0 1,2 0 0,2 2 1,2 0 1,0 1 0,-2 0 0,-2 0 1,-1 0 0,-3 1 1,0 0 0,-1 2 1,-1 0 0,-1 0 0,0 0-1,1-2 1,-1 0-2,-1-1 1,0 2 0,-1 0-1,-1 2 1,0-1 1,-1-1-1,0 0 2,1-1 0,-1-1 0,2 0-1,1 0 0,1 0 0,1-1-1,0-1 0,2 0 1,1-1-1,0-1 1,0 0 0,1 0 0,-1 0 0,-1 0 0,0 0-1,-1 0 0,-1 1 0,-2-1-3,-2 2 0,-1 0-3,-3 2-2,0 0-1,3 0 0,1 0 0,3 0 0,2-1 1,4 0 3,4-2 2,4 0 3,1 0 2,0 0 2,-2 1 1,0 2 2,-2-1 1,-2 0-3,-2-2 0,-2 0-3,-2 0-1,-3 0-1,-3 2-2,-3 0-1,-3 1-1,-1 0 0,-3 0 0,-1 0 1,0 1-2,3 0-1,3 2-1,3 0-3,2 0 2,2 0 4,3-2 5,1 0 4,0-2 1,0 0-1,-1-2 0,-1 0-1,-2 0 0,0 0-1,-1 2 1,-1 0 1,0 1-3,1-2-1,1 0-4,0-1-2,0-1-3,-3 0-3,-3 0-3,-3 0-4,-3 1-2,-1 0-4,-3 2-3,-1 0-3,-3-1-5,-4-4-4,-5-4-6,-2-3-5,-4-2-3,-1 2-1,0 3-1,-1 1-1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28"/>
    </inkml:context>
    <inkml:brush xml:id="br0">
      <inkml:brushProperty name="width" value="0.04878" units="cm"/>
      <inkml:brushProperty name="height" value="0.04878" units="cm"/>
      <inkml:brushProperty name="color" value="#00BFF3"/>
    </inkml:brush>
  </inkml:definitions>
  <inkml:trace contextRef="#ctx0" brushRef="#br0">24094 13240 451,'8'-28'20,"0"7"0,0 7-1,0 7 0,-4 4 5,-5 3 13,-5 4 13,-7 2 11,-7 7 1,-7 11-13,-9 11-12,-6 11-13,-5 7-8,1 7-1,2 6-2,0 5-2,2 1-2,0-7-2,1-5-2,2-6-2,2-6-1,5-6-1,5-6 0,5-5-2,4-6 0,5-3 1,3-5 1,4-3 1,7-3 2,10-2 0,9-3 2,11-1 0,7-3 1,6-6-1,6-4-2,6-5 0,2-2-2,-1 0-3,0 2-1,-2 1-2,-1 1-3,-2 2-1,-2 2-2,-2 3-2,-3 0-3,-6 2-8,-4 0-6,-5 2-7,-5 0-3,-3 0-3,-4 0-1,-5 0-1,-2-1-2,-2-2-2,-2-2 0,-2-2-2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54"/>
    </inkml:context>
    <inkml:brush xml:id="br0">
      <inkml:brushProperty name="width" value="0.0422" units="cm"/>
      <inkml:brushProperty name="height" value="0.0422" units="cm"/>
      <inkml:brushProperty name="color" value="#F2395B"/>
    </inkml:brush>
  </inkml:definitions>
  <inkml:trace contextRef="#ctx0" brushRef="#br0">54182 6600 521,'0'15'136,"0"-1"-30,0-1-31,0 0-32,0-2-17,0 1-3,0 0-4,0 0-3,0 0-4,0 1-2,0 1-4,0 2-2,-1-1-2,-1-1-2,0-1 1,-1-1-2,-1 1-1,2 0 2,0 1-1,2 1 0,-1 1 1,0 0-2,-2-1-1,0 1-1,-1-1 0,2-1 0,0-1 0,2 0 0,0-2-2,0 1-1,0 0-2,0 0-3,0-1-1,0 1 1,0 0 1,0 0 0,0-1 0,0 1 1,0 0 0,0 0 1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55"/>
    </inkml:context>
    <inkml:brush xml:id="br0">
      <inkml:brushProperty name="width" value="0.05446" units="cm"/>
      <inkml:brushProperty name="height" value="0.05446" units="cm"/>
      <inkml:brushProperty name="color" value="#F2395B"/>
    </inkml:brush>
  </inkml:definitions>
  <inkml:trace contextRef="#ctx0" brushRef="#br0">54300 6544 404,'8'-8'1,"0"0"5,0 1 4,-1-1 4,3 0 4,6 2 1,4 1 4,5 0 2,3 0 0,1 0-1,1-1-2,1-1-1,-1 0-3,-3 2-1,-4 2-2,-1 2-1,-4 2-2,-3 4 0,-3 2 0,-2 4-1,-4 2 1,-3 3-1,-2 3 0,-4 3-1,-2 2 1,-3 1-1,-4 1 0,-2 1 0,-1 0-1,-1 1-2,0-1-3,0 1-1,0-2-3,-1 0-1,-1-1-3,-1-1-2,-1-1-1,1-3-3,-1-1-2,0-2-2,2-3-1,1-3 0,2-3 0,3-2 0,0-5 0,2-4 0,1-5 0,0-6 0,3-3 0,5-5 1,2-3-1,5-5 0,4-1 3,6 0 5,4-1 5,5 1 4,3 1 4,1 3 1,1 3 2,1 3 2,-1 4 0,-3 5 2,-4 4 1,-1 6 0,-5 4 1,-3 6-1,-4 4-1,-4 5-1,-5 4-1,-6 1-4,-6 3-3,-6 1-4,-1 0 0,1-3-1,2-3 1,3-3 0,0-2-1,2 0 1,1-2 0,0-1 0,1 0 0,-1 2 0,-2 0 0,0 1 1,0 1-3,1 1-5,0 1-4,2 2-4,-1-2-2,0-1 2,-1-3 2,-1-1 1,0-1 2,2 0 1,2-1-1,2 1 2,1-1 0,-2-2 1,0-2 0,-1-2 1,1-3 4,4-4 5,4-4 7,4-4 5,2-2 2,1 0-6,2 1-5,0-1-4,1 0-3,0 0-2,-1 1-1,1-1-1,-1 1-1,-1 0 0,0 2 0,-2 1 0,0 0-1,0 0-2,0 0-1,0 0-2,0 1 0,-1-1-1,1 0 1,0 0 0,-1 0 1,-2 0 0,-2 1 2,-2-1 0,-1 0 1,2 0-1,0 0 1,2 0-1,-1 1 0,-1-1 0,0 0 0,-2 0 1,0 0-1,0-2 1,0 0 1,0-1 0,0 0 2,-2 0 1,0 2 1,-1 1 2,-1 0 2,0 0 0,0 0 2,0 0 0,0 1 1,2-1 0,0 0-1,2 0 0,-1 0 0,0 0 2,-2 1 3,0-1 1,-1 0 2,0 0-1,0 0 1,1 0-2,-1 1 1,2-1 0,0 0 1,2 0-1,-1 0 2,0 0 3,-2 1 2,0-1 4,-1 3 8,2 7 13,0 8 15,2 6 12,0 4 1,0-1-16,0 1-14,0 0-15,-1 2-8,0 8-4,-2 7-2,0 7-4,0 1-2,0 0-6,2-3-3,0-2-5,1-4-1,0-5 0,0-7 1,0-5 1,0-3 0,0 3 2,0 2 0,0 1 2,0 2 0,0 1 1,0 1 0,0 1 0,0 0 1,0 1 0,0-1 0,0 1 0,0-2-2,0-2-1,0-1-4,0-2-2,0-1-1,-2 3 1,0 1 1,-2 3 1,1-1 0,1-1 1,0-3 0,2-1 1,0-1-2,0 3-6,0 1-4,0 3-5,0-1-1,0 0 2,0-1 2,0 0 2,0-2 2,0 1 1,0-1 2,0 1 2,0-1-2,0-2-2,0 0-3,0 0-2,0 0-4,0 3-2,0 3-2,0 3-3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55"/>
    </inkml:context>
    <inkml:brush xml:id="br0">
      <inkml:brushProperty name="width" value="0.05072" units="cm"/>
      <inkml:brushProperty name="height" value="0.05072" units="cm"/>
      <inkml:brushProperty name="color" value="#F2395B"/>
    </inkml:brush>
  </inkml:definitions>
  <inkml:trace contextRef="#ctx0" brushRef="#br0">56163 7016 433,'-6'-7'60,"4"2"-11,4 2-9,4 2-11,2 3-3,1 4 4,2 4 4,0 3 2,-2 5 0,-5 3-6,-4 5-7,-5 3-5,-4 3-5,-2 1-2,-2 1-3,-1 0-3,-1 0-2,4-5-2,3-4-3,3-3-2,3-5-3,7-7 0,6-5-3,6-6-2,4-5 1,5-6 1,3-3 1,5-6 2,0-2 1,-2 2-1,-1 3 1,-3 1-1,-3 3-1,-3 3-4,-4 2-2,-5 4-4,-5 0-2,-10 0-2,-8-1-2,-9-1-2,-3-2 0,3 0 4,3-2 3,2 0 3,3-1 1,1-1 2,0-1-1,2-1 0,1 3 16,2 10 30,2 8 30,3 9 31,-2 9 5,-1 7-19,-2 8-18,-1 8-19,-5 6-18,-6 4-14,-5 3-17,-7 5-15,0-4-9,5-10-4,5-12-4,5-10-3,3-6-2,1-3 1,0-1 0,2-2 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56"/>
    </inkml:context>
    <inkml:brush xml:id="br0">
      <inkml:brushProperty name="width" value="0.03873" units="cm"/>
      <inkml:brushProperty name="height" value="0.03873" units="cm"/>
      <inkml:brushProperty name="color" value="#F2395B"/>
    </inkml:brush>
  </inkml:definitions>
  <inkml:trace contextRef="#ctx0" brushRef="#br0">56750 8350 568,'15'1'36,"-1"4"4,-1 2 4,0 4 4,-1 1-1,1 3-3,2 1-3,0 3-5,1 2-4,1 1-7,2 3-5,0 1-7,0 0-8,-1-3-9,-1-3-11,-1-2-9,-1-4-14,-4-1-15,-3-2-17,-2-2-15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56"/>
    </inkml:context>
    <inkml:brush xml:id="br0">
      <inkml:brushProperty name="width" value="0.041" units="cm"/>
      <inkml:brushProperty name="height" value="0.041" units="cm"/>
      <inkml:brushProperty name="color" value="#F2395B"/>
    </inkml:brush>
  </inkml:definitions>
  <inkml:trace contextRef="#ctx0" brushRef="#br0">58200 5826 536,'15'-21'74,"-1"5"-5,-1 5-4,0 5-4,-1 4-8,0 5-12,-1 6-11,1 4-12,-1 5-6,-2 3 1,-3 5 0,-1 3-1,-2 1-10,-4-3-21,-2-3-22,-3-3-22,-2-3-9,2-3 1,0-3 3,2-2 3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57"/>
    </inkml:context>
    <inkml:brush xml:id="br0">
      <inkml:brushProperty name="width" value="0.05209" units="cm"/>
      <inkml:brushProperty name="height" value="0.05209" units="cm"/>
      <inkml:brushProperty name="color" value="#F2395B"/>
    </inkml:brush>
  </inkml:definitions>
  <inkml:trace contextRef="#ctx0" brushRef="#br0">57564 7000 422,'-7'9'69,"2"1"-6,2 3-7,2 2-7,1 1-6,0 1-6,0 1-7,0 2-7,0 0-5,-2 3-3,0 1-5,-2 3-4,0-2-2,1-3 1,-1-5-1,0-3 0,4-8-10,8-12-23,7-12-21,9-11-23,3-5-3,-1 5 15,-1 4 14,-1 3 14,-3 4 15,-3 5 13,-4 3 14,-4 4 14,-4 4 9,-3 4 5,-2 4 4,-4 4 5,-2 3-3,-5 5-10,-4 4-10,-4 3-9,0 1-6,1-5-3,2-3-2,3-4-2,-1-3-8,0 1-13,-1 0-12,-1 0-13,2-2-3,8-3 8,6-2 9,8-4 7,4-2 6,3-4 3,3-2 3,3-3 3,1-1 4,-3 2 6,-1 2 5,-2 2 6,-3 1 3,-1 1 0,-2-2-1,-2 2 0,-3 0-1,-4 3 0,-4 4-2,-4 3 0,-2 0-1,0 1-2,0 0-2,1 0-1,-2 0-1,-2 1-1,-2 2-2,-1 0 0,-2 2-1,0 3 1,0 3 1,1 4 1,-2 0 0,-2 3 0,-1 0 1,-3 1 0,1-1 1,1 0-1,2-1-1,3-1 0,5-6-9,8-10-17,9-12-18,10-10-18,3-6-2,1 1 13,-1-1 11,1 1 14,0 0 9,1 1 7,1 0 7,1 2 6,-1 3 6,-2 3 3,-4 4 4,-3 4 2,-3 3 4,-2 2 1,-4 2 3,-2 2 1,-2 2 1,0 3-3,0 3-3,0 4-3,-3 1-2,-2 2-2,-5 3-3,-4 2-1,-1-1-2,3-2 0,1-1-1,2-2 0,3-3 0,2-1 0,4-3 0,2-1-1,5-2 0,6-2-4,5-2-2,7-2-4,2-2-1,-1-1 0,-1 0-2,-1-1 0,0-1 0,-1 0 0,1 0 1,-1 0 0,-1 0 3,-3 1 5,-3 2 5,-2 0 5,-4-2 4,-3-8 3,-2-6 4,-4-7 2,-1-6-1,0-7-8,0-5-6,0-6-7,0-5-11,0-4-13,0-4-13,0-3-14,1 1-6,2 10 0,2 8 1,2 9 1,0 7-2,0 5-2,-2 5-2,0 5-4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57"/>
    </inkml:context>
    <inkml:brush xml:id="br0">
      <inkml:brushProperty name="width" value="0.04633" units="cm"/>
      <inkml:brushProperty name="height" value="0.04633" units="cm"/>
      <inkml:brushProperty name="color" value="#F2395B"/>
    </inkml:brush>
  </inkml:definitions>
  <inkml:trace contextRef="#ctx0" brushRef="#br0">59750 7000 474,'14'0'39,"-1"0"3,-2 0 5,-2 0 3,0 0 1,1 2 0,3 0-2,2 2-1,0 0-4,-1 2-7,-1 0-7,0 1-7,-2 1-9,-1 2-13,0 0-14,-2 1-12,-1 2-9,-2 2-7,-3 1-6,0 3-6,-4-1-2,0-1 5,-3-2 5,-2-2 4,-1-2 2,0-1 3,1-1 2,-1 0 1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57"/>
    </inkml:context>
    <inkml:brush xml:id="br0">
      <inkml:brushProperty name="width" value="0.0443" units="cm"/>
      <inkml:brushProperty name="height" value="0.0443" units="cm"/>
      <inkml:brushProperty name="color" value="#F2395B"/>
    </inkml:brush>
  </inkml:definitions>
  <inkml:trace contextRef="#ctx0" brushRef="#br0">59434 8050 496,'-16'7'0,"2"0"1,1-2 0,1 0 1,1-1 5,0 1 9,2 2 11,1 0 9,3 1 6,8 0 2,6 0 2,7-1 1,6-1-2,3-4-6,4-4-4,5-4-6,2-1-5,1 1-5,0 0-3,2 2-5,-2 1-3,-3 4-3,-5 2-2,-3 4-3,-4 2-5,-3 1-9,-3 3-8,-3 2-10,-3 1-5,-2-1-3,-4 1-3,-2 0-3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58"/>
    </inkml:context>
    <inkml:brush xml:id="br0">
      <inkml:brushProperty name="width" value="0.04539" units="cm"/>
      <inkml:brushProperty name="height" value="0.04539" units="cm"/>
      <inkml:brushProperty name="color" value="#F2395B"/>
    </inkml:brush>
  </inkml:definitions>
  <inkml:trace contextRef="#ctx0" brushRef="#br0">61958 5231 484,'36'-13'127,"-4"3"-25,-5 4-22,-5 4-24,-3 4-15,-3 4-5,-1 4-6,-2 3-6,-3 4-9,-2 3-11,-4 3-10,-2 3-12,-5 3-7,-4 1-5,-6 2-6,-4 3-4,-4-2-3,-3-2-2,-3-3-2,-3-3-2,0-3 4,1-3 6,3-3 7,2-2 7,1-4 6,4-1 4,3-2 3,3-2 4,4-2 10,8-2 17,6-2 18,8-2 15,4-2 5,5 0-8,3-1-9,5-1-9,0-1-7,-3 2-6,-3 1-6,-3 0-5,-3 2-4,-1 0-2,-2 2-2,-2 0-2,-3 3-1,-1 2 1,-2 3 0,-2 4 0,-4 1 1,-4 1-1,-5 1 0,-6 2 0,-2 0 1,-3 1 3,-2 1 3,-1 1 3,-1 0 0,1-1 0,1-1-2,1 0 0,1-3-1,2-1 0,3-2-1,1-2 0,5-3-4,8-1-6,8-2-7,8-2-6,5-3-4,5-4 0,3-4-2,4-3-1,2-2 1,-3 2 4,-2 3 3,-1 1 4,-4 2 1,-3 2 2,-4 2 0,-5 2 0,-6 4 7,-12 4 12,-10 5 11,-11 5 12,-5 3 3,-1 0-6,1-1-7,0 1-5,-1-1-5,1-1-5,0-1-3,-1-1-5,2-1 0,1-1 3,3 0 3,1-2 3,10-2 6,17-4 7,16-4 8,17-4 8,8-3-2,0-2-11,0-2-10,0-2-11,-1 1-10,-3 1-9,-4 2-9,-2 2-10,-5 1-4,-5 0-1,-6 0-1,-6 0-2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58"/>
    </inkml:context>
    <inkml:brush xml:id="br0">
      <inkml:brushProperty name="width" value="0.04853" units="cm"/>
      <inkml:brushProperty name="height" value="0.04853" units="cm"/>
      <inkml:brushProperty name="color" value="#F2395B"/>
    </inkml:brush>
  </inkml:definitions>
  <inkml:trace contextRef="#ctx0" brushRef="#br0">61695 7700 453,'-21'1'8,"8"2"17,7 2 15,7 2 18,2 2 5,1 5-5,0 4-4,0 3-5,0 5-5,0 5-8,0 5-6,0 5-6,-2 3-6,-2 2-3,-4 2-3,-2 2-4,-4 0-4,-3-1-5,-5 0-5,-4-1-6,-2-3-9,-3-2-12,-1-4-12,-2-2-13,0-4-2,3-7 5,3-5 6,3-7 7,3-3 2,2-2 0,4-2 1,3-2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09:59"/>
    </inkml:context>
    <inkml:brush xml:id="br0">
      <inkml:brushProperty name="width" value="0.03583" units="cm"/>
      <inkml:brushProperty name="height" value="0.03583" units="cm"/>
      <inkml:brushProperty name="color" value="#F2385B"/>
    </inkml:brush>
  </inkml:definitions>
  <inkml:trace contextRef="#ctx0" brushRef="#br0">48300 10252 613,'9'-8'50,"1"1"-5,3-1-3,2 0-3,1 1-5,-1 2-3,1 2-5,0 2-5,0 3-2,-1 2-1,1 3 0,0 4-1,-2 3-3,-1 5-5,-2 5-6,-2 5-4,-4 5-2,-2 6 1,-6 6 0,-2 6 2,-4 2 0,-2-2-2,-2-2-2,-1-2 0,-1-4-2,2-8 1,2-6 0,3-7 0,1-8 0,2-8 2,2-10-1,2-8 2,4-10-3,7-11-4,8-10-4,6-12-6,4-8-5,2-7-7,3-7-8,1-7-7,0 3-1,-3 11 5,-3 12 4,-3 13 5,-3 7 5,-3 5 3,-3 5 4,-2 5 4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28"/>
    </inkml:context>
    <inkml:brush xml:id="br0">
      <inkml:brushProperty name="width" value="0.04828" units="cm"/>
      <inkml:brushProperty name="height" value="0.04828" units="cm"/>
      <inkml:brushProperty name="color" value="#00BFF3"/>
    </inkml:brush>
  </inkml:definitions>
  <inkml:trace contextRef="#ctx0" brushRef="#br0">25443 13438 455,'-10'-8'2,"-2"-2"4,-3 0 4,-3-1 4,1 2 11,4 6 17,6 6 18,5 6 17,2 9 3,0 15-12,0 13-13,0 14-12,0 12-12,1 14-10,2 12-10,0 14-12,0 11-9,-2 14-10,-2 12-9,-2 13-10,-1-2-4,1-16 1,-2-18 2,2-15 1,-1-14-3,0-10-5,0-10-7,0-9-6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59"/>
    </inkml:context>
    <inkml:brush xml:id="br0">
      <inkml:brushProperty name="width" value="0.0496" units="cm"/>
      <inkml:brushProperty name="height" value="0.0496" units="cm"/>
      <inkml:brushProperty name="color" value="#F2395B"/>
    </inkml:brush>
  </inkml:definitions>
  <inkml:trace contextRef="#ctx0" brushRef="#br0">63976 4916 443,'15'-7'6,"1"2"11,0 2 12,-1 2 12,2 1 6,1 2 0,3 0 1,2 2 0,0 1-2,1 3-5,-1 4-5,1 2-6,-3 2-8,-3-1-12,-5 1-12,-3 0-12,-4 1-9,-6 3-8,-4 3-8,-5 3-7,-6 1-2,-4 1 3,-5-1 2,-5 0 4,-3-1 1,-1-3 2,0-3 0,-2-2 2,2-4 4,4-3 7,3-3 7,5-2 8,5-4 6,8-2 5,8-4 6,8-2 5,5-2 4,5 0 4,3 0 2,5 1 4,1-1 0,-3 2-2,-1 0-3,-3 2-2,-2 2-2,-4 6 0,-5 4-1,-3 6-1,-5 3 0,-6 5-3,-6 3-1,-5 5-2,-5 0-1,-3 0-1,-3-1-1,-3-1-1,-1-2 0,-1-1 0,1-3-1,0-1 0,1-3 0,5-3-1,3-3 0,5-2-1,7-5-1,12-2-2,11-6-1,13-2-2,6-4-1,2 0-1,3-1-2,1-1-2,0 0 1,-4 2 0,-2 2 1,-3 2 2,-5 4 1,-9 4 1,-7 5 2,-8 6 2,-8 1 1,-7 1 3,-9 0 2,-7-1 2,-4 1 2,1 0 0,1-1 1,2 1 0,2-1-1,5-3-1,5-1-1,5-2-2,7-2-1,11 0-1,12-2-2,10 0-1,5-3-1,2-3 0,1-2-1,1-3-1,-1-2 0,-2 2 1,-1 1-1,-3 0 1,-6 3-4,-9 4-9,-10 4-8,-9 4-10,-9 2 0,-4 1 4,-5 1 6,-5 2 5,-4 0 4,-4 1 2,-5 1 2,-2 1 2,-1 0 2,4-3 4,3-1 4,5-2 4,4-2 3,3-1 6,5 0 5,3-2 4,8-1 3,12-2 0,12-3-1,11 0 0,8-2-1,3 0-5,3 0-3,2 0-4,3-2-6,2 0-12,2-3-10,2-2-10,-1-1-4,-4 0 4,-4 1 3,-3-1 4,-6 0-4,-4 2-11,-5 1-10,-5 0-11,-4 1-6,-4-2 0,-5 0-1,-2-1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6:59"/>
    </inkml:context>
    <inkml:brush xml:id="br0">
      <inkml:brushProperty name="width" value="0.05095" units="cm"/>
      <inkml:brushProperty name="height" value="0.05095" units="cm"/>
      <inkml:brushProperty name="color" value="#F2395B"/>
    </inkml:brush>
  </inkml:definitions>
  <inkml:trace contextRef="#ctx0" brushRef="#br0">65003 7689 431,'-35'-5'54,"9"6"4,8 6 4,10 6 3,5 5-1,2 7-7,2 5-6,2 6-7,2 7-7,0 6-7,1 7-7,2 8-7,-2 4-8,-1 2-10,-2 4-7,-2 3-10,-1-3-1,-2-11 4,0-9 6,-1-10 5,-1-7-12,2-3-29,0-5-28,2-3-29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00"/>
    </inkml:context>
    <inkml:brush xml:id="br0">
      <inkml:brushProperty name="width" value="0.05072" units="cm"/>
      <inkml:brushProperty name="height" value="0.05072" units="cm"/>
      <inkml:brushProperty name="color" value="#F2395B"/>
    </inkml:brush>
  </inkml:definitions>
  <inkml:trace contextRef="#ctx0" brushRef="#br0">66036 5209 433,'8'-7'5,"0"1"9,0 0 8,0 2 10,0 2 3,-1 6-3,1 4-3,0 5-3,-1 4-1,0 3 2,-2 4 0,0 2 2,-2 2-1,-3 4-3,0 3-3,-3 3-3,-2 0-5,0 0-5,-2-1-5,0-1-6,-1-4-4,0-4-1,1-5-1,-1-5-2,1-5-8,2-8-14,2-7-15,2-6-14,2-9-3,2-9 9,2-10 10,2-10 9,1-4 8,1 4 4,2 2 6,0 4 5,1 2 6,0 5 7,-1 4 6,1 3 6,0 4 10,2 3 12,0 3 14,1 3 11,0 3 6,-1 4-3,-1 4-3,0 4-3,-3 4-5,-4 6-11,-4 4-10,-4 5-10,-3 4-8,0 3-6,-2 3-7,0 3-5,-1 0-3,0-2 2,1-2 0,-1-1 2,2-7-9,6-11-18,4-11-19,6-10-18,1-5-3,-1 1 16,-1 1 14,0 1 15,-4 6 11,-5 12 8,-4 11 7,-5 13 9,-6 5 1,-4 0-3,-4 0-4,-6 1-4,-3-3-2,-1-2-2,-1-3 0,-1-3-3,1-2 2,1-1 2,3-1 3,2-1 2,2-2 4,5-3 5,3-2 4,4-4 5,5-2 3,6 0 3,6-2 2,6 0 3,5-3-2,4-2-5,3-4-6,5-2-5,1-3-6,1 0-4,-1-1-5,1-1-5,-3-1-2,-1 0 1,-4 0 0,-3 1 0,-3 1 7,-3 6 12,-3 4 13,-2 6 13,-3 3 4,0 3-5,-2 3-5,0 4-5,-1 0-3,0 1-3,0-1-2,0 1-3,0 0-2,0 1-1,0 1-1,0 1 0,0 0-3,0-1-3,0-1-3,0-1-4,2-2-3,6-2-2,4-4-2,5-3-3,2-4-3,-1-8-3,-1-6-4,0-7-3,-3-5-3,-1 0-4,-2-1-4,-2-1-3,-4 0-2,-2 1 0,-6 1-1,-2 1 1,-6 2 2,-4 3 5,-5 3 3,-5 2 5,-3 3 5,-1 1 5,-1 0 5,0 2 4,-2 0 4,3 0 1,0 0 1,1 0 1,2 0 3,3 0 4,3 0 5,3 1 4,2 0 12,4 6 17,3 2 18,2 5 17,3 3 2,0 2-15,2 1-16,1 3-15,-2 3-7,-2 5 0,-4 4 1,-2 6 0,-3 1-1,-2-3-3,-1-3-5,-3-3-3,-1-1-11,-3 0-15,-2 2-18,-1 1-16,-1-2-6,3-5 1,1-5 2,3-5 2,2-3-1,2-2-4,4-2-5,3-2-5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01"/>
    </inkml:context>
    <inkml:brush xml:id="br0">
      <inkml:brushProperty name="width" value="0.0439" units="cm"/>
      <inkml:brushProperty name="height" value="0.0439" units="cm"/>
      <inkml:brushProperty name="color" value="#F2395B"/>
    </inkml:brush>
  </inkml:definitions>
  <inkml:trace contextRef="#ctx0" brushRef="#br0">66000 8100 501,'9'9'8,"1"3"16,3 4 16,2 2 16,0 0 4,-1-1-10,-1-2-9,0-3-9,2 2-4,7 4 1,7 3 0,7 5 1,4 2-3,2 2-6,2 3-6,2 1-6,1 1-11,-2-2-14,0 0-15,-1-1-14,-4-2-4,-4-1 7,-5-3 6,-5-1 7,-5-4-1,-3-5-10,-4-5-10,-4-4-9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02"/>
    </inkml:context>
    <inkml:brush xml:id="br0">
      <inkml:brushProperty name="width" value="0.05177" units="cm"/>
      <inkml:brushProperty name="height" value="0.05177" units="cm"/>
      <inkml:brushProperty name="color" value="#F2395B"/>
    </inkml:brush>
  </inkml:definitions>
  <inkml:trace contextRef="#ctx0" brushRef="#br0">69816 6000 424,'-10'67'180,"-3"-5"-41,-5-6-40,-3-6-40,-3-3-24,1 2-9,-1 1-7,1 0-8,0 0-6,2 0-3,3-2-3,1 0-3,4-3-2,3-6-2,4-4-2,4-5 0,4-6-2,4-5-2,4-6-1,3-6-1,6-7-1,7-8-3,7-8 0,7-7-3,2-7 1,0-1 2,-1-4 0,-1-3 3,-5 1 1,-6 6 2,-7 4 3,-7 5 2,-8 4 3,-12 2 5,-10 4 3,-11 3 5,-6 3 1,-1 6 0,-1 4-1,0 6 0,0 2-2,3 1-3,3 1-2,3 2-4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02"/>
    </inkml:context>
    <inkml:brush xml:id="br0">
      <inkml:brushProperty name="width" value="0.04898" units="cm"/>
      <inkml:brushProperty name="height" value="0.04898" units="cm"/>
      <inkml:brushProperty name="color" value="#F2395B"/>
    </inkml:brush>
  </inkml:definitions>
  <inkml:trace contextRef="#ctx0" brushRef="#br0">71415 6135 449,'14'-21'0,"-2"5"0,-4 5 0,-2 4 0,-3 2 5,1-2 13,0-1 10,0-3 13,-2 2 7,-4 6 7,-4 6 6,-3 6 6,-5 6-3,-4 7-13,-4 7-14,-3 7-12,-3 1-9,1-2-4,0-3-2,-1-3-4,2-2-3,1-1-1,2-1-1,3-1 0,2-2-2,5-3-1,3-3 0,4-3-1,8-2-3,14 0-5,12-2-5,12 0-5,7-3-2,-2-3 1,0-2 0,-1-4 2,-3-1 0,-2-2-3,-3 0-1,-3-1-2,-7-1-7,-9 0-11,-10 0-12,-10 1-11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02"/>
    </inkml:context>
    <inkml:brush xml:id="br0">
      <inkml:brushProperty name="width" value="0.0525" units="cm"/>
      <inkml:brushProperty name="height" value="0.0525" units="cm"/>
      <inkml:brushProperty name="color" value="#F2395B"/>
    </inkml:brush>
  </inkml:definitions>
  <inkml:trace contextRef="#ctx0" brushRef="#br0">72129 6533 419,'-1'-23'2,"-1"1"7,0 1 5,-1 1 6,-1 2 2,2 3 0,0 3 0,2 2 0,-1 7 8,0 8 14,-2 9 16,0 10 14,-1 4 1,0 2-16,0 2-16,0 3-15,0 1-10,0 0-7,0 2-6,1 1-5,-1-1-9,0 0-12,0-1-10,0-1-11,0-4-3,2-6 5,0-5 5,2-6 5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03"/>
    </inkml:context>
    <inkml:brush xml:id="br0">
      <inkml:brushProperty name="width" value="0.05964" units="cm"/>
      <inkml:brushProperty name="height" value="0.05964" units="cm"/>
      <inkml:brushProperty name="color" value="#F2395B"/>
    </inkml:brush>
  </inkml:definitions>
  <inkml:trace contextRef="#ctx0" brushRef="#br0">72142 5502 368,'-1'-21'6,"0"5"9,-2 5 12,0 4 9,-1 5 7,0 2 0,0 4 1,0 2 1,0 4-3,1 6-8,-2 4-8,2 5-7,-1 0-6,2-3-4,0-5-3,2-3-4,3-5-6,7-4-9,8-6-8,6-4-9,2-4-4,-3-4 0,-3-2 0,-3-3 0,-3-1 4,-2 1 5,-4 1 6,-3 1 6,-2 1 5,-4 2 6,-2 2 5,-3 3 5,-3 0 4,0 2 2,-2 0 2,0 2 2,0 1 2,1 2 3,0 2 2,2 2 2,2 1-3,6 0-7,4 0-8,6 0-8,2-1-5,3-1-3,2 0-3,2-1-3,-1-1-3,1 0-2,-2 0-3,-1 0-2,-1 0 2,-1 0 5,0 0 7,-2 0 5,-3 1 10,-4 5 15,-6 4 15,-4 4 14,-4 3 5,-2 3-5,-2 3-6,-1 3-5,-3 3-5,-2 3-5,-1 2-5,-2 4-4,-4 4-4,-3 6-2,-5 6-3,-3 6-3,-5 7-2,-5 9-2,-4 8-3,-5 10-3,-2 2-9,4-2-16,2-3-15,4-4-17,3-5-7,6-9 1,4-9 1,5-8 1,4-10 6,5-9 9,3-8 10,4-8 10,3-7 6,3-1 0,1-2 0,2-2 1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03"/>
    </inkml:context>
    <inkml:brush xml:id="br0">
      <inkml:brushProperty name="width" value="0.04616" units="cm"/>
      <inkml:brushProperty name="height" value="0.04616" units="cm"/>
      <inkml:brushProperty name="color" value="#F2395B"/>
    </inkml:brush>
  </inkml:definitions>
  <inkml:trace contextRef="#ctx0" brushRef="#br0">73530 8500 476,'-14'16'102,"4"-1"-20,4 1-21,5 0-20,1 0-10,0 1-1,0 1-2,0 1 0,0 0-2,0-1-2,0 0-1,0-2-4,3-1-3,7-1-7,7-1-5,7 0-8,3-5-4,-1-6-3,-1-8-3,0-6-4,-4-4 0,-1 1 2,-4-1 1,-3 0 3,-3 1 2,-2-1 3,-4 0 3,-2 1 4,-5 0 1,-2 4 1,-5 3 1,-4 2 0,-3 3-2,-1 2-5,-3 2-6,-1 2-6,-2 3-7,1 2-9,-1 3-9,1 4-9,0-1-4,4-1 3,3-2 2,3-2 2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10"/>
    </inkml:context>
    <inkml:brush xml:id="br0">
      <inkml:brushProperty name="width" value="0.03735" units="cm"/>
      <inkml:brushProperty name="height" value="0.03735" units="cm"/>
      <inkml:brushProperty name="color" value="#F2395B"/>
    </inkml:brush>
  </inkml:definitions>
  <inkml:trace contextRef="#ctx0" brushRef="#br0">80950 5150 589,'37'36'120,"-6"-6"-26,-4-5-27,-4-6-26,-4-3-16,1 1-3,-1 1-3,1 1-2,-2 0-11,-3-1-18,-2-1-18,-4-1-18,-2 0-8,-2 2 1,-3 0 2,0 1 1,-4-1 3,0-3 6,-3-3 6,-2-2 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30"/>
    </inkml:context>
    <inkml:brush xml:id="br0">
      <inkml:brushProperty name="width" value="0.04401" units="cm"/>
      <inkml:brushProperty name="height" value="0.04401" units="cm"/>
      <inkml:brushProperty name="color" value="#00BFF3"/>
    </inkml:brush>
  </inkml:definitions>
  <inkml:trace contextRef="#ctx0" brushRef="#br0">78722 16161 499,'-2'-13'67,"-2"8"-3,-4 7-2,-2 6-2,-3 6-6,-1 5-9,-3 5-9,-2 5-9,-1 3-6,-1-1-2,-1 0-3,-1 1-2,-2 1-3,-3 6-6,-3 5-6,-2 4-5,-1 0-3,5-4-3,3-5-1,5-5-2,3-5-5,5-3-7,3-5-6,4-3-6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11"/>
    </inkml:context>
    <inkml:brush xml:id="br0">
      <inkml:brushProperty name="width" value="0.04427" units="cm"/>
      <inkml:brushProperty name="height" value="0.04427" units="cm"/>
      <inkml:brushProperty name="color" value="#F2395B"/>
    </inkml:brush>
  </inkml:definitions>
  <inkml:trace contextRef="#ctx0" brushRef="#br0">79974 6031 496,'-11'0'7,"10"0"15,10 0 13,10 0 14,6 1 3,4 0-8,5 2-10,3 0-9,2 0-6,0-2-4,1-2-4,-1-2-5,-3 0-6,-4 0-7,-5 2-9,-5 0-8,-6-1-6,-8-3-4,-8-5-4,-8-4-4,-6-2 0,-2 1 2,-3-1 4,-3 0 2,0 1 7,1 1 12,3 1 9,1 1 12,3 1 4,2 2 0,4 2-2,3 2 0,1 3 5,0 4 14,0 4 12,0 4 14,1 3 3,0 5-6,2 4-5,0 3-6,1 3-5,0 3-3,0 1-5,0 3-4,-1 0-2,-2 2-2,-2 1-2,-1 1-1,-2 0-2,2 0-4,1 0-4,0 0-2,2-3-6,0-5-4,2-7-6,0-5-6,6-9-5,8-12-6,9-12-6,9-11-5,4-11-3,0-7 0,0-8 0,1-7-1,-2-5 2,-2 2 4,-1 1 2,-3 1 4,-1 1 4,-3 2 5,-1 2 6,-3 2 5,-2 5 4,-2 6 3,-4 7 2,-3 7 3,-2 6 7,0 3 12,-2 4 12,0 5 13,-2 3 7,2 4 3,-2 4 3,1 4 3,0 3-4,0 3-7,0 3-8,0 3-8,0 3-7,0 3-4,0 3-4,0 3-4,-2 2-4,-2-1-2,-4 0-3,-2 1-3,-2-2-4,0 0-6,0-1-4,1-1-7,-1-8-9,2-14-13,0-16-14,2-14-15,1-5 2,2 5 15,2 5 14,2 5 16,2-1 7,3-7 2,4-7 2,2-7 1,3-3 4,1-2 6,3-1 6,2 0 6,-1 2 6,0 7 5,-1 7 6,0 7 5,-2 5 3,-1 2 3,-1 4 3,-1 3 1,-2 5 0,-2 10-4,-4 8-4,-3 9-4,-2 5-4,-4 2-6,-2 3-5,-3 1-5,-3 0-5,-2 0-5,-2-1-4,-1-1-5,-2-3-4,0-2-5,1-3-3,-1-3-4,0-5-4,1-6-5,-1-8-4,0-6-6,3-8 3,5-6 7,4-7 7,6-7 8,3-3 4,5 1 0,4 1 1,4 1 1,0 3 3,-1 3 8,-2 5 7,-3 3 8,-2 5 6,-2 6 5,-4 6 4,-2 6 4,-5 5 0,-4 3-7,-5 5-6,-5 3-7,-3 2-6,1-3-5,-1-1-5,0-2-5,3-4-5,3-1-2,4-4-3,4-3-3,4-4-2,2-6-1,4-6-3,2-5-2,2-4 3,0 0 6,0 1 6,0-1 7,-2 4 13,-1 8 22,-2 8 21,-2 8 22,-1 5 2,0 3-15,0 3-16,0 3-16,0 1-10,-2 1-6,0-1-5,-2 1-6,-1-1-4,-2-1-3,-1-1-4,-3-1-3,-1-2-1,1-3-2,-1-3-1,0-3 0,0-2-1,1-2 1,-1-2 1,0-2 0,1-3 2,2-4 4,2-4 3,3-4 4,1-3 1,3 0 1,4-1 0,3-1 0,2 0 2,3 1 3,3 1 2,3 0 3,2 3 2,1 2 2,1 4 3,2 3 3,-2 1 0,-3 0-1,-3 0 0,-3 0-1,-3 2-1,-4 6-1,-4 4-1,-4 5-2,-6 4-1,-8 3-2,-7 3-1,-9 3-3,-2 1-1,0-2-4,1 0-2,1-1-3,1-2-1,1-3-1,2-3 0,0-2 0,2-5 0,2-3 2,4-4 0,3-4 1,4-4 6,5-2 11,4-4 10,6-2 10,4-1 4,5 3-4,5 1-4,6 2-4,2 1-3,3 0-3,1 0-3,2 0-2,2 1-4,1 0-4,1 2-3,1 1-3,0 0-5,0 0-6,0 0-5,1 0-5,-2 0-4,-2 1 0,-1 2-1,-3 0-1,-2 1 2,-5-2 4,-3 0 3,-4-2 4,-4 0-3,1 0-10,-2 0-8,0 0-10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12"/>
    </inkml:context>
    <inkml:brush xml:id="br0">
      <inkml:brushProperty name="width" value="0.04853" units="cm"/>
      <inkml:brushProperty name="height" value="0.04853" units="cm"/>
      <inkml:brushProperty name="color" value="#F2395B"/>
    </inkml:brush>
  </inkml:definitions>
  <inkml:trace contextRef="#ctx0" brushRef="#br0">83912 5404 453,'8'-22'6,"2"5"13,0 3 12,1 4 13,0 6 2,-2 8-8,-2 8-9,-2 7-8,-3 7-8,-4 5-9,-4 5-8,-4 5-9,-4 2-2,-3 2 5,-5 0 5,-3 2 4,-2-4-4,3-6-14,1-7-14,3-7-13,1-6-4,4-3 9,3-4 8,3-4 8,4-3 9,8-1 9,6 0 9,7-1 9,3-1 4,-3 0 1,-1 0 1,-2 0 0,-2 2 2,-1 7 5,0 6 4,-2 6 4,-2 3 1,-4 2-2,-4 3-2,-4 1-2,-3 1-2,-2-1 0,-1-1-2,-3-1-1,0-3-1,3-3-2,1-5-1,2-3-2,3-5-3,6-4-6,5-6-4,4-4-7,5-8-5,5-8-8,5-8-7,5-10-8,3-6-4,1-2-3,1-3-1,1-4-3,-2 1 2,-2 2 5,-3 4 7,-3 3 4,-2 0 7,-1-1 5,-1 0 6,-1-2 5,-2 4 7,-2 6 6,-4 7 6,-3 7 6,-2 5 3,-2 3-2,-2 2-2,-2 4-2,-3 8 4,-2 12 8,-3 13 8,-3 13 8,-2 3-2,2-4-11,0-5-11,2-5-11,1-4-9,0-3-7,2-3-6,1-2-6,3-4-3,7-1-1,8-2 0,6-2 0,4-2 0,3-2 1,1-2 3,3-2 1,-1-1 1,-3 2 2,-4 0 1,-1 2 2,-5 1 0,-3 2 0,-4 2-1,-4 2 0,-4 1 0,-4 1 1,-4 2 0,-4 0 1,-3 0-1,-1 1-1,-3 0-1,-2 0-3,-1-1 1,-1-1 0,-1 0 1,-1-2 1,0 0 1,1 0 1,1 0 3,1-1 2,2 1 1,2-2 1,4-1 1,3 0 2,2 0 7,2 3 14,2 4 13,2 2 15,1 2 2,-2 1-6,0 1-7,-2 1-7,0 2-6,1 1-2,-2 3-4,2 1-4,-1 1-1,0-1-1,0-1-1,0-1-1,1-1-1,0-1-2,1-1-1,2-1-2,2-2-1,6-2 2,4-4 0,5-3 0,4-2-2,3 0-8,3-2-5,3 0-7,0-1-6,-3 0-3,-3-1-5,-3 1-3,-3-2-9,-2-6-13,-4-4-13,-3-5-13,-3-2 1,-2 2 15,-4 3 16,-2 1 15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13"/>
    </inkml:context>
    <inkml:brush xml:id="br0">
      <inkml:brushProperty name="width" value="0.04378" units="cm"/>
      <inkml:brushProperty name="height" value="0.04378" units="cm"/>
      <inkml:brushProperty name="color" value="#F2395B"/>
    </inkml:brush>
  </inkml:definitions>
  <inkml:trace contextRef="#ctx0" brushRef="#br0">85195 7297 502,'11'-31'17,"-8"15"26,-10 16 25,-8 16 26,-7 10 2,-5 6-20,-5 6-22,-4 7-20,-3 1-18,3-1-18,2 0-16,1-1-16,5-4-10,5-4-4,7-5-4,5-5-3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13"/>
    </inkml:context>
    <inkml:brush xml:id="br0">
      <inkml:brushProperty name="width" value="0.03864" units="cm"/>
      <inkml:brushProperty name="height" value="0.03864" units="cm"/>
      <inkml:brushProperty name="color" value="#F2395B"/>
    </inkml:brush>
  </inkml:definitions>
  <inkml:trace contextRef="#ctx0" brushRef="#br0">87150 6832 569,'1'-14'70,"4"4"-16,2 4-15,4 4-16,3 2-4,5 0 6,5 0 5,5 0 7,0 0 1,-3 0-4,-5 0-5,-3 0-3,-6 0-19,-8 2-36,-8 0-34,-8 2-36,-3-1-5,2 0 20,3-2 22,1 0 22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13"/>
    </inkml:context>
    <inkml:brush xml:id="br0">
      <inkml:brushProperty name="width" value="0.0541" units="cm"/>
      <inkml:brushProperty name="height" value="0.0541" units="cm"/>
      <inkml:brushProperty name="color" value="#F2395B"/>
    </inkml:brush>
  </inkml:definitions>
  <inkml:trace contextRef="#ctx0" brushRef="#br0">87179 6165 406,'-8'-22'5,"0"3"8,0 3 10,0 3 8,1 3 8,2 6 5,2 4 6,2 6 5,1 4 0,0 5-4,0 5-6,0 5-4,1 3-6,0 1-4,2 1-6,0 1-4,0 0-6,0 1-5,-1-1-5,-2 0-7,0 1-5,0-1-6,0 0-7,0 1-6,-1-2-10,-2 0-12,-2-1-13,-2-1-13,0-3-3,-1-5 9,0-5 7,0-4 8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13"/>
    </inkml:context>
    <inkml:brush xml:id="br0">
      <inkml:brushProperty name="width" value="0.04398" units="cm"/>
      <inkml:brushProperty name="height" value="0.04398" units="cm"/>
      <inkml:brushProperty name="color" value="#F2395B"/>
    </inkml:brush>
  </inkml:definitions>
  <inkml:trace contextRef="#ctx0" brushRef="#br0">85740 8531 500,'-19'0'11,"10"-2"23,10 0 22,10-1 23,8-2 3,9 2-15,7-1-16,8 0-15,5 0-11,2 2-5,2 0-4,2 2-6,1 1-3,-2 2-3,-1 2-2,0 2-3,-3 1-7,-4-1-10,-4 1-12,-3 0-11,-6-1-6,-4 0-3,-5-2-1,-4 0-2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14"/>
    </inkml:context>
    <inkml:brush xml:id="br0">
      <inkml:brushProperty name="width" value="0.05145" units="cm"/>
      <inkml:brushProperty name="height" value="0.05145" units="cm"/>
      <inkml:brushProperty name="color" value="#F2395B"/>
    </inkml:brush>
  </inkml:definitions>
  <inkml:trace contextRef="#ctx0" brushRef="#br0">89721 6396 427,'-1'-22'0,"0"4"0,-2 5 0,0 3 0,-3 4 10,-4 4 18,-3 4 20,-5 4 19,-2 4 4,-1 5-11,-1 5-13,-1 5-10,-1 3-8,1 1-4,-1 1-2,1 1-3,-1 1-3,3 1-1,-1 0-1,2 2-3,2-2 0,3-3-1,3-5 0,3-3-1,6-5-6,11-5-16,11-4-13,11-6-15,6-5-5,3-6 4,1-6 3,2-5 4,0-3 4,-3 1 4,-4 1 4,-2 1 3,-6 4 10,-9 8 14,-8 8 13,-10 8 14,-5 5 7,-2 3 0,-2 3 0,-1 4-1,-1 0-3,2 1-6,2-1-7,2 1-7,4-2-6,6-1-5,6-3-7,6-1-5,3-5-3,3-6-1,1-8-1,3-6 0,0-6-1,1-6 0,-1-3-1,1-6 0,-3-2 0,-3 3 3,-5 1 2,-3 3 2,-4 1 2,-2 1 3,-4 1 1,-2 1 3,-4 1 1,-2 2-1,-4 3 0,-2 1 0,-3 3-2,-3 2-3,-3 4-3,-3 3-3,-3 2-6,0 3-8,-1 4-8,0 2-9,1 1-1,4-2 3,6-3 4,5-1 5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14"/>
    </inkml:context>
    <inkml:brush xml:id="br0">
      <inkml:brushProperty name="width" value="0.04418" units="cm"/>
      <inkml:brushProperty name="height" value="0.04418" units="cm"/>
      <inkml:brushProperty name="color" value="#F2395B"/>
    </inkml:brush>
  </inkml:definitions>
  <inkml:trace contextRef="#ctx0" brushRef="#br0">91774 7450 497,'14'0'10,"-1"0"20,-2 0 20,-2 0 19,-1 1 6,-1 2-12,1 2-10,0 2-10,-1 2-9,-2 3-7,-2 3-6,-2 4-6,-3 1-6,-2 2-5,-4 3-6,-2 2-4,-3-1-5,-3-2-2,-3-1-5,-3-2-2,-1-4-2,4-1 2,3-4 1,3-3 1,5-1 2,6-2 6,7-1 5,8 0 4,5-2 2,5-2 2,5-2-1,5-2 2,1-1-8,0 0-14,-1 0-14,-1 0-14,-3 0-7,-5 0 2,-5 0 0,-4 1 1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15"/>
    </inkml:context>
    <inkml:brush xml:id="br0">
      <inkml:brushProperty name="width" value="0.04315" units="cm"/>
      <inkml:brushProperty name="height" value="0.04315" units="cm"/>
      <inkml:brushProperty name="color" value="#F2395B"/>
    </inkml:brush>
  </inkml:definitions>
  <inkml:trace contextRef="#ctx0" brushRef="#br0">92619 6131 509,'26'-7'12,"8"1"23,7 0 24,6 2 22,1 0 4,-7 2-16,-8 0-17,-6 2-17,-6 3-19,-6 6-22,-7 5-21,-5 7-21,-8 3-9,-11-1 3,-11 1 3,-11-1 3,-5-1 5,0-3 5,0-3 6,0-2 5,0-3 4,0 1 2,-1 0 1,1 0 1,2-2 5,4-1 7,3-2 8,5-2 7,7-1 12,9 0 16,10 0 16,10 0 16,9-1 3,7-1-10,8 0-10,9-1-11,4-1-6,6 0-6,2 0-3,5 0-5,0 0-3,-6 0-1,-4 0-1,-6 0-1,-5 0-9,-5 0-17,-7 0-17,-5 0-17,-7-2-11,-6-2-4,-8-4-6,-6-2-4,-3-1 4,2 1 14,2 0 12,3 2 14,-1 0 8,0 0 3,-2 0 3,0 1 3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16"/>
    </inkml:context>
    <inkml:brush xml:id="br0">
      <inkml:brushProperty name="width" value="0.05026" units="cm"/>
      <inkml:brushProperty name="height" value="0.05026" units="cm"/>
      <inkml:brushProperty name="color" value="#F2395B"/>
    </inkml:brush>
  </inkml:definitions>
  <inkml:trace contextRef="#ctx0" brushRef="#br0">93470 5261 437,'0'-28'0,"0"5"0,0 6 0,0 7 0,0 4 10,0 4 18,0 4 20,0 4 19,-2 5 4,0 9-10,-3 7-12,-2 9-10,-2 4-8,-4 4-5,-2 3-5,-3 2-5,-2 0-4,1-2-7,-1-4-6,1-2-6,0-4-6,4-3-6,3-5-5,3-3-6,3-5-1,4-3 4,4-5 2,4-3 4,4-4-3,5-6-7,5-5-8,5-4-7,1-2 0,-5 3 10,-3 1 10,-4 2 8,-4 1 9,-1 0 7,-2 0 7,-2 0 6,-4 4 7,-6 6 3,-6 7 4,-5 8 5,-4 1 1,1 0 0,-1-1 1,0 0-1,1-1-2,3 1-4,1 1-5,3 1-4,1-1-4,4-1-3,2-3-2,4-1-4,2-2-1,4-1-2,2 0 0,4-2 0,0-1-4,1-2-2,0-3-4,0-1-4,1-4-5,3-6-6,3-5-7,3-7-7,2-5-1,-1-5 7,1-5 5,-1-4 5,3-6 5,3-3 2,5-4 2,3-3 3,1-1 4,0 4 4,-1 4 6,-1 4 4,-2 4 6,-2 7 8,-1 5 7,-3 7 8,-3 5 5,-5 6 3,-4 6 5,-6 6 3,-3 5-3,-2 6-7,-3 4-9,0 5-8,-3 1-6,-1 0-6,0-1-4,-1 0-7,-2-2-2,0 1 0,-1-1-2,-2 1 0,0-2-4,-2-2-6,0-1-6,-1-2-8,-1-3-3,1-3 0,-1-3-2,0-2-1,0-3 0,0-2 2,1-2 2,-1-2 2,0-4 2,0-6 2,0-5 2,1-7 2,1-3 2,2-3 2,4-1 3,2-2 2,2 1 4,0 5 5,0 5 4,0 5 6,0 6 11,0 9 19,0 6 19,0 9 19,0 8 2,0 7-15,0 8-16,0 9-14,0 4-12,-2 5-6,0 4-7,-1 4-7,-3 6-7,0 11-4,-3 9-6,-2 10-6,-2 5-6,-1 0-10,-3-1-8,-2 1-10,1-8-2,3-15 5,3-17 3,2-15 5,3-10 2,-1-3 1,0-5 2,0-3 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30"/>
    </inkml:context>
    <inkml:brush xml:id="br0">
      <inkml:brushProperty name="width" value="0.03905" units="cm"/>
      <inkml:brushProperty name="height" value="0.03905" units="cm"/>
      <inkml:brushProperty name="color" value="#00BFF3"/>
    </inkml:brush>
  </inkml:definitions>
  <inkml:trace contextRef="#ctx0" brushRef="#br0">78511 16339 563,'-13'-5'39,"8"6"6,7 6 8,6 6 6,5 6-1,1 7-7,3 6-8,2 8-7,1 2-9,1-2-9,1-1-10,1-3-10,0-2-9,-1-2-9,-1-1-9,-1-3-8,-2-2-6,-5-3-2,-3-3-2,-4-2-3,-2-4 1,0-1 4,0-2 2,0-2 4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18"/>
    </inkml:context>
    <inkml:brush xml:id="br0">
      <inkml:brushProperty name="width" value="0.05003" units="cm"/>
      <inkml:brushProperty name="height" value="0.05003" units="cm"/>
      <inkml:brushProperty name="color" value="#F2395B"/>
    </inkml:brush>
  </inkml:definitions>
  <inkml:trace contextRef="#ctx0" brushRef="#br0">96081 5302 439,'8'-35'2,"-2"9"3,-1 9 4,0 9 4,0 4 3,1 0 5,3 0 3,2 0 4,4 0 3,5 2-1,7 0 2,5 2 0,4 0-3,1 2-4,0 0-6,2 2-4,-2 0-7,-3 2-5,-5 0-7,-3 1-6,-9-2-11,-11-8-15,-12-6-16,-11-7-16,-6-5-1,4-1 14,3-3 15,3-1 13,2 0 10,2 3 3,2 3 3,3 3 5,-1 6 16,0 8 29,-2 9 29,0 10 30,-2 5 5,-3 5-21,-4 3-20,-2 4-20,-3 5-12,-5 4-4,-3 6-4,-4 4-4,0 0-3,7-8-2,5-6-3,7-7-2,7-5-5,9-3-7,11-3-7,10-3-7,5-4-6,3-5-5,1-4-6,2-5-4,0-4-3,-5 0 2,-4-2 2,-3 0 2,-4-1 4,-5 0 4,-3 1 5,-4-1 5,-5 0 3,-4 0 3,-5 0 3,-5 0 3,-3 1 3,0 1 5,1 0 4,-1 2 5,1 0 5,2 2 7,3 0 6,1 2 6,2 3 4,2 8 1,2 6 1,2 7 1,1 3-3,0 1-6,0-1-6,0 1-5,0 0-7,0 4-5,0 3-7,0 3-5,-1 0-4,-2 0-2,-2-1-2,-1-1-3,-2-3-1,0-2-3,0-3-2,0-3-2,0-4-2,0-3-3,1-4-2,-1-4-3,-2-4 1,-2-1 2,-3-2 4,-3-2 3,-1-2 4,1-4 7,0-2 6,2-3 6,3-3 5,3 0 2,4-1 4,4-1 2,4-2 4,4-1 3,4-3 5,3-1 4,6-2 0,7-1-5,7-1-5,7-1-4,4-2-8,0-1-10,2-2-10,0-2-11,-1 0-6,-6 3-4,-4 3-5,-5 3-3,-4 3-3,-5 5-1,-3 3 0,-4 4 0,-4 3 7,-1-1 17,-2 0 16,-2 0 17,1 0 9,5-2 3,5 0 2,6-1 2,3 0 2,5 2 1,3 2 2,4 3 1,0 0-1,-3 4-3,-5 0-3,-3 4-3,-6 1-3,-5 3-7,-6 3-4,-6 4-6,-8 1-3,-10 3 1,-10 2 0,-9 1 0,-6 2-1,0-1-5,-2 1-5,0-1-4,0-1-1,3-1-1,3-3 0,4-1 1,3-2 0,5-2 2,5-3 2,5-1 1,7-2 2,11-2 0,12-2 1,10-2 0,5-3 1,2-4 0,1-4 0,1-3-1,-1-4-4,-3-2-7,-4-1-10,-1-3-7,-4-1-3,-3-1 4,-3-1 3,-3 0 4,-4-3 2,-4 1 3,-6-2 2,-4-1 2,-4 1 4,0 1 3,-1 3 3,-1 1 4,-1 3 4,2 3 3,1 3 3,1 3 4,1 4 10,2 4 16,2 5 16,2 6 16,-1 5 2,-2 7-11,-4 7-12,-2 7-11,-1 3-8,1-1-5,0-2-3,2 0-5,1 0-3,0-1-5,2 0-4,1 1-4,1-3-3,3-2-1,4-3-3,2-2-1,4-4-2,2-1-3,3-3-3,3-1-2,1-1-3,-3 0-1,-1-1 0,-2 1-2,-8 1-1,-12 3-3,-13 3-1,-13 4-1,-6-1 1,0-3 7,0-3 5,-1-3 7,3-2 6,4-2 4,3-2 4,5-2 5,9-1 6,14 1 9,15 2 8,16 0 9,5 2-2,-2 1-9,-2 3-9,-1 2-10,-2 1-7,-1-1-2,-1 1-3,-1 0-3,-2-2-5,-1-1-8,-3-2-8,-1-2-9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18"/>
    </inkml:context>
    <inkml:brush xml:id="br0">
      <inkml:brushProperty name="width" value="0.05656" units="cm"/>
      <inkml:brushProperty name="height" value="0.05656" units="cm"/>
      <inkml:brushProperty name="color" value="#F2395B"/>
    </inkml:brush>
  </inkml:definitions>
  <inkml:trace contextRef="#ctx0" brushRef="#br0">99224 6060 388,'7'-17'3,"1"-1"7,0-3 5,0-1 6,-2 3 9,-2 9 12,-4 8 13,-2 10 12,-5 6 1,-4 7-12,-5 5-11,-5 6-12,-3 3-9,-1-3-9,-1-2-9,-1-1-7,1-3-9,3-2-7,3-1-6,3-2-8,6-3-4,8-3-4,9-3-3,10-2-4,2-4 2,1-3 7,-2-2 7,-1-4 7,-1 1 8,-3 2 10,-1 4 8,-2 2 10,-2 3 3,-2 3-1,-2 4-2,-2 2-2,-3 2 1,-2 1 7,-4 1 5,-2 1 6,-2 0 2,1-1-1,-1-1-1,0-1-1,0-1-6,1-1-12,-1-1-12,0 0-12,4-8-11,8-13-10,8-12-10,8-12-11,5-6 1,3 3 13,3 3 14,3 3 12,2 3 9,4 1 5,3 2 5,3 3 5,-1 1 4,-2 4 2,-3 3 2,-3 3 3,-4 1-1,-6 2-1,-3 0-4,-6 2-1,-6-1-7,-6-2-8,-8-2-8,-6-2-10,-4-1-2,1-2 1,-1 0 3,0-1 1,2-2 2,1 0 3,2-1 1,2-1 3,2 0 4,1 1 8,0 1 8,2 0 8,-1 7 10,0 10 14,-1 12 13,-2 10 12,-1 5 1,-1 2-14,-3 1-13,-2 1-13,1 0-9,1 0-4,2 0-3,2 1-4,2-2-2,2 0 0,3-1 0,1-1 0,3-3-3,7-3-6,6-5-7,6-3-6,4-4-7,6-3-6,5-3-7,5-2-7,1-4-4,-2-4-2,-2-4-2,-1-4-1,-5-1-2,-6 2 0,-5 3-1,-6 1 1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19"/>
    </inkml:context>
    <inkml:brush xml:id="br0">
      <inkml:brushProperty name="width" value="0.06166" units="cm"/>
      <inkml:brushProperty name="height" value="0.06166" units="cm"/>
      <inkml:brushProperty name="color" value="#F2395B"/>
    </inkml:brush>
  </inkml:definitions>
  <inkml:trace contextRef="#ctx0" brushRef="#br0">100994 6196 356,'-14'-1'7,"2"0"11,4-2 13,3 0 13,3 0 4,6 0-3,4 1-4,5 2-3,6 0-3,5 0-4,7 0-4,5 0-3,5-1-5,2-4-4,4-2-5,3-3-4,0-1-4,-2 2-4,-2 2-3,-2 2-3,-3 1-2,-6 0-1,-4 0 1,-5 1 0,-7 1 5,-10 7 10,-10 6 9,-10 6 11,-5 3 3,-1 1-2,-2 1-2,0 1-2,-1 2-2,-1 1-2,-1 2-2,-1 3-2,-1 0-1,-1 2-2,-1 1-2,-1 1-2,0-1-1,1 0-2,1-1-2,1-1-3,2-3-3,3-3-5,3-5-6,3-3-6,1-6-7,2-6-8,1-8-8,0-6-10,3-8-1,2-7 4,4-9 4,3-7 4,2-6 4,5-6 1,4-4 3,4-5 2,2-4 3,1-2 2,1-1 3,1-3 3,-1 4 5,-1 9 5,-3 8 7,-1 10 6,-3 6 7,-2 7 7,-4 5 7,-2 7 8,-4 8 9,-3 12 12,-2 12 13,-3 11 11,-5 8 0,-4 2-15,-5 4-14,-5 2-14,-4 3-11,-3 0-5,-3 2-7,-2 0-5,-2 0-8,-1 0-7,1-1-8,0-2-8,2-3-2,7-6 4,6-5 3,5-7 4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19"/>
    </inkml:context>
    <inkml:brush xml:id="br0">
      <inkml:brushProperty name="width" value="0.0362" units="cm"/>
      <inkml:brushProperty name="height" value="0.0362" units="cm"/>
      <inkml:brushProperty name="color" value="#F2395B"/>
    </inkml:brush>
  </inkml:definitions>
  <inkml:trace contextRef="#ctx0" brushRef="#br0">101700 7200 607,'21'16'20,"-3"-1"8,-4 1 8,-4 0 7,-2 1 3,0 3-4,0 3-2,-1 3-4,1 0-5,0-1-4,0-3-7,0-1-5,-1-3-6,-2-1-10,-3-2-7,0-2-9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19"/>
    </inkml:context>
    <inkml:brush xml:id="br0">
      <inkml:brushProperty name="width" value="0.04045" units="cm"/>
      <inkml:brushProperty name="height" value="0.04045" units="cm"/>
      <inkml:brushProperty name="color" value="#F2395B"/>
    </inkml:brush>
  </inkml:definitions>
  <inkml:trace contextRef="#ctx0" brushRef="#br0">100916 5485 543,'-7'-29'9,"2"5"19,2 5 17,2 5 18,3 5 5,4 6-9,4 6-9,3 6-8,4 7-8,2 7-8,1 8-7,3 9-7,-1 3-11,-1 2-13,-2 0-15,-2 2-15,-3-5-2,-3-8 7,-3-9 8,-2-8 8,-2-6-3,0 1-12,0 0-13,0 0-13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21"/>
    </inkml:context>
    <inkml:brush xml:id="br0">
      <inkml:brushProperty name="width" value="0.0475" units="cm"/>
      <inkml:brushProperty name="height" value="0.0475" units="cm"/>
      <inkml:brushProperty name="color" value="#F2395B"/>
    </inkml:brush>
  </inkml:definitions>
  <inkml:trace contextRef="#ctx0" brushRef="#br0">103545 5709 463,'48'56'92,"-12"-12"-16,-13-13-16,-12-13-17,-9-2-8,-2 9 3,-4 9 2,-2 9 3,-3 3-4,-2 0-9,-2-2-10,-1 0-9,-2-4-9,0-4-6,1-5-8,-1-5-7,3-10-14,4-16-22,6-16-22,5-15-22,5-10 0,7-3 21,7-2 22,7-3 20,4-2 15,1 4 8,1 0 6,0 4 8,1 2 2,-1 5-1,-1 5-2,-1 5-2,-2 5 7,-2 3 14,-1 4 14,-3 5 15,-2 1 6,-4 2-2,-5 1-2,-3 0-3,-3 3-3,-2 4-5,-3 4-6,0 4-4,-4 3-6,0 5-4,-3 4-4,-2 3-5,-3 2-2,-3-1-1,-5-1-1,-4-1-1,-2 0-5,-3-1-12,-1 1-11,-2-1-11,-1-1-5,5-3 3,2-3 2,3-2 1,4-5 2,8-5-2,6-4 0,8-6-1,6-2 1,7-1 3,7-2 3,7 0 3,2 0 3,-5 3 2,-4 1 2,-3 2 2,-5 2 3,-7 2 5,-5 2 5,-6 2 5,-4 2 2,-5 2 0,-4 1 1,-4 3 0,-3 1 4,-5 2 4,-3 0 5,-4 1 5,-1 0-1,5-1-5,3-1-7,5 0-6,3-1-5,5-1-4,3 1-3,4 0-5,3 0-1,0 1 0,1 1 0,2 2-1,0-1 2,0 1 1,0 0 3,0-1 2,0 1 1,-2-2 2,-1-1 2,0-1 1,-2-1 3,-2 0 3,-1-2 5,-3-1 3,4-3 2,12-8 1,10-6 1,11-7 0,5-5-3,-1-1-9,-2-3-8,1-1-8,-4-3-6,-1-3-1,-4-3-2,-3-2-2,-4-2 0,-3 1 3,-4 2 3,-4 0 3,-2 2 3,-2 5 4,0 4 4,-2 3 4,0 4 6,-2 5 5,0 3 7,-1 4 5,-1 4 9,2 4 10,1 4 10,0 4 11,1 3-1,1 5-9,-2 4-11,2 3-10,-1 5-6,2 7-2,0 5-1,2 6-1,-1 5-5,0 5-4,-2 5-7,0 6-6,-1 6-4,0 8-7,0 10-4,0 8-6,-1 5-6,-2 0-6,-1 0-6,-3-1-6,0-9 0,0-19 9,2-20 7,1-20 8,0-11-2,2 0-14,1 0-13,0-2-12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22"/>
    </inkml:context>
    <inkml:brush xml:id="br0">
      <inkml:brushProperty name="width" value="0.04527" units="cm"/>
      <inkml:brushProperty name="height" value="0.04527" units="cm"/>
      <inkml:brushProperty name="color" value="#F2395B"/>
    </inkml:brush>
  </inkml:definitions>
  <inkml:trace contextRef="#ctx0" brushRef="#br0">79955 11480 485,'2'-27'7,"2"9"12,4 8 12,2 10 14,1 7 3,-3 7-5,-1 7-5,-2 8-4,-2 3-5,-2 4-4,-2 3-4,-2 2-3,-2 1-4,-2-3-3,-1-4-4,-3-2-2,3-6-5,10-7-6,8-8-6,9-8-6,7-7-2,3-4 2,5-5 2,3-5 1,0-2 1,-6 2 0,-4 3 0,-5 1 1,-4 2 0,-4 0-1,-4 2 0,-5 1 1,-2-1 0,-4 0 1,-2-1 0,-3-1 2,-4-2 1,-4-2 1,-4-2 1,-3-1 2,-1-1 2,3 3 3,3 1 2,2 2 4,3 2 3,1 3 5,0 1 5,2 2 4,1 5 5,2 8 6,2 8 4,2 7 6,0 6 0,-2 5-6,-2 3-6,-1 4-5,-5 3-6,-6 2-5,-5 2-5,-7 2-5,-3 1-6,-1 0-3,0 0-4,-2 0-4,2-4-7,7-8-9,5-8-9,7-7-10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22"/>
    </inkml:context>
    <inkml:brush xml:id="br0">
      <inkml:brushProperty name="width" value="0.0314" units="cm"/>
      <inkml:brushProperty name="height" value="0.0314" units="cm"/>
      <inkml:brushProperty name="color" value="#F2395B"/>
    </inkml:brush>
  </inkml:definitions>
  <inkml:trace contextRef="#ctx0" brushRef="#br0">80950 13250 700,'8'7'0,"0"0"0,0-2 0,-1 0 0,2-1 5,0 1 9,1 2 9,2 0 9,0 2 6,1 2-1,1 2 2,1 1 0,1 1-5,2-1-11,0 0-10,1-2-10,-1-1-10,-1-2-8,-2-2-8,-2-2-8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22"/>
    </inkml:context>
    <inkml:brush xml:id="br0">
      <inkml:brushProperty name="width" value="0.03061" units="cm"/>
      <inkml:brushProperty name="height" value="0.03061" units="cm"/>
      <inkml:brushProperty name="color" value="#F2395B"/>
    </inkml:brush>
  </inkml:definitions>
  <inkml:trace contextRef="#ctx0" brushRef="#br0">82676 10600 718,'-8'23'112,"2"1"-28,1-1-29,0 1-28,-1 2-23,-4 5-19,-3 4-17,-5 6-18,0-3-7,2-8 2,4-9 3,3-8 2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23"/>
    </inkml:context>
    <inkml:brush xml:id="br0">
      <inkml:brushProperty name="width" value="0.04455" units="cm"/>
      <inkml:brushProperty name="height" value="0.04455" units="cm"/>
      <inkml:brushProperty name="color" value="#F2395B"/>
    </inkml:brush>
  </inkml:definitions>
  <inkml:trace contextRef="#ctx0" brushRef="#br0">81743 11800 493,'14'31'104,"-4"-2"-22,-5 0-22,-2 0-21,-6-2-14,-2 0-5,-5 1-5,-4-1-4,-1 0-5,3-3-3,1-1-3,2-3-4,7-8-9,12-16-18,11-16-16,13-15-17,4-5-1,-2 6 18,-2 5 16,-1 7 17,-4 4 10,-3 2 6,-5 4 5,-3 3 5,-6 5 7,-8 8 10,-8 8 8,-8 7 11,-6 5-2,-5 1-11,-5 1-11,-5 1-10,-1-1-8,3-3-3,3-3-3,4-3-2,2-2-5,4-2-5,5-3-4,3-1-5,6-3-4,8-4-3,7-4-2,9-4-2,5-2 2,1-1 6,3-2 8,1 0 6,0 0 5,-3 3 0,-3 1 1,-3 2 2,-3 1 2,-3 2 8,-3 0 5,-2 2 6,-5 1 3,-2 2-1,-6 2-1,-2 2-2,-5 2-1,-4 1-2,-4 3-2,-3 2-1,-2 0-1,-1 1-1,1 0 1,-1-1 0,0 1-3,1 0-3,-1-1-5,1 1-4,0 0-1,1 0-1,1-1 0,1 1 0,1-1 1,2-1-1,2-1 1,3 0 0,5-4-5,10-5-8,10-4-9,9-5-9,6-5-4,-1 0 1,0-3 2,1-1 0,-2-1 5,-3 2 6,-3 2 6,-3 3 7,-2 0 5,-2 2 3,-3 0 3,-1 2 2,-2 1 2,-2 4-1,-2 2-1,-2 4 0,-1 1 8,0 0 19,0-1 20,0 1 18,0 0 4,0 2-10,0 0-12,0 1-10,0 2-7,2 0-1,0 1-2,2 1-1,0 1-2,2 1-3,0 2-1,1 0-3,3 0-2,2-1-2,3-1-1,3-1-3,3-2-3,1-2-4,3-4-6,1-3-3,3-3-7,3-6-9,3-4-8,3-5-9,-3-2-1,-6 2 5,-7 3 5,-6 1 6,-5 1-4,1 0-10,0 0-10,0 1-12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31"/>
    </inkml:context>
    <inkml:brush xml:id="br0">
      <inkml:brushProperty name="width" value="0.03755" units="cm"/>
      <inkml:brushProperty name="height" value="0.03755" units="cm"/>
      <inkml:brushProperty name="color" value="#00BFF3"/>
    </inkml:brush>
  </inkml:definitions>
  <inkml:trace contextRef="#ctx0" brushRef="#br0">77830 17397 585,'-37'-21'47,"19"7"8,20 5 9,20 6 9,13 5-4,8 4-17,8 4-18,8 3-18,4 2-11,3 0-6,2-2-5,1-1-5,-5-2-5,-14-2-7,-14-4-6,-13-2-7,-8-2-6,-1 2-9,-1 0-8,0 2-9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23"/>
    </inkml:context>
    <inkml:brush xml:id="br0">
      <inkml:brushProperty name="width" value="0.05048" units="cm"/>
      <inkml:brushProperty name="height" value="0.05048" units="cm"/>
      <inkml:brushProperty name="color" value="#F2395B"/>
    </inkml:brush>
  </inkml:definitions>
  <inkml:trace contextRef="#ctx0" brushRef="#br0">83761 10405 435,'21'-14'0,"-3"3"0,-5 2 0,-3 4 0,-1 2 8,2 2 16,2 2 16,1 2 16,2 3 4,0 6-8,-1 4-9,1 5-7,-2 3-7,-2 3-6,-4 1-5,-3 3-5,-4 0-11,-8 0-14,-6 1-16,-7-1-13,-5 0-8,-3 0 3,-3 1 1,-3-1 2,-1-2 3,0-5 7,-1-5 6,1-5 6,2-2 3,3 0 2,5-1 2,3 1 0,8-2 12,9-2 21,10-4 20,9-2 21,9-4 4,5-4-12,6-4-11,7-4-12,1-1-10,-2 1-7,-2 1-6,-1 1-7,-9 4 0,-15 8 10,-15 8 8,-14 7 9,-8 6 4,-1 1-1,-1 3-1,-1 1-1,-1 3-2,-1 5-2,-1 3-3,0 4-2,-3 6-5,-1 6-7,-3 7-8,-1 7-7,-1 5-4,0 3-1,0 3 0,0 3-2,0-3-3,3-6-6,2-6-7,1-8-7,4-8-4,5-8-2,5-9-1,5-9-3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24"/>
    </inkml:context>
    <inkml:brush xml:id="br0">
      <inkml:brushProperty name="width" value="0.04254" units="cm"/>
      <inkml:brushProperty name="height" value="0.04254" units="cm"/>
      <inkml:brushProperty name="color" value="#F2395B"/>
    </inkml:brush>
  </inkml:definitions>
  <inkml:trace contextRef="#ctx0" brushRef="#br0">83900 13043 517,'22'-23'0,"-3"4"0,-3 3 0,-2 3 0,0 2 13,7 0 26,5 2 26,7 1 27,-1 2 2,-4 4-20,-4 4-22,-6 4-20,-4 2-16,-1 1-11,-2 2-10,-2 0-11,-2 1-8,-1 0-2,0-1-5,-2 1-2,3-3-7,6-4-8,5-6-8,7-4-9,0-3 2,-3 0 11,-4 0 12,-4 1 12,-5 0 14,-3 4 17,-4 2 16,-4 4 18,-3 1 6,0 3-1,-1 2-1,-1 2-3,1 0-5,6-1-6,4 0-9,6-2-7,3-2-7,3-6-7,3-4-8,3-6-6,2-1-4,-1 1 0,1 0 1,-1 2-1,-1 1 4,-5 2 5,-3 2 5,-4 3 6,-3 1 6,-2 3 6,-3 4 8,0 2 6,-5 3 4,-6 1 3,-6 3 2,-5 2 2,-5 0-1,0 1-3,-1-1-5,0 1-4,-3 0-4,-1-1-8,-3 1-5,-1 0-7,0-3-3,3-1 1,3-4 1,3-3 0,3-1 1,3-2 2,3-1 1,3 0 2,6-2 0,10-2-3,10-2-3,9-2-3,8-2-2,7 0-3,5-1-4,6-2-2,3 1-2,0-1-3,0 0-1,0 0-3,-2 0 0,-2 0 2,-3 1 1,-4-1 1,-4 0-2,-7 2-3,-7 1-4,-7 0-5,-4 0 0,0 0 0,-2-1 2,0-1 1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25"/>
    </inkml:context>
    <inkml:brush xml:id="br0">
      <inkml:brushProperty name="width" value="0.04845" units="cm"/>
      <inkml:brushProperty name="height" value="0.04845" units="cm"/>
      <inkml:brushProperty name="color" value="#F2395B"/>
    </inkml:brush>
  </inkml:definitions>
  <inkml:trace contextRef="#ctx0" brushRef="#br0">86305 11341 454,'0'-30'0,"0"5"0,0 3 0,0 5 0,1 1 10,2 2 22,2 1 21,1 1 21,3 3 6,2 8-9,2 6-8,1 8-10,0 5-9,-6 5-12,-5 5-10,-4 5-12,-4 2-9,-2 0-6,-2 0-8,-1 1-7,-2-3-6,2-4-5,1-3-4,0-5-6,3-5-4,5-8-5,2-8-4,5-8-5,4-6 3,2-6 8,3-3 10,3-6 8,2-4 9,0-3 6,-1-3 7,1-2 8,-1 0 5,-1 5 8,-1 5 5,-1 6 7,-2 3 7,-2 4 7,-4 5 6,-3 3 7,-2 4 2,-2 6-4,-2 4-4,-2 6-3,-2 3-6,-1 3-6,-3 3-6,-2 3-6,0 1-10,2-1-11,2-1-12,3 0-12,2-4-10,6-3-8,4-4-9,5-4-9,2-3 2,-1-1 12,0 0 11,-2-2 13,-2 2 8,-2 4 6,-4 4 5,-2 4 7,-5 2 3,-6 3 2,-6 2 1,-5 1 2,-5 2 0,-3 1 0,-3 1-2,-3 1 0,0 0-2,1-1-2,3-1-3,2-1-2,0-2 1,1-1 3,-1-3 2,1-1 4,1-1 2,5 0 2,3-1 2,4 1 2,6-3 0,6-3-2,8-4-1,6-4-1,6-4-5,3-6-4,5-4-7,3-5-4,3-3-5,-1 1-1,0-1-2,1 1-1,-4 1 0,-5 4 4,-7 4 2,-5 5 4,-5 2 8,-2 3 12,-4 4 13,-2 3 13,-3 1 3,0 1-5,-1 1-6,-1 2-5,0-1-6,2 1-3,2 0-3,2 0-5,1 0-2,0 1-1,0 1 0,0 2-1,0 0-3,0 1-2,0 1-4,0 1-3,0 0-4,0-3-4,0-1-4,0-2-5,1-6-4,2-9-8,2-8-6,2-9-7,-1-4 2,-1 1 9,-2 1 9,-2 1 9,-1 1 5,0 3 1,0 1 0,0 2 1,-1 2 2,-4 3 3,-2 1 3,-3 2 4,-4 1 0,-2 0-2,-3 0-1,-3 0-1,-1 1-2,-1 0-1,1 2-1,-1 1-1,2-1 1,3-1 5,3 0 5,2-1 4,4 0 10,5 6 16,3 2 15,4 5 16,1 3 1,-1 0-11,0 1-12,-1 1-12,-3 2-7,-2 1-2,-4 3-3,-2 2-3,-4 0-2,-3 2-2,-5 1-3,-3 1-2,-3 0-4,1-1-4,-1-1-5,1-1-5,0-1-5,1-3-4,1-1-6,1-2-4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25"/>
    </inkml:context>
    <inkml:brush xml:id="br0">
      <inkml:brushProperty name="width" value="0.04667" units="cm"/>
      <inkml:brushProperty name="height" value="0.04667" units="cm"/>
      <inkml:brushProperty name="color" value="#F2395B"/>
    </inkml:brush>
  </inkml:definitions>
  <inkml:trace contextRef="#ctx0" brushRef="#br0">86350 13850 471,'24'24'108,"3"-1"-20,1 1-19,3-1-19,1 1-11,4 3-3,3 1-2,3 3-2,2-1-4,3 0-7,4-1-6,3-1-7,-2-1-8,-5-1-8,-4-1-9,-5-1-8,-4-2-11,-2-1-10,-1-2-11,-3-2-11,-3-3-3,-5-3 8,-5-3 5,-4-2 8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25"/>
    </inkml:context>
    <inkml:brush xml:id="br0">
      <inkml:brushProperty name="width" value="0.0523" units="cm"/>
      <inkml:brushProperty name="height" value="0.0523" units="cm"/>
      <inkml:brushProperty name="color" value="#F2395B"/>
    </inkml:brush>
  </inkml:definitions>
  <inkml:trace contextRef="#ctx0" brushRef="#br0">90288 12180 420,'0'-15'2,"0"2"3,0 3 4,0 1 3,0 3 1,0 4-2,0 4-1,0 4-2,0 3 10,2 3 19,0 3 21,2 4 20,-1 5 3,-2 10-11,-2 10-13,-2 10-12,-4 8-12,-4 7-11,-5 7-11,-5 7-12,-2 0-12,1-6-10,1-5-11,1-6-12,2-8-2,2-9 5,4-8 5,3-9 5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26"/>
    </inkml:context>
    <inkml:brush xml:id="br0">
      <inkml:brushProperty name="width" value="0.05328" units="cm"/>
      <inkml:brushProperty name="height" value="0.05328" units="cm"/>
      <inkml:brushProperty name="color" value="#F2395B"/>
    </inkml:brush>
  </inkml:definitions>
  <inkml:trace contextRef="#ctx0" brushRef="#br0">91752 13142 412,'13'-3'35,"-8"8"16,-7 9 15,-6 10 17,-5 2-2,-3 0-17,-3-1-19,-3-1-17,3-4-20,10-8-20,10-8-21,10-8-20,6-4-5,3 0 13,3 0 11,3 0 13,0 1 9,-5 1 4,-3 0 5,-4 2 4,-4 1 2,-1 4 0,-2 2-2,-2 4-1,-3 2 5,-2 1 14,-3 3 12,-4 2 13,-1-1 2,1-1-9,-1-2-8,0-2-9,3-4-10,8-2-13,6-6-13,7-2-13,4-4-5,0 0 4,-1-1 1,1-1 4,-2 0 5,-1 2 7,-2 2 7,-2 2 8,-5 4 10,-7 4 12,-6 5 12,-7 6 13,-3 1 2,4-1-6,3-1-7,3 0-7,3-2-6,7-1-5,6-1-4,6 0-6,3-4-7,3-2-12,1-6-10,3-2-11,0-3-6,-3 0-3,-1 0-3,-3 1-3,-5-1 4,-8 0 10,-10 0 8,-8 0 10,-5 1 5,1 0 3,-1 2 3,0 1 2,2-2 0,3-2-2,3-3-3,2-4-3,4 1-3,4 3-7,4 3-6,4 2-6,1 2-3,1 0 0,0 0 0,0 1 0,-1-2 3,-1 0 5,0-2 7,-2 0 5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26"/>
    </inkml:context>
    <inkml:brush xml:id="br0">
      <inkml:brushProperty name="width" value="0.06097" units="cm"/>
      <inkml:brushProperty name="height" value="0.06097" units="cm"/>
      <inkml:brushProperty name="color" value="#F2395B"/>
    </inkml:brush>
  </inkml:definitions>
  <inkml:trace contextRef="#ctx0" brushRef="#br0">94050 12481 360,'9'-9'1,"2"-2"1,2-2 2,1-1 1,0-2 3,-4 2 7,-4 1 4,-4 1 6,-2 1 8,2 0 7,0 2 8,2 1 8,-1 3 1,-2 8-4,-2 6-5,-2 7-5,-1 5-5,0 5-4,0 3-4,0 5-4,0 5-4,0 8-6,0 8-5,0 7-6,0 7-8,-2 5-14,0 5-13,-1 5-13,0-1-8,2-8-2,2-6-3,2-6-3,1-11-1,0-10 1,0-13 0,0-11 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28"/>
    </inkml:context>
    <inkml:brush xml:id="br0">
      <inkml:brushProperty name="width" value="0.04999" units="cm"/>
      <inkml:brushProperty name="height" value="0.04999" units="cm"/>
      <inkml:brushProperty name="color" value="#F2395B"/>
    </inkml:brush>
  </inkml:definitions>
  <inkml:trace contextRef="#ctx0" brushRef="#br0">80460 16650 440,'-6'0'9,"19"0"19,21 0 18,19 0 19,6 0 2,-6 0-15,-8 0-14,-6 0-16,-7 1-10,-5 2-6,-7 2-6,-5 2-6,-6 4-5,-4 7-6,-6 7-6,-4 7-4,-5 1-6,-4-2-5,-3-3-4,-5-3-4,0-3 1,3-4 9,3-5 7,3-3 8,-2-1 6,-6 3 1,-5 4 2,-7 2 2,-3 1 3,0-3 3,-2-1 4,-1-2 3,2-2 4,4-1 2,3-1 2,5 0 3,3-2 4,5-1 7,3 0 7,4-2 6,4 0 2,6-2-1,4 0-3,6-2-2,5 0-3,7 0-4,7 0-3,7 0-4,3-1-3,2-2-2,1-2-3,1-1-3,-3-2-5,-4 2-10,-5 0-10,-5 2-9,-6-1-9,-7-2-11,-6-2-10,-8-1-10,-5-3 1,-6 0 13,-4-1 12,-5-1 14,-1 0 9,1 0 3,3 2 5,1 1 4,2 1 5,4 2 7,3 2 5,3 3 7,0 2 8,0 7 10,-2 6 9,0 6 11,0 4 2,0 3-5,2 3-5,1 3-5,-1 2-5,0 2-4,-2 3-3,0 1-4,-1 1-3,-2 2-4,0 1-3,-1 1-3,0-4-8,4-6-13,2-7-11,4-7-12,3-7-6,4-6-1,4-8-1,4-6-1,4-9 2,7-9 3,5-11 5,7-8 3,0-6-1,-2 3-4,-3 2-5,-3 2-4,-4 5-1,-5 8 2,-5 7 3,-4 9 2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28"/>
    </inkml:context>
    <inkml:brush xml:id="br0">
      <inkml:brushProperty name="width" value="0.04454" units="cm"/>
      <inkml:brushProperty name="height" value="0.04454" units="cm"/>
      <inkml:brushProperty name="color" value="#F2395B"/>
    </inkml:brush>
  </inkml:definitions>
  <inkml:trace contextRef="#ctx0" brushRef="#br0">82266 17000 493,'1'-16'3,"2"2"6,2 1 6,1 1 5,2 2 8,-2 6 9,-1 4 10,0 6 9,-1 4 1,0 3-7,0 5-8,0 4-8,-1 2-7,-1 2-5,0 3-6,-1 1-6,-3 1-2,-2-1 0,-4-1-1,-2-1 1,-2-3-5,0-1-13,1-4-12,-1-3-12,4-8-11,8-14-8,8-14-10,8-13-10,2-5 1,-3 5 11,-3 5 11,-2 5 10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28"/>
    </inkml:context>
    <inkml:brush xml:id="br0">
      <inkml:brushProperty name="width" value="0.04699" units="cm"/>
      <inkml:brushProperty name="height" value="0.04699" units="cm"/>
      <inkml:brushProperty name="color" value="#F2395B"/>
    </inkml:brush>
  </inkml:definitions>
  <inkml:trace contextRef="#ctx0" brushRef="#br0">82330 16371 468,'14'-22'2,"-1"3"4,-2 3 5,-2 3 4,-1 2 2,0 2 0,-1 2-1,1 3 1,0 1 3,-2 3 8,-1 4 7,0 2 8,-2 5 1,-1 6-6,0 5-4,-1 7-7,-1 3-2,0 4-1,0 3-1,0 3-1,-1 0-2,-1-1-4,0 0-5,-1-1-4,-3-1-3,-4 0 0,-4 1-1,-3-1 0,-2-3-5,0-4-6,2-5-7,1-5-6,1-8-11,2-10-16,3-12-14,1-10-16,2-7-1,2-3 13,2-3 12,2-2 11,2-1 12,0 5 8,2 3 9,0 5 8,0 3 5,0 3-2,-2 2-1,0 4 0,-1 4 11,2 4 26,0 6 26,2 4 25,-2 5 6,-4 4-14,-4 3-14,-4 5-15,-3 2-11,-3 2-6,-4 2-7,-2 3-8,-2-1-4,-1 0-3,-1-1-3,-1-1-4,1-2-6,3-1-11,3-3-10,3-1-10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31"/>
    </inkml:context>
    <inkml:brush xml:id="br0">
      <inkml:brushProperty name="width" value="0.04047" units="cm"/>
      <inkml:brushProperty name="height" value="0.04047" units="cm"/>
      <inkml:brushProperty name="color" value="#00BFF3"/>
    </inkml:brush>
  </inkml:definitions>
  <inkml:trace contextRef="#ctx0" brushRef="#br0">76248 18482 543,'5'-19'91,"-2"9"-12,-6 8-10,-2 10-11,-5 6-10,-4 7-10,-4 5-8,-3 7-10,-3 3-6,-1 4-7,-1 2-5,-1 4-5,1 0-8,3 0-9,3-2-10,3 0-10,2-4-5,2-5 0,3-7 0,1-5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29"/>
    </inkml:context>
    <inkml:brush xml:id="br0">
      <inkml:brushProperty name="width" value="0.05143" units="cm"/>
      <inkml:brushProperty name="height" value="0.05143" units="cm"/>
      <inkml:brushProperty name="color" value="#F2395B"/>
    </inkml:brush>
  </inkml:definitions>
  <inkml:trace contextRef="#ctx0" brushRef="#br0">82477 17849 427,'14'3'7,"-6"8"12,-5 6 14,-4 7 12,-4 3 3,0-1-7,-1-1-8,-2-1-8,2-1-4,2-1-1,4-1-2,3-1-1,2-3-2,3-3-3,3-4-3,4-4-4,3-3-1,7-1 2,5 0 0,6-1 1,5-2-1,1-1-2,2 0-2,2-1-3,-1-1 0,-4 0 1,-4 0 3,-3 0 2,-5 1 1,-3 0-1,-5 2 1,-3 0 0,-4 0 3,-3-4 3,-3-2 5,-2-3 4,-3-3 1,-2-2-2,-2-1-2,-2-3-2,0-6-10,0-11-22,1-10-19,2-11-20,0-2-6,2 8 8,1 8 10,0 8 9,1 5 0,0 3-8,0 3-9,0 3-9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29"/>
    </inkml:context>
    <inkml:brush xml:id="br0">
      <inkml:brushProperty name="width" value="0.04888" units="cm"/>
      <inkml:brushProperty name="height" value="0.04888" units="cm"/>
      <inkml:brushProperty name="color" value="#F2395B"/>
    </inkml:brush>
  </inkml:definitions>
  <inkml:trace contextRef="#ctx0" brushRef="#br0">84591 16468 450,'-11'-2'8,"10"-4"18,10-4 16,10-3 18,8-2 3,6 2-8,8 2-10,7 3-8,2 0-9,-2 2-8,-2 0-8,-2 2-7,-4 1-6,-7 0-4,-7 1-4,-7 2-4,-7 0-10,-8 0-19,-8 0-17,-8 0-19,-4-1 0,-2-4 16,0-2 16,-1-3 16,1-3 11,3-2 4,3-2 4,2-1 4,3 0 5,-1 5 2,0 3 4,0 4 4,0 7 14,-2 10 28,0 9 26,-1 11 27,-2 4 3,-2 0-20,-1 0-21,-3 1-22,-3 0-12,-3 2-8,-4 2-5,-5 2-8,-2 2-6,-1 0-10,0 2-8,-2 1-9,4-4-5,7-6-4,9-7-2,7-7-3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29"/>
    </inkml:context>
    <inkml:brush xml:id="br0">
      <inkml:brushProperty name="width" value="0.04401" units="cm"/>
      <inkml:brushProperty name="height" value="0.04401" units="cm"/>
      <inkml:brushProperty name="color" value="#F2395B"/>
    </inkml:brush>
  </inkml:definitions>
  <inkml:trace contextRef="#ctx0" brushRef="#br0">85064 18000 499,'6'15'76,"-3"-1"-8,-2-1-7,-4 0-8,0 0-7,0 5-4,2 3-4,1 5-6,-1 1-4,-1 1-5,0-1-6,-1 1-6,-2 0-5,2 1-9,-1 0-8,0 2-8,0-2-9,0-3-10,0-5-11,0-3-9,-1-5-5,0-6 1,-2-6 2,0-6 2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29"/>
    </inkml:context>
    <inkml:brush xml:id="br0">
      <inkml:brushProperty name="width" value="0.03587" units="cm"/>
      <inkml:brushProperty name="height" value="0.03587" units="cm"/>
      <inkml:brushProperty name="color" value="#F2395B"/>
    </inkml:brush>
  </inkml:definitions>
  <inkml:trace contextRef="#ctx0" brushRef="#br0">85050 18238 613,'7'-8'0,"-1"0"0,0 0 0,-1 0 0,0 0 0,3-1 0,3-2 0,4 0 0,1-1 3,3 1 8,2-1 6,1 0 7,2 1 6,1 1 4,1 0 4,1 2 5,0 1-1,1 1-5,-1 0-6,1 2-5,-2 0-5,-3 2-6,-3 0-5,-3 2-6,-5 1-14,-6 2-25,-8 2-26,-6 2-24,-3-1-4,0-1 17,2-2 17,1-2 17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30"/>
    </inkml:context>
    <inkml:brush xml:id="br0">
      <inkml:brushProperty name="width" value="0.05574" units="cm"/>
      <inkml:brushProperty name="height" value="0.05574" units="cm"/>
      <inkml:brushProperty name="color" value="#F2395B"/>
    </inkml:brush>
  </inkml:definitions>
  <inkml:trace contextRef="#ctx0" brushRef="#br0">85978 17787 394,'-13'-32'27,"3"15"19,4 14 19,4 16 20,1 8 2,0 5-15,-2 3-14,0 4-16,-1 3-10,-2 1-6,0 0-4,-1 2-6,0 0-5,2-2-2,2 0-4,2-1-2,2-4-5,4-5-3,2-7-4,4-5-5,2-6-6,5-6-11,3-6-10,5-6-11,1-3-1,-1-2 6,-1 0 8,-1-1 5,-3 0 1,-3 1-8,-4 1-7,-4 0-7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30"/>
    </inkml:context>
    <inkml:brush xml:id="br0">
      <inkml:brushProperty name="width" value="0.04959" units="cm"/>
      <inkml:brushProperty name="height" value="0.04959" units="cm"/>
      <inkml:brushProperty name="color" value="#F2395B"/>
    </inkml:brush>
  </inkml:definitions>
  <inkml:trace contextRef="#ctx0" brushRef="#br0">87255 15893 443,'6'-29'0,"-1"6"0,-2 7 0,-2 5 0,0 4 9,2 0 19,2 2 18,2 1 19,1 5 5,0 9-6,0 11-7,-1 9-6,-2 7-8,-6 3-9,-6 2-8,-5 4-9,-4 0-7,2-2-6,1-2-7,1-2-5,1-4-7,0-5-8,2-7-8,1-5-7,3-9-7,6-12-8,5-12-7,7-11-7,4-10 2,1-5 9,3-6 11,2-6 11,0 0 7,1 4 7,-1 6 5,1 4 6,-2 5 6,-1 5 5,-3 5 5,-1 5 5,-2 4 8,-4 2 11,-3 4 11,-2 3 10,-4 6 7,-4 10 2,-4 9 1,-4 11 3,-3 5-6,-2 2-12,-1 2-12,-3 2-12,0-1-10,3-3-8,1-5-9,2-4-7,4-6-14,6-10-18,6-11-17,6-8-19,5-8-1,2-4 14,3-3 13,3-5 15,0 0 10,-1 3 7,-2 3 6,-3 3 6,-1 3 6,-4 3 6,-3 2 4,-2 4 6,-4 4 2,-4 6 1,-4 5-1,-4 7 0,-4 5 0,-6 3-1,-3 5-1,-6 3 0,-3 2-4,1-2-4,0 0-4,-1-1-5,1-2-3,1-1-1,1-3 0,1-1-1,2-3 1,1-1 4,3-3 3,1-1 3,2-1 2,3 0 0,1-1 0,3 1 0,4-2 1,10-4 5,8-5 3,9-3 4,6-4-2,5-6-9,3-4-10,5-5-8,0-2-5,-2 1 2,-2 1 0,-1 1 0,-4 1 4,-5 2 5,-5 2 4,-5 3 6,-4 3 9,-4 8 14,-4 6 14,-4 7 15,-3 4 2,0-1-9,-1 1-8,-2 0-10,1 0-4,1 1-2,0 1-2,2 1-1,0-1-2,2-1-2,0-3-2,2-1-2,2-2-4,6-1-7,4-1-8,5 0-5,3-5-5,1-6 1,1-8 0,1-6 0,-1-4-3,-2-1-5,-4-2-5,-3 1-6,-3-2-3,-4 2-1,-4 1-1,-4 1-2,-5 1-1,-4 3-3,-5 1-1,-5 2-3,-3 2 4,-1 0 8,-1 2 9,-1 1 10,1 0 5,5 2 2,3 0 4,4 2 2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31"/>
    </inkml:context>
    <inkml:brush xml:id="br0">
      <inkml:brushProperty name="width" value="0.04485" units="cm"/>
      <inkml:brushProperty name="height" value="0.04485" units="cm"/>
      <inkml:brushProperty name="color" value="#F2395B"/>
    </inkml:brush>
  </inkml:definitions>
  <inkml:trace contextRef="#ctx0" brushRef="#br0">86827 17861 490,'-42'-13'36,"11"8"10,11 7 8,11 6 10,5 4 0,2 1-10,0 1-10,2 2-9,-1 0-6,-2 3-4,-2 1-4,-2 3-3,-3 1-5,-3 1-7,-5 1-5,-4 1-8,-2 0-7,-1 1-7,-1-1-9,-1 0-8,1-2-6,3-5-5,3-5-3,3-4-4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31"/>
    </inkml:context>
    <inkml:brush xml:id="br0">
      <inkml:brushProperty name="width" value="0.0484" units="cm"/>
      <inkml:brushProperty name="height" value="0.0484" units="cm"/>
      <inkml:brushProperty name="color" value="#F2395B"/>
    </inkml:brush>
  </inkml:definitions>
  <inkml:trace contextRef="#ctx0" brushRef="#br0">86850 18450 454,'8'7'6,"2"-1"14,0 0 12,1-2 13,3 2 6,5 2 2,5 3 0,5 4 1,5 1-3,5 3-7,4 1-7,6 3-8,3 2-5,2 3-4,2 3-5,2 2-4,0 3-10,-1 1-16,0 0-15,-2 2-15,0-2-9,0-5-3,0-6-1,0-3-3,-6-6 2,-8-3 5,-11-4 4,-9-4 5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31"/>
    </inkml:context>
    <inkml:brush xml:id="br0">
      <inkml:brushProperty name="width" value="0.04916" units="cm"/>
      <inkml:brushProperty name="height" value="0.04916" units="cm"/>
      <inkml:brushProperty name="color" value="#F2395B"/>
    </inkml:brush>
  </inkml:definitions>
  <inkml:trace contextRef="#ctx0" brushRef="#br0">90861 17647 447,'-7'-12'11,"1"6"23,0 8 21,2 6 23,-1 6 5,-2 6-12,-2 3-13,-2 7-12,0-1-10,3-2-6,1-3-6,2-2-6,6-6-10,12-7-11,10-6-12,11-8-12,3-6-4,-6-5 4,-4-7 6,-4-5 3,-6-2 4,-3 3 1,-4 3 1,-4 3 1,-4 2 1,-4 4 1,-4 3 2,-4 3 0,-3 2-1,-3 2-2,-4 2-4,-2 2-1,1 1-3,3 2 1,4 0-2,4 2 1,3 0-5,1 2-8,0 0-8,2 1-9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31"/>
    </inkml:context>
    <inkml:brush xml:id="br0">
      <inkml:brushProperty name="width" value="0.04519" units="cm"/>
      <inkml:brushProperty name="height" value="0.04519" units="cm"/>
      <inkml:brushProperty name="color" value="#F2395B"/>
    </inkml:brush>
  </inkml:definitions>
  <inkml:trace contextRef="#ctx0" brushRef="#br0">91800 17900 486,'0'15'4,"2"-1"8,0-1 7,2 0 9,1-1 8,3 1 11,4 1 11,2 2 10,2-1-1,-1 1-13,1-1-13,0 1-12,-1 0-9,-1-1-5,-1 1-5,0 0-4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31"/>
    </inkml:context>
    <inkml:brush xml:id="br0">
      <inkml:brushProperty name="width" value="0.03827" units="cm"/>
      <inkml:brushProperty name="height" value="0.03827" units="cm"/>
      <inkml:brushProperty name="color" value="#00BFF3"/>
    </inkml:brush>
  </inkml:definitions>
  <inkml:trace contextRef="#ctx0" brushRef="#br0">76059 18624 574,'-14'-14'13,"3"1"-2,3 2-1,2 2 0,4 3 7,4 2 16,4 4 16,4 3 16,3 3 1,3 5-14,3 5-13,4 5-14,0 4-10,2 1-3,2 3-6,0 1-3,-1 1-8,-2 1-9,-1-1-9,-2 0-9,-3-1-9,-3-1-9,-3-3-7,-2-1-9,-4-4 1,-3-5 11,-2-5 11,-4-4 10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32"/>
    </inkml:context>
    <inkml:brush xml:id="br0">
      <inkml:brushProperty name="width" value="0.05821" units="cm"/>
      <inkml:brushProperty name="height" value="0.05821" units="cm"/>
      <inkml:brushProperty name="color" value="#F2395B"/>
    </inkml:brush>
  </inkml:definitions>
  <inkml:trace contextRef="#ctx0" brushRef="#br0">93416 16203 377,'-1'-18'12,"-1"14"24,0 12 23,-1 13 24,-3 10 4,-2 5-15,-3 6-15,-3 6-16,-4 4-9,-2 2-4,-3 1-5,-3 3-5,-1 0-2,1-2-1,1-2-1,1-2-2,3-4-2,5-4-4,4-6-4,6-4-4,7-8-9,12-11-13,10-10-12,11-12-14,2-6-3,-4-3 4,-5-3 5,-4-3 5,-6-3 5,-3-1 5,-4-3 3,-4-1 6,-3 1 3,-3 3 5,0 5 5,-3 3 3,-3 4 5,-4 5 3,-4 3 3,-3 4 5,-3 3 1,0 2-1,0 2-1,1 2 0,0 0-4,2 1-6,3 0-7,1 0-6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32"/>
    </inkml:context>
    <inkml:brush xml:id="br0">
      <inkml:brushProperty name="width" value="0.05494" units="cm"/>
      <inkml:brushProperty name="height" value="0.05494" units="cm"/>
      <inkml:brushProperty name="color" value="#F2395B"/>
    </inkml:brush>
  </inkml:definitions>
  <inkml:trace contextRef="#ctx0" brushRef="#br0">94791 16538 400,'0'-15'1,"0"2"3,0 3 3,0 1 2,-1 5 14,-4 8 23,-2 8 24,-3 7 23,-3 6 2,0 3-20,-1 3-20,-1 3-21,0 0-11,2-2-4,2-1-4,3-3-3,1-1-3,2-3-4,2-1-1,2-3-3,3-2-5,6-3-4,4-2-6,5-4-5,4-2-6,1-2-6,3-3-7,1 0-6,2-2-4,-1 0-3,1 0-2,-1 0-1,-2-1 0,-5-1 4,-5 0 5,-4-1 4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32"/>
    </inkml:context>
    <inkml:brush xml:id="br0">
      <inkml:brushProperty name="width" value="0.05406" units="cm"/>
      <inkml:brushProperty name="height" value="0.05406" units="cm"/>
      <inkml:brushProperty name="color" value="#F2395B"/>
    </inkml:brush>
  </inkml:definitions>
  <inkml:trace contextRef="#ctx0" brushRef="#br0">94860 16640 406,'-8'-8'5,"0"2"9,0 0 10,0 2 9,0 1 7,1 2 5,-1 2 5,0 2 5,-1 4-1,0 7-8,-1 7-7,-1 8-9,-2 5-4,0 6-1,-1 6-2,-1 6-1,-1 3-2,0 1-3,1 2-4,-1 0-3,-1 0-8,-2 1-12,-1 0-12,-3 0-14,2-5-8,3-9-6,4-8-6,5-9-5,1-6-2,2-3 2,0-3 1,2-2 3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33"/>
    </inkml:context>
    <inkml:brush xml:id="br0">
      <inkml:brushProperty name="width" value="0.04708" units="cm"/>
      <inkml:brushProperty name="height" value="0.04708" units="cm"/>
      <inkml:brushProperty name="color" value="#F2395B"/>
    </inkml:brush>
  </inkml:definitions>
  <inkml:trace contextRef="#ctx0" brushRef="#br0">96291 17416 467,'-4'-12'11,"-4"8"24,-7 8 24,-5 8 22,-5 5 3,0 3-18,-1 3-19,0 3-18,-1 0-11,1-3-5,0-3-4,3-3-4,4-3-8,10-2-10,10-4-10,10-3-11,7-3-6,5-4-3,5-4-3,5-3-3,0-2 3,-1 2 7,-5 2 8,-1 2 8,-5 2 6,-3 2 6,-5 2 5,-3 2 5,-5 2 7,-6 2 7,-6 2 9,-5 2 6,-4 0 6,0 1 3,1 0 1,-1 0 4,5-2-7,10-5-17,10-3-17,10-4-16,3-2-10,-1 1-3,-3-1-2,-1 0-3,-3 0 2,-1 2 6,-2 0 6,-2 2 7,-3 1 15,-4 2 23,-4 2 24,-4 2 24,3 0 6,8 1-11,9 0-12,9 0-11,3-1-16,-3-2-20,-3-3-21,-2 0-19,-5-5-13,-5-4-3,-5-6-3,-4-4-4,-3-1 5,0 3 16,0 3 15,0 3 15,1 3 4,2 6-6,2 4-7,2 5-7,2 1-2,0-2 0,1-4 1,2-2 1,1-5-2,3-4-4,4-5-4,2-5-5,0-1 2,-3 2 7,-3 4 7,-2 3 7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33"/>
    </inkml:context>
    <inkml:brush xml:id="br0">
      <inkml:brushProperty name="width" value="0.05176" units="cm"/>
      <inkml:brushProperty name="height" value="0.05176" units="cm"/>
      <inkml:brushProperty name="color" value="#F2395B"/>
    </inkml:brush>
  </inkml:definitions>
  <inkml:trace contextRef="#ctx0" brushRef="#br0">98662 16705 425,'14'-21'4,"-3"3"3,-3 4 3,-2 4 3,-3 7 9,-1 8 15,0 9 15,-1 10 14,-2 5 4,-1 4-10,0 4-7,-1 5-10,-2 2-6,-2 6-6,-2 2-4,-2 5-6,-1 3-6,1 2-8,-1 1-10,0 3-7,1 1-12,2 1-13,2 1-14,3 1-14,0-6-7,0-14-1,0-14 1,0-13-1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34"/>
    </inkml:context>
    <inkml:brush xml:id="br0">
      <inkml:brushProperty name="width" value="0.04327" units="cm"/>
      <inkml:brushProperty name="height" value="0.04327" units="cm"/>
      <inkml:brushProperty name="color" value="#F2395B"/>
    </inkml:brush>
  </inkml:definitions>
  <inkml:trace contextRef="#ctx0" brushRef="#br0">78950 22100 508,'30'43'174,"-3"-8"-42,-3-7-41,-3-8-41,-3-5-25,-3-1-11,-2-1-8,-4-1-11,-2 0-13,-2 0-18,-3 0-16,0-1-19,-4 0-5,0 0 6,-3-2 6,-2 0 6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34"/>
    </inkml:context>
    <inkml:brush xml:id="br0">
      <inkml:brushProperty name="width" value="0.04314" units="cm"/>
      <inkml:brushProperty name="height" value="0.04314" units="cm"/>
      <inkml:brushProperty name="color" value="#F2395B"/>
    </inkml:brush>
  </inkml:definitions>
  <inkml:trace contextRef="#ctx0" brushRef="#br0">77913 23400 510,'-28'8'12,"9"2"27,7 0 25,8 1 25,6 1 4,4 1-18,4 2-20,3 0-18,2 0-16,-2-1-16,-3-1-16,-1 0-14,-1-2-17,0 1-16,0 0-19,0 0-17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34"/>
    </inkml:context>
    <inkml:brush xml:id="br0">
      <inkml:brushProperty name="width" value="0.04888" units="cm"/>
      <inkml:brushProperty name="height" value="0.04888" units="cm"/>
      <inkml:brushProperty name="color" value="#F2395B"/>
    </inkml:brush>
  </inkml:definitions>
  <inkml:trace contextRef="#ctx0" brushRef="#br0">80250 23750 450,'15'15'196,"-1"-1"-47,-1-1-46,0 0-47,-2-2-29,1-1-12,0-1-11,0 0-13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36"/>
    </inkml:context>
    <inkml:brush xml:id="br0">
      <inkml:brushProperty name="width" value="0.0594" units="cm"/>
      <inkml:brushProperty name="height" value="0.0594" units="cm"/>
      <inkml:brushProperty name="color" value="#F2395B"/>
    </inkml:brush>
  </inkml:definitions>
  <inkml:trace contextRef="#ctx0" brushRef="#br0">83776 22289 370,'0'-14'0,"1"1"0,2 2 0,0 2 0,1 6 9,0 8 20,0 9 18,0 10 18,-1 4 5,0 2-12,-2 2-11,0 3-11,-2 0-9,-2 0-4,-2 1-5,-2-1-6,-2 0-2,-3 0 0,-4 1 0,-2-1-1,-1-1-2,1 0-5,1-1-7,1-1-4,4-8-8,8-16-6,8-16-7,8-16-7,6-8-2,7-3 6,5-1 6,7-2 4,1-1 5,-2 2 2,-2 0 4,-1 1 2,-2 3 4,-2 4 3,0 3 3,0 5 3,-4 2 5,-1 4 5,-4 3 5,-3 3 6,-3 4 5,-3 6 2,-3 6 4,-2 5 3,-3 4-1,0 0-5,-2-1-7,0 1-5,-1 1-4,0 1-3,0 3-1,0 1-3,-1 2-1,-2 1 1,-2 1 1,-2 1 0,-1 1 1,1-1-1,-1 0-1,0 1 0,1-1-2,2-1-4,2-1-4,2-1-4,2-1-6,2-1-7,2-1-7,2-1-8,3-1-3,3-3 3,5-1 3,4-2 3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36"/>
    </inkml:context>
    <inkml:brush xml:id="br0">
      <inkml:brushProperty name="width" value="0.05196" units="cm"/>
      <inkml:brushProperty name="height" value="0.05196" units="cm"/>
      <inkml:brushProperty name="color" value="#F2395B"/>
    </inkml:brush>
  </inkml:definitions>
  <inkml:trace contextRef="#ctx0" brushRef="#br0">86676 22437 423,'4'-6'7,"-8"6"15,-8 4 15,-7 6 14,-3 1 4,4-1-8,5 0-6,3-2-7,1 2-4,-2 5-2,-2 5 0,-1 5-1,-2 4-2,-2 3 0,0 3-3,-1 3 0,0 0-2,3 0-3,1-2-2,3 1-3,1-3-3,2-2-7,2-2-4,2-1-6,3-4-6,4-3-7,4-5-5,4-3-7,4-5-5,5-4-5,5-6-4,5-4-5,0-4 2,-3-2 7,-5-2 8,-3-1 9,-2-1 1,0 1-4,-1 0-4,1 2-4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32"/>
    </inkml:context>
    <inkml:brush xml:id="br0">
      <inkml:brushProperty name="width" value="0.03473" units="cm"/>
      <inkml:brushProperty name="height" value="0.03473" units="cm"/>
      <inkml:brushProperty name="color" value="#00BFF3"/>
    </inkml:brush>
  </inkml:definitions>
  <inkml:trace contextRef="#ctx0" brushRef="#br0">75453 19263 633,'-18'-28'59,"14"9"-2,12 7 0,13 8-1,10 5-6,7 4-12,6 2-10,8 4-11,3 1-13,2 1-12,0 1-15,2 1-12,-6 0-12,-10-4-7,-12-3-8,-9-2-7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37"/>
    </inkml:context>
    <inkml:brush xml:id="br0">
      <inkml:brushProperty name="width" value="0.05748" units="cm"/>
      <inkml:brushProperty name="height" value="0.05748" units="cm"/>
      <inkml:brushProperty name="color" value="#F2395B"/>
    </inkml:brush>
  </inkml:definitions>
  <inkml:trace contextRef="#ctx0" brushRef="#br0">88033 22880 382,'7'-15'0,"-2"2"0,-2 3 0,-2 1 0,-2 3 13,0 4 24,-2 4 26,0 4 25,-3 3 4,-2 3-18,-3 4-16,-3 2-18,-3 2-10,-2 3-5,-1 1-4,-2 3-5,-1 0-4,4 1-3,3-1-3,3 0-3,5-1-9,6-5-15,7-3-14,8-4-16,5-6-5,5-7 3,5-6 2,5-7 3,2-5 4,0-1 6,0-3 5,1-1 6,-4-1 6,-4 2 5,-5 3 5,-4 1 6,-4 2 5,-1 1 7,-1 1 7,-1 0 6,-2 3 9,-6 5 10,-4 3 10,-6 4 11,-2 3 1,1 3-9,-1 3-7,0 4-8,0 1-7,-2 1-4,0 1-5,-1 1-4,0 1-4,4 1-3,3 1-2,2 2-3,2-2-2,0-1-2,0-3-3,0-1-2,4-4-6,8-5-7,7-4-10,9-6-7,3-4-3,-2-7 5,0-6 4,-1-5 5,-1-4 3,-3 1 3,-1-1 3,-2 1 3,-5 0 2,-3 1 0,-6 1 2,-4 1 2,-6 2 0,-2 3 1,-5 3 0,-4 3 1,-3 3 0,-3 4 0,-3 4-1,-3 4 0,0 3-3,1 3-5,3 4-5,1 2-6,3 1-4,3-1-5,2-1-4,4 0-5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37"/>
    </inkml:context>
    <inkml:brush xml:id="br0">
      <inkml:brushProperty name="width" value="0.04714" units="cm"/>
      <inkml:brushProperty name="height" value="0.04714" units="cm"/>
      <inkml:brushProperty name="color" value="#F2395B"/>
    </inkml:brush>
  </inkml:definitions>
  <inkml:trace contextRef="#ctx0" brushRef="#br0">89950 23400 466,'16'1'37,"1"2"-3,1 2-3,2 2-3,-2 1 2,0-1 6,0 1 7,-2 0 6,-2 1 2,-1 2-6,-2 1-5,-2 3-6,-3 1-5,-4 1-8,-4 2-7,-4 0-8,-4 1-4,-3 3 0,-5 1-1,-4 3-1,0-2-1,1-3-3,3-4-3,1-5-3,6-2-3,8 0-2,9-2-2,10 0-3,5-3-1,5-3 0,3-2 0,5-4 1,-1 0-3,-4 1-5,-3 0-4,-5 2-6,-3-1-3,-3-1-2,-2 0-3,-4-1-3,-2-2 3,-2 0 9,-3-2 9,0 0 9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37"/>
    </inkml:context>
    <inkml:brush xml:id="br0">
      <inkml:brushProperty name="width" value="0.05398" units="cm"/>
      <inkml:brushProperty name="height" value="0.05398" units="cm"/>
      <inkml:brushProperty name="color" value="#F2395B"/>
    </inkml:brush>
  </inkml:definitions>
  <inkml:trace contextRef="#ctx0" brushRef="#br0">90973 22494 407,'1'-16'4,"1"1"9,3-1 8,2 0 8,2 3 3,2 3-5,2 4-4,1 4-4,2 4 1,2 4 6,0 4 7,1 3 6,0 5 2,1 4-5,0 3-3,-1 4-5,0 4-2,-2 1-2,-3 2 0,-1 2-1,-3 2-3,-2-1-2,-4 0-4,-2 0-4,-5 1-3,-2 2-5,-5 2-3,-4 3-5,-5-1-7,-5-1-10,-6 0-10,-7-1-10,-4-2-9,-4-2-6,-4-2-8,-4-2-8,3-4 3,10-7 10,9-7 11,11-6 11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42"/>
    </inkml:context>
    <inkml:brush xml:id="br0">
      <inkml:brushProperty name="width" value="0.05067" units="cm"/>
      <inkml:brushProperty name="height" value="0.05067" units="cm"/>
    </inkml:brush>
  </inkml:definitions>
  <inkml:trace contextRef="#ctx0" brushRef="#br0">94615 22300 434,'-32'36'94,"1"8"-9,0 9-11,-1 10-10,3-2-10,5-9-9,5-10-9,5-9-10,3-5-5,2 1-2,2 0-4,3 2-1,2-1-4,5-1-4,6-3-3,4-1-5,5-3-9,5-3-15,5-3-15,5-2-14,0-4-4,-3-1 5,-5-2 6,-3-2 6,-4-2 2,-1-1-4,-2 0-2,-2-1-4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43"/>
    </inkml:context>
    <inkml:brush xml:id="br0">
      <inkml:brushProperty name="width" value="0.05656" units="cm"/>
      <inkml:brushProperty name="height" value="0.05656" units="cm"/>
    </inkml:brush>
  </inkml:definitions>
  <inkml:trace contextRef="#ctx0" brushRef="#br0">95747 22163 388,'-6'-8'8,"4"2"14,4 1 15,4 0 15,3 2 2,2 0-8,1 2-8,3 0-10,5 0-4,7-2-2,8-2 0,9-1-2,0-1-3,-6 2-8,-6 2-7,-5 2-6,-7 2-10,-7 4-9,-6 2-9,-8 4-11,-6 1-2,-5 1 4,-7 1 4,-5 1 5,-3-1 5,2-2 6,3-4 6,1-2 6,3-3 5,1-1 5,2 0 6,3-2 6,0 1 3,2 0 3,0 2 1,2 0 3,1 2 3,2 2 5,3 2 4,1 2 5,-1 2 1,0 3 0,-3 3-2,-2 3 0,-1 3-4,2 3-4,1 3-5,0 3-5,0 2-3,-2 4-4,-1 2-3,-3 4-4,0 2-3,0 0-7,2 2-6,1 0-5,1 0-7,2-2-7,2-2-8,2-2-7,1-4-2,2-5 4,0-7 5,2-5 3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43"/>
    </inkml:context>
    <inkml:brush xml:id="br0">
      <inkml:brushProperty name="width" value="0.04858" units="cm"/>
      <inkml:brushProperty name="height" value="0.04858" units="cm"/>
    </inkml:brush>
  </inkml:definitions>
  <inkml:trace contextRef="#ctx0" brushRef="#br0">96006 23237 452,'29'-29'0,"-5"5"0,-5 5 0,-5 5 0,0 3 3,4 2 6,3 2 6,5 3 6,-1 1 7,-1 3 10,-4 4 9,-3 2 10,-3 4 0,-3 4-7,-2 3-8,-4 5-9,-4 2-5,-8 3-4,-6 1-4,-7 3-5,-5-1-1,-1 0-1,-3-1 0,-1-1-1,-1-2-4,1-3-7,1-3-9,1-3-7,3-3-6,3-4-5,4-5-4,5-2-5,2-6-2,2-6-2,2-6-1,3-5-2,1-4 2,3-2 3,4 0 5,2 0 3,3 0 6,0 5 7,1 3 7,2 5 7,0 2 8,3 2 9,2 2 8,1 2 9,2 3 5,0 4 2,-1 4 1,1 4 1,0 2-2,1 1-7,1 1-8,1 2-7,0-1-6,-3-1-3,-1-1-6,-2 0-3,-2-3-8,-1-1-8,-1-2-10,0-2-10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43"/>
    </inkml:context>
    <inkml:brush xml:id="br0">
      <inkml:brushProperty name="width" value="0.05435" units="cm"/>
      <inkml:brushProperty name="height" value="0.05435" units="cm"/>
    </inkml:brush>
  </inkml:definitions>
  <inkml:trace contextRef="#ctx0" brushRef="#br0">97121 21405 404,'22'-13'9,"-3"6"19,-3 6 17,-3 6 18,-3 5 0,-2 5-19,-4 5-21,-2 6-18,-5 2-13,-4 2-4,-5 2-5,-5 3-5,-4-2-3,0-2-1,-1-3-1,-1-3 0,1-3 2,1-2 6,3-4 6,1-3 7,2-3 5,2-2 6,3-4 5,1-2 4,3-2 3,4 0-3,4 0-1,4 0-3,5-3 2,5-2 4,7-5 4,5-4 4,4-1-1,-1 1-5,1 1-6,-1 0-7,-2 2-3,-3 3-1,-5 1-1,-3 2-1,-7 5 6,-10 8 12,-10 7 13,-10 9 13,-4 3 3,1 1-7,1-1-6,1 1-6,-1 1-5,-1 4-3,-3 4-4,-1 5-3,-1 0-3,1 0-3,1-2-2,1 0-2,-2 5-6,-3 12-8,-5 12-8,-3 11-8,0 0-6,4-11-2,3-12-2,5-12-3,3-9-1,5-8 0,3-6 0,4-6 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44"/>
    </inkml:context>
    <inkml:brush xml:id="br0">
      <inkml:brushProperty name="width" value="0.05075" units="cm"/>
      <inkml:brushProperty name="height" value="0.05075" units="cm"/>
    </inkml:brush>
  </inkml:definitions>
  <inkml:trace contextRef="#ctx0" brushRef="#br0">97250 23294 433,'23'-18'107,"-1"10"-8,-1 11-7,-1 12-8,-2 4-13,-2 1-18,-4 0-18,-3-1-18,-1 0-11,2-3-3,0-1-4,1-2-3,2-2-7,2-2-12,1-3-11,3-1-11,2-3-8,1-4-4,3-3-4,1-5-5,1-3 2,-1 0 10,-1-1 8,-1-1 10,-2-1 8,-3 2 7,-3 1 8,-2 1 7,-5 2 12,-6 4 16,-6 4 16,-6 4 17,-4 4 7,0 2-2,-1 3-2,-1 3-2,0 2-5,2-2-6,3-1-8,1-1-6,6-1-16,8-2-23,9-2-25,9-2-24,3-3-7,-3-2 11,-3-4 10,-3-2 10,-6 0 17,-10 6 22,-10 4 21,-9 6 23,-5 2 6,1 1-6,1 1-8,0 2-6,1 0-8,-1 1-5,-1 1-7,-1 1-6,0 0-5,1-1-1,1 0-2,1-2-2,1-2-1,2-1 0,3-2 1,1-2 0,4-2-2,6-1-2,6 0-3,6-2-2,7-1-3,7-4-2,9-2-2,7-3-2,4-3-1,0 0 2,0-2 0,1 0 2,-4 0-4,-4 1-8,-5 0-8,-5 2-8,-5 1-5,-3 0-1,-4 2-2,-4 1-1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44"/>
    </inkml:context>
    <inkml:brush xml:id="br0">
      <inkml:brushProperty name="width" value="0.0628" units="cm"/>
      <inkml:brushProperty name="height" value="0.0628" units="cm"/>
    </inkml:brush>
  </inkml:definitions>
  <inkml:trace contextRef="#ctx0" brushRef="#br0">99300 22591 350,'2'-23'6,"6"3"13,4 1 11,5 3 14,5 1 4,5 2-1,5 2-3,5 3-1,1 1-5,-3 2-7,-4 2-6,-1 2-8,-5 2-6,-3 2-9,-5 2-8,-3 2-8,-4 1-5,-4 1-3,-4 2-2,-4 0-2,-4 0-4,-2 1-4,-3 0-3,-3 0-4,-2-2 2,2-1 8,1-2 8,1-2 7,0-2 8,0 0 6,0-2 5,0 0 7,1-1 9,1 0 11,0 0 13,2 0 11,1 2 7,2 6 0,2 4 0,2 5 0,1 3-4,0 1-10,0 1-10,0 1-10,0 1-8,0-1-5,0 1-5,0-1-5,0 0-8,0-1-8,0-1-9,0-1-9,1 0-9,0 0-12,2-1-10,0 1-11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45"/>
    </inkml:context>
    <inkml:brush xml:id="br0">
      <inkml:brushProperty name="width" value="0.05112" units="cm"/>
      <inkml:brushProperty name="height" value="0.05112" units="cm"/>
    </inkml:brush>
  </inkml:definitions>
  <inkml:trace contextRef="#ctx0" brushRef="#br0">98894 24263 430,'-18'-15'65,"10"4"5,11 3 4,12 3 5,8 0-3,9 2-12,7-1-12,8 0-11,4 0-12,0 2-13,0 0-13,0 2-12,-3 1-9,-6 2-5,-6 2-4,-6 2-5,-4 0-10,-5-1-17,-3-1-16,-4 0-16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32"/>
    </inkml:context>
    <inkml:brush xml:id="br0">
      <inkml:brushProperty name="width" value="0.0433" units="cm"/>
      <inkml:brushProperty name="height" value="0.0433" units="cm"/>
      <inkml:brushProperty name="color" value="#00BFF3"/>
    </inkml:brush>
  </inkml:definitions>
  <inkml:trace contextRef="#ctx0" brushRef="#br0">76627 21670 508,'-2'-11'85,"-2"8"-9,-4 9-9,-2 10-9,-3 5-8,-1 2-7,-3 4-8,-2 3-7,-1 3-7,-1 1-6,-1 2-5,-1 2-7,-1 1-5,1-1-8,-1-2-7,1 0-7,1-2-7,2-3-8,4-3-7,3-3-8,2-4-3,1-5 0,0-5 1,2-4 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45"/>
    </inkml:context>
    <inkml:brush xml:id="br0">
      <inkml:brushProperty name="width" value="0.05927" units="cm"/>
      <inkml:brushProperty name="height" value="0.05927" units="cm"/>
    </inkml:brush>
  </inkml:definitions>
  <inkml:trace contextRef="#ctx0" brushRef="#br0">100950 22105 371,'11'-13'10,"7"6"22,7 6 21,7 6 20,3 5 7,-3 4-11,-2 3-9,-1 5-10,-3 2-8,-3 2-4,-3 3-5,-3 1-4,-3 3-6,-2 1-5,-4 2-6,-3 2-6,-3 2-6,-6 0-4,-4 2-6,-5 1-6,-6 0-4,-5 0-3,-7 0-3,-5 0-2,-1-3-1,5-4 4,5-5 4,5-5 4,3-4-9,1-3-19,1-3-19,1-2-20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46"/>
    </inkml:context>
    <inkml:brush xml:id="br0">
      <inkml:brushProperty name="width" value="0.05034" units="cm"/>
      <inkml:brushProperty name="height" value="0.05034" units="cm"/>
    </inkml:brush>
  </inkml:definitions>
  <inkml:trace contextRef="#ctx0" brushRef="#br0">96406 26300 437,'-8'12'132,"2"7"-20,1 9-22,0 7-20,0 3-17,-2-4-12,-2-2-10,-1-3-13,-3 0-8,-2 3-5,-2 2-5,-1 4-5,0-2-8,2-5-7,4-7-9,3-5-9,3-7-6,4-8-7,4-8-6,4-8-6,2-3 0,0 1 6,-1 0 5,1 2 6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46"/>
    </inkml:context>
    <inkml:brush xml:id="br0">
      <inkml:brushProperty name="width" value="0.05876" units="cm"/>
      <inkml:brushProperty name="height" value="0.05876" units="cm"/>
    </inkml:brush>
  </inkml:definitions>
  <inkml:trace contextRef="#ctx0" brushRef="#br0">97200 25706 374,'21'-28'0,"-3"6"0,-4 8 0,-4 7 0,-1 3 5,1 0 10,3 0 10,2 1 10,2 0 9,3 3 8,3 4 7,3 2 9,2 3-2,3 4-9,1 2-10,3 3-9,0 3-8,0 3-4,0 3-4,1 3-5,-3 0-4,-2-1-7,-3-3-6,-3-1-5,-3-2-8,-4-1-8,-5-1-8,-3-1-8,-5-2-13,-4-1-15,-6-2-17,-4-2-15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47"/>
    </inkml:context>
    <inkml:brush xml:id="br0">
      <inkml:brushProperty name="width" value="0.04761" units="cm"/>
      <inkml:brushProperty name="height" value="0.04761" units="cm"/>
    </inkml:brush>
  </inkml:definitions>
  <inkml:trace contextRef="#ctx0" brushRef="#br0">97158 26794 462,'-20'0'7,"8"0"17,8 0 14,8 0 17,7 0 4,8 2-6,6 0-7,7 2-5,2 0-6,0 3-6,-1 2-5,-1 2-5,-3 1-4,-5 3 0,-5 2-2,-5 1 0,-5 3-1,-4 3-1,-6 3-1,-4 3-1,-6 2-2,-6-1-5,-5 0-4,-6 0-5,-4-1-3,1-5-3,0-3-2,-1-5-3,3-3-2,3-4-3,5-5-4,3-2-2,4-7-2,2-6 1,4-7 2,3-7 0,3-5 2,6-3 4,4-3 4,5-2 3,2 1 0,-2 7-3,-3 7-3,-1 7-3,1 1-1,4-5-1,4-5 1,3-5-1,1 0 4,-3 5 5,-3 5 6,-2 5 7,-4 4 6,-1 4 7,-2 4 8,-2 4 6,-3 4 4,-2 2 0,-3 3-1,-4 3-1,-3 4 4,-5 3 7,-5 5 6,-5 3 7,-2 2-1,1-1-8,1-1-10,1-1-8,1-3-6,3-1-3,1-4-2,2-3-3,8-7-5,12-11-9,13-10-9,14-11-8,2-4-12,-4 3-17,-5 3-15,-4 3-17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48"/>
    </inkml:context>
    <inkml:brush xml:id="br0">
      <inkml:brushProperty name="width" value="0.04981" units="cm"/>
      <inkml:brushProperty name="height" value="0.04981" units="cm"/>
    </inkml:brush>
  </inkml:definitions>
  <inkml:trace contextRef="#ctx0" brushRef="#br0">99334 25724 441,'21'-7'0,"-3"-1"0,-5 0 0,-3 0 0,-1 0 0,0 2 0,1 1 0,2 1 0,-2 1 13,-3 3 26,-2 4 25,-4 2 26,-2 3 5,-2 4-17,-2 2-17,-2 3-16,1 1-15,1-1-12,2-1-13,2 0-11,0-2-17,-2-1-22,-2-1-20,-2 0-22,-2-1-1,-3 1 18,-4 1 17,-2 1 18,-1 1 14,1 0 10,1-1 8,1 1 10,1-1 6,4-3 4,3-1 2,3-2 5,2-2 1,6 0 2,2-2 1,5 0 1,1 0 1,0 3-2,-2 3-1,-1 4-1,-1 2-1,-4 5 0,-3 3 0,-2 5 0,-3 1-1,-2 1-4,-1-1-2,-3 0-5,0-1 0,0-3-1,2-3 0,1-3-1,3-8-6,8-12-16,6-14-15,7-11-15,5-10-8,3-5 1,3-5-2,3-4 1,0-1 3,-1 4 7,-3 4 6,-1 4 8,-1 1 7,3-1 8,1-1 7,3 0 7,-3 2 9,-4 9 7,-5 7 8,-4 9 7,-6 6 6,-7 6 5,-4 6 4,-7 5 4,-4 4-4,-2 2-13,-1 0-14,-3 1-12,0 0-9,3-1-7,1-1-6,2-1-6,5-3-6,6-6-8,8-6-8,6-6-6,5-3-1,1 0 8,3 1 6,2-1 8,-1 0 8,0 2 7,-1 1 9,0 0 9,-6 3 5,-7 4 5,-8 4 3,-8 4 4,-5 2-1,-5 1-6,-3 1-5,-5 2-5,-1 0-4,-1 1-2,1 1-2,-1 1-2,1 0-1,1-1 0,1 0 0,1-2-1,2 0 1,3-1 2,3 1 1,3 0 1,3-1 1,2-1 2,4-1 1,2-1 1,4-1 0,4-2-1,4-2-1,4-2-1,3-3-2,5-4-3,3-4-3,5-4-3,2-1-2,0 1-2,2 0-2,1 2-1,-2 0-3,-3 2-5,-5 1-5,-3 0-5,-4 2-3,-3 0 0,-3 2 0,-2 1 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48"/>
    </inkml:context>
    <inkml:brush xml:id="br0">
      <inkml:brushProperty name="width" value="0.05977" units="cm"/>
      <inkml:brushProperty name="height" value="0.05977" units="cm"/>
    </inkml:brush>
  </inkml:definitions>
  <inkml:trace contextRef="#ctx0" brushRef="#br0">100596 26294 368,'-1'-21'0,"-1"5"0,0 5 0,-1 4 0,-1 3 8,0 0 17,0 0 17,0 1 16,0 2 9,0 7-1,0 7 0,0 8-1,0 4-5,1 5-11,-2 3-11,2 4-10,-1 5-9,2 8-4,0 6-6,2 8-5,0 3-2,2 4 1,0 3 0,2 3 1,-1 4-11,-1 5-23,0 4-24,-1 6-22,-2-7-5,-1-16 17,0-17 15,-1-16 17,-1-10 3,0-1-7,0-3-8,0-1-8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50"/>
    </inkml:context>
    <inkml:brush xml:id="br0">
      <inkml:brushProperty name="width" value="0.05181" units="cm"/>
      <inkml:brushProperty name="height" value="0.05181" units="cm"/>
    </inkml:brush>
  </inkml:definitions>
  <inkml:trace contextRef="#ctx0" brushRef="#br0">82827 28200 424,'-32'0'14,"13"0"29,14 0 28,14 0 30,8 0 4,3 0-22,3 0-21,3 0-22,2 0-14,1 0-8,1 0-8,1 0-8,0 0-7,-2 2-10,0 0-8,-1 2-10,-1 0-4,-1 0-1,-1 0 0,-1 0-1,-1 0-2,-3 0 1,-1 0-2,-2 0 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50"/>
    </inkml:context>
    <inkml:brush xml:id="br0">
      <inkml:brushProperty name="width" value="0.04623" units="cm"/>
      <inkml:brushProperty name="height" value="0.04623" units="cm"/>
    </inkml:brush>
  </inkml:definitions>
  <inkml:trace contextRef="#ctx0" brushRef="#br0">82652 29100 475,'-16'0'1,"-1"2"3,-1 0 1,-1 2 3,4-1 10,10-2 17,10-2 18,10-2 18,6-1 4,5 2-10,3 0-10,4 2-10,4 0-9,1 0-9,2 0-9,2 0-9,1 0-10,0 2-8,0 0-9,1 2-9,-3-1-2,-2-1 5,-3 0 4,-4-1 4,-3-1-8,-5 0-20,-5 0-19,-4 0-21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51"/>
    </inkml:context>
    <inkml:brush xml:id="br0">
      <inkml:brushProperty name="width" value="0.05376" units="cm"/>
      <inkml:brushProperty name="height" value="0.05376" units="cm"/>
    </inkml:brush>
  </inkml:definitions>
  <inkml:trace contextRef="#ctx0" brushRef="#br0">86860 27254 409,'-7'-8'3,"2"0"7,2 0 6,2 0 6,1 1 6,0-1 3,0 0 5,0 0 3,-1 4 6,0 8 5,-2 8 7,0 7 6,0 8-3,0 5-12,2 6-11,0 6-12,1 5-10,0 2-10,0 4-7,0 2-10,-1 3-6,-4 3-2,-2 3-3,-3 4-2,-1-1-6,0-1-8,2-3-8,1-1-9,1-6-2,2-9 4,2-8 3,2-9 5,1-7 3,0-5 7,0-5 4,0-4 6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52"/>
    </inkml:context>
    <inkml:brush xml:id="br0">
      <inkml:brushProperty name="width" value="0.06471" units="cm"/>
      <inkml:brushProperty name="height" value="0.06471" units="cm"/>
    </inkml:brush>
  </inkml:definitions>
  <inkml:trace contextRef="#ctx0" brushRef="#br0">88124 27444 339,'-2'-12'9,"-2"8"15,-4 8 16,-2 8 16,-3 4 2,-2 1-11,-1 1-12,-3 1-12,-2 2-7,-3 1-1,-3 3-2,-3 1-3,7-4-5,17-10-11,16-12-10,17-10-11,9-5-4,1 0 4,0 2 2,2 1 4,-2 1 3,-5 2 5,-5 2 5,-5 3 5,-5 1 3,-3 4 2,-4 2 2,-4 4 2,-4 1 2,-2 1 1,-4 1 3,-2 2 2,-2-1 2,-2-1 1,0-1 1,-1 0 2,2-3-3,6-4-8,6-4-8,6-4-8,5-3-4,5-2-1,5-2 0,5-1 0,0-1 0,-3 4 0,-5 3 2,-3 3-1,-4 2 6,-3 4 8,-2 2 8,-4 4 10,-3 0 4,-2 1 2,-3 0 1,-4 0 2,3-2-5,6-2-11,8-4-9,6-2-10,2-2-6,-1 2-2,-2 0-1,-2 2-2,-3 2 2,-1 6 5,-2 4 4,-2 5 5,-1 1 7,2-3 6,0-2 8,2-4 7,1-3 0,5-4-7,4-4-9,3-4-7,2-3-5,-3-2-5,-1-2-4,-2-1-4,-5-2-2,-7 1 1,-6-1 0,-8 0 0,-3 2 2,-3 3 4,-2 2 3,-1 4 4,-1 2 3,0 0 0,2 2 2,1 0 2,4 0-4,6-2-7,8-2-7,6-1-6,6-4-7,6-2-3,3-3-5,7-3-3,1-2-2,0 0 3,1 1 1,-1-1 3,-1 1 2,-3-1 5,-3 0 3,-3 1 4,-3-1 5,-3-1 4,-3-1 4,-2-1 4,-2 0 5,-1 1 4,1 1 5,0 1 3,-1 1 5,0 2 2,-2 2 3,0 3 4,-3 5 6,-1 10 10,-2 10 11,-1 9 11,-3 7 0,0 5-9,-2 3-9,0 4-9,0 3-7,2 0-6,2 2-6,2 0-6,2 3-3,2 2-4,2 4-2,2 2-4,2 2-8,3 0-15,4-1-16,2 1-14,0-6-6,-5-10 6,-3-11 5,-4-11 6,-2-5-3,0-1-9,0 1-11,0 0-9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32"/>
    </inkml:context>
    <inkml:brush xml:id="br0">
      <inkml:brushProperty name="width" value="0.04193" units="cm"/>
      <inkml:brushProperty name="height" value="0.04193" units="cm"/>
      <inkml:brushProperty name="color" value="#00BFF3"/>
    </inkml:brush>
  </inkml:definitions>
  <inkml:trace contextRef="#ctx0" brushRef="#br0">76428 21910 524,'-1'-30'4,"0"7"7,-2 4 8,0 4 8,1 5 7,4 3 9,4 2 8,4 4 9,3 4-1,5 7-9,4 8-8,3 6-9,3 6-9,1 4-10,1 6-9,1 5-11,-2 0-9,-5-2-11,-5-4-10,-5-2-10,-4-4-4,-2-6 3,-4-3 3,-2-6 5,-2-4 0,0-1-2,0-2 0,0-2-2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53"/>
    </inkml:context>
    <inkml:brush xml:id="br0">
      <inkml:brushProperty name="width" value="0.05523" units="cm"/>
      <inkml:brushProperty name="height" value="0.05523" units="cm"/>
    </inkml:brush>
  </inkml:definitions>
  <inkml:trace contextRef="#ctx0" brushRef="#br0">79794 32410 398,'-7'-22'0,"2"5"0,2 3 0,2 4 0,2 3 8,2 0 16,2 2 16,2 1 16,0 3 5,-1 7-6,0 7-7,-2 8-6,-2 4-5,-4 6-4,-4 5-2,-3 5-5,-4 3-2,0 2-4,-1 2-2,-1 2-3,-1-2-4,0-5-3,1-4-4,-1-5-3,1-5-3,2-5-3,3-5-2,1-5-2,3-5-3,6-6-5,4-6-5,6-6-4,4-7-2,7-9-1,5-9 1,7-8 0,2-4 1,1 2 3,-1 2 2,0 2 3,-1 3 3,-3 5 5,-3 5 3,-3 5 5,-3 4 7,-1 5 10,-3 3 9,-1 4 9,-3 6 6,-2 8 1,-4 8 1,-3 7 2,-2 5-4,-4 1-7,-2 1-7,-3 1-9,-2-1-3,0 0-3,0-1-1,0-1-1,0-1-3,1 1-2,-1-1-2,0 1-3,1-2-4,2-2-6,2-1-5,2-2-7,2-3-6,4-1-7,2-3-7,4-1-7,1-3-6,1-2-4,1-4-3,2-2-4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54"/>
    </inkml:context>
    <inkml:brush xml:id="br0">
      <inkml:brushProperty name="width" value="0.05714" units="cm"/>
      <inkml:brushProperty name="height" value="0.05714" units="cm"/>
    </inkml:brush>
  </inkml:definitions>
  <inkml:trace contextRef="#ctx0" brushRef="#br0">82808 31937 385,'-8'-9'6,"0"0"13,0-2 14,0 0 12,0 0 4,1 3-4,-1 1-6,0 2-5,-1 2-3,-2 2-2,-2 2-3,-1 2-3,-3 3 0,-2 4-2,-1 3 0,-3 5 0,-1 3-2,-1 3-2,-1 3-2,-1 3-2,0 3-1,1 4 0,1 4 1,1 4 0,2 2-1,3 0-2,3 0-3,3 0-1,3-2-6,6-3-9,4-5-9,6-4-10,5-4-6,5-3 0,7-5-2,5-3-1,5-4-1,3-1-1,3-2-2,2-2-1,-1-2 3,-7-2 5,-7-3 6,-7 0 5,-4-3 2,-1-1-6,0 0-4,-2-1-4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55"/>
    </inkml:context>
    <inkml:brush xml:id="br0">
      <inkml:brushProperty name="width" value="0.05899" units="cm"/>
      <inkml:brushProperty name="height" value="0.05899" units="cm"/>
    </inkml:brush>
  </inkml:definitions>
  <inkml:trace contextRef="#ctx0" brushRef="#br0">84617 32078 372,'-1'-21'5,"-2"3"7,-2 4 10,-1 5 7,-3 2 5,0 2-2,-1 2 0,-1 2-2,-3 2 0,-2 4-1,-3 2 0,-3 4-1,-2 1 0,-1 1-2,-1 1-2,-1 1-2,-1 2 0,1 3-2,0 4 0,-1 2-1,2 2-2,1 2-1,3 2-1,1 3-3,2 0 0,3 0-1,1 1-2,3-1-1,1 0-1,4-2-1,2 0-3,4-1-1,4-3-5,6-5-6,5-5-7,7-5-6,5-4-7,5-2-4,5-4-6,4-2-5,4-4-1,0-4 3,2-4 5,1-3 2,-2-5 4,0-2 2,-3-3 3,-2-3 2,-3-1 3,-6 1 3,-4 1 2,-4 2 3,-6 0 4,-5 4 4,-5 3 5,-4 3 5,-5 3 2,-2 2 3,-4 4 2,-2 2 1,-2 4 1,-3 4 0,-2 4-1,-1 4-1,-1 2 3,0 3 6,2 2 6,1 1 6,1 1 0,1-1-4,0-1-6,2-1-4,1-1-3,1-1-2,0 0-1,2-2-1,2-2-5,6-3-8,4-3-8,6-2-8,4-5-6,5-6-3,5-6-3,5-5-3,1-4 0,-1 1 2,-3-1 4,-1 0 1,-3 2 5,-1 1 3,-3 2 3,-1 3 5,-4 2 8,-6 6 17,-6 4 14,-6 6 16,-2 3 5,2 1-3,2 3-5,2 2-4,2 1-5,0-1-7,2 1-5,0 0-6,2-1-7,4-1-5,2-1-6,3-1-6,2-2-5,2-2-4,0-4-4,1-2-4,1-3-1,1-2 2,1-2 2,1-2 3,1-3-4,-1-3-7,1-5-7,-1-3-7,0-4-1,-1-3 5,-1-3 7,-1-3 5,-2-1 4,-2 1 3,-4 1 3,-3 2 2,-2 1 5,-2 3 7,-2 3 7,-2 3 7,-1 3 7,2 5 7,0 3 7,2 4 7,-1 4 7,-1 4 5,0 4 6,-1 4 5,-3 4-1,-2 5-10,-4 5-8,-2 5-9,-2 2-6,-2 2-4,0 1-5,-1 1-3,0-2-3,1-5-2,1-5-2,0-5-2,5-4-6,8-3-10,8-3-10,8-2-10,6-6-7,5-8-4,5-7-3,5-9-5,0-3 1,-2 3 4,-3 1 4,-3 3 5,-3 2 5,-3 2 5,-3 4 7,-3 3 5,-4 4 13,-6 4 17,-7 6 19,-4 4 18,-5 3 4,0 1-7,-1 2-8,-1 0-8,0 1-4,2-1-2,2 1 0,2 0-1,2-1-3,0 1-1,2 0-3,0-1-2,3 1-5,2 1-6,4 2-7,2 0-7,4-5-8,5-11-10,5-10-9,5-11-10,1-8-1,-1-3 8,-3-4 7,-1-4 8,-4-2 6,-3 3 6,-4 2 7,-4 1 5,-4 4 5,-1 6-1,-2 3 2,-2 6 1,-3 5 0,-4 4 2,-4 6 1,-3 4 1,-3 5 1,1 6 0,-1 4 1,0 5 0,2 1-5,3-1-11,2-3-12,4-1-10,5-3-7,8-3-3,8-3-1,7-2-2,3-4 2,-1-1 8,-3-2 7,-1-1 7,-3-1 6,-3 3 2,-2 4 3,-4 2 3,-3 3 5,-4 3 7,-4 3 6,-4 4 8,-2-1 1,0 0-2,0-1-2,1 0-3,0-2-3,2 1-4,2-1-3,2 1-5,3 0-4,4 1-6,4 1-6,3 1-4,1 0-5,-4-1-3,-5-1-2,-2 0-4,-6-1 0,-2 1 0,-5 1 1,-4 1 0,-3 0 1,-1 1-1,-3-1 0,-1 1-1,-1-3 2,1-5 3,1-5 4,1-4 4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55"/>
    </inkml:context>
    <inkml:brush xml:id="br0">
      <inkml:brushProperty name="width" value="0.05073" units="cm"/>
      <inkml:brushProperty name="height" value="0.05073" units="cm"/>
    </inkml:brush>
  </inkml:definitions>
  <inkml:trace contextRef="#ctx0" brushRef="#br0">89661 31966 433,'11'-12'9,"6"8"16,5 8 18,7 8 16,0 5 7,-3 5-4,-5 3-3,-3 5-4,-4 3-6,-3 6-8,-3 5-8,-2 4-9,-3 4-7,-2 0-4,-2 1-5,-2 2-4,-4-2-6,-4-1-6,-5-2-4,-5-2-6,-5-2-8,-5-2-11,-5-2-12,-4-1-10,1-6-6,7-8 0,9-7-1,7-8 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56"/>
    </inkml:context>
    <inkml:brush xml:id="br0">
      <inkml:brushProperty name="width" value="0.03563" units="cm"/>
      <inkml:brushProperty name="height" value="0.03563" units="cm"/>
    </inkml:brush>
  </inkml:definitions>
  <inkml:trace contextRef="#ctx0" brushRef="#br0">91000 32817 617,'5'-16'14,"25"1"27,26-1 27,25 1 27,6 2-4,-17 6-36,-15 6-36,-16 6-37,-11 3-19,-7 0-3,-7-1-2,-6 1-3,-5 0 1,-2 0 2,-2 0 4,-2-1 3,-2 1 2,0 0 3,-1 0 2,-2 0 2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56"/>
    </inkml:context>
    <inkml:brush xml:id="br0">
      <inkml:brushProperty name="width" value="0.03419" units="cm"/>
      <inkml:brushProperty name="height" value="0.03419" units="cm"/>
    </inkml:brush>
  </inkml:definitions>
  <inkml:trace contextRef="#ctx0" brushRef="#br0">90855 33816 643,'-13'6'8,"6"-3"16,6-2 16,6-4 16,7-1 4,7 1-9,9-1-9,7 0-9,6 0-10,2 2-8,4 0-10,2 2-10,1 0-4,-4 0 2,-2 0 1,-3 0 0,-6 0-9,-8 2-24,-7 0-21,-8 2-23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56"/>
    </inkml:context>
    <inkml:brush xml:id="br0">
      <inkml:brushProperty name="width" value="0.06487" units="cm"/>
      <inkml:brushProperty name="height" value="0.06487" units="cm"/>
    </inkml:brush>
  </inkml:definitions>
  <inkml:trace contextRef="#ctx0" brushRef="#br0">93629 31740 339,'0'-16'4,"0"1"11,0-1 9,0 0 10,0 6 12,0 10 13,0 12 15,0 10 14,0 7-1,0 5-15,0 3-15,0 4-15,0 5-12,0 6-11,0 5-9,0 7-11,-2 6-9,-2 5-9,-4 6-9,-2 7-8,-1-2-8,0-6-6,2-7-6,1-7-7,1-8-1,2-10 6,2-10 4,2-9 6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7:57"/>
    </inkml:context>
    <inkml:brush xml:id="br0">
      <inkml:brushProperty name="width" value="0.07684" units="cm"/>
      <inkml:brushProperty name="height" value="0.07684" units="cm"/>
    </inkml:brush>
  </inkml:definitions>
  <inkml:trace contextRef="#ctx0" brushRef="#br0">94791 32067 286,'1'-14'0,"2"3"0,2 3 0,2 2 0,0 4 5,-1 2 12,0 4 10,-2 2 11,0 3 4,0 3-3,0 4-4,0 2-2,-3 4-6,-4 5-4,-5 4-6,-5 6-5,-5 2-4,-2-2-2,-3 0-3,-3-1-1,1-3-2,3-5-2,4-5-3,5-5-2,5-7-4,8-9-10,8-8-8,8-9-8,5-4-2,5 1 5,3 1 5,4 1 5,1 1 5,-5 2 3,-4 2 4,-3 3 4,-5 3 7,-5 6 12,-4 5 11,-6 7 12,-4 2 3,-4-1-5,-4 0-5,-3-2-4,4-4-10,14-6-11,13-8-12,15-6-12,5-3-5,-2 1 2,-1 1 1,-3 0 2,-3 3 3,-3 3 3,-5 2 3,-3 4 4,-6 1 6,-6 2 9,-8 0 10,-6 2 10,0-3 0,6-4-6,7-6-8,8-4-7,2-1-5,-1 1-1,-1 2-1,0 2-2,-3 4 5,-3 4 9,-2 6 10,-4 4 11,-1 3 2,-2 2-4,0 0-5,-2 1-4,3 0-4,4-1-2,6-1-3,4 0-3,3-3-2,1-3-4,1-2-3,2-4-4,-2-1-3,1-2-7,-2 0-4,-1-2-6,-4-2 0,-6-3 5,-8-5 5,-6-4 5,-5 0 2,0 1 2,-1 2 0,-1 3 1,-1 1 2,-1 2 6,-2 2 5,1 2 4,-1 2 4,2 1 0,2 0 1,3 2 1,1 1-1,2 3 0,2 4-2,2 2-1,4 0-3,4-2-8,5-4-6,6-2-7,3-4-5,1 0-3,3-3-3,1-2-2,3-2-2,1-2 0,3-2 0,1-1-1,0-2 1,-1 1 3,-3-1 2,-1 0 2,-3 1 3,-3-1 1,-3 0 3,-3 1 1,-2-2 1,-2 0 2,-2-1 1,-2-1 1,-1 0 3,0 1 5,-1 1 4,2 1 5,-2 0 5,1 2 3,0 1 3,0 1 4,0 4 10,0 6 17,0 7 16,0 8 17,-1 4 0,0 5-17,-2 3-17,0 5-16,-1 4-11,0 6-4,0 6-4,0 6-5,1 3-5,3 2-6,4 0-9,2 1-6,2 0-8,0-1-9,-1 0-9,1-2-9,-1-4-5,-2-8 0,-2-8-1,-2-7 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8:05"/>
    </inkml:context>
    <inkml:brush xml:id="br0">
      <inkml:brushProperty name="width" value="0.0478" units="cm"/>
      <inkml:brushProperty name="height" value="0.0478" units="cm"/>
    </inkml:brush>
  </inkml:definitions>
  <inkml:trace contextRef="#ctx0" brushRef="#br0">11210 21431 460,'-2'-8'9,"0"14"20,-3 15 19,-2 15 20,0 5 2,2-6-12,2-4-13,2-5-12,1-3-9,0-3-3,0-1-4,0-2-4,0 2-1,-2 7-1,0 7 1,-1 6 0,-2 6-1,-1 2 0,0 4-2,-1 2 1,-1 5-3,2 7-2,1 7-1,1 7-4,-1 6-2,2 5-3,-1 4-5,0 6-3,0-2-5,2-7-8,0-6-7,2-7-7,2-7-1,4-9 4,4-7 5,3-8 3,1-8-1,-2-7-10,-4-9-9,-2-7-9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8:05"/>
    </inkml:context>
    <inkml:brush xml:id="br0">
      <inkml:brushProperty name="width" value="0.04401" units="cm"/>
      <inkml:brushProperty name="height" value="0.04401" units="cm"/>
    </inkml:brush>
  </inkml:definitions>
  <inkml:trace contextRef="#ctx0" brushRef="#br0">11676 23977 499,'-10'-6'10,"-2"2"17,-3 4 19,-3 3 18,-1 1 4,1 3-12,0 2-11,2 2-12,-1 1-7,-3 3-5,-3 2-4,-3 2-4,-2 2-3,-1 2-1,-1 4-2,-1 4-1,1-1-1,3-2-1,4-1-1,2-3-1,2-2 0,4-3 2,3-3 0,3-2 1,4-3 0,8 1-1,6 0-1,7 0-1,5-1-3,1 1-3,3 0-3,1 0-4,2-1-1,3-1 1,1 0 1,3-2 0,0 0 0,0 2 1,0 0-1,1 1 1,-4 0-5,-4-2-9,-4-2-11,-6-2-9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32"/>
    </inkml:context>
    <inkml:brush xml:id="br0">
      <inkml:brushProperty name="width" value="0.03384" units="cm"/>
      <inkml:brushProperty name="height" value="0.03384" units="cm"/>
      <inkml:brushProperty name="color" value="#00BFF3"/>
    </inkml:brush>
  </inkml:definitions>
  <inkml:trace contextRef="#ctx0" brushRef="#br0">76227 22775 650,'-8'-8'4,"0"-2"8,0 0 9,0-1 7,6 1 9,12 4 7,11 4 7,13 4 7,7 4-6,4 2-21,4 3-19,4 3-21,-1 1-12,-8-2-2,-6-3-4,-7-1-2,-6-1-7,-5 0-8,-5 0-10,-4 0-9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8:06"/>
    </inkml:context>
    <inkml:brush xml:id="br0">
      <inkml:brushProperty name="width" value="0.04717" units="cm"/>
      <inkml:brushProperty name="height" value="0.04717" units="cm"/>
    </inkml:brush>
  </inkml:definitions>
  <inkml:trace contextRef="#ctx0" brushRef="#br0">13381 24810 466,'-13'-9'7,"3"-2"15,4-2 15,4-1 14,3-2 4,4-2-9,2 0-8,4-1-8,1-1-6,1-1-5,1-1-3,1-1-5,0 1-2,-1 3 0,0 3 1,-2 3-1,0 3 2,0 4 2,-1 4 2,1 4 3,-1 4 0,-2 4-3,-2 3-2,-2 5-2,-1 3-3,1 3-1,1 3-1,2 3-2,0 1-3,0 1-2,0-1-3,-1 0-3,1 1-3,-2-1 0,-1 0-1,0 1-1,-2-2-3,-1-2-6,0-2-4,-1-1-6,-1-3-3,0-3-2,0-3-3,0-2-2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8:06"/>
    </inkml:context>
    <inkml:brush xml:id="br0">
      <inkml:brushProperty name="width" value="0.04673" units="cm"/>
      <inkml:brushProperty name="height" value="0.04673" units="cm"/>
    </inkml:brush>
  </inkml:definitions>
  <inkml:trace contextRef="#ctx0" brushRef="#br0">13985 23968 470,'-8'-8'9,"0"1"16,0-1 18,0 0 16,0 2 7,-2 6-4,0 4-5,-1 6-5,-2 4-5,-3 5-9,-4 5-8,-1 5-7,-4 5-9,0 6-9,-1 6-10,0 6-8,-3 4-5,-1 2-1,-3 2-1,-1 2 0,2-5 0,5-9 3,6-9 3,7-11 3,2-6-10,1-3-20,-1-3-21,0-2-21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8:07"/>
    </inkml:context>
    <inkml:brush xml:id="br0">
      <inkml:brushProperty name="width" value="0.04418" units="cm"/>
      <inkml:brushProperty name="height" value="0.04418" units="cm"/>
    </inkml:brush>
  </inkml:definitions>
  <inkml:trace contextRef="#ctx0" brushRef="#br0">15727 24116 497,'-10'-1'13,"10"-1"25,12 0 25,10-1 26,6-1 2,1 2-17,0 0-19,2 2-18,0 0-13,-1 0-10,-1 0-10,-1 0-8,-2 0-11,-1 0-11,-3 0-11,-1 0-12,-3 1-6,-3 2 0,-3 2-2,-2 2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8:07"/>
    </inkml:context>
    <inkml:brush xml:id="br0">
      <inkml:brushProperty name="width" value="0.04301" units="cm"/>
      <inkml:brushProperty name="height" value="0.04301" units="cm"/>
    </inkml:brush>
  </inkml:definitions>
  <inkml:trace contextRef="#ctx0" brushRef="#br0">15802 25150 511,'-22'7'6,"5"-2"10,3-3 11,4 0 12,5-2 6,6 0 4,6 0 3,6 0 3,4 0-3,3 0-8,3 0-9,3 0-9,2 0-7,3 0-6,1 0-5,3 0-6,0 1-8,0 1-14,0 3-13,1 2-12,-2 1-6,0-2 6,-1-1 3,-1 0 6,-4-2-1,-5-1-5,-6 0-4,-6-1-5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8:08"/>
    </inkml:context>
    <inkml:brush xml:id="br0">
      <inkml:brushProperty name="width" value="0.05199" units="cm"/>
      <inkml:brushProperty name="height" value="0.05199" units="cm"/>
    </inkml:brush>
  </inkml:definitions>
  <inkml:trace contextRef="#ctx0" brushRef="#br0">19009 24747 423,'-15'0'0,"4"-2"0,3 0 0,3-2 0,2 0 12,3-2 24,4 0 24,2-1 24,3 0 3,2 2-16,2 2-17,1 2-16,2 1-11,0 0-4,-1 0-5,1 0-3,1 0-3,1 0-1,3 0-2,1 0 0,3 0-2,1 0-4,3 0-2,1 0-4,2 0-2,-1 0-1,0 0 0,1 0-1,-1 0 0,2 0-1,1 0 0,1 0 1,-1 0-1,0 0 0,-1 0 0,-1 0 1,0 0 0,-1 0 1,0 0 0,1 0 1,-2 0 0,-2 0 2,-1 0 0,-3 0 0,0 0 1,1 0 0,1 0 0,1 0-1,1 0 1,-1 2 0,0 0 1,1 2 1,0 0 0,1 0 1,1 0-1,1 0 0,0-1 1,2 2-1,1-2 0,1 1-1,0 0 1,1-2-2,-1 0 1,0-2-1,1 0 0,0 0 0,2 0 0,1 0-1,0 0 1,-2 0-2,0 0 0,-1 0 0,0 0-1,0 0 2,2 0 0,1 0 1,0 0 0,0 0 1,1 0-2,-1 0 1,0-1-1,2-2 1,1-2 1,0-1 1,1-2-1,-2 2 0,0 0-2,-1 2 0,-1 0-1,-2 2-1,0 0-1,-1 2 0,-1 0-1,0 0 0,1 0 0,-1 0 0,0 0 1,1 0 0,-1 0 0,0 0 1,0 1 1,1 2-1,-1 2 0,0 2 0,0 0 0,1-1 0,-1 0-1,0-2 0,0 0 0,1 0 0,-1 0 0,0 0 1,2 0 0,3 0 0,2 0 1,4 0 1,2-1 0,4 0-1,2-2-1,4 0 0,0-1 1,-1 2-1,0 0 2,-2 2 0,0-1 0,0-2-1,0-2 0,0-2 0,-2-2-1,-1 0-2,-2-2 0,-2 0-2,-2 0-2,-3 0-4,-4 2-3,-2 0-5,-5 2 1,-7 0 3,-7 2 5,-7 1 3,-3-1 1,0-1-2,0 0-4,0-1-3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8:08"/>
    </inkml:context>
    <inkml:brush xml:id="br0">
      <inkml:brushProperty name="width" value="0.04772" units="cm"/>
      <inkml:brushProperty name="height" value="0.04772" units="cm"/>
    </inkml:brush>
  </inkml:definitions>
  <inkml:trace contextRef="#ctx0" brushRef="#br0">21798 21620 460,'-1'-11'11,"-1"8"21,0 9 20,-1 10 22,-1 5 3,2 2-12,0 4-14,2 4-12,-1 2-10,0 6-5,-2 5-4,0 4-6,-1 0-2,2-4-1,0-5 1,2-5 0,-1-4-7,0 0-16,-2-1-14,0-1-16,-1-2-13,2-5-11,0-3-13,2-4-12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8:08"/>
    </inkml:context>
    <inkml:brush xml:id="br0">
      <inkml:brushProperty name="width" value="0.03977" units="cm"/>
      <inkml:brushProperty name="height" value="0.03977" units="cm"/>
    </inkml:brush>
  </inkml:definitions>
  <inkml:trace contextRef="#ctx0" brushRef="#br0">22200 23083 553,'8'-6'10,"0"4"22,0 4 21,-1 4 21,2 2 4,0 1-15,1 2-13,2 0-13,-1 1-12,-1 1-9,-1 2-7,0 0-10,-2 1-6,-2-1-4,-3 1-6,0 0-5,-3-1-10,-1-1-19,0-1-18,-1 0-17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8:09"/>
    </inkml:context>
    <inkml:brush xml:id="br0">
      <inkml:brushProperty name="width" value="0.03998" units="cm"/>
      <inkml:brushProperty name="height" value="0.03998" units="cm"/>
    </inkml:brush>
  </inkml:definitions>
  <inkml:trace contextRef="#ctx0" brushRef="#br0">23184 21659 550,'0'-14'8,"2"3"18,1 3 18,0 2 16,1 4 3,2 4-12,0 4-13,2 4-13,-2 3-9,-3 5-8,-2 3-7,-4 5-8,-1 2-4,-2 1 0,0 1-1,-1 1-1,-1-2 1,2-4 1,1-3 1,0-4 1,2-4 2,0-1 3,2-2 2,0-2 3,3-3 3,4-1 2,4-2 3,4-2 3,2 0 0,-1 0-1,1 2-2,0 0-1,-2 2 0,-1 2 1,-2 1 1,-2 3 2,-2 3-1,-2 2 1,-3 3-2,0 3 0,-5 1 0,-2 1-1,-5-1-1,-4 1 0,-3 1-1,-1 3 0,-3 3-1,-1 2 0,-1 0-3,4-5-2,3-5-5,3-5-3,3-7-15,6-8-25,4-10-26,6-8-25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8:09"/>
    </inkml:context>
    <inkml:brush xml:id="br0">
      <inkml:brushProperty name="width" value="0.0565" units="cm"/>
      <inkml:brushProperty name="height" value="0.0565" units="cm"/>
    </inkml:brush>
  </inkml:definitions>
  <inkml:trace contextRef="#ctx0" brushRef="#br0">24602 20858 389,'-1'-28'0,"-1"7"0,0 6 0,-1 8 0,-1 3 9,0 0 19,0 0 18,0 1 19,-1 1 4,-2 5-10,-2 6-9,-1 4-11,-3 6-6,0 5-3,-1 6-4,-1 7-3,-1 4-3,0 4-1,0 4-1,1 4-2,-1 2 0,2 3-3,1 2-3,1 2-1,1-2-2,4-3-3,2-4-3,4-4-2,1-6-3,2-8-3,0-7-4,2-9-4,2-5-2,5-4-3,6-5-1,4-2-3,2-6-1,1-4 0,0-6 0,-1-3 0,0-5 0,-3 0 2,-1-1 2,-2-1 1,-4 1 2,-5 1 4,-4 3 3,-6 1 3,-4 2 1,-3 2 0,-5 3-1,-4 1 0,-3 3-2,-3 6-3,-3 4-4,-3 6-2,1 1-2,7-1 3,5 0 3,6-2 2,4 0-1,-1 0-6,0 0-5,0-1-5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8:10"/>
    </inkml:context>
    <inkml:brush xml:id="br0">
      <inkml:brushProperty name="width" value="0.0446" units="cm"/>
      <inkml:brushProperty name="height" value="0.0446" units="cm"/>
    </inkml:brush>
  </inkml:definitions>
  <inkml:trace contextRef="#ctx0" brushRef="#br0">25981 22083 493,'-8'-6'11,"2"4"21,1 4 22,0 4 21,0 4 5,-4 7-13,-2 6-12,-3 5-12,-2 4-11,1 1-7,-1 1-7,0 0-9,-1 2-5,-3 1-2,-3 0-4,-3 2-2,-1-2-7,3-3-10,1-5-11,3-3-9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0:00"/>
    </inkml:context>
    <inkml:brush xml:id="br0">
      <inkml:brushProperty name="width" value="0.0467" units="cm"/>
      <inkml:brushProperty name="height" value="0.0467" units="cm"/>
      <inkml:brushProperty name="color" value="#F2385B"/>
    </inkml:brush>
  </inkml:definitions>
  <inkml:trace contextRef="#ctx0" brushRef="#br0">49678 8486 471,'8'-30'2,"1"3"2,2 3 2,0 3 1,0 3 3,-1 5 6,0 3 5,-2 4 5,0 2 3,0 0-3,0 0-2,-1 1-2,1 1-3,-2 5-3,-1 6-5,0 4-4,-3 6-1,-2 5 0,-4 6 0,-2 7 1,-3 2-5,-4 0-12,-2 0-12,-3 0-11,-1-2-6,3-7-2,1-6 0,3-5-1,1-5 3,2-2 6,2-4 8,2-3 7,2-2 6,2-2 4,2-2 5,2-2 5,3-1 3,4-2 1,3 0 3,5-1 0,2 0 4,-1 2 3,1 2 5,0 2 3,-3 1 1,-1 2-1,-4 1-3,-3 0-1,-2 2-1,-2 2-2,-2 1-1,-2 3 0,-2 2-2,-4 2 0,-2 1-2,-3 3-1,-4 1-1,-2 1-2,-3 1-3,-3 1-2,-3 1-3,-1 1-3,-3 1-3,-1 1-4,-2 0-2,-2-1-3,-3-1-2,-1-1-2,1-3-1,6-5 1,4-5 1,5-4 1,4-5 1,2-2 0,4-4 0,3-2 1,3-3 3,4-4 3,4-2 3,4-3 5,5-2 3,9 1 3,7-1 5,9 1 3,3 0 3,2 2 0,1 3 0,0 1 0,0 2 2,-3 2 0,-4 2 1,-2 3 1,-3 0 0,-1 2 0,-3 0-1,-1 2 0,-3 0-2,-3 2-3,-3 0-4,-2 2-3,-3 0-7,-1 1-9,-1 2-10,0 0-10,-4 0-3,-2 0 0,-6-2 1,-2 0 2,-5-1 1,-4 3 5,-4 2 3,-3 2 3,-3 1 4,-1 0 3,-1-1 2,-1 1 2,0 0 5,1 1 4,1 2 4,1 0 6,2 0 4,1-1 6,3-1 4,1 0 6,3-1 1,2 3 0,4 2-3,3 1 0,1 2-4,0 1-2,0 1-3,0 2-4,1-1-3,0 1-3,2-1-3,0 1-3,1-2-4,0-1-7,0-3-5,0-1-7,2-4-6,2-3-9,3-4-8,4-4-9,3-6 0,5-7 5,5-9 7,5-7 5,2-5 5,-1 1 5,-2 0 4,1-1 4,-4 3 5,-3 5 7,-5 5 6,-3 5 5,-3 3 3,-3 2-1,-1 2-2,-2 3-2,-2 1 12,0 4 22,-1 2 23,-2 4 23,0 3 2,0 7-19,0 5-17,0 7-18,0 5-12,0 6-4,0 6-4,0 6-5,0 6-5,0 7-9,0 8-9,0 6-7,-1 7-9,-4 8-9,-2 8-9,-3 7-8,-1-7 0,2-22 9,2-22 10,2-23 9,1-13 3,0 0-7,0-1-6,1 0-6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35"/>
    </inkml:context>
    <inkml:brush xml:id="br0">
      <inkml:brushProperty name="width" value="0.04426" units="cm"/>
      <inkml:brushProperty name="height" value="0.04426" units="cm"/>
      <inkml:brushProperty name="color" value="#00BFF3"/>
    </inkml:brush>
  </inkml:definitions>
  <inkml:trace contextRef="#ctx0" brushRef="#br0">73690 23067 497,'-9'-32'22,"0"12"19,-2 12 20,0 14 18,-2 8 3,-5 7-16,-4 5-16,-3 7-15,-3 3-10,-1 2-6,-1 2-5,-1 2-6,0 1-8,1-2-7,1 0-8,1-1-9,3-3-9,5-4-10,5-4-9,5-3-10,3-5-3,2-3 4,2-4 4,2-4 5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8:10"/>
    </inkml:context>
    <inkml:brush xml:id="br0">
      <inkml:brushProperty name="width" value="0.04528" units="cm"/>
      <inkml:brushProperty name="height" value="0.04528" units="cm"/>
    </inkml:brush>
  </inkml:definitions>
  <inkml:trace contextRef="#ctx0" brushRef="#br0">25547 22313 485,'-7'-15'4,"0"4"6,2 3 7,1 3 7,3 4 10,7 7 15,7 7 15,8 8 14,2 4 0,-1 5-16,-1 3-17,-1 4-15,-1 2-14,1-2-12,0 0-13,-1-1-11,-1-2-12,-2-2-11,-4-1-11,-3-3-10,-2-3-4,0-5 4,-2-5 4,0-4 4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8:10"/>
    </inkml:context>
    <inkml:brush xml:id="br0">
      <inkml:brushProperty name="width" value="0.04569" units="cm"/>
      <inkml:brushProperty name="height" value="0.04569" units="cm"/>
    </inkml:brush>
  </inkml:definitions>
  <inkml:trace contextRef="#ctx0" brushRef="#br0">27363 22175 481,'-8'-9'13,"2"12"27,1 13 26,0 13 26,1 6 2,-2-1-20,0-1-22,-1-2-22,0-1-11,2-5-4,2-3-4,2-5-2,3-3-6,4-4-5,4-5-7,3-2-6,3-7-3,2-6 0,0-7 1,1-7 0,0-5 0,-3-1 2,-1-2 1,-2-2 1,-3-1 0,-2 3 0,-4 2-1,-2 1 0,-5 3-1,-2 3 1,-5 3 0,-4 3 0,-1 4 0,1 3-4,0 4-2,2 4-3,1 2-2,1 2-3,0 0-2,2 2-4,0 0 1,2 2 4,1 0 2,0 1 4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8:10"/>
    </inkml:context>
    <inkml:brush xml:id="br0">
      <inkml:brushProperty name="width" value="0.04076" units="cm"/>
      <inkml:brushProperty name="height" value="0.04076" units="cm"/>
    </inkml:brush>
  </inkml:definitions>
  <inkml:trace contextRef="#ctx0" brushRef="#br0">28250 22850 539,'15'15'67,"-1"-1"0,0-1-1,-2 0 0,0-2-5,0-1-10,-1 0-9,1-2-10,-1 0-23,0 0-40,-2 0-39,0 0-38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8:11"/>
    </inkml:context>
    <inkml:brush xml:id="br0">
      <inkml:brushProperty name="width" value="0.04987" units="cm"/>
      <inkml:brushProperty name="height" value="0.04987" units="cm"/>
    </inkml:brush>
  </inkml:definitions>
  <inkml:trace contextRef="#ctx0" brushRef="#br0">29197 21993 441,'-14'-5'68,"5"6"2,3 6 4,4 6 2,1 4-5,-1 3-13,0 3-13,-1 3-14,-1 2-9,2 1-5,0 0-4,2 2-4,0-1-5,0-3-4,0-3-3,0-3-3,3-4-7,7-6-8,8-6-8,6-6-9,2-6-2,-3-4 3,-3-5 2,-3-5 3,-3-4 5,-1-3 3,-2-3 6,-2-3 4,-2 0 4,-2 2 1,-3 1 3,0 3 3,-4 3-1,-2 5-1,-4 4-1,-2 6-1,-2 4-5,1 2-6,-1 4-6,0 3-7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8:11"/>
    </inkml:context>
    <inkml:brush xml:id="br0">
      <inkml:brushProperty name="width" value="0.0468" units="cm"/>
      <inkml:brushProperty name="height" value="0.0468" units="cm"/>
    </inkml:brush>
  </inkml:definitions>
  <inkml:trace contextRef="#ctx0" brushRef="#br0">30311 21116 470,'1'-24'8,"0"-1"15,2-1 17,0 0 16,0-1 4,0 2-8,-2 3-8,0 2-7,-2 1-6,-2 4-4,-2 3-4,-2 3-4,-1 2-3,-2 2 0,0 2-2,-1 2 0,-1 1-3,1 2-2,-1 0-4,0 2-2,1 1-1,1 3 1,0 4 2,2 2 1,1 2-2,2 1-3,2 1-3,2 2-4,3-1-1,2 1 2,4-1 3,2 1 1,2 0 1,1 3 0,1 1 0,2 3 1,-2 1-1,-1 1 1,-2 0 0,-2 2 0,-3 1 1,-1-1-1,-2 0 0,-2 1-1,-1-2-1,0 0-4,0-1-2,0-1-4,-1-2-1,-4-3 1,-2-3 1,-3-3 0,-3-3 0,0-4-3,-1-5-1,-1-2-3,0-4 1,1-1 2,0 0 4,2-1 3,1-4 3,1-4 3,0-5 1,2-5 4,3-5 0,6-3-3,6-4-2,6-4-2,5-4-5,8-1-5,7-2-7,7-2-7,0 4-7,-7 8-9,-7 9-10,-7 9-9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8:12"/>
    </inkml:context>
    <inkml:brush xml:id="br0">
      <inkml:brushProperty name="width" value="0.05231" units="cm"/>
      <inkml:brushProperty name="height" value="0.05231" units="cm"/>
    </inkml:brush>
  </inkml:definitions>
  <inkml:trace contextRef="#ctx0" brushRef="#br0">21342 26466 420,'-1'-12'167,"-1"8"-37,0 8-37,-1 8-38,-2 6-21,-2 8-5,-2 7-3,-2 7-5,-1 4-6,1 2-7,-1 2-7,0 2-6,1 0-3,0 0 2,2-2 4,1 0 2,1-4-11,2-4-25,2-5-25,2-5-26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8:12"/>
    </inkml:context>
    <inkml:brush xml:id="br0">
      <inkml:brushProperty name="width" value="0.04445" units="cm"/>
      <inkml:brushProperty name="height" value="0.04445" units="cm"/>
    </inkml:brush>
  </inkml:definitions>
  <inkml:trace contextRef="#ctx0" brushRef="#br0">21900 27500 494,'21'30'181,"-3"-1"-44,-4-3-42,-4-1-44,-3-2-26,0-1-12,-2-1-10,0-1-10,-2 0-11,-1-1-12,0 1-10,-1 0-11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8:12"/>
    </inkml:context>
    <inkml:brush xml:id="br0">
      <inkml:brushProperty name="width" value="0.04119" units="cm"/>
      <inkml:brushProperty name="height" value="0.04119" units="cm"/>
    </inkml:brush>
  </inkml:definitions>
  <inkml:trace contextRef="#ctx0" brushRef="#br0">22866 26709 534,'7'-7'0,"-1"1"0,0 0 0,-2 2 0,0 0 3,0 0 6,0 0 7,0 0 6,0 2 9,0 4 13,0 4 13,0 4 12,-2 3-1,-2 5-16,-4 3-16,-2 5-16,-2 1-11,0-3-6,0-1-6,0-3-5,2-1-3,2-1 3,4-1 1,3 0 2,1-3 2,3-1 4,2-2 4,2-2 2,1-1 3,0 1-1,-1 2-1,1 0 1,-1 1-2,-2 3-1,-3 2-1,-1 2-1,-2 2-4,-4 2-3,-2 4-4,-3 3-5,-4 2-2,-2-1 0,-3 0-1,-3 1-1,-1-3-2,0-3-6,2-5-6,1-3-5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8:13"/>
    </inkml:context>
    <inkml:brush xml:id="br0">
      <inkml:brushProperty name="width" value="0.0544" units="cm"/>
      <inkml:brushProperty name="height" value="0.0544" units="cm"/>
    </inkml:brush>
  </inkml:definitions>
  <inkml:trace contextRef="#ctx0" brushRef="#br0">24204 25832 404,'-1'-19'11,"-1"9"23,0 8 23,-1 10 22,-2 7 4,-2 7-14,-2 6-14,-1 8-14,-3 5-10,0 5-6,-1 3-5,-1 4-6,-1 2-3,2 1-1,1 2 0,1 0-1,1-1-1,2-4 0,2-5 0,3-2 0,0-7-4,2-6-4,0-7-4,2-7-6,2-5-4,4-2-1,3-4-2,5-3-2,2-4-2,1-8-4,1-6-2,2-7-4,-2-5 0,-1-1 3,-3-2 4,-1-3 3,-3 1 2,-2 2 4,-4 1 3,-2 3 2,-4 2 2,-2 6 0,-4 5 0,-2 5 0,-3 4 1,-3 4 0,-3 4 2,-3 4 0,-1 2 1,4 1 1,3 1 0,3 1 1,2 0-6,1-2-14,0-3-14,2-1-13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8:13"/>
    </inkml:context>
    <inkml:brush xml:id="br0">
      <inkml:brushProperty name="width" value="0.05202" units="cm"/>
      <inkml:brushProperty name="height" value="0.05202" units="cm"/>
    </inkml:brush>
  </inkml:definitions>
  <inkml:trace contextRef="#ctx0" brushRef="#br0">25842 26516 422,'-22'-7'0,"5"2"0,3 2 0,4 2 0,2 2 10,-2 2 18,0 2 19,-1 2 19,-1 3 6,0 7-6,0 5-6,1 7-5,-2 3-8,-2 1-10,-1 0-9,-3 2-10,-1 1-6,1 2 0,-1 2-2,1 3 0,0-2-11,2-2-17,3-3-19,1-3-18,2-5-7,1-4 4,0-5 3,2-4 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35"/>
    </inkml:context>
    <inkml:brush xml:id="br0">
      <inkml:brushProperty name="width" value="0.04138" units="cm"/>
      <inkml:brushProperty name="height" value="0.04138" units="cm"/>
      <inkml:brushProperty name="color" value="#00BFF3"/>
    </inkml:brush>
  </inkml:definitions>
  <inkml:trace contextRef="#ctx0" brushRef="#br0">73390 23020 531,'-28'-42'34,"7"8"-3,7 9-4,7 9-4,4 5 2,3 2 7,4 2 7,2 3 6,4 2 1,6 5-6,4 6-6,5 4-6,4 4-6,5 3-6,3 3-7,4 3-6,2 1-2,-2 1 1,0-1 2,-1 1 1,-3-2-2,-3 1-7,-5-2-5,-3-1-6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8:13"/>
    </inkml:context>
    <inkml:brush xml:id="br0">
      <inkml:brushProperty name="width" value="0.05251" units="cm"/>
      <inkml:brushProperty name="height" value="0.05251" units="cm"/>
    </inkml:brush>
  </inkml:definitions>
  <inkml:trace contextRef="#ctx0" brushRef="#br0">25361 26844 418,'-14'-8'0,"3"2"0,3 1 0,2 0 0,5 3 15,6 4 28,6 4 30,6 4 28,3 4 4,1 5-20,1 5-21,1 5-22,1 3-14,1 3-11,1 1-9,1 2-9,-2 1-10,-1 1-9,-4-1-8,-3 0-9,-2-3-12,-1-6-15,-1-5-14,0-6-15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8:14"/>
    </inkml:context>
    <inkml:brush xml:id="br0">
      <inkml:brushProperty name="width" value="0.04839" units="cm"/>
      <inkml:brushProperty name="height" value="0.04839" units="cm"/>
    </inkml:brush>
  </inkml:definitions>
  <inkml:trace contextRef="#ctx0" brushRef="#br0">27276 26995 454,'-16'26'166,"0"5"-38,0 4-39,1 6-38,0 2-21,2-2-6,2 0-6,3-1-5,1-4-4,2-4-1,2-5-2,2-5-2,4-6-5,7-8-6,8-8-7,6-8-7,2-7-1,-3-6 2,-3-5 2,-3-6 4,-2-3 1,-1 1 1,0 1 1,-2 2 1,-2 0 2,-2 1 1,-4 1 2,-2 1 2,-4 2 0,-2 3-1,-4 3 0,-2 3-1,-2 4-3,1 4-4,-1 6-6,0 5-5,1 2-4,0 1-2,2 2-3,1 0-2,0 0-1,0 0-2,0-2-2,0 0 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8:14"/>
    </inkml:context>
    <inkml:brush xml:id="br0">
      <inkml:brushProperty name="width" value="0.04043" units="cm"/>
      <inkml:brushProperty name="height" value="0.04043" units="cm"/>
    </inkml:brush>
  </inkml:definitions>
  <inkml:trace contextRef="#ctx0" brushRef="#br0">28050 27400 544,'7'15'67,"-1"-1"-6,0-1-5,-1 0-7,-1-1-4,3 3-5,2 2-5,2 2-4,0 1-6,-1 3-5,0 1-6,-2 3-5,-1-1-5,-2-1-7,-3-3-5,0-1-6,-2-3-11,0-1-15,0-2-15,0-2-15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8:15"/>
    </inkml:context>
    <inkml:brush xml:id="br0">
      <inkml:brushProperty name="width" value="0.03875" units="cm"/>
      <inkml:brushProperty name="height" value="0.03875" units="cm"/>
    </inkml:brush>
  </inkml:definitions>
  <inkml:trace contextRef="#ctx0" brushRef="#br0">29064 26781 567,'8'-7'0,"-2"1"0,-1 0 0,0 2 0,-1 0 9,2 2 16,0 0 17,1 2 17,1 0 4,0 2-8,0 0-8,0 2-8,-1 1-7,-1 6-7,0 2-7,-2 5-8,-1 2-4,-4 3-4,-2 1-2,-3 3-5,-4 1 0,0 1-1,-3 1-1,-2 1 1,0-1 1,1-2 1,1-1 2,0-2 3,2-4-1,3-1-1,1-4 0,2-3-2,5-3-8,10-4-13,8-4-14,9-4-13,3-3-4,-1-2 8,-3-2 7,-1-2 9,-3 0 2,-3 1-2,-3 0-1,-2 2-1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8:15"/>
    </inkml:context>
    <inkml:brush xml:id="br0">
      <inkml:brushProperty name="width" value="0.04639" units="cm"/>
      <inkml:brushProperty name="height" value="0.04639" units="cm"/>
    </inkml:brush>
  </inkml:definitions>
  <inkml:trace contextRef="#ctx0" brushRef="#br0">30079 26612 474,'14'-30'1,"-3"3"3,-3 3 2,-2 3 2,-4 2 4,-4 3 6,-4 1 6,-4 2 4,-2 2 4,1 3 0,-1 1 1,0 2 0,0 2 1,-2 2 1,0 2 1,-1 2 1,2 2-2,3 4-6,4 2-7,4 3-6,2 2-3,0 0-3,0-1-1,0 1-2,0 1-2,2 1-1,0 3-2,2 1-2,0 2 0,2 1 0,0 1-1,1 1 0,1 1 0,-2 1-2,-1 1 0,0 1-2,-2 0-1,-1 0 0,0 1-2,-1-1-1,-3-1-1,0-1 0,-3-3-2,-2-1 0,-2-3-1,-4-3 1,-2-3 0,-3-3-1,-1-2 1,1-2 1,1-3 1,1-1 0,0-2 2,2-4 4,1-2 4,1-3 3,2-5 2,4-6 3,4-5 0,4-7 3,6-5-4,8-6-7,7-6-7,9-6-7,2-1-4,0 6 1,-1 4 1,-1 6 2,-3 4-8,-3 5-15,-5 5-15,-3 5-15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8:16"/>
    </inkml:context>
    <inkml:brush xml:id="br0">
      <inkml:brushProperty name="width" value="0.03984" units="cm"/>
      <inkml:brushProperty name="height" value="0.03984" units="cm"/>
    </inkml:brush>
  </inkml:definitions>
  <inkml:trace contextRef="#ctx0" brushRef="#br0">33936 24463 552,'-7'-8'13,"19"0"27,19 0 28,19 0 26,7 1 1,-3 1-25,-2 0-25,-3 2-24,-7 0-19,-8 2-13,-9 0-11,-9 2-13,-6 1-12,-2 4-11,-4 2-11,-2 4-12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8:16"/>
    </inkml:context>
    <inkml:brush xml:id="br0">
      <inkml:brushProperty name="width" value="0.04507" units="cm"/>
      <inkml:brushProperty name="height" value="0.04507" units="cm"/>
    </inkml:brush>
  </inkml:definitions>
  <inkml:trace contextRef="#ctx0" brushRef="#br0">33948 25450 488,'-22'7'3,"1"0"9,2-2 7,3 0 7,5-2 9,8-1 9,9 0 9,10-2 9,5 0 1,5-2-9,3 0-7,4-1-9,2-1-9,1 2-10,-1 0-12,0 2-9,0 1-13,-1 3-12,-1 4-14,-1 2-12,-3 1-2,-3-2 7,-5-2 8,-3-2 7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8:16"/>
    </inkml:context>
    <inkml:brush xml:id="br0">
      <inkml:brushProperty name="width" value="0.05099" units="cm"/>
      <inkml:brushProperty name="height" value="0.05099" units="cm"/>
    </inkml:brush>
  </inkml:definitions>
  <inkml:trace contextRef="#ctx0" brushRef="#br0">36243 24629 431,'-3'-8'9,"10"0"18,10 0 18,9 0 18,7 1 5,3 0-8,2 2-6,4 1-9,3 0-5,4 0-4,4 0-6,4 0-3,2 0-6,0 2-3,-1 0-5,1 2-5,-1 0-4,0 0-4,-2 0-5,0 0-4,-3 0-8,-1 0-10,-2 0-10,-2 0-10,-4 0-7,-7 2-4,-8 0-4,-5 2-4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8:16"/>
    </inkml:context>
    <inkml:brush xml:id="br0">
      <inkml:brushProperty name="width" value="0.05651" units="cm"/>
      <inkml:brushProperty name="height" value="0.05651" units="cm"/>
    </inkml:brush>
  </inkml:definitions>
  <inkml:trace contextRef="#ctx0" brushRef="#br0">37649 25500 389,'-18'7'10,"12"-2"19,12-3 20,12 0 20,5-3 3,2-1-13,1 0-14,1-1-13,0-1-11,-1 2-11,-1 0-9,-1 2-10,-1 0-5,-3 2 0,-1 0 1,-2 2 0,-3 0 2,-1 2 6,-2 0 5,-2 1 5,-4 1 6,-2 2 5,-6 0 5,-2 2 7,-3 0 1,0 1 0,0 1 0,0 1-1,1 3-2,1 5-5,0 5-3,2 5-5,-1 6-4,-2 8-3,-2 8-3,-1 8-3,-3 4-5,0 3-10,-1 1-9,-1 3-9,-1 0-7,0 1-5,1-1-4,-1 1-6,2-8-3,2-15-2,4-14-2,3-15-2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8:17"/>
    </inkml:context>
    <inkml:brush xml:id="br0">
      <inkml:brushProperty name="width" value="0.05241" units="cm"/>
      <inkml:brushProperty name="height" value="0.05241" units="cm"/>
    </inkml:brush>
  </inkml:definitions>
  <inkml:trace contextRef="#ctx0" brushRef="#br0">37637 20819 419,'-6'-22'0,"6"3"0,4 3 0,6 3 0,6 4 12,11 6 23,9 6 24,10 6 23,1 4 3,-10 3-16,-8 3-16,-8 3-17,-8 3-11,-3 1-9,-4 3-7,-4 1-8,-5 1-5,-4 1-5,-5-1-4,-5 0-5,-5 1-1,-1-1-1,-4 0-1,-3 1 0,-1-3 0,1-2 2,1-3 2,1-3 2,7-4 10,15-6 20,12-6 20,15-6 19,10-4 6,7-2-12,6-2-10,8-2-11,3 0-10,0 3-11,0 1-9,-1 2-12,1 2-13,-2 0-16,-1 2-18,0 0-16,-6 1-4,-10-2 7,-9 0 7,-10-2 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35"/>
    </inkml:context>
    <inkml:brush xml:id="br0">
      <inkml:brushProperty name="width" value="0.0417" units="cm"/>
      <inkml:brushProperty name="height" value="0.0417" units="cm"/>
      <inkml:brushProperty name="color" value="#00BFF3"/>
    </inkml:brush>
  </inkml:definitions>
  <inkml:trace contextRef="#ctx0" brushRef="#br0">72510 23675 527,'-23'-8'3,"1"0"7,1 0 7,1 1 6,4-1 8,8 2 9,8 1 9,8 0 9,8 3 0,11 4-8,9 4-11,10 4-8,9 1-7,8-1-6,8-1-4,7 0-7,5-2-9,2-1-14,3-1-16,1 0-15,-8-1-10,-17 0-6,-18 0-7,-17 0-6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8:42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72850 11750 999,'85'-104'-1,"23"-5"-3,22-7-2,22-5-4,-6 13-4,-30 34-7,-32 35-8,-30 35-8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8:45"/>
    </inkml:context>
    <inkml:brush xml:id="br0">
      <inkml:brushProperty name="width" value="0.05723" units="cm"/>
      <inkml:brushProperty name="height" value="0.05723" units="cm"/>
      <inkml:brushProperty name="color" value="#F2395B"/>
    </inkml:brush>
  </inkml:definitions>
  <inkml:trace contextRef="#ctx0" brushRef="#br0">52500 9750 384,'29'-22'78,"10"6"-16,10 7-16,9 6-18,6 4-9,3 4-3,3 3-3,4 3-3,5-1-1,10-2-1,10-3 0,9-3-1,4-4 0,1-3-1,-1-3-1,1-2 0,1-5-1,3-2 1,3-3-1,4-3 0,2-2 0,4 0 0,3 0-2,3 0 1,-2 3-2,-6 6 1,-6 7 0,-6 6 0,-6 6 0,-2 6 0,-3 7 0,-3 6 1,-9 4 0,-11 4 2,-14 3 1,-11 3 2,-9 3 1,-3 3 0,-3 3 0,-2 4-1,-1-3 1,3-5 0,3-7-1,4-5 1,5-6-2,10-3 0,10-3-1,9-2-2,9-6-1,9-6-2,10-6-1,10-6-2,4-6 0,0-2-1,0-3 0,0-3 0,-2-1 0,-3 4-1,-3 3-1,-2 3 0,-9 3 0,-12 3 0,-13 3 1,-12 4 1,-7 1 1,1 0 0,-1 0 1,1 0 1,-3 0 0,-2 0 1,-3 0 0,-3 0 1,1-2-1,6-3 1,7-3-1,6-2 0,4-3-1,4 1-2,3-1-1,3 1-1,-1 1-1,-2 3 1,-3 3 0,-3 4 0,-6-1 1,-5-3 0,-7-3 0,-5-2 0,-6-1 2,-3 3 0,-3 3 1,-2 4 1,-3-1 2,1-3 0,-1-3 2,1-2 1,1-1 0,3 3 0,3 3 0,4 4 0,4-1 0,6-3-1,7-3 0,6-2-1,9-5 0,13-2-2,12-3-2,13-3-1,4-1-1,-3 4-1,-3 3 0,-2 3 0,-5 4-1,-2 7 2,-3 6 0,-3 7 1,-9 7 1,-11 9 1,-14 10 2,-11 10 1,-9 2 1,-3-3 0,-3-3 1,-2-2 0,3-6 0,14-6-1,11-6-1,14-6-1,11-9-2,14-8-2,11-10-2,14-9-2,10-9-2,9-5-1,10-7 0,10-5-2,0 0 0,-5 10 0,-7 10 1,-5 9 0,-12 9 2,-16 9 2,-15 10 4,-15 10 1,-11 8 4,-2 10 3,-3 10 3,-3 9 4,-4 2 1,-3-2 2,-3-3 0,-2-3 1,5-6 1,16-5-1,15-7-1,17-5 0,13-8-2,13-5-6,12-7-4,13-5-5,12-11-4,13-11-4,12-14-5,13-11-3,4-6-2,-3 4 1,-3 3 2,-2 3 2,-12 7 1,-19 14 1,-18 11 1,-19 14 2,-16 8 0,-12 7-1,-13 6 0,-12 7 0,-12 2 2,-8 1 6,-10-1 7,-9 1 5,-2-3 5,6-2 0,7-3 1,6-3 0,4-6 1,4-5-3,3-7-2,3-5-2,1-4-3,1 0-2,-1 0-3,1 0-3,-6-4-4,-8-5-8,-10-7-7,-9-5-8,-10-6-13,-9-3-21,-10-3-19,-8-2-21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8:46"/>
    </inkml:context>
    <inkml:brush xml:id="br0">
      <inkml:brushProperty name="width" value="0.05686" units="cm"/>
      <inkml:brushProperty name="height" value="0.05686" units="cm"/>
      <inkml:brushProperty name="color" value="#F2395B"/>
    </inkml:brush>
  </inkml:definitions>
  <inkml:trace contextRef="#ctx0" brushRef="#br0">72950 6150 386,'23'-52'0,"-3"-3"-1,-3-3 0,-2-2-1,-3 0 3,1 7 5,-1 6 6,1 7 6,-3 0 4,-2-2 1,-3-3 3,-3-3 2,-4-2-1,-3 0-3,-3 0-2,-2 0-3,-3 1-3,1 4-1,-1 3-2,1 3-2,-7 1 0,-12 1 3,-13-1 2,-12 1 3,-10-3 0,-6-2-1,-6-3 0,-6-3-1,-6 1-2,-2 6-1,-3 7-2,-3 6-1,-6 3-2,-5 0 1,-7 0 0,-5 0-1,-8 3 0,-5 6-2,-7 7-2,-5 6-3,-1 4-1,6 4 0,7 3-2,6 3 0,4 3 0,4 3 1,3 3 2,3 4 0,3 2 1,3 4 1,3 3 0,4 3-1,1 4 2,0 7-1,0 6 2,0 7 0,-4 4 0,-5 3-1,-7 3 0,-5 4-1,-1 5 0,6 10 0,7 10 0,6 9-1,7 6 0,10 3 0,10 3-1,9 4-1,4-1 0,1-3 0,-1-3-1,1-2 1,1 0-1,3 7 1,3 6 0,4 7 1,4-3-2,6-8 0,7-10-1,6-9-2,6-4 0,6 4 0,7 3 0,6 3 1,4-1-1,4-2 2,3-3 0,3-3 0,6-2 1,9 0 0,10 0 1,10 0 0,5 0 0,4 0-1,3 0 0,3 0-2,1-4 0,1-5-1,-1-7-1,1-5-2,1-4 1,3 0-1,3 0-1,4 0 0,1-2 1,0-3-1,0-3 1,0-2 1,1-5 0,4-2 2,3-3 1,3-3 1,4-4 0,7-3 1,6-3-1,7-2 1,5-6 0,7-6 0,6-6 0,7-6 1,4-6-1,3-2-1,3-3-1,4-3 0,2-9-2,4-11 1,3-14 0,3-11 0,1-7 0,1 0 0,-1 0 0,1 0 1,-6-2 1,-8-3 0,-10-3 1,-9-2 0,-7-3 1,-3 1-1,-3-1 0,-2 1 0,-3-6 0,1-8-1,-1-10 0,1-9-1,-7-7 0,-12-3-1,-13-3 0,-12-2-1,-10-6 1,-6-6-1,-6-6 1,-6-6 1,-7-4 0,-6 1 2,-6-1 1,-6 1 2,-6 1 1,-2 3 1,-3 3 1,-3 4 1,-6-1 0,-5-3 1,-7-3-1,-5-2 2,-4-1-1,0 3 0,0 3 0,0 4-1,0 1 1,0 0-1,0 0-1,0 0 1,-4 3-2,-5 6 0,-7 7-2,-5 6-1,-6 6-1,-3 6-1,-3 7 0,-2 6-2,-8 3-2,-8 0-1,-10 0-2,-9 0-1,-10 4-1,-9 10 1,-10 10 1,-8 9 1,-11 9-3,-8 9-9,-10 10-9,-9 10-8,-5 11-7,0 17-3,0 15-4,0 16-4,15 4 0,32-6 1,31-6 1,32-6 3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8:47"/>
    </inkml:context>
    <inkml:brush xml:id="br0">
      <inkml:brushProperty name="width" value="0.03739" units="cm"/>
      <inkml:brushProperty name="height" value="0.03739" units="cm"/>
      <inkml:brushProperty name="color" value="#F2395B"/>
    </inkml:brush>
  </inkml:definitions>
  <inkml:trace contextRef="#ctx0" brushRef="#br0">74700 9600 588,'-24'-24'4,"4"4"10,3 3 9,3 3 9,15 4 4,29 7-3,28 6-3,28 7-2,28 2-3,28 1-2,28-1-3,29 1-2,22-1-1,20 1 0,18-1 1,20 1 0,17 1-1,20 3-3,18 3-3,20 4-2,11 1-5,7 0-4,6 0-4,7 0-6,-3-2-2,-8-3-3,-10-3-3,-9-2-1,-13-1-2,-16 3 1,-15 3 1,-15 4-1,-28 1-1,-36 0-3,-39 0-4,-36 0-4,-34-2-1,-28-3 1,-28-3 0,-27-2 2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8:57"/>
    </inkml:context>
    <inkml:brush xml:id="br0">
      <inkml:brushProperty name="width" value="0.02238" units="cm"/>
      <inkml:brushProperty name="height" value="0.02238" units="cm"/>
      <inkml:brushProperty name="color" value="#00BFF3"/>
    </inkml:brush>
  </inkml:definitions>
  <inkml:trace contextRef="#ctx0" brushRef="#br0">73250 3850 983,'-4'-47'1,"-5"6"2,-7 7 2,-5 6 2,0 9-7,10 13-15,10 12-16,9 13-15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01"/>
    </inkml:context>
    <inkml:brush xml:id="br0">
      <inkml:brushProperty name="width" value="0.04352" units="cm"/>
      <inkml:brushProperty name="height" value="0.04352" units="cm"/>
      <inkml:brushProperty name="color" value="#00BFF3"/>
    </inkml:brush>
  </inkml:definitions>
  <inkml:trace contextRef="#ctx0" brushRef="#br0">50700 2700 505,'-29'21'3,"-5"-5"7,-7-7 7,-5-5 6,17-6 7,45-3 5,43-3 5,45-2 6,22-5-1,4-2-5,3-3-6,3-3-5,-1-2-5,-2 0-4,-3 0-5,-3 0-4,-9 3-1,-11 6 0,-14 7 1,-11 6 1,-12 3-9,-9 0-20,-10 0-20,-8 0-19,-14-2-6,-15-3 5,-15-3 7,-16-2 7,-12-5 3,-5-2 4,-7-3 2,-5-3 4,-4-6 3,0-5 3,0-7 4,0-5 5,1-3 2,4 4 3,3 3 4,3 3 2,3 1 3,3 1 4,3-1 2,4 1 3,2 1 3,4 3 5,3 3 4,3 4 3,3 13 10,3 26 13,3 24 13,4 26 13,-3 13 1,-5 4-12,-7 3-12,-5 3-12,-11 7-9,-11 14-5,-14 11-5,-11 14-5,-12 13-6,-9 16-3,-10 15-6,-8 17-4,-3 2-6,7-9-7,6-10-8,7-8-6,8-15-5,14-19-2,11-18-3,14-19-3,13-21-2,16-21 0,15-22-2,17-22-1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01"/>
    </inkml:context>
    <inkml:brush xml:id="br0">
      <inkml:brushProperty name="width" value="0.04057" units="cm"/>
      <inkml:brushProperty name="height" value="0.04057" units="cm"/>
      <inkml:brushProperty name="color" value="#00BFF3"/>
    </inkml:brush>
  </inkml:definitions>
  <inkml:trace contextRef="#ctx0" brushRef="#br0">51100 4000 542,'21'-41'8,"-5"19"15,-7 19 15,-5 19 16,-4 16 5,0 17-6,0 15-6,0 16-6,-2 10-5,-3 7-6,-3 6-4,-2 7-5,-3 0-7,1-2-7,-1-3-6,1-3-9,1-9-8,3-11-10,3-14-10,4-11-11,1-17-8,0-18-4,0-19-4,0-18-6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02"/>
    </inkml:context>
    <inkml:brush xml:id="br0">
      <inkml:brushProperty name="width" value="0.04992" units="cm"/>
      <inkml:brushProperty name="height" value="0.04992" units="cm"/>
      <inkml:brushProperty name="color" value="#00BFF3"/>
    </inkml:brush>
  </inkml:definitions>
  <inkml:trace contextRef="#ctx0" brushRef="#br0">51350 3750 440,'25'-29'1,"0"-5"1,0-7 1,0-5 1,3-1 3,6 6 4,7 7 3,6 6 4,3 4 2,0 4-3,0 3-1,0 3-2,1 3-2,4 3-5,3 3-3,3 4-4,-2 1-2,-6 0-1,-6 0-1,-6 0-1,-7 4 3,-6 10 9,-6 10 7,-6 9 9,-6 4 4,-2 1 4,-3-1 1,-3 1 3,-2 4 0,0 9-4,0 10-3,0 10-4,0 2-2,0-3-2,0-3-2,0-2-1,0 0-2,0 7-3,0 6-1,0 7-3,1 5-2,4 7-1,3 6-2,3 7-2,-1 4-1,-2 3 0,-3 3 0,-3 4 1,-2-7-3,0-16-2,0-15-2,0-15-3,-13-28-8,-24-36-16,-26-39-15,-24-36-14,-9-18-3,10 3 12,10 3 11,9 4 12,4 1 7,1 0 4,-1 0 4,1 0 3,5 1 4,14 4 5,11 3 4,14 3 4,8 3 2,7 3-1,6 3 0,7 4-1,11 1 0,20 0 1,18 0 2,20 0 0,5 4 5,-6 10 4,-6 10 6,-6 9 5,-12 17-1,-15 25-5,-15 25-5,-16 25-7,-15 10-3,-11-2-1,-14-3 0,-11-3-2,-11-2-1,-5 0-2,-7 0-2,-5 0-2,13-15-4,34-27-5,35-28-4,35-28-6,25-20-4,20-8-3,18-10-5,20-9-4,-4 1 1,-25 13 6,-25 12 7,-25 13 7,-13 7 1,1 4-3,-1 3-3,1 3-3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03"/>
    </inkml:context>
    <inkml:brush xml:id="br0">
      <inkml:brushProperty name="width" value="0.04834" units="cm"/>
      <inkml:brushProperty name="height" value="0.04834" units="cm"/>
      <inkml:brushProperty name="color" value="#00BFF3"/>
    </inkml:brush>
  </inkml:definitions>
  <inkml:trace contextRef="#ctx0" brushRef="#br0">53950 2850 455,'-82'-2'45,"39"-3"1,36-3 2,39-2 1,25-5-3,17-2-7,15-3-7,16-3-7,2-1-6,-8 4-3,-10 3-5,-9 3-4,-10 3-5,-9 3-7,-10 3-5,-8 4-7,-14 4-10,-15 6-13,-15 7-14,-16 6-12,-15 6-2,-11 6 13,-14 7 11,-11 6 12,-4-1 9,6-5 7,7-7 6,6-5 7,4-4 2,4 0-1,3 0-1,3 0-2,3 0 7,3 0 14,3 0 13,4 0 14,4 0 7,6 0 2,7 0 1,6 0 2,3 1-2,0 4-4,0 3-5,0 3-5,0 7-4,0 14-5,0 11-4,0 14-5,0 7-4,0 3-4,0 3-4,0 4-4,0 1-7,0 0-6,0 0-9,0 0-7,0-5-8,0-9-5,0-10-7,0-8-7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03"/>
    </inkml:context>
    <inkml:brush xml:id="br0">
      <inkml:brushProperty name="width" value="0.05262" units="cm"/>
      <inkml:brushProperty name="height" value="0.05262" units="cm"/>
      <inkml:brushProperty name="color" value="#00BFF3"/>
    </inkml:brush>
  </inkml:definitions>
  <inkml:trace contextRef="#ctx0" brushRef="#br0">54600 3250 418,'21'-40'11,"-5"23"22,-7 22 22,-5 22 23,-6 15 4,-3 9-12,-3 10-13,-2 10-13,-1 7-10,3 6-5,3 7-8,4 6-5,1 1-4,0-3 0,0-3-1,0-2 0,0-6-5,0-6-10,0-6-9,0-6-9,0-6-6,0-2-4,0-3-3,0-3-4,-4-6-7,-5-5-12,-7-7-11,-5-5-11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41"/>
    </inkml:context>
    <inkml:brush xml:id="br0">
      <inkml:brushProperty name="width" value="0.06152" units="cm"/>
      <inkml:brushProperty name="height" value="0.06152" units="cm"/>
      <inkml:brushProperty name="color" value="#00BFF3"/>
    </inkml:brush>
  </inkml:definitions>
  <inkml:trace contextRef="#ctx0" brushRef="#br0">85250 18900 357,'-30'20'0,"-9"-9"0,-10-10 0,-8-8 0,-1-6 1,9 1 4,10-1 1,10 1 4,11 2 9,17 7 15,15 6 17,16 7 15,12 2 2,9 1-11,10-1-11,10 1-11,0-1-7,-5 1-2,-7-1-3,-5 1-1,-1 1-3,6 3-2,7 3-1,6 4-2,4-3-1,4-5-2,3-7-2,3-5 0,1-4-2,1 0-1,-1 0-1,1 0-1,-3 0 0,-2 0-2,-3 0 1,-3 0-2,5 0 0,17 0 1,15 0-1,16 0 0,23-4-1,31-5 0,32-7-1,31-5-2,12-3 0,-6 4 0,-6 3-1,-6 3-1,-20 3 0,-30 3-1,-32 3 0,-30 4-1,-23 2 0,-12 4 1,-13 3 0,-12 3 1,-2 1 0,9 1 0,10-1 1,10 1-1,13-1 1,19 1-2,19-1-1,19 1 0,12-6-3,6-8-2,7-10-4,6-9-2,-10-2-2,-24 6 0,-26 7 0,-24 6 0,-37 7-5,-46 10-13,-47 10-10,-47 9-12,-19 1-2,9-6 7,10-6 8,10-6 8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03"/>
    </inkml:context>
    <inkml:brush xml:id="br0">
      <inkml:brushProperty name="width" value="0.04183" units="cm"/>
      <inkml:brushProperty name="height" value="0.04183" units="cm"/>
      <inkml:brushProperty name="color" value="#00BFF3"/>
    </inkml:brush>
  </inkml:definitions>
  <inkml:trace contextRef="#ctx0" brushRef="#br0">53500 5100 525,'-160'23'4,"32"-3"7,31-3 7,32-2 7,29-6 9,28-6 11,28-6 11,29-6 12,26-6-1,25-2-13,25-3-13,25-3-12,14-1-12,3 4-12,3 3-10,4 3-11,1 3-9,0 3-7,0 3-6,0 4-8,-18 1 0,-33 0 5,-35 0 5,-34 0 5,-18-2 0,1-3-3,-1-3-6,1-2-3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03"/>
    </inkml:context>
    <inkml:brush xml:id="br0">
      <inkml:brushProperty name="width" value="0.04178" units="cm"/>
      <inkml:brushProperty name="height" value="0.04178" units="cm"/>
      <inkml:brushProperty name="color" value="#00BFF3"/>
    </inkml:brush>
  </inkml:definitions>
  <inkml:trace contextRef="#ctx0" brushRef="#br0">56450 2650 526,'-41'-2'48,"19"-3"5,19-3 5,19-2 5,19-6-2,23-6-10,22-6-10,22-6-8,12-4-8,3 1-6,3-1-6,4 1-5,-7 4-7,-16 9-10,-15 10-8,-15 10-9,-12 4-7,-6 0-8,-6 0-7,-6 0-6,-9 3 0,-8 6 8,-10 7 7,-9 6 8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04"/>
    </inkml:context>
    <inkml:brush xml:id="br0">
      <inkml:brushProperty name="width" value="0.04651" units="cm"/>
      <inkml:brushProperty name="height" value="0.04651" units="cm"/>
      <inkml:brushProperty name="color" value="#00BFF3"/>
    </inkml:brush>
  </inkml:definitions>
  <inkml:trace contextRef="#ctx0" brushRef="#br0">57000 2750 472,'-47'23'3,"6"-3"6,7-3 5,6-2 6,4-1 6,4 3 3,3 3 5,3 4 4,3 7 4,3 13 1,3 12 3,4 13 1,1 9-2,0 6-9,0 7-8,0 6-9,0 4-5,0 4-4,0 3-3,0 3-5,0-4 0,0-8 1,0-10 2,0-9 1,1-10-17,4-9-34,3-10-35,3-8-33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04"/>
    </inkml:context>
    <inkml:brush xml:id="br0">
      <inkml:brushProperty name="width" value="0.04586" units="cm"/>
      <inkml:brushProperty name="height" value="0.04586" units="cm"/>
      <inkml:brushProperty name="color" value="#00BFF3"/>
    </inkml:brush>
  </inkml:definitions>
  <inkml:trace contextRef="#ctx0" brushRef="#br0">57500 2900 479,'21'-38'54,"-5"26"9,-7 24 10,-5 26 9,-4 18-5,0 13-17,0 12-18,0 13-17,0 6-11,0 0-2,0 0-2,0 0-3,1-4-6,4-5-7,3-7-9,3-5-9,-1-8-7,-2-5-8,-3-7-7,-3-5-7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04"/>
    </inkml:context>
    <inkml:brush xml:id="br0">
      <inkml:brushProperty name="width" value="0.04494" units="cm"/>
      <inkml:brushProperty name="height" value="0.04494" units="cm"/>
      <inkml:brushProperty name="color" value="#00BFF3"/>
    </inkml:brush>
  </inkml:definitions>
  <inkml:trace contextRef="#ctx0" brushRef="#br0">58250 2800 489,'0'54'166,"0"10"-37,0 10-39,0 9-38,0 6-23,0 3-7,0 3-8,0 4-8,-2-1-4,-3-3-2,-3-3 0,-2-2-3,-5-5-8,-2-2-17,-3-3-16,-3-3-17,-4-6-7,-3-5 5,-3-7 3,-2-5 5,-1-9 4,3-9 8,3-10 7,4-8 7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04"/>
    </inkml:context>
    <inkml:brush xml:id="br0">
      <inkml:brushProperty name="width" value="0.04407" units="cm"/>
      <inkml:brushProperty name="height" value="0.04407" units="cm"/>
      <inkml:brushProperty name="color" value="#00BFF3"/>
    </inkml:brush>
  </inkml:definitions>
  <inkml:trace contextRef="#ctx0" brushRef="#br0">56750 4700 499,'-93'0'1,"17"0"2,15 0 2,16 0 3,18 0 10,22 0 18,22 0 19,23 0 19,25-2 2,32-3-12,31-3-13,32-2-13,18-3-10,6 1-7,7-1-6,6 1-8,-5 1-8,-16 3-13,-15 3-13,-15 4-13,-20 1-2,-21 0 7,-22 0 5,-22 0 8,-15 1-4,-5 4-14,-7 3-14,-5 3-13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05"/>
    </inkml:context>
    <inkml:brush xml:id="br0">
      <inkml:brushProperty name="width" value="0.04063" units="cm"/>
      <inkml:brushProperty name="height" value="0.04063" units="cm"/>
      <inkml:brushProperty name="color" value="#00BFF3"/>
    </inkml:brush>
  </inkml:definitions>
  <inkml:trace contextRef="#ctx0" brushRef="#br0">55550 5050 541,'-41'-44'85,"19"13"-10,19 12-9,19 13-11,10 10-7,4 10-7,3 10-7,3 9-7,4 12-8,7 16-11,6 15-10,7 17-11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05"/>
    </inkml:context>
    <inkml:brush xml:id="br0">
      <inkml:brushProperty name="width" value="0.0401" units="cm"/>
      <inkml:brushProperty name="height" value="0.0401" units="cm"/>
      <inkml:brushProperty name="color" value="#00BFF3"/>
    </inkml:brush>
  </inkml:definitions>
  <inkml:trace contextRef="#ctx0" brushRef="#br0">61300 4650 548,'26'28'9,"4"6"16,3 7 17,3 6 17,-2 3 5,-6 0-9,-6 0-8,-6 0-7,-7 3-7,-6 6-5,-6 7-5,-6 6-4,-15 6-11,-21 6-20,-22 7-18,-22 6-18,-4-5-12,17-16-4,15-15-6,16-15-3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08"/>
    </inkml:context>
    <inkml:brush xml:id="br0">
      <inkml:brushProperty name="width" value="0.03644" units="cm"/>
      <inkml:brushProperty name="height" value="0.03644" units="cm"/>
      <inkml:brushProperty name="color" value="#00BFF3"/>
    </inkml:brush>
  </inkml:definitions>
  <inkml:trace contextRef="#ctx0" brushRef="#br0">65000 1600 603,'31'-24'96,"13"4"-20,12 3-18,13 3-20,7-2-10,4-6-2,3-6-2,3-6-3,4-2-4,7 3-7,6 3-8,7 4-6,-9 13-12,-21 26-15,-22 24-15,-22 26-16,-18 5-4,-11-11 9,-14-14 9,-11-11 9,-7-7 6,0 0 3,0 0 4,0 0 4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08"/>
    </inkml:context>
    <inkml:brush xml:id="br0">
      <inkml:brushProperty name="width" value="0.04227" units="cm"/>
      <inkml:brushProperty name="height" value="0.04227" units="cm"/>
      <inkml:brushProperty name="color" value="#00BFF3"/>
    </inkml:brush>
  </inkml:definitions>
  <inkml:trace contextRef="#ctx0" brushRef="#br0">65650 1750 520,'1'51'128,"4"4"-28,3 3-26,3 3-28,-1 4-15,-2 7-4,-3 6-4,-3 7-5,-4 5-3,-3 7-5,-3 6-4,-2 7-5,-3 4-2,1 3-3,-1 3-2,1 4-2,1-6-5,3-11-10,3-14-8,4-11-10,1-12-9,0-9-7,0-10-9,0-8-7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42"/>
    </inkml:context>
    <inkml:brush xml:id="br0">
      <inkml:brushProperty name="width" value="0.05865" units="cm"/>
      <inkml:brushProperty name="height" value="0.05865" units="cm"/>
      <inkml:brushProperty name="color" value="#00BFF3"/>
    </inkml:brush>
  </inkml:definitions>
  <inkml:trace contextRef="#ctx0" brushRef="#br0">68250 19100 375,'-49'0'-3,"4"0"8,3 0 6,3 0 7,1 0 4,1 0-1,-1 0-1,1 0 1,7 1 7,16 4 15,15 3 15,17 3 16,10 1 0,6 1-12,7-1-15,6 1-12,3-3-9,0-2-5,0-3-5,0-3-5,4-1-3,10 4-4,10 3-2,9 3-2,9 1-2,9 1 0,10-1 0,10 1-1,8-3 0,10-2 1,10-3-1,9-3-1,6-4 1,3-3 0,3-3-1,4-2 1,2-5 0,4-2 0,3-3 0,3-3-1,-2-1 1,-6 4 0,-6 3 1,-6 3 0,-13 3 1,-19 3 0,-18 3-1,-19 4 2,-18 5-2,-15 10 0,-15 10-1,-16 9-1,-18-2-10,-18-12-18,-19-13-19,-18-12-18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09"/>
    </inkml:context>
    <inkml:brush xml:id="br0">
      <inkml:brushProperty name="width" value="0.03858" units="cm"/>
      <inkml:brushProperty name="height" value="0.03858" units="cm"/>
      <inkml:brushProperty name="color" value="#00BFF3"/>
    </inkml:brush>
  </inkml:definitions>
  <inkml:trace contextRef="#ctx0" brushRef="#br0">64450 3850 570,'-24'-27'1,"4"-3"5,3-3 2,3-2 5,7-1 5,14 3 11,11 3 9,14 4 10,14 4 2,20 6-5,18 7-6,20 6-4,14 3-5,14 0-5,11 0-6,14 0-5,8 0-5,7 0-6,6 0-7,7 0-6,-3-2-5,-8-3-4,-10-3-6,-9-2-4,-16-3-1,-22 1 6,-22-1 4,-21 1 5,-15-1-5,-6 1-14,-6-1-15,-6 1-14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09"/>
    </inkml:context>
    <inkml:brush xml:id="br0">
      <inkml:brushProperty name="width" value="0.03924" units="cm"/>
      <inkml:brushProperty name="height" value="0.03924" units="cm"/>
      <inkml:brushProperty name="color" value="#00BFF3"/>
    </inkml:brush>
  </inkml:definitions>
  <inkml:trace contextRef="#ctx0" brushRef="#br0">67500 1600 560,'-32'0'74,"39"0"-7,36 0-9,39 0-7,21-2-7,6-3-7,7-3-6,6-2-8,-1-5-4,-5-2-5,-7-3-2,-5-3-4,-12 1-7,-16 6-7,-15 7-9,-15 6-8,-21 7-11,-25 10-12,-25 10-13,-25 9-13,-10 2 0,7-2 11,6-3 12,7-3 10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09"/>
    </inkml:context>
    <inkml:brush xml:id="br0">
      <inkml:brushProperty name="width" value="0.04214" units="cm"/>
      <inkml:brushProperty name="height" value="0.04214" units="cm"/>
      <inkml:brushProperty name="color" value="#00BFF3"/>
    </inkml:brush>
  </inkml:definitions>
  <inkml:trace contextRef="#ctx0" brushRef="#br0">66900 2300 522,'-180'43'3,"41"-11"5,40-14 7,42-11 5,42-11 10,48-5 11,47-7 12,47-5 12,29-4 0,13 0-12,12 0-11,13 0-12,6-2-9,0-3-5,0-3-6,0-2-4,-8 0-8,-16 7-7,-15 6-8,-15 7-8,-20 2-6,-21 1-5,-22-1-4,-22 1-5,-21-3-5,-18-2-2,-19-3-4,-18-3-3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10"/>
    </inkml:context>
    <inkml:brush xml:id="br0">
      <inkml:brushProperty name="width" value="0.04857" units="cm"/>
      <inkml:brushProperty name="height" value="0.04857" units="cm"/>
      <inkml:brushProperty name="color" value="#00BFF3"/>
    </inkml:brush>
  </inkml:definitions>
  <inkml:trace contextRef="#ctx0" brushRef="#br0">68350 550 452,'-69'-69'42,"13"13"-1,12 12-2,13 13 0,10 27 0,10 45 5,10 43 5,9 45 3,2 22-1,-2 4-9,-3 3-7,-3 3-9,-4 9-7,-3 16-4,-3 15-5,-2 17-5,-5 17-6,-2 23-5,-3 22-5,-3 22-5,-1-2-6,4-25-5,3-25-6,3-25-6,3-24-2,3-21-1,3-22-1,4-22 0,1-16 0,0-9 2,0-10 2,0-8 1,-2-15 4,-3-19 3,-3-18 5,-2-19 4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10"/>
    </inkml:context>
    <inkml:brush xml:id="br0">
      <inkml:brushProperty name="width" value="0.03495" units="cm"/>
      <inkml:brushProperty name="height" value="0.03495" units="cm"/>
      <inkml:brushProperty name="color" value="#00BFF3"/>
    </inkml:brush>
  </inkml:definitions>
  <inkml:trace contextRef="#ctx0" brushRef="#br0">68250 2250 629,'-7'-40'48,"-11"23"3,-14 22 4,-11 22 3,-9 18-4,-3 16-11,-3 15-12,-2 17-12,-8 10-10,-8 6-7,-10 7-7,-9 6-7,-7 1-3,-3-3 5,-3-3 4,-2-2 3,3-9-4,14-12-14,11-13-14,14-12-12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10"/>
    </inkml:context>
    <inkml:brush xml:id="br0">
      <inkml:brushProperty name="width" value="0.04057" units="cm"/>
      <inkml:brushProperty name="height" value="0.04057" units="cm"/>
      <inkml:brushProperty name="color" value="#00BFF3"/>
    </inkml:brush>
  </inkml:definitions>
  <inkml:trace contextRef="#ctx0" brushRef="#br0">68450 2700 542,'6'167'100,"13"-16"-16,12-15-14,13-15-15,9-14-12,6-8-8,7-10-8,6-9-7,-2-10-8,-9-9-4,-10-10-5,-8-8-4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13"/>
    </inkml:context>
    <inkml:brush xml:id="br0">
      <inkml:brushProperty name="width" value="0.0424" units="cm"/>
      <inkml:brushProperty name="height" value="0.0424" units="cm"/>
      <inkml:brushProperty name="color" value="#00BFF3"/>
    </inkml:brush>
  </inkml:definitions>
  <inkml:trace contextRef="#ctx0" brushRef="#br0">70100 950 518,'0'-91'12,"0"19"4,0 19 5,0 19 5,1 24 3,4 32 4,3 31 3,3 32 2,-7 15-1,-15 0-9,-15 0-8,-16 0-7,-5-7-6,6-11-4,7-14-3,6-11-3,10-12-2,17-9 0,15-10 0,16-8 0,16-12 1,20-12-1,18-13 1,20-12 0,3-5 1,-8 3-1,-10 3 1,-9 4 0,-15 8 0,-18 17-3,-19 15-1,-18 16-2,-20 12-1,-18 9-1,-19 10-2,-18 10 0,-7 0-2,6-5-3,7-7-3,6-5-3,6-9 0,6-9 1,7-10 2,6-8 1,4-6 0,4 1 2,3-1 0,3 1 1,1 4 5,1 9 13,-1 10 11,1 10 12,-1 5 6,1 4 0,-1 3-1,1 3 0,-1 1 0,1 1 2,-1-1 1,1 1 1,1 2 1,3 7-2,3 6-2,4 7-1,2-3-2,4-8-2,3-10-2,3-9-3,-1-7-4,-2-3-4,-3-3-4,-3-2-5,7-25-12,19-43-17,19-44-18,19-43-19,4-18-3,-9 9 9,-10 10 11,-8 10 9,-8 7 4,-2 6-2,-3 7-1,-3 6-2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14"/>
    </inkml:context>
    <inkml:brush xml:id="br0">
      <inkml:brushProperty name="width" value="0.03537" units="cm"/>
      <inkml:brushProperty name="height" value="0.03537" units="cm"/>
      <inkml:brushProperty name="color" value="#00BFF3"/>
    </inkml:brush>
  </inkml:definitions>
  <inkml:trace contextRef="#ctx0" brushRef="#br0">71400 550 621,'1'-35'65,"4"32"-5,3 31-4,3 32-6,-1 16-6,-2 4-9,-3 3-9,-3 3-8,-2-4-7,0-8-3,0-10-4,0-9-3,3-9-4,6-5-8,7-7-7,6-5-6,9-11-4,13-11 3,12-14 1,13-11 2,2-6 2,-5 4 5,-7 3 3,-5 3 5,-9 9 4,-9 16 7,-10 15 7,-8 17 6,-11 5 4,-8-3 2,-10-3 2,-9-2 2,-7-1-3,-3 3-7,-3 3-7,-2 4-7,-1-1-5,3-3-2,3-3-3,4-2-2,-1-5-3,-3-2-3,-3-3-4,-2-3-2,3-10-4,14-16-4,11-15-6,14-15-3,10-6 3,9 7 12,10 6 11,10 7 13,2 4 7,-3 3 3,-3 3 4,-2 4 2,-5 2 1,-2 4-1,-3 3-1,-3 3-1,-6 4-1,-5 7 0,-7 6-1,-5 7-1,-8 4-1,-5 3-3,-7 3-1,-5 4-1,-9-1-3,-9-3-3,-10-3-2,-8-2-3,-4-3 0,3 1 0,3-1 0,4 1 0,1-3 1,0-2 1,0-3 1,0-3 1,3-6 0,6-5 1,7-7 1,6-5 0,10-12-2,17-16-4,15-15-3,16-15-4,9-6-2,3 7 1,3 6-1,4 7 1,-1 7 0,-3 9 1,-3 10 1,-2 10 1,-8 8 2,-8 10 2,-10 10 2,-9 9 4,-12 6 0,-11 3 2,-14 3 1,-11 4 0,-7-1 0,0-3 0,0-3-1,0-2-1,3-6-1,6-6 0,7-6-1,6-6-1,13-9 0,23-8-1,22-10 0,22-9 0,7-5-3,-6 0-6,-6 0-4,-6 0-6,-7 1-1,-6 4 0,-6 3 1,-6 3 2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14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71350 2550 999,'-46'-47'-44,"10"6"13,10 7 11,9 6 12,6 3 4,3 0-7,3 0-7,4 0-6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14"/>
    </inkml:context>
    <inkml:brush xml:id="br0">
      <inkml:brushProperty name="width" value="0.04619" units="cm"/>
      <inkml:brushProperty name="height" value="0.04619" units="cm"/>
      <inkml:brushProperty name="color" value="#00BFF3"/>
    </inkml:brush>
  </inkml:definitions>
  <inkml:trace contextRef="#ctx0" brushRef="#br0">71000 2250 476,'0'117'105,"0"-16"-22,0-15-22,0-15-22,-2-6-12,-3 7-3,-3 6-3,-2 7-3,-1 2-2,3 1-1,3-1-3,4 1-1,1-4-1,0-6 1,0-6-1,0-6 1,4-7-1,10-6 0,10-6 0,9-6-1,9-9-2,9-8-4,10-10-3,10-9-3,5-5-1,4 0 1,3 0 1,3 0 2,-2 0-1,-6 0-5,-6 0-4,-6 0-5,-6 0-5,-2 0-7,-3 0-8,-3 0-6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44"/>
    </inkml:context>
    <inkml:brush xml:id="br0">
      <inkml:brushProperty name="width" value="0.0472" units="cm"/>
      <inkml:brushProperty name="height" value="0.0472" units="cm"/>
      <inkml:brushProperty name="color" value="#00BFF3"/>
    </inkml:brush>
  </inkml:definitions>
  <inkml:trace contextRef="#ctx0" brushRef="#br0">92500 21450 466,'-25'-69'1,"0"13"4,0 12 4,0 13 3,0 7 2,0 4 1,0 3 1,0 3 1,-4-1 0,-5-2 0,-7-3-2,-5-3-1,-8-2-1,-5 0-1,-7 0-1,-5 0-1,-8 0-1,-5 0 0,-7 0-1,-5 0 1,-11 1-1,-11 4 0,-14 3-1,-11 3 1,-6 1 0,4 1-1,3-1 0,3 1-1,3 1 0,3 3 1,3 3 1,4 4-1,1 4 2,0 6-1,0 7 1,0 6 0,1 6 0,4 6-1,3 7-1,3 6 0,-1 4-2,-2 4 1,-3 3 0,-3 3 0,-1 3-1,4 3 0,3 3-1,3 4-1,1 1-1,1 0-1,-1 0-2,1 0 0,1-2-1,3-3 0,3-3 0,4-2 0,2-3 0,4 1 0,3-1 1,3 1 2,4-1 0,7 1 3,6-1 2,7 1 3,4 1 0,3 3 1,3 3-1,4 4 0,7 1 0,13 0-1,12 0-1,13 0-1,10 1-1,10 4 0,10 3 0,9 3-1,10-1-1,14-2-1,11-3-1,14-3 0,10-6-1,9-5 0,10-7 0,10-5 1,7-3-1,6 4 1,7 3 0,6 3 0,4 1 0,4 1-1,3-1 0,3 1-1,3-6 0,3-8 0,3-10 0,4-9 1,5-4-2,10 4 0,10 3-2,9 3 0,6-1-1,3-2 0,3-3 0,4-3 0,-1-2-1,-3 0 1,-3 0-2,-2 0 1,-6-4-1,-6-5 0,-6-7 0,-6-5 1,-4-8 0,1-5 0,-1-7 0,1-5 0,-3-11 0,-2-11 0,-3-14 0,-3-11 0,-9-11 0,-11-5 2,-14-7 0,-11-5 2,-14-1 0,-11 6 1,-14 7 0,-11 6 0,-11 6 1,-5 6 0,-7 7 1,-5 6 0,-8-1 0,-5-5 1,-7-7 0,-5-5 1,-8-4 1,-5 0-1,-7 0 1,-5 0 0,-8-2 0,-5-3 0,-7-3-2,-5-2 0,-9-6-1,-9-6-1,-10-6-2,-8-6 0,-12-2-1,-12 3-1,-13 3 0,-12 4-1,-12 4-1,-8 6 0,-10 7 0,-9 6-1,-20 6 0,-27 6-3,-28 7-2,-28 6-3,-27 10-3,-25 17-7,-25 15-5,-25 16-7,7 9-1,42 3 0,40 3 1,41 4 1,32 1 2,26 0 3,24 0 4,26 0 4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14"/>
    </inkml:context>
    <inkml:brush xml:id="br0">
      <inkml:brushProperty name="width" value="0.03474" units="cm"/>
      <inkml:brushProperty name="height" value="0.03474" units="cm"/>
      <inkml:brushProperty name="color" value="#00BFF3"/>
    </inkml:brush>
  </inkml:definitions>
  <inkml:trace contextRef="#ctx0" brushRef="#br0">73600 3350 633,'25'45'158,"0"-9"-44,0-10-45,0-8-44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17"/>
    </inkml:context>
    <inkml:brush xml:id="br0">
      <inkml:brushProperty name="width" value="0.03312" units="cm"/>
      <inkml:brushProperty name="height" value="0.03312" units="cm"/>
      <inkml:brushProperty name="color" value="#00BFF3"/>
    </inkml:brush>
  </inkml:definitions>
  <inkml:trace contextRef="#ctx0" brushRef="#br0">75400 1700 664,'53'-25'90,"6"0"-17,7 0-18,6 0-18,7 1-11,10 4-4,10 3-6,9 3-5,-1 3-5,-8 3-9,-10 3-6,-9 4-8,-10 1-5,-9 0-6,-10 0-3,-8 0-5,-12 4-1,-12 10 2,-13 10 2,-12 9 3,-9 1 3,-2-6 4,-3-6 5,-3-6 4,-2-4 1,0 1-3,0-1-2,0 1-3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17"/>
    </inkml:context>
    <inkml:brush xml:id="br0">
      <inkml:brushProperty name="width" value="0.03569" units="cm"/>
      <inkml:brushProperty name="height" value="0.03569" units="cm"/>
      <inkml:brushProperty name="color" value="#00BFF3"/>
    </inkml:brush>
  </inkml:definitions>
  <inkml:trace contextRef="#ctx0" brushRef="#br0">74850 2300 616,'-135'43'3,"32"-11"5,31-14 5,32-11 6,33-7 6,39 0 6,36 0 6,39 0 7,22-4 0,10-5-8,10-7-7,9-5-8,1-4-3,-6 0-2,-6 0 0,-6 0-2,2-2-4,14-3-11,11-3-9,14-2-9,-11 2-8,-30 9-6,-32 10-5,-30 10-6,-25 0-4,-15-5-1,-15-7-2,-16-5-2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17"/>
    </inkml:context>
    <inkml:brush xml:id="br0">
      <inkml:brushProperty name="width" value="0.04154" units="cm"/>
      <inkml:brushProperty name="height" value="0.04154" units="cm"/>
      <inkml:brushProperty name="color" value="#00BFF3"/>
    </inkml:brush>
  </inkml:definitions>
  <inkml:trace contextRef="#ctx0" brushRef="#br0">76350 1000 529,'-22'-158'0,"6"34"-1,7 35 0,6 35 0,3 39 9,0 48 22,0 47 20,0 47 21,-2 27 5,-3 10-14,-3 10-11,-2 9-14,-5 10-8,-2 14-6,-3 11-5,-3 14-6,-1 2-6,4-6-5,3-6-7,3-6-5,3-12-6,3-15-4,3-15-5,4-16-4,1-18-4,0-18-3,0-19-2,0-18-3,0-17 1,0-11 4,0-14 4,0-11 4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17"/>
    </inkml:context>
    <inkml:brush xml:id="br0">
      <inkml:brushProperty name="width" value="0.03858" units="cm"/>
      <inkml:brushProperty name="height" value="0.03858" units="cm"/>
      <inkml:brushProperty name="color" value="#00BFF3"/>
    </inkml:brush>
  </inkml:definitions>
  <inkml:trace contextRef="#ctx0" brushRef="#br0">76250 2600 570,'15'-43'41,"-18"17"5,-19 15 7,-18 16 6,-14 16-3,-5 20-11,-7 18-11,-5 20-11,-6 10-7,-3 3 1,-3 3-1,-2 4-1,2-3-6,9-5-15,10-7-12,10-5-14,8-11-10,10-11-8,10-14-6,9-11-6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17"/>
    </inkml:context>
    <inkml:brush xml:id="br0">
      <inkml:brushProperty name="width" value="0.03134" units="cm"/>
      <inkml:brushProperty name="height" value="0.03134" units="cm"/>
      <inkml:brushProperty name="color" value="#00BFF3"/>
    </inkml:brush>
  </inkml:definitions>
  <inkml:trace contextRef="#ctx0" brushRef="#br0">76300 3050 701,'137'4'30,"-24"10"-1,-26 10-1,-24 9 0,-13 4-1,0 1 1,0-1 0,0 1 1,1-3-3,4-2-5,3-3-6,3-3-6,-2-4-9,-6-3-10,-6-3-11,-6-2-11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18"/>
    </inkml:context>
    <inkml:brush xml:id="br0">
      <inkml:brushProperty name="width" value="0.04378" units="cm"/>
      <inkml:brushProperty name="height" value="0.04378" units="cm"/>
      <inkml:brushProperty name="color" value="#00BFF3"/>
    </inkml:brush>
  </inkml:definitions>
  <inkml:trace contextRef="#ctx0" brushRef="#br0">78050 1000 502,'-21'-71'6,"10"10"11,10 10 12,9 9 12,13 7 4,20 7-4,18 6-3,20 7-4,6 4-3,-2 3-6,-3 3-4,-3 4-6,-7 2-6,-9 4-10,-10 3-8,-8 3-10,-11 6-6,-8 9-1,-10 10-3,-9 10-2,-12 2 0,-11-3 3,-14-3 1,-11-2 3,-7-3 2,0 1 2,0-1 3,0 1 2,0-1 6,0 1 10,0-1 9,0 1 9,1-1 4,4 1-1,3-1-2,3 1-2,1 2 0,1 7-1,-1 6 1,1 7-1,1 5 3,3 7 4,3 6 5,4 7 5,1-1 0,0-6-3,0-6-5,0-6-3,12-12-8,26-15-10,24-15-11,26-16-11,16-18-6,10-18-5,10-19-5,9-18-3,2-10-2,-2 0 3,-3 0 1,-3 0 3,-10 6 6,-16 13 11,-15 12 11,-15 13 11,-21 18 11,-25 26 9,-25 24 11,-25 26 9,-15 10 1,-2-3-10,-3-3-8,-3-2-10,-4-3-6,-3 1-5,-3-1-3,-2 1-4,-5-1-2,-2 1 3,-3-1 1,-3 1 1,-1-3 0,4-2-5,3-3-4,3-3-3,6-7-1,9-9 5,10-10 4,10-8 4,19-11 3,32-8 0,31-10-1,32-9 1,27-9-2,26-5-3,24-7-3,26-5-2,12 0-4,0 10-4,0 10-4,0 9-5,-11 4-5,-22 1-4,-22-1-5,-21 1-6,-17 2 0,-8 7 2,-10 6 2,-9 7 2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18"/>
    </inkml:context>
    <inkml:brush xml:id="br0">
      <inkml:brushProperty name="width" value="0.04676" units="cm"/>
      <inkml:brushProperty name="height" value="0.04676" units="cm"/>
      <inkml:brushProperty name="color" value="#00BFF3"/>
    </inkml:brush>
  </inkml:definitions>
  <inkml:trace contextRef="#ctx0" brushRef="#br0">78650 1750 470,'-24'-24'0,"4"4"0,3 3 0,3 3 0,-2-2 2,-6-6 4,-6-6 5,-6-6 3,-1 4 9,7 16 13,6 15 13,7 17 13,2 19 2,1 26-9,-1 24-10,1 26-10,-1 22-5,1 23-4,-1 22-4,1 22-2,1 21-5,3 22-5,3 22-5,4 23-6,-1 2-8,-3-16-13,-3-15-13,-2-15-12,0-26-4,7-34 8,6-35 7,7-33 7,2-25-1,1-11-10,-1-14-9,1-11-11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19"/>
    </inkml:context>
    <inkml:brush xml:id="br0">
      <inkml:brushProperty name="width" value="0.03672" units="cm"/>
      <inkml:brushProperty name="height" value="0.03672" units="cm"/>
      <inkml:brushProperty name="color" value="#00BFF3"/>
    </inkml:brush>
  </inkml:definitions>
  <inkml:trace contextRef="#ctx0" brushRef="#br0">80050 1000 599,'-24'-46'7,"4"10"14,3 10 16,3 9 13,1 13 6,1 20-3,-1 18-4,1 20-3,1 10-8,3 3-13,3 3-12,4 4-13,-1-4-7,-3-9-5,-3-10-2,-2-8-5,0-1-3,7 9-2,6 10-3,7 10-3,0 4 1,-2 0 3,-3 0 4,-3 0 3,-10 3 1,-16 6-3,-15 7-2,-15 6-3,-6-5 1,7-16 3,6-15 4,7-15 3,8-17 6,14-15 8,11-15 6,14-16 8,8-7 5,7 4 5,6 3 3,7 3 5,2 4 2,1 7-1,-1 6-2,1 7 0,-4 13-1,-6 22-1,-6 22-1,-6 23-1,-9 11-2,-8 4-4,-10 3-4,-9 3-4,-4-5-4,4-12-5,3-13-3,3-12-6,3-19-7,3-25-14,3-25-12,4-25-13,7-33-5,13-41 2,12-40 4,13-40 2,1-3 5,-9 39 8,-10 36 8,-8 39 7,-4 16 6,3-3 2,3-3 2,4-2 3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20"/>
    </inkml:context>
    <inkml:brush xml:id="br0">
      <inkml:brushProperty name="width" value="0.03966" units="cm"/>
      <inkml:brushProperty name="height" value="0.03966" units="cm"/>
      <inkml:brushProperty name="color" value="#00BFF3"/>
    </inkml:brush>
  </inkml:definitions>
  <inkml:trace contextRef="#ctx0" brushRef="#br0">80400 1350 554,'29'-79'0,"10"-5"0,10-7 0,9-5 0,2 2 7,-2 13 13,-3 12 13,-3 13 13,-6 12 5,-5 13-2,-7 12-2,-5 13-3,-4 10-5,0 10-8,0 10-7,0 9-8,-7 13-6,-11 20-2,-14 18-4,-11 20-3,-11 5-5,-5-6-6,-7-6-7,-5-6-7,-1-10-5,6-12-3,7-13-4,6-12-3,3-10 0,0-6 1,0-6 3,0-6 2,6-7 5,13-6 7,12-6 6,13-6 7,-1 5 9,-11 20 12,-14 18 10,-11 20 11,-12 10 3,-9 3-7,-10 3-6,-8 4-6,-1-6-3,9-11-2,10-14-2,10-11-1,11-14-3,17-11-6,15-14-5,16-11-6,13-9-2,14-3-1,11-3 0,14-2 1,3 0-1,-2 7 3,-3 6 0,-3 7 3,-9 2 0,-11 1 2,-14-1 2,-11 1 1,-17 7 3,-18 16 4,-19 15 5,-18 17 5,-12 5-1,-3-3-3,-3-3-6,-2-2-3,-5 0-3,-2 7-1,-3 6-1,-3 7 0,1-3 0,6-8 2,7-10 2,6-9 2,9-5 2,13 0 6,12 0 4,13 0 5,10-2 2,10-3-3,10-3-1,9-2-3,10-6-2,14-6-5,11-6-4,14-6-4,3-9-5,-2-8-5,-3-10-4,-3-9-6,-7-5-4,-9 0-5,-10 0-5,-8 0-5,-11 3 0,-8 6 5,-10 7 5,-9 6 5,-9 6 4,-5 6 4,-7 7 3,-5 6 4,-4 3 9,0 0 13,0 0 14,0 0 14,1 4 6,4 10 0,3 10-2,3 9 0,-2 7-4,-6 7-5,-6 6-6,-6 7-6,-9 5-5,-8 7-2,-10 6-3,-9 7-2,-4 2-7,4 1-11,3-1-11,3 1-10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45"/>
    </inkml:context>
    <inkml:brush xml:id="br0">
      <inkml:brushProperty name="width" value="0.03951" units="cm"/>
      <inkml:brushProperty name="height" value="0.03951" units="cm"/>
      <inkml:brushProperty name="color" value="#00BFF3"/>
    </inkml:brush>
  </inkml:definitions>
  <inkml:trace contextRef="#ctx0" brushRef="#br0">75200 24750 556,'-136'-90'9,"28"23"7,28 22 9,29 22 7,24 23 7,22 25 3,22 25 4,23 25 4,19 9-3,19-6-8,19-6-8,19-6-9,15-7-6,13-6-3,12-6-5,13-6-3,9-9-2,6-8-3,7-10 0,6-9-2,15-12 0,26-11-1,24-14 1,26-11-1,4-14-1,-16-11-1,-15-14-2,-15-11-1,-12-9-2,-6-3-2,-6-3-3,-6-2-1,-16-3-1,-25 1 1,-25-1 1,-25 1 0,-19-3 2,-12-2 0,-13-3 0,-12-3 2,-15-6-1,-15-5 2,-15-7-1,-16-5 1,-15-4 1,-11 0 3,-14 0 3,-11 0 2,-15 3 2,-16 6 3,-15 7 1,-15 6 2,-15 7 1,-12 10 1,-13 10-1,-12 9 0,-10 9 0,-6 9-1,-6 10-2,-6 10-2,-2 5 1,3 4 1,3 3 1,4 3 1,-4 4 0,-9 7-1,-10 6 0,-8 7-1,-6 8-1,1 14 0,-1 11-1,1 14-1,-1 13-1,1 16 2,-1 15 0,1 17 0,-1 13-1,1 13-2,-1 12-2,1 13-3,1 12-1,3 13 0,3 12-1,4 13 0,10 2 0,19-5 2,19-7 1,19-5 2,18-8 0,19-5-2,19-7-1,19-5-2,19-3-2,23 4-2,22 3-2,22 3-1,32 1-4,44 1-3,44-1-4,44 1-3,19-15-1,-2-28 2,-3-28 2,-3-27 2,-13-19 2,-22-5 0,-22-7 0,-21-5 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20"/>
    </inkml:context>
    <inkml:brush xml:id="br0">
      <inkml:brushProperty name="width" value="0.03457" units="cm"/>
      <inkml:brushProperty name="height" value="0.03457" units="cm"/>
      <inkml:brushProperty name="color" value="#00BFF3"/>
    </inkml:brush>
  </inkml:definitions>
  <inkml:trace contextRef="#ctx0" brushRef="#br0">81100 3000 636,'112'3'27,"-24"6"5,-26 7 7,-24 6 6,-15 6 1,-3 6-5,-3 7-6,-2 6-4,-3-1-6,1-5-5,-1-7-6,1-5-6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20"/>
    </inkml:context>
    <inkml:brush xml:id="br0">
      <inkml:brushProperty name="width" value="0.05361" units="cm"/>
      <inkml:brushProperty name="height" value="0.05361" units="cm"/>
      <inkml:brushProperty name="color" value="#00BFF3"/>
    </inkml:brush>
  </inkml:definitions>
  <inkml:trace contextRef="#ctx0" brushRef="#br0">82000 900 410,'3'-47'5,"6"6"9,7 7 10,6 6 9,1 17 1,-3 28-8,-3 28-9,-2 29-8,-11 18-9,-15 9-9,-15 10-9,-16 10-9,-12-1-3,-5-9 3,-7-10 2,-5-8 4,-1-12 4,6-12 8,7-13 7,6-12 7,7-10 2,10-6-1,10-6-2,9-6-2,9-6 4,9-2 7,10-3 8,10-3 9,11-4 1,17-3-3,15-3-5,16-2-3,7-5-6,1-2-5,-1-3-7,1-3-7,-7-1-4,-12 4-6,-13 3-5,-12 3-5,-15 6-2,-15 9 2,-15 10 2,-16 10 1,-10 2 5,-3-3 11,-3-3 10,-2-2 10,-1-1 5,3 3-2,3 3 0,4 4-2,1 4 2,0 6 5,0 7 6,0 6 6,3 6 1,6 6-2,7 7-1,6 6-2,3 4-1,0 4-3,0 3-1,0 3-2,0 1-2,0 1-1,0-1-2,0 1-1,1-1-1,4 1-3,3-1 0,3 1-3,-2-1 0,-6 1-2,-6-1 0,-6 1-2,-9-1-1,-8 1-4,-10-1-5,-9 1-3,-10-1-1,-9 1 1,-10-1 0,-8 1 2,-9-4-4,-6-6-9,-6-6-8,-6-6-9,1-9-5,9-8-3,10-10-3,10-9-2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20"/>
    </inkml:context>
    <inkml:brush xml:id="br0">
      <inkml:brushProperty name="width" value="0.03739" units="cm"/>
      <inkml:brushProperty name="height" value="0.03739" units="cm"/>
      <inkml:brushProperty name="color" value="#00BFF3"/>
    </inkml:brush>
  </inkml:definitions>
  <inkml:trace contextRef="#ctx0" brushRef="#br0">83250 4250 588,'-44'70'130,"13"-9"-18,12-10-18,13-8-19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22"/>
    </inkml:context>
    <inkml:brush xml:id="br0">
      <inkml:brushProperty name="width" value="0.0476" units="cm"/>
      <inkml:brushProperty name="height" value="0.0476" units="cm"/>
      <inkml:brushProperty name="color" value="#00BFF3"/>
    </inkml:brush>
  </inkml:definitions>
  <inkml:trace contextRef="#ctx0" brushRef="#br0">85150 1850 462,'-21'-25'0,"10"0"-1,10 0 1,9 0-1,6 1 3,3 4 6,3 3 5,4 3 7,11 1 3,23 1 0,22-1 1,22 1 1,10 1-1,1 3-2,-1 3-1,1 4-1,-9 5-3,-15 10-4,-15 10-2,-16 9-4,-13 6-3,-9 3-4,-10 3-3,-8 4-3,-14 4-3,-15 6 1,-15 7 0,-16 6-1,-13 3-4,-9 0-12,-10 0-11,-8 0-10,-8-4-3,-2-5 8,-3-7 6,-3-5 8,-2-8 6,0-5 6,0-7 7,0-5 6,3-6 3,6-3 1,7-3 2,6-2 0,15-5 7,26-2 11,24-3 13,26-3 11,24-6 4,26-5-5,24-7-5,26-5-5,15-4-6,6 0-4,7 0-6,6 0-5,-2 0-3,-9 0-4,-10 0-3,-8 0-2,-15 3-6,-19 6-7,-18 7-8,-19 6-7,-26 1-7,-30-3-6,-32-3-7,-30-2-7,-15-6 3,3-6 10,3-6 10,4-6 11,4-2 8,6 3 5,7 3 5,6 4 5,6 1 2,6 0 1,7 0-1,6 0 0,4 4 9,4 10 17,3 10 16,3 9 17,3 15 5,3 22-11,3 22-9,4 23-9,-1 16-7,-3 13-3,-3 12-3,-2 13-4,-3 2-3,1-5-3,-1-7-3,1-5-3,-1-8-3,1-5-5,-1-7-4,1-5-3,1-11-3,3-11 0,3-14-1,4-11 1,11-22-4,23-27-6,22-28-6,22-28-5,13-34-5,7-36-3,6-39-4,7-36-2,-9-3-1,-21 35 1,-22 35 3,-22 34 1,-10 18 1,4 4 1,3 3 0,3 3 1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22"/>
    </inkml:context>
    <inkml:brush xml:id="br0">
      <inkml:brushProperty name="width" value="0.04105" units="cm"/>
      <inkml:brushProperty name="height" value="0.04105" units="cm"/>
      <inkml:brushProperty name="color" value="#00BFF3"/>
    </inkml:brush>
  </inkml:definitions>
  <inkml:trace contextRef="#ctx0" brushRef="#br0">87000 1750 535,'-2'142'160,"-3"-16"-38,-3-15-37,-2-15-37,-3-7-24,1 3-7,-1 3-9,1 4-7,-1-3-9,1-5-5,-1-7-7,1-5-6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23"/>
    </inkml:context>
    <inkml:brush xml:id="br0">
      <inkml:brushProperty name="width" value="0.04401" units="cm"/>
      <inkml:brushProperty name="height" value="0.04401" units="cm"/>
      <inkml:brushProperty name="color" value="#00BFF3"/>
    </inkml:brush>
  </inkml:definitions>
  <inkml:trace contextRef="#ctx0" brushRef="#br0">87600 1450 499,'21'-38'22,"-5"26"11,-7 24 12,-5 26 12,-8 19 2,-5 17-7,-7 15-7,-5 16-7,-4 9-7,0 3-5,0 3-5,0 4-6,0-1-3,0-3-3,0-3-3,0-2-2,1-8-1,4-8 3,3-10 1,3-9 2,1-21-13,1-31-30,-1-31-30,1-31-30,1-24-6,3-16 17,3-15 16,4-15 17,1-4 13,0 9 7,0 10 10,0 10 7,-2 24 18,-3 41 26,-3 40 27,-2 42 27,-6 17 3,-6-2-16,-6-3-18,-6-3-17,-10 5-13,-12 17-8,-13 15-8,-12 16-8,-2-2-8,9-19-6,10-18-8,10-19-7,14-22-9,23-25-10,22-25-9,22-25-11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23"/>
    </inkml:context>
    <inkml:brush xml:id="br0">
      <inkml:brushProperty name="width" value="0.03806" units="cm"/>
      <inkml:brushProperty name="height" value="0.03806" units="cm"/>
      <inkml:brushProperty name="color" value="#00BFF3"/>
    </inkml:brush>
  </inkml:definitions>
  <inkml:trace contextRef="#ctx0" brushRef="#br0">87000 3250 578,'23'-19'0,"-3"13"0,-3 12 0,-2 13 0,-5 12 5,-2 13 10,-3 12 10,-3 13 10,-2 4 3,0-3-4,0-3-6,0-2-3,0-5-2,0-2 2,0-3 3,0-3 3,6-4-2,13-3-5,12-3-6,13-2-5,10-6-4,10-6-2,10-6-1,9-6-2,2-6-6,-2-2-9,-3-3-9,-3-3-8,-4-4-7,-3-3-4,-3-3-4,-2-2-5,-8-5-1,-8-2 1,-10-3-1,-9-3 1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24"/>
    </inkml:context>
    <inkml:brush xml:id="br0">
      <inkml:brushProperty name="width" value="0.03993" units="cm"/>
      <inkml:brushProperty name="height" value="0.03993" units="cm"/>
      <inkml:brushProperty name="color" value="#00BFF3"/>
    </inkml:brush>
  </inkml:definitions>
  <inkml:trace contextRef="#ctx0" brushRef="#br0">89350 900 550,'21'-25'8,"-5"0"16,-7 0 15,-5 0 16,-8 6 5,-5 13-6,-7 12-7,-5 13-6,-4 9-6,0 6-6,0 7-6,0 6-7,-4 6-5,-5 6-5,-7 7-5,-5 6-3,-9 4-2,-9 4 1,-10 3 3,-8 3 1,-1-1-6,9-2-15,10-3-16,10-3-15,8-9-7,10-11 2,10-14 3,9-11 2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24"/>
    </inkml:context>
    <inkml:brush xml:id="br0">
      <inkml:brushProperty name="width" value="0.03582" units="cm"/>
      <inkml:brushProperty name="height" value="0.03582" units="cm"/>
      <inkml:brushProperty name="color" value="#00BFF3"/>
    </inkml:brush>
  </inkml:definitions>
  <inkml:trace contextRef="#ctx0" brushRef="#br0">89200 1400 614,'53'0'111,"6"0"-26,7 0-28,6 0-27,-2 1-15,-9 4 1,-10 3-2,-8 3-1,-15 3 0,-19 3-3,-18 3 0,-19 4-3,-13 2-2,-6 4-6,-6 3-4,-6 3-6,-7 1-5,-6 1-5,-6-1-7,-6 1-5,-2-1-2,3 1 4,3-1 4,4 1 4,5-4 3,10-6 2,10-6 4,9-6 3,12-7-2,16-6-10,15-6-8,17-6-10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25"/>
    </inkml:context>
    <inkml:brush xml:id="br0">
      <inkml:brushProperty name="width" value="0.03976" units="cm"/>
      <inkml:brushProperty name="height" value="0.03976" units="cm"/>
      <inkml:brushProperty name="color" value="#00BFF3"/>
    </inkml:brush>
  </inkml:definitions>
  <inkml:trace contextRef="#ctx0" brushRef="#br0">88250 2100 553,'-65'-4'6,"23"-5"13,22-7 13,22-5 12,21-4 5,22 0-5,22 0-4,23 0-4,11 0-4,4 0-5,3 0-4,3 0-4,6 0-4,9 0-3,10 0-2,10 0-4,-1 1 0,-9 4 0,-10 3 1,-8 3 1,-14 1-2,-15 1-8,-15-1-7,-16 1-6,-21-1-15,-24 1-21,-26-1-20,-24 1-22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46"/>
    </inkml:context>
    <inkml:brush xml:id="br0">
      <inkml:brushProperty name="width" value="0.04717" units="cm"/>
      <inkml:brushProperty name="height" value="0.04717" units="cm"/>
      <inkml:brushProperty name="color" value="#00BFF3"/>
    </inkml:brush>
  </inkml:definitions>
  <inkml:trace contextRef="#ctx0" brushRef="#br0">98150 22050 466,'-7'-41'30,"-11"19"9,-14 19 9,-11 19 9,-15 18 2,-16 19-7,-15 19-7,-15 19-6,-11 12-6,-2 6-3,-3 7-5,-3 6-3,1 3-4,6 0-4,7 0-3,6 0-3,4 0-4,4 0-7,3 0-5,3 0-6,7-7-7,14-11-10,11-14-8,14-11-9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25"/>
    </inkml:context>
    <inkml:brush xml:id="br0">
      <inkml:brushProperty name="width" value="0.05065" units="cm"/>
      <inkml:brushProperty name="height" value="0.05065" units="cm"/>
      <inkml:brushProperty name="color" value="#00BFF3"/>
    </inkml:brush>
  </inkml:definitions>
  <inkml:trace contextRef="#ctx0" brushRef="#br0">89550 1050 434,'-24'-25'1,"4"0"3,3 0 3,3 0 3,1 6 9,1 13 17,-1 12 15,1 13 16,-4 12 3,-6 13-13,-6 12-13,-6 13-12,-10 12-7,-12 13 1,-13 12-1,-12 13 0,-9 7-3,-2 4-4,-3 3-4,-3 3-4,-4 10-8,-3 20-8,-3 18-10,-2 20-9,8-3-9,22-21-9,22-22-10,23-22-8,16-26-3,13-27 4,12-28 4,13-28 4,6-18 6,0-6 9,0-6 8,0-6 9,0-6 5,0-2 2,0-3 3,0-3 1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25"/>
    </inkml:context>
    <inkml:brush xml:id="br0">
      <inkml:brushProperty name="width" value="0.04131" units="cm"/>
      <inkml:brushProperty name="height" value="0.04131" units="cm"/>
      <inkml:brushProperty name="color" value="#00BFF3"/>
    </inkml:brush>
  </inkml:definitions>
  <inkml:trace contextRef="#ctx0" brushRef="#br0">88550 3050 532,'26'-52'-2,"4"-3"-2,3-3-4,3-2-3,-1 3 4,-2 14 15,-3 11 12,-3 14 14,-6 18 10,-5 25 8,-7 25 7,-5 25 7,-4 18-2,0 14-11,0 11-11,0 14-12,-2 7-11,-3 3-11,-3 3-9,-2 4-11,-3-1-7,1-3-2,-1-3-3,1-2-2,1-12-5,3-19-8,3-18-8,4-19-6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25"/>
    </inkml:context>
    <inkml:brush xml:id="br0">
      <inkml:brushProperty name="width" value="0.03296" units="cm"/>
      <inkml:brushProperty name="height" value="0.03296" units="cm"/>
      <inkml:brushProperty name="color" value="#00BFF3"/>
    </inkml:brush>
  </inkml:definitions>
  <inkml:trace contextRef="#ctx0" brushRef="#br0">88800 3350 667,'79'-93'48,"10"17"-14,10 15-12,9 16-13,7 9-2,7 3 7,6 3 9,7 4 9,-7 2 2,-19 4 0,-18 3-2,-19 3-1,-21 4-18,-21 7-35,-22 6-35,-22 7-34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26"/>
    </inkml:context>
    <inkml:brush xml:id="br0">
      <inkml:brushProperty name="width" value="0.05166" units="cm"/>
      <inkml:brushProperty name="height" value="0.05166" units="cm"/>
      <inkml:brushProperty name="color" value="#00BFF3"/>
    </inkml:brush>
  </inkml:definitions>
  <inkml:trace contextRef="#ctx0" brushRef="#br0">89550 2450 425,'-24'-79'32,"4"45"10,3 43 11,3 45 9,-1 27 1,-2 13-9,-3 12-10,-3 13-8,-1 7-7,4 4-2,3 3-3,3 3-2,3-5-3,3-12-3,3-13-3,4-12-3,7-13-2,13-12 0,12-13-2,13-12 1,9-12-10,6-8-14,7-10-17,6-9-15,3-10-9,0-9-2,0-10 0,0-8-2,-7-4 2,-11 3 5,-14 3 5,-11 4 6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26"/>
    </inkml:context>
    <inkml:brush xml:id="br0">
      <inkml:brushProperty name="width" value="0.03305" units="cm"/>
      <inkml:brushProperty name="height" value="0.03305" units="cm"/>
      <inkml:brushProperty name="color" value="#00BFF3"/>
    </inkml:brush>
  </inkml:definitions>
  <inkml:trace contextRef="#ctx0" brushRef="#br0">90800 1700 665,'7'-47'1,"17"6"1,15 7 1,16 6 2,12 4 6,9 4 13,10 3 12,10 3 13,13 1 3,19 1-7,19-1-6,19 1-8,1-1-8,-16 1-11,-15-1-10,-15 1-12,-18 1-7,-19 3-3,-18 3-5,-19 4-3,-19-3-6,-19-5-10,-18-7-10,-19-5-8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26"/>
    </inkml:context>
    <inkml:brush xml:id="br0">
      <inkml:brushProperty name="width" value="0.05239" units="cm"/>
      <inkml:brushProperty name="height" value="0.05239" units="cm"/>
      <inkml:brushProperty name="color" value="#00BFF3"/>
    </inkml:brush>
  </inkml:definitions>
  <inkml:trace contextRef="#ctx0" brushRef="#br0">92100 700 419,'-90'-129'31,"23"45"6,22 43 7,22 45 6,10 25-1,1 10-9,-1 10-11,1 9-8,-20 32-1,-36 57 8,-39 56 10,-36 57 9,-14 8 0,14-36-10,11-39-9,14-36-10,8-18-7,7 3-5,6 3-7,7 4-4,10-7-7,16-16-8,15-15-6,17-15-9,14-20-11,17-21-15,15-22-17,16-22-16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26"/>
    </inkml:context>
    <inkml:brush xml:id="br0">
      <inkml:brushProperty name="width" value="0.0461" units="cm"/>
      <inkml:brushProperty name="height" value="0.0461" units="cm"/>
      <inkml:brushProperty name="color" value="#00BFF3"/>
    </inkml:brush>
  </inkml:definitions>
  <inkml:trace contextRef="#ctx0" brushRef="#br0">91550 2150 477,'-25'168'172,"0"-11"-39,0-14-39,0-11-39,0-4-25,0 6-8,0 7-9,0 6-10,0-4-8,0-11-12,0-14-9,0-11-12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27"/>
    </inkml:context>
    <inkml:brush xml:id="br0">
      <inkml:brushProperty name="width" value="0.05406" units="cm"/>
      <inkml:brushProperty name="height" value="0.05406" units="cm"/>
      <inkml:brushProperty name="color" value="#00BFF3"/>
    </inkml:brush>
  </inkml:definitions>
  <inkml:trace contextRef="#ctx0" brushRef="#br0">91800 2200 406,'29'-29'3,"10"-5"5,10-7 5,9-5 5,1 0 2,-6 10-3,-6 10-2,-6 9-2,-4 6-1,1 3-1,-1 3 0,1 4-1,-4 4-1,-6 6-4,-6 7-4,-6 6-3,-4 3-1,1 0 3,-1 0 1,1 0 3,-4 0 4,-6 0 3,-6 0 5,-6 0 4,-2 3 4,3 6 1,3 7 3,4 6 2,-1 7 0,-3 10-3,-3 10-1,-2 9-2,-1 9-2,3 9-2,3 10 0,4 10-2,-1 4-2,-3 0-3,-3 0-2,-2 0-3,-1-4-2,3-5 1,3-7-2,4-5 1,1-11-2,0-11-2,0-14-1,0-11-3,-4-9-4,-5-3-6,-7-3-6,-5-2-7,-9-14-7,-9-21-11,-10-22-10,-8-22-10,-3-29-1,7-33 9,6-35 9,7-34 9,5-20 6,7-2 3,6-3 3,7-3 3,7 12 5,9 28 8,10 28 7,10 29 8,5 21 5,4 16 3,3 15 4,3 17 3,-1 11 1,-2 10 0,-3 10-2,-3 9-2,-7 13 0,-9 20-1,-10 18 0,-8 20-2,-14 13-1,-15 9-1,-15 10-2,-16 10-2,-10 2-1,-3-3 0,-3-3 0,-2-2-1,5-11 1,16-15-1,15-15 1,17-16-1,16-21-2,19-24-8,19-26-7,19-24-7,15-20-6,13-11-4,12-14-5,13-11-5,-2-3-3,-16 10 0,-15 10-1,-15 9 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28"/>
    </inkml:context>
    <inkml:brush xml:id="br0">
      <inkml:brushProperty name="width" value="0.05033" units="cm"/>
      <inkml:brushProperty name="height" value="0.05033" units="cm"/>
      <inkml:brushProperty name="color" value="#00BFF3"/>
    </inkml:brush>
  </inkml:definitions>
  <inkml:trace contextRef="#ctx0" brushRef="#br0">94100 550 437,'20'-85'9,"-9"32"20,-10 31 19,-8 32 20,-8 24 2,-2 19-16,-3 19-14,-3 19-15,1 4-9,6-9-4,7-10-3,6-8-3,10-11-3,17-8-3,15-10-2,16-9-3,9-7-4,3-3-6,3-3-4,4-2-7,-4-3 0,-9 1 4,-10-1 4,-8 1 5,-12 4 3,-12 9 6,-13 10 4,-12 10 6,-16 5 3,-19 4 2,-18 3 3,-19 3 3,-13 4 0,-6 7-2,-6 6-2,-6 7-1,-7 0-1,-6-2-3,-6-3-2,-6-3-2,1-7-5,9-9-6,10-10-6,10-8-6,11-12-7,17-12-4,15-13-5,16-12-6,12-15-1,9-15 1,10-15 2,10-16 1,11-7 5,17 4 7,15 3 7,16 3 7,9 6 6,3 9 5,3 10 5,4 10 5,4 7 7,6 6 6,7 7 9,6 6 7,1 4 2,-3 4-1,-3 3-3,-2 3-2,-8 3-4,-8 3-2,-10 3-5,-9 4-3,-10 2-4,-9 4-3,-10 3-3,-8 3-4,-12 1-10,-12 1-14,-13-1-17,-12 1-15,-13 1-6,-12 3 3,-13 3 2,-12 4 3,-13 4 6,-12 6 9,-13 7 10,-12 6 9,-9 3 5,-2 0 3,-3 0 1,-3 0 2,8-2 5,23-3 9,22-3 7,22-2 9,18-8 5,16-8 1,15-10 3,17-9 1,24-10 0,34-9-1,35-10-2,35-8-2,24-12-3,16-12-5,15-13-6,17-12-4,2-5-3,-9 3-1,-10 3-1,-8 4 0,-15 5-5,-19 10-6,-18 10-7,-19 9-7,-29 1-7,-36-6-7,-39-6-5,-36-6-7,-23-2 0,-6 3 6,-6 3 6,-6 4 6,1 1 7,9 0 8,10 0 8,10 0 7,7 1 7,6 4 4,7 3 5,6 3 5,6 9 6,6 16 6,7 15 7,6 17 7,6 11-2,6 10-7,7 10-10,6 9-8,1 9-6,-3 9 0,-3 10-3,-2 10 0,-8 7-4,-8 6-3,-10 7-4,-9 6-3,-9-4-6,-5-11-4,-7-14-5,-5-11-5,-3-15-5,4-16-5,3-15-4,3-15-4,-4-15-2,-8-12 3,-10-13 2,-9-12 2,-2-12 3,6-8 5,7-10 4,6-9 4,7-4 5,10 4 5,10 3 7,9 3 5,15-1 4,22-2 2,22-3 0,23-3 3,17-2 0,17 0-1,15 0 1,16 0-1,10-7-6,7-11-13,6-14-13,7-11-13,-6-7-8,-15 0-4,-15 0-4,-16 0-3,-18 7 1,-18 17 7,-19 15 7,-18 16 7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28"/>
    </inkml:context>
    <inkml:brush xml:id="br0">
      <inkml:brushProperty name="width" value="0.04907" units="cm"/>
      <inkml:brushProperty name="height" value="0.04907" units="cm"/>
      <inkml:brushProperty name="color" value="#00BFF3"/>
    </inkml:brush>
  </inkml:definitions>
  <inkml:trace contextRef="#ctx0" brushRef="#br0">95250 2050 448,'0'-41'24,"0"19"13,0 19 14,0 19 13,-2 18 2,-3 19-12,-3 19-10,-2 19-11,-8 15-7,-8 13-4,-10 12-2,-9 13-4,-10 9-2,-9 6 0,-10 7-1,-8 6-1,3-15 0,20-33-2,18-35 0,20-34 0,19-35-15,22-34-27,22-35-26,23-33-28,8-23-4,-3-9 18,-3-10 19,-2-8 17,-3-4 8,1 3-2,-1 3-2,1 4-2,-6 13 5,-8 26 14,-10 24 12,-9 26 13,-9 22 13,-5 23 14,-7 22 13,-5 22 14,-3 13 2,4 7-8,3 6-9,3 7-9,3 7-7,3 9-3,3 10-4,4 10-4,-3-4-8,-5-16-13,-7-15-13,-5-15-11,-9-18-16,-9-19-16,-10-18-17,-8-19-17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46"/>
    </inkml:context>
    <inkml:brush xml:id="br0">
      <inkml:brushProperty name="width" value="0.04758" units="cm"/>
      <inkml:brushProperty name="height" value="0.04758" units="cm"/>
      <inkml:brushProperty name="color" value="#00BFF3"/>
    </inkml:brush>
  </inkml:definitions>
  <inkml:trace contextRef="#ctx0" brushRef="#br0">96100 22650 462,'-44'-91'7,"13"19"14,12 19 14,13 19 14,10 15 4,10 13-4,10 12-4,9 13-5,6 12-3,3 13-4,3 12-2,4 13-2,2 13-4,4 17-2,3 15-3,3 16-2,1 10-5,1 7-5,-1 6-6,1 7-6,-3 4-8,-2 3-12,-3 3-11,-3 4-11,-6-15-9,-5-31-10,-7-31-7,-5-31-9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28"/>
    </inkml:context>
    <inkml:brush xml:id="br0">
      <inkml:brushProperty name="width" value="0.06419" units="cm"/>
      <inkml:brushProperty name="height" value="0.06419" units="cm"/>
      <inkml:brushProperty name="color" value="#00BFF3"/>
    </inkml:brush>
  </inkml:definitions>
  <inkml:trace contextRef="#ctx0" brushRef="#br0">96350 1250 342,'-68'54'108,"17"10"-22,15 10-22,16 9-22,9 4-14,3 1-6,3-1-6,4 1-7,7-6-3,13-8-3,12-10-3,13-9-1,12-12-5,13-11-4,12-14-5,13-11-5,10-7-4,10 0 0,10 0-1,9 0-2,-4-4 2,-15-5 2,-15-7 2,-16-5 3,-16-6 1,-16-3-2,-15-3-3,-15-2-1,-17-6 0,-15-6 0,-15-6 2,-16-6 0,-8-6 4,0-2 3,0-3 4,0-3 4,1-1 3,4 4 1,3 3 2,3 3 2,4 4 1,7 7 4,6 6 3,7 7 3,2 4 5,1 3 10,-1 3 8,1 4 8,-6 13 8,-8 26 6,-10 24 6,-9 26 6,-4 16-2,4 10-11,3 10-10,3 9-10,4 7-8,7 7-6,6 6-5,7 7-7,2 24-3,1 44-2,-1 44-1,1 44-3,-1 15 0,1-12 2,-1-13 1,1-12 1,1-7-6,3 1-17,3-1-16,4 1-16,-1-3-8,-3-2 0,-3-3 0,-2-3-1,-3-21 4,1-37 7,-1-38 8,1-37 7,-1-27 4,1-16-3,-1-15-3,1-15-2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29"/>
    </inkml:context>
    <inkml:brush xml:id="br0">
      <inkml:brushProperty name="width" value="0.04538" units="cm"/>
      <inkml:brushProperty name="height" value="0.04538" units="cm"/>
      <inkml:brushProperty name="color" value="#00BFF3"/>
    </inkml:brush>
  </inkml:definitions>
  <inkml:trace contextRef="#ctx0" brushRef="#br0">95550 3500 484,'0'-50'7,"0"0"11,0 0 13,0 0 13,17 3 8,34 6 5,35 7 4,35 6 4,19 6-4,7 6-13,6 7-11,7 6-14,10-1-11,16-5-13,15-7-11,17-5-11,-11-1-10,-33 6-8,-35 7-6,-34 6-7,-24 1-4,-12-3-1,-13-3-1,-12-2-1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30"/>
    </inkml:context>
    <inkml:brush xml:id="br0">
      <inkml:brushProperty name="width" value="0.05023" units="cm"/>
      <inkml:brushProperty name="height" value="0.05023" units="cm"/>
      <inkml:brushProperty name="color" value="#00BFF3"/>
    </inkml:brush>
  </inkml:definitions>
  <inkml:trace contextRef="#ctx0" brushRef="#br0">99200 1350 438,'151'-46'107,"4"10"-16,3 10-19,3 9-16,-4 4-14,-8 1-6,-10-1-8,-9 1-7,-15 1-7,-18 3-4,-19 3-6,-18 4-5,-28 7-3,-33 13-2,-35 12-1,-34 13-3,-23 9 0,-8 6 2,-10 7 2,-9 6 1,-2 4 4,6 4 5,7 3 5,6 3 5,4 1 2,4 1-1,3-1 1,3 1-2,7-1 0,14 1-2,11-1-2,14 1-2,10-4-3,9-6-4,10-6-4,10-6-4,13-12-5,19-15-5,19-15-6,19-16-6,16-16-2,17-16-1,15-15 0,16-15-1,5-12 1,-2-6 2,-3-6 0,-3-6 2,-9 2 3,-11 14 4,-14 11 6,-11 14 5,-22 10 8,-27 9 13,-28 10 13,-28 10 12,-23 10 5,-15 13-1,-15 12-3,-16 13-2,-8 6-3,0 0-5,0 0-4,0 0-4,-4 1-3,-5 4-2,-7 3-2,-5 3-1,-4 3-3,0 3-2,0 3-4,0 4-2,1 4-3,4 6-1,3 7-2,3 6-3,9-5 0,16-16 1,15-15-1,17-15 2,35-15-1,56-12 1,57-13 0,56-12 1,31-10 0,6-6 1,7-6 0,6-6 0,3-2-1,0 3-3,0 3-2,0 4-2,-11 2-2,-22 4 1,-22 3 1,-21 3 1,-21 3-3,-19 3-4,-18 3-5,-19 4-5,-19 1-2,-19 0-1,-18 0-2,-19 0-1,-10 0 2,1 0 2,-1 0 3,1 0 4,1-4 2,3-5 2,3-7 2,4-5 3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30"/>
    </inkml:context>
    <inkml:brush xml:id="br0">
      <inkml:brushProperty name="width" value="0.05527" units="cm"/>
      <inkml:brushProperty name="height" value="0.05527" units="cm"/>
      <inkml:brushProperty name="color" value="#00BFF3"/>
    </inkml:brush>
  </inkml:definitions>
  <inkml:trace contextRef="#ctx0" brushRef="#br0">100050 2350 398,'-47'-91'10,"6"19"7,7 19 8,6 19 7,6 15 7,6 13 6,7 12 7,6 13 7,3 16-1,0 23-8,0 22-7,0 22-8,0 26-6,0 31-5,0 32-4,0 31-5,0 26-3,0 22 0,0 22-1,0 23 0,0 13-9,0 6-14,0 7-16,0 6-16,0-15-9,0-33-6,0-35-5,0-34-5,-2-38 1,-3-41 6,-3-40 7,-2-40 7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30"/>
    </inkml:context>
    <inkml:brush xml:id="br0">
      <inkml:brushProperty name="width" value="0.041" units="cm"/>
      <inkml:brushProperty name="height" value="0.041" units="cm"/>
      <inkml:brushProperty name="color" value="#00BFF3"/>
    </inkml:brush>
  </inkml:definitions>
  <inkml:trace contextRef="#ctx0" brushRef="#br0">102200 1400 536,'-4'-46'10,"-5"10"19,-7 10 19,-5 9 20,-8 12 3,-5 16-11,-7 15-13,-5 17-12,-1 8-8,6 4-3,7 3-4,6 3-4,6-1-8,6-2-12,7-3-12,6-3-12,6-4-6,6-3 3,7-3 3,6-2 3,3-5 0,0-2-2,0-3-2,0-3-1,-4 1 1,-5 6 4,-7 7 4,-5 6 4,-12 3 3,-16 0 1,-15 0 0,-15 0 1,-12 3 3,-6 6 4,-6 7 3,-6 6 5,4-2 5,16-9 7,15-10 5,17-8 8,10-8 0,6-2-3,7-3-5,6-3-3,9 1-2,13 6 0,12 7 1,13 6-1,6 9 0,0 13-2,0 12-2,0 13-1,-7-1-1,-11-11-1,-14-14-1,-11-11-1,-12-9-2,-9-3-1,-10-3-2,-8-2-1,-6-6-1,1-6 0,-1-6 1,1-6 1,10-20-10,22-30-18,22-32-19,23-30-18,6-9-4,-5 16 13,-7 15 13,-5 17 13,-4 5 6,0-3 3,0-3 1,0-2 2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31"/>
    </inkml:context>
    <inkml:brush xml:id="br0">
      <inkml:brushProperty name="width" value="0.04711" units="cm"/>
      <inkml:brushProperty name="height" value="0.04711" units="cm"/>
      <inkml:brushProperty name="color" value="#00BFF3"/>
    </inkml:brush>
  </inkml:definitions>
  <inkml:trace contextRef="#ctx0" brushRef="#br0">102750 1500 466,'48'-27'2,"-3"-3"1,-3-3 3,-2-2 2,-5-1 5,-2 3 10,-3 3 10,-3 4 9,-1 4 6,4 6 4,3 7 4,3 6 4,-4 9-6,-8 13-15,-10 12-15,-9 13-16,-12 9-12,-11 6-11,-14 7-10,-11 6-10,-12 1-5,-9-3 0,-10-3 1,-8-2 0,0-8 1,14-8 3,11-10 1,14-9 3,13-9 3,16-5 6,15-7 6,17-5 5,2 3 10,-9 17 14,-10 15 14,-8 16 13,-11 7 5,-8 1-5,-10-1-6,-9 1-5,10-10-6,32-19-8,31-18-9,32-19-7,15-13-7,0-6-4,0-6-5,0-6-4,-5-1-1,-9 7 1,-10 6 2,-8 7 2,-12 7 5,-12 9 8,-13 10 7,-12 10 9,-15 8 3,-15 10 0,-15 10 0,-16 9 0,-10 4-3,-3 1-3,-3-1-4,-2 1-4,0-4-3,7-6-4,6-6-2,7-6-3,4-2 1,3 3 6,3 3 5,4 4 6,7-1 3,13-3 1,12-3 1,13-2 1,13-8 1,17-8-1,15-10 0,16-9 0,15-10-2,16-9-1,15-10-2,17-8-2,3-8-3,-5-2-5,-7-3-4,-5-3-6,-12-2-3,-16 0-2,-15 0-2,-15 0-2,-14 1 0,-8 4 0,-10 3 1,-9 3 1,-10 1 2,-9 1 3,-10-1 5,-8 1 4,-6 4 4,1 9 6,-1 10 6,1 10 7,1 4 2,3 0 3,3 0 1,4 0 2,2 4 0,4 10-1,3 10-1,3 9-1,3 7-1,3 7 1,3 6-1,4 7 1,-3 4-1,-5 3-3,-7 3-3,-5 4-2,-8 1-3,-5 0-3,-7 0-4,-5 0-3,-9 0-4,-9 0-5,-10 0-7,-8 0-5,-4-5-7,3-9-6,3-10-6,4-8-6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31"/>
    </inkml:context>
    <inkml:brush xml:id="br0">
      <inkml:brushProperty name="width" value="0.0414" units="cm"/>
      <inkml:brushProperty name="height" value="0.0414" units="cm"/>
      <inkml:brushProperty name="color" value="#00BFF3"/>
    </inkml:brush>
  </inkml:definitions>
  <inkml:trace contextRef="#ctx0" brushRef="#br0">102650 3550 531,'48'6'4,"-3"13"7,-3 12 8,-2 13 7,-5 7 6,-2 4 6,-3 3 6,-3 3 5,-2-1 0,0-2-7,0-3-6,0-3-7,0-4-4,0-3-2,0-3-1,0-2-3,0-11-18,0-15-37,0-15-37,0-16-35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32"/>
    </inkml:context>
    <inkml:brush xml:id="br0">
      <inkml:brushProperty name="width" value="0.03475" units="cm"/>
      <inkml:brushProperty name="height" value="0.03475" units="cm"/>
      <inkml:brushProperty name="color" value="#00BFF3"/>
    </inkml:brush>
  </inkml:definitions>
  <inkml:trace contextRef="#ctx0" brushRef="#br0">104350 1550 633,'45'-24'8,"-9"4"16,-10 3 16,-8 3 17,-15 12 3,-19 22-7,-18 22-8,-19 23-9,-16 14-9,-12 10-13,-13 10-11,-12 9-13,-7-1-9,1-8-7,-1-10-5,1-9-7,8-10 2,20-9 11,18-10 9,20-8 10,28-11 11,42-8 12,40-10 11,41-9 11,21-10 2,4-9-12,3-10-10,3-8-11,-7-3-10,-15 7-12,-15 6-11,-16 7-12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32"/>
    </inkml:context>
    <inkml:brush xml:id="br0">
      <inkml:brushProperty name="width" value="0.06666" units="cm"/>
      <inkml:brushProperty name="height" value="0.06666" units="cm"/>
      <inkml:brushProperty name="color" value="#00BFF3"/>
    </inkml:brush>
  </inkml:definitions>
  <inkml:trace contextRef="#ctx0" brushRef="#br0">104150 2500 330,'-90'28'10,"23"6"6,22 7 6,22 6 5,13 6 3,7 6 1,6 7-1,7 6 0,2 4 1,1 4 0,-1 3 1,1 3 2,-1 1-1,1 1-1,-1-1-1,1 1-1,-3 1-2,-2 3-4,-3 3-4,-3 4-3,-4 2-3,-3 4-1,-3 3 0,-2 3-2,-1-2 1,3-6 2,3-6 1,4-6 2,-3-2-3,-5 3-7,-7 3-6,-5 4-8,-12-6-4,-16-11-4,-15-14-3,-15-11-4,-12-11-2,-6-5-1,-6-7-1,-6-5-2,-12-1-1,-15 6 0,-15 7-2,-16 6 0,6-2-7,28-9-11,28-10-12,29-8-11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32"/>
    </inkml:context>
    <inkml:brush xml:id="br0">
      <inkml:brushProperty name="width" value="0.03201" units="cm"/>
      <inkml:brushProperty name="height" value="0.03201" units="cm"/>
      <inkml:brushProperty name="color" value="#00BFF3"/>
    </inkml:brush>
  </inkml:definitions>
  <inkml:trace contextRef="#ctx0" brushRef="#br0">105000 5200 687,'39'-22'115,"-22"6"-25,-22 7-24,-21 6-25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46"/>
    </inkml:context>
    <inkml:brush xml:id="br0">
      <inkml:brushProperty name="width" value="0.04163" units="cm"/>
      <inkml:brushProperty name="height" value="0.04163" units="cm"/>
      <inkml:brushProperty name="color" value="#00BFF3"/>
    </inkml:brush>
  </inkml:definitions>
  <inkml:trace contextRef="#ctx0" brushRef="#br0">93950 16950 528,'54'-72'20,"-40"56"20,-40 57 20,-41 56 21,-27 29 2,-12 4-17,-13 3-15,-12 3-17,-4-1-12,7-2-10,6-3-10,7-3-8,8-7-6,14-9-1,11-10 0,14-8 0,5-3-7,1 7-12,-1 6-12,1 7-13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45"/>
    </inkml:context>
    <inkml:brush xml:id="br0">
      <inkml:brushProperty name="width" value="0.04961" units="cm"/>
      <inkml:brushProperty name="height" value="0.04961" units="cm"/>
      <inkml:brushProperty name="color" value="#F2395B"/>
    </inkml:brush>
  </inkml:definitions>
  <inkml:trace contextRef="#ctx0" brushRef="#br0">97650 6350 443,'-143'-61'105,"67"28"-17,65 28-19,66 29-17,30 8-11,-2-8-3,-3-10-3,-3-9-4,2-7-4,10-3-3,10-3-5,9-2-5,-2-3-4,-12 1-6,-13-1-7,-12 1-5,-19 7-16,-25 16-28,-25 15-27,-25 17-27,-11 2-2,3-9 23,3-10 22,4-8 23,1-6 14,0 1 5,0-1 5,0 1 6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46"/>
    </inkml:context>
    <inkml:brush xml:id="br0">
      <inkml:brushProperty name="width" value="0.04114" units="cm"/>
      <inkml:brushProperty name="height" value="0.04114" units="cm"/>
      <inkml:brushProperty name="color" value="#F2395B"/>
    </inkml:brush>
  </inkml:definitions>
  <inkml:trace contextRef="#ctx0" brushRef="#br0">97500 7000 534,'-24'-24'4,"4"4"7,3 3 7,3 3 7,4 9 8,7 16 10,6 15 9,7 17 10,0 11-1,-2 10-10,-3 10-11,-3 9-11,-6 6-9,-5 3-8,-7 3-8,-5 4-7,-3 1-8,4 0-8,3 0-7,3 0-8,3-7-7,3-11-6,3-14-7,4-11-6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46"/>
    </inkml:context>
    <inkml:brush xml:id="br0">
      <inkml:brushProperty name="width" value="0.05213" units="cm"/>
      <inkml:brushProperty name="height" value="0.05213" units="cm"/>
      <inkml:brushProperty name="color" value="#F2395B"/>
    </inkml:brush>
  </inkml:definitions>
  <inkml:trace contextRef="#ctx0" brushRef="#br0">98050 6950 422,'0'-47'7,"0"6"15,0 7 15,0 6 14,0 12 5,0 19-5,0 19-6,0 19-6,1 13-2,4 10-1,3 10 0,3 9-1,-1 12-3,-2 16-6,-3 15-5,-3 17-6,-2 24-4,0 34-2,0 35-2,0 35-2,-2 13-6,-3-6-7,-3-6-8,-2-6-7,-1-7-9,3-6-6,3-6-8,4-6-7,1-24-2,0-41 2,0-40 2,0-40 3,0-25 3,0-5 4,0-7 3,0-5 3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46"/>
    </inkml:context>
    <inkml:brush xml:id="br0">
      <inkml:brushProperty name="width" value="0.04133" units="cm"/>
      <inkml:brushProperty name="height" value="0.04133" units="cm"/>
      <inkml:brushProperty name="color" value="#F2395B"/>
    </inkml:brush>
  </inkml:definitions>
  <inkml:trace contextRef="#ctx0" brushRef="#br0">96300 7850 532,'-46'-46'6,"10"10"13,10 10 12,9 9 12,23 2 6,38-2 0,37-3 0,38-3 0,31-4-4,25-3-6,25-3-7,25-2-7,17-1-7,9 3-8,10 3-6,10 4-8,-11 4-12,-27 6-16,-28 7-15,-28 6-17,-32 3-5,-34 0 2,-35 0 4,-33 0 3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47"/>
    </inkml:context>
    <inkml:brush xml:id="br0">
      <inkml:brushProperty name="width" value="0.0495" units="cm"/>
      <inkml:brushProperty name="height" value="0.0495" units="cm"/>
      <inkml:brushProperty name="color" value="#F2395B"/>
    </inkml:brush>
  </inkml:definitions>
  <inkml:trace contextRef="#ctx0" brushRef="#br0">99550 6650 444,'3'-47'5,"6"6"9,7 7 11,6 6 9,4 9 6,4 13 1,3 12 3,3 13 0,-4 10 1,-8 10-3,-10 10-2,-9 9-3,-9 9-3,-5 9-6,-7 10-4,-5 10-5,-8 7-5,-5 6-3,-7 7-3,-5 6-4,-3-1-2,4-5-2,3-7 0,3-5-1,6-9-2,9-9-3,10-10-4,10-8-4,10-6 0,13 1 0,12-1 1,13 1 2,10-3-1,10-2 2,10-3 1,9-3 1,2-6-2,-2-5-4,-3-7-3,-3-5-4,-7-6-6,-9-3-10,-10-3-8,-8-2-10,-12-11-1,-12-15 6,-13-15 7,-12-16 8,-7-7 4,1 4 6,-1 3 5,1 3 5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47"/>
    </inkml:context>
    <inkml:brush xml:id="br0">
      <inkml:brushProperty name="width" value="0.04516" units="cm"/>
      <inkml:brushProperty name="height" value="0.04516" units="cm"/>
      <inkml:brushProperty name="color" value="#F2395B"/>
    </inkml:brush>
  </inkml:definitions>
  <inkml:trace contextRef="#ctx0" brushRef="#br0">100200 7100 487,'0'-49'0,"0"4"0,0 3 0,0 3 0,0 3 3,0 3 9,0 3 6,0 4 8,0 8 10,0 17 10,0 15 11,0 16 11,-5 16-1,-9 20-12,-10 18-14,-8 20-13,-9 8-8,-6 1-4,-6-1-4,-6 1-5,-2-1-7,3 1-15,3-1-12,4 1-14,-1-6-7,-3-8-1,-3-10-2,-2-9-1,-6-15 1,-6-18 4,-6-19 3,-6-18 4,-6-20 4,-2-18 5,-3-19 6,-3-18 5,4-14 4,13-5 6,12-7 4,13-5 6,12 0 5,13 10 7,12 10 7,13 9 6,13 6 6,17 3 4,15 3 3,16 4 4,16 2 0,20 4-3,18 3-4,20 3-4,10 3-4,3 3-5,3 3-3,4 4-6,-3 4-4,-5 6-8,-7 7-7,-5 6-6,-12 1-6,-16-3-4,-15-3-6,-15-2-4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48"/>
    </inkml:context>
    <inkml:brush xml:id="br0">
      <inkml:brushProperty name="width" value="0.04133" units="cm"/>
      <inkml:brushProperty name="height" value="0.04133" units="cm"/>
      <inkml:brushProperty name="color" value="#F2395B"/>
    </inkml:brush>
  </inkml:definitions>
  <inkml:trace contextRef="#ctx0" brushRef="#br0">100800 6300 532,'23'-24'2,"-3"4"4,-3 3 5,-2 3 4,-3 7 8,1 14 13,-1 11 14,1 14 12,-7 11 1,-12 14-10,-13 11-10,-12 14-11,-10 2-7,-6-6-6,-6-6-5,-6-6-6,1-9-4,9-8-3,10-10-2,10-9-5,16-7-4,26-3-7,24-3-7,26-2-7,13-6-3,4-6 2,3-6 1,3-6 3,-4-2 2,-8 3 4,-10 3 5,-9 4 4,-15 7 3,-18 13 2,-19 12 3,-18 13 3,-21 7 2,-22 4 4,-22 3 4,-21 3 3,-10-1 1,3-2 1,3-3 0,4-3 0,7-4 0,13-3-2,12-3-1,13-2-2,18-8-2,26-8-3,24-10-2,26-9-4,15-5-1,6 0-2,7 0-1,6 0-2,-2 0 1,-9 0 4,-10 0 5,-8 0 4,-11 7 3,-8 17 2,-10 15 3,-9 16 1,-10 7 3,-9 1 1,-10-1 1,-8 1 1,-6-4 1,1-6-3,-1-6-1,1-6-3,10-7-3,22-6-9,22-6-6,23-6-9,10-7-4,0-6-4,0-6-3,0-6-3,-10 2 0,-18 14 2,-19 11 4,-18 14 3,2-12 0,26-34-7,24-35-4,26-33-5,7-11-4,-9 17 1,-10 15-2,-8 16 1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49"/>
    </inkml:context>
    <inkml:brush xml:id="br0">
      <inkml:brushProperty name="width" value="0.06184" units="cm"/>
      <inkml:brushProperty name="height" value="0.06184" units="cm"/>
      <inkml:brushProperty name="color" value="#F2395B"/>
    </inkml:brush>
  </inkml:definitions>
  <inkml:trace contextRef="#ctx0" brushRef="#br0">102000 7350 355,'23'-24'0,"-3"4"0,-3 3 0,-2 3 0,-3 1 3,1 1 7,-1-1 6,1 1 6,-3 5 9,-2 14 13,-3 11 11,-3 14 13,-6 10-2,-5 9-13,-7 10-13,-5 10-15,-6 7-8,-3 6-6,-3 7-6,-2 6-4,-3-2-7,1-9-5,-1-10-7,1-8-7,12-23-6,25-34-7,25-35-7,25-33-7,17-23-1,9-9 8,10-10 7,10-8 8,-1 0 5,-9 14 5,-10 11 6,-8 14 4,-12 11 6,-12 14 6,-13 11 4,-12 14 7,-7 11 8,1 14 15,-1 11 13,1 14 14,-4 8 1,-6 7-11,-6 6-12,-6 7-12,-6 2-9,-2 1-6,-3-1-8,-3 1-6,-2-4-6,0-6-3,0-6-5,0-6-4,9-24-8,19-41-11,19-40-11,19-40-11,12-15 1,6 13 12,7 12 14,6 13 13,7 10 9,10 10 7,10 10 6,9 9 7,6 7 1,3 7 0,3 6-2,4 7-1,-1 2 3,-3 1 9,-3-1 9,-2 1 8,-11 1 2,-15 3-8,-15 3-7,-16 4-6,-12-3-10,-5-5-12,-7-7-13,-5-5-11,-11-11-6,-11-11 4,-14-14 1,-11-11 4,-9-7 3,-3 0 5,-3 0 5,-2 0 5,-3 1 5,1 4 5,-1 3 3,1 3 5,1 6 1,3 9 0,3 10 0,4 10-1,-1 13 7,-3 19 12,-3 19 15,-2 19 12,0 15 3,7 13-9,6 12-9,7 13-8,4 9-7,3 6-2,3 7-2,4 6-3,-1 6-3,-3 6-1,-3 7-3,-2 6-3,-3 6-2,1 6-3,-1 7-5,1 6-2,-1-1-4,1-5-2,-1-7-2,1-5-3,-1-12-2,1-16-1,-1-15-2,1-15-1,-3-15 0,-2-12 0,-3-13 1,-3-12 1,-9-21-3,-11-28-7,-14-28-5,-11-27-6,0-22 0,17-11 7,15-14 8,16-11 6,18-7 5,22 0 3,22 0 1,23 0 3,17 4 1,17 10-4,15 10-1,16 9-2,1 12-4,-12 16-4,-13 15-3,-12 17-5,-15 8-1,-15 4 1,-15 3 1,-16 3 2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51"/>
    </inkml:context>
    <inkml:brush xml:id="br0">
      <inkml:brushProperty name="width" value="0.04635" units="cm"/>
      <inkml:brushProperty name="height" value="0.04635" units="cm"/>
      <inkml:brushProperty name="color" value="#F2395B"/>
    </inkml:brush>
  </inkml:definitions>
  <inkml:trace contextRef="#ctx0" brushRef="#br0">98450 10250 474,'-4'190'157,"-5"-18"-38,-7-19-36,-5-18-36,-1-9-22,6 4-4,7 3-4,6 3-4,3-4-2,0-8-1,0-10 0,0-9 0,0-12-8,0-11-14,0-14-14,0-11-15,0-18-13,0-22-11,0-22-11,0-21-11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52"/>
    </inkml:context>
    <inkml:brush xml:id="br0">
      <inkml:brushProperty name="width" value="0.05828" units="cm"/>
      <inkml:brushProperty name="height" value="0.05828" units="cm"/>
      <inkml:brushProperty name="color" value="#F2395B"/>
    </inkml:brush>
  </inkml:definitions>
  <inkml:trace contextRef="#ctx0" brushRef="#br0">98700 10200 377,'71'-69'0,"-5"13"0,-7 12 0,-5 13 0,0 9 4,10 6 6,10 7 8,9 6 7,7 3 1,7 0-2,6 0-3,7 0-2,0 0-5,-2 0-3,-3 0-5,-3 0-3,-9 0-4,-11 0-2,-14 0-2,-11 0-2,-14 6 6,-11 13 12,-14 12 13,-11 13 12,-9 7 6,-3 4-4,-3 3-3,-2 3-3,-1 3-4,3 3-4,3 3-3,4 4-3,1 11-2,0 23 0,0 22 1,0 22 1,0 7-1,0-6-2,0-6-2,0-6-2,0-7-2,0-6-2,0-6-2,0-6-1,-2-9-2,-3-8-4,-3-10-3,-2-9-3,-5-10-4,-2-9-2,-3-10-2,-3-8-4,-10-15-7,-16-19-12,-15-18-13,-15-19-11,-11-21-3,-2-21 7,-3-22 7,-3-22 8,-1-16 6,4-9 4,3-10 6,3-8 4,6 3 4,9 20 3,10 18 3,10 20 3,5 13 4,4 9 5,3 10 7,3 10 6,10 7 8,20 6 13,18 7 12,20 6 11,17 1 2,20-3-10,18-3-10,20-2-10,10-1-7,3 3-5,3 3-3,4 4-5,-6 4-5,-11 6-4,-14 7-5,-11 6-6,-25 6-7,-33 6-10,-35 7-11,-34 6-10,-21-8-1,-6-22 9,-6-22 9,-6-21 9,2-10 6,14 3 2,11 3 2,14 4 2,11 4 10,14 6 19,11 7 18,14 6 19,5 10 6,1 17-7,-1 15-7,1 16-6,-1 12-6,1 9-4,-1 10-4,1 10-4,-7 10-2,-12 13-3,-13 12-2,-12 13-1,-12 7-2,-8 4 0,-10 3 0,-9 3-1,-4-2-4,4-6-8,3-6-8,3-6-8,6-13-5,9-19-2,10-18-2,10-19-1,14-30-6,23-41-10,22-40-11,22-40-10,8-18 2,-2 6 16,-3 7 15,-3 6 15,-4 9 11,-3 13 5,-3 12 5,-2 13 6,2 10 5,9 10 5,10 10 6,10 9 5,4 7 4,0 7 0,0 6 0,0 7 1,-5 7-2,-9 9-8,-10 10-6,-8 10-6,-9 7-5,-6 6-3,-6 7-2,-6 6-3,-9 3-4,-8 0-8,-10 0-7,-9 0-6,-13-2-7,-16-3-5,-15-3-5,-15-2-5,-1-11 1,16-15 8,15-15 7,17-16 8,5-7 6,-3 4 1,-3 3 2,-2 3 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0:01"/>
    </inkml:context>
    <inkml:brush xml:id="br0">
      <inkml:brushProperty name="width" value="0.0347" units="cm"/>
      <inkml:brushProperty name="height" value="0.0347" units="cm"/>
      <inkml:brushProperty name="color" value="#F2385B"/>
    </inkml:brush>
  </inkml:definitions>
  <inkml:trace contextRef="#ctx0" brushRef="#br0">52151 8654 633,'-10'-7'0,"10"-1"-3,11 0-2,12 0-1,6 1 1,4 0 4,4 2 5,5 1 4,0-1-1,0 0-6,-1-2-6,-2 0-7,-2 0-3,-5 0-1,-5 2 0,-5 1-2,-8 0 2,-10 0 2,-12 0 3,-10 0 2,-6-1 3,-1-2 1,-1-2 1,-1-1 2,1-3 1,1-2 0,3-2 0,1-1 1,3-1 1,5 3 3,3 1 3,4 2 3,3 2 9,0 1 14,2 0 15,0 2 14,2 4 2,2 8-9,2 8-9,2 7-9,-1 7-8,-2 3-3,-4 4-4,-2 5-4,-5 2-3,-4 4-4,-5 2-4,-5 4-2,-4 1-7,-3 0-10,-3 0-8,-3 0-10,-1-2-2,2-4 4,0-4 4,1-4 5,2-4-4,5-6-12,3-3-12,5-6-10,2-6-1,2-7 14,2-6 12,3-7 13,1-5 7,2-2 4,2-2 1,2-1 3,1-1 2,2 1 0,0 0 1,2 2 0,0 2 3,0 3 3,-1 3 5,2 2 4,-1 3 5,3 2 9,2 2 7,2 2 8,0 3 3,-1 4 0,0 3-2,-2 5 0,-1 4-3,-2 3-5,-2 4-5,-2 5-4,-1 1-7,0 0-6,0 1-8,0-1-8,-1 0-7,-2 1-10,-2-1-9,-2 0-10,0-3-6,0-7-6,2-7-5,1-7-4,0-4 3,0 0 11,0-2 11,0 0 11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47"/>
    </inkml:context>
    <inkml:brush xml:id="br0">
      <inkml:brushProperty name="width" value="0.04654" units="cm"/>
      <inkml:brushProperty name="height" value="0.04654" units="cm"/>
      <inkml:brushProperty name="color" value="#00BFF3"/>
    </inkml:brush>
  </inkml:definitions>
  <inkml:trace contextRef="#ctx0" brushRef="#br0">92400 17600 472,'-22'-160'-1,"6"32"1,7 31 0,6 32-1,3 18 8,0 6 12,0 7 13,0 6 14,4 7 5,10 10-2,10 10-1,9 9-2,4 13-4,1 20-5,-1 18-5,1 20-5,2 14-5,7 14-2,6 11-2,7 14-2,2 10-4,1 9-7,-1 10-4,1 10-7,-1 11-10,1 17-13,-1 15-15,1 16-13,-7-16-8,-12-47-3,-13-47-1,-12-46-2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52"/>
    </inkml:context>
    <inkml:brush xml:id="br0">
      <inkml:brushProperty name="width" value="0.03991" units="cm"/>
      <inkml:brushProperty name="height" value="0.03991" units="cm"/>
      <inkml:brushProperty name="color" value="#F2395B"/>
    </inkml:brush>
  </inkml:definitions>
  <inkml:trace contextRef="#ctx0" brushRef="#br0">98900 12350 551,'-77'0'1,"-3"0"3,-3 0 4,-2 0 2,5 0 4,16 0 6,15 0 7,17 0 5,25 0 6,39 0 6,36 0 7,39 0 5,25-2-2,17-3-13,15-3-13,16-2-12,7-5-12,1-2-9,-1-3-11,1-3-9,-18-1-14,-34 4-15,-35 3-17,-33 3-16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53"/>
    </inkml:context>
    <inkml:brush xml:id="br0">
      <inkml:brushProperty name="width" value="0.04648" units="cm"/>
      <inkml:brushProperty name="height" value="0.04648" units="cm"/>
      <inkml:brushProperty name="color" value="#F2395B"/>
    </inkml:brush>
  </inkml:definitions>
  <inkml:trace contextRef="#ctx0" brushRef="#br0">101150 10450 473,'46'-65'64,"-5"23"-7,-7 22-9,-5 22-7,-6 15-6,-3 9-3,-3 10-3,-2 10-3,-5 10-3,-2 13-2,-3 12-3,-3 13-3,-6 2-4,-5-5-5,-7-7-6,-5-5-6,-3-9-1,4-9 0,3-10 2,3-8 0,20-15-2,38-19-8,37-18-7,38-19-8,15-15-1,-6-8 4,-6-10 4,-6-9 4,-10-1 2,-12 10 3,-13 10 0,-12 9 2,-15 4 2,-15 1 0,-15-1 2,-16 1 0,-15-4 2,-11-6 1,-14-6 2,-11-6 0,-11-1 1,-5 7 1,-7 6-1,-5 7 0,-3 5 3,4 7 2,3 6 4,3 7 3,9 13 9,16 22 13,15 22 15,17 23 14,8 13 1,4 6-13,3 7-11,3 6-12,1 7-8,1 10-3,-1 10-2,1 9-3,-4 4-3,-6 1-3,-6-1-5,-6 1-2,-6-6-5,-2-8-6,-3-10-5,-3-9-5,-4-12-5,-3-11-2,-3-14-3,-2-11-2,-6-12-1,-6-9 3,-6-10 3,-6-8 2,-6-8 4,-2-2 5,-3-3 4,-3-3 5,2-9 5,10-11 8,10-14 7,9-11 6,12-12 4,16-9 1,15-10-1,17-8 1,21-14 0,28-15-1,28-15-1,29-16-1,19-12-3,14-5-7,11-7-5,14-5-7,2 6-4,-6 23 0,-6 22-2,-6 22 0,-16 18 0,-25 16 2,-25 15 1,-25 17 2,-22 19 6,-19 26 9,-18 24 9,-19 26 9,-12 12 4,-2 0-3,-3 0-3,-3 0-2,2-5-2,10-9-2,10-10-3,9-8-1,12-6-2,16 1-4,15-1-3,17 1-3,5-1-3,-3 1-1,-3-1-2,-2 1-1,-9 2-1,-12 7 2,-13 6 0,-12 7 2,-10 4 1,-6 3 2,-6 3 2,-6 4 2,-10 1 0,-12 0-1,-13 0 0,-12 0-1,-9-4-1,-2-5-2,-3-7-3,-3-5-2,-2-8-6,0-5-7,0-7-10,0-5-7,3-8-6,6-5 1,7-7 1,6-5-1,6-11-1,6-11-2,7-14-1,6-11-1,6-6 2,6 4 8,7 3 7,6 3 8,1 1 3,-3 1 2,-3-1 0,-2 1 1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54"/>
    </inkml:context>
    <inkml:brush xml:id="br0">
      <inkml:brushProperty name="width" value="0.04151" units="cm"/>
      <inkml:brushProperty name="height" value="0.04151" units="cm"/>
      <inkml:brushProperty name="color" value="#F2395B"/>
    </inkml:brush>
  </inkml:definitions>
  <inkml:trace contextRef="#ctx0" brushRef="#br0">102500 11500 530,'23'-27'1,"-3"-3"4,-3-3 3,-2-2 3,-6 8 10,-6 22 20,-6 22 17,-6 23 20,-12 16-1,-15 13-17,-15 12-17,-16 13-18,-5 1-15,6-9-10,7-10-12,6-8-10,18-18-14,32-25-16,31-25-16,32-25-17,15-15 2,0-2 17,0-3 18,0-3 18,-4 1 11,-5 6 5,-7 7 5,-5 6 5,-11 9 14,-11 13 23,-14 12 23,-11 13 23,-15 12 5,-16 13-11,-15 12-12,-15 13-12,-9 6-9,1 0-6,-1 0-7,1 0-5,4-4-10,9-5-13,10-7-12,10-5-12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54"/>
    </inkml:context>
    <inkml:brush xml:id="br0">
      <inkml:brushProperty name="width" value="0.03814" units="cm"/>
      <inkml:brushProperty name="height" value="0.03814" units="cm"/>
      <inkml:brushProperty name="color" value="#F2395B"/>
    </inkml:brush>
  </inkml:definitions>
  <inkml:trace contextRef="#ctx0" brushRef="#br0">104100 9850 576,'48'-22'10,"-3"6"19,-3 7 20,-2 6 20,-3 4 3,1 4-11,-1 3-11,1 3-12,1 3-12,3 3-11,3 3-11,4 4-10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54"/>
    </inkml:context>
    <inkml:brush xml:id="br0">
      <inkml:brushProperty name="width" value="0.05848" units="cm"/>
      <inkml:brushProperty name="height" value="0.05848" units="cm"/>
      <inkml:brushProperty name="color" value="#F2395B"/>
    </inkml:brush>
  </inkml:definitions>
  <inkml:trace contextRef="#ctx0" brushRef="#br0">104550 9900 376,'-113'1'-4,"26"4"11,24 3 10,26 3 9,13 6 6,4 9 2,3 10 1,3 10 2,1 8 0,1 10 0,-1 10-2,1 9 0,1 10-1,3 14 0,3 11-1,4 14-1,-3 13-3,-5 16-4,-7 15-4,-5 17-5,-4 8-2,0 4-1,0 3-2,0 3 0,0 1-1,0 1-4,0-1-1,0 1-4,1-7-5,4-12-10,3-13-9,3-12-10,-1-13-7,-2-12-5,-3-13-5,-3-12-4,-2-18-3,0-21-4,0-22-3,0-22-2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54"/>
    </inkml:context>
    <inkml:brush xml:id="br0">
      <inkml:brushProperty name="width" value="0.03132" units="cm"/>
      <inkml:brushProperty name="height" value="0.03132" units="cm"/>
      <inkml:brushProperty name="color" value="#F2395B"/>
    </inkml:brush>
  </inkml:definitions>
  <inkml:trace contextRef="#ctx0" brushRef="#br0">102850 11700 702,'54'-52'1,"10"-3"3,10-3 3,9-2 2,6 2 3,3 9 2,3 10 1,4 10 3,7 4 2,13 0 4,12 0 4,13 0 2,1 1 1,-9 4-4,-10 3-3,-8 3-4,-14 1-8,-15 1-10,-15-1-12,-16 1-11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55"/>
    </inkml:context>
    <inkml:brush xml:id="br0">
      <inkml:brushProperty name="width" value="0.04584" units="cm"/>
      <inkml:brushProperty name="height" value="0.04584" units="cm"/>
      <inkml:brushProperty name="color" value="#F2395B"/>
    </inkml:brush>
  </inkml:definitions>
  <inkml:trace contextRef="#ctx0" brushRef="#br0">104850 10350 479,'17'-13'10,"-16"26"17,-15 24 20,-15 26 18,-25 27 2,-30 32-12,-32 31-12,-30 32-14,-8 2-10,20-24-7,18-26-8,20-24-8,16-23-6,16-18-5,15-19-6,17-18-6,14-15-3,17-9-2,15-10-1,16-8-3,16-12 1,20-12 3,18-13 4,20-12 3,2-2 5,-12 9 5,-13 10 7,-12 10 5,-12 10 7,-8 13 9,-10 12 8,-9 13 9,-10 13 6,-9 17 5,-10 15 4,-8 16 4,-11 7 0,-8 1-4,-10-1-5,-9 1-3,-4-4-6,4-6-5,3-6-5,3-6-5,4-6-7,7-2-5,6-3-8,7-3-5,11-23-12,20-40-17,18-40-16,20-41-17,8-21-4,1 1 9,-1-1 9,1 1 9,-3 2 10,-2 7 10,-3 6 10,-3 7 10,-4 11 8,-3 20 6,-3 18 7,-2 20 5,-5 10 7,-2 3 3,-3 3 4,-3 4 4,-4 5 2,-3 10-2,-3 10-2,-2 9-2,-3 7-1,1 7-5,-1 6-2,1 7-4,-6 7-3,-8 9-2,-10 10-2,-9 10-3,-15 4-2,-18 0-1,-19 0-2,-18 0-2,-6-7-6,10-11-11,10-14-12,9-11-11,7-14-8,7-11-3,6-14-5,7-11-3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55"/>
    </inkml:context>
    <inkml:brush xml:id="br0">
      <inkml:brushProperty name="width" value="0.03853" units="cm"/>
      <inkml:brushProperty name="height" value="0.03853" units="cm"/>
      <inkml:brushProperty name="color" value="#F2395B"/>
    </inkml:brush>
  </inkml:definitions>
  <inkml:trace contextRef="#ctx0" brushRef="#br0">104750 12150 570,'15'73'129,"-18"-3"-27,-19-3-26,-18-2-26,-15-1-18,-9 3-10,-10 3-10,-8 4-11,-6-1-4,1-3 3,-1-3 3,1-2 2,5-9-5,14-12-12,11-13-13,14-12-13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55"/>
    </inkml:context>
    <inkml:brush xml:id="br0">
      <inkml:brushProperty name="width" value="0.03725" units="cm"/>
      <inkml:brushProperty name="height" value="0.03725" units="cm"/>
      <inkml:brushProperty name="color" value="#F2395B"/>
    </inkml:brush>
  </inkml:definitions>
  <inkml:trace contextRef="#ctx0" brushRef="#br0">104600 12800 590,'140'96'45,"-18"-5"1,-19-7-1,-18-5 1,-12 0-2,-3 10-4,-3 10-4,-2 9-5,-6-4-4,-6-15-6,-6-15-4,-6-16-5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56"/>
    </inkml:context>
    <inkml:brush xml:id="br0">
      <inkml:brushProperty name="width" value="0.04794" units="cm"/>
      <inkml:brushProperty name="height" value="0.04794" units="cm"/>
      <inkml:brushProperty name="color" value="#F2395B"/>
    </inkml:brush>
  </inkml:definitions>
  <inkml:trace contextRef="#ctx0" brushRef="#br0">97550 14550 458,'-46'-29'7,"60"-5"15,60-7 13,59-5 15,27 0 1,-2 10-10,-3 10-11,-3 9-10,-6 4-6,-5 1-2,-7-1-2,-5 1-2,-15 1-1,-22 3-3,-22 3-3,-21 4-1,-20 7-1,-15 13 2,-15 12 2,-16 13 1,-18 9 2,-18 6 1,-19 7 1,-18 6 1,-12 3 0,-3 0 3,-3 0 0,-2 0 1,-6 4 1,-6 10-1,-6 10 0,-6 9 0,-2 4-1,3 1-4,3-1-2,4 1-4,8-6-3,17-8-3,15-10-4,16-9-4,26-23-10,38-33-15,37-35-17,38-34-16,24-21-2,14-6 11,11-6 12,14-6 11,-1-1 9,-12 7 6,-13 6 7,-12 7 6,-13 8 6,-12 14 7,-13 11 6,-12 14 6,-12 13 9,-8 16 9,-10 15 10,-9 17 10,-7 13 4,-3 13-1,-3 12-3,-2 13-2,-5 7-4,-2 4-7,-3 3-6,-3 3-7,-2 4-8,0 7-9,0 6-9,0 7-8,0-3-8,0-8-9,0-10-7,0-9-9,3-13-5,6-16-4,7-15-3,6-15-3,3-18 1,0-19 6,0-18 6,0-19 6,1-10 5,4 1 4,3-1 3,3 1 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49"/>
    </inkml:context>
    <inkml:brush xml:id="br0">
      <inkml:brushProperty name="width" value="0.05347" units="cm"/>
      <inkml:brushProperty name="height" value="0.05347" units="cm"/>
      <inkml:brushProperty name="color" value="#00BFF3"/>
    </inkml:brush>
  </inkml:definitions>
  <inkml:trace contextRef="#ctx0" brushRef="#br0">9500 27050 411,'-50'-4'2,"0"-5"3,0-7 4,0-5 4,7 2 4,17 13 9,15 12 6,16 13 8,7 10 1,1 10-5,-1 10-4,1 9-6,1 10-3,3 14-3,3 11-2,4 14-3,-1 10-1,-3 9-1,-3 10-2,-2 10 0,2 7-1,9 6-1,10 7-1,10 6 0,5 6-1,4 6-2,3 7-2,3 6-2,3 1 0,3-3 0,3-3 0,4-2 0,1-15 1,0-25-1,0-25 1,0-25-1,6-27 1,13-28 1,12-28 1,13-27 1,18-34 1,26-37 2,24-38 3,26-37 1,33-38 1,45-37-2,43-38-1,45-37-3,47-43-1,54-46 2,53-47 0,53-47 2,20-2-12,-12 44-22,-13 44-22,-12 44-22,-49 46-9,-84 51 5,-85 49 5,-83 51 4,-59 33 7,-31 20 7,-31 18 8,-31 20 7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56"/>
    </inkml:context>
    <inkml:brush xml:id="br0">
      <inkml:brushProperty name="width" value="0.03601" units="cm"/>
      <inkml:brushProperty name="height" value="0.03601" units="cm"/>
      <inkml:brushProperty name="color" value="#F2395B"/>
    </inkml:brush>
  </inkml:definitions>
  <inkml:trace contextRef="#ctx0" brushRef="#br0">98450 15950 610,'71'-68'6,"-5"17"10,-7 15 11,-5 16 12,-3 9 2,4 3-2,3 3-3,3 4-4,4 4-2,7 6 1,6 7-2,7 6 1,-3 4-7,-8 4-13,-10 3-12,-9 3-13,-9-1-9,-5-2-6,-7-3-7,-5-3-6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56"/>
    </inkml:context>
    <inkml:brush xml:id="br0">
      <inkml:brushProperty name="width" value="0.04544" units="cm"/>
      <inkml:brushProperty name="height" value="0.04544" units="cm"/>
      <inkml:brushProperty name="color" value="#F2395B"/>
    </inkml:brush>
  </inkml:definitions>
  <inkml:trace contextRef="#ctx0" brushRef="#br0">100450 14300 484,'21'-25'0,"-5"0"0,-7 0 0,-5 0 0,-1-2 5,6-3 12,7-3 11,6-2 12,-1 6 5,-5 20-1,-7 18 1,-5 20-1,-14 19-1,-18 22-3,-19 22-1,-18 23-3,-14 11-4,-5 4-7,-7 3-7,-5 3-8,-3-4-6,4-8-6,3-10-7,3-9-6,7-12-6,14-11-3,11-14-5,14-11-2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57"/>
    </inkml:context>
    <inkml:brush xml:id="br0">
      <inkml:brushProperty name="width" value="0.05531" units="cm"/>
      <inkml:brushProperty name="height" value="0.05531" units="cm"/>
      <inkml:brushProperty name="color" value="#F2395B"/>
    </inkml:brush>
  </inkml:definitions>
  <inkml:trace contextRef="#ctx0" brushRef="#br0">100250 15100 397,'71'-25'3,"-5"0"7,-7 0 5,-5 0 6,0 3 6,10 6 3,10 7 3,9 6 4,-1 3-2,-8 0-6,-10 0-7,-9 0-7,-10 4-3,-9 10-2,-10 10-1,-8 9-1,-8 7 0,-2 7 2,-3 6 3,-3 7 1,-4 2 2,-3 1 3,-3-1 2,-2 1 2,-3 1 1,1 3-3,-1 3-1,1 4-2,-1 2-2,1 4-1,-1 3-1,1 3-2,-1 1-2,1 1-3,-1-1-3,1 1-2,-4-4-6,-6-6-4,-6-6-6,-6-6-5,-12-13-7,-15-19-8,-15-18-8,-16-19-9,-2-22 0,13-25 9,12-25 7,13-25 9,10-15 3,10-2-2,10-3-4,9-3-2,9 5 1,9 17 6,10 15 4,10 16 6,2 12 4,-3 9 7,-3 10 5,-2 10 5,-5 13 9,-2 19 10,-3 19 11,-3 19 11,-9 13 1,-11 10-8,-14 10-8,-11 9-7,-7 2-7,0-2-3,0-3-4,0-3-4,3-9-1,6-11 0,7-14-1,6-11 2,24-29-8,45-44-12,43-43-14,45-44-12,21-21-7,0 4 2,0 3 0,0 3 1,0 1 3,0 1 3,0-1 4,0 1 4,-8 2 4,-16 7 5,-15 6 5,-15 7 4,-17 11 9,-15 20 9,-15 18 10,-16 20 10,-12 22 13,-5 29 15,-7 28 14,-5 28 15,-4 14-1,0 0-16,0 0-17,0 0-17,1-4-12,4-5-11,3-7-9,3-5-10,3-6-8,3-3-3,3-3-4,4-2-4,1-5-1,0-2 1,0-3 1,0-3 2,-13 1 2,-24 6 2,-26 7 5,-24 6 2,-12 1 3,4-3 1,3-3 2,3-2 1,4-6 1,7-6 0,6-6-1,7-6 0,10-12-3,16-15-6,15-15-4,17-16-5,10-7-2,6 4 3,7 3 2,6 3 2,1 3 4,-3 3 8,-3 3 7,-2 4 7,-6 8 9,-6 17 11,-6 15 9,-6 16 11,-12 10 0,-15 7-10,-15 6-10,-16 7-10,-10-1-7,-3-6-2,-3-6-2,-2-6-3,0-4-3,7 1-4,6-1-2,7 1-3,18-9-5,31-15-5,32-15-5,31-16-6,15-7 0,1 4 7,-1 3 5,1 3 6,-7 3 5,-12 3 3,-13 3 4,-12 4 2,-15 4 5,-15 6 6,-15 7 4,-16 6 6,-13 6 1,-9 6-3,-10 7-4,-8 6-3,-6-1-2,1-5-2,-1-7-1,1-5-1,5-3-1,14 4-1,11 3 1,14 3-1,13-4-3,16-8-3,15-10-4,17-9-4,10-9-4,6-5-3,7-7-4,6-5-3,1-4-1,-3 0 1,-3 0 0,-2 0 2,-6 1 3,-6 4 3,-6 3 5,-6 3 5,-10 6 9,-12 9 16,-13 10 16,-12 10 15,-12 8 4,-8 10-7,-10 10-7,-9 9-8,-7 9-5,-3 9-5,-3 10-4,-2 10-4,-8 8-3,-8 10-4,-10 10-2,-9 9-3,-10 4-3,-9 1-3,-10-1-4,-8 1-4,-4-4-4,3-6-5,3-6-5,4-6-6,5-12-4,10-15-5,10-15-5,9-16-4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58"/>
    </inkml:context>
    <inkml:brush xml:id="br0">
      <inkml:brushProperty name="width" value="0.03868" units="cm"/>
      <inkml:brushProperty name="height" value="0.03868" units="cm"/>
      <inkml:brushProperty name="color" value="#F2395B"/>
    </inkml:brush>
  </inkml:definitions>
  <inkml:trace contextRef="#ctx0" brushRef="#br0">101100 16350 568,'23'-24'4,"-3"4"7,-3 3 7,-2 3 7,0 7 7,7 14 6,6 11 7,7 14 6,5 14 0,7 20-6,6 18-5,7 20-7,7 11-8,9 7-12,10 6-13,10 7-11,4-4-12,0-12-11,0-13-10,0-12-11,-10-16-5,-18-19 1,-19-18 1,-18-19 1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59"/>
    </inkml:context>
    <inkml:brush xml:id="br0">
      <inkml:brushProperty name="width" value="0.05496" units="cm"/>
      <inkml:brushProperty name="height" value="0.05496" units="cm"/>
      <inkml:brushProperty name="color" value="#F2395B"/>
    </inkml:brush>
  </inkml:definitions>
  <inkml:trace contextRef="#ctx0" brushRef="#br0">103800 14500 400,'76'-40'116,"4"23"-21,3 22-21,3 22-21,-5 7-15,-12-6-9,-13-6-8,-12-6-10,-12-1-5,-8 7-4,-10 6-4,-9 7-3,-12 4-3,-11 3-3,-14 3-2,-11 4-3,-18 5-3,-22 10-1,-22 10-2,-21 9-2,-6 1 1,14-6 3,11-6 3,14-6 4,8-9 2,7-8 3,6-10 4,7-9 2,15-2 10,25 6 18,25 7 16,25 6 18,7 6 3,-8 6-11,-10 7-11,-9 6-11,-5 6-7,0 6-6,0 7-3,0 6-5,-4-2-4,-5-9-3,-7-10-2,-5-8-4,5-34-17,19-56-32,19-56-32,19-56-31,10-21-4,4 16 26,3 15 25,3 17 26,3 14 18,3 17 10,3 15 12,4 16 9,4 9 7,6 3 2,7 3 2,6 4 2,4 1 2,4 0 5,3 0 3,3 0 4,-4 3 1,-8 6 1,-10 7 0,-9 6 0,-9 4-2,-5 4-1,-7 3-3,-5 3-3,-9 4-2,-9 7-2,-10 6-2,-8 7-3,-9 4-1,-6 3-2,-6 3 0,-6 4-1,-9 2-1,-8 4-1,-10 3 1,-9 3-1,-10 3-5,-9 3-8,-10 3-8,-8 4-8,-6-3-5,1-5-1,-1-7 0,1-5-1,1-8-2,3-5-7,3-7-4,4-5-7,5-11-1,10-11 2,10-14 2,9-11 1,9-15 4,9-16 2,10-15 5,10-15 3,4-4 4,0 9 3,0 10 5,0 10 2,1 7 6,4 6 4,3 7 7,3 6 4,-1 12 11,-2 19 15,-3 19 16,-3 19 15,-6 12 2,-5 6-13,-7 7-11,-5 6-12,-1 3-9,6 0-5,7 0-6,6 0-4,1-5-4,-3-9 0,-3-10-3,-2-8 0,5-17-11,16-21-19,15-22-19,17-22-19,3-10-4,-5 4 12,-7 3 12,-5 3 12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59"/>
    </inkml:context>
    <inkml:brush xml:id="br0">
      <inkml:brushProperty name="width" value="0.04688" units="cm"/>
      <inkml:brushProperty name="height" value="0.04688" units="cm"/>
      <inkml:brushProperty name="color" value="#F2395B"/>
    </inkml:brush>
  </inkml:definitions>
  <inkml:trace contextRef="#ctx0" brushRef="#br0">104600 15900 469,'23'-25'1,"-3"0"1,-3 0 3,-2 0 1,-5 18 15,-2 39 26,-3 36 28,-3 39 28,-2 25 0,0 17-25,0 15-24,0 16-26,0 13-20,0 14-19,0 11-16,0 14-19,-2-15-12,-3-41-10,-3-40-9,-2-40-9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49:59"/>
    </inkml:context>
    <inkml:brush xml:id="br0">
      <inkml:brushProperty name="width" value="0.04508" units="cm"/>
      <inkml:brushProperty name="height" value="0.04508" units="cm"/>
      <inkml:brushProperty name="color" value="#F2395B"/>
    </inkml:brush>
  </inkml:definitions>
  <inkml:trace contextRef="#ctx0" brushRef="#br0">99150 18950 487,'-5'-30'9,"-9"41"18,-10 40 18,-8 42 17,-6 14 3,1-8-13,-1-10-12,1-9-12,-7 2-10,-12 17-3,-13 15-4,-12 16-5,-2-1-4,9-15-3,10-15-3,10-16-5,14-16-6,23-16-10,22-15-11,22-15-10,13-14 0,7-8 9,6-10 9,7-9 9,-3-4 8,-8 4 6,-10 3 8,-9 3 6,-10 7 6,-9 14 5,-10 11 5,-8 14 4,-9 10 4,-6 9 2,-6 10 1,-6 10 1,-2 5 0,3 4-5,3 3-3,4 3-5,2 1-3,4 1-6,3-1-5,3 1-6,3-6-4,3-8-7,3-10-6,4-9-7,5-10-6,10-9-9,10-10-7,9-8-8,6-14-2,3-15 5,3-15 5,4-16 5,-3-7 2,-5 4-1,-7 3 0,-5 3-2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0:00"/>
    </inkml:context>
    <inkml:brush xml:id="br0">
      <inkml:brushProperty name="width" value="0.05949" units="cm"/>
      <inkml:brushProperty name="height" value="0.05949" units="cm"/>
      <inkml:brushProperty name="color" value="#F2395B"/>
    </inkml:brush>
  </inkml:definitions>
  <inkml:trace contextRef="#ctx0" brushRef="#br0">100400 18450 369,'26'-24'4,"4"4"6,3 3 8,3 3 7,3 9 5,3 16 5,3 15 3,4 17 6,-6 8-4,-11 4-9,-14 3-9,-11 3-10,-11 3-8,-5 3-6,-7 3-7,-5 4-7,-11-1-5,-11-3-3,-14-3-3,-11-2-3,-7-6-2,0-6 2,0-6 1,0-6 1,3-9 3,6-8 7,7-10 6,6-9 5,20-12 7,34-11 7,35-14 8,35-11 7,14-4 4,-2 6-2,-3 7 0,-3 6-1,-7 7-1,-9 10-2,-10 10 0,-8 9-1,-12 10-3,-12 14-3,-13 11-3,-12 14-3,-19 8-1,-25 7-1,-25 6 0,-25 7 1,-11-3-2,3-8-3,3-10-4,4-9-2,8-9-2,17-5-1,15-7 0,16-5 1,16-8-1,20-5 3,18-7 1,20-5 1,10-3 2,3 4 3,3 3 3,4 3 1,-4 7 2,-9 14-1,-10 11-1,-8 14 1,-14 5-2,-15 1-2,-15-1-1,-16 1-2,-7-6-1,4-8-2,3-10-2,3-9-1,14-18-3,25-24-3,25-26-3,25-24-4,20-13 1,16 0 4,15 0 4,17 0 3,3 6 3,-5 13-1,-7 12 2,-5 13-1,-11 7 5,-11 4 6,-14 3 7,-11 3 8,-17 7 2,-18 14-2,-19 11-3,-18 14-2,-21 8-2,-22 7-3,-22 6-3,-21 7-2,-12 2-3,1 1-3,-1-1-3,1 1-2,1-3-2,3-2-1,3-3 0,4-3-1,4-2 1,6 0 2,7 0 3,6 0 3,28-5 6,50-9 8,50-10 8,50-8 9,26-12 1,4-12-8,3-13-6,3-12-9,3-9-6,3-2-8,3-3-8,4-3-6,-14 4-8,-27 13-4,-28 12-5,-28 13-5,-23 9-1,-15 6 3,-15 7 2,-16 6 3,-15 3 3,-11 0 1,-14 0 3,-11 0 2,-4-2 2,6-3 3,7-3 1,6-2 3,4-5 2,4-2 4,3-3 4,3-3 4,1-1 1,1 4-1,-1 3-1,1 3-1,2 1 8,7 1 16,6-1 16,7 1 16,2 2 5,1 7-6,-1 6-5,1 7-6,1 5-4,3 7-2,3 6-1,4 7-1,1 10-2,0 16 1,0 15-1,0 17 0,1 8-1,4 4-5,3 3-4,3 3-3,-1-1-5,-2-2-2,-3-3-3,-3-3-3,-4-4-4,-3-3-2,-3-3-3,-2-2-4,-12-5-5,-19-2-9,-18-3-9,-19-3-9,-19-4-4,-19-3-3,-18-3 0,-19-2-2,-4-11 1,14-15 2,11-15 3,14-16 3,16-13 2,22-9 1,22-10 3,23-8 1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0:01"/>
    </inkml:context>
    <inkml:brush xml:id="br0">
      <inkml:brushProperty name="width" value="0.05328" units="cm"/>
      <inkml:brushProperty name="height" value="0.05328" units="cm"/>
      <inkml:brushProperty name="color" value="#F2395B"/>
    </inkml:brush>
  </inkml:definitions>
  <inkml:trace contextRef="#ctx0" brushRef="#br0">101650 20250 412,'23'-46'3,"-3"10"5,-3 10 4,-2 9 6,-3 15 13,1 22 18,-1 22 20,1 23 20,-6 14 0,-8 10-15,-10 10-16,-9 9-17,-7 1-14,-3-6-12,-3-6-10,-2-6-13,11-26-18,29-43-25,28-44-26,28-43-24,9-17-4,-9 14 18,-10 11 20,-8 14 19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0:01"/>
    </inkml:context>
    <inkml:brush xml:id="br0">
      <inkml:brushProperty name="width" value="0.05335" units="cm"/>
      <inkml:brushProperty name="height" value="0.05335" units="cm"/>
      <inkml:brushProperty name="color" value="#F2395B"/>
    </inkml:brush>
  </inkml:definitions>
  <inkml:trace contextRef="#ctx0" brushRef="#br0">102400 20000 412,'25'-71'2,"0"10"2,0 10 5,0 9 2,-4 20 14,-5 31 22,-7 32 24,-5 31 22,-4 17 2,0 3-19,0 3-18,0 4-20,-4 1-13,-5 0-6,-7 0-8,-5 0-7,-3-5-7,4-9-4,3-10-6,3-8-5,6-28-13,9-43-22,10-44-20,10-43-22,5-15-1,4 16 19,3 15 18,3 17 18,4 8 18,7 4 15,6 3 15,7 3 15,0 6 9,-2 9 0,-3 10 0,-3 10 1,-4 5 1,-3 4 0,-3 3 0,-2 3 0,-8 4-3,-8 7-4,-10 6-6,-9 7-5,-10 5-6,-9 7-5,-10 6-7,-8 7-5,-9 0-5,-6-2-5,-6-3-5,-6-3-4,-15-1-4,-21 4-2,-22 3-2,-22 3-3,-10-1 4,4-2 6,3-3 8,3-3 6,4-4 7,7-3 4,6-3 4,7-2 5,8-5 5,14-2 2,11-3 5,14-3 2,24-6 8,38-5 12,37-7 11,38-5 12,31-8-1,25-5-13,25-7-12,25-5-13,14-3-6,3 4-3,3 3 0,4 3-2,-4 1-8,-9 1-11,-10-1-14,-8 1-11,-14 1-10,-15 3-3,-15 3-5,-16 4-5,-16-1-2,-16-3 1,-15-3-1,-15-2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51"/>
    </inkml:context>
    <inkml:brush xml:id="br0">
      <inkml:brushProperty name="width" value="0.05158" units="cm"/>
      <inkml:brushProperty name="height" value="0.05158" units="cm"/>
      <inkml:brushProperty name="color" value="#00BFF3"/>
    </inkml:brush>
  </inkml:definitions>
  <inkml:trace contextRef="#ctx0" brushRef="#br0">94600 31650 426,'43'-135'43,"-11"32"-9,-14 31-8,-11 32-9,-9 13-3,-3-3 2,-3-3 1,-2-2 1,-6 2 0,-6 9-2,-6 10-4,-6 10-3,-10 0 0,-12-5-1,-13-7 0,-12-5 1,-7-3 0,1 4 0,-1 3 0,1 3 0,-7 3 0,-12 3-1,-13 3 0,-12 4-1,-9 5 0,-2 10 0,-3 10 0,-3 9 0,-2 7 0,0 7 0,0 6-1,0 7 0,0 4-1,0 3 0,0 3-2,0 4 0,-2 4 0,-3 6 0,-3 7 1,-2 6 1,-1 3-1,3 0 1,3 0-2,4 0 1,2 4-1,4 10 0,3 10 1,3 9 0,9 2 0,16-2 2,15-3 2,17-3 2,11-4 0,10-3-2,10-3 0,9-2-1,9-5-1,9-2 0,10-3 0,10-3 0,7 1 0,6 6-1,7 7-1,6 6-1,6-1 0,6-5 0,7-7 0,6-5 0,10 0-2,17 10-1,15 10-2,16 9-2,12-1-1,9-8 0,10-10 0,10-9-1,7-7 1,6-3-2,7-3 0,6-2-2,7-9 0,10-12 0,10-13 1,9-12 1,6-9 0,3-2 1,3-3 2,4-3 1,2-6 0,4-5-1,3-7 0,3-5-1,-2-9 0,-6-9 0,-6-10-1,-6-8 1,-15-4 0,-21 3 0,-22 3 1,-22 4 0,-18-1 1,-11-3 1,-14-3 2,-11-2 2,-1-6-1,13-6-2,12-6-1,13-6-1,10-16-2,10-25 1,10-25-1,9-25 0,4-13 1,1 1-1,-1-1 2,1 1 0,-9 4 0,-15 9 1,-15 10-1,-16 10 1,-13 4 0,-9 0-1,-10 0 0,-8 0 0,-9 0 0,-6 0 2,-6 0 0,-6 0 2,-9 0-1,-8 0 1,-10 0-1,-9 0 0,-10 1 0,-9 4-1,-10 3 1,-8 3-2,-11 3 1,-8 3 1,-10 3 1,-9 4 1,-12-1 0,-11-3 0,-14-3 1,-11-2-1,-12 0 1,-9 7-1,-10 6 0,-8 7-1,-11 5 0,-8 7 0,-10 6-1,-9 7 1,-5 4-1,0 3-1,0 3-2,0 4-1,-2 7 0,-3 13 0,-3 12 1,-2 13 1,-5 15-6,-2 19-12,-3 19-12,-3 19-11,18 4-7,41-9 1,40-10 0,42-8 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0:02"/>
    </inkml:context>
    <inkml:brush xml:id="br0">
      <inkml:brushProperty name="width" value="0.05033" units="cm"/>
      <inkml:brushProperty name="height" value="0.05033" units="cm"/>
      <inkml:brushProperty name="color" value="#F2395B"/>
    </inkml:brush>
  </inkml:definitions>
  <inkml:trace contextRef="#ctx0" brushRef="#br0">104450 19400 437,'-19'-22'51,"13"6"-8,12 7-7,13 6-9,9 1-2,6-3 1,7-3 3,6-2 2,4 0 0,4 7 0,3 6-1,3 7 0,-5 7-3,-12 9-5,-13 10-4,-12 10-5,-9 7-4,-2 6 0,-3 7-2,-3 6-2,-9 4 0,-11 4 2,-14 3 0,-11 3 2,-6-2-1,4-6-4,3-6-3,3-6-4,4-6-1,7-2 1,6-3 2,7-3 1,5-2 2,7 0 0,6 0 2,7 0 2,5-2-1,7-3-1,6-3 0,7-2-1,0-3-2,-2 1 0,-3-1-1,-3 1 0,-4 2-2,-3 7-1,-3 6-1,-2 7-1,-5 0 0,-2-2 2,-3-3 2,-3-3 2,-6-2 0,-5 0-1,-7 0-1,-5 0-2,-8 1 0,-5 4 1,-7 3 1,-5 3 0,-14 7-11,-18 14-24,-19 11-24,-18 14-24,-1-4-6,19-19 11,19-18 11,19-19 12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0:05"/>
    </inkml:context>
    <inkml:brush xml:id="br0">
      <inkml:brushProperty name="width" value="0.05682" units="cm"/>
      <inkml:brushProperty name="height" value="0.05682" units="cm"/>
      <inkml:brushProperty name="color" value="#F2395B"/>
    </inkml:brush>
  </inkml:definitions>
  <inkml:trace contextRef="#ctx0" brushRef="#br0">44850 12550 387,'-16'-38'10,"19"26"20,19 24 20,19 26 20,10 15 3,4 6-13,3 7-13,3 6-13,1 7-8,1 10-4,-1 10-2,1 9-4,-3 10-2,-2 14-2,-3 11-2,-3 14-2,-2 3-2,0-2-2,0-3-2,0-3-2,-4-10 0,-5-16 0,-7-15 0,-5-15 1,-1-15 0,6-12 1,7-13-1,6-12 0,10-18 0,17-21 1,15-22-1,16-22 1,24-36 1,35-50 3,35-50 4,34-50 2,38-36 1,45-22-1,43-22-2,45-21-2,25-9-1,10 7-3,10 6-3,9 7-1,-27 25-10,-62 48-16,-63 47-15,-62 47-16,-54 33-10,-43 23-7,-44 22-5,-43 22-7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0:12"/>
    </inkml:context>
    <inkml:brush xml:id="br0">
      <inkml:brushProperty name="width" value="0.05095" units="cm"/>
      <inkml:brushProperty name="height" value="0.05095" units="cm"/>
      <inkml:brushProperty name="color" value="#F2395B"/>
    </inkml:brush>
  </inkml:definitions>
  <inkml:trace contextRef="#ctx0" brushRef="#br0">59150 42450 431,'17'-43'10,"-16"17"19,-15 15 20,-15 16 19,-11 12 3,-2 9-15,-3 10-13,-3 10-15,-6 7-8,-5 6-4,-7 7-3,-5 6-3,-3 4-3,4 4-1,3 3-1,3 3-1,1 3-1,1 3-1,-1 3-2,1 4 1,4-3-2,9-5 0,10-7-1,10-5 0,7-8 0,6-5 0,7-7 0,6-5 1,9-6-1,13-3 2,12-3 0,13-2 0,9-8 1,6-8 0,7-10 1,6-9 1,9-12-1,13-11-1,12-14 0,13-11-2,10-17 0,10-18-2,10-19-1,9-18-1,1-7-1,-6 6 1,-6 7-1,-6 6 1,-9 4 0,-8 4 0,-10 3-1,-9 3-1,-12 3 1,-11 3 2,-14 3 0,-11 4 1,-12-1 1,-9-3 0,-10-3 1,-8-2-1,-8-5 1,-2-2 0,-3-3 1,-3-3 1,-6 2-1,-5 10 1,-7 10 0,-5 9 0,-6 9-1,-3 9 1,-3 10 0,-2 10 0,-6 5-1,-6 4 0,-6 3-1,-6 3 0,-6 4 0,-2 7-1,-3 6 2,-3 7-1,-4 5 0,-3 7 1,-3 6-1,-2 7 1,0 2 0,7 1 2,6-1 1,7 1 1,4-1 2,3 1 1,3-1 2,4 1 2,4-1 0,6 1 1,7-1-1,6 1 0,6 2 0,6 7 1,7 6 0,6 7 1,7 2-1,10 1-2,10-1 0,9 1-2,9 1-1,9 3 0,10 3-1,10 4-1,5 2 0,4 4-1,3 3-1,3 3 0,-1 1-1,-2 1-2,-3-1 0,-3 1-3,-1-1-1,4 1-2,3-1-3,3 1-2,-1-4-2,-2-6-3,-3-6-3,-3-6-3,-9-9-5,-11-8-11,-14-10-9,-11-9-10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0:13"/>
    </inkml:context>
    <inkml:brush xml:id="br0">
      <inkml:brushProperty name="width" value="0.04462" units="cm"/>
      <inkml:brushProperty name="height" value="0.04462" units="cm"/>
      <inkml:brushProperty name="color" value="#F2395B"/>
    </inkml:brush>
  </inkml:definitions>
  <inkml:trace contextRef="#ctx0" brushRef="#br0">61350 42450 493,'139'21'106,"-22"-5"-20,-22-7-20,-21-5-20,2-4-12,29 0-5,28 0-6,28 0-4,9-5-6,-9-9-4,-10-10-5,-8-8-5,-14-1-1,-15 9 0,-15 10 2,-16 10 1,-26 7-8,-33 6-15,-35 7-16,-34 6-16,-23 4-3,-8 4 8,-10 3 8,-9 3 8,-7 1 6,-3 1 2,-3-1 4,-2 1 2,-5-1 4,-2 1 4,-3-1 5,-3 1 4,2 1 6,10 3 8,10 3 7,9 4 8,10-3 5,14-5 1,11-7 1,14-5 2,24-4 1,38 0 0,37 0 1,38 0 0,24-7-3,14-11-7,11-14-6,14-11-7,3-6-3,-2 4 0,-3 3 0,-3 3 1,-7 3-7,-9 3-10,-10 3-13,-8 4-10,-11 1-5,-8 0 3,-10 0 4,-9 0 2,-10-2-5,-9-3-17,-10-3-17,-8-2-15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0:13"/>
    </inkml:context>
    <inkml:brush xml:id="br0">
      <inkml:brushProperty name="width" value="0.05442" units="cm"/>
      <inkml:brushProperty name="height" value="0.05442" units="cm"/>
      <inkml:brushProperty name="color" value="#F2395B"/>
    </inkml:brush>
  </inkml:definitions>
  <inkml:trace contextRef="#ctx0" brushRef="#br0">64250 41300 404,'0'-93'0,"0"17"0,0 15 0,0 16 0,0 9 2,0 3 6,0 3 5,0 4 6,-2 11 8,-3 23 11,-3 22 12,-2 22 12,-5 21 2,-2 22-9,-3 22-9,-3 23-8,-2 13-7,0 6-3,0 7-5,0 6-3,0 4-2,0 4-3,0 3-1,0 3-1,0 3-4,0 3-6,0 3-7,0 4-6,3-1-8,6-3-8,7-3-8,6-2-10,3-15-5,0-25-2,0-25-3,0-25-2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0:13"/>
    </inkml:context>
    <inkml:brush xml:id="br0">
      <inkml:brushProperty name="width" value="0.04641" units="cm"/>
      <inkml:brushProperty name="height" value="0.04641" units="cm"/>
      <inkml:brushProperty name="color" value="#F2395B"/>
    </inkml:brush>
  </inkml:definitions>
  <inkml:trace contextRef="#ctx0" brushRef="#br0">65000 42500 473,'26'-54'4,"4"-5"7,3-7 7,3-5 8,-2 2 4,-6 13 2,-6 12 2,-6 13 2,-18 20 1,-28 28 1,-28 28 1,-27 29 2,-17 13-3,-3 1-5,-3-1-7,-2 1-5,0-3-5,7-2-4,6-3-4,7-3-5,8-7-1,14-9 0,11-10 0,14-8 1,21-6 0,31 1 0,32-1 0,31 1 0,20-4-1,9-6-1,10-6-3,10-6-1,2-2-5,-3 3-6,-3 3-9,-2 4-6,-6 5-5,-6 10-3,-6 10-2,-6 9-2,-12-1 0,-15-8 5,-15-10 4,-16-9 4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0:14"/>
    </inkml:context>
    <inkml:brush xml:id="br0">
      <inkml:brushProperty name="width" value="0.04047" units="cm"/>
      <inkml:brushProperty name="height" value="0.04047" units="cm"/>
      <inkml:brushProperty name="color" value="#F2395B"/>
    </inkml:brush>
  </inkml:definitions>
  <inkml:trace contextRef="#ctx0" brushRef="#br0">66650 42650 543,'-52'-47'11,"47"6"22,47 7 23,48 6 21,20 6 4,-2 6-15,-3 7-15,-3 6-16,-1 3-12,4 0-7,3 0-9,3 0-7,-5 3-8,-12 6-6,-13 7-7,-12 6-7,-15 4-7,-15 4-6,-15 3-8,-16 3-6,-12-1-2,-5-2 6,-7-3 6,-5-3 5,-6-4 6,-3-3 5,-3-3 7,-2-2 5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0:14"/>
    </inkml:context>
    <inkml:brush xml:id="br0">
      <inkml:brushProperty name="width" value="0.03949" units="cm"/>
      <inkml:brushProperty name="height" value="0.03949" units="cm"/>
      <inkml:brushProperty name="color" value="#F2395B"/>
    </inkml:brush>
  </inkml:definitions>
  <inkml:trace contextRef="#ctx0" brushRef="#br0">66600 43200 557,'-55'3'4,"-9"6"8,-10 7 8,-8 6 8,22-1 10,57-5 9,56-7 11,57-5 10,29-6-4,3-3-15,3-3-18,4-2-15,-1-1-11,-3 3-2,-3 3-5,-2 4-2,-11 1-1,-15 0 2,-15 0 4,-16 0 2,-13 0-14,-9 0-29,-10 0-31,-8 0-29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0:14"/>
    </inkml:context>
    <inkml:brush xml:id="br0">
      <inkml:brushProperty name="width" value="0.05911" units="cm"/>
      <inkml:brushProperty name="height" value="0.05911" units="cm"/>
      <inkml:brushProperty name="color" value="#F2395B"/>
    </inkml:brush>
  </inkml:definitions>
  <inkml:trace contextRef="#ctx0" brushRef="#br0">69600 41700 372,'-47'-93'4,"6"17"11,7 15 8,6 16 11,4 9 5,4 3 4,3 3 3,3 4 3,3 8-1,3 17-7,3 15-7,4 16-6,1 13-4,0 14-1,0 11-1,0 14 0,-2 11-2,-3 14-1,-3 11-2,-2 14-1,-5 11-2,-2 14 0,-3 11-2,-3 14-1,-2 19-4,0 29-4,0 28-7,0 28-5,1 12-6,4-3-9,3-3-7,3-2-8,3-3-5,3 1-1,3-1-1,4 1-2,-1-15 0,-3-28 3,-3-28 1,-2-27 2,-1-33 3,3-33 2,3-35 3,4-34 2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0:15"/>
    </inkml:context>
    <inkml:brush xml:id="br0">
      <inkml:brushProperty name="width" value="0.04664" units="cm"/>
      <inkml:brushProperty name="height" value="0.04664" units="cm"/>
      <inkml:brushProperty name="color" value="#F2395B"/>
    </inkml:brush>
  </inkml:definitions>
  <inkml:trace contextRef="#ctx0" brushRef="#br0">69200 42250 471,'4'-50'4,"10"0"7,10 0 8,9 0 8,4 4 4,1 10 3,-1 10 1,1 9 3,5 6 0,14 3 0,11 3-1,14 4-1,3 7-3,-2 13-4,-3 12-4,-3 13-5,-9 7-3,-11 4-1,-14 3-2,-11 3 0,-14 6-5,-11 9-6,-14 10-5,-11 10-8,-18 5-6,-22 4-8,-22 3-9,-21 3-7,-4-5-5,16-12-2,15-13-1,17-12-1,8-12 0,4-8 0,3-10 2,3-9 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56"/>
    </inkml:context>
    <inkml:brush xml:id="br0">
      <inkml:brushProperty name="width" value="0.04715" units="cm"/>
      <inkml:brushProperty name="height" value="0.04715" units="cm"/>
      <inkml:brushProperty name="color" value="#F2395B"/>
    </inkml:brush>
  </inkml:definitions>
  <inkml:trace contextRef="#ctx0" brushRef="#br0">88200 33250 466,'0'-49'2,"0"4"3,0 3 4,0 3 4,-2 1 2,-3 1 2,-3-1 3,-2 1 1,-1-3 1,3-2 0,3-3-2,4-3 1,-3-4-2,-5-3 0,-7-3 0,-5-2 0,-8-1-2,-5 3-2,-7 3-3,-5 4-2,-8-1-2,-5-3 1,-7-3-1,-5-2 1,-8-1 0,-5 3-3,-7 3-2,-5 4-1,-8 2-2,-5 4-1,-7 3-1,-5 3-1,-9 6 0,-9 9 1,-10 10 1,-8 10 1,-9 8 1,-6 10-1,-6 10 2,-6 9 0,-4 7 1,1 7 0,-1 6 2,1 7 0,2 5 0,7 7 0,6 6-1,7 7 0,18-6-1,31-15-1,32-15 0,31-16-1,-2 6 0,-34 28 2,-35 28 1,-33 29 2,-15 15 0,6 3 0,7 3 0,6 4-1,10-1-1,17-3 1,15-3-1,16-2 0,15-5 0,16-2 1,15-3-1,17-3 0,13-1-1,13 4 0,12 3-1,13 3-1,13-1 0,17-2-3,15-3 0,16-3-2,12-6 0,9-5 0,10-7 1,10-5 0,4-11 0,0-11-2,0-14 0,0-11-2,-11-12 0,-22-9 1,-22-10 0,-21-8 1,-1-4 0,22 3 0,22 3-1,23 4 1,-1-3 0,-22-5 1,-22-7 2,-21-5 1,7-4 0,38 0 0,37 0-1,38 0-2,23-10 1,9-18 0,10-19 2,10-18 0,5-14 1,4-5 0,3-7 0,3-5 1,-2-6-1,-6-3-1,-6-3-1,-6-2-2,-7-6-1,-6-6-3,-6-6-2,-6-6-2,-12-4-2,-15 1 2,-15-1 0,-16 1 0,-19-1 1,-22 1-1,-22-1 0,-21 1 0,-17-6 0,-8-8 2,-10-10 2,-9-9 2,-13-2 1,-16 6 0,-15 7 0,-15 6 0,-14 10 1,-8 17 0,-10 15 1,-9 16 0,-13 15-2,-16 16-6,-15 15-6,-15 17-5,-1 11-3,16 10 3,15 10 3,17 9 3,13 6-3,13 3-8,12 3-8,13 4-8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0:15"/>
    </inkml:context>
    <inkml:brush xml:id="br0">
      <inkml:brushProperty name="width" value="0.05739" units="cm"/>
      <inkml:brushProperty name="height" value="0.05739" units="cm"/>
      <inkml:brushProperty name="color" value="#F2395B"/>
    </inkml:brush>
  </inkml:definitions>
  <inkml:trace contextRef="#ctx0" brushRef="#br0">71700 42150 383,'0'-47'4,"0"6"8,0 7 7,0 6 9,-4 6 6,-5 6 4,-7 7 5,-5 6 4,-9 9 2,-9 13-1,-10 12-1,-8 13-2,-1 4-3,9-3-8,10-3-7,10-2-6,4-1-6,0 3-2,0 3-3,0 4-3,-2 1-2,-3 0 1,-3 0-2,-2 0 1,-1 0-2,3 0 0,3 0-2,4 0 0,1 1-1,0 4 0,0 3 1,0 3 0,3 4 1,6 7-1,7 6-1,6 7 0,7-3-4,10-8-8,10-10-8,9-9-9,10-10-8,14-9-11,11-10-10,14-8-11,-3-9 2,-15-6 14,-15-6 12,-16-6 14,-8-4 5,0 1-6,0-1-5,0 1-6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0:16"/>
    </inkml:context>
    <inkml:brush xml:id="br0">
      <inkml:brushProperty name="width" value="0.05221" units="cm"/>
      <inkml:brushProperty name="height" value="0.05221" units="cm"/>
      <inkml:brushProperty name="color" value="#F2395B"/>
    </inkml:brush>
  </inkml:definitions>
  <inkml:trace contextRef="#ctx0" brushRef="#br0">72800 42150 421,'-30'-15'115,"-9"23"-21,-10 22-19,-8 22-21,-8 13-14,-2 7-8,-3 6-6,-3 7-9,1-1-4,6-6-4,7-6-2,6-6-4,6-6-1,6-2-1,7-3 0,6-3-1,18-7-3,32-9-7,31-10-7,32-8-6,16-14-7,4-15-7,3-15-7,3-16-7,-2-7 0,-6 4 7,-6 3 5,-6 3 7,-9 3 6,-8 3 4,-10 3 5,-9 4 5,-16 11 17,-22 23 29,-22 22 31,-21 22 29,-10 12 6,3 3-21,3 3-19,4 4-19,2-1-14,4-3-6,3-3-8,3-2-5,7-5-8,14-2-5,11-3-6,14-3-6,11-17-3,14-27 1,11-28 1,14-28 0,7-20 1,3-8 2,3-10 0,4-9 2,-6-2 1,-11 6 2,-14 7 2,-11 6 2,-12 3 1,-9 0 2,-10 0 1,-8 0 1,-12 4 1,-12 10 1,-13 10 2,-12 9 0,-12 7 1,-8 7-1,-10 6 0,-9 7-2,-4 8-2,4 14-7,3 11-5,3 14-7,6 5-10,9 1-14,10-1-14,10 1-14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0:16"/>
    </inkml:context>
    <inkml:brush xml:id="br0">
      <inkml:brushProperty name="width" value="0.04026" units="cm"/>
      <inkml:brushProperty name="height" value="0.04026" units="cm"/>
      <inkml:brushProperty name="color" value="#F2395B"/>
    </inkml:brush>
  </inkml:definitions>
  <inkml:trace contextRef="#ctx0" brushRef="#br0">74150 42650 546,'93'-2'5,"-11"-3"9,-14-3 9,-11-2 11,-9 0 6,-3 7 4,-3 6 4,-2 7 5,-8 8-2,-8 14-8,-10 11-9,-9 14-8,-9 7-7,-5 3-6,-7 3-7,-5 4-6,-9 1-2,-9 0-1,-10 0 0,-8 0 1,-1-5-4,9-9-6,10-10-6,10-8-6,11-8-2,17-2 2,15-3 2,16-3 1,13-10 2,14-16 2,11-15 2,14-15 2,3-7 0,-2 3-4,-3 3-4,-3 4-3,-9 2-2,-11 4 0,-14 3-2,-11 3 0,-9 1-1,-3 1 3,-3-1 0,-2 1 2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0:16"/>
    </inkml:context>
    <inkml:brush xml:id="br0">
      <inkml:brushProperty name="width" value="0.05307" units="cm"/>
      <inkml:brushProperty name="height" value="0.05307" units="cm"/>
      <inkml:brushProperty name="color" value="#F2395B"/>
    </inkml:brush>
  </inkml:definitions>
  <inkml:trace contextRef="#ctx0" brushRef="#br0">75550 41750 414,'7'-65'29,"17"23"8,15 22 6,16 22 8,9 15 1,3 9-3,3 10-5,4 10-3,-3 7-3,-5 6-4,-7 7-3,-5 6-4,-8 4-2,-5 4-4,-7 3-2,-5 3-4,-8 4-2,-5 7-4,-7 6-4,-5 7-2,-15 10-7,-22 16-7,-22 15-8,-21 17-8,-17 5-7,-8-3-4,-10-3-6,-9-2-4,4-17-6,19-28-5,19-28-5,19-27-5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0:25"/>
    </inkml:context>
    <inkml:brush xml:id="br0">
      <inkml:brushProperty name="width" value="0.04763" units="cm"/>
      <inkml:brushProperty name="height" value="0.04763" units="cm"/>
      <inkml:brushProperty name="color" value="#F2395B"/>
    </inkml:brush>
  </inkml:definitions>
  <inkml:trace contextRef="#ctx0" brushRef="#br0">73500 14300 461,'-46'-46'0,"10"10"0,10 10 0,9 9 0,-5 4 1,-19 1 3,-18-1 1,-19 1 2,-7 2 1,7 7 0,6 6-1,7 7 0,5 0-1,7-2 2,6-3 1,7-3 2,4-2 2,3 0 5,3 0 5,4 0 5,-1 0 0,-3 0-4,-3 0-6,-2 0-4,-3 1-3,1 4 0,-1 3 1,1 3-1,-1 1 1,1 1 0,-1-1 0,1 1 0,13 2 1,29 7 5,28 6 2,28 7 5,20 2-1,13 1-4,12-1-4,13 1-5,13-6-2,17-8-1,15-10-2,16-9 0,12-5-2,9 0 1,10 0-1,10 0 0,7-2-1,6-3-1,7-3-2,6-2 0,4 2-2,4 9-2,3 10 0,3 10-1,-5 4 0,-12 0 1,-13 0 2,-12 0 0,-18 1 0,-21 4-2,-22 3-2,-22 3-1,-13-2-2,-3-6-2,-3-6-1,-2-6-1,-6-7 0,-6-6 4,-6-6 2,-6-6 4,-10-4-8,-12 1-18,-13-1-17,-12 1-18,-7-1-1,1 1 13,-1-1 15,1 1 15,-3-1 8,-2 1 3,-3-1 3,-3 1 4,-1-3 1,4-2 0,3-3 0,3-3-1,14-4 0,25-3-4,25-3-2,25-2-3,6 0-1,-12 7 0,-13 6 0,-12 7 2,-7 4 0,1 3 1,-1 3 2,1 4 1,-3 1 2,-2 0 1,-3 0 2,-3 0 1,-1 0 0,4 0 1,3 0 1,3 0-1,4-4 3,7-5 3,6-7 4,7-5 4,5-3 3,7 4 4,6 3 2,7 3 3,7 1 0,9 1 0,10-1-2,10 1-2,7 1-2,6 3-3,7 3-4,6 4-3,10-1-3,17-3-3,15-3-3,16-2-3,10-3-1,7 1 0,6-1-1,7 1 2,4 1-1,3 3 2,3 3 1,4 4 0,1 1 2,0 0 0,0 0 2,0 0 0,0 1 1,0 4 0,0 3-1,0 3 1,4-1 1,10-2 5,10-3 3,9-3 5,1-2 1,-6 0-1,-6 0-1,-6 0-1,-13-2-3,-19-3-1,-18-3-4,-19-2-2,-21-3-2,-21 1-3,-22-1-3,-22 1-3,-26 1-2,-27 3-2,-28 3-2,-28 4-1,-26-1-8,-21-3-15,-22-3-14,-22-2-15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0:26"/>
    </inkml:context>
    <inkml:brush xml:id="br0">
      <inkml:brushProperty name="width" value="0.05259" units="cm"/>
      <inkml:brushProperty name="height" value="0.05259" units="cm"/>
      <inkml:brushProperty name="color" value="#F2395B"/>
    </inkml:brush>
  </inkml:definitions>
  <inkml:trace contextRef="#ctx0" brushRef="#br0">19900 14700 418,'-22'-50'0,"6"0"0,7 0 0,6 0 0,15 4 6,26 10 14,24 10 12,26 9 13,10 7 4,-3 7-4,-3 6-5,-2 7-5,-5 10-3,-2 16-5,-3 15-3,-3 17-4,-9 8-4,-11 4-2,-14 3-3,-11 3-2,-12 4-4,-9 7-3,-10 6-4,-8 7-2,-11-3-3,-8-8-2,-10-10-1,-9-9-1,-5-9-1,0-5 1,0-7 1,0-5 1,1-11-1,4-11-2,3-14-2,3-11-3,1-14-2,1-11-2,-1-14-2,1-11-2,4-12 0,9-9 3,10-10 4,10-8 3,4-1 3,0 9 5,0 10 4,0 10 4,1 7 6,4 6 7,3 7 8,3 6 8,1 12 6,1 19 5,-1 19 5,1 19 6,-1 13-2,1 10-8,-1 10-8,1 9-9,-3 13-4,-2 20-3,-3 18-1,-3 20-3,-2 21-7,0 25-9,0 25-10,0 25-11,0 9-7,0-6-8,0-6-6,0-6-7,3-24-1,6-41 2,7-40 4,6-40 4,3-28 1,0-11-1,0-14 0,0-11 1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0:27"/>
    </inkml:context>
    <inkml:brush xml:id="br0">
      <inkml:brushProperty name="width" value="0.0556" units="cm"/>
      <inkml:brushProperty name="height" value="0.0556" units="cm"/>
      <inkml:brushProperty name="color" value="#F2395B"/>
    </inkml:brush>
  </inkml:definitions>
  <inkml:trace contextRef="#ctx0" brushRef="#br0">22300 14300 395,'-24'-43'3,"4"17"6,3 15 5,3 16 6,4 10 5,7 7 5,6 6 5,7 7 5,2 7 0,1 9-2,-1 10-2,1 10-2,-1 7-3,1 6-1,-1 7-1,1 6-1,-1 7-3,1 10-2,-1 10-2,1 9-3,-3 15-2,-2 22-1,-3 22 0,-3 23-1,-6 25-4,-5 32-5,-7 31-5,-5 32-6,-6 15-6,-3 0-7,-3 0-6,-2 0-6,-1-13-6,3-24-5,3-26-5,4-24-5,2-31-2,4-33 3,3-35 1,3-34 1,-1-29 5,-2-21 4,-3-22 6,-3-22 5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0:27"/>
    </inkml:context>
    <inkml:brush xml:id="br0">
      <inkml:brushProperty name="width" value="0.03917" units="cm"/>
      <inkml:brushProperty name="height" value="0.03917" units="cm"/>
      <inkml:brushProperty name="color" value="#F2395B"/>
    </inkml:brush>
  </inkml:definitions>
  <inkml:trace contextRef="#ctx0" brushRef="#br0">22250 14800 561,'0'-52'4,"0"-3"8,0-3 7,0-2 8,0 8 8,0 22 7,0 22 9,0 23 7,-8 22-2,-16 26-10,-15 24-10,-15 26-11,-12 13-9,-6 4-7,-6 3-7,-6 3-6,-1-2-3,7-6 5,6-6 3,7-6 3,7-15-5,9-21-17,10-22-16,10-22-17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0:27"/>
    </inkml:context>
    <inkml:brush xml:id="br0">
      <inkml:brushProperty name="width" value="0.04529" units="cm"/>
      <inkml:brushProperty name="height" value="0.04529" units="cm"/>
      <inkml:brushProperty name="color" value="#F2395B"/>
    </inkml:brush>
  </inkml:definitions>
  <inkml:trace contextRef="#ctx0" brushRef="#br0">22250 15050 485,'96'3'46,"-5"6"4,-7 7 3,-5 6 3,-3 4 0,4 4-6,3 3-5,3 3-5,-2 1-6,-6 1-4,-6-1-6,-6 1-5,-7-1-8,-6 1-10,-6-1-12,-6 1-10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0:29"/>
    </inkml:context>
    <inkml:brush xml:id="br0">
      <inkml:brushProperty name="width" value="0.04249" units="cm"/>
      <inkml:brushProperty name="height" value="0.04249" units="cm"/>
      <inkml:brushProperty name="color" value="#F2395B"/>
    </inkml:brush>
  </inkml:definitions>
  <inkml:trace contextRef="#ctx0" brushRef="#br0">29800 15600 517,'3'-47'0,"6"6"0,7 7 0,6 6 0,12 6 8,19 6 16,19 7 15,19 6 16,5 10 5,-5 17-8,-7 15-8,-5 16-7,-11 9-6,-11 3-6,-14 3-4,-11 4-7,-14 4-2,-11 6-1,-14 7-1,-11 6-1,-12 4-3,-9 4-6,-10 3-5,-8 3-7,-6-5-3,1-12-5,-1-13-3,1-12-4,1-13-3,3-12 1,3-13-2,4-12-1,4-19 2,6-25 2,7-25 2,6-25 3,6-16 3,6-6 1,7-6 3,6-6 2,4 1 2,4 9 4,3 10 3,3 10 3,3 10 7,3 13 9,3 12 10,4 13 10,1 9 4,0 6-1,0 7-2,0 6-2,-2 7-1,-3 10-1,-3 10-2,-2 9 0,-5 10-3,-2 14-4,-3 11-3,-3 14-5,-2 11-2,0 14-5,0 11-3,0 14-3,0 5-1,0 1 0,0-1 2,0 1 2,0-3-9,0-2-16,0-3-17,0-3-16,1-13-10,4-22-2,3-22-3,3-21-3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57"/>
    </inkml:context>
    <inkml:brush xml:id="br0">
      <inkml:brushProperty name="width" value="0.04814" units="cm"/>
      <inkml:brushProperty name="height" value="0.04814" units="cm"/>
      <inkml:brushProperty name="color" value="#F2395B"/>
    </inkml:brush>
  </inkml:definitions>
  <inkml:trace contextRef="#ctx0" brushRef="#br0">92200 36050 457,'59'-130'36,"-31"41"15,-31 40 15,-31 42 15,-24 30-1,-16 22-14,-15 22-17,-15 23-15,-14 14-10,-8 10-4,-10 10-6,-9 9-4,-9 6-3,-5 3-4,-7 3-1,-5 4-4,2 2-2,13 4-4,12 3-1,13 3-4,10-5 0,10-12 1,10-13 3,9-12 1,17-26-9,25-36-22,25-39-20,25-36-22,14-22-3,3-2 17,3-3 15,4-3 16,1-2 10,0 0 2,0 0 3,0 0 2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0:30"/>
    </inkml:context>
    <inkml:brush xml:id="br0">
      <inkml:brushProperty name="width" value="0.05417" units="cm"/>
      <inkml:brushProperty name="height" value="0.05417" units="cm"/>
      <inkml:brushProperty name="color" value="#F2395B"/>
    </inkml:brush>
  </inkml:definitions>
  <inkml:trace contextRef="#ctx0" brushRef="#br0">31750 16200 406,'0'-47'1,"0"6"4,0 7 2,0 6 4,-4 1 5,-5-3 7,-7-3 7,-5-2 7,-9 0 1,-9 7-4,-10 6-5,-8 7-5,-8 15-3,-2 25-2,-3 25 0,-3 25-2,1 17-1,6 9 1,7 10-1,6 10 1,7 2-2,10-3-1,10-3-3,9-2-1,7-6-1,7-6-2,6-6-2,7-6 0,7-12-2,9-15-3,10-15-1,10-16-2,7-13-3,6-9-2,7-10-2,6-8-3,3-17-2,0-21-1,0-22-3,0-22-2,1-19 0,4-16-1,3-15 1,3-15-1,-4-7 1,-8 3 1,-10 3 0,-9 4 1,-10 8 3,-9 17 5,-10 15 5,-8 16 4,-6 15 6,1 16 3,-1 15 4,1 17 3,-4 21 9,-6 28 12,-6 28 12,-6 29 12,-2 13 1,3 1-11,3-1-12,4 1-10,-1 2-8,-3 7-4,-3 6-4,-2 7-4,-5 5-3,-2 7-3,-3 6-1,-3 7-2,-1-3-4,4-8-5,3-10-6,3-9-5,1-12-4,1-11-4,-1-14-3,1-11-3,1-25-6,3-33-8,3-35-8,4-34-7,1-20 1,0-2 15,0-3 13,0-3 14,3 2 8,6 10 1,7 10 3,6 9 1,1 9 7,-3 9 10,-3 10 12,-2 10 11,-1 5 7,3 4 3,3 3 4,4 3 3,4 3-2,6 3-7,7 3-9,6 4-8,3 1-8,0 0-7,0 0-9,0 0-8,-2-2-6,-3-3-3,-3-3-5,-2-2-3,-6-5-7,-6-2-7,-6-3-8,-6-3-9,-6-2 3,-2 0 12,-3 0 12,-3 0 13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0:30"/>
    </inkml:context>
    <inkml:brush xml:id="br0">
      <inkml:brushProperty name="width" value="0.0524" units="cm"/>
      <inkml:brushProperty name="height" value="0.0524" units="cm"/>
      <inkml:brushProperty name="color" value="#F2395B"/>
    </inkml:brush>
  </inkml:definitions>
  <inkml:trace contextRef="#ctx0" brushRef="#br0">32900 16100 419,'0'-71'0,"0"10"0,0 10 0,0 9 0,1-2 2,4-12 1,3-13 3,3-12 2,1-2 3,1 9 4,-1 10 2,1 10 5,-3 7 0,-2 6-2,-3 7-2,-3 6-3,-2 13 7,0 23 14,0 22 13,0 22 15,-2 18 2,-3 16-13,-3 15-11,-2 17-12,-5 21-8,-2 28-5,-3 28-5,-3 29-5,-2 19-5,0 14-8,0 11-7,0 14-7,3-6-9,6-21-11,7-22-11,6-22-11,4-24-3,4-24 4,3-26 4,3-24 5,1-23 5,1-18 6,-1-19 6,1-18 7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0:31"/>
    </inkml:context>
    <inkml:brush xml:id="br0">
      <inkml:brushProperty name="width" value="0.04292" units="cm"/>
      <inkml:brushProperty name="height" value="0.04292" units="cm"/>
      <inkml:brushProperty name="color" value="#F2395B"/>
    </inkml:brush>
  </inkml:definitions>
  <inkml:trace contextRef="#ctx0" brushRef="#br0">33500 16900 512,'-24'-115'0,"4"23"0,3 22 0,3 22 0,3 19 10,3 20 21,3 18 21,4 20 20,1 13 5,0 9-15,0 10-12,0 10-13,1 4-10,4 0-5,3 0-4,3 0-6,4-5-4,7-9-2,6-10-3,7-8-3,7-8-4,9-2-9,10-3-9,10-3-7,4-4-7,0-3-5,0-3-4,0-2-4,-5-6-2,-9-6 4,-10-6 3,-8-6 2,-9-6 5,-6-2 4,-6-3 4,-6-3 5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0:31"/>
    </inkml:context>
    <inkml:brush xml:id="br0">
      <inkml:brushProperty name="width" value="0.04263" units="cm"/>
      <inkml:brushProperty name="height" value="0.04263" units="cm"/>
      <inkml:brushProperty name="color" value="#F2395B"/>
    </inkml:brush>
  </inkml:definitions>
  <inkml:trace contextRef="#ctx0" brushRef="#br0">34350 16600 516,'-69'-22'25,"13"6"7,12 7 8,13 6 6,6 9 2,0 13-2,0 12-2,0 13-4,-2 15-2,-3 19-3,-3 19-3,-2 19-3,-3 12-9,1 6-12,-1 7-12,1 6-14,-1 3-8,1 0-3,-1 0-4,1 0-4,1-15-6,3-27-10,3-28-9,4-28-10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0:31"/>
    </inkml:context>
    <inkml:brush xml:id="br0">
      <inkml:brushProperty name="width" value="0.05649" units="cm"/>
      <inkml:brushProperty name="height" value="0.05649" units="cm"/>
      <inkml:brushProperty name="color" value="#F2395B"/>
    </inkml:brush>
  </inkml:definitions>
  <inkml:trace contextRef="#ctx0" brushRef="#br0">35550 15350 389,'0'-47'0,"0"6"0,0 7 0,0 6 0,3 7 9,6 10 19,7 10 19,6 9 18,1 12 4,-3 16-12,-3 15-12,-2 17-12,-3 13-6,1 13 0,-1 12-2,1 13 0,-4 12-1,-6 13-2,-6 12-2,-6 13-1,-7 15-3,-6 19-3,-6 19-3,-6 19-2,-4 5-2,1-5 0,-1-7-1,1-5-1,1-9-7,3-9-16,3-10-16,4-8-16,1-12-9,0-12-3,0-13-4,0-12-4,0-19 3,0-25 9,0-25 8,0-25 8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0:31"/>
    </inkml:context>
    <inkml:brush xml:id="br0">
      <inkml:brushProperty name="width" value="0.03548" units="cm"/>
      <inkml:brushProperty name="height" value="0.03548" units="cm"/>
      <inkml:brushProperty name="color" value="#F2395B"/>
    </inkml:brush>
  </inkml:definitions>
  <inkml:trace contextRef="#ctx0" brushRef="#br0">35700 15600 620,'-5'-65'62,"-9"23"-5,-10 22-5,-8 22-6,-6 18-5,1 16-4,-1 15-6,1 17-5,-6 11-7,-8 10-11,-10 10-8,-9 9-11,-4 1-5,4-6 1,3-6-1,3-6 1,6-10-4,9-12-9,10-13-9,10-12-7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0:32"/>
    </inkml:context>
    <inkml:brush xml:id="br0">
      <inkml:brushProperty name="width" value="0.04914" units="cm"/>
      <inkml:brushProperty name="height" value="0.04914" units="cm"/>
      <inkml:brushProperty name="color" value="#F2395B"/>
    </inkml:brush>
  </inkml:definitions>
  <inkml:trace contextRef="#ctx0" brushRef="#br0">35950 15700 447,'50'4'59,"0"10"-3,0 10-3,0 9-3,1 6-3,4 3-2,3 3-2,3 4-2,-1-1-5,-2-3-5,-3-3-5,-3-2-7,-6-3-3,-5 1-3,-7-1-3,-5 1-3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0:33"/>
    </inkml:context>
    <inkml:brush xml:id="br0">
      <inkml:brushProperty name="width" value="0.05559" units="cm"/>
      <inkml:brushProperty name="height" value="0.05559" units="cm"/>
      <inkml:brushProperty name="color" value="#F2395B"/>
    </inkml:brush>
  </inkml:definitions>
  <inkml:trace contextRef="#ctx0" brushRef="#br0">30300 21350 395,'-15'-30'5,"23"-9"9,22-10 9,22-8 10,16 2 3,14 16-1,11 15-2,14 17-1,3 16-3,-2 19-3,-3 19-2,-3 19-3,-13 13-3,-22 10-3,-22 10-2,-21 9-2,-18 9-5,-12 9-5,-13 10-7,-12 10-5,-12 0-4,-8-5-3,-10-7-1,-9-5-2,-2-14-2,6-18 0,7-19 0,6-18 0,6-20 0,6-18 1,7-19 2,6-18 0,3-18 1,0-16 2,0-15 2,0-15 1,3-11 2,6-2 2,7-3 3,6-3 2,3 1 3,0 6 4,0 7 3,0 6 5,0 9 1,0 13 3,0 12 1,0 13 1,0 13 8,0 17 16,0 15 14,0 16 15,0 15 2,0 16-14,0 15-14,0 17-12,0 21-9,0 28-1,0 28-3,0 29-2,0-7-2,0-41-2,0-40-4,0-40-2,-2-12-1,-3 19-1,-3 19 1,-2 19 0,-1 32-9,3 47-15,3 47-16,4 48-15,2 2-5,4-41 7,3-40 7,3-40 8,1-32-1,1-22-12,-1-22-9,1-21-11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0:36"/>
    </inkml:context>
    <inkml:brush xml:id="br0">
      <inkml:brushProperty name="width" value="0.03865" units="cm"/>
      <inkml:brushProperty name="height" value="0.03865" units="cm"/>
      <inkml:brushProperty name="color" value="#F2395B"/>
    </inkml:brush>
  </inkml:definitions>
  <inkml:trace contextRef="#ctx0" brushRef="#br0">33150 23350 569,'-30'-24'7,"-9"4"15,-10 3 14,-8 3 15,-1 4 2,9 7-10,10 6-9,10 7-10,4 2-5,0 1-2,0-1 0,0 1-1,0 4-2,0 9-2,0 10-1,0 10-2,-2 2-1,-3-3 2,-3-3 0,-2-2 2,3-3-7,14 1-11,11-1-13,14 1-12,14-4-3,20-6 8,18-6 8,20-6 7,6-7 2,-2-6 0,-3-6-3,-3-6-2,-7-4-1,-9 1-2,-10-1-3,-8 1-2,-9-3 4,-6-2 9,-6-3 8,-6-3 10,-6-2 6,-2 0 4,-3 0 4,-3 0 4,2 0-2,10 0-10,10 0-10,9 0-8,2 1-5,-2 4 1,-3 3 2,-3 3 1,-4-1 1,-3-2 2,-3-3 1,-2-3 1,-8 2 6,-8 10 6,-10 10 7,-9 9 8,-4 10 0,4 14-6,3 11-5,3 14-6,1 3-3,1-2 0,-1-3-2,1-3 0,7-6-2,16-5-2,15-7-2,17-5-1,5-8-3,-3-5-1,-3-7-2,-2-5-3,-3-6 0,1-3-1,-1-3-2,1-2-1,-1-3 1,1 1 0,-1-1 2,1 1 0,-4-3 2,-6-2 1,-6-3 1,-6-3 1,-2-6 2,3-5 1,3-7 3,4-5 2,-3-4 1,-5 0 0,-7 0-1,-5 0-1,-4 1 2,0 4 1,0 3 2,0 3 1,0 1 4,0 1 4,0-1 4,0 1 5,-7 2-1,-11 7-8,-14 6-8,-11 7-7,-6 7-6,4 9-6,3 10-4,3 10-5,3 5-6,3 4-6,3 3-7,4 3-6,2-1-3,4-2-1,3-3 1,3-3-1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0:37"/>
    </inkml:context>
    <inkml:brush xml:id="br0">
      <inkml:brushProperty name="width" value="0.05097" units="cm"/>
      <inkml:brushProperty name="height" value="0.05097" units="cm"/>
      <inkml:brushProperty name="color" value="#F2395B"/>
    </inkml:brush>
  </inkml:definitions>
  <inkml:trace contextRef="#ctx0" brushRef="#br0">34500 23600 431,'7'-46'9,"17"10"18,15 10 17,16 9 18,5 9 5,-2 9-11,-3 10-11,-3 10-9,-6 4-8,-5 0-5,-7 0-6,-5 0-6,-8 3-2,-5 6-1,-7 7 0,-5 6 0,-9 3-4,-9 0-7,-10 0-8,-8 0-7,-9 0-3,-6 0 2,-6 0 2,-6 0 2,-1-4 1,7-5 2,6-7 2,7-5 1,15-11 8,25-11 15,25-14 14,25-11 15,10-4 2,-2 6-8,-3 7-8,-3 6-10,-2 1-6,0-3-3,0-3-5,0-2-3,4-1-2,10 3 1,10 3 2,9 4 0,1 1 1,-6 0-3,-6 0-3,-6 0-2,-6 1-16,-2 4-33,-3 3-31,-3 3-32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57"/>
    </inkml:context>
    <inkml:brush xml:id="br0">
      <inkml:brushProperty name="width" value="0.04713" units="cm"/>
      <inkml:brushProperty name="height" value="0.04713" units="cm"/>
      <inkml:brushProperty name="color" value="#F2395B"/>
    </inkml:brush>
  </inkml:definitions>
  <inkml:trace contextRef="#ctx0" brushRef="#br0">90000 35950 466,'-41'-80'49,"19"41"7,19 40 7,19 42 7,13 24-1,10 9-13,10 10-11,9 10-12,6 4-8,3 0-3,3 0-4,4 0-2,8 12-7,17 26-7,15 24-7,16 26-8,-1 7-8,-15-9-7,-15-10-7,-16-8-7,-13-20-1,-9-28 5,-10-28 3,-8-27 6,-6-14-3,1 4-8,-1 3-8,1 3-8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0:38"/>
    </inkml:context>
    <inkml:brush xml:id="br0">
      <inkml:brushProperty name="width" value="0.04145" units="cm"/>
      <inkml:brushProperty name="height" value="0.04145" units="cm"/>
      <inkml:brushProperty name="color" value="#F2395B"/>
    </inkml:brush>
  </inkml:definitions>
  <inkml:trace contextRef="#ctx0" brushRef="#br0">37100 21850 530,'-69'25'0,"13"0"0,12 0 0,13 0 0,15-4 9,19-5 19,19-7 18,19-5 19,9-6 3,0-3-12,0-3-12,0-2-12,7-6-10,17-6-8,15-6-6,16-6-8,-2 1-4,-19 9 2,-18 10-1,-19 10 2,-18 13-2,-15 19-2,-15 19-2,-16 19-2,-13 10 0,-9 4 2,-10 3 3,-8 3 2,-6-1 2,1-2 1,-1-3 1,1-3 1,-4 1 0,-6 6 1,-6 7-1,-6 6 1,1-2-1,9-9-2,10-10-2,10-8-2,16-14-5,26-15-5,24-15-8,26-16-5,16-15-3,10-11 2,10-14 3,9-11 3,-2-3 2,-12 10 4,-13 10 4,-12 9 4,-12 15 9,-8 22 18,-10 22 15,-9 23 18,-5 10 3,0 0-6,0 0-9,0 0-6,0-4-10,0-5-11,0-7-11,0-5-10,0-6-9,0-3-5,0-3-6,0-2-6,4-8-7,10-8-9,10-10-8,9-9-10,2-9 2,-2-5 10,-3-7 11,-3-5 11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0:38"/>
    </inkml:context>
    <inkml:brush xml:id="br0">
      <inkml:brushProperty name="width" value="0.03603" units="cm"/>
      <inkml:brushProperty name="height" value="0.03603" units="cm"/>
      <inkml:brushProperty name="color" value="#F2395B"/>
    </inkml:brush>
  </inkml:definitions>
  <inkml:trace contextRef="#ctx0" brushRef="#br0">37900 23450 610,'25'-44'7,"0"13"14,0 12 14,0 13 13,-2 9 6,-3 6-5,-3 7-4,-2 6-4,-1 4-7,3 4-8,3 3-8,4 3-8,-1 1-9,-3 1-6,-3-1-8,-2 1-8,-3-3-6,1-2-5,-1-3-7,1-3-5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0:39"/>
    </inkml:context>
    <inkml:brush xml:id="br0">
      <inkml:brushProperty name="width" value="0.04548" units="cm"/>
      <inkml:brushProperty name="height" value="0.04548" units="cm"/>
      <inkml:brushProperty name="color" value="#F2395B"/>
    </inkml:brush>
  </inkml:definitions>
  <inkml:trace contextRef="#ctx0" brushRef="#br0">39100 21400 483,'45'-46'6,"-9"10"12,-10 10 11,-8 9 11,-4 6 7,3 3 0,3 3 1,4 4 0,1 5-4,0 10-6,0 10-8,0 9-7,-2 9-10,-3 9-13,-3 10-14,-2 10-14,-11 7-9,-15 6-5,-15 7-4,-16 6-6,-8-2 0,0-9 4,0-10 3,0-8 6,1-11 4,4-8 6,3-10 6,3-9 6,7-12 10,14-11 13,11-14 12,14-11 14,13-9 5,16-3-3,15-3-2,17-2-3,3-3-4,-5 1-8,-7-1-6,-5 1-7,-20 12-2,-31 25 3,-31 25 4,-31 25 2,-13 12 3,6 1 1,7-1 1,6 1 1,6-3 0,6-2 0,7-3 0,6-3-1,13-7-3,23-9-6,22-10-7,22-8-5,13-14-4,7-15-3,6-15-1,7-16-3,-3-5-1,-8 6 2,-10 7 1,-9 6 1,-15 9 2,-18 13 3,-19 12 2,-18 13 4,-14 10 2,-5 10-1,-7 10 0,-5 9 0,-6 4-1,-3 1-3,-3-1-2,-2 1-3,-1-4-1,3-6 0,3-6 1,4-6 0,-3-1 0,-5 7 2,-7 6 1,-5 7 1,2-3 5,13-8 5,12-10 7,13-9 6,20-10 7,28-9 7,28-10 8,29-8 6,19-12-1,14-12-10,11-13-11,14-12-9,3-7-7,-2 1-1,-3-1-2,-3 1-3,-9 4-1,-11 9-2,-14 10-1,-11 10-3,-15 13 1,-16 19 2,-15 19 3,-15 19 3,-17 12 4,-15 6 4,-15 7 4,-16 6 5,-13 3 1,-9 0-3,-10 0-2,-8 0-2,-11 1-5,-8 4-8,-10 3-6,-9 3-7,-4-2-6,4-6-6,3-6-4,3-6-5,9-9-4,16-8-3,15-10-2,17-9-4,10-12-1,6-11-1,7-14-2,6-11 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0:39"/>
    </inkml:context>
    <inkml:brush xml:id="br0">
      <inkml:brushProperty name="width" value="0.05013" units="cm"/>
      <inkml:brushProperty name="height" value="0.05013" units="cm"/>
      <inkml:brushProperty name="color" value="#F2395B"/>
    </inkml:brush>
  </inkml:definitions>
  <inkml:trace contextRef="#ctx0" brushRef="#br0">38500 23500 438,'6'-43'136,"13"17"-26,12 15-25,13 16-24,15 13-16,19 14-6,19 11-6,19 14-7,12 11-8,6 14-10,7 11-10,6 14-10,3 16-12,0 22-14,0 22-15,0 23-13,-15-6-6,-27-31 2,-28-31 1,-28-31 3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0:40"/>
    </inkml:context>
    <inkml:brush xml:id="br0">
      <inkml:brushProperty name="width" value="0.05635" units="cm"/>
      <inkml:brushProperty name="height" value="0.05635" units="cm"/>
      <inkml:brushProperty name="color" value="#F2395B"/>
    </inkml:brush>
  </inkml:definitions>
  <inkml:trace contextRef="#ctx0" brushRef="#br0">67600 15750 390,'7'-36'11,"17"28"22,15 28 22,16 29 22,2 22 4,-8 20-11,-10 18-13,-9 20-12,-7 21-9,-3 25-4,-3 25-5,-2 25-5,-5 14-4,-2 3-3,-3 3-3,-3 4-3,-6 4-4,-5 6-1,-7 7-4,-5 6-1,-6-1-4,-3-5-3,-3-7-5,-2-5-3,-8-15-1,-8-22 1,-10-22 2,-9-21 2,-4-20-3,4-15-10,3-15-8,3-16-10,4-18-3,7-18 2,6-19 1,7-18 3,7-17 3,9-11 8,10-14 5,10-11 7,2-11 1,-3-5-6,-3-7-5,-2-5-6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0:40"/>
    </inkml:context>
    <inkml:brush xml:id="br0">
      <inkml:brushProperty name="width" value="0.04896" units="cm"/>
      <inkml:brushProperty name="height" value="0.04896" units="cm"/>
      <inkml:brushProperty name="color" value="#F2395B"/>
    </inkml:brush>
  </inkml:definitions>
  <inkml:trace contextRef="#ctx0" brushRef="#br0">67900 16500 449,'-24'-182'9,"4"39"19,3 36 18,3 39 18,1 32 8,1 28-5,-1 28-4,1 29-4,-10 32-7,-19 38-13,-18 37-11,-19 38-12,-10 10-9,1-15-6,-1-15-8,1-16-7,2-15-5,7-11-2,6-14-3,7-11-2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0:41"/>
    </inkml:context>
    <inkml:brush xml:id="br0">
      <inkml:brushProperty name="width" value="0.05022" units="cm"/>
      <inkml:brushProperty name="height" value="0.05022" units="cm"/>
      <inkml:brushProperty name="color" value="#F2395B"/>
    </inkml:brush>
  </inkml:definitions>
  <inkml:trace contextRef="#ctx0" brushRef="#br0">68050 16100 438,'28'-21'10,"6"10"20,7 10 20,6 9 21,4 12 6,4 16-9,3 15-8,3 17-9,3 10-7,3 6-8,3 7-8,4 6-8,1 1-7,0-3-10,0-3-7,0-2-10,-2-6-1,-3-6 6,-3-6 4,-2-6 6,-8-7-14,-8-6-32,-10-6-32,-9-6-32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0:41"/>
    </inkml:context>
    <inkml:brush xml:id="br0">
      <inkml:brushProperty name="width" value="0.02407" units="cm"/>
      <inkml:brushProperty name="height" value="0.02407" units="cm"/>
      <inkml:brushProperty name="color" value="#F2395B"/>
    </inkml:brush>
  </inkml:definitions>
  <inkml:trace contextRef="#ctx0" brushRef="#br0">71500 17150 913,'-18'-68'5,"17"17"7,15 15 9,16 16 7,5 9-8,-2 3-25,-3 3-27,-3 4-26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0:42"/>
    </inkml:context>
    <inkml:brush xml:id="br0">
      <inkml:brushProperty name="width" value="0.05409" units="cm"/>
      <inkml:brushProperty name="height" value="0.05409" units="cm"/>
      <inkml:brushProperty name="color" value="#F2395B"/>
    </inkml:brush>
  </inkml:definitions>
  <inkml:trace contextRef="#ctx0" brushRef="#br0">80750 19750 406,'117'240'139,"-16"-18"-33,-15-19-32,-15-18-32,-12-14-17,-6-5-2,-6-7-1,-6-5-1,-6-9-2,-2-9-4,-3-10-3,-3-8-3,-1-14-3,4-15 0,3-15 0,3-16-2,6-18 0,9-18-2,10-19-2,10-18-1,10-23 0,13-24 2,12-26 1,13-24 2,45-46 3,78-66 2,78-65 3,79-65 4,55-43-6,35-19-14,35-18-12,34-19-13,9 17-10,-16 53-8,-15 53-8,-15 54-7,-62 51-4,-106 50 2,-106 50 1,-106 50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2:59"/>
    </inkml:context>
    <inkml:brush xml:id="br0">
      <inkml:brushProperty name="width" value="0.04444" units="cm"/>
      <inkml:brushProperty name="height" value="0.04444" units="cm"/>
      <inkml:brushProperty name="color" value="#F2395B"/>
    </inkml:brush>
  </inkml:definitions>
  <inkml:trace contextRef="#ctx0" brushRef="#br0">95150 28750 495,'23'-111'5,"-3"28"12,-3 28 11,-2 29 11,2 18 4,9 9-2,10 10-3,10 10-2,2 7-3,-3 6-1,-3 7-1,-2 6-2,-5 6-3,-2 6-3,-3 7-3,-3 6-4,-4 1-3,-3-3-2,-3-3-3,-2-2-2,-1-5-2,3-2-1,3-3-2,4-3 0,11-6-1,23-5-4,22-7-4,22-5-2,18-22 0,16-33 1,15-35 3,17-34 2,22-32 1,32-28 2,31-28 2,32-27 1,21-23-3,13-16-7,12-15-7,13-15-7,-13 7-8,-37 31-9,-38 32-8,-37 31-10,-40 31-2,-40 31 4,-40 32 3,-41 31 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3:03"/>
    </inkml:context>
    <inkml:brush xml:id="br0">
      <inkml:brushProperty name="width" value="0.05412" units="cm"/>
      <inkml:brushProperty name="height" value="0.05412" units="cm"/>
      <inkml:brushProperty name="color" value="#F2395B"/>
    </inkml:brush>
  </inkml:definitions>
  <inkml:trace contextRef="#ctx0" brushRef="#br0">9385 21410 406,'-10'-8'0,"-3"-2"0,-5 0 0,-4-1 0,3 1 8,7 4 15,8 4 15,8 4 15,6 4 4,4 4-7,3 4-8,5 3-8,1 3-5,1 1-5,-1 1-3,1 2-4,-1 0-3,-1 2-2,-1 3-1,-1 1-3,-1 1 0,-1-1-2,-1-1 0,0-1-1,-2-2-1,1 0-1,0-1-1,-1 0-2,1-3 0,0-3 1,-1-3 0,1-3 0,0-2 1,-1-2 1,1-3 0,0-1 2,0-3 0,3-6 2,2-4 1,1-5 2,4-6-1,7-7 0,5-7-2,6-7-2,8-6 0,10-8 0,9-6 0,11-7 0,8-7 1,10-8-1,8-9 1,9-6-1,3-2-4,-5 10-13,-3 6-12,-4 9-11,-6 8-7,-8 8-3,-8 10-3,-8 8-2,-10 8 2,-12 5 5,-14 7 6,-12 5 6,-7 4 1,-3 3-4,-1 1-4,-2 2-5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3:07"/>
    </inkml:context>
    <inkml:brush xml:id="br0">
      <inkml:brushProperty name="width" value="0.0394" units="cm"/>
      <inkml:brushProperty name="height" value="0.0394" units="cm"/>
      <inkml:brushProperty name="color" value="#F2395B"/>
    </inkml:brush>
  </inkml:definitions>
  <inkml:trace contextRef="#ctx0" brushRef="#br0">26550 24271 558,'15'0'146,"-1"0"-34,-1 0-35,0 0-35,-2 0-20,1 0-7,0 0-6,0 0-7,0 0-2,-1 0-2,1 0 1,0 0 0,0 0 0,-1 0 1,1 0-1,0 0 1,0 0-1,0 0 0,-1 0-2,1 0 0,0 0 0,0 0 1,-1 0 1,1 0 2,0 0 1,0 0-1,-1 0 0,1 0-1,0 0 1,0 2 0,-1 0 0,1 2 0,0-1 0,0-1 0,-1 0 0,1-2-1,0 0-1,0 0-1,-1 0-1,1 0-1,0 1-1,2 0 0,0 2 0,1 0-1,1 1 1,1 0 0,2 0 0,0 0 0,1-1-1,1 0-1,1-2 0,1 0-2,-1-1 1,-1 0 1,-3 0 0,-1 0 1,-1 0 0,2 0 0,0 0-1,1 0 0,0 0 1,1 2 0,-1 0 1,1 2 1,-1-1 0,-1 1 0,-1 0 1,0 0-1,-1-1 1,1 0 0,1-2 2,1 0 0,1-1 0,1 0 1,1 0-1,2 0 0,-2 0 0,0 0 0,-1 0 0,0 0 0,-1-1 1,3 0-1,1-2 1,3 0 0,0 0 0,-1 0 1,-1 2-1,-1 0 1,-1 2-1,-1 0 0,-1 2 0,-1 0 1,0 1-2,3 0-1,1 0 0,3 0-2,0-1 0,1-1 0,-1 0 1,1-1 1,-1-2 0,1-1 0,-1 0 1,1-1 0,-2-1 1,0 2 1,-1 0 1,0 2 1,-2 0 0,1 0 2,-1 0 0,1 0 1,-1 0 1,1 0-2,-1 0 0,1 0 0,-1 0-1,3 0 0,0 0 0,1 0 0,-1 0 0,0 0-1,-1 0 1,-1 0-1,0-1 0,1 0 0,1-2 0,1 0 0,1-1 1,1 0-1,1 0 1,1 1-1,1-2 1,1 2-1,0-1 1,2 0-1,0 0 1,-1 0-1,-1 0 1,-1 0-1,-1 0-1,0 0 1,1 0-2,-1 1 0,0-1-1,-2 2-1,0 0 1,0 2-1,-2-1 0,2 0 1,1-2 1,1 0 0,-1-1 1,-1 0 0,-3 0 0,-1 0 0,-2 1-1,1 0 1,-1 2-1,1 0 0,0 1 0,-1 0 0,1 0 0,-1 0 1,1 0-1,-1 0 1,1 0-2,-1 0 1,1 0 0,-1 0-1,1 0 1,-1 0-1,1 0 1,1 0 1,1 0-1,1 0 1,1 0 1,1-2 0,1 0 0,1-1 0,1-1 1,2 0-1,3 0 0,1 0 0,1 0-1,0 0 0,0 0 0,1 0-1,0 0 1,2 0-1,2 0 1,2 1 0,0-2 1,0 0-1,-2-2 1,0 0 0,0 0 1,2 0-2,2 2 1,3 1-1,-1 0 0,-1 0 0,0 0-1,-1 0 0,-2 0 0,-1 0-1,0 0 1,-1 0-2,-2 1 1,-2 0-1,-2 2 0,-1 0 1,-4 1-1,-2 0 0,-3 0-1,-3 0 1,-2 0-1,-1 0-1,-1 0 0,-1 0 0,-1 0-2,-2 0-4,-3 0-4,-1 0-3,-3-1-12,-2-3-19,-4-4-20,-2-2-19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3:08"/>
    </inkml:context>
    <inkml:brush xml:id="br0">
      <inkml:brushProperty name="width" value="0.05229" units="cm"/>
      <inkml:brushProperty name="height" value="0.05229" units="cm"/>
      <inkml:brushProperty name="color" value="#F2395B"/>
    </inkml:brush>
  </inkml:definitions>
  <inkml:trace contextRef="#ctx0" brushRef="#br0">44421 21296 420,'7'-22'21,"-2"4"3,-3 5 4,0 3 4,-3 4 6,-1 4 8,0 4 8,-1 4 9,-3 4-1,-4 5-11,-4 5-10,-3 5-11,-3 4-8,0 1-3,1 2-3,-1 3-4,0 1-4,-3 0-1,-2 2-3,-1 1-2,-1 0-3,1 0-3,1 0-2,1 1-4,1-3-1,3 0 0,1-3-1,3-1 0,1-4-4,2-4-8,2-3-8,2-4-7,2-4-9,-1-1-8,0-2-9,0-2-9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0:02"/>
    </inkml:context>
    <inkml:brush xml:id="br0">
      <inkml:brushProperty name="width" value="0.03833" units="cm"/>
      <inkml:brushProperty name="height" value="0.03833" units="cm"/>
      <inkml:brushProperty name="color" value="#F2385B"/>
    </inkml:brush>
  </inkml:definitions>
  <inkml:trace contextRef="#ctx0" brushRef="#br0">52800 9811 573,'19'-9'-3,"7"-3"-7,7-4-8,7-1-6,0-2-1,-4 4 5,-5 3 6,-5 3 6,-1 1 4,2 2 4,5 1 4,1 0 3,2 2 2,-3 0 0,-2 2-1,-1 0 0,-4 2-2,-3 2 0,-5 2-1,-3 2 0,-3 1-1,-1 0 1,0 0 2,-2-1 0,-1 2 4,-2 0 3,-2 1 5,-2 2 4,-1-1 2,2 1 2,0 0 1,2 0 1,-1 0-1,-1 3-2,0 1-4,-1 3-2,-1 2-2,0 1-1,0 3 0,0 1-1,-1 3-1,-1 3 0,0 3 1,-1 3-1,-2 1-1,-2 2-2,-2 0-1,-1 2-1,-2-2-3,2-4-2,0-3-2,2-5-4,-1-4-1,-1-3 0,-3-4 0,-2-5-1,-1-2-3,-1-2-7,-1-2-6,-1-2-6,-3-4-6,-1-6-7,-4-6-7,-3-6-6,-1-7-2,-1-9 3,1-8 2,-1-9 3,3-8 5,5-4 10,5-5 8,5-5 9,4 1 5,2 9 2,4 7 1,3 8 3,1 6 0,2 4 1,0 3 0,2 5 0,0 3 4,3 5 5,2 3 5,2 5 6,0 2 2,-3 2-1,-1 2-2,-2 2 0,-1 3 0,0 4 5,0 4 4,0 4 3,-1 3 1,0 5-4,-2 4-4,0 3-3,-2 3-7,0-1-8,-2 0-9,0 1-9,-1-2-8,2-3-5,0-3-6,2-3-6,1-3-1,4-4 4,2-5 4,4-3 5,1-5 4,3-7 5,2-8 5,1-5 5,2-6 2,0 1 2,-1-2 1,1-1 0,-1 1 1,1 1 1,-1 3-1,1 1 1,-1 3 0,-3 1 0,-1 3-1,-2 1 1,-3 4 11,-1 4 21,-2 6 21,-2 5 22,-5 4 2,-8 7-15,-7 5-16,-9 7-17,-5 3-11,-3 1-11,-3 1-8,-2 1-10,-1-1-6,3-2-3,3-1-3,4-3-3,2-2-2,5-4 2,3-5 0,4-3 1,7-4 1,8-2 3,10-4 1,8-2 2,7-3 5,6-2 7,7-2 7,5-1 8,1-1 5,-4 2 1,-4 2 2,-3 2 2,-6 2-1,-6 0-3,-5 2-3,-6 0-3,-6 3-2,-6 4-2,-6 4-2,-6 4-2,-6 3-2,-7 5-6,-7 3-4,-6 5-5,-4 0-2,1-2-1,2-1 1,0-3 0,2-2 2,3-2 4,4-4 3,2-3 3,3-2 5,3-3 2,3-1 4,3-2 2,6-3 8,12-6 10,10-4 11,11-5 9,8-3 2,5-2-10,4 0-9,6-1-10,1 1-8,-2 3-10,-2 3-9,-1 2-10,-5 4-6,-4 1-6,-5 2-4,-5 2-6,-4 2 0,-5 3 5,-3 4 4,-4 2 4,-3 1 6,-2-2 4,-2-2 6,-2-2 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3:08"/>
    </inkml:context>
    <inkml:brush xml:id="br0">
      <inkml:brushProperty name="width" value="0.04884" units="cm"/>
      <inkml:brushProperty name="height" value="0.04884" units="cm"/>
      <inkml:brushProperty name="color" value="#F2395B"/>
    </inkml:brush>
  </inkml:definitions>
  <inkml:trace contextRef="#ctx0" brushRef="#br0">43874 21528 450,'-14'-7'10,"3"-1"0,3 0-1,2 0 0,2 0 1,0 0 2,0 1 3,1-1 3,0 1 5,3 2 9,4 2 7,2 2 9,2 2 1,2 4-6,0 2-5,2 4-6,0 2-4,1 5-3,1 3-4,1 5-3,1 2-2,0 1-3,-1 0-1,1 2-3,0 1-3,1 1-2,1 1-3,2 1-4,-1 0-3,1 2-6,-1 1-5,1 1-6,-1 0-6,1 0-7,0 0-6,-1 0-7,-1-2 0,-2-5 8,-4-5 6,-3-5 8,-2-4 1,0-3-7,-2-3-7,0-2-5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3:13"/>
    </inkml:context>
    <inkml:brush xml:id="br0">
      <inkml:brushProperty name="width" value="0.06808" units="cm"/>
      <inkml:brushProperty name="height" value="0.06808" units="cm"/>
      <inkml:brushProperty name="color" value="#F2395B"/>
    </inkml:brush>
  </inkml:definitions>
  <inkml:trace contextRef="#ctx0" brushRef="#br0">51405 12644 323,'-13'0'12,"6"0"13,6 0 13,6 0 11,3 0 2,2 2-11,0 0-9,1 2-10,1-1-6,2-1-2,0 0-3,1-1-2,0-1-2,-1 2 0,-1 0-2,0 1-1,-1 2 0,1 0 0,1 1-1,2 2 0,-1-1 0,-1-2-1,-1-3-2,0 0 0,-1-2 0,1 0 3,1 0 2,2 0 2,-1-1 1,1-1-1,0 0-1,-1-1-2,2-1 0,1 2-1,3 0-1,2 2 0,1-1-1,3 0 1,1-2 0,2 0 1,2-1-1,-1 0 0,1 0 0,-1 0 0,-1 1-1,-3 1 1,-4 0 0,-1 2 1,-3 0 0,1 0 0,-1 0 1,1 0 0,0 0 0,-1 2 0,1 0 0,0 1 0,-2 1-1,1-2 2,-2 0 1,-1-2 0,0 0 1,0 0 0,-1 0-1,1 0 0,0 0 0,1 0-1,1 0 0,1 0-2,1 0 1,1 0 0,1 0 0,2 0-1,-1 0 1,-2 0 0,0 0-1,0 0 0,-1 0 0,1 0-3,1 0-1,1 0-2,1 0-1,1-2-1,1 0-1,1-2 0,0 0 0,1-2-1,-1 0 1,1-1 0,-1-1 0,1 2 1,-1 1 0,1 0 0,-2 2 2,0 1 1,-1 0 1,-1 2 2,-1 1 2,-1 1 2,-1 3 1,0 2 2,-3 1 2,1 2 0,-2 0 0,-1 1 1,0 0 0,1 0 0,2-2 0,0 0 0,0-2 0,1 1 0,-1 0-1,1 0 0,0-1-2,-1-1-3,1 0-4,0-2-3,1-1-1,5-4 1,3-2 1,4-3 1,4-3 0,3-2-4,2-2-1,4-1-4,1-2 0,0 2 1,0 1 0,0 1 2,-1 1 1,-4 2 2,-2 2 0,-3 2 2,-3 2 2,0 1 1,-1 0 1,-1 2 2,-1 1 1,1 1 2,-1 3 0,0 2 2,0 1 0,-3 2 1,-2 0 0,-1 1 1,0 0-1,1 0 0,3-2-1,1 0 0,3-3-1,2-1 2,4-2 0,3-2 1,2-1-1,2-2-3,2 0-2,2-2-2,1 0-3,0 1-2,0-1-3,0 0-3,1-1-2,2 0 1,1-1 0,3-2 0,0 0-1,-2 1 1,-2-1-1,-2 0-1,-2 0 1,0 2 0,-2 1 0,0 0 1,-3 2 0,-4 1 4,-4 0 1,-3 2 3,-4 1 2,0 1 2,-1 3 3,-1 2 1,-2 1 1,-3-2 0,-3-1-1,-3 0-1,-1-1 1,0 2 2,-1 0 2,1 1 3,0 1 0,1-2 0,2-1-1,0 0 0,2-2-3,3-1-4,3 0-4,3-1-5,1-2-1,2-1 2,1 0 1,1-1 2,1-2-1,0 0-4,2-1-2,1-2-4,-1 0-2,0 1-2,-1-1-2,-1 0-1,-2 1 1,0 2 4,-1 2 3,-1 2 5,-1 1 1,-1 0 1,-2 0 1,1 0 0,-3 1 0,0 0 0,-1 2 1,0 0 0,-2 1 2,1 0 5,-1 0 5,1 0 4,-1-1 2,-2-1-2,0 0-2,0-1-3,-1-1-1,3 0-2,1 0-3,3 0-2,1 0-1,1 0-2,1 0-2,1 0 0,0-2-3,2 0-1,1-3-1,1-2-2,1-1 0,0-2-2,2 0 0,1-1 0,0 0-1,0 0 1,0 2 1,1 1 0,-3 1 2,0 2 1,-3 2 4,-1 2 1,-3 1 3,0 2 2,-1 0 2,-1 2 3,-1 0 1,-1 2 1,-1 0 0,-1 1 1,-1 1-1,-1-2 0,-1-1-1,-1 0-2,0-1 1,1 0-1,1-1-1,2 1 1,0 0-2,2-2-2,3 0-2,1-2-3,2 0-2,1 0 0,1 0-1,1 0-2,0-1 1,0-2-1,0-2 1,1-1 0,-1-2 1,0 2-1,0 1 0,1 0-1,-2 1 2,0 0 1,-1 0 1,-1 0 2,-1 1 1,-1 1 4,-1 0 1,-1 2 4,-2 1 1,0 1 0,0 3 2,-2 2 1,-1 1-1,3 0-1,0 0-1,1 0-1,0-1-1,2-1-1,1-1-1,1 0 0,1-2-3,1 0-3,1-2-3,0 0-3,2-2-2,1-2-1,0-2 0,2-2 0,0 0 0,-1 1 0,-2 0 1,0 2-1,-2 0 1,-5 0 2,-4 0 1,-3 0 1,-3 1 2,-1 0 0,-1 2 2,0 0 1,-1 2 1,3 2 2,1 2 2,3 2 2,1 0 1,3-1-2,1 0 0,3-2-2,-1 0-1,-2 0-2,-1 0 0,-2 0-3,-1-1 0,2 0 0,3-2-1,1 0 0,2-1-1,1 0-1,1 0 0,1 0-1,1-1 1,4 0 1,2-2 3,4 0 1,2 0 2,0 0 1,2 2 2,0 0 1,-1 2 1,-2 0 0,-3 2 0,-4 0 0,0 2 0,1 0-1,0 1-2,2 2-1,-1-2-1,0-1-1,-1-2-1,-1-2-1,-1-1-1,0 0-4,0 0-2,1 0-3,-3 0-2,0-2-4,-3 0-2,-1-2-3,-8 0-11,-11 1-18,-12-1-19,-12 0-18,-6 1-4,1 2 13,-1 2 13,0 2 12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3:15"/>
    </inkml:context>
    <inkml:brush xml:id="br0">
      <inkml:brushProperty name="width" value="0.04815" units="cm"/>
      <inkml:brushProperty name="height" value="0.04815" units="cm"/>
      <inkml:brushProperty name="color" value="#F2395B"/>
    </inkml:brush>
  </inkml:definitions>
  <inkml:trace contextRef="#ctx0" brushRef="#br0">60529 8874 456,'-8'-21'1,"2"5"2,0 5 1,2 5 2,0 3 9,0 3 16,0 4 17,0 2 16,0 4 4,0 6-11,0 4-11,1 5-9,-1 3-8,0 1-4,0 0-5,0 2-3,0 1-4,2-1 1,0 0-2,2 1 0,0-1-2,0 2-3,0 1-3,0 1-4,0 1-1,2 2-1,0 2-2,2 3 0,0 0 0,0 0 1,0 0 1,0 0 1,-1 0 0,1 0 0,0 0-1,0 0-1,-1 0-1,0-1-2,-1-2-3,-2 0-3,0-2-1,0-2-2,0-1-1,0-3-2,-1-3-1,-2-3-1,-2-5-3,-2-3-1,0-6-8,-1-6-13,0-8-14,0-6-14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3:16"/>
    </inkml:context>
    <inkml:brush xml:id="br0">
      <inkml:brushProperty name="width" value="0.05237" units="cm"/>
      <inkml:brushProperty name="height" value="0.05237" units="cm"/>
      <inkml:brushProperty name="color" value="#F2395B"/>
    </inkml:brush>
  </inkml:definitions>
  <inkml:trace contextRef="#ctx0" brushRef="#br0">60631 8600 420,'-7'-8'0,"1"0"0,0 0 0,2 0 0,0 0-1,2 1-2,0-1-1,2 0-1,0 0 3,2 0 12,0 0 10,2 1 11,1 0 4,1 2-5,3 2-2,2 2-5,1 1-2,2 0-2,0 0-2,1 0-2,1 0-2,-1 2 0,1 0 0,0 2-2,0 0 0,3 0-1,2-1-2,1 1 0,2 0-2,-1 0-2,1 0-1,-1 0-1,3 0 0,3 0 3,4 0 2,5 0 4,2-1 0,2-1-1,2 0-2,2-1-2,2-1-1,4 0 0,2 0-1,4 0-1,0-2-1,-1 0-1,0-3 0,-2-2-1,-1-1-1,0 2 0,-2 1-1,0 0 0,-2 2 0,-2 1 0,-2 0 2,-2 2 0,-2 0 0,-2 0 2,-2 0 0,-1 0 0,-2 0 2,0 0 0,1 0 0,-1 0 1,0 0 1,1 0-1,-1 0 1,0 0-1,0 0 0,1 0 0,-1 0-1,0 0-1,0 0 0,1 0-2,-1 0-1,0 0-1,0 0-2,1 0 1,-1 0-1,0 0 0,1 0 0,-1 0-1,0 0 0,1 0 0,-1-1 0,0-1 1,0 0 0,1-1 1,-2-1 0,0 0 0,-1 0 1,-1 0-1,-2 0 1,-1 0 0,-3 0 1,-1 0-1,-1 0 1,1 1 1,1-1-1,1 0 1,-1 0-1,0 0 1,-1 0-1,0 0 0,-3 1 0,-2 0-1,-1 2-1,-2 0-1,-1 1-1,-1-2 1,1 0-1,0-1 0,-2 0 2,-1 3 2,-2 4 3,-2 2 3,-3 3 3,-3 2 1,-2 2 2,-4 1 2,0 2-1,1 0-2,0-1-4,2 1-2,0 1-2,0 3 1,0 3 0,0 3 0,-1 2 1,-1 1 0,0 1 0,-1 1 0,-1-1 0,0 0 1,0-1 1,0-1 0,0 0 0,0 1-2,0 1 0,0 1-2,0 0-1,1 2-1,-1 1 1,0 1-2,0 1 0,0 2 1,0 2-2,0 2 1,1 1-1,0-2-3,2 0-1,0-1-3,1-2-1,0 0-2,0-1-1,0-1-2,0-2-2,0-2-2,0-2-3,0-1-2,0-2-2,0-1 0,0-1 0,0-1-1,0-1-1,0-1-3,0-1-1,0-1-4,0-2-2,-2-3-4,0-3-2,-2-2-5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3:31"/>
    </inkml:context>
    <inkml:brush xml:id="br0">
      <inkml:brushProperty name="width" value="0.04739" units="cm"/>
      <inkml:brushProperty name="height" value="0.04739" units="cm"/>
      <inkml:brushProperty name="color" value="#F2395B"/>
    </inkml:brush>
  </inkml:definitions>
  <inkml:trace contextRef="#ctx0" brushRef="#br0">58600 56400 464,'68'21'2,"-11"-5"4,-14-7 5,-11-5 3,3-3 7,23 4 7,22 3 8,22 3 7,2-1 0,-15-2-8,-15-3-8,-16-3-8,-2-2-4,13 0-3,12 0 0,13 0-2,6 0-1,0 0 1,0 0 1,0 0 1,3 1 0,6 4 0,7 3 0,6 3 0,6 1-1,6 1-1,7-1 0,6 1-2,3-1 1,0 1 0,0-1 0,0 1 1,-4-3 0,-5-2-3,-7-3-2,-5-3-2,-1-4-2,6-3-2,7-3-1,6-2-2,7-6-1,10-6 2,10-6 2,9-6 1,1-6 1,-6-2 0,-6-3 0,-6-3 1,-4-1 0,1 4 0,-1 3-1,1 3 0,-1 4 0,1 7 0,-1 6 0,1 7 1,-4 4-1,-6 3 1,-6 3 0,-6 4 0,-9 5 0,-8 10-2,-10 10 0,-9 9-1,-10 1-3,-9-6-5,-10-6-3,-8-6-6,-9-7-5,-6-6-10,-6-6-9,-6-6-10,-7-7 1,-6-6 10,-6-6 9,-6-6 10,-4-4 0,1 1-10,-1-1-9,1 1-8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3:31"/>
    </inkml:context>
    <inkml:brush xml:id="br0">
      <inkml:brushProperty name="width" value="0.05256" units="cm"/>
      <inkml:brushProperty name="height" value="0.05256" units="cm"/>
      <inkml:brushProperty name="color" value="#F2395B"/>
    </inkml:brush>
  </inkml:definitions>
  <inkml:trace contextRef="#ctx0" brushRef="#br0">68250 53950 418,'-8'-54'53,"-16"45"6,-15 43 7,-15 45 5,-14 28-4,-8 17-12,-10 15-12,-9 16-13,-9 12-7,-5 9 0,-7 10-1,-5 10 0,-1-1-3,6-9-5,7-10-4,6-8-5,9-14-6,13-15-7,12-15-5,13-16-7,10-16-4,10-16-2,10-15-3,9-15-1,9-18-5,9-19-8,10-18-6,10-19-8,2-10-2,-3 1 4,-3-1 4,-2 1 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3:31"/>
    </inkml:context>
    <inkml:brush xml:id="br0">
      <inkml:brushProperty name="width" value="0.05729" units="cm"/>
      <inkml:brushProperty name="height" value="0.05729" units="cm"/>
      <inkml:brushProperty name="color" value="#F2395B"/>
    </inkml:brush>
  </inkml:definitions>
  <inkml:trace contextRef="#ctx0" brushRef="#br0">66650 54650 383,'-46'-96'3,"10"10"5,10 10 5,9 9 5,4 7 1,1 7-2,-1 6-2,1 7-2,7 11 7,16 20 18,15 18 17,17 20 17,8 17 2,4 20-12,3 18-14,3 20-11,4 16-10,7 16-5,6 15-5,7 17-5,8 11-4,14 10-1,11 10-1,14 9-1,0-7-11,-8-21-24,-10-22-21,-9-22-23,-13-21-11,-16-18 4,-15-19 2,-15-18 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3:36"/>
    </inkml:context>
    <inkml:brush xml:id="br0">
      <inkml:brushProperty name="width" value="0.0551" units="cm"/>
      <inkml:brushProperty name="height" value="0.0551" units="cm"/>
      <inkml:brushProperty name="color" value="#F2395B"/>
    </inkml:brush>
  </inkml:definitions>
  <inkml:trace contextRef="#ctx0" brushRef="#br0">12200 52150 399,'-30'21'0,"-9"-5"0,-10-7 0,-8-5 0,-3-6 0,7-3 1,6-3 0,7-2 1,2-5 1,1-2-2,-1-3 0,1-3 0,4-2 4,9 0 11,10 0 9,10 0 10,8 0 4,10 0-1,10 0-2,9 0-1,6 10-3,3 23-5,3 22-4,4 22-4,2 16-3,4 14-1,3 11-1,3 14 0,-1 5-2,-2 1 0,-3-1-1,-3 1 0,-1-1-2,4 1-1,3-1-1,3 1-1,-1-3-1,-2-2-1,-3-3-2,-3-3-1,-2-7 0,0-9 0,0-10 0,0-8 0,1-9 1,4-6-2,3-6 0,3-6-1,3-10 1,3-12 0,3-13 2,4-12 0,7-18 2,13-21 3,12-22 1,13-22 3,18-21 1,26-18 0,24-19 1,26-18-1,18-20-1,13-18-3,12-19-3,13-18-4,9-10-3,6 0-7,7 0-6,6 0-5,1 10-6,-3 23-6,-3 22-5,-2 22-7,-9 10-2,-12 1-2,-13-1 0,-12 1-2,-29 13 1,-43 29 2,-44 28 0,-43 28 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3:46"/>
    </inkml:context>
    <inkml:brush xml:id="br0">
      <inkml:brushProperty name="width" value="0.0507" units="cm"/>
      <inkml:brushProperty name="height" value="0.0507" units="cm"/>
      <inkml:brushProperty name="color" value="#F2395B"/>
    </inkml:brush>
  </inkml:definitions>
  <inkml:trace contextRef="#ctx0" brushRef="#br0">33750 43800 433,'-113'-24'23,"26"4"-1,24 3-1,26 3 0,18 3 6,13 3 13,12 3 13,13 4 12,12 5 2,13 10-12,12 10-11,13 9-10,7 2-8,4-2-4,3-3-5,3-3-3,6-6-5,9-5-4,10-7-3,10-5-5,4-3-3,0 4-2,0 3-3,0 3-2,-4 1 0,-5 1 0,-7-1 0,-5 1 1,-9 1-8,-9 3-17,-10 3-18,-8 4-16,-12 1-5,-12 0 9,-13 0 7,-12 0 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3:46"/>
    </inkml:context>
    <inkml:brush xml:id="br0">
      <inkml:brushProperty name="width" value="0.0407" units="cm"/>
      <inkml:brushProperty name="height" value="0.0407" units="cm"/>
      <inkml:brushProperty name="color" value="#F2395B"/>
    </inkml:brush>
  </inkml:definitions>
  <inkml:trace contextRef="#ctx0" brushRef="#br0">34050 45350 540,'-54'23'2,"-5"-3"3,-7-3 4,-5-2 4,-1-3 1,6 1-2,7-1-2,6 1-1,6-3 4,6-2 11,7-3 11,6-3 10,20-9 4,34-11-5,35-14-5,35-11-5,19-3-4,7 10-5,6 10-4,7 9-5,5 10-7,7 14-8,6 11-7,7 14-9,2 5-9,1 1-8,-1-1-9,1 1-9,-17-4 0,-30-6 10,-32-6 9,-30-6 9,-17-2 0,1 3-7,-1 3-8,1 4-8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0:02"/>
    </inkml:context>
    <inkml:brush xml:id="br0">
      <inkml:brushProperty name="width" value="0.0349" units="cm"/>
      <inkml:brushProperty name="height" value="0.0349" units="cm"/>
      <inkml:brushProperty name="color" value="#F2385B"/>
    </inkml:brush>
  </inkml:definitions>
  <inkml:trace contextRef="#ctx0" brushRef="#br0">53726 10866 630,'-22'-7'-45,"4"2"16,5 2 17,3 2 17,2 1 12,2 2 9,1 0 8,0 2 8,2 1 4,0 5 1,2 4-1,0 4 0,1 3-3,0 5-7,0 3-7,0 4-6,0 3-10,0 1-11,0 0-11,0 2-12,-1 2-8,-2 2-8,-2 4-6,-1 2-7,-1-3-2,2-10 2,2-9 1,2-10 3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3:47"/>
    </inkml:context>
    <inkml:brush xml:id="br0">
      <inkml:brushProperty name="width" value="0.04873" units="cm"/>
      <inkml:brushProperty name="height" value="0.04873" units="cm"/>
      <inkml:brushProperty name="color" value="#F2395B"/>
    </inkml:brush>
  </inkml:definitions>
  <inkml:trace contextRef="#ctx0" brushRef="#br0">39150 47050 451,'-24'-24'1,"4"4"1,3 3 2,3 3 2,-4 1 11,-8 1 21,-10-1 21,-9 1 22,-9 5 2,-5 14-17,-7 11-15,-5 14-17,-8 10-9,-5 9-3,-7 10-3,-5 10-3,-9 7-4,-9 6-4,-10 7-3,-8 6-6,-1 3-2,9 0-1,10 0-1,10 0-1,10-7-1,13-11 2,12-14 1,13-11 1,9-9 1,6-3 1,7-3 0,6-2 2,18 2 0,32 9-2,31 10-1,32 10-2,22-1 0,17-9-2,15-10 0,16-8-1,10-6-1,7 1-3,6-1-3,7 1-2,11 2-1,20 7 2,18 6 0,20 7 0,-17-1 3,-49-6 1,-51-6 2,-49-6 2,-26-4-8,1 1-21,-1-1-20,1 1-19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4:16"/>
    </inkml:context>
    <inkml:brush xml:id="br0">
      <inkml:brushProperty name="width" value="0.04614" units="cm"/>
      <inkml:brushProperty name="height" value="0.04614" units="cm"/>
      <inkml:brushProperty name="color" value="#F2395B"/>
    </inkml:brush>
  </inkml:definitions>
  <inkml:trace contextRef="#ctx0" brushRef="#br0">4137 6499 476,'-39'14'4,"1"-2"7,1-4 8,2-3 7,4-3 4,11-2 0,9-3-1,10-4-1,11-5-1,11-11-3,13-9-2,11-10-3,10-8-3,9-4 0,9-6-3,9-3 0,4-2-3,-1 6-2,-2 5-1,0 4-3,2 2-3,7-2-3,5-2-5,6-1-3,-6 3-2,-16 11-1,-17 11 0,-16 11 0,-13 8-1,-7 7 2,-9 4 1,-7 7 2,-8 6 2,-8 4 3,-8 5 4,-7 5 4,-8 4 1,-5 4-1,-7 4 0,-5 4-2,-3 3 4,0 0 7,0 2 7,0 0 7,0 4 2,-2 8-4,-1 6-3,0 7-4,2 0-3,4-5 0,5-7-1,6-5-1,2-4-4,4 0-5,4-2-7,2 0-6,2-3-2,4-4-1,3-4 0,3-4 0,2-8 0,4-11-2,2-12 0,4-12-1,2-10 0,2-9 1,1-9 2,3-8 0,0-10 0,0-6-2,-2-9-2,-1-7-3,0-7-1,0-5-2,0-4-1,0-6-2,0 3 1,1 10 6,2 9 5,0 11 4,-1 9 4,-2 12 2,-4 10 1,-2 11 1,-1 1 1,1-9-1,3-9-2,2-8 0,0-5 0,0 0 3,-2 0 4,0 0 2,-2 3 6,-1 4 8,0 5 8,-1 6 8,0 10 4,3 18-1,4 18 0,2 17 0,4 14-3,3 8-6,5 9-6,4 9-5,1 5-4,2-1-4,1 1-4,1-1-3,1 0-2,-1-3 0,0-1 0,1-3-1,-3-3 0,-4-6 0,-3-6-2,-4-6 0,-3-4 0,-1 0 0,-1-2 1,0 0-1,-3-3 1,-3-3 1,-2-5 1,-4-4 0,-2-4 2,-4-5 0,-2-4 1,-3-6 1,-5-3 0,-4-4-3,-5-2-2,-5-4-1,-4-4-3,-4-9-2,-5-7-3,-2-9-2,-7-5-4,-4-4-3,-7-4-5,-6-4-3,-2-1-3,-1-1 0,1 0 0,-1 0-1,3 4-1,6 8-1,7 8-1,5 7-3,7 7 2,7 5 3,9 5 2,7 5 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4:35"/>
    </inkml:context>
    <inkml:brush xml:id="br0">
      <inkml:brushProperty name="width" value="0.03564" units="cm"/>
      <inkml:brushProperty name="height" value="0.03564" units="cm"/>
      <inkml:brushProperty name="color" value="#F2395B"/>
    </inkml:brush>
  </inkml:definitions>
  <inkml:trace contextRef="#ctx0" brushRef="#br0">5750 42845 617,'2'-13'43,"4"4"3,4 6 3,3 5 4,3 2-3,2 3-6,0 2-8,1 2-7,-1 0-9,-1-1-9,-2 0-9,-2-2-11,-3 1-9,-1 2-9,-2 1-9,-2 3-10,-2 1-3,-2-1-1,-2 1 1,-2 0 1,-2-2 3,0-3 7,-1-3 7,-2-2 7,1-2 5,-1 0 4,0 0 5,0 0 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4:36"/>
    </inkml:context>
    <inkml:brush xml:id="br0">
      <inkml:brushProperty name="width" value="0.04206" units="cm"/>
      <inkml:brushProperty name="height" value="0.04206" units="cm"/>
      <inkml:brushProperty name="color" value="#F2395B"/>
    </inkml:brush>
  </inkml:definitions>
  <inkml:trace contextRef="#ctx0" brushRef="#br0">4653 43750 523,'-16'7'0,"2"-2"0,1-3 0,1 0 0,1-2 5,2 2 9,2 0 11,2 2 9,2 1 4,0 3-2,2 3-4,1 4-2,0 2-4,0 5-2,0 3-4,0 5-2,-1 1-4,-1 2-3,0 1-4,-1 1-4,-1-1-3,0-2-2,0-1-4,0-3-1,0-2-4,0-5-3,0-3-3,0-4-4,3-8-4,6-11-6,6-10-7,6-11-7,3-7 2,1-4 9,1-5 8,1-2 9,0-1 7,-1 7 5,-1 6 5,-1 6 5,-2 4 4,-2 5 3,-4 3 4,-3 4 2,-2 4 3,-2 4 3,-2 4 2,-2 4 3,-1 3 0,0 3-2,0 4-4,0 2-2,-2 2-4,-2 3-2,-4 1-3,-2 3-3,-2-1-4,1-3-3,-1-3-4,0-3-4,0-3-2,1-1-1,-1-2-1,0-2 0,5-3 0,8-2 2,10-4 1,8-2 2,3-2 1,-1 0-1,-3 0 0,-1 0 0,-2 1-2,-3 2 0,-1 2-1,-2 2-1,-2 2 0,-2 0 1,-2 1 1,-2 2 0,-4 1 1,-6 3 1,-6 3 0,-5 4 0,-4 0 2,-1 1 0,-1-1 2,-1 1 1,-2-1 0,-1-1-1,-2-1 0,-3-1 0,1 0 1,2 0 4,1-1 4,3 1 5,2-2 2,3-1 4,3-2 1,3-2 4,4-2 1,6-1 2,6 0 1,6-1 3,6-3-2,5-3-5,7-2-4,5-3-5,6-2-4,3 0-2,4 0-4,4 0-3,2 1-2,-2-1-5,0 0-3,-1 0-3,-2 0-1,-2 2 1,-2 1 1,-2 1 2,-2 0-3,-3 2-5,-3 0-7,-3 2-5,-4-1-4,-3-1-3,-4 0-2,-4-1-2,-5-3-2,-2-2 0,-6-3 0,-2-3 0,-4-3 4,0 0 8,-1-1 8,-1-1 9,-1-1 5,2 1 2,1-1 3,0 1 3,2-1 2,-1 1 3,0-1 3,0 1 2,1 0 2,0 2 2,2 2 1,1 3 1,-1 1 8,-1 0 13,0 2 14,-1 1 14,-1 2 0,2 4-11,1 4-11,0 4-12,0 4-8,-1 5-3,-3 5-3,-2 5-4,-2 4-3,-1 3 0,-3 2-2,-2 4-1,-1 2-3,-1 1-3,-1 0-3,-1 2-4,0 0-5,1 2-6,1 0-6,1 2-6,2-2-5,2-4-3,4-4-4,3-3-3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4:36"/>
    </inkml:context>
    <inkml:brush xml:id="br0">
      <inkml:brushProperty name="width" value="0.03443" units="cm"/>
      <inkml:brushProperty name="height" value="0.03443" units="cm"/>
      <inkml:brushProperty name="color" value="#F2395B"/>
    </inkml:brush>
  </inkml:definitions>
  <inkml:trace contextRef="#ctx0" brushRef="#br0">5700 45950 639,'36'8'30,"-6"2"5,-5 0 5,-6 1 4,-3 3 0,1 4-3,1 3-3,1 5-4,1 2-6,1 0-10,1 2-10,1 1-9,0-1-10,-3-1-10,-1-3-10,-2-1-11,-3-4-7,-1-3-4,-2-4-4,-2-4-4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4:37"/>
    </inkml:context>
    <inkml:brush xml:id="br0">
      <inkml:brushProperty name="width" value="0.05099" units="cm"/>
      <inkml:brushProperty name="height" value="0.05099" units="cm"/>
      <inkml:brushProperty name="color" value="#F2395B"/>
    </inkml:brush>
  </inkml:definitions>
  <inkml:trace contextRef="#ctx0" brushRef="#br0">7272 43241 431,'8'-28'4,"-2"7"6,-1 6 8,0 8 7,0 5 4,3 4 0,4 4 0,2 4 1,0 4-4,-2 7-5,-4 5-6,-3 7-5,-1 5-5,-2 4-1,0 5-1,-2 6-2,-1 0-2,-2-2-2,-2-4-2,-1-2-2,-3-5-2,0-6-3,-2-5-2,0-7-1,0-5-4,1-4-4,0-6-4,2-4-4,0-8-1,0-6 2,1-9 1,-1-7 3,1-6 3,2-3 5,2-3 5,2-2 5,1 0 3,0 4 4,0 3 4,0 5 2,0 3 5,0 5 6,0 3 5,0 5 5,0 5 6,2 10 8,1 8 7,0 9 7,0 6-1,-2 3-10,-2 3-8,-2 3-10,-3 1-6,-2 2-4,-3 1-4,-3 1-3,-2-2-3,2 0-1,1-3-2,1-1-1,0-4-4,0-4-8,0-3-7,1-4-7,3-5-3,8-5 2,8-5 2,8-4 3,3-3 3,1 0 6,-1 0 5,1 0 6,-1 3 4,1 4 1,0 5 1,-1 6 2,-1 1 0,-4-1 0,-5-1-1,-3 0 1,-3 1 0,-2 5 1,-2 5 1,-2 5 1,-2 3-1,-2 1-1,-1 0-2,-3 2-2,-2-1-1,0-1 0,-1-3 0,-1-1 0,0-5-1,1-4-1,0-4 0,2-6-1,0-5-1,1-4 0,-1-6 0,0-4-1,1-6 0,2-5 0,3-7 0,1-5-1,4-4 1,6-2-1,5-3 2,7-1 0,3 1 0,1 4-1,1 4 0,1 3 0,1 3-2,1 0-4,1-1-4,1 1-3,0-1-4,-1 1-4,-1-1-3,-1 1-4,-1-1 0,-1-3 3,-1-1 2,0-2 3,-4-2 3,-1-1 2,-4-1 3,-3 0 3,-1 0 5,0 3 5,0 3 5,0 4 7,-2 2 6,-1 2 9,-2 4 8,-2 3 9,-1 5 3,-2 9-1,0 6-1,-1 9-1,-2 8-5,-2 7-9,-2 9-9,-2 7-8,-1 2-6,1-2-3,-1-4-3,0-2-4,2-4-1,2-5-2,4-5-2,3-5-1,4-8-6,7-10-8,7-11-10,8-11-9,1-5-1,-2 3 7,-1 1 8,-2 3 8,-3 1 6,-1 4 5,-3 3 5,-1 3 6,-2 3 4,-2 6 3,-2 4 2,-2 6 3,-4 4 2,-5 5 0,-4 5 2,-5 5 0,-3 2 1,-1-2-1,-2 0-1,1-1 0,-2-1-2,2-1-3,1-1-3,1-1-4,1-2-2,2-5-3,3-3-3,1-4-3,4-4 0,6-1 1,6-2 3,6-1 1,4-4 2,3-2 1,3-4 1,3-2 2,0-1 0,-1 2 0,-3 2 0,-1 3-1,-2 0 1,-3 2-1,-1 0 0,-2 2-1,-5 1-1,-7 4-4,-6 2-3,-7 3-4,-5 1-2,-2 0 1,-1-2-1,-3 0 0,-1-1 2,-1 3 1,-1 2 1,0 2 3,-3 1 0,1 1 1,-2 1 1,-1 1 0,1 1 4,1-1 5,3 1 5,1-1 6,3 0 6,3-1 4,3 0 5,3-2 5,2-1-1,4-1-4,2-1-5,4 0-5,2-3-4,4-1-2,2-2-2,4-2-3,2-2 0,5-2 0,3-2 0,5-2 0,3-2-2,5-4-5,3-2-6,4-3-3,2 0-7,-2 4-5,0 5-7,-1 3-6,-3 3-3,-2 3-1,-3 4 0,-3 2 0,-4 1-1,-3-2 0,-4-3 1,-5 0-1,-2-3-1,0 1-4,-2 0-3,0 0-3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4:38"/>
    </inkml:context>
    <inkml:brush xml:id="br0">
      <inkml:brushProperty name="width" value="0.05971" units="cm"/>
      <inkml:brushProperty name="height" value="0.05971" units="cm"/>
      <inkml:brushProperty name="color" value="#F2395B"/>
    </inkml:brush>
  </inkml:definitions>
  <inkml:trace contextRef="#ctx0" brushRef="#br0">10206 43484 368,'-29'-22'6,"7"1"11,5 2 11,6 3 12,5 1 5,2 2-4,4 2-3,3 3-2,3 0-5,5 2-3,5 1-4,5 0-4,4 1-3,1 0-3,3 0-2,1 1-2,0 0-5,-3 3-3,-3 4-6,-3 2-4,-3 3-10,-3 2-13,-2 2-14,-4 1-14,-4 1-2,-4-2 12,-6-3 11,-4-1 11,-2-2 8,1-2 6,0-2 6,2-2 6,0-1 5,-2 2 6,0 0 7,-1 2 5,-1 2 8,2 4 9,1 3 9,1 5 9,0 3 1,2 5-7,0 3-7,2 5-7,1 1-5,0 0-2,2 0-4,0 1-2,1-1-3,0 2-4,0 1-3,0 1-5,0 0-3,0 0-5,0 0-4,0 0-4,0-1-7,0-3-7,0-4-8,0-2-8,0-3-6,0-3-6,0-3-6,0-2-6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4:38"/>
    </inkml:context>
    <inkml:brush xml:id="br0">
      <inkml:brushProperty name="width" value="0.04619" units="cm"/>
      <inkml:brushProperty name="height" value="0.04619" units="cm"/>
      <inkml:brushProperty name="color" value="#F2395B"/>
    </inkml:brush>
  </inkml:definitions>
  <inkml:trace contextRef="#ctx0" brushRef="#br0">9990 46500 476,'-26'7'11,"9"-2"24,10-2 24,10-2 22,8-2 5,7 0-15,7-2-15,7 0-15,5-1-11,3 2-6,2 0-7,4 2-7,1 0-7,2 0-12,0 0-9,2 0-11,-4 0-7,-8 2-4,-8 0-5,-7 2-3,-6 0-4,-1 0-3,-2 0-3,-2 0-3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4:41"/>
    </inkml:context>
    <inkml:brush xml:id="br0">
      <inkml:brushProperty name="width" value="0.04269" units="cm"/>
      <inkml:brushProperty name="height" value="0.04269" units="cm"/>
      <inkml:brushProperty name="color" value="#F2395B"/>
    </inkml:brush>
  </inkml:definitions>
  <inkml:trace contextRef="#ctx0" brushRef="#br0">7648 48881 515,'-8'-13'53,"0"3"-3,0 4-5,0 4-3,1 3-5,-1 2-2,0 2-4,0 2-3,-1 2-3,-2 3-3,-2 3-3,-1 4-3,-1 1-2,1 1-2,0 1-1,2 1-1,-1 2-2,-1 5 0,-3 3-2,-1 4-1,-1 1-1,4-3-1,3-4-2,3-2-2,2-2-1,2-3 1,2-1 1,2-3 0,1-1-2,2-1-3,0 0-3,2-2-3,2 0-2,5-1 1,5 1 2,6 0 1,2-1-5,2-1-11,3-1-9,1 0-12,-1-3-2,-7-1 4,-5-2 6,-6-2 4,-3-2 1,-1-1-1,1 0-1,0-1-2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4:42"/>
    </inkml:context>
    <inkml:brush xml:id="br0">
      <inkml:brushProperty name="width" value="0.05194" units="cm"/>
      <inkml:brushProperty name="height" value="0.05194" units="cm"/>
      <inkml:brushProperty name="color" value="#F2395B"/>
    </inkml:brush>
  </inkml:definitions>
  <inkml:trace contextRef="#ctx0" brushRef="#br0">8630 49816 423,'-15'0'2,"2"0"4,3 0 3,1 0 5,3-1 11,4-1 21,4 0 21,4-1 21,3-1 1,3 2-16,4 0-17,2 2-17,1 0-12,1 2-7,-1 0-9,1 2-7,0-1-4,-1-1-1,1 0-1,0-1-1,-1-1-2,1 0-1,-1 0-1,1 0-2,-1-1-1,-3-1 0,-1 0-1,-2-1-1,-2 1-6,-1 4-12,0 3-11,-2 6-12,-1-1-7,0 1-2,-2-2-3,0 0-3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09:52"/>
    </inkml:context>
    <inkml:brush xml:id="br0">
      <inkml:brushProperty name="width" value="0.03976" units="cm"/>
      <inkml:brushProperty name="height" value="0.03976" units="cm"/>
      <inkml:brushProperty name="color" value="#F2385B"/>
    </inkml:brush>
  </inkml:definitions>
  <inkml:trace contextRef="#ctx0" brushRef="#br0">26341 10755 553,'-8'-5'14,"0"6"15,1 6 14,-1 6 15,0 5 3,0 5-11,0 5-9,0 5-10,1 1-7,-1-2-3,0-1-4,0-3-3,1-1-2,2-1-2,2-1-2,2-1-2,2-1-2,0-1-2,2-1-1,0-1-1,4-2-3,8-4-4,6-5-4,7-3-3,2-4-1,-3-6 1,-4-4 0,-1-5 2,-3-5 1,1-3-1,-1-5 0,1-3 0,-2-2 1,-3 3 2,-2 2 3,-4 1 3,-2 1 1,-1-1 1,0-1 2,-2-1 1,-1 1 1,-4 1 0,-2 3 0,-3 1 1,-3 2-1,0 3 1,-2 1 0,0 2 1,-2 2-1,-3 3 0,-3 1-1,-3 2-1,-2 2-2,1 2-5,-1 2-5,1 2-4,-1 2-8,1 4-11,-1 2-10,1 3-11,1 1-3,5-2 8,3-3 8,4-1 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0:03"/>
    </inkml:context>
    <inkml:brush xml:id="br0">
      <inkml:brushProperty name="width" value="0.04047" units="cm"/>
      <inkml:brushProperty name="height" value="0.04047" units="cm"/>
      <inkml:brushProperty name="color" value="#F2385B"/>
    </inkml:brush>
  </inkml:definitions>
  <inkml:trace contextRef="#ctx0" brushRef="#br0">55601 8607 543,'16'-37'0,"5"5"0,2 5 0,3 5 0,0 5 2,-1 5 2,-3 4 3,-1 6 3,-3 5 3,-1 6 3,-2 5 3,-2 7 4,-4 4-4,-3 3-12,-4 3-11,-4 3-11,-5 1-8,-5 0-3,-7 0-4,-5 1-4,-6-2 1,-1 0 7,-4-1 7,-3-1 6,0-4 4,2-4 3,1-5 1,3-4 2,3-5 1,3-1 1,5-2 0,3-2 0,8-4 3,12-4 3,12-5 4,11-5 3,9-4 5,3 0 7,4-1 6,4-1 6,2 1 2,-2 3-5,0 2-4,-1 4-4,-5 2-5,-6 1-4,-7 0-5,-7 2-3,-7 2-3,-6 6 0,-8 4 0,-6 5 1,-6 3-1,-5 2-1,-5 0 0,-5 1 0,-2 1-1,1 3-1,1 1 1,1 3-1,2 0 1,1 1 2,2-1 2,3 1 1,1-1 2,1 2-1,1 1-1,1 1 1,0 1-1,2 1-1,1 0-2,1 2-1,0-1-3,2-3-7,1-3-5,0-3-7,3-3-7,0-3-6,4-3-7,1-3-6,2-4-2,1-4 3,4-6 3,0-4 2,5-5 6,6-6 7,5-4 7,7-4 7,3-3 4,0 1 2,2 0 2,1 3 1,2-1 1,2-2 1,4 0 2,3 0 2,-1-1 1,-2 3 4,-4 1 3,-2 3 3,-3 1 4,-3 2 4,-3 3 3,-3 1 4,-4 2 2,-3 2 1,-4 3-1,-4 1 1,-5 4-1,-2 7-1,-6 8 0,-2 6-1,-5 5-3,-4 3-7,-4 3-6,-3 3-6,-2-1-7,-1-2-6,1-3-5,-1-3-7,1-2-4,3-1 0,1-1 0,3-1-2,0-3-2,0-5-5,1-4-4,-1-6-5,1-4-1,4-3 3,3-6 4,3-2 2,1-6 6,2-5 4,0-7 7,2-5 6,0-3 2,0 0 2,0 0 2,0 0 0,0 2 1,0 7 0,0 5 0,0 7 1,0 3 3,0 2 6,0 3 6,0 1 6,0 3 10,0 4 12,0 4 13,0 4 12,-1 5 2,0 7-11,-2 7-10,0 7-10,0 7-7,0 8-4,1 8-4,2 8-4,-1 6-6,0 7-7,-2 5-9,0 6-6,-1 7-7,-2 8-3,0 8-4,-1 7-5,-1 2-8,0-5-15,0-5-14,0-4-13,1-14 0,1-20 17,0-21 15,2-19 17,0-11 10,0 1 4,0 1 4,0 1 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4:42"/>
    </inkml:context>
    <inkml:brush xml:id="br0">
      <inkml:brushProperty name="width" value="0.04707" units="cm"/>
      <inkml:brushProperty name="height" value="0.04707" units="cm"/>
      <inkml:brushProperty name="color" value="#F2395B"/>
    </inkml:brush>
  </inkml:definitions>
  <inkml:trace contextRef="#ctx0" brushRef="#br0">10100 48650 467,'16'7'49,"-1"-2"-3,1-3-4,0 0-3,-1-1-3,1 1-2,0 3-3,0 2-2,-1 1-1,1 2-2,0 0-2,-1 1-1,1 2-2,0 0-2,-1 1-1,1 1-3,-1 2-2,-2 1-2,-3 3-2,-1 2-1,-1 0-2,-2 3-3,-1 0-1,0 0-1,-2 1-4,-1-1-4,0-1-3,-1-1-4,-4 1-3,-4 1 0,-6 3-1,-4 1-1,-5 2-4,-5 4-5,-5 3-6,-4 3-6,0-4-2,7-8 3,7-9 3,7-8 3,2-5 0,0 1-2,-1 1-2,-1 2-2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4:43"/>
    </inkml:context>
    <inkml:brush xml:id="br0">
      <inkml:brushProperty name="width" value="0.04452" units="cm"/>
      <inkml:brushProperty name="height" value="0.04452" units="cm"/>
      <inkml:brushProperty name="color" value="#F2395B"/>
    </inkml:brush>
  </inkml:definitions>
  <inkml:trace contextRef="#ctx0" brushRef="#br0">7430 53981 494,'-10'-7'5,"0"1"12,-3 0 12,-1 2 10,-1 0 5,2 2-3,2 0-4,2 2-3,1 1-3,-1 4-5,-2 2-4,0 3-4,-1 3-3,-2 2-1,0 1-1,-1 3-2,0 1 0,-1 3 0,0 1 1,0 3 0,1 0-1,1-1 1,1-1-2,1-1 0,1-1-1,4 1-3,2-1-2,4 1-3,1-2-1,2-1-3,0-3-3,2-1-2,1-2-3,6-1-3,2-1-4,5 0-3,3-2-2,3-3-3,3-1-1,3-2-1,1-1-3,1 0-1,-1 0-2,1 0-2,-3-1 2,-4-1 5,-3 0 4,-4-1 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4:43"/>
    </inkml:context>
    <inkml:brush xml:id="br0">
      <inkml:brushProperty name="width" value="0.03457" units="cm"/>
      <inkml:brushProperty name="height" value="0.03457" units="cm"/>
      <inkml:brushProperty name="color" value="#F2395B"/>
    </inkml:brush>
  </inkml:definitions>
  <inkml:trace contextRef="#ctx0" brushRef="#br0">8340 54763 636,'-15'-1'7,"3"-1"16,1 0 14,2-1 16,6-2 3,10 0-8,10-1-8,9-2-8,6 1-6,-1 1-7,0 0-6,1 2-5,-2 0-7,0 2-5,-1 0-6,-1 2-5,-1 0-7,-1 0-8,-1 0-6,-1 0-8,-3 0-1,-3 0 5,-4 0 4,-4 0 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4:43"/>
    </inkml:context>
    <inkml:brush xml:id="br0">
      <inkml:brushProperty name="width" value="0.04342" units="cm"/>
      <inkml:brushProperty name="height" value="0.04342" units="cm"/>
      <inkml:brushProperty name="color" value="#F2395B"/>
    </inkml:brush>
  </inkml:definitions>
  <inkml:trace contextRef="#ctx0" brushRef="#br0">8979 53750 506,'-22'0'6,"4"0"13,4 0 12,5 0 13,2 1 5,2 4 0,2 2-2,2 4 0,1 2-5,2 5-6,0 3-8,2 5-6,-1 3-5,0 2-2,-2 4-1,0 3-2,-1 2-4,0 0-2,0 2-5,0 1-2,0-1-8,2-2-9,0-2-9,2-2-9,-1-3-6,-1-7 0,0-5-1,-2-6-1,1-5-1,0 1-2,2-2-3,0 0-2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4:44"/>
    </inkml:context>
    <inkml:brush xml:id="br0">
      <inkml:brushProperty name="width" value="0.03945" units="cm"/>
      <inkml:brushProperty name="height" value="0.03945" units="cm"/>
      <inkml:brushProperty name="color" value="#F2395B"/>
    </inkml:brush>
  </inkml:definitions>
  <inkml:trace contextRef="#ctx0" brushRef="#br0">10250 53650 557,'28'0'60,"-5"2"-16,-7 0-14,-5 2-16,-1 1-1,6 3 12,4 4 13,5 2 11,1 3 2,-3 1-11,-3 3-10,-3 1-11,-3 2-6,-2 1-5,-4 1-4,-3 1-3,-2 2-1,-4 3 0,-2 2 1,-3 4 2,-4 1-6,-4 0-10,-4 1-9,-3-1-11,-2-3-7,1-4-3,1-5-3,1-5-3,1-3-1,2-1 1,2-1 2,3 0 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4:44"/>
    </inkml:context>
    <inkml:brush xml:id="br0">
      <inkml:brushProperty name="width" value="0.04003" units="cm"/>
      <inkml:brushProperty name="height" value="0.04003" units="cm"/>
      <inkml:brushProperty name="color" value="#F2395B"/>
    </inkml:brush>
  </inkml:definitions>
  <inkml:trace contextRef="#ctx0" brushRef="#br0">8327 57109 549,'-6'-15'11,"2"4"20,4 3 22,3 3 21,1 2 3,1 3-15,2 4-14,0 2-15,1 4-9,0 4-7,0 3-5,0 5-5,-1 2-5,-1 1-6,-1 1-5,0 1-5,-2-2-4,0-3-2,-2-5-3,0-3-3,0-4-4,2-4-6,2-4-4,2-4-7,1-5-1,-1-4 3,1-5 2,0-5 2,-1-1 5,0 5 7,-2 3 7,0 4 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4:45"/>
    </inkml:context>
    <inkml:brush xml:id="br0">
      <inkml:brushProperty name="width" value="0.04505" units="cm"/>
      <inkml:brushProperty name="height" value="0.04505" units="cm"/>
      <inkml:brushProperty name="color" value="#F2395B"/>
    </inkml:brush>
  </inkml:definitions>
  <inkml:trace contextRef="#ctx0" brushRef="#br0">8329 56810 488,'8'-9'0,"-2"0"0,-1-1 0,0-1 0,0-1 0,2 0 1,1 0 1,3 1 1,0 0 2,0 4 6,-2 2 6,0 4 4,-3 2 4,-1 4 1,-2 2 2,-2 4 1,-3 2-2,-6 5-6,-4 3-5,-5 5-5,-3 2-5,-1 1-4,-1 0-3,-1 2-4,0-1-1,1-3-1,1-3-1,0-3-1,2-3 2,1-2 2,1-4 4,1-3 3,5-3 0,8-6 1,9-5 0,10-4 0,3-2-2,1 1-1,-1 0-3,1 2-1,-2 1-2,-3 0 1,-2 2-1,-4 1 0,-2 2 1,-2 7 1,-2 6 1,-2 6 2,-3 3 2,-4 3 0,-4 1 1,-4 3 1,-1 0 0,-1-1 1,0-1-1,1-1-1,-1-2 2,0-1 1,1-3 1,-1-1 3,1-2 0,0 0-1,2-2 1,1-1-1,0-1 0,0 0 3,1-2 1,-1-1 1,1 1 4,0 0 3,2 1 4,1 2 4,1-1-1,2 1-3,2 0-5,2 0-4,1-1-2,0 1-3,0 0-2,0 0-1,0-1-3,0 1-2,0 0-4,0 0-2,2-1-10,4-1-18,4-1-18,3 0-18,2-4-5,0-4 8,-2-6 7,-1-4 8,1-4 6,2-2 6,1-1 6,3-3 5,-1 1 5,-5 3 7,-3 3 6,-4 2 6,-1 4 5,0 1 4,1 2 4,2 2 4,-1 1 5,1 2 5,0 0 4,0 2 6,1 0 0,1 1-1,3 2-2,2 0-2,1 1-1,1 2-3,2 0-2,0 1-2,-1 2 0,-1 0 1,-2 1 1,-3 1 1,-1 1 0,0 0-2,-2-1-4,0 1-2,-3-7-7,-1-14-12,-2-14-11,-2-13-11,0-6-4,2 1 4,2 3 5,2 2 4,1 2 3,2 5 5,0 3 4,1 5 3,1 2 2,0 2 0,-1 2-2,1 3 0,0 1 3,0 2 4,-1 2 6,1 2 6,0 2 0,0 2-4,0 2-3,-1 2-3,0 1-4,-2 1-3,-2 2-1,-2 0-4,-2 1-3,-1 1-6,0 1-4,-1 2-6,-1-1-5,0-1-5,0-1-5,0 0-6,-2-2-1,-2-1 1,-4-1 1,-2 0 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4:45"/>
    </inkml:context>
    <inkml:brush xml:id="br0">
      <inkml:brushProperty name="width" value="0.03835" units="cm"/>
      <inkml:brushProperty name="height" value="0.03835" units="cm"/>
      <inkml:brushProperty name="color" value="#F2395B"/>
    </inkml:brush>
  </inkml:definitions>
  <inkml:trace contextRef="#ctx0" brushRef="#br0">9161 58697 573,'-13'-8'92,"8"0"-12,7 0-13,6 1-12,6 0-11,7 2-9,6 2-8,5 2-9,3 1-10,-1 2-11,-2 0-13,0 2-11,-3 0-14,-5 1-13,-5 2-15,-4 0-15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4:51"/>
    </inkml:context>
    <inkml:brush xml:id="br0">
      <inkml:brushProperty name="width" value="0.0371" units="cm"/>
      <inkml:brushProperty name="height" value="0.0371" units="cm"/>
      <inkml:brushProperty name="color" value="#00BFF3"/>
    </inkml:brush>
  </inkml:definitions>
  <inkml:trace contextRef="#ctx0" brushRef="#br0">45350 40947 592,'8'-21'107,"0"7"-26,0 5-25,-1 6-26,4 4-10,8 2 4,6 2 4,7 2 4,1 1-7,-5-1-20,-5 1-20,-5 0-20,-4 0-8,-2 0 4,-4 0 3,-3-1 3,-2 1 1,-4 2-3,-2 0-2,-3 2-2,-2-2 1,0 1 4,0-2 3,0 0 3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4:52"/>
    </inkml:context>
    <inkml:brush xml:id="br0">
      <inkml:brushProperty name="width" value="0.04878" units="cm"/>
      <inkml:brushProperty name="height" value="0.04878" units="cm"/>
      <inkml:brushProperty name="color" value="#00BFF3"/>
    </inkml:brush>
  </inkml:definitions>
  <inkml:trace contextRef="#ctx0" brushRef="#br0">44345 42074 450,'-9'-7'8,"0"-1"16,-2 0 15,0 0 16,0 5 7,2 10-1,2 10 0,3 9-1,0 5-6,0 1-11,0-1-10,0 0-10,0 1-9,2-1-5,0 1-6,2-1-4,0-1-5,0-3-1,0-4-4,0-1-1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0:03"/>
    </inkml:context>
    <inkml:brush xml:id="br0">
      <inkml:brushProperty name="width" value="0.022" units="cm"/>
      <inkml:brushProperty name="height" value="0.022" units="cm"/>
      <inkml:brushProperty name="color" value="#F2385B"/>
    </inkml:brush>
  </inkml:definitions>
  <inkml:trace contextRef="#ctx0" brushRef="#br0">59746 10247 999,'-15'-2'0,"2"0"-2,2-3-1,3-2-2,0-1-5,2 1-10,0-1-10,2 0-9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4:53"/>
    </inkml:context>
    <inkml:brush xml:id="br0">
      <inkml:brushProperty name="width" value="0.04792" units="cm"/>
      <inkml:brushProperty name="height" value="0.04792" units="cm"/>
      <inkml:brushProperty name="color" value="#00BFF3"/>
    </inkml:brush>
  </inkml:definitions>
  <inkml:trace contextRef="#ctx0" brushRef="#br0">43979 42263 459,'8'-15'2,"2"4"6,0 3 4,1 3 5,1 1 3,0 2 0,0 0-2,-1 2 1,3-1-1,4-1 2,3 0 1,5-1 0,1-1 1,1 2-2,-1 0-1,1 2-1,-3 0-2,-3 0-3,-5 0-2,-3 0-2,-5 2-4,-4 4-4,-6 4-4,-4 3-4,-4 1-2,0-2 1,-1-4 2,-1-2 0,-2-2-2,-2 3-7,-2 2-5,-1 2-6,-3 0-2,-1-1 3,-3 0 1,-1-2 3,-1 0 3,1 2 2,1 0 3,1 1 3,2 0 5,3-2 6,3-3 7,2 0 5,6-3 5,6-1 2,8 0 2,6-2 2,6-1 1,3-2-3,5-2-1,3-1-3,0-1-1,-5 2-1,-5 2-3,-4 2-1,-6 3-2,-3 4-4,-4 4-4,-4 3-3,-5 4-3,-6 3-2,-5 4 0,-6 2-3,-5 2-1,-1 2-1,-3 2-2,-1 3-2,0-3 0,1-4 0,3-4 0,2-6 0,2-4 3,5-3 3,3-3 4,4-2 4,6-5 5,6-4 5,8-5 4,6-6 6,6 0 2,3 1-3,5 2-1,3 2-3,1 2 0,-1-1-1,-3 0 0,-1 0-1,-3 1-2,-3 2-3,-3 2-3,-3 2-4,-4 4-6,-6 4-8,-6 5-7,-6 6-9,-4 0-2,-3-1 3,-3-3 3,-3-1 4,-3-2 3,-1-1 3,-3 0 3,-1-2 3,-1 0 4,-1-2 5,1-1 4,0 0 6,1-1 1,5 0 2,3-1 0,5 2 2,5-2 3,8-1 10,8 0 7,8-2 9,7-2 0,9-3-8,7-6-7,8-2-8,6-3-6,4 1-2,4-1-2,4 0-4,0 1-1,-1 1-1,-2 1-3,-2 1 0,-4 1-5,-4 4-5,-6 2-6,-4 4-5,-6 0-7,-5 0-7,-7-2-6,-5 0-8,-5-3-3,-2-6-1,-4-4 0,-2-5-1,-5-2 4,-2-1 11,-5 1 9,-4-1 10,-2 1 6,-1 1 4,-1 1 4,-1 1 3,0 1 4,2 1 7,3 1 4,1 1 6,1 1 4,1 2 0,-1 2 1,0 3 1,1 1 6,0 4 11,2 2 11,1 4 11,-1 4 1,-2 7-8,-2 7-10,-1 7-8,-3 6-7,0 3-7,-1 4-5,-1 4-5,-1 3-7,-3 2-6,-1 2-5,-3 2-6,0-1-7,1-1-5,1-2-7,1-2-5,2-5-6,3-7-4,3-9-5,3-7-4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4:53"/>
    </inkml:context>
    <inkml:brush xml:id="br0">
      <inkml:brushProperty name="width" value="0.04028" units="cm"/>
      <inkml:brushProperty name="height" value="0.04028" units="cm"/>
      <inkml:brushProperty name="color" value="#00BFF3"/>
    </inkml:brush>
  </inkml:definitions>
  <inkml:trace contextRef="#ctx0" brushRef="#br0">45300 44077 546,'9'-6'6,"3"2"13,4 4 12,2 3 14,1 1 4,-3 3-4,-1 2-2,-2 2-3,-1 1-3,3 1-2,2 1-2,2 2-3,-1 0-6,-1 3-10,-2 2-11,-3 1-11,-1 1-10,0-1-7,-2-1-9,0 0-8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4:54"/>
    </inkml:context>
    <inkml:brush xml:id="br0">
      <inkml:brushProperty name="width" value="0.04691" units="cm"/>
      <inkml:brushProperty name="height" value="0.04691" units="cm"/>
      <inkml:brushProperty name="color" value="#00BFF3"/>
    </inkml:brush>
  </inkml:definitions>
  <inkml:trace contextRef="#ctx0" brushRef="#br0">46705 41600 468,'8'10'99,"0"4"-23,-1 3-21,1 5-23,-1 3-12,0 5-5,-2 3-5,0 4-4,-4 3-2,-4 2-3,-6 2 0,-4 2-3,-2-2-2,-1-5-6,0-7-4,0-6-6,1-5-3,1-5-3,1-4-1,1-6-2,0-5-2,2-6-2,0-5-2,2-7-3,1-4 3,2-1 6,3-3 7,1-1 6,1-1 5,0 3 6,0 1 4,0 3 5,0 2 1,0 2-3,0 4-3,0 3-3,0 3 11,2 6 22,0 5 23,1 4 22,0 5 6,-4 7-13,-2 5-13,-3 7-13,-4 3-9,-4 2-5,-4 2-6,-3 3-5,-1-3-3,2-6-1,4-6-1,3-5 0,2-5-7,1-1-11,0-2-12,2-2-12,4-5-3,8-7 4,8-6 3,7-7 4,6-3 4,1 2 3,3 3 4,1 1 3,0 2 4,-1 4 4,-3 3 2,-1 2 4,-4 4 2,-5 4-1,-5 3 0,-4 5 0,-5 2 1,-2 3 0,-4 1 2,-2 3 0,-4 0 2,-3-1 0,-5-1 1,-4-1 0,-1-2-1,-1-1-3,1-3-4,-1-1-4,2-3-1,1-2-2,2-4-1,3-3 0,2-3 1,4-6 6,4-4 6,4-5 5,8-9-2,10-11-12,11-12-12,11-12-12,4-5-4,0-1 0,-1 0 2,-2 0 0,-1 3 1,-1 5 0,-3 4-2,-1 6 0,-3 4 2,-2 4 4,-1 3 4,-3 5 5,-2 2 4,-2 3 4,-4 1 3,-3 3 3,-2 2 10,-2 2 14,-3 4 14,-1 3 14,-2 4 5,-4 8-4,-2 6-5,-3 8-5,-3 3-8,0 2-11,-2 3-12,0 2-11,0-1-6,1 0-3,0-1-1,2-1-3,3-2-2,6-4-2,6-5-4,6-3-2,2-3-1,-1 0 1,-1-2 1,0 0 2,-3-1 0,-3 3-1,-2 2 0,-4 2-1,-3 2 1,-4 3 3,-4 3 3,-3 3 4,-3 1 3,1-3 2,-1-1 4,0-2 2,1-3 2,1-1 1,0-2 2,2-2 0,4-4 2,6-2 5,8-6 4,6-2 4,5-4-1,3 0-4,3-1-5,3-1-6,1 0-3,-1 2 0,-1 2-2,-1 2-1,-2 3-1,-4 2-1,-5 4-2,-3 2-2,-4 3 1,-2 2 0,-4 1 3,-2 3 0,-4 1 1,-4 1-4,-4 2-1,-3 0-3,-4 0-1,0 1-2,-1-1 0,0 1-2,-3-1-1,0-1-2,-1-1-2,0 0-2,-3-3 1,-1-1 4,-3-3 5,-1 0 4,1-3 6,3 1 8,5 0 8,3 0 8,4-1 3,3-1-1,2 0 0,4-2-1,7 0 0,10 0 2,11 0 2,11 0 3,5-1-3,1-2-5,-1-2-5,0-2-7,1-1-2,1 0-1,1 0-1,1 0 0,-2 0-6,0 1-7,-3-1-9,-1 0-9,-3 0-7,-3 2-6,-4 0-8,-1 2-6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4:54"/>
    </inkml:context>
    <inkml:brush xml:id="br0">
      <inkml:brushProperty name="width" value="0.04356" units="cm"/>
      <inkml:brushProperty name="height" value="0.04356" units="cm"/>
      <inkml:brushProperty name="color" value="#00BFF3"/>
    </inkml:brush>
  </inkml:definitions>
  <inkml:trace contextRef="#ctx0" brushRef="#br0">49616 41654 505,'-7'-22'5,"2"5"13,2 3 11,2 4 12,4 2 6,6-2 1,5 0 2,7-1 1,5-1-3,7 0-5,5 0-6,6 1-7,2 0-6,-3 0-8,-4 2-8,-2 1-9,-4 1-7,-5 2-6,-5 2-6,-5 2-6,-4 3-6,-4 4-6,-5 4-5,-2 3-6,-6 3-1,-2 0 4,-5-1 3,-4 1 4,0-2 3,1-3 2,2-2 3,2-4 3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4:54"/>
    </inkml:context>
    <inkml:brush xml:id="br0">
      <inkml:brushProperty name="width" value="0.04829" units="cm"/>
      <inkml:brushProperty name="height" value="0.04829" units="cm"/>
      <inkml:brushProperty name="color" value="#00BFF3"/>
    </inkml:brush>
  </inkml:definitions>
  <inkml:trace contextRef="#ctx0" brushRef="#br0">49907 42100 455,'-29'7'29,"5"-2"4,5-3 4,5 0 3,3 1 5,6 9 6,3 8 5,4 7 5,1 5-3,-1 1-11,0 1-11,-1 1-13,-3 1-8,0 2-5,-3 2-6,-2 2-7,-1 0-6,0-3-9,1-3-9,-1-4-9,1-3-7,2-5-7,2-5-5,2-4-7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4:55"/>
    </inkml:context>
    <inkml:brush xml:id="br0">
      <inkml:brushProperty name="width" value="0.04912" units="cm"/>
      <inkml:brushProperty name="height" value="0.04912" units="cm"/>
      <inkml:brushProperty name="color" value="#00BFF3"/>
    </inkml:brush>
  </inkml:definitions>
  <inkml:trace contextRef="#ctx0" brushRef="#br0">50630 42316 447,'-7'-12'14,"2"8"26,2 8 27,2 8 26,1 5 5,0 3-19,0 3-18,0 3-20,-1 3-13,0 2-9,-2 4-8,0 3-10,-1 0-7,0-2-7,0-1-8,1-3-6,-1-2-7,2-1-7,0-3-5,2-1-7,-1-4-4,0-3-1,-2-4-1,0-4-2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4:55"/>
    </inkml:context>
    <inkml:brush xml:id="br0">
      <inkml:brushProperty name="width" value="0.04261" units="cm"/>
      <inkml:brushProperty name="height" value="0.04261" units="cm"/>
      <inkml:brushProperty name="color" value="#00BFF3"/>
    </inkml:brush>
  </inkml:definitions>
  <inkml:trace contextRef="#ctx0" brushRef="#br0">49258 44405 516,'-15'0'0,"0"-2"0,2 0 0,1-1 0,4-2 12,6 2 24,7-1 25,8 0 24,6 0 3,7 0-17,7 0-18,6 0-17,5 1-14,2 2-8,2 2-8,3 2-10,-2 2-4,-2 2-1,-4 2-1,-2 2-2,-3 1-3,-2 1-5,-2 1-6,-1 2-6,-2-2-3,-1-1-3,-2-2-3,1-2-2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4:56"/>
    </inkml:context>
    <inkml:brush xml:id="br0">
      <inkml:brushProperty name="width" value="0.04741" units="cm"/>
      <inkml:brushProperty name="height" value="0.04741" units="cm"/>
      <inkml:brushProperty name="color" value="#00BFF3"/>
    </inkml:brush>
  </inkml:definitions>
  <inkml:trace contextRef="#ctx0" brushRef="#br0">45567 47077 464,'-15'-6'66,"2"2"-9,2 4-11,3 3-9,-1 1-6,0 3-2,-2 2-2,0 2-1,-1 2-2,-3 3 0,-2 3-2,-1 3 1,-1 2-3,2-1-2,2 1-1,3-1-4,1 1 0,0-1-2,2 1-2,1-1-1,1 0-1,2-1-3,2-1-1,2-1-3,2 0-1,2 1 1,2 1 1,2 1-1,2 0-2,3-3-6,3-1-7,4-2-6,1-3-9,1-3-11,1-3-11,1-2-11,-1-3-5,-3-1 4,-3 0 4,-3-1 3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4:56"/>
    </inkml:context>
    <inkml:brush xml:id="br0">
      <inkml:brushProperty name="width" value="0.0343" units="cm"/>
      <inkml:brushProperty name="height" value="0.0343" units="cm"/>
      <inkml:brushProperty name="color" value="#00BFF3"/>
    </inkml:brush>
  </inkml:definitions>
  <inkml:trace contextRef="#ctx0" brushRef="#br0">46650 47856 641,'23'-8'102,"-1"2"-21,-1 0-18,-1 2-21,2 0-13,3 0-10,5 0-9,3 0-8,0 1-5,-3 2 2,-5 2 2,-3 2 1,-4 1 1,-1 0-1,-2 0 1,-2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4:56"/>
    </inkml:context>
    <inkml:brush xml:id="br0">
      <inkml:brushProperty name="width" value="0.04602" units="cm"/>
      <inkml:brushProperty name="height" value="0.04602" units="cm"/>
      <inkml:brushProperty name="color" value="#00BFF3"/>
    </inkml:brush>
  </inkml:definitions>
  <inkml:trace contextRef="#ctx0" brushRef="#br0">47931 46861 478,'10'-13'10,"2"8"13,3 7 10,3 6 12,1 5 4,-1 5-5,0 4-4,-2 3-3,-1 3-5,-3-1-3,-1 0-3,-2 1-4,-1-1-1,0-1-2,0-1-2,0-1 0,-2-1-1,-3-2-2,-2 0-2,-4 0 0,-3 2-9,-7 6-13,-6 8-15,-5 7-15,-3 0-2,1-4 6,0-5 8,3-5 7,0-5-4,2-2-16,3-3-15,1-2-17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0:04"/>
    </inkml:context>
    <inkml:brush xml:id="br0">
      <inkml:brushProperty name="width" value="0.0455" units="cm"/>
      <inkml:brushProperty name="height" value="0.0455" units="cm"/>
      <inkml:brushProperty name="color" value="#F2385B"/>
    </inkml:brush>
  </inkml:definitions>
  <inkml:trace contextRef="#ctx0" brushRef="#br0">58900 9399 483,'8'-7'79,"2"1"-16,0 0-13,1 2-16,3 0-8,6 0-3,3 0-3,7 0-2,2-1-2,4 0-1,3-1 0,3-1-2,1-1-2,2 0-4,0 0-5,2 0-4,-2 1-6,-6 2-7,-4 3-7,-5 1-7,-10-1-9,-14 0-8,-16-3-10,-14-2-10,-7-1 3,2 0 13,0 0 13,1 1 13,0-1 9,1 0 2,-1 0 5,1 0 2,1 0 4,3-2 3,2 0 3,5-1 4,1 0 1,4 0 0,3 2 0,2 1-1,3 2 10,0 4 20,2 4 18,0 4 20,1 3 3,0 3-12,0 4-13,0 2-12,-2 6-9,-3 8-5,-5 10-5,-4 9-6,0 2-3,2-3-2,4-2-2,3-3-2,1-3-7,2 0-9,0-2-11,2 0-10,0-4-8,2-5-5,0-7-5,2-5-5,1-6 0,1-5 8,3-4 5,2-6 7,0-2 3,0-2-2,-2 0-2,-1-1-1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4:57"/>
    </inkml:context>
    <inkml:brush xml:id="br0">
      <inkml:brushProperty name="width" value="0.04834" units="cm"/>
      <inkml:brushProperty name="height" value="0.04834" units="cm"/>
      <inkml:brushProperty name="color" value="#00BFF3"/>
    </inkml:brush>
  </inkml:definitions>
  <inkml:trace contextRef="#ctx0" brushRef="#br0">45529 51363 455,'-11'-21'10,"-5"8"20,-7 7 20,-5 7 21,-1 3 2,7 1-14,5 2-15,6 0-14,2 3-9,-3 6-1,-4 4-1,-1 5-3,-2 3-1,2 0-2,2 2-3,3 1-1,1 0-1,0-1 1,2-2 0,1 1 2,1-3-2,2 0-3,2-1-3,2-1-4,4-1-3,6-3-4,5-1-3,7-2-3,4-3-4,5-3-5,3-3-5,4-2-5,2-3-6,-1-2-6,-2-2-7,0-2-6,-3-1 1,-7 0 10,-5 0 10,-7 0 9,-3 0 5,0 0 1,-2 0 0,0 1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4:57"/>
    </inkml:context>
    <inkml:brush xml:id="br0">
      <inkml:brushProperty name="width" value="0.03706" units="cm"/>
      <inkml:brushProperty name="height" value="0.03706" units="cm"/>
      <inkml:brushProperty name="color" value="#00BFF3"/>
    </inkml:brush>
  </inkml:definitions>
  <inkml:trace contextRef="#ctx0" brushRef="#br0">46511 51910 593,'-16'-16'83,"14"2"-9,15 1-10,15 1-9,8 1-9,1 0-11,0 2-10,2 1-10,-1 1-8,-3 2-5,-4 2-5,-2 2-5,-3 1-6,-5 0-4,-3 0-5,-4 0-5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4:57"/>
    </inkml:context>
    <inkml:brush xml:id="br0">
      <inkml:brushProperty name="width" value="0.04467" units="cm"/>
      <inkml:brushProperty name="height" value="0.04467" units="cm"/>
      <inkml:brushProperty name="color" value="#00BFF3"/>
    </inkml:brush>
  </inkml:definitions>
  <inkml:trace contextRef="#ctx0" brushRef="#br0">47066 51131 492,'-23'0'7,"4"-2"12,3 0 14,3-1 12,3 2 7,6 7 2,4 7 0,6 8 1,1 5-5,-2 6-10,-3 7-10,0 5-11,-2 2-6,0-2 0,0-2-2,0-2 0,0 0-10,0 2-15,0 2-16,0 2-17,0-3-7,0-7 2,0-9 1,0-7 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4:58"/>
    </inkml:context>
    <inkml:brush xml:id="br0">
      <inkml:brushProperty name="width" value="0.0389" units="cm"/>
      <inkml:brushProperty name="height" value="0.0389" units="cm"/>
      <inkml:brushProperty name="color" value="#00BFF3"/>
    </inkml:brush>
  </inkml:definitions>
  <inkml:trace contextRef="#ctx0" brushRef="#br0">48450 50650 565,'16'0'44,"1"2"4,1 0 4,2 2 4,-2 1-3,1 3-9,-2 4-9,-1 2-10,-1 3-6,-1 1-3,0 3-2,-2 1-2,-1 2-4,-2-1-2,-3 1-3,-1-1-4,-2 2-3,-4 3-4,-2 3-5,-3 3-3,-5 3-3,-6 2-2,-6 4-2,-5 2-1,-1-2-2,5-10-1,5-7-3,5-10-1,1-4-4,0 1-6,-1 1-4,-1 2-5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4:59"/>
    </inkml:context>
    <inkml:brush xml:id="br0">
      <inkml:brushProperty name="width" value="0.03928" units="cm"/>
      <inkml:brushProperty name="height" value="0.03928" units="cm"/>
      <inkml:brushProperty name="color" value="#00BFF3"/>
    </inkml:brush>
  </inkml:definitions>
  <inkml:trace contextRef="#ctx0" brushRef="#br0">46106 55801 560,'7'16'141,"0"1"-36,-2 1-36,0 1-37,-2 0-22,-1-1-6,0 0-8,-1-2-6,-1-2-4,3-3 1,2-3 0,2-2-1,3-5-3,6-4-7,4-5-8,5-6-8,3-3-3,1-3 0,0-3 1,2-3-1,-1-1 4,-1 1 8,-3 1 7,-1 1 9,-4 2 4,-3 3 2,-4 3 3,-4 3 3,-5 4 11,-2 6 21,-6 6 22,-2 6 20,-5 4 4,-6 5-14,-4 4-14,-5 3-15,-2 2-9,1-3-3,1-1-5,1-3-3,-1 0-3,-3 1 1,-3 1-1,-2 1 1,1-1-4,7-4-5,7-5-7,7-3-5,6-4-5,7-4-3,8-4-3,6-4-4,4-2 0,3 0 3,1 1 2,3-1 2,-1 0 3,-3 2 2,-3 1 3,-3 0 3,-4 4 3,-6 4 4,-6 5 4,-6 6 4,-5 2 2,-3 1-2,-5 1-1,-4 1-1,-1 0-2,-1-1 1,1 0-2,-1-2 1,1 0-1,-1-1 1,1 1-1,-1 0 1,1 0 0,-1 3 4,1 1 2,-1 3 2,2-1 3,1-1 2,2-3 4,3-1 1,0 0 1,2 1 0,1 3-2,1 2-1,1-1-1,0 0-1,2-1-1,1 0-1,0-2-5,2-1-5,0-1-8,2-1-5,1-1-12,2-1-13,2 0-15,2-2-15,2-2-1,2-4 11,1-4 11,3-4 11,0-3 4,0 0-1,-2-1-1,0-2-2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4:59"/>
    </inkml:context>
    <inkml:brush xml:id="br0">
      <inkml:brushProperty name="width" value="0.04392" units="cm"/>
      <inkml:brushProperty name="height" value="0.04392" units="cm"/>
      <inkml:brushProperty name="color" value="#00BFF3"/>
    </inkml:brush>
  </inkml:definitions>
  <inkml:trace contextRef="#ctx0" brushRef="#br0">47100 57837 500,'0'22'47,"2"-1"2,0-2 1,2-2 3,1-2-3,6 1-5,2 0-7,5-1-5,2 1-6,1 2-4,1 0-4,1 1-4,-1 0-4,-3-1 0,-3-1-2,-2 0-2,-3-3-4,1-3-5,0-3-5,0-2-6,-2-4-3,-3-4 1,-2-4 1,-4-4 0,-1-4 1,0-5 0,0-5 1,0-5 1,0-2 1,0 1-1,0 1 1,0 1 0,1 1 4,2-1 4,2 1 7,2-1 5,2 3 4,1 3 0,3 4 1,2 5 1,1 2-1,1 2 1,1 2-2,1 3 1,1 1-1,0 3-2,-1 4-2,1 2-1,-2 3-2,-1 0-5,-2 1-2,-3 2-5,-1-1-4,-2 1-6,-2 0-4,-2 0-6,-2 0-3,-1 1-1,0 1-1,-1 2-1,-3-2-1,0-3-2,-3-3-1,-2-2-3,-1-2-1,2 2-1,1 0-1,0 1-1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4:59"/>
    </inkml:context>
    <inkml:brush xml:id="br0">
      <inkml:brushProperty name="width" value="0.03912" units="cm"/>
      <inkml:brushProperty name="height" value="0.03912" units="cm"/>
      <inkml:brushProperty name="color" value="#00BFF3"/>
    </inkml:brush>
  </inkml:definitions>
  <inkml:trace contextRef="#ctx0" brushRef="#br0">47258 57556 562,'-16'-2'0,"2"0"0,1-3 0,1-2 0,1-1 9,2 0 19,2 1 17,3-1 20,2 0 4,5 2-8,6 1-9,4 0-7,7 1-11,7 0-13,8 0-13,8 1-12,4 0-7,-2 3-3,0 4-2,-1 2-2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9T19:14:16"/>
    </inkml:context>
    <inkml:brush xml:id="br0">
      <inkml:brushProperty name="width" value="0.04614" units="cm"/>
      <inkml:brushProperty name="height" value="0.04614" units="cm"/>
      <inkml:brushProperty name="color" value="#F2395B"/>
    </inkml:brush>
  </inkml:definitions>
  <inkml:trace contextRef="#ctx0" brushRef="#br0">4137 6499 476,'-39'14'4,"1"-2"7,1-4 8,2-3 7,4-3 4,11-2 0,9-3-1,10-4-1,11-5-1,11-11-3,13-9-2,11-10-3,10-8-3,9-4 0,9-6-3,9-3 0,4-2-3,-1 6-2,-2 5-1,0 4-3,2 2-3,7-2-3,5-2-5,6-1-3,-6 3-2,-16 11-1,-17 11 0,-16 11 0,-13 8-1,-7 7 2,-9 4 1,-7 7 2,-8 6 2,-8 4 3,-8 5 4,-7 5 4,-8 4 1,-5 4-1,-7 4 0,-5 4-2,-3 3 4,0 0 7,0 2 7,0 0 7,0 4 2,-2 8-4,-1 6-3,0 7-4,2 0-3,4-5 0,5-7-1,6-5-1,2-4-4,4 0-5,4-2-7,2 0-6,2-3-2,4-4-1,3-4 0,3-4 0,2-8 0,4-11-2,2-12 0,4-12-1,2-10 0,2-9 1,1-9 2,3-8 0,0-10 0,0-6-2,-2-9-2,-1-7-3,0-7-1,0-5-2,0-4-1,0-6-2,0 3 1,1 10 6,2 9 5,0 11 4,-1 9 4,-2 12 2,-4 10 1,-2 11 1,-1 1 1,1-9-1,3-9-2,2-8 0,0-5 0,0 0 3,-2 0 4,0 0 2,-2 3 6,-1 4 8,0 5 8,-1 6 8,0 10 4,3 18-1,4 18 0,2 17 0,4 14-3,3 8-6,5 9-6,4 9-5,1 5-4,2-1-4,1 1-4,1-1-3,1 0-2,-1-3 0,0-1 0,1-3-1,-3-3 0,-4-6 0,-3-6-2,-4-6 0,-3-4 0,-1 0 0,-1-2 1,0 0-1,-3-3 1,-3-3 1,-2-5 1,-4-4 0,-2-4 2,-4-5 0,-2-4 1,-3-6 1,-5-3 0,-4-4-3,-5-2-2,-5-4-1,-4-4-3,-4-9-2,-5-7-3,-2-9-2,-7-5-4,-4-4-3,-7-4-5,-6-4-3,-2-1-3,-1-1 0,1 0 0,-1 0-1,3 4-1,6 8-1,7 8-1,5 7-3,7 7 2,7 5 3,9 5 2,7 5 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9T19:14:35"/>
    </inkml:context>
    <inkml:brush xml:id="br0">
      <inkml:brushProperty name="width" value="0.03564" units="cm"/>
      <inkml:brushProperty name="height" value="0.03564" units="cm"/>
      <inkml:brushProperty name="color" value="#F2395B"/>
    </inkml:brush>
  </inkml:definitions>
  <inkml:trace contextRef="#ctx0" brushRef="#br0">5750 42845 617,'2'-13'43,"4"4"3,4 6 3,3 5 4,3 2-3,2 3-6,0 2-8,1 2-7,-1 0-9,-1-1-9,-2 0-9,-2-2-11,-3 1-9,-1 2-9,-2 1-9,-2 3-10,-2 1-3,-2-1-1,-2 1 1,-2 0 1,-2-2 3,0-3 7,-1-3 7,-2-2 7,1-2 5,-1 0 4,0 0 5,0 0 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9T19:14:36"/>
    </inkml:context>
    <inkml:brush xml:id="br0">
      <inkml:brushProperty name="width" value="0.04206" units="cm"/>
      <inkml:brushProperty name="height" value="0.04206" units="cm"/>
      <inkml:brushProperty name="color" value="#F2395B"/>
    </inkml:brush>
  </inkml:definitions>
  <inkml:trace contextRef="#ctx0" brushRef="#br0">4653 43750 523,'-16'7'0,"2"-2"0,1-3 0,1 0 0,1-2 5,2 2 9,2 0 11,2 2 9,2 1 4,0 3-2,2 3-4,1 4-2,0 2-4,0 5-2,0 3-4,0 5-2,-1 1-4,-1 2-3,0 1-4,-1 1-4,-1-1-3,0-2-2,0-1-4,0-3-1,0-2-4,0-5-3,0-3-3,0-4-4,3-8-4,6-11-6,6-10-7,6-11-7,3-7 2,1-4 9,1-5 8,1-2 9,0-1 7,-1 7 5,-1 6 5,-1 6 5,-2 4 4,-2 5 3,-4 3 4,-3 4 2,-2 4 3,-2 4 3,-2 4 2,-2 4 3,-1 3 0,0 3-2,0 4-4,0 2-2,-2 2-4,-2 3-2,-4 1-3,-2 3-3,-2-1-4,1-3-3,-1-3-4,0-3-4,0-3-2,1-1-1,-1-2-1,0-2 0,5-3 0,8-2 2,10-4 1,8-2 2,3-2 1,-1 0-1,-3 0 0,-1 0 0,-2 1-2,-3 2 0,-1 2-1,-2 2-1,-2 2 0,-2 0 1,-2 1 1,-2 2 0,-4 1 1,-6 3 1,-6 3 0,-5 4 0,-4 0 2,-1 1 0,-1-1 2,-1 1 1,-2-1 0,-1-1-1,-2-1 0,-3-1 0,1 0 1,2 0 4,1-1 4,3 1 5,2-2 2,3-1 4,3-2 1,3-2 4,4-2 1,6-1 2,6 0 1,6-1 3,6-3-2,5-3-5,7-2-4,5-3-5,6-2-4,3 0-2,4 0-4,4 0-3,2 1-2,-2-1-5,0 0-3,-1 0-3,-2 0-1,-2 2 1,-2 1 1,-2 1 2,-2 0-3,-3 2-5,-3 0-7,-3 2-5,-4-1-4,-3-1-3,-4 0-2,-4-1-2,-5-3-2,-2-2 0,-6-3 0,-2-3 0,-4-3 4,0 0 8,-1-1 8,-1-1 9,-1-1 5,2 1 2,1-1 3,0 1 3,2-1 2,-1 1 3,0-1 3,0 1 2,1 0 2,0 2 2,2 2 1,1 3 1,-1 1 8,-1 0 13,0 2 14,-1 1 14,-1 2 0,2 4-11,1 4-11,0 4-12,0 4-8,-1 5-3,-3 5-3,-2 5-4,-2 4-3,-1 3 0,-3 2-2,-2 4-1,-1 2-3,-1 1-3,-1 0-3,-1 2-4,0 0-5,1 2-6,1 0-6,1 2-6,2-2-5,2-4-3,4-4-4,3-3-3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0:05"/>
    </inkml:context>
    <inkml:brush xml:id="br0">
      <inkml:brushProperty name="width" value="0.04821" units="cm"/>
      <inkml:brushProperty name="height" value="0.04821" units="cm"/>
      <inkml:brushProperty name="color" value="#F2385B"/>
    </inkml:brush>
  </inkml:definitions>
  <inkml:trace contextRef="#ctx0" brushRef="#br0">59266 8177 456,'0'-42'5,"-2"11"10,0 11 10,-2 11 10,0 9 8,-2 10 4,0 8 6,-1 9 4,-1 6-2,0 4-9,0 4-9,0 5-9,1 1-7,1 1-2,0 2-3,2 0-4,0 1-2,0 0-2,0 0-2,0 0-2,-1 1-2,-2 4-4,-2 2-3,-1 3-4,-2-1-3,0-6-3,0-6-5,1-6-2,0-6-3,2-7-1,2-8-1,2-5-1,0-6 0,-2-5-1,-1-3-1,-3-4 0,-2-5 1,0-9 3,-1-8 5,-1-7 2,1-4 4,2 0 4,4-1 2,3 1 3,2 1 1,4 1 0,2 3-1,4 2-1,2 2 3,3 3 10,3 3 9,4 3 9,1 2 4,1 2 0,1 2-1,1 3 1,-1 1-2,-1 2-4,-3 2-5,-1 2-3,-3 3-6,-4 4-5,-4 3-5,-4 5-5,-6 4-4,-6 5 0,-7 5-1,-7 5-1,-4 2 0,1-2 0,-1 0-1,1-1 0,-3 1 1,-3 3 0,-4 2 2,-4 4 1,-1-2 1,5-6 3,4-5 1,3-7 3,5-4 2,3-4 5,4-4 4,5-5 4,7-3 3,12-6 3,12-4 2,11-5 3,9-5-2,4-3-4,6-5-6,5-3-3,1-1-4,-1 1-1,0 3-1,-2 1 0,-3 4-2,-7 5 0,-7 5 0,-7 4-2,-8 6 3,-7 6 3,-8 6 3,-8 6 4,-7 3 1,-6 3-2,-5 1-1,-7 3-1,-3 1-2,-1 1-3,0 0-2,-2 2-3,0-1-3,-1-1-5,1-3-4,0-1-4,1-3-5,3-1-6,3-3-5,3-1-6,3-3-4,5-4-4,3-5-2,4-2-3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9T19:14:36"/>
    </inkml:context>
    <inkml:brush xml:id="br0">
      <inkml:brushProperty name="width" value="0.03443" units="cm"/>
      <inkml:brushProperty name="height" value="0.03443" units="cm"/>
      <inkml:brushProperty name="color" value="#F2395B"/>
    </inkml:brush>
  </inkml:definitions>
  <inkml:trace contextRef="#ctx0" brushRef="#br0">5700 45950 639,'36'8'30,"-6"2"5,-5 0 5,-6 1 4,-3 3 0,1 4-3,1 3-3,1 5-4,1 2-6,1 0-10,1 2-10,1 1-9,0-1-10,-3-1-10,-1-3-10,-2-1-11,-3-4-7,-1-3-4,-2-4-4,-2-4-4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9T19:14:37"/>
    </inkml:context>
    <inkml:brush xml:id="br0">
      <inkml:brushProperty name="width" value="0.05099" units="cm"/>
      <inkml:brushProperty name="height" value="0.05099" units="cm"/>
      <inkml:brushProperty name="color" value="#F2395B"/>
    </inkml:brush>
  </inkml:definitions>
  <inkml:trace contextRef="#ctx0" brushRef="#br0">7272 43241 431,'8'-28'4,"-2"7"6,-1 6 8,0 8 7,0 5 4,3 4 0,4 4 0,2 4 1,0 4-4,-2 7-5,-4 5-6,-3 7-5,-1 5-5,-2 4-1,0 5-1,-2 6-2,-1 0-2,-2-2-2,-2-4-2,-1-2-2,-3-5-2,0-6-3,-2-5-2,0-7-1,0-5-4,1-4-4,0-6-4,2-4-4,0-8-1,0-6 2,1-9 1,-1-7 3,1-6 3,2-3 5,2-3 5,2-2 5,1 0 3,0 4 4,0 3 4,0 5 2,0 3 5,0 5 6,0 3 5,0 5 5,0 5 6,2 10 8,1 8 7,0 9 7,0 6-1,-2 3-10,-2 3-8,-2 3-10,-3 1-6,-2 2-4,-3 1-4,-3 1-3,-2-2-3,2 0-1,1-3-2,1-1-1,0-4-4,0-4-8,0-3-7,1-4-7,3-5-3,8-5 2,8-5 2,8-4 3,3-3 3,1 0 6,-1 0 5,1 0 6,-1 3 4,1 4 1,0 5 1,-1 6 2,-1 1 0,-4-1 0,-5-1-1,-3 0 1,-3 1 0,-2 5 1,-2 5 1,-2 5 1,-2 3-1,-2 1-1,-1 0-2,-3 2-2,-2-1-1,0-1 0,-1-3 0,-1-1 0,0-5-1,1-4-1,0-4 0,2-6-1,0-5-1,1-4 0,-1-6 0,0-4-1,1-6 0,2-5 0,3-7 0,1-5-1,4-4 1,6-2-1,5-3 2,7-1 0,3 1 0,1 4-1,1 4 0,1 3 0,1 3-2,1 0-4,1-1-4,1 1-3,0-1-4,-1 1-4,-1-1-3,-1 1-4,-1-1 0,-1-3 3,-1-1 2,0-2 3,-4-2 3,-1-1 2,-4-1 3,-3 0 3,-1 0 5,0 3 5,0 3 5,0 4 7,-2 2 6,-1 2 9,-2 4 8,-2 3 9,-1 5 3,-2 9-1,0 6-1,-1 9-1,-2 8-5,-2 7-9,-2 9-9,-2 7-8,-1 2-6,1-2-3,-1-4-3,0-2-4,2-4-1,2-5-2,4-5-2,3-5-1,4-8-6,7-10-8,7-11-10,8-11-9,1-5-1,-2 3 7,-1 1 8,-2 3 8,-3 1 6,-1 4 5,-3 3 5,-1 3 6,-2 3 4,-2 6 3,-2 4 2,-2 6 3,-4 4 2,-5 5 0,-4 5 2,-5 5 0,-3 2 1,-1-2-1,-2 0-1,1-1 0,-2-1-2,2-1-3,1-1-3,1-1-4,1-2-2,2-5-3,3-3-3,1-4-3,4-4 0,6-1 1,6-2 3,6-1 1,4-4 2,3-2 1,3-4 1,3-2 2,0-1 0,-1 2 0,-3 2 0,-1 3-1,-2 0 1,-3 2-1,-1 0 0,-2 2-1,-5 1-1,-7 4-4,-6 2-3,-7 3-4,-5 1-2,-2 0 1,-1-2-1,-3 0 0,-1-1 2,-1 3 1,-1 2 1,0 2 3,-3 1 0,1 1 1,-2 1 1,-1 1 0,1 1 4,1-1 5,3 1 5,1-1 6,3 0 6,3-1 4,3 0 5,3-2 5,2-1-1,4-1-4,2-1-5,4 0-5,2-3-4,4-1-2,2-2-2,4-2-3,2-2 0,5-2 0,3-2 0,5-2 0,3-2-2,5-4-5,3-2-6,4-3-3,2 0-7,-2 4-5,0 5-7,-1 3-6,-3 3-3,-2 3-1,-3 4 0,-3 2 0,-4 1-1,-3-2 0,-4-3 1,-5 0-1,-2-3-1,0 1-4,-2 0-3,0 0-3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9T19:14:38"/>
    </inkml:context>
    <inkml:brush xml:id="br0">
      <inkml:brushProperty name="width" value="0.05971" units="cm"/>
      <inkml:brushProperty name="height" value="0.05971" units="cm"/>
      <inkml:brushProperty name="color" value="#F2395B"/>
    </inkml:brush>
  </inkml:definitions>
  <inkml:trace contextRef="#ctx0" brushRef="#br0">10206 43484 368,'-29'-22'6,"7"1"11,5 2 11,6 3 12,5 1 5,2 2-4,4 2-3,3 3-2,3 0-5,5 2-3,5 1-4,5 0-4,4 1-3,1 0-3,3 0-2,1 1-2,0 0-5,-3 3-3,-3 4-6,-3 2-4,-3 3-10,-3 2-13,-2 2-14,-4 1-14,-4 1-2,-4-2 12,-6-3 11,-4-1 11,-2-2 8,1-2 6,0-2 6,2-2 6,0-1 5,-2 2 6,0 0 7,-1 2 5,-1 2 8,2 4 9,1 3 9,1 5 9,0 3 1,2 5-7,0 3-7,2 5-7,1 1-5,0 0-2,2 0-4,0 1-2,1-1-3,0 2-4,0 1-3,0 1-5,0 0-3,0 0-5,0 0-4,0 0-4,0-1-7,0-3-7,0-4-8,0-2-8,0-3-6,0-3-6,0-3-6,0-2-6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9T19:14:38"/>
    </inkml:context>
    <inkml:brush xml:id="br0">
      <inkml:brushProperty name="width" value="0.04619" units="cm"/>
      <inkml:brushProperty name="height" value="0.04619" units="cm"/>
      <inkml:brushProperty name="color" value="#F2395B"/>
    </inkml:brush>
  </inkml:definitions>
  <inkml:trace contextRef="#ctx0" brushRef="#br0">9990 46500 476,'-26'7'11,"9"-2"24,10-2 24,10-2 22,8-2 5,7 0-15,7-2-15,7 0-15,5-1-11,3 2-6,2 0-7,4 2-7,1 0-7,2 0-12,0 0-9,2 0-11,-4 0-7,-8 2-4,-8 0-5,-7 2-3,-6 0-4,-1 0-3,-2 0-3,-2 0-3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9T19:14:41"/>
    </inkml:context>
    <inkml:brush xml:id="br0">
      <inkml:brushProperty name="width" value="0.04269" units="cm"/>
      <inkml:brushProperty name="height" value="0.04269" units="cm"/>
      <inkml:brushProperty name="color" value="#F2395B"/>
    </inkml:brush>
  </inkml:definitions>
  <inkml:trace contextRef="#ctx0" brushRef="#br0">7648 48881 515,'-8'-13'53,"0"3"-3,0 4-5,0 4-3,1 3-5,-1 2-2,0 2-4,0 2-3,-1 2-3,-2 3-3,-2 3-3,-1 4-3,-1 1-2,1 1-2,0 1-1,2 1-1,-1 2-2,-1 5 0,-3 3-2,-1 4-1,-1 1-1,4-3-1,3-4-2,3-2-2,2-2-1,2-3 1,2-1 1,2-3 0,1-1-2,2-1-3,0 0-3,2-2-3,2 0-2,5-1 1,5 1 2,6 0 1,2-1-5,2-1-11,3-1-9,1 0-12,-1-3-2,-7-1 4,-5-2 6,-6-2 4,-3-2 1,-1-1-1,1 0-1,0-1-2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9T19:14:42"/>
    </inkml:context>
    <inkml:brush xml:id="br0">
      <inkml:brushProperty name="width" value="0.05194" units="cm"/>
      <inkml:brushProperty name="height" value="0.05194" units="cm"/>
      <inkml:brushProperty name="color" value="#F2395B"/>
    </inkml:brush>
  </inkml:definitions>
  <inkml:trace contextRef="#ctx0" brushRef="#br0">8630 49816 423,'-15'0'2,"2"0"4,3 0 3,1 0 5,3-1 11,4-1 21,4 0 21,4-1 21,3-1 1,3 2-16,4 0-17,2 2-17,1 0-12,1 2-7,-1 0-9,1 2-7,0-1-4,-1-1-1,1 0-1,0-1-1,-1-1-2,1 0-1,-1 0-1,1 0-2,-1-1-1,-3-1 0,-1 0-1,-2-1-1,-2 1-6,-1 4-12,0 3-11,-2 6-12,-1-1-7,0 1-2,-2-2-3,0 0-3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9T19:14:42"/>
    </inkml:context>
    <inkml:brush xml:id="br0">
      <inkml:brushProperty name="width" value="0.04707" units="cm"/>
      <inkml:brushProperty name="height" value="0.04707" units="cm"/>
      <inkml:brushProperty name="color" value="#F2395B"/>
    </inkml:brush>
  </inkml:definitions>
  <inkml:trace contextRef="#ctx0" brushRef="#br0">10100 48650 467,'16'7'49,"-1"-2"-3,1-3-4,0 0-3,-1-1-3,1 1-2,0 3-3,0 2-2,-1 1-1,1 2-2,0 0-2,-1 1-1,1 2-2,0 0-2,-1 1-1,1 1-3,-1 2-2,-2 1-2,-3 3-2,-1 2-1,-1 0-2,-2 3-3,-1 0-1,0 0-1,-2 1-4,-1-1-4,0-1-3,-1-1-4,-4 1-3,-4 1 0,-6 3-1,-4 1-1,-5 2-4,-5 4-5,-5 3-6,-4 3-6,0-4-2,7-8 3,7-9 3,7-8 3,2-5 0,0 1-2,-1 1-2,-1 2-2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9T19:14:43"/>
    </inkml:context>
    <inkml:brush xml:id="br0">
      <inkml:brushProperty name="width" value="0.04452" units="cm"/>
      <inkml:brushProperty name="height" value="0.04452" units="cm"/>
      <inkml:brushProperty name="color" value="#F2395B"/>
    </inkml:brush>
  </inkml:definitions>
  <inkml:trace contextRef="#ctx0" brushRef="#br0">7430 53981 494,'-10'-7'5,"0"1"12,-3 0 12,-1 2 10,-1 0 5,2 2-3,2 0-4,2 2-3,1 1-3,-1 4-5,-2 2-4,0 3-4,-1 3-3,-2 2-1,0 1-1,-1 3-2,0 1 0,-1 3 0,0 1 1,0 3 0,1 0-1,1-1 1,1-1-2,1-1 0,1-1-1,4 1-3,2-1-2,4 1-3,1-2-1,2-1-3,0-3-3,2-1-2,1-2-3,6-1-3,2-1-4,5 0-3,3-2-2,3-3-3,3-1-1,3-2-1,1-1-3,1 0-1,-1 0-2,1 0-2,-3-1 2,-4-1 5,-3 0 4,-4-1 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9T19:14:43"/>
    </inkml:context>
    <inkml:brush xml:id="br0">
      <inkml:brushProperty name="width" value="0.03457" units="cm"/>
      <inkml:brushProperty name="height" value="0.03457" units="cm"/>
      <inkml:brushProperty name="color" value="#F2395B"/>
    </inkml:brush>
  </inkml:definitions>
  <inkml:trace contextRef="#ctx0" brushRef="#br0">8340 54763 636,'-15'-1'7,"3"-1"16,1 0 14,2-1 16,6-2 3,10 0-8,10-1-8,9-2-8,6 1-6,-1 1-7,0 0-6,1 2-5,-2 0-7,0 2-5,-1 0-6,-1 2-5,-1 0-7,-1 0-8,-1 0-6,-1 0-8,-3 0-1,-3 0 5,-4 0 4,-4 0 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9T19:14:43"/>
    </inkml:context>
    <inkml:brush xml:id="br0">
      <inkml:brushProperty name="width" value="0.04342" units="cm"/>
      <inkml:brushProperty name="height" value="0.04342" units="cm"/>
      <inkml:brushProperty name="color" value="#F2395B"/>
    </inkml:brush>
  </inkml:definitions>
  <inkml:trace contextRef="#ctx0" brushRef="#br0">8979 53750 506,'-22'0'6,"4"0"13,4 0 12,5 0 13,2 1 5,2 4 0,2 2-2,2 4 0,1 2-5,2 5-6,0 3-8,2 5-6,-1 3-5,0 2-2,-2 4-1,0 3-2,-1 2-4,0 0-2,0 2-5,0 1-2,0-1-8,2-2-9,0-2-9,2-2-9,-1-3-6,-1-7 0,0-5-1,-2-6-1,1-5-1,0 1-2,2-2-3,0 0-2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0:05"/>
    </inkml:context>
    <inkml:brush xml:id="br0">
      <inkml:brushProperty name="width" value="0.03456" units="cm"/>
      <inkml:brushProperty name="height" value="0.03456" units="cm"/>
      <inkml:brushProperty name="color" value="#F2385B"/>
    </inkml:brush>
  </inkml:definitions>
  <inkml:trace contextRef="#ctx0" brushRef="#br0">60250 11800 636,'22'0'4,"-3"2"7,-3 0 7,-2 2 8,-3 1 7,-1 3 5,-1 4 7,0 2 5,0 2-2,1 1-11,3 2-10,2 0-11,0-1-8,-1-1-6,-1-2-5,0-2-5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9T19:14:44"/>
    </inkml:context>
    <inkml:brush xml:id="br0">
      <inkml:brushProperty name="width" value="0.03945" units="cm"/>
      <inkml:brushProperty name="height" value="0.03945" units="cm"/>
      <inkml:brushProperty name="color" value="#F2395B"/>
    </inkml:brush>
  </inkml:definitions>
  <inkml:trace contextRef="#ctx0" brushRef="#br0">10250 53650 557,'28'0'60,"-5"2"-16,-7 0-14,-5 2-16,-1 1-1,6 3 12,4 4 13,5 2 11,1 3 2,-3 1-11,-3 3-10,-3 1-11,-3 2-6,-2 1-5,-4 1-4,-3 1-3,-2 2-1,-4 3 0,-2 2 1,-3 4 2,-4 1-6,-4 0-10,-4 1-9,-3-1-11,-2-3-7,1-4-3,1-5-3,1-5-3,1-3-1,2-1 1,2-1 2,3 0 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9T19:14:44"/>
    </inkml:context>
    <inkml:brush xml:id="br0">
      <inkml:brushProperty name="width" value="0.04003" units="cm"/>
      <inkml:brushProperty name="height" value="0.04003" units="cm"/>
      <inkml:brushProperty name="color" value="#F2395B"/>
    </inkml:brush>
  </inkml:definitions>
  <inkml:trace contextRef="#ctx0" brushRef="#br0">8327 57109 549,'-6'-15'11,"2"4"20,4 3 22,3 3 21,1 2 3,1 3-15,2 4-14,0 2-15,1 4-9,0 4-7,0 3-5,0 5-5,-1 2-5,-1 1-6,-1 1-5,0 1-5,-2-2-4,0-3-2,-2-5-3,0-3-3,0-4-4,2-4-6,2-4-4,2-4-7,1-5-1,-1-4 3,1-5 2,0-5 2,-1-1 5,0 5 7,-2 3 7,0 4 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9T19:14:45"/>
    </inkml:context>
    <inkml:brush xml:id="br0">
      <inkml:brushProperty name="width" value="0.04505" units="cm"/>
      <inkml:brushProperty name="height" value="0.04505" units="cm"/>
      <inkml:brushProperty name="color" value="#F2395B"/>
    </inkml:brush>
  </inkml:definitions>
  <inkml:trace contextRef="#ctx0" brushRef="#br0">8329 56810 488,'8'-9'0,"-2"0"0,-1-1 0,0-1 0,0-1 0,2 0 1,1 0 1,3 1 1,0 0 2,0 4 6,-2 2 6,0 4 4,-3 2 4,-1 4 1,-2 2 2,-2 4 1,-3 2-2,-6 5-6,-4 3-5,-5 5-5,-3 2-5,-1 1-4,-1 0-3,-1 2-4,0-1-1,1-3-1,1-3-1,0-3-1,2-3 2,1-2 2,1-4 4,1-3 3,5-3 0,8-6 1,9-5 0,10-4 0,3-2-2,1 1-1,-1 0-3,1 2-1,-2 1-2,-3 0 1,-2 2-1,-4 1 0,-2 2 1,-2 7 1,-2 6 1,-2 6 2,-3 3 2,-4 3 0,-4 1 1,-4 3 1,-1 0 0,-1-1 1,0-1-1,1-1-1,-1-2 2,0-1 1,1-3 1,-1-1 3,1-2 0,0 0-1,2-2 1,1-1-1,0-1 0,0 0 3,1-2 1,-1-1 1,1 1 4,0 0 3,2 1 4,1 2 4,1-1-1,2 1-3,2 0-5,2 0-4,1-1-2,0 1-3,0 0-2,0 0-1,0-1-3,0 1-2,0 0-4,0 0-2,2-1-10,4-1-18,4-1-18,3 0-18,2-4-5,0-4 8,-2-6 7,-1-4 8,1-4 6,2-2 6,1-1 6,3-3 5,-1 1 5,-5 3 7,-3 3 6,-4 2 6,-1 4 5,0 1 4,1 2 4,2 2 4,-1 1 5,1 2 5,0 0 4,0 2 6,1 0 0,1 1-1,3 2-2,2 0-2,1 1-1,1 2-3,2 0-2,0 1-2,-1 2 0,-1 0 1,-2 1 1,-3 1 1,-1 1 0,0 0-2,-2-1-4,0 1-2,-3-7-7,-1-14-12,-2-14-11,-2-13-11,0-6-4,2 1 4,2 3 5,2 2 4,1 2 3,2 5 5,0 3 4,1 5 3,1 2 2,0 2 0,-1 2-2,1 3 0,0 1 3,0 2 4,-1 2 6,1 2 6,0 2 0,0 2-4,0 2-3,-1 2-3,0 1-4,-2 1-3,-2 2-1,-2 0-4,-2 1-3,-1 1-6,0 1-4,-1 2-6,-1-1-5,0-1-5,0-1-5,0 0-6,-2-2-1,-2-1 1,-4-1 1,-2 0 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9T19:14:45"/>
    </inkml:context>
    <inkml:brush xml:id="br0">
      <inkml:brushProperty name="width" value="0.03835" units="cm"/>
      <inkml:brushProperty name="height" value="0.03835" units="cm"/>
      <inkml:brushProperty name="color" value="#F2395B"/>
    </inkml:brush>
  </inkml:definitions>
  <inkml:trace contextRef="#ctx0" brushRef="#br0">9161 58697 573,'-13'-8'92,"8"0"-12,7 0-13,6 1-12,6 0-11,7 2-9,6 2-8,5 2-9,3 1-10,-1 2-11,-2 0-13,0 2-11,-3 0-14,-5 1-13,-5 2-15,-4 0-15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9T19:14:51"/>
    </inkml:context>
    <inkml:brush xml:id="br0">
      <inkml:brushProperty name="width" value="0.0371" units="cm"/>
      <inkml:brushProperty name="height" value="0.0371" units="cm"/>
      <inkml:brushProperty name="color" value="#00BFF3"/>
    </inkml:brush>
  </inkml:definitions>
  <inkml:trace contextRef="#ctx0" brushRef="#br0">45350 40947 592,'8'-21'107,"0"7"-26,0 5-25,-1 6-26,4 4-10,8 2 4,6 2 4,7 2 4,1 1-7,-5-1-20,-5 1-20,-5 0-20,-4 0-8,-2 0 4,-4 0 3,-3-1 3,-2 1 1,-4 2-3,-2 0-2,-3 2-2,-2-2 1,0 1 4,0-2 3,0 0 3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9T19:14:52"/>
    </inkml:context>
    <inkml:brush xml:id="br0">
      <inkml:brushProperty name="width" value="0.04878" units="cm"/>
      <inkml:brushProperty name="height" value="0.04878" units="cm"/>
      <inkml:brushProperty name="color" value="#00BFF3"/>
    </inkml:brush>
  </inkml:definitions>
  <inkml:trace contextRef="#ctx0" brushRef="#br0">44345 42074 450,'-9'-7'8,"0"-1"16,-2 0 15,0 0 16,0 5 7,2 10-1,2 10 0,3 9-1,0 5-6,0 1-11,0-1-10,0 0-10,0 1-9,2-1-5,0 1-6,2-1-4,0-1-5,0-3-1,0-4-4,0-1-1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9T19:14:53"/>
    </inkml:context>
    <inkml:brush xml:id="br0">
      <inkml:brushProperty name="width" value="0.04792" units="cm"/>
      <inkml:brushProperty name="height" value="0.04792" units="cm"/>
      <inkml:brushProperty name="color" value="#00BFF3"/>
    </inkml:brush>
  </inkml:definitions>
  <inkml:trace contextRef="#ctx0" brushRef="#br0">43979 42263 459,'8'-15'2,"2"4"6,0 3 4,1 3 5,1 1 3,0 2 0,0 0-2,-1 2 1,3-1-1,4-1 2,3 0 1,5-1 0,1-1 1,1 2-2,-1 0-1,1 2-1,-3 0-2,-3 0-3,-5 0-2,-3 0-2,-5 2-4,-4 4-4,-6 4-4,-4 3-4,-4 1-2,0-2 1,-1-4 2,-1-2 0,-2-2-2,-2 3-7,-2 2-5,-1 2-6,-3 0-2,-1-1 3,-3 0 1,-1-2 3,-1 0 3,1 2 2,1 0 3,1 1 3,2 0 5,3-2 6,3-3 7,2 0 5,6-3 5,6-1 2,8 0 2,6-2 2,6-1 1,3-2-3,5-2-1,3-1-3,0-1-1,-5 2-1,-5 2-3,-4 2-1,-6 3-2,-3 4-4,-4 4-4,-4 3-3,-5 4-3,-6 3-2,-5 4 0,-6 2-3,-5 2-1,-1 2-1,-3 2-2,-1 3-2,0-3 0,1-4 0,3-4 0,2-6 0,2-4 3,5-3 3,3-3 4,4-2 4,6-5 5,6-4 5,8-5 4,6-6 6,6 0 2,3 1-3,5 2-1,3 2-3,1 2 0,-1-1-1,-3 0 0,-1 0-1,-3 1-2,-3 2-3,-3 2-3,-3 2-4,-4 4-6,-6 4-8,-6 5-7,-6 6-9,-4 0-2,-3-1 3,-3-3 3,-3-1 4,-3-2 3,-1-1 3,-3 0 3,-1-2 3,-1 0 4,-1-2 5,1-1 4,0 0 6,1-1 1,5 0 2,3-1 0,5 2 2,5-2 3,8-1 10,8 0 7,8-2 9,7-2 0,9-3-8,7-6-7,8-2-8,6-3-6,4 1-2,4-1-2,4 0-4,0 1-1,-1 1-1,-2 1-3,-2 1 0,-4 1-5,-4 4-5,-6 2-6,-4 4-5,-6 0-7,-5 0-7,-7-2-6,-5 0-8,-5-3-3,-2-6-1,-4-4 0,-2-5-1,-5-2 4,-2-1 11,-5 1 9,-4-1 10,-2 1 6,-1 1 4,-1 1 4,-1 1 3,0 1 4,2 1 7,3 1 4,1 1 6,1 1 4,1 2 0,-1 2 1,0 3 1,1 1 6,0 4 11,2 2 11,1 4 11,-1 4 1,-2 7-8,-2 7-10,-1 7-8,-3 6-7,0 3-7,-1 4-5,-1 4-5,-1 3-7,-3 2-6,-1 2-5,-3 2-6,0-1-7,1-1-5,1-2-7,1-2-5,2-5-6,3-7-4,3-9-5,3-7-4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9T19:14:53"/>
    </inkml:context>
    <inkml:brush xml:id="br0">
      <inkml:brushProperty name="width" value="0.04028" units="cm"/>
      <inkml:brushProperty name="height" value="0.04028" units="cm"/>
      <inkml:brushProperty name="color" value="#00BFF3"/>
    </inkml:brush>
  </inkml:definitions>
  <inkml:trace contextRef="#ctx0" brushRef="#br0">45300 44077 546,'9'-6'6,"3"2"13,4 4 12,2 3 14,1 1 4,-3 3-4,-1 2-2,-2 2-3,-1 1-3,3 1-2,2 1-2,2 2-3,-1 0-6,-1 3-10,-2 2-11,-3 1-11,-1 1-10,0-1-7,-2-1-9,0 0-8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9T19:14:54"/>
    </inkml:context>
    <inkml:brush xml:id="br0">
      <inkml:brushProperty name="width" value="0.04691" units="cm"/>
      <inkml:brushProperty name="height" value="0.04691" units="cm"/>
      <inkml:brushProperty name="color" value="#00BFF3"/>
    </inkml:brush>
  </inkml:definitions>
  <inkml:trace contextRef="#ctx0" brushRef="#br0">46705 41600 468,'8'10'99,"0"4"-23,-1 3-21,1 5-23,-1 3-12,0 5-5,-2 3-5,0 4-4,-4 3-2,-4 2-3,-6 2 0,-4 2-3,-2-2-2,-1-5-6,0-7-4,0-6-6,1-5-3,1-5-3,1-4-1,1-6-2,0-5-2,2-6-2,0-5-2,2-7-3,1-4 3,2-1 6,3-3 7,1-1 6,1-1 5,0 3 6,0 1 4,0 3 5,0 2 1,0 2-3,0 4-3,0 3-3,0 3 11,2 6 22,0 5 23,1 4 22,0 5 6,-4 7-13,-2 5-13,-3 7-13,-4 3-9,-4 2-5,-4 2-6,-3 3-5,-1-3-3,2-6-1,4-6-1,3-5 0,2-5-7,1-1-11,0-2-12,2-2-12,4-5-3,8-7 4,8-6 3,7-7 4,6-3 4,1 2 3,3 3 4,1 1 3,0 2 4,-1 4 4,-3 3 2,-1 2 4,-4 4 2,-5 4-1,-5 3 0,-4 5 0,-5 2 1,-2 3 0,-4 1 2,-2 3 0,-4 0 2,-3-1 0,-5-1 1,-4-1 0,-1-2-1,-1-1-3,1-3-4,-1-1-4,2-3-1,1-2-2,2-4-1,3-3 0,2-3 1,4-6 6,4-4 6,4-5 5,8-9-2,10-11-12,11-12-12,11-12-12,4-5-4,0-1 0,-1 0 2,-2 0 0,-1 3 1,-1 5 0,-3 4-2,-1 6 0,-3 4 2,-2 4 4,-1 3 4,-3 5 5,-2 2 4,-2 3 4,-4 1 3,-3 3 3,-2 2 10,-2 2 14,-3 4 14,-1 3 14,-2 4 5,-4 8-4,-2 6-5,-3 8-5,-3 3-8,0 2-11,-2 3-12,0 2-11,0-1-6,1 0-3,0-1-1,2-1-3,3-2-2,6-4-2,6-5-4,6-3-2,2-3-1,-1 0 1,-1-2 1,0 0 2,-3-1 0,-3 3-1,-2 2 0,-4 2-1,-3 2 1,-4 3 3,-4 3 3,-3 3 4,-3 1 3,1-3 2,-1-1 4,0-2 2,1-3 2,1-1 1,0-2 2,2-2 0,4-4 2,6-2 5,8-6 4,6-2 4,5-4-1,3 0-4,3-1-5,3-1-6,1 0-3,-1 2 0,-1 2-2,-1 2-1,-2 3-1,-4 2-1,-5 4-2,-3 2-2,-4 3 1,-2 2 0,-4 1 3,-2 3 0,-4 1 1,-4 1-4,-4 2-1,-3 0-3,-4 0-1,0 1-2,-1-1 0,0 1-2,-3-1-1,0-1-2,-1-1-2,0 0-2,-3-3 1,-1-1 4,-3-3 5,-1 0 4,1-3 6,3 1 8,5 0 8,3 0 8,4-1 3,3-1-1,2 0 0,4-2-1,7 0 0,10 0 2,11 0 2,11 0 3,5-1-3,1-2-5,-1-2-5,0-2-7,1-1-2,1 0-1,1 0-1,1 0 0,-2 0-6,0 1-7,-3-1-9,-1 0-9,-3 0-7,-3 2-6,-4 0-8,-1 2-6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9T19:14:54"/>
    </inkml:context>
    <inkml:brush xml:id="br0">
      <inkml:brushProperty name="width" value="0.04356" units="cm"/>
      <inkml:brushProperty name="height" value="0.04356" units="cm"/>
      <inkml:brushProperty name="color" value="#00BFF3"/>
    </inkml:brush>
  </inkml:definitions>
  <inkml:trace contextRef="#ctx0" brushRef="#br0">49616 41654 505,'-7'-22'5,"2"5"13,2 3 11,2 4 12,4 2 6,6-2 1,5 0 2,7-1 1,5-1-3,7 0-5,5 0-6,6 1-7,2 0-6,-3 0-8,-4 2-8,-2 1-9,-4 1-7,-5 2-6,-5 2-6,-5 2-6,-4 3-6,-4 4-6,-5 4-5,-2 3-6,-6 3-1,-2 0 4,-5-1 3,-4 1 4,0-2 3,1-3 2,2-2 3,2-4 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0:05"/>
    </inkml:context>
    <inkml:brush xml:id="br0">
      <inkml:brushProperty name="width" value="0.0431" units="cm"/>
      <inkml:brushProperty name="height" value="0.0431" units="cm"/>
      <inkml:brushProperty name="color" value="#F2385B"/>
    </inkml:brush>
  </inkml:definitions>
  <inkml:trace contextRef="#ctx0" brushRef="#br0">60817 9609 510,'0'-25'11,"2"11"24,0 12 23,2 12 23,-1 9 3,-1 7-15,0 7-17,-1 6-15,-4 5-11,-4 2-7,-6 2-7,-4 2-6,-4 4-9,-3 4-9,-3 5-9,-3 5-9,1-2-7,3-9-6,5-8-5,3-9-5,3-9-2,2-6 2,3-7 0,1-6 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9T19:14:54"/>
    </inkml:context>
    <inkml:brush xml:id="br0">
      <inkml:brushProperty name="width" value="0.04829" units="cm"/>
      <inkml:brushProperty name="height" value="0.04829" units="cm"/>
      <inkml:brushProperty name="color" value="#00BFF3"/>
    </inkml:brush>
  </inkml:definitions>
  <inkml:trace contextRef="#ctx0" brushRef="#br0">49907 42100 455,'-29'7'29,"5"-2"4,5-3 4,5 0 3,3 1 5,6 9 6,3 8 5,4 7 5,1 5-3,-1 1-11,0 1-11,-1 1-13,-3 1-8,0 2-5,-3 2-6,-2 2-7,-1 0-6,0-3-9,1-3-9,-1-4-9,1-3-7,2-5-7,2-5-5,2-4-7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9T19:14:55"/>
    </inkml:context>
    <inkml:brush xml:id="br0">
      <inkml:brushProperty name="width" value="0.04912" units="cm"/>
      <inkml:brushProperty name="height" value="0.04912" units="cm"/>
      <inkml:brushProperty name="color" value="#00BFF3"/>
    </inkml:brush>
  </inkml:definitions>
  <inkml:trace contextRef="#ctx0" brushRef="#br0">50630 42316 447,'-7'-12'14,"2"8"26,2 8 27,2 8 26,1 5 5,0 3-19,0 3-18,0 3-20,-1 3-13,0 2-9,-2 4-8,0 3-10,-1 0-7,0-2-7,0-1-8,1-3-6,-1-2-7,2-1-7,0-3-5,2-1-7,-1-4-4,0-3-1,-2-4-1,0-4-2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9T19:14:55"/>
    </inkml:context>
    <inkml:brush xml:id="br0">
      <inkml:brushProperty name="width" value="0.04261" units="cm"/>
      <inkml:brushProperty name="height" value="0.04261" units="cm"/>
      <inkml:brushProperty name="color" value="#00BFF3"/>
    </inkml:brush>
  </inkml:definitions>
  <inkml:trace contextRef="#ctx0" brushRef="#br0">49258 44405 516,'-15'0'0,"0"-2"0,2 0 0,1-1 0,4-2 12,6 2 24,7-1 25,8 0 24,6 0 3,7 0-17,7 0-18,6 0-17,5 1-14,2 2-8,2 2-8,3 2-10,-2 2-4,-2 2-1,-4 2-1,-2 2-2,-3 1-3,-2 1-5,-2 1-6,-1 2-6,-2-2-3,-1-1-3,-2-2-3,1-2-2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9T19:14:56"/>
    </inkml:context>
    <inkml:brush xml:id="br0">
      <inkml:brushProperty name="width" value="0.04741" units="cm"/>
      <inkml:brushProperty name="height" value="0.04741" units="cm"/>
      <inkml:brushProperty name="color" value="#00BFF3"/>
    </inkml:brush>
  </inkml:definitions>
  <inkml:trace contextRef="#ctx0" brushRef="#br0">45567 47077 464,'-15'-6'66,"2"2"-9,2 4-11,3 3-9,-1 1-6,0 3-2,-2 2-2,0 2-1,-1 2-2,-3 3 0,-2 3-2,-1 3 1,-1 2-3,2-1-2,2 1-1,3-1-4,1 1 0,0-1-2,2 1-2,1-1-1,1 0-1,2-1-3,2-1-1,2-1-3,2 0-1,2 1 1,2 1 1,2 1-1,2 0-2,3-3-6,3-1-7,4-2-6,1-3-9,1-3-11,1-3-11,1-2-11,-1-3-5,-3-1 4,-3 0 4,-3-1 3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9T19:14:56"/>
    </inkml:context>
    <inkml:brush xml:id="br0">
      <inkml:brushProperty name="width" value="0.0343" units="cm"/>
      <inkml:brushProperty name="height" value="0.0343" units="cm"/>
      <inkml:brushProperty name="color" value="#00BFF3"/>
    </inkml:brush>
  </inkml:definitions>
  <inkml:trace contextRef="#ctx0" brushRef="#br0">46650 47856 641,'23'-8'102,"-1"2"-21,-1 0-18,-1 2-21,2 0-13,3 0-10,5 0-9,3 0-8,0 1-5,-3 2 2,-5 2 2,-3 2 1,-4 1 1,-1 0-1,-2 0 1,-2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9T19:14:56"/>
    </inkml:context>
    <inkml:brush xml:id="br0">
      <inkml:brushProperty name="width" value="0.04602" units="cm"/>
      <inkml:brushProperty name="height" value="0.04602" units="cm"/>
      <inkml:brushProperty name="color" value="#00BFF3"/>
    </inkml:brush>
  </inkml:definitions>
  <inkml:trace contextRef="#ctx0" brushRef="#br0">47931 46861 478,'10'-13'10,"2"8"13,3 7 10,3 6 12,1 5 4,-1 5-5,0 4-4,-2 3-3,-1 3-5,-3-1-3,-1 0-3,-2 1-4,-1-1-1,0-1-2,0-1-2,0-1 0,-2-1-1,-3-2-2,-2 0-2,-4 0 0,-3 2-9,-7 6-13,-6 8-15,-5 7-15,-3 0-2,1-4 6,0-5 8,3-5 7,0-5-4,2-2-16,3-3-15,1-2-17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9T19:14:57"/>
    </inkml:context>
    <inkml:brush xml:id="br0">
      <inkml:brushProperty name="width" value="0.04834" units="cm"/>
      <inkml:brushProperty name="height" value="0.04834" units="cm"/>
      <inkml:brushProperty name="color" value="#00BFF3"/>
    </inkml:brush>
  </inkml:definitions>
  <inkml:trace contextRef="#ctx0" brushRef="#br0">45529 51363 455,'-11'-21'10,"-5"8"20,-7 7 20,-5 7 21,-1 3 2,7 1-14,5 2-15,6 0-14,2 3-9,-3 6-1,-4 4-1,-1 5-3,-2 3-1,2 0-2,2 2-3,3 1-1,1 0-1,0-1 1,2-2 0,1 1 2,1-3-2,2 0-3,2-1-3,2-1-4,4-1-3,6-3-4,5-1-3,7-2-3,4-3-4,5-3-5,3-3-5,4-2-5,2-3-6,-1-2-6,-2-2-7,0-2-6,-3-1 1,-7 0 10,-5 0 10,-7 0 9,-3 0 5,0 0 1,-2 0 0,0 1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9T19:14:57"/>
    </inkml:context>
    <inkml:brush xml:id="br0">
      <inkml:brushProperty name="width" value="0.03706" units="cm"/>
      <inkml:brushProperty name="height" value="0.03706" units="cm"/>
      <inkml:brushProperty name="color" value="#00BFF3"/>
    </inkml:brush>
  </inkml:definitions>
  <inkml:trace contextRef="#ctx0" brushRef="#br0">46511 51910 593,'-16'-16'83,"14"2"-9,15 1-10,15 1-9,8 1-9,1 0-11,0 2-10,2 1-10,-1 1-8,-3 2-5,-4 2-5,-2 2-5,-3 1-6,-5 0-4,-3 0-5,-4 0-5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9T19:14:57"/>
    </inkml:context>
    <inkml:brush xml:id="br0">
      <inkml:brushProperty name="width" value="0.04467" units="cm"/>
      <inkml:brushProperty name="height" value="0.04467" units="cm"/>
      <inkml:brushProperty name="color" value="#00BFF3"/>
    </inkml:brush>
  </inkml:definitions>
  <inkml:trace contextRef="#ctx0" brushRef="#br0">47066 51131 492,'-23'0'7,"4"-2"12,3 0 14,3-1 12,3 2 7,6 7 2,4 7 0,6 8 1,1 5-5,-2 6-10,-3 7-10,0 5-11,-2 2-6,0-2 0,0-2-2,0-2 0,0 0-10,0 2-15,0 2-16,0 2-17,0-3-7,0-7 2,0-9 1,0-7 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9T19:14:58"/>
    </inkml:context>
    <inkml:brush xml:id="br0">
      <inkml:brushProperty name="width" value="0.0389" units="cm"/>
      <inkml:brushProperty name="height" value="0.0389" units="cm"/>
      <inkml:brushProperty name="color" value="#00BFF3"/>
    </inkml:brush>
  </inkml:definitions>
  <inkml:trace contextRef="#ctx0" brushRef="#br0">48450 50650 565,'16'0'44,"1"2"4,1 0 4,2 2 4,-2 1-3,1 3-9,-2 4-9,-1 2-10,-1 3-6,-1 1-3,0 3-2,-2 1-2,-1 2-4,-2-1-2,-3 1-3,-1-1-4,-2 2-3,-4 3-4,-2 3-5,-3 3-3,-5 3-3,-6 2-2,-6 4-2,-5 2-1,-1-2-2,5-10-1,5-7-3,5-10-1,1-4-4,0 1-6,-1 1-4,-1 2-5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0:05"/>
    </inkml:context>
    <inkml:brush xml:id="br0">
      <inkml:brushProperty name="width" value="0.05" units="cm"/>
      <inkml:brushProperty name="height" value="0.05" units="cm"/>
      <inkml:brushProperty name="color" value="#F2385B"/>
    </inkml:brush>
  </inkml:definitions>
  <inkml:trace contextRef="#ctx0" brushRef="#br0">61750 9150 333,'49'20'167,"16"14"-1,16 15 1,16 15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9T19:14:59"/>
    </inkml:context>
    <inkml:brush xml:id="br0">
      <inkml:brushProperty name="width" value="0.03928" units="cm"/>
      <inkml:brushProperty name="height" value="0.03928" units="cm"/>
      <inkml:brushProperty name="color" value="#00BFF3"/>
    </inkml:brush>
  </inkml:definitions>
  <inkml:trace contextRef="#ctx0" brushRef="#br0">46106 55801 560,'7'16'141,"0"1"-36,-2 1-36,0 1-37,-2 0-22,-1-1-6,0 0-8,-1-2-6,-1-2-4,3-3 1,2-3 0,2-2-1,3-5-3,6-4-7,4-5-8,5-6-8,3-3-3,1-3 0,0-3 1,2-3-1,-1-1 4,-1 1 8,-3 1 7,-1 1 9,-4 2 4,-3 3 2,-4 3 3,-4 3 3,-5 4 11,-2 6 21,-6 6 22,-2 6 20,-5 4 4,-6 5-14,-4 4-14,-5 3-15,-2 2-9,1-3-3,1-1-5,1-3-3,-1 0-3,-3 1 1,-3 1-1,-2 1 1,1-1-4,7-4-5,7-5-7,7-3-5,6-4-5,7-4-3,8-4-3,6-4-4,4-2 0,3 0 3,1 1 2,3-1 2,-1 0 3,-3 2 2,-3 1 3,-3 0 3,-4 4 3,-6 4 4,-6 5 4,-6 6 4,-5 2 2,-3 1-2,-5 1-1,-4 1-1,-1 0-2,-1-1 1,1 0-2,-1-2 1,1 0-1,-1-1 1,1 1-1,-1 0 1,1 0 0,-1 3 4,1 1 2,-1 3 2,2-1 3,1-1 2,2-3 4,3-1 1,0 0 1,2 1 0,1 3-2,1 2-1,1-1-1,0 0-1,2-1-1,1 0-1,0-2-5,2-1-5,0-1-8,2-1-5,1-1-12,2-1-13,2 0-15,2-2-15,2-2-1,2-4 11,1-4 11,3-4 11,0-3 4,0 0-1,-2-1-1,0-2-2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9T19:14:59"/>
    </inkml:context>
    <inkml:brush xml:id="br0">
      <inkml:brushProperty name="width" value="0.04392" units="cm"/>
      <inkml:brushProperty name="height" value="0.04392" units="cm"/>
      <inkml:brushProperty name="color" value="#00BFF3"/>
    </inkml:brush>
  </inkml:definitions>
  <inkml:trace contextRef="#ctx0" brushRef="#br0">47100 57837 500,'0'22'47,"2"-1"2,0-2 1,2-2 3,1-2-3,6 1-5,2 0-7,5-1-5,2 1-6,1 2-4,1 0-4,1 1-4,-1 0-4,-3-1 0,-3-1-2,-2 0-2,-3-3-4,1-3-5,0-3-5,0-2-6,-2-4-3,-3-4 1,-2-4 1,-4-4 0,-1-4 1,0-5 0,0-5 1,0-5 1,0-2 1,0 1-1,0 1 1,0 1 0,1 1 4,2-1 4,2 1 7,2-1 5,2 3 4,1 3 0,3 4 1,2 5 1,1 2-1,1 2 1,1 2-2,1 3 1,1 1-1,0 3-2,-1 4-2,1 2-1,-2 3-2,-1 0-5,-2 1-2,-3 2-5,-1-1-4,-2 1-6,-2 0-4,-2 0-6,-2 0-3,-1 1-1,0 1-1,-1 2-1,-3-2-1,0-3-2,-3-3-1,-2-2-3,-1-2-1,2 2-1,1 0-1,0 1-1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9T19:14:59"/>
    </inkml:context>
    <inkml:brush xml:id="br0">
      <inkml:brushProperty name="width" value="0.03912" units="cm"/>
      <inkml:brushProperty name="height" value="0.03912" units="cm"/>
      <inkml:brushProperty name="color" value="#00BFF3"/>
    </inkml:brush>
  </inkml:definitions>
  <inkml:trace contextRef="#ctx0" brushRef="#br0">47258 57556 562,'-16'-2'0,"2"0"0,1-3 0,1-2 0,1-1 9,2 0 19,2 1 17,3-1 20,2 0 4,5 2-8,6 1-9,4 0-7,7 1-11,7 0-13,8 0-13,8 1-12,4 0-7,-2 3-3,0 4-2,-1 2-2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5:31"/>
    </inkml:context>
    <inkml:brush xml:id="br0">
      <inkml:brushProperty name="width" value="0.0644" units="cm"/>
      <inkml:brushProperty name="height" value="0.0644" units="cm"/>
      <inkml:brushProperty name="color" value="#00BFF3"/>
    </inkml:brush>
  </inkml:definitions>
  <inkml:trace contextRef="#ctx0" brushRef="#br0">28979 38785 341,'-56'-7'19,"12"2"-4,13 2-2,13 2-4,7 1 2,1 0 9,0 0 8,2 0 7,4 1 5,8 2-1,8 2 0,7 2 0,3 1-3,-2 0-5,-4 0-4,-3-1-6,0 0-2,1-2-3,3-2-2,2-2-1,1-1-2,1 2-1,1 0 0,1 2-1,2-1-1,3-2-1,3-2-3,3-2-1,2-2-1,4-2-1,2-2 1,4-1 0,3-3 0,4-2 0,4-2 1,4-1 0,0-2 0,-3-1 0,-3-1 0,-2-1-1,-3 0 0,0 2-1,-2 3 0,0 1-2,-3 4 1,-4 3-1,-4 4 0,-3 4 1,-4 2-1,-3 2 2,-4 0 1,-1 2 1,-3 1 1,1 1-2,-1 3 1,1 2-2,-1 1 2,-1 2 1,-1 0 2,0 1 3,-2-1 0,1-1-1,0-2-1,-1-2 0,1-1-1,2 0-2,0 0 0,1-1-2,2 0-3,5-2-2,3-2-4,5-2-3,3-2-2,4-2 0,4-2 1,4-2-1,3-1 1,0-1-1,1-2 0,2 0 0,-2 1 1,-1 2 1,-2 4 1,-1 3 1,-4 1 1,-2 2 1,-4 0 1,-2 2 0,-3-1 1,-1 1 2,-3 0 0,-1 0 2,-2 0 1,1 0 0,-1 0 2,0 0 0,1-1 1,-1-2 0,1-2 1,-1-2 0,1-1-1,1 0 0,1 0-1,1 0-1,0 1 0,0 0 0,1 2 0,-1 0 0,1 2 0,-1 0 0,0 2 1,1 0 0,-1 1 0,0 0-1,1 0 0,-1 0 0,1-1-1,1 0-1,1-2-1,0 0-1,2-3 0,3-2-1,1-4 0,2-2 0,0-1 0,0 1 2,-1 0 0,-1 2 1,-2 1 1,0 2 1,-1 2 1,-1 2 2,-2 3-1,-2 2 2,-1 4-1,-3 2 1,-1 1 0,1-1 0,-1 0 0,1-2-1,0-1-1,1-2-2,0-3-1,2 0-2,2-3-2,1 0 1,2-2-1,3 0 0,1-2 0,4-2-1,2-2 0,4-1 0,-1-1 0,-2 2 0,-4 2 1,-2 2-1,-3 2 1,-3 0 0,-4 2 1,-2 0 1,-3 1-2,-3 0-1,-3 0-1,-2 0-2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6-01-30T04:15:37"/>
    </inkml:context>
    <inkml:brush xml:id="br0">
      <inkml:brushProperty name="width" value="0.08333" units="cm"/>
      <inkml:brushProperty name="height" value="0.08333" units="cm"/>
      <inkml:brushProperty name="color" value="#00BFF3"/>
    </inkml:brush>
  </inkml:definitions>
  <inkml:trace contextRef="#ctx0" brushRef="#br0">8100 17152,'24'-13,"1"0,0 1,-1 0,1-1,0 0,0 1,-1-1,1 1,0-1,0 0,-1 1,1 0,0-1,-1 1,1-1,0 0,-1 1,1-1,0 1,-1-1,1 0,0 1,-1 0,1-1,0 0,0 1,-1 0,1-1,0 0,-1 1,1-1,0 1,-1-1,1 1,0-1,-1 0,1 1,0 0,0-1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6:06"/>
    </inkml:context>
    <inkml:brush xml:id="br0">
      <inkml:brushProperty name="width" value="0.04913" units="cm"/>
      <inkml:brushProperty name="height" value="0.04913" units="cm"/>
      <inkml:brushProperty name="color" value="#00BFF3"/>
    </inkml:brush>
  </inkml:definitions>
  <inkml:trace contextRef="#ctx0" brushRef="#br0">10160 6397 447,'-9'-8'0,"0"0"0,-1 0 0,-1 0 0,-1 1 0,2 1 0,1 0 1,0 2-1,2 0 2,1 0 2,0 0 3,2 0 3,0-1 7,2 0 11,0-1 11,2-1 12,2-1 4,4 0-3,4 0-2,3 0-2,3 1-6,0 1-7,-1 0-7,1 2-8,0 0-5,1 0-1,2 0-2,0 0-1,1 1-3,1 0-5,1 2-3,1 0-5,1 1-2,-1 0-1,1 0 0,-1 0-1,0 0-1,-3-2-1,-1 0-2,-2-1-1,-2-2 0,-1 2-1,-1-1 1,0 0 0,-2-1-5,-1 0-10,0-1-9,-2-2-11,-3 2-3,-4 2 6,-6 4 5,-4 3 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6:06"/>
    </inkml:context>
    <inkml:brush xml:id="br0">
      <inkml:brushProperty name="width" value="0.04451" units="cm"/>
      <inkml:brushProperty name="height" value="0.04451" units="cm"/>
      <inkml:brushProperty name="color" value="#00BFF3"/>
    </inkml:brush>
  </inkml:definitions>
  <inkml:trace contextRef="#ctx0" brushRef="#br0">10945 6795 494,'-8'-7'4,"2"0"8,0 2 8,2 1 9,0 2 8,0 5 12,0 6 11,0 4 10,1 3-1,0-1-15,2 1-13,0 0-15,0 2-10,-2 5-5,-2 5-4,-1 5-6,-2 2-6,2 2-3,0 1-6,2 0-4,0 2-4,2 2-2,0 3-3,2 1-1,1-1-5,2-4-4,2-4-5,2-4-5,0-4-2,-1-7 2,0-5 0,-2-6 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6:06"/>
    </inkml:context>
    <inkml:brush xml:id="br0">
      <inkml:brushProperty name="width" value="0.03816" units="cm"/>
      <inkml:brushProperty name="height" value="0.03816" units="cm"/>
      <inkml:brushProperty name="color" value="#00BFF3"/>
    </inkml:brush>
  </inkml:definitions>
  <inkml:trace contextRef="#ctx0" brushRef="#br0">11882 7400 576,'-7'36'144,"2"-6"-34,2-5-35,2-6-35,0-3-20,0 1-4,-2 1-5,0 1-5,-1 1-4,2-1-6,0 1-4,2-1-5,0 0-6,0-2-7,0-3-6,0-1-8,1-3-7,2-4-5,2-4-6,2-4-6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6:07"/>
    </inkml:context>
    <inkml:brush xml:id="br0">
      <inkml:brushProperty name="width" value="0.0344" units="cm"/>
      <inkml:brushProperty name="height" value="0.0344" units="cm"/>
      <inkml:brushProperty name="color" value="#00BFF3"/>
    </inkml:brush>
  </inkml:definitions>
  <inkml:trace contextRef="#ctx0" brushRef="#br0">12533 6327 639,'-6'-6'48,"4"2"3,4 4 3,4 3 4,1 1-4,-1 3-11,0 2-13,-1 2-10,-1 2-17,3 5-22,2 3-21,2 5-22,0-1-7,-2-5 5,-2-5 5,-2-4 6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6:08"/>
    </inkml:context>
    <inkml:brush xml:id="br0">
      <inkml:brushProperty name="width" value="0.04227" units="cm"/>
      <inkml:brushProperty name="height" value="0.04227" units="cm"/>
      <inkml:brushProperty name="color" value="#00BFF3"/>
    </inkml:brush>
  </inkml:definitions>
  <inkml:trace contextRef="#ctx0" brushRef="#br0">13294 6386 520,'0'-13'9,"-2"6"17,0 6 18,-2 6 18,0 4 2,-2 4-10,0 2-13,-1 3-10,-1 2-7,0 1-2,0 1-1,0 1-2,1 0-1,1-1-4,0-1-2,2 0-3,0-2-2,2 1-4,0-1-4,2 1-3,0-2-2,2-1 1,0-2 0,2-2 0,1-3-1,1-1 0,3-2-1,2-2 0,2-2-2,2-2-1,1-2-1,3-2-2,0-4 0,-1-4 0,0-5 1,-2-5 0,0-4 1,-1-1 1,1-2 1,0-3 1,-2-1 0,-1 0 1,-2-2 0,-2-1-1,-2 1 2,-1 2 2,0 1 2,-2 3 2,-1 2 1,-4 3 2,-2 3 2,-3 3 1,-3 2-2,0 4-3,-2 3-4,0 3-3,-1 3-4,-1 5-1,-2 6-1,0 4-2,-1 5-2,-1 3-6,-2 5-4,1 3-5,0 0-3,4-5-1,4-5 0,4-5-2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0:07"/>
    </inkml:context>
    <inkml:brush xml:id="br0">
      <inkml:brushProperty name="width" value="0.05319" units="cm"/>
      <inkml:brushProperty name="height" value="0.05319" units="cm"/>
      <inkml:brushProperty name="color" value="#F2385B"/>
    </inkml:brush>
  </inkml:definitions>
  <inkml:trace contextRef="#ctx0" brushRef="#br0">61391 8908 413,'-11'-2'74,"9"0"-13,8-3-12,9-2-13,6-1-10,1-2-8,3 0-7,1-1-8,0 0-5,-3 2-4,-3 2-3,-2 3-3,-4 2 3,-1 5 11,-2 6 9,-2 4 10,-3 3 5,-1-1-2,-2 1-1,-1 0-2,-1 2-1,1 5-2,3 5-2,2 5-1,1 1-1,-2 0-1,-1-1-1,0-1 0,-2-1 0,-1-2-2,0 0 0,-1-1-1,-1-2 0,0-3-1,0-3-1,0-2-1,-1 0 0,-1 6-1,0 7 0,-1 5-1,-1 2-1,2-3-1,0-4 0,2-2-2,-1-1 0,0 1 0,-2 1-1,0 1-1,-1-1 0,0-1 0,0-3 1,0-1 1,1-3-1,0-1-4,2-3-1,1-1-4,-1-1 0,-1 1 1,0 1 0,-1 1 1,-1 1 1,2 0 1,0-1 1,2 1 1,-2-3 1,-2-3-2,-4-4 1,-2-4-1,-3-4-2,-1-4-1,-3-4-3,-1-4-2,-2-3-2,0-1-2,0-3-3,1-2-1,-2-5-3,-1-9-2,-3-8-1,-1-9-3,0-4 2,5 2 4,3 2 4,4 2 3,3 3 3,2 6 2,3 4 1,1 5 1,1 4 2,2 5 2,0 3 2,2 5 2,0 1 3,2 2 3,0 1 4,2 1 4,1-1 1,1 0 0,3-2 0,2 0-1,3-1 0,4-1 2,3-1 0,5-2 2,2 1 1,1 1-1,0 1 0,3 1 1,-3 1-3,-3 4-1,-5 2-4,-3 4-1,-5 3-4,-5 6-4,-4 4-4,-6 5-3,-5 5-2,-5 3-2,-7 4 0,-5 5-1,-3 0 1,0-2 1,2-1 2,1-3 1,2-1 3,1-3 2,3-1 3,1-3 3,2-1 3,2-1 2,3 0 2,1-2 2,6-3 3,11-3 1,12-4 2,10-4 1,7-5-7,2-8-17,4-6-16,3-7-16,-4-1-12,-8 3-5,-9 5-6,-9 3-5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6:08"/>
    </inkml:context>
    <inkml:brush xml:id="br0">
      <inkml:brushProperty name="width" value="0.03794" units="cm"/>
      <inkml:brushProperty name="height" value="0.03794" units="cm"/>
      <inkml:brushProperty name="color" value="#00BFF3"/>
    </inkml:brush>
  </inkml:definitions>
  <inkml:trace contextRef="#ctx0" brushRef="#br0">14250 7071 579,'21'-21'5,"-3"6"8,-4 7 8,-4 5 10,-2 2 5,1 0 4,2-2 4,0 0 4,0 0-3,-1 2-8,0 2-8,-2 2-8,-2 3-7,-2 4-4,-4 3-5,-2 5-4,-4 3-2,-2 3 2,-3 3 0,-3 3 2,-2 0-4,0-2-6,1-1-7,-1-3-7,2-1-1,2-1 5,4-1 4,3 0 4,3-3 5,4-1 8,3-3 6,6-1 6,2-3 3,3-4-2,3-4-3,3-4-1,1-3-3,-1 0-2,-1-1-1,-1-2-2,-1 1-3,-1 1-7,0 0-5,-2 2-6,-1 1-14,-1 2-18,-1 2-21,0 2-19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6:09"/>
    </inkml:context>
    <inkml:brush xml:id="br0">
      <inkml:brushProperty name="width" value="0.03988" units="cm"/>
      <inkml:brushProperty name="height" value="0.03988" units="cm"/>
      <inkml:brushProperty name="color" value="#00BFF3"/>
    </inkml:brush>
  </inkml:definitions>
  <inkml:trace contextRef="#ctx0" brushRef="#br0">10730 9367 551,'-2'-32'8,"-2"12"17,-4 12 15,-2 14 17,-2 8 4,-2 5-10,0 5-10,-1 5-9,-2 5-6,-1 6-3,-3 6-2,-1 6-4,-2 3-2,2 0-3,1 0-3,1-1-2,2 0-4,1-2-2,2-2-4,3-2-3,1-4-2,4-8-1,2-6 0,4-7-2,3-8-6,4-10-15,4-10-13,3-10-15,2-4-1,-2 1 8,-3 1 10,-1 1 8,-1 0 7,-2 2 4,-1 1 3,0 1 4,-1-2 1,2-3 1,0-5 1,2-3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6:09"/>
    </inkml:context>
    <inkml:brush xml:id="br0">
      <inkml:brushProperty name="width" value="0.04521" units="cm"/>
      <inkml:brushProperty name="height" value="0.04521" units="cm"/>
      <inkml:brushProperty name="color" value="#00BFF3"/>
    </inkml:brush>
  </inkml:definitions>
  <inkml:trace contextRef="#ctx0" brushRef="#br0">10969 9710 486,'14'-36'2,"-3"7"5,-3 7 4,-2 7 5,-3 7 7,0 8 13,-2 8 12,0 8 11,-1 5 2,2 2-10,0 4-9,2 3-9,-1 2-7,1 1-4,0 1-4,0 1-4,-1 0-2,0 2-2,-1 1-1,-2 1-2,0 0-2,0 0-4,0 0-3,0 0-5,0-2-3,0-5-5,0-5-4,0-5-5,-1-4-3,-2-3 1,-2-3-1,-2-2-1,-2-5 0,-1-2-1,-3-6-1,-2-2-1,-2-5 0,-1-6 3,-3-4 1,-1-5 3,0-1 1,5 1 4,3 3 2,4 1 4,3 1 5,0 1 9,2-1 10,1 1 8,1 0 7,3 1 4,4 0 4,2 2 4,4 2-1,4 1-4,3 2-4,5 2-4,2 2-4,-1 0-2,1 2-2,-1 1-2,1 0-6,-1 2-10,1 0-9,0 2-10,-2-1-8,-1 0-6,-3-2-8,-1 0-6,-3-1-1,-1 0 3,-2 0 4,-2 0 3,-2 0 5,0 1 6,-2-2 5,0 2 7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6:09"/>
    </inkml:context>
    <inkml:brush xml:id="br0">
      <inkml:brushProperty name="width" value="0.04164" units="cm"/>
      <inkml:brushProperty name="height" value="0.04164" units="cm"/>
      <inkml:brushProperty name="color" value="#00BFF3"/>
    </inkml:brush>
  </inkml:definitions>
  <inkml:trace contextRef="#ctx0" brushRef="#br0">12129 9509 528,'-2'-30'36,"0"19"13,-3 19 13,-2 18 13,-1 9-1,2 2-15,1 1-14,0 0-16,1 2-10,0 2-5,0 3-6,1 1-6,-1 1-8,0 2-9,0 0-10,0 2-8,0-4-8,2-8-3,0-8-5,2-7-3,1-8 0,2-3 4,2-6 6,2-4 5,0-6 4,-1-2 6,0-5 5,-2-4 5,1-1 4,0-1 2,1 0 2,2 1 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6:10"/>
    </inkml:context>
    <inkml:brush xml:id="br0">
      <inkml:brushProperty name="width" value="0.04349" units="cm"/>
      <inkml:brushProperty name="height" value="0.04349" units="cm"/>
      <inkml:brushProperty name="color" value="#00BFF3"/>
    </inkml:brush>
  </inkml:definitions>
  <inkml:trace contextRef="#ctx0" brushRef="#br0">12400 10104 505,'21'-37'3,"-5"6"3,-5 4 6,-4 5 3,-3 6 8,0 8 7,0 8 8,0 8 9,-2 7-1,-1 5-7,-2 7-8,-1 5-8,-2 2-8,0-1-6,0-3-7,0-1-6,0-4-4,2-3-2,0-5-3,2-3-1,2-5-3,4-5-1,4-4-2,3-5-2,4-7-2,3-8-1,4-7-1,2-8-1,0-4 0,0 1 1,0 2 3,-2 0 1,-2 2 4,-1 5 3,-3 4 4,-1 3 4,-4 4 7,-5 5 10,-4 3 11,-5 4 10,-4 4 8,0 4 3,-2 4 2,0 4 5,-1 2-2,0 3-4,1 2-5,-1 2-5,1 0-4,2 1-5,2-1-4,2 1-4,1-1-2,0 1-3,0-1-2,0 1-3,1-1-1,2-1-3,2-1-4,2 0-2,1-4-4,1-3-2,2-4-3,0-4-2,1-6-2,1-8 1,1-7 1,2-9 1,0-5-3,-1-4-4,1-4-5,0-4-5,-2-1 1,-3 2 5,-3 2 7,-2 1 6,-3 5 5,-2 6 6,-2 5 6,-2 7 6,-2 3 4,0 4 2,-1 3 2,-2 3 4,0 4-2,-2 7-3,0 7-5,-1 8-3,1 2-5,2-1-3,4-1-4,3-1-4,1-2-3,3-3-3,2-3-5,2-2-3,1-3-1,2-1 1,0 0 0,1-2 1,1 1 2,0 0 5,0 1 4,0 2 4,-2 1 3,-3 5 3,-3 4 2,-2 3 3,-2 3 2,0-1 2,0 1 2,0-1 2,0 0 1,0-1 1,0-1-1,0 0 1,2-4-1,4-1-2,4-4-3,3-3-3,4-1-1,2-2 0,1-1 0,3 0 0,0 0 1,-1 1 1,-1 3 2,-1 2 2,-2 3 0,-3 5-2,-2 5 0,-4 5-2,-4 5-1,-4 3-2,-6 4 0,-4 4-1,-4 1-3,-3-2-7,-3-2-6,-3-2-7,-3-1-7,0 1-10,-1-1-11,0 0-9,1-3-6,4-8 2,6-6 1,5-6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6:12"/>
    </inkml:context>
    <inkml:brush xml:id="br0">
      <inkml:brushProperty name="width" value="0.04645" units="cm"/>
      <inkml:brushProperty name="height" value="0.04645" units="cm"/>
      <inkml:brushProperty name="color" value="#00BFF3"/>
    </inkml:brush>
  </inkml:definitions>
  <inkml:trace contextRef="#ctx0" brushRef="#br0">10878 13082 473,'0'-15'4,"0"-1"8,0 0 8,0 1 9,-2 4 3,-1 8 1,-2 9 1,-1 10 0,-5 8-2,-6 12-5,-5 11-5,-7 10-6,-1 6-4,1-1-3,3 1-2,2 0-4,1-5-2,4-7-1,3-8-3,3-7-2,5-11-4,6-11-6,7-12-6,8-12-6,5-11-1,7-9 3,5-10 3,7-10 4,1-2 2,-2 4 5,-2 6 3,-1 4 3,-4 6 4,-3 7 4,-5 7 4,-3 7 3,-5 6 3,-3 6 0,-4 6 2,-4 5 1,-3 6 2,-2 4 3,-2 3 4,-1 4 4,-2 2 0,2-3-4,0-2-3,2-1-2,4-4-6,8-7-6,8-5-6,7-6-7,5-6-8,3-8-7,1-6-8,3-7-8,-2-2-2,-4 1 4,-3 3 4,-5 1 4,-3 3 3,-2 1 4,-4 2 3,-3 3 4,-2 0 3,-2 2 6,-2 1 6,-2 0 4,-2 1 5,0-1 0,-2-2 1,0 0 2,-1-1-1,0 1 0,0-1-3,0 0 0,0 1-2,1 1 0,-1 0-2,0 2-1,0 8 3,0 16 9,0 15 8,0 16 9,1 2 0,0-10-7,2-11-7,0-11-7,1-1-3,-2 7-3,0 9-1,-2 7-1,1 5-2,0 4-2,2 2-3,1 4-2,-2-2-1,-1-5-1,-2-4 0,-1-5-1,-2-3 0,2 1-2,1-1 0,0 0-1,1-1 0,-2-2 0,0-1 2,-1-3 0,-2-1 0,0-3 1,-1-1 0,-1-3 1,-1-2-1,0-4 1,0-5 1,1-3-1,0-5 1,4-8 0,2-6-1,4-7 1,2-7-2,2-7-1,2-6-3,2-8-1,2-2-2,5 0-1,4 2-2,3 1-1,3 0-1,-1 1 1,1 2 1,0 0 2,-1 0 0,2 0 3,2-1 1,-1-2 2,0 2 3,-3 6 0,-3 4 2,-2 5 2,-5 5 3,-3 5 4,-4 5 6,-4 5 5,-2 5 6,0 6 10,0 6 9,0 5 9,-1 6 0,0 4-8,-2 3-9,0 4-9,0 2-5,0-1-4,2-1-1,0-1-4,1-1-2,0-1-1,0-1-2,0-1-1,3-3-2,4-3-2,5-5-3,6-2-1,1-8-3,1-6-3,-1-9-2,1-8-3,-1-5-2,-1-1-1,-1-2-2,0-3-1,-3 0 1,-3-2 5,-3-1 4,-2-1 4,-3 1 2,-1 3 1,0 4 1,-1 2 1,-3 2 1,0 1 2,-3 1 2,-2 1 2,-1 2-3,-2 6-6,0 5-6,-1 4-8,-3 8-4,-2 8-2,-3 9-2,-3 9-3,1 2-4,3-6-8,4-3-8,4-6-8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6:14"/>
    </inkml:context>
    <inkml:brush xml:id="br0">
      <inkml:brushProperty name="width" value="0.0525" units="cm"/>
      <inkml:brushProperty name="height" value="0.0525" units="cm"/>
      <inkml:brushProperty name="color" value="#00BFF3"/>
    </inkml:brush>
  </inkml:definitions>
  <inkml:trace contextRef="#ctx0" brushRef="#br0">10855 17070 419,'1'-15'0,"1"4"0,3 3 0,2 2 0,1 1-2,0-3-1,0-4-3,0-2-2,-1-1-1,1 1 3,0 0 1,0 2 2,-1 0 3,-2 1 1,-3-1 3,0 0 3,-4 1 3,0 2 6,-3 3 5,-2 1 7,-2 1 1,0 2-3,-1 0-2,-1 2-3,-2 1-2,-2 4-2,-1 2-4,-3 4-1,-1 1-3,-1 3 0,-1 1 0,-1 3-1,-1 1-1,1 1 0,-1 1 0,1 1-1,-1 1 0,-1 1 1,-1 1 1,-1 1 0,1 1 1,3-1 1,3 1 1,3-1 1,2 0 0,2-1-2,2-1-2,3-1-2,1-1-1,2-1 0,2-1-2,2-1 0,1-1-1,2-1-2,0 0-2,2-2-1,1-2-1,6-1 1,2-2 0,5-2 0,3-2 0,3-1-2,3 0-1,3-2-1,2-2-3,2-6-1,3-4-3,1-5-1,1-3-3,0-2-1,0 0-1,1-1-2,-3 0 0,-4 1 1,-4 1 1,-3 1 1,-5 0 2,-5 2 2,-5 1 2,-4 1 3,-6 1 4,-6 0 9,-6 2 9,-6 1 7,-1 1 3,1 4-3,2 2-4,3 4-4,-2 3 1,-4 5 5,-3 5 4,-5 6 4,0 2 1,3 1-4,3 1-4,3 1-3,3-1-3,2-2-2,4-1-2,3-2-2,4-4-4,6-3-6,5-4-8,7-4-5,3-5-4,0-6 0,-1-6 0,1-6 0,0-3 0,3-3 1,1-1 1,3-3 0,-3 2 3,-5 5 2,-6 5 3,-7 5 2,-2 4 11,0 6 17,0 4 17,0 6 18,0 2 4,0 1-11,0 1-11,0 1-9,1 0-10,3-4-8,4-3-8,2-2-7,1-3-5,-1 2 1,-1-2 0,0 1 1,0-2-3,3-4-6,3-4-5,3-3-5,3-6-3,1-4 2,3-5 0,1-5 1,0-2 3,-3 2 5,-3 0 3,-3 1 5,-3 1 4,-3 3 5,-2 1 5,-4 3 5,-3 2 6,0 2 5,-4 4 5,0 3 6,-4 2 5,-2 4 6,-4 3 6,-2 2 6,-1 3-2,2 2-10,2 1-9,3 3-10,0 2-6,2 0-2,0 1-3,2 1-2,0 1-2,0 0-1,0-1-1,0 1-1,0 0-1,2 1-2,0 1 0,2 2-2,0-2-1,1-1-3,2-3-1,0-1-3,3-3-2,6-2-4,4-4-3,5-2-4,0-5-1,-1-4 0,-4-5 2,-3-5 0,-3-4 3,-1 0 3,-2-1 4,-2-1 4,-2-1 3,-2-1 4,-3-1 4,0-1 3,-4 1 1,0 3-2,-3 3-2,-2 3-2,-2 3-4,-2 3-7,-2 2-7,-1 4-7,-2 3-5,-2 6-3,0 4-4,-1 6-2,1 0-1,3-1 0,3-3 1,3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6:16"/>
    </inkml:context>
    <inkml:brush xml:id="br0">
      <inkml:brushProperty name="width" value="0.03747" units="cm"/>
      <inkml:brushProperty name="height" value="0.03747" units="cm"/>
      <inkml:brushProperty name="color" value="#00BFF3"/>
    </inkml:brush>
  </inkml:definitions>
  <inkml:trace contextRef="#ctx0" brushRef="#br0">11126 20071 587,'12'-35'35,"-7"8"4,-6 7 4,-8 8 3,-3 6-1,-3 2-7,-2 4-7,-1 3-6,-3 3-4,0 5-4,-1 5-3,-1 5-2,0 3-3,1 1-3,1 1-3,1 1-2,2-1-1,2-3-1,4-3-1,3-3 0,2-2 0,0-1 0,2 0 0,1-2 0,1 0-1,3 0 1,4-1 0,2 1-1,3-2 1,4-2 0,2-4 1,3-2 1,2-2 0,0 2 0,-1 0-1,1 1 1,-2 1-1,-1 0 1,-2 0 0,-2 0 0,-4 3-1,-5 7-4,-4 7-3,-6 8-3,-3 1-2,-1 0 1,-3-1 0,-2-1 0,0-2 2,1-3-1,1-3 2,0-3 0,2-3 2,1-2 3,0-4 2,2-3 3,2-3 3,4-6 5,4-4 3,4-5 5,5-5 0,5-3-6,7-5-4,6-3-6,1-1-2,-2 5 0,-1 4-1,-3 3 1,1 3-2,1 1-1,3 0-1,1 2-2,-1 2 0,-5 2 4,-5 4 2,-4 3 3,-4 1 3,-1 2 3,-1 0 3,0 1 4,-2 2 1,-1 2 1,0 2 2,-2 2 0,1 1-2,0 1-8,1 1-7,2 2-8,-1-5-15,-2-7-24,-3-8-25,0-7-25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6:16"/>
    </inkml:context>
    <inkml:brush xml:id="br0">
      <inkml:brushProperty name="width" value="0.03563" units="cm"/>
      <inkml:brushProperty name="height" value="0.03563" units="cm"/>
      <inkml:brushProperty name="color" value="#00BFF3"/>
    </inkml:brush>
  </inkml:definitions>
  <inkml:trace contextRef="#ctx0" brushRef="#br0">12600 20445 617,'1'-13'12,"4"4"25,2 6 24,4 5 25,0 4 0,1 5-27,0 5-25,0 5-27,-1 1-17,-1-3-10,0-3-11,-2-2-10,-1-3-8,0-1-6,-2-1-4,0 0-6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6:16"/>
    </inkml:context>
    <inkml:brush xml:id="br0">
      <inkml:brushProperty name="width" value="0.04273" units="cm"/>
      <inkml:brushProperty name="height" value="0.04273" units="cm"/>
      <inkml:brushProperty name="color" value="#00BFF3"/>
    </inkml:brush>
  </inkml:definitions>
  <inkml:trace contextRef="#ctx0" brushRef="#br0">13329 20543 514,'-15'1'58,"4"3"-4,3 4-6,2 2-5,2 2-4,0 2-4,0 0-3,1 1-5,-2 2-3,2 1-1,-1 3-3,0 1-1,0 2-3,2 0-2,0-1-3,2 1-3,0-2-2,2-3-1,0-3-3,2-3-1,1-3-2,1-2-4,3-4-3,2-2-4,3-6-3,4-8-4,3-8-2,5-7-4,-1-4 0,-3-1 2,-4 1 2,-5-1 2,-2 1 1,-2 0 0,-2-1 0,-2 1-1,-2 2 4,-1 3 6,0 4 5,-1 5 7,-3 2 3,0 2 2,-3 3 2,-2 1 2,-2 3-1,-4 4-6,-2 4-4,-3 4-6,-1 4-6,1 3-10,0 5-8,2 4-10,2 0-3,1-3 2,2-3 1,2-3 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0:07"/>
    </inkml:context>
    <inkml:brush xml:id="br0">
      <inkml:brushProperty name="width" value="0.03994" units="cm"/>
      <inkml:brushProperty name="height" value="0.03994" units="cm"/>
      <inkml:brushProperty name="color" value="#F2385B"/>
    </inkml:brush>
  </inkml:definitions>
  <inkml:trace contextRef="#ctx0" brushRef="#br0">63590 9654 550,'-5'-8'42,"8"0"5,6 0 6,7 0 5,7 0-1,5-2-9,6 0-8,7-1-8,3-1-7,4-2-5,2 0-5,4-1-6,-2 0-6,-4 1-5,-6 1-5,-4 1-7,-5 1-6,-5 4-10,-5 2-7,-5 4-9,-5 2-7,-6 2-3,-6 2-3,-6 2-4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6:17"/>
    </inkml:context>
    <inkml:brush xml:id="br0">
      <inkml:brushProperty name="width" value="0.04023" units="cm"/>
      <inkml:brushProperty name="height" value="0.04023" units="cm"/>
      <inkml:brushProperty name="color" value="#00BFF3"/>
    </inkml:brush>
  </inkml:definitions>
  <inkml:trace contextRef="#ctx0" brushRef="#br0">14100 20981 546,'14'-13'7,"-1"3"13,-2 4 14,-2 4 13,-1 2 3,0 2-6,0 0-8,-1 2-6,0 2-10,-2 5-12,-2 5-10,-2 6-12,-2 1-5,-2 1 2,-2-1 2,-2 1 1,0-1 3,-1-1 3,0-1 2,0-1 4,1-2 2,0-3 4,2-2 3,1-4 4,-1-1 2,2 0 3,-1-1 1,0 1 3,2-1 2,4-2-1,3-2 2,6-2 0,1-1-1,3 0-2,1 0-3,3 0-2,0 0-5,-1 0-6,-1 0-6,0 0-6,-2 0-6,1 0-3,0 0-4,-1 0-4,0 1-5,-4 2-5,-3 2-7,-2 2-6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6:18"/>
    </inkml:context>
    <inkml:brush xml:id="br0">
      <inkml:brushProperty name="width" value="0.05141" units="cm"/>
      <inkml:brushProperty name="height" value="0.05141" units="cm"/>
      <inkml:brushProperty name="color" value="#00BFF3"/>
    </inkml:brush>
  </inkml:definitions>
  <inkml:trace contextRef="#ctx0" brushRef="#br0">10628 23271 427,'-3'-22'62,"10"3"-2,10 3 0,9 3-1,5 2-6,-1 2-11,-1 2-13,-1 3-10,-1 1-9,-1 3-5,-1 4-4,-1 2-5,-2 3-6,-3 2-7,-3 2-6,-3 1-7,-3 2-5,-4 2-1,-4 0-3,-4 1-2,-5-1 1,-4-1 2,-5-2 4,-5-2 2,-4-3 4,-1-1 5,-2-2 4,-3-2 4,0-2 3,2-1 3,0 0 2,1-1 3,2-1 4,3 2 5,3 0 4,3 2 5,2-1 4,2-1 2,2 0 3,3-2 3,1 1 6,2 2 10,2 2 10,2 2 10,1 3 1,0 5-9,0 5-7,0 6-8,0 2-7,0 4-5,0 3-5,0 3-5,0 2-3,2 2-1,0 2 0,2 2-1,0 1-3,0 0-5,-1 0-7,2 0-4,-2-2-3,-1-2 2,0-3 0,-2-3 2,1-5-6,0-4-14,2-5-14,0-5-13,-1-9-9,-2-12-3,-3-13-3,-4-13-4,0-5 7,2 3 17,3 3 17,1 4 17,1 0 9,0 3 4,0 0 2,0 1 4,1 0 5,1 2 7,3 1 6,2 1 8,3 0 2,4 1-1,3-1-2,5 0-1,2 2 0,3 1 1,1 2 1,3 2 2,-1 2-3,0 1-6,-1 0-5,-1 2-5,-1 0-6,-3 2-6,-1 0-4,-3 2-7,-1 0-2,-3 0 0,-1 0-1,-2 0 0,-3-2-2,-2-2-6,-4-3-4,-2-3-4,-2-4-2,0-2 2,0-3 2,0-3 3,-2-1 2,-2 3 6,-4 1 6,-2 3 4,-2 1 6,1 4 5,-1 3 5,0 3 6,0 1 2,1 2-3,-1 0-2,0 2-2,0 2 3,1 4 7,-1 3 8,0 5 8,1 3 1,0 3-5,2 3-5,1 3-6,0 2-4,2 1-3,1 1-5,0 1-3,2-1-4,2-2-3,2-1-4,2-3-4,3-2-6,2-3-9,3-3-9,3-2-9,3-5-5,2-5-2,1-4-2,3-5-2,0-6 2,-1-4 6,-1-5 6,-1-5 5,-1-1 7,-3 3 6,-1 3 7,-2 3 6,-3 2 3,-1 2-1,-2 3 0,-2 1-1,-2 3 10,0 4 20,-2 4 19,0 4 21,-1 3 2,0 1-14,0 3-14,0 2-13,2-1-11,4-1-6,4-2-7,3-2-5,2-2-4,-1-2-1,0-3 0,-2 0-2,0-2 2,0 0 3,-1 0 2,1 0 4,-2 2 1,-2 4 0,-4 3 1,-2 5-1,-4 4 2,0 5 1,-3 5 1,-2 5 2,-2 1 2,-2 0 2,-2-1 1,-1-1 1,-2-3 0,1-3-3,-1-5-4,0-3-3,3-6-7,7-8-10,5-8-11,6-8-10,2-3-8,1 1-6,0 0-5,0 2-5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6:19"/>
    </inkml:context>
    <inkml:brush xml:id="br0">
      <inkml:brushProperty name="width" value="0.05273" units="cm"/>
      <inkml:brushProperty name="height" value="0.05273" units="cm"/>
      <inkml:brushProperty name="color" value="#00BFF3"/>
    </inkml:brush>
  </inkml:definitions>
  <inkml:trace contextRef="#ctx0" brushRef="#br0">13313 24071 417,'13'-42'34,"-3"9"9,-4 11 7,-4 9 9,-3 8 0,-2 6-9,-2 6-8,-1 6-8,-2 4-7,2 3-4,0 3-4,2 3-5,-1 2-2,0 3-1,-1 1-1,-2 3 0,1-2-1,1-4 0,0-3 1,2-4 0,0-2 0,2 2-1,0 3 0,2 2 0,3-2-2,6-3-4,5-5-2,7-3-5,2-8-6,-1-12-11,-1-12-12,0-11-10,-3-7-3,-1-3 4,-2-1 6,-2-2 6,-2-2 3,-1-2 3,-1-2 4,0-2 3,-4 3 5,-2 8 4,-6 7 5,-2 9 5,-4 5 4,0 2 1,-1 4 1,-1 3 2,-1 3 1,0 4 3,0 4 2,0 4 3,-1 4-4,-1 3-6,-3 5-8,-2 4-7,1 1-6,3 1-8,3-1-5,2 1-7,4-1-2,2-1 2,4-1 2,3-1 2,1-2 0,1-5 0,2-3-1,0-4-1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6:19"/>
    </inkml:context>
    <inkml:brush xml:id="br0">
      <inkml:brushProperty name="width" value="0.04815" units="cm"/>
      <inkml:brushProperty name="height" value="0.04815" units="cm"/>
      <inkml:brushProperty name="color" value="#00BFF3"/>
    </inkml:brush>
  </inkml:definitions>
  <inkml:trace contextRef="#ctx0" brushRef="#br0">14347 24400 456,'6'9'71,"-4"1"-3,-4 3-4,-4 2-3,-1 2-6,0 3-9,2 3-8,1 3-8,-1 1-7,2 1-2,-1-1-3,0 1-4,0-2-1,2 0-4,0 0-2,2-2-3,1-2-2,2-3-5,2-3-4,2-3-3,3-2-5,5-2-5,5-3-5,5-1-4,3-2-5,-1-4-4,0-2-3,1-3-3,-1-2-1,-1 0 0,-1 0 1,-1 0 1,-3 0 2,-3 1 5,-4-1 4,-4 0 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6:19"/>
    </inkml:context>
    <inkml:brush xml:id="br0">
      <inkml:brushProperty name="width" value="0.04762" units="cm"/>
      <inkml:brushProperty name="height" value="0.04762" units="cm"/>
      <inkml:brushProperty name="color" value="#00BFF3"/>
    </inkml:brush>
  </inkml:definitions>
  <inkml:trace contextRef="#ctx0" brushRef="#br0">14767 24600 461,'-22'0'5,"4"0"8,5 0 10,3 0 8,2 0 5,0 0 2,0 0 1,1 0 0,-1 1 1,2 4 0,0 2-1,2 4-1,-1 4-2,0 9-5,-1 7-4,-1 8-4,-1 6-5,2 4-6,0 4-4,2 4-6,-1 6-6,-2 9-10,-2 9-9,-1 9-9,-2 0-3,2-8 4,1-8 4,0-7 3,2-7-6,-1-5-14,0-4-16,0-5-16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6:29"/>
    </inkml:context>
    <inkml:brush xml:id="br0">
      <inkml:brushProperty name="width" value="0.04314" units="cm"/>
      <inkml:brushProperty name="height" value="0.04314" units="cm"/>
      <inkml:brushProperty name="color" value="#00BFF3"/>
    </inkml:brush>
  </inkml:definitions>
  <inkml:trace contextRef="#ctx0" brushRef="#br0">41858 17205 509,'-1'-13'56,"-1"6"-1,0 6 0,-1 6-1,-4 8-3,-4 11-7,-5 11-9,-5 11-6,-1 1-6,5-8-3,3-8-4,4-7-3,0-2-2,-5 5-2,-6 4-1,-3 6-2,-4 5-2,1 4-2,-1 6-4,1 4-2,1 0-4,5-4-4,3-6-3,5-4-4,2-6-1,4-5 0,2-7 3,4-5 0,3-11-6,4-16-14,4-16-14,3-15-14,2-6-2,0 4 13,-2 4 13,-1 3 13,-1 5 7,0 4 2,-2 3 1,-1 4 4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6:30"/>
    </inkml:context>
    <inkml:brush xml:id="br0">
      <inkml:brushProperty name="width" value="0.04595" units="cm"/>
      <inkml:brushProperty name="height" value="0.04595" units="cm"/>
      <inkml:brushProperty name="color" value="#00BFF3"/>
    </inkml:brush>
  </inkml:definitions>
  <inkml:trace contextRef="#ctx0" brushRef="#br0">41941 17621 478,'14'-35'19,"-3"8"3,-3 7 3,-2 8 2,-2 6 3,2 2 2,0 4 4,2 3 1,-1 2 1,1 3-4,0 3-3,0 4-3,-1 1-3,-1 3-3,0 1-2,-2 3-2,0 1-2,-2 1-2,0 1-1,-2 1-2,0 2-1,0 5-3,0 3-3,0 4-2,0 1-2,0 0-4,0-1-2,0-1-3,0-3-5,-2-2-3,0-3-5,-2-3-4,0-4-2,1-3 3,-2-5 1,2-3 2,-2-4 0,-2-4-3,-2-4-3,-2-4-2,-1-5-1,-3-4 1,-2-5 0,-1-5 0,-3-4 4,0-1 4,-1-3 6,-1-1 4,1 0 4,1 3 5,3 3 4,1 3 4,2 3 2,2 3 0,3 3 1,1 3 1,3 1 7,6 2 12,4 0 14,6 2 13,3 0 1,3 0-10,3 0-12,3 0-10,3 0-9,3-2-4,3 0-4,3-1-5,0-1-6,-2 2-6,-1 1-7,-3 0-7,-2 2-6,-3 0-3,-3 2-6,-2 0-4,-4 1-2,-1 0 1,-2 0 1,-2 0 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6:30"/>
    </inkml:context>
    <inkml:brush xml:id="br0">
      <inkml:brushProperty name="width" value="0.04696" units="cm"/>
      <inkml:brushProperty name="height" value="0.04696" units="cm"/>
      <inkml:brushProperty name="color" value="#00BFF3"/>
    </inkml:brush>
  </inkml:definitions>
  <inkml:trace contextRef="#ctx0" brushRef="#br0">43444 17265 468,'0'-15'4,"0"1"7,0 1 7,0 1 8,-1 5 8,0 11 10,-2 12 9,0 10 10,-1 5-1,0 2-11,0 1-11,1 1-10,-2 0-8,0 0-3,-2 0-5,0 1-3,0 0-2,0 2-2,2 2-1,1 3-1,-1-2-2,2 0-5,-1-3-2,0-2-4,0-3-3,2-3 0,0-5-1,2-3-1,4-6-3,8-7-6,7-6-6,9-8-6,2-4-4,0-3-6,-1-4-5,-1-2-4,-2 0-1,-5 1 5,-3 2 5,-4 3 4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6:31"/>
    </inkml:context>
    <inkml:brush xml:id="br0">
      <inkml:brushProperty name="width" value="0.05042" units="cm"/>
      <inkml:brushProperty name="height" value="0.05042" units="cm"/>
      <inkml:brushProperty name="color" value="#00BFF3"/>
    </inkml:brush>
  </inkml:definitions>
  <inkml:trace contextRef="#ctx0" brushRef="#br0">44278 17605 436,'-7'-29'48,"-1"6"-7,0 7-4,0 5-7,0 5-4,-2 2-3,0 4-4,-1 2-2,-2 4-3,0 2 0,-1 3-2,-1 4 0,-1 1-1,1 3 1,-1 1 0,0 3 1,1 1 0,3 1-1,1 1 0,2 1-1,2 2 0,0 2-1,2 4 1,1 3-1,1-1 0,3-6-3,4-4-2,2-4-2,4-7-2,4-3-2,3-6-3,5-4-2,3-7-3,1-6-3,3-7-4,1-7-2,1-5-3,-1-1-1,-2-2-1,1-3 0,-4-1-2,-1 0 0,-4-2-1,-3 0-1,-3-2 1,-1-1 2,-2-1 4,-2 0 2,-2 0 3,-2 3 5,-3 4 5,0 2 4,-2 4 5,0 5 6,0 5 5,0 5 6,-1 5 7,-1 6 9,0 6 10,-1 6 8,-1 5 0,0 5-9,0 5-10,0 5-9,0 2-5,0-1-3,0-2-2,0 1-2,1-2-3,1 1-3,0-1-3,2 0-3,0 1-5,0-1-4,0 0-6,0 1-6,-1 0-6,-1 1-10,0 1-8,-1 1-10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6:31"/>
    </inkml:context>
    <inkml:brush xml:id="br0">
      <inkml:brushProperty name="width" value="0.03561" units="cm"/>
      <inkml:brushProperty name="height" value="0.03561" units="cm"/>
      <inkml:brushProperty name="color" value="#00BFF3"/>
    </inkml:brush>
  </inkml:definitions>
  <inkml:trace contextRef="#ctx0" brushRef="#br0">45540 18341 617,'13'-4'62,"-3"8"0,-4 8-1,-4 7 1,-2 5-9,0-1-15,0 1-17,0-1-16,0-1-10,0-3-3,0-3-3,0-2-4,2-3 0,4-1 1,4 0 2,3-2 1,3-1 3,0 0 3,0-2 3,-1 0 3,0-1 4,-1 3 1,0 2 2,-2 2 3,-2 3 1,-4 5 0,-4 5 0,-4 5-1,-6 5 1,-6 6-2,-7 6 1,-7 6-1,-4 3-7,-3 0-10,-1 0-12,-2 0-11,2-6-8,7-10 0,7-11-3,7-11-2,3-5 0,1 1-2,-1 1 0,0 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0:07"/>
    </inkml:context>
    <inkml:brush xml:id="br0">
      <inkml:brushProperty name="width" value="0.0354" units="cm"/>
      <inkml:brushProperty name="height" value="0.0354" units="cm"/>
      <inkml:brushProperty name="color" value="#F2385B"/>
    </inkml:brush>
  </inkml:definitions>
  <inkml:trace contextRef="#ctx0" brushRef="#br0">63841 10270 621,'-16'14'4,"0"-1"8,1-2 8,-1-2 7,6-4 8,12-2 4,12-6 6,11-2 5,8-5-2,3-2-10,3-3-9,2-3-9,1-1-10,0 1-8,-1 0-10,-1 2-8,-4 1-6,-4 1 0,-5 1-2,-5 0-1,-4 1-3,-3 1-5,-2-1-7,-4 0-4,-2 1-2,-2 1 3,-3 0 4,0 2 3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6:33"/>
    </inkml:context>
    <inkml:brush xml:id="br0">
      <inkml:brushProperty name="width" value="0.04715" units="cm"/>
      <inkml:brushProperty name="height" value="0.04715" units="cm"/>
      <inkml:brushProperty name="color" value="#00BFF3"/>
    </inkml:brush>
  </inkml:definitions>
  <inkml:trace contextRef="#ctx0" brushRef="#br0">41901 21250 466,'-14'8'84,"2"0"-20,4 0-17,3-1-19,0 2-8,0 2 2,-2 2 3,0 1 2,-2 5-1,-2 5-4,-1 7-4,-3 5-4,0 3-3,-1-2-2,0 0 0,0-1-2,1-2-2,-1-3-3,0-4-4,1-1-4,3-9-6,8-9-10,8-12-10,8-10-10,6-9-2,7-7 6,5-6 6,7-8 7,1 0 4,0 6 3,-2 5 3,1 7 4,-5 5 5,-4 5 5,-5 4 5,-4 6 6,-5 5 6,-3 4 7,-3 5 7,-2 6 7,-3 2 2,-1 3-3,0 2-2,-1 1-4,-1 0-3,1-1-6,2-2-6,0-3-5,2-1-6,2-4-4,2-3-5,2-2-5,1-4-4,3-2-5,2-4-5,2-2-4,0-4-2,1-2 2,-1-3 1,1-3 2,-1-2 0,-3 1 1,-1-1-1,-2 1 0,-3-1 2,-3 0 2,-2 1 2,-4-1 4,-1 1 3,-2 1 7,0 1 7,-2 1 6,0 1 3,-2 4-2,0 3-2,-1 3-2,-2 2 7,0 3 14,-1 4 15,-1 2 15,0 4 3,4 4-9,2 3-8,4 5-9,1 2-6,-2 3-3,-1 1-4,0 3-3,-1 1-3,0 4-3,0 3-3,1 3-3,-1 1-3,0 0-5,0 0-3,0 0-4,0-1-3,0 0-1,0-1-3,0-1-2,-1-3-1,-2-2-1,-1-3 1,-3-3 0,-2-3 0,0-1 2,-1-3 0,-1-1 3,-2-4 0,-1-3 2,-3-4 2,-1-4 2,-1-3 2,4-2 2,3-2 2,3-2 3,3-3 0,2-4 0,4-4-2,2-3 0,5-4 0,4-3 1,5-3 2,6-3 2,3-1-1,5-1-4,3 1-3,4 0-3,2 0-4,-3 3-4,-2 1-4,-1 3-6,-3 1 0,-1 3 1,-3 1 2,-1 3 2,-3 1 1,-5 2 2,-3 2 0,-4 3 2,-1 0 1,0 0 0,1 0 2,2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6:33"/>
    </inkml:context>
    <inkml:brush xml:id="br0">
      <inkml:brushProperty name="width" value="0.0467" units="cm"/>
      <inkml:brushProperty name="height" value="0.0467" units="cm"/>
      <inkml:brushProperty name="color" value="#00BFF3"/>
    </inkml:brush>
  </inkml:definitions>
  <inkml:trace contextRef="#ctx0" brushRef="#br0">44328 21436 471,'5'-7'7,"-5"0"13,-4 2 15,-5 1 13,-4 1 4,-2 3-7,-1 4-8,-3 2-7,0 4-4,1 4-1,1 4-2,1 3 0,1 3-1,2 1-3,2 1-1,3 1-1,0 0-2,2 1-1,0-1-2,2 1-1,1-3-1,2-2-2,2-3-2,2-2-1,3-4-5,4-3-5,3-3-7,5-2-5,3-4-5,1-4-2,3-4-2,1-4-1,2-4-4,-1-3-4,0-5-4,1-3-4,-2-3-1,-3-1 3,-3-1 3,-3-1 3,-2 0 5,-2 0 4,-3-1 5,-1 1 4,-1 1 5,-2 1 3,-1 3 2,0 1 3,-2 3 3,-1 3 5,0 3 5,-1 3 5,-3 5 12,0 6 18,-3 7 20,-2 8 18,-1 3 2,2 3-16,1 2-16,0 1-17,1 3-12,-2 3-6,0 3-8,-1 3-6,-1 0-7,2 0-7,1-1-6,0-1-7,2-3-4,0-2-2,2-3-1,1-2-3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6:34"/>
    </inkml:context>
    <inkml:brush xml:id="br0">
      <inkml:brushProperty name="width" value="0.03971" units="cm"/>
      <inkml:brushProperty name="height" value="0.03971" units="cm"/>
      <inkml:brushProperty name="color" value="#00BFF3"/>
    </inkml:brush>
  </inkml:definitions>
  <inkml:trace contextRef="#ctx0" brushRef="#br0">45450 22244 553,'29'-29'24,"-3"7"2,-5 5 4,-3 7 2,-3 3 1,-2 2 0,-3 2-2,-1 2 0,-1 2-2,-2 4-4,-1 2-3,0 4-4,-2 3-3,-2 7-1,-2 5-2,-2 7-1,-2 1-2,-2-2-1,-2-2 0,-2-1-1,0-3-1,1-3 0,0-3 0,2-3-1,2-3-1,4-1-3,4-2-1,4-2-4,4-2-2,4-2-3,3-3-3,5 0-3,0-2-7,-1 0-8,-2 0-9,-2 0-8,-3-1-6,-1-1-1,-2 0-2,-2-1-2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6:36"/>
    </inkml:context>
    <inkml:brush xml:id="br0">
      <inkml:brushProperty name="width" value="0.04884" units="cm"/>
      <inkml:brushProperty name="height" value="0.04884" units="cm"/>
      <inkml:brushProperty name="color" value="#00BFF3"/>
    </inkml:brush>
  </inkml:definitions>
  <inkml:trace contextRef="#ctx0" brushRef="#br0">42319 24600 450,'8'-18'3,"2"-3"5,0-5 5,1-3 6,-1 0 4,-2 7 1,-4 5 1,-2 6 1,-6 5 2,-6 2-1,-7 4 1,-7 3 0,-3 2-3,1 3-7,1 3-6,1 4-6,1 1-4,1 3-1,1 1 0,1 3-2,0 1 1,0 1 0,1 1 2,-1 1 0,1 0 1,3 1 1,1-1 1,2 1 0,2-1 0,3 0 0,1 1 0,2-1-1,2 0-1,2-3-1,2-1-2,2-3-2,3-1-1,4-3-2,3-1-1,5-2-3,3-3 0,5-4 0,3-5 0,5-2 0,2-5-2,2-2-2,2-4-2,3-2-2,-1-2-1,-2-1 0,-2-1 1,-1-1 0,-5 0 1,-6 2 0,-5 3 0,-6 1 1,-5 2 0,-1 1 2,-2 0 0,-2 2 1,-3 0 4,-4 2 8,-4 1 7,-4 1 9,-3 1 3,-3 3-1,-3 4-1,-3 2-1,-2 3 0,1 4 1,-1 2 2,1 3 1,0 1 1,2-3 1,3-1 1,1-2 1,3-1-1,1 1-5,2 1-4,2 2-4,2-1-3,0-1-1,2-1-1,1 0-1,4-4-5,9-3-11,10-4-8,8-4-11,4-4-3,0-3 1,1-5 3,-1-4 2,-2-1 3,-3 3 2,-5 1 4,-3 3 3,-4 2 11,-4 6 16,-5 4 18,-2 6 17,-3 2 4,0 3-11,0 2-10,0 2-10,1-1-10,5-3-8,4-3-9,4-2-8,3-4-4,3-2 1,3-4 1,3-2 1,1-4-2,1-3-5,-1-5-4,1-4-5,-2-1-1,-1-1 6,-3 1 4,-1-1 6,-3 1 5,-3 1 6,-2 1 6,-4 1 6,-2 2 6,-2 3 3,-3 2 5,0 4 5,-5 4 6,-4 6 7,-6 6 9,-4 6 8,-1 4-1,1 1-8,2 3-8,3 1-9,0 2-5,0-1-3,0 1-3,1-1-3,0 1-2,2-1 0,2 1-2,2-1-1,4 0-3,4-3-8,5-1-6,6-2-7,3-4-5,3-5-3,3-5-4,3-4-3,1-5-3,1-6-3,-1-4-2,1-5-3,-2-3 0,-3-3 3,-3-1 1,-3-2 4,-2-3 2,-1-1 5,-1-2 4,0-2 5,-2-1 4,-3 1 6,-1 2 4,-2 0 6,-2 2 2,0 5 3,-1 3 1,-2 5 2,0 3 3,0 3 7,0 2 6,0 4 5,0 6 9,-2 10 8,-1 10 9,0 9 8,-1 6-1,0 1-14,0 1-13,1 1-13,-1 0-11,2 0-8,0 0-6,2 1-7,0-1-9,2 2-8,0 0-8,2 2-10,0-2-6,1-5-4,2-5-4,0-5-4,0-4 0,0-3 7,-2-3 5,0-2 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6:36"/>
    </inkml:context>
    <inkml:brush xml:id="br0">
      <inkml:brushProperty name="width" value="0.0469" units="cm"/>
      <inkml:brushProperty name="height" value="0.0469" units="cm"/>
      <inkml:brushProperty name="color" value="#00BFF3"/>
    </inkml:brush>
  </inkml:definitions>
  <inkml:trace contextRef="#ctx0" brushRef="#br0">46291 25743 469,'16'-8'55,"1"2"2,2 1 0,0 1 1,-1 1-5,-3 3-10,-3 4-10,-2 2-11,-4 3-6,-1 2-4,-2 2-2,-2 1-4,-2 3-3,-4 1-2,-2 3-2,-3 2-3,-3 0-3,0-2-2,-1 0-3,-1 0-3,-1-3 1,2-1 0,1-2 3,1-2 1,3-3 6,6-1 11,6-2 10,6-2 11,4-2 4,5-1-5,4 0-4,3-1-4,3-3-3,-1 0-2,1-3-2,-1-2-1,-1 0-13,-3 4-22,-3 3-21,-2 2-22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6:39"/>
    </inkml:context>
    <inkml:brush xml:id="br0">
      <inkml:brushProperty name="width" value="0.03747" units="cm"/>
      <inkml:brushProperty name="height" value="0.03747" units="cm"/>
      <inkml:brushProperty name="color" value="#00BFF3"/>
    </inkml:brush>
  </inkml:definitions>
  <inkml:trace contextRef="#ctx0" brushRef="#br0">49781 8013 587,'-13'-2'4,"3"0"8,4-3 8,4-2 8,6-1 9,10 2 7,8 1 9,9 1 7,3-1-2,0 2-15,-1-1-13,-1 0-14,-2 0-10,-3 2-4,-4 0-6,-1 2-4,-4 1-11,-3 4-18,-3 2-18,-2 4-17,-4-1-4,-3 1 11,-2-2 10,-4 0 10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6:39"/>
    </inkml:context>
    <inkml:brush xml:id="br0">
      <inkml:brushProperty name="width" value="0.03967" units="cm"/>
      <inkml:brushProperty name="height" value="0.03967" units="cm"/>
      <inkml:brushProperty name="color" value="#00BFF3"/>
    </inkml:brush>
  </inkml:definitions>
  <inkml:trace contextRef="#ctx0" brushRef="#br0">50379 8400 554,'-14'1'30,"4"2"5,4 2 4,4 2 5,2 2 0,0 5-6,0 4-7,0 3-5,0 4-5,-2 3-3,-1 3-2,0 3-3,-1 2-1,0 0 0,0 2 0,1 1 0,-1-1-1,0-2 0,0-2-1,0-1 0,0-4-10,2-3-16,0-5-17,2-3-17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6:39"/>
    </inkml:context>
    <inkml:brush xml:id="br0">
      <inkml:brushProperty name="width" value="0.03691" units="cm"/>
      <inkml:brushProperty name="height" value="0.03691" units="cm"/>
      <inkml:brushProperty name="color" value="#00BFF3"/>
    </inkml:brush>
  </inkml:definitions>
  <inkml:trace contextRef="#ctx0" brushRef="#br0">51066 9261 596,'-7'-13'73,"2"8"-5,2 7-5,2 6-4,1 5-9,0 3-11,0 3-11,0 3-12,0 2-9,0-1-7,0 1-8,0-1-7,0 0-7,0-3-5,0-1-6,0-2-5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6:40"/>
    </inkml:context>
    <inkml:brush xml:id="br0">
      <inkml:brushProperty name="width" value="0.03436" units="cm"/>
      <inkml:brushProperty name="height" value="0.03436" units="cm"/>
      <inkml:brushProperty name="color" value="#00BFF3"/>
    </inkml:brush>
  </inkml:definitions>
  <inkml:trace contextRef="#ctx0" brushRef="#br0">51350 7944 640,'1'-18'112,"4"10"-20,2 11-22,4 12-20,-1 6-22,-1 3-20,-2 3-22,-2 3-22,-1-2-13,0-4-8,0-5-6,0-4-9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6:40"/>
    </inkml:context>
    <inkml:brush xml:id="br0">
      <inkml:brushProperty name="width" value="0.03362" units="cm"/>
      <inkml:brushProperty name="height" value="0.03362" units="cm"/>
      <inkml:brushProperty name="color" value="#00BFF3"/>
    </inkml:brush>
  </inkml:definitions>
  <inkml:trace contextRef="#ctx0" brushRef="#br0">51990 8313 654,'-15'-1'-1,"2"0"-2,2-2-2,3 0-2,0 1 5,0 6 12,0 4 13,0 5 11,0 4 6,1 2-4,-1 1-3,0 3-3,0 1-3,2 1-2,1 1-3,0 1-1,2-1-4,0-1-2,2-3-3,1-1-3,0-3-3,0-1-3,0-2-2,0-2-4,0-3-3,3-1-5,2-2-5,2-2-5,2-2-1,4-2 3,2-2 4,3-2 3,2-5-1,3-8-5,1-7-6,3-8-5,-1-4-1,-3 1 6,-3 1 3,-3 1 6,-3 1 4,-4 1 3,-5 2 5,-2 0 4,-6 2 1,-4 2-1,-6 4 0,-4 3 0,-3 4-1,-1 3-1,-1 4 0,-1 4 0,0 3-5,-1 4-6,1 2-8,-1 4-6,3 0-2,3 1 4,4 0 5,5 0 4,1-1 4,2-1 3,0-1 1,2 0 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09:53"/>
    </inkml:context>
    <inkml:brush xml:id="br0">
      <inkml:brushProperty name="width" value="0.04309" units="cm"/>
      <inkml:brushProperty name="height" value="0.04309" units="cm"/>
      <inkml:brushProperty name="color" value="#F2385B"/>
    </inkml:brush>
  </inkml:definitions>
  <inkml:trace contextRef="#ctx0" brushRef="#br0">27543 10231 510,'-4'-7'7,"6"1"12,8 0 13,6 2 14,4 0 4,3 2-2,1 0-4,3 2-3,-1 1-4,-3 2-6,-3 2-7,-3 2-6,-3 1-5,-2 1-2,-4 2-2,-3 0-3,-3 3 0,-4 7 0,-4 5 2,-3 7 0,-5 1-3,-4 0-9,-3-1-8,-5-1-9,-3 2-4,-4 5 0,-5 4-1,-3 6-1,0-2 1,4-6 2,3-7 1,5-7 1,3-5 3,3-3 4,3-3 5,3-3 4,6-3 9,10-2 14,10-4 14,10-2 13,5-3 3,2-1-8,3 0-8,1-1-8,3-2-6,3 0 0,3-1-2,2-2-2,1 1-4,-3 2-10,-4 3-9,-2 1-9,-3 0-6,-1-1-6,-3 0-5,-1-1-5,-3-1-1,-3 2 4,-3 0 4,-3 2 4,-2-1-1,0 0-5,-2-2-6,0 0-5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0:08"/>
    </inkml:context>
    <inkml:brush xml:id="br0">
      <inkml:brushProperty name="width" value="0.04684" units="cm"/>
      <inkml:brushProperty name="height" value="0.04684" units="cm"/>
      <inkml:brushProperty name="color" value="#F2385B"/>
    </inkml:brush>
  </inkml:definitions>
  <inkml:trace contextRef="#ctx0" brushRef="#br0">64816 8291 469,'-29'-36'22,"6"9"3,7 7 3,5 9 3,5 9 3,6 13 7,4 13 7,6 13 5,1 8-1,-3 4-8,-1 4-10,-2 4-9,-1 5-5,0 7-2,0 7-2,0 7-3,-1 7-2,0 11-3,-2 10-3,0 10-3,-2 1-5,0-4-7,-2-5-8,0-4-6,-1-3-6,0 1-3,0 1-3,0 2-3,1-7-4,0-10-4,2-13-5,0-12-5,1-12 4,0-14 9,0-13 10,0-15 11,0-6 6,0 0 1,0 0 1,0 0 2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6:41"/>
    </inkml:context>
    <inkml:brush xml:id="br0">
      <inkml:brushProperty name="width" value="0.03237" units="cm"/>
      <inkml:brushProperty name="height" value="0.03237" units="cm"/>
      <inkml:brushProperty name="color" value="#00BFF3"/>
    </inkml:brush>
  </inkml:definitions>
  <inkml:trace contextRef="#ctx0" brushRef="#br0">52945 9000 679,'35'7'27,"-7"-2"-3,-9-3 0,-7 0-2,-4-1-2,0 3-2,0 4-3,0 2-2,-2 2-3,-1 2-1,-2 0-2,-2 1-3,-2 2-1,-4 1-3,-2 3-3,-3 2-3,-2-1-1,0-1 2,0-3 1,1-1 0,-2-2-1,0-3-6,-1-1-7,-1-2-5,2-2 7,8-2 18,7-2 20,6-2 18,5-1 5,3 0-11,3 0-9,4 0-10,0 0-7,1 0-3,-1 0-1,0 0-4,-1 0 0,-2 0 0,-4 0 1,-3 0 1,-1 0 1,-1 0 2,1 0 2,0 0 2,-4 0-13,-6 2-28,-8 0-28,-6 2-27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6:42"/>
    </inkml:context>
    <inkml:brush xml:id="br0">
      <inkml:brushProperty name="width" value="0.0424" units="cm"/>
      <inkml:brushProperty name="height" value="0.0424" units="cm"/>
      <inkml:brushProperty name="color" value="#00BFF3"/>
    </inkml:brush>
  </inkml:definitions>
  <inkml:trace contextRef="#ctx0" brushRef="#br0">50459 11613 518,'-1'-15'0,"-4"2"0,-2 2 0,-3 3 0,-1 1 0,0 2 0,2 2 0,1 2 0,-1 1 5,-2 0 10,-2 0 10,-1 0 10,-3 1 4,-2 4-3,-2 2-2,-1 4-2,-1 1-4,1 1-3,1 1-4,1 1-3,1 1-3,0 0-4,2-1-1,1 1-4,2-1-1,2-1-2,4-1 0,3 0 0,5-1-3,8 1-2,8 1-4,7 2-2,3-2-1,-1-1 3,-3-2 1,-1-2 2,-3-1 1,-3 1 1,-2 2-1,-4 0 1,-2 1 1,0 1-1,-2 1 1,0 2 0,-4-1 1,-5 1-1,-4 0 0,-5-1 0,-3 1 0,-1 0-1,-2-1 0,1 1 0,-1-2 0,2-1 0,2-2 1,3-2 1,3-4-2,8-4-1,6-6-2,8-4-3,4-3 0,3 1 1,3-1 0,3 0 1,2-1 0,3-1-2,1-3-1,2-1-2,-1-1 1,-5 4 1,-5 3 2,-5 3 2,-3 2 2,-2 2 3,-3 2 3,-1 2 4,-1 3 6,-2 6 10,-1 4 10,0 5 10,-2 2 0,0-3-9,-2-1-9,0-2-9,-1-2-10,2 1-7,0 0-7,2 0-9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6:42"/>
    </inkml:context>
    <inkml:brush xml:id="br0">
      <inkml:brushProperty name="width" value="0.03383" units="cm"/>
      <inkml:brushProperty name="height" value="0.03383" units="cm"/>
      <inkml:brushProperty name="color" value="#00BFF3"/>
    </inkml:brush>
  </inkml:definitions>
  <inkml:trace contextRef="#ctx0" brushRef="#br0">51500 12455 650,'1'-14'39,"2"3"6,2 2 8,2 4 7,1 2-3,-1 2-14,1 2-13,0 2-13,0 2-11,2 2-11,0 1-9,2 3-10,-2 0-2,-1 0 4,-2-2 5,-2-1 4,-1 0-6,0 0-15,0 0-15,0 0-16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6:42"/>
    </inkml:context>
    <inkml:brush xml:id="br0">
      <inkml:brushProperty name="width" value="0.04308" units="cm"/>
      <inkml:brushProperty name="height" value="0.04308" units="cm"/>
      <inkml:brushProperty name="color" value="#00BFF3"/>
    </inkml:brush>
  </inkml:definitions>
  <inkml:trace contextRef="#ctx0" brushRef="#br0">52294 12409 510,'-7'-14'48,"-1"6"2,0 5 3,0 4 2,0 5-3,2 2-8,1 3-9,0 3-10,1 3-5,0 1-2,0 3-2,1 2-3,-1 0-2,0-2 0,0 0 0,0 0-1,0-2-2,2-1-2,0-1-3,2-1-3,1-2-1,4-4-2,2-5-2,4-2-1,1-5-2,3 0-2,2-3-2,2-2-2,-1-3-3,1-3-6,-2-5-4,-1-4-6,-1-2 0,-2-1 4,-3-1 6,0 0 5,-4 0 4,-3 2 5,-2 4 5,-4 3 5,-2 3 2,-1 1 1,-3 2 0,-2 2 1,-2 3-3,-2 2-4,-1 4-3,-3 3-5,0 1-6,2 1-5,3 1-7,1 2-6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6:42"/>
    </inkml:context>
    <inkml:brush xml:id="br0">
      <inkml:brushProperty name="width" value="0.04176" units="cm"/>
      <inkml:brushProperty name="height" value="0.04176" units="cm"/>
      <inkml:brushProperty name="color" value="#00BFF3"/>
    </inkml:brush>
  </inkml:definitions>
  <inkml:trace contextRef="#ctx0" brushRef="#br0">52968 12843 526,'16'-8'6,"0"2"13,-1 1 11,1 1 13,-1 1 2,-1 3-8,-1 4-7,0 2-9,-3 3-5,-3 4-5,-2 2-6,-4 3-4,-3 2-4,-6 3-3,-4 1-4,-5 3-3,-3 0 0,1-1 1,-1-1 3,1-1 2,1-3 3,2-5 4,4-5 5,3-4 4,3-4 5,6 1 5,4 0 4,6 0 6,3-1 1,3 0 0,3-2-1,3 0-1,2-1-3,-1 0-5,1 0-6,-1 0-5,0 0-7,-3 0-6,-1 0-8,-2 0-6,-2 1-15,-1 2-20,-1 2-21,0 2-20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6:45"/>
    </inkml:context>
    <inkml:brush xml:id="br0">
      <inkml:brushProperty name="width" value="0.04723" units="cm"/>
      <inkml:brushProperty name="height" value="0.04723" units="cm"/>
      <inkml:brushProperty name="color" value="#00BFF3"/>
    </inkml:brush>
  </inkml:definitions>
  <inkml:trace contextRef="#ctx0" brushRef="#br0">68531 17255 465,'-36'30'141,"5"-4"-35,7-2-34,5-2-34,4-3-18,-1 1-5,0-1-4,1 1-4,-1 0-6,2 3-10,1 1-8,1 3-9,1-2-6,2-3-1,2-5-1,2-3-2,4-6-2,6-8-3,6-8-1,6-8-4,2-4 3,1-3 9,-1-1 7,1-2 7,-1-1 7,1 1 2,0 1 3,-1 1 4,0 1 2,-2 3 3,-3 1 3,-1 2 3,-2 3 4,-1 3 9,0 3 6,-2 2 8,0 3 2,0 0-1,0 2-2,0 0-1,-1 4 1,-1 4 4,0 5 5,-2 6 4,-1 3 0,0 2-6,-2 4-6,0 3-5,-1 1-6,0-1-4,0-1-6,0-1-4,0-2-3,0-3 0,0-3 1,0-3 0,1-4-3,4-5-10,2-4-7,4-6-9,1-4-2,1-5 5,1-5 3,2-5 5,0-7 2,3-7 2,1-8 2,3-8 1,-1-1 1,-1 6 2,-3 6 0,-1 6 1,-3 4 0,-4 5-3,-5 3-2,-2 5-2,-5 4-6,0 8-10,-3 7-9,-2 6-11,-1 3-6,2-1-2,1 0-2,0-2-3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6:45"/>
    </inkml:context>
    <inkml:brush xml:id="br0">
      <inkml:brushProperty name="width" value="0.04049" units="cm"/>
      <inkml:brushProperty name="height" value="0.04049" units="cm"/>
      <inkml:brushProperty name="color" value="#00BFF3"/>
    </inkml:brush>
  </inkml:definitions>
  <inkml:trace contextRef="#ctx0" brushRef="#br0">70204 17730 543,'14'-15'78,"-3"2"-16,-3 3-16,-2 1-18,-2 1-9,0 0-3,0 1-2,0-1-4,-1 0 0,2 0 0,-2 0 0,1 0 0,-3 1-2,-8-1-4,-6 0-6,-7 0-4,-2 3-2,1 6 4,2 6 3,3 6 4,-1 3 3,0 1 4,-1 1 5,-1 1 4,0 1 1,3 1-3,1 1-3,3 1-3,1-1-2,4-3-2,2-3-3,4-2-3,4-4-4,7-3-6,8-2-8,6-4-5,2-2-3,-1-4 1,-3-2 3,-1-3 2,-3-1 0,-1 0 0,-2 2 0,-2 1-1,-3 2 9,-1 4 21,-2 4 19,-2 4 21,-2 2 4,0 1-11,-2 2-10,0 0-12,-1 1-17,0 1-22,0 1-22,0 2-24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6:46"/>
    </inkml:context>
    <inkml:brush xml:id="br0">
      <inkml:brushProperty name="width" value="0.04154" units="cm"/>
      <inkml:brushProperty name="height" value="0.04154" units="cm"/>
      <inkml:brushProperty name="color" value="#00BFF3"/>
    </inkml:brush>
  </inkml:definitions>
  <inkml:trace contextRef="#ctx0" brushRef="#br0">71150 17580 529,'14'-14'4,"-1"2"6,-2 4 7,-2 3 7,-1 1 6,2 2 3,0 0 4,1 2 4,0 1-2,-2 4-7,-2 2-7,-2 4-8,-3 1-3,-1 1-1,-2 1-1,-1 1-1,-3 1-3,-2 2-3,-2 0-4,-2 1-4,0-1-3,1-3-4,0-3-3,2-2-3,3-5-3,8-3-2,6-4-3,8-3-3,3-4 0,1-2 0,1-2 2,1-1 0,-1-2 1,-1 0-1,-3 1 1,-1-1-1,-1-1 1,0-3 0,-1-3 1,1-3 0,0-1 3,-1 1 5,1 1 4,0 1 4,-2 2 6,-1 1 6,-2 2 7,-2 3 6,-5 3 14,-5 8 22,-5 7 22,-7 6 22,-3 5-1,1 3-22,-1 3-21,0 3-23,2 1-14,1-3-5,2-1-7,2-2-5,4-2-6,6-1-7,6-1-6,6 0-8,4-4-1,1-5 1,3-4 2,1-6 1,1-1 3,-3 1 4,-1 0 3,-2 2 4,-5 3 3,-7 8 3,-6 6 4,-7 7 3,-6 4 3,-2-1 4,-3 1 1,-3-1 4,-1-1 0,3-1-1,1-3-2,3-1-1,6-5-7,16-8-10,12-8-11,15-8-11,4-3-3,-4-1 7,-4 0 7,-3 1 5,-4 0 4,-3 4 0,-3 3 1,-2 3-1,-3 1 6,-1 2 10,-1 0 10,0 2 11,-2 1 5,-1 3 0,0 4 1,-2 2 0,0 2-1,0 0-6,0-1-4,0 1-4,-1 0-12,0 0-17,-2-1-17,0 1-17,-1-3-13,2-6-7,0-6-8,2-6-8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6:46"/>
    </inkml:context>
    <inkml:brush xml:id="br0">
      <inkml:brushProperty name="width" value="0.03911" units="cm"/>
      <inkml:brushProperty name="height" value="0.03911" units="cm"/>
      <inkml:brushProperty name="color" value="#00BFF3"/>
    </inkml:brush>
  </inkml:definitions>
  <inkml:trace contextRef="#ctx0" brushRef="#br0">73250 17430 562,'0'-15'4,"0"2"9,0 3 8,0 1 8,1 3 10,4 4 10,2 4 9,3 4 11,0 3-4,-2 3-17,-4 3-18,-2 4-18,-2 0-16,2 1-18,0-1-16,2 1-17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6:47"/>
    </inkml:context>
    <inkml:brush xml:id="br0">
      <inkml:brushProperty name="width" value="0.05771" units="cm"/>
      <inkml:brushProperty name="height" value="0.05771" units="cm"/>
      <inkml:brushProperty name="color" value="#00BFF3"/>
    </inkml:brush>
  </inkml:definitions>
  <inkml:trace contextRef="#ctx0" brushRef="#br0">73432 17528 381,'-7'-6'10,"-1"2"19,0 4 20,0 2 20,0 5 3,2 4-14,1 5-14,0 5-14,1 3-9,1-1-4,-1 1-5,0-1-3,0 0-4,2-3 0,0-1-1,2-2-1,4-5-4,10-5-9,7-6-8,11-6-10,2-5-2,-2-5 2,-2-5 3,-1-5 1,-4-3 1,-5 1 1,-5-1-1,-4 1 1,-5 1 2,-3 1 8,-2 3 8,-4 1 6,-3 4 5,-3 5 1,-5 4 2,-4 6 3,-1 3 1,-1 4 2,0 2 3,1 3 2,1 3 1,2 2 0,4 1-1,3 3 1,7-1-5,12-3-9,11-2-10,13-4-10,3-2-4,-2-2 0,-3-3 0,-3 0 0,-4 1 5,-7 7 9,-5 7 9,-6 7 9,-6 4 8,-6-1 5,-6 1 5,-5-1 6,-3 0 0,2-1-4,2-1-6,3-1-4,1 0-5,4 3-5,2 1-4,4 3-5,3-2-5,4-4-3,4-3-3,4-4-5,3-3-1,3-1 1,3-1 2,3-1 0,0-1 1,-3 0-1,-3-2-2,-3 0-1,-3 0 1,-2 3 4,-4 3 3,-3 3 4,-4 4 1,-8 5 1,-6 5 1,-7 5 0,-8 3-3,-9 4-7,-8 2-5,-10 4-8,-6 2-7,-5 3-10,-5 4-10,-5 2-10,4-4-5,14-12-2,14-12-1,14-11-1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0:08"/>
    </inkml:context>
    <inkml:brush xml:id="br0">
      <inkml:brushProperty name="width" value="0.04216" units="cm"/>
      <inkml:brushProperty name="height" value="0.04216" units="cm"/>
      <inkml:brushProperty name="color" value="#F2385B"/>
    </inkml:brush>
  </inkml:definitions>
  <inkml:trace contextRef="#ctx0" brushRef="#br0">64151 10481 521,'-8'-13'49,"0"3"-2,0 4 0,0 4-2,-1 4-1,-1 6-2,-3 4-3,-2 5-1,-3 5-5,-3 5-4,-5 5-5,-3 5-6,-3 2-5,-1 2-5,-1 1-6,0 0-4,-1 0-7,3-4-6,1-2-7,3-3-7,1-3-6,3-1-7,1-3-6,3-1-7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6:49"/>
    </inkml:context>
    <inkml:brush xml:id="br0">
      <inkml:brushProperty name="width" value="0.0365" units="cm"/>
      <inkml:brushProperty name="height" value="0.0365" units="cm"/>
      <inkml:brushProperty name="color" value="#00BFF3"/>
    </inkml:brush>
  </inkml:definitions>
  <inkml:trace contextRef="#ctx0" brushRef="#br0">74450 8044 602,'109'-22'171,"-16"3"-48,-17 3-48,-17 3-47,-12 2-28,-7 4-8,-9 2-8,-8 4-9,-6 4-6,-4 6-4,-6 5-4,-4 7-4,-5 0-3,0-3-2,-3-4 0,-2-4-3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6:49"/>
    </inkml:context>
    <inkml:brush xml:id="br0">
      <inkml:brushProperty name="width" value="0.03735" units="cm"/>
      <inkml:brushProperty name="height" value="0.03735" units="cm"/>
      <inkml:brushProperty name="color" value="#00BFF3"/>
    </inkml:brush>
  </inkml:definitions>
  <inkml:trace contextRef="#ctx0" brushRef="#br0">75145 8600 589,'-22'1'66,"6"2"-11,5 2-12,4 2-12,4 2-4,0 5 1,2 4 1,1 3 2,0 4-2,0 1-5,0 3-4,0 1-6,-2 2-4,-1 2-7,-2 3-4,-1 1-6,-1 0-7,2 0-8,2-1-9,2-1-8,1-5-1,0-6 7,0-7 6,0-6 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6:49"/>
    </inkml:context>
    <inkml:brush xml:id="br0">
      <inkml:brushProperty name="width" value="0.0372" units="cm"/>
      <inkml:brushProperty name="height" value="0.0372" units="cm"/>
      <inkml:brushProperty name="color" value="#00BFF3"/>
    </inkml:brush>
  </inkml:definitions>
  <inkml:trace contextRef="#ctx0" brushRef="#br0">76082 9366 591,'-1'-12'42,"-1"8"8,0 8 8,-1 8 8,-1 4-3,2 3-13,0 1-12,2 3-14,0 1-10,0 1-10,0 1-10,0 1-9,-1-1-7,0-1-5,-2-3-6,0-1-4,-1-3-7,2-3-6,0-3-6,2-2-7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6:49"/>
    </inkml:context>
    <inkml:brush xml:id="br0">
      <inkml:brushProperty name="width" value="0.03273" units="cm"/>
      <inkml:brushProperty name="height" value="0.03273" units="cm"/>
      <inkml:brushProperty name="color" value="#00BFF3"/>
    </inkml:brush>
  </inkml:definitions>
  <inkml:trace contextRef="#ctx0" brushRef="#br0">76500 8089 672,'8'-5'122,"2"6"-29,0 6-29,1 6-29,0 4-21,0 3-15,-2 3-13,-1 3-13,0-1-9,-2-1-3,-1-4-2,0-3-3,-1-3-1,0-1 2,0-2 1,0-2 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6:50"/>
    </inkml:context>
    <inkml:brush xml:id="br0">
      <inkml:brushProperty name="width" value="0.04903" units="cm"/>
      <inkml:brushProperty name="height" value="0.04903" units="cm"/>
      <inkml:brushProperty name="color" value="#00BFF3"/>
    </inkml:brush>
  </inkml:definitions>
  <inkml:trace contextRef="#ctx0" brushRef="#br0">77280 8716 448,'-21'-7'41,"3"2"6,5 2 7,3 2 5,2 2 0,0 4-9,0 2-9,1 3-8,-1 4-6,0 2-2,0 3-4,0 3-2,1 2-3,0 3-2,2 1-1,1 3-1,0-2-3,0-2-3,0-3-2,0-3-2,1-2-4,2-1-2,2 0-3,2-2-3,2-2-2,2-1 0,1-2-1,3-2 0,2-4-1,0-2-1,1-6-2,1-2-1,1-5 0,1-2 1,2-3 0,0-3 0,-1-2 2,-1-1 2,-3-1 3,-1-1 1,-3-1 4,-2-1 1,-4-1 3,-2-1 3,-2 0 0,0 1 1,0 1 0,0 1 1,-2 3-3,-4 3-3,-4 4-4,-4 5-4,-2 2-4,-1 4-6,-1 2-4,-1 4-7,0 2-1,1 3 2,0 4 0,3 2 2,0 0 1,2-1 1,2-2-1,3-2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6:50"/>
    </inkml:context>
    <inkml:brush xml:id="br0">
      <inkml:brushProperty name="width" value="0.04686" units="cm"/>
      <inkml:brushProperty name="height" value="0.04686" units="cm"/>
      <inkml:brushProperty name="color" value="#00BFF3"/>
    </inkml:brush>
  </inkml:definitions>
  <inkml:trace contextRef="#ctx0" brushRef="#br0">78200 9331 469,'23'-13'56,"-1"3"-9,-1 4-9,-1 4-10,0 2-4,0 0 2,-1 0 0,1 0 2,-2 1-1,-1 4-5,-2 2-3,-2 4-6,-3 1-2,-3 1-3,-3 1-2,-2 1-2,-4 1-2,-4 2-2,-4 0-2,-3 1-2,-3 0-2,0 1-2,1 0-2,-1-1-3,0 0-1,-2-2-1,0-3-1,-1-1-1,0-1 3,3 0 6,1-1 5,3 1 7,3-2 10,8-2 12,6-4 14,7-2 12,5-2 0,2 0-13,1 0-13,3 0-14,1 0-7,3 0-2,1 0-1,3 0-1,0-1-2,2-2 1,1-2-1,1-2 1,-2 0-1,-5 2-2,-5 2-2,-5 2-1,-6 2-11,-8 2-17,-8 2-19,-8 2-18,-3 0-6,2 0 5,3-2 5,1 0 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7:08"/>
    </inkml:context>
    <inkml:brush xml:id="br0">
      <inkml:brushProperty name="width" value="0.04826" units="cm"/>
      <inkml:brushProperty name="height" value="0.04826" units="cm"/>
      <inkml:brushProperty name="color" value="#F2395B"/>
    </inkml:brush>
  </inkml:definitions>
  <inkml:trace contextRef="#ctx0" brushRef="#br0">37772 33070 455,'0'-11'14,"-2"8"17,0 9 18,-1 10 18,-2 5 1,-1 2-12,0 4-15,-1 3-13,-1 2-10,-2-1-3,0 0-6,-1 1-3,-1-1-4,0 0-1,0 1-1,1-1-2,-1 0-2,0-1-1,0-2-3,1 1-3,-1-3 0,2 0-1,1-1 1,0 0 0,2-4-1,-1-1 0,0-4 0,0-3 0,2-7-6,6-12-11,4-12-11,6-11-11,1-6-1,1 1 6,0 2 7,0 0 7,0 1 7,-1 3 5,1 2 6,0 1 5,-1 2 5,-3 1 3,-1 1 3,-2 1 3,0 1 2,0 1 3,1 0 3,2 2 1,-1 2 4,-1 3 3,0 3 5,-2 2 3,1 3 3,0 0 1,1 2 1,2 0 2,-1 2-1,-1 2-5,0 2-5,-1 2-4,-2 1-2,1 2-2,0 0 0,0 1-2,0 2-1,0 2 0,0 1-1,0 3 0,-1 1-1,0 3-1,-2 1-1,0 3-1,-1 0-1,2-1-4,0-1-3,2-1-3,-1-2 0,1-3-1,0-3 2,0-3 0,1-2 0,0 0-1,1-2-2,2 0-1,0-4 0,1-3 3,2-4 4,0-3 2,1-5 2,0-2 1,-1-3 3,1-3 1,0-4 0,2-1-1,0-4 0,1-3-2,1-3 0,1-1-2,2-2-2,0-2 0,-1 0-2,-1 1-4,-2 3-1,-3 2-3,-1 1-2,0 3 2,-2 2-1,0 1 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7:09"/>
    </inkml:context>
    <inkml:brush xml:id="br0">
      <inkml:brushProperty name="width" value="0.0479" units="cm"/>
      <inkml:brushProperty name="height" value="0.0479" units="cm"/>
      <inkml:brushProperty name="color" value="#F2395B"/>
    </inkml:brush>
  </inkml:definitions>
  <inkml:trace contextRef="#ctx0" brushRef="#br0">39320 33973 459,'15'-9'20,"-1"0"1,-1-2 0,-1 0 1,-1 0-2,-2 1-3,-2 0-3,-2 2-2,-2 0-4,-1 0 0,0 1-1,-1-1-2,-2 0 0,-1 0 0,0 0 1,-1 0 1,-2 1 0,-2 2 1,-2 3 0,-2 1 1,-1 2-1,-1 1 1,-1 3-2,-1 2 1,-2 2-2,0 4 1,-1 2-1,-1 3 1,0 2-1,1 1-1,0 1 0,2 2 0,1-2-1,1 0 0,1-1-1,1 0-1,1-3-1,4-1 0,2-2 0,4-2-2,3-3 0,6-1-2,4-2-1,5-2-2,4-5-2,1-6-4,3-7-3,1-7-3,1-4-2,-3 1-2,-1-1-1,-3 1-2,-1 0 4,-2 2 5,-3 3 6,-1 1 6,-3 5 11,-4 8 16,-4 8 14,-4 8 16,-2 3 3,2-1-11,0 0-10,2-2-10,2-1-12,4-1-15,4 0-13,3-2-15,4-1-7,1-4 1,3-3 0,2-2 0,0-3 2,-1-2 6,-1-2 4,-1-1 5,-1-3 3,-1-2 0,-1-1 0,0-3 1,-3 0 6,-1 1 9,-2 0 9,-2 2 11,-3 2 5,-1 1 3,-2 2 3,-2 2 2,-2 5 3,-4 6 5,-2 8 3,-3 6 4,-3 5-1,-2 5-9,-1 3-7,-3 5-8,1-2-6,5-4-4,3-5-4,4-4-3,4-4-5,4-1-7,4-1-5,4 0-6,2-4-3,3-5 0,2-4 2,1-6-1,1-3 1,-1-1 0,0-3 0,-2-2-1,-2 0 2,-1-1 0,-2 0 2,-2 1 2,-2-1 2,0 2 6,-2 1 5,0 1 4,-3-2 5,-1-2 2,-2-3 2,-1-3 3,-3 0 0,0 3 0,-2 3-2,0 3-1,1 2-3,6 4-6,4 2-6,6 4-5,1 3-2,1 4 1,0 4 3,0 3 1,-2 2 3,-3 0 4,-2-2 4,-4-1 3,-1 1 3,0 2-1,0 1 1,0 3-1,0 0-2,-2-3-3,0-1-2,-1-2-4,-2-1-1,0 1-1,-2 1 0,0 2 1,-1-1-2,-2 1-2,0 0-2,-1-1-2,0 1-1,2 0-3,2-1-2,3 1-2,-1-1-2,2-1-2,-1 0-1,0-2-1,0-3-6,2-6-6,0-6-8,2-6-7,1-4-1,2-2 8,2-1 8,2-3 6,0 1 7,-1 1 3,-1 2 4,0 3 5,-1 0 1,0 0 0,0 0 1,0 1 0,0-1 9,2 2 16,0 0 18,1 2 16,2 0 7,0 1-5,1-1-5,2 0-4,1 0-6,3 2-5,3 1-6,3 0-6,2 1-5,-1-2-3,1 0-4,-1-1-4,0 0-4,-3 2-3,-1 2-5,-2 2-3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7:09"/>
    </inkml:context>
    <inkml:brush xml:id="br0">
      <inkml:brushProperty name="width" value="0.05637" units="cm"/>
      <inkml:brushProperty name="height" value="0.05637" units="cm"/>
      <inkml:brushProperty name="color" value="#F2395B"/>
    </inkml:brush>
  </inkml:definitions>
  <inkml:trace contextRef="#ctx0" brushRef="#br0">42383 33139 390,'0'-17'0,"0"-2"0,0-1 0,0-3 0,0 0 1,2 1 3,0 1 3,2 1 3,0 1 3,0 1 4,-1 1 4,1 1 4,0 0 2,0 2 0,0 1 1,0 1 0,-1 3 4,0 6 8,-2 6 6,0 6 8,-1 4-2,0 5-8,0 4-9,0 3-9,0 3-6,2 1-4,0 1-2,2 1-4,-1 4-3,-2 8-3,-2 8-3,-2 8-2,-1 3-3,0 1-4,0 0-3,0-1-3,0 4-7,0 5-8,0 7-8,0 5-10,0-2 0,1-11 9,-1-11 8,0-10 9,0-9-3,0-4-14,0-5-14,0-5-13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7:11"/>
    </inkml:context>
    <inkml:brush xml:id="br0">
      <inkml:brushProperty name="width" value="0.06009" units="cm"/>
      <inkml:brushProperty name="height" value="0.06009" units="cm"/>
      <inkml:brushProperty name="color" value="#F2395B"/>
    </inkml:brush>
  </inkml:definitions>
  <inkml:trace contextRef="#ctx0" brushRef="#br0">62521 32953 366,'-8'-15'2,"0"1"6,1 1 5,-1 1 6,1 2 5,2 6 6,2 4 7,2 6 7,0 5 0,0 7-5,-2 7-4,0 7-5,-2 4-4,0 0-3,-1 2-4,-1 1-2,-1-1-4,0 0-2,0-2-2,0 0-2,0 0-4,-2 1-5,0 0-5,-1 2-5,0-1-2,0-3 0,2-4 0,1-2 0,2-6-6,4-11-11,4-9-12,4-9-12,2-8-1,0-4 9,-1-3 9,1-5 9,-1-1 7,0 0 5,-2-1 6,0 1 6,-2 1 3,2 5 2,-2 3 2,1 4 1,0 3 4,-2 1 7,0 0 6,-2 2 6,1 1 3,2 2 2,2 3 0,2 1 1,3 1 0,5 0-4,5 0-2,6 0-2,1 0-3,0 0-3,1 0-4,-1 0-2,1 0-3,-1 1-4,0 2-3,1 0-4,-2 1-3,-1 0-5,-3 0-3,-1 0-5,-3-3-6,-3-6-12,-2-6-10,-4-5-11,-2-6 1,-2-1 11,-3-4 12,0-3 11,-3 0 9,0 3 4,-2 3 5,0 3 5,-1 2 4,2 3 3,0 1 3,2 2 4,-1 7 10,0 8 17,-2 11 18,0 10 16,-2 7 3,-2 4-14,-1 6-14,-3 5-12,0 0-11,0 0-6,2-3-6,1-2-6,0-2-6,2 0-3,1-1-4,0-1-4,2-3 0,2-2 1,2-3 2,2-3 2,4-5-6,6-7-15,5-6-15,7-8-14,3-6-6,3-9 6,1-8 4,2-7 5,1-5 4,-1-3 3,-1-1 5,-1-2 2,-3 0 5,-2 2 4,-3 2 4,-2 2 4,-5 2 4,-1 3 7,-4 3 5,-3 3 5,-1 3 6,-2 1 6,-1 3 5,0 1 5,-4 4 5,-6 4 1,-6 6 2,-5 4 3,-4 6-2,0 6-3,1 5-4,-1 7-5,1 2-2,1 1-3,1-1-3,1 1-2,0-1-2,2 1-2,1-1 0,1 0-1,1 0-2,4-3-1,2-1-1,4-3-2,3-1-2,4-1-4,4 0-3,4-2-4,3-3-3,3-3-4,3-4-3,3-4-4,2-5-2,2-6-4,3-5-3,1-7-3,1-4 0,-1-1 3,-1-2 4,-1-2 3,-3-2 2,-4 1 0,-3 0 0,-4-1 0,-3 0 2,-1-2 4,-1-3 3,0-1 4,-3-1 3,-1 2 2,-2 0 1,-2 2 3,-2 1 4,0 5 3,-2 3 4,0 5 5,-1 6 7,0 12 12,0 11 11,0 10 12,-1 7 1,0 5-11,-2 3-10,0 4-11,0 2-6,0 2-3,1 1-4,2 0-2,0 2-5,0 1-4,0 0-6,0 2-5,1 0-7,2 0-9,2 0-7,2 0-9,1-2-2,-1-1 7,1-2 6,0-1 7,-1-5-7,0-8-18,-2-6-19,0-6-19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0:08"/>
    </inkml:context>
    <inkml:brush xml:id="br0">
      <inkml:brushProperty name="width" value="0.04973" units="cm"/>
      <inkml:brushProperty name="height" value="0.04973" units="cm"/>
      <inkml:brushProperty name="color" value="#F2385B"/>
    </inkml:brush>
  </inkml:definitions>
  <inkml:trace contextRef="#ctx0" brushRef="#br0">65500 11200 442,'30'9'108,"-1"3"-18,-3 4-18,-1 2-18,-1 2-11,-1 1-3,1 1-4,-1 1-4,0 0-4,-3-1-5,-1-1-4,-2-1-7,-4-5-12,-5-8-24,-4-10-22,-6-8-23,-2-4-11,-2 1 3,0 1 1,-1 0 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7:33"/>
    </inkml:context>
    <inkml:brush xml:id="br0">
      <inkml:brushProperty name="width" value="0.04599" units="cm"/>
      <inkml:brushProperty name="height" value="0.04599" units="cm"/>
      <inkml:brushProperty name="color" value="#F2395B"/>
    </inkml:brush>
  </inkml:definitions>
  <inkml:trace contextRef="#ctx0" brushRef="#br0">16605 43951 478,'7'-17'3,"-1"-2"6,0-1 6,-2-3 6,-1 2 2,0 3-3,-2 4-3,0 5-4,-1 0 0,0 0 1,0-1 1,0-1 1,-1-1 2,-2 0 0,-2 0 0,-2 1 2,-2 0-2,-3 4-4,-4 2-3,-1 4-5,-4 3-4,0 4-3,-1 4-4,-1 3-4,0 4-1,-1 3 3,1 4 3,-1 2 2,1 2 3,1 0 0,1 2 2,1 1 1,1 1 1,1-1 0,0 0 0,2 1 1,2-2 1,1 0 0,2-1 0,2-1 0,2-1 0,1-1-1,0-1-2,2-1-1,0-1-1,2-1-1,0-1-1,2-1 0,1-1 0,2-3-2,2-1 1,2-2-1,3-2 1,5-2 0,5-3 0,5-1 1,3-3-2,3-4-3,1-4-3,3-3-3,1-4-3,2-2-1,2-1-1,2-3-2,-1 0 0,-5 3 0,-5 1 1,-5 2 0,-5 3 1,-3 2 2,-5 4 1,-3 3 1,-3 0 3,-2-2 4,-2-2 4,-2-2 3,-1-2 5,0-2 2,0-1 4,0-3 3,0 0 1,-2 1-3,-1 0-3,0 2-3,-1 1-1,-2 2 0,0 3 0,-1 1 0,-2 2 0,0 2 0,-1 2 0,-1 2 0,-2 2 1,-2 6 1,-2 2 2,-1 5 0,-1 2 1,1 1-1,0 1-1,2 1 0,1 1-1,1 1 0,1 1-3,0 1 0,2-1-1,1-3 0,0-3-2,2-3 1,2-2-4,4-2-6,4-3-5,4-1-5,5-4-3,6-8 3,5-6 3,7-7 1,1-5 1,0-1-4,-1-3-2,-1-1-3,-1 0-2,-3 2 2,-1 4 1,-3 3 1,-2 3 4,-2 1 5,-4 2 7,-3 2 6,-2 4 9,-2 4 12,-2 6 12,-2 4 11,-1 3 3,0 0-10,0-1-9,0 1-8,0 1-10,0 0-11,0 1-9,0 1-11,2-1-3,4-2 1,3-4 3,5-3 1,3-3 2,3-6 1,3-4 0,3-5 2,2-4-2,-1-2-2,1-1-5,-1-3-2,0 0-1,-3-1 0,-1 1 1,-3-1 2,-1 1 1,-3 1 5,-1 1 3,-2 1 4,-3 2 4,-2 3 6,-4 2 3,-2 4 6,-4 4 8,-2 6 13,-4 6 14,-2 6 12,-1 3 1,2 1-11,2 1-11,3 2-12,0 0-7,0 1-4,0 1-5,0 1-3,1 0-3,0-1-1,1-1 0,2-1-2,0-2 0,0-1-2,0-2 1,0-2-2,2-3-1,4-1-2,4-2-1,3-2-1,3-2-2,0-2-1,0-2-1,-1-2-2,1-3 0,1-4-3,2-3-2,0-5-1,-1-3 0,-1-1 3,-2-3 3,-3-1 2,-1-1 3,-2 1 4,-2 1 2,-2 1 4,-2 1 2,-1 1 0,0 1 0,-1 1 1,-4 1-1,-2 2-2,-5 3-2,-4 1-2,-1 2-4,-1 2-8,0 2-5,1 3-8,-1 2-5,2 4-6,1 3-4,1 5-5,0 1-1,2-2 4,1-2 3,1-2 4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7:34"/>
    </inkml:context>
    <inkml:brush xml:id="br0">
      <inkml:brushProperty name="width" value="0.03334" units="cm"/>
      <inkml:brushProperty name="height" value="0.03334" units="cm"/>
      <inkml:brushProperty name="color" value="#F2395B"/>
    </inkml:brush>
  </inkml:definitions>
  <inkml:trace contextRef="#ctx0" brushRef="#br0">20924 44933 659,'-11'0'11,"10"0"20,10 0 22,10 0 20,5 0 1,2 0-21,3 0-20,1 0-21,2 0-12,-1 0-1,0 0-2,1 0-3,-3-1-6,-3 0-10,-5-2-10,-3 0-10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7:34"/>
    </inkml:context>
    <inkml:brush xml:id="br0">
      <inkml:brushProperty name="width" value="0.04159" units="cm"/>
      <inkml:brushProperty name="height" value="0.04159" units="cm"/>
      <inkml:brushProperty name="color" value="#F2395B"/>
    </inkml:brush>
  </inkml:definitions>
  <inkml:trace contextRef="#ctx0" brushRef="#br0">21525 44029 528,'-8'-22'3,"2"3"6,0 3 6,2 3 6,0 5 10,0 10 13,0 8 13,0 9 13,1 6 0,0 3-15,2 3-15,0 3-15,1 2-10,0 2-5,0 2-4,0 2-5,0 0-7,-2-2-9,0-1-8,-1-3-9,0-4-8,3-4-5,4-4-8,2-6-5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7:34"/>
    </inkml:context>
    <inkml:brush xml:id="br0">
      <inkml:brushProperty name="width" value="0.04251" units="cm"/>
      <inkml:brushProperty name="height" value="0.04251" units="cm"/>
      <inkml:brushProperty name="color" value="#F2395B"/>
    </inkml:brush>
  </inkml:definitions>
  <inkml:trace contextRef="#ctx0" brushRef="#br0">22800 44005 517,'0'-21'3,"0"3"5,0 4 6,0 4 5,1 7 11,4 8 17,2 9 17,4 10 17,-1 4-2,-2 2-18,-4 3-20,-2 1-18,-2 1-13,0-2-8,0 0-5,0-1-8,-1-2-4,-1-1-2,0-3-3,-1-1-2,-1-3-9,0-3-14,0-3-16,0-2-14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7:34"/>
    </inkml:context>
    <inkml:brush xml:id="br0">
      <inkml:brushProperty name="width" value="0.03778" units="cm"/>
      <inkml:brushProperty name="height" value="0.03778" units="cm"/>
      <inkml:brushProperty name="color" value="#F2395B"/>
    </inkml:brush>
  </inkml:definitions>
  <inkml:trace contextRef="#ctx0" brushRef="#br0">22800 44670 582,'1'-16'0,"2"2"2,2 1 0,2 1 2,1 0 6,-1 0 13,1 0 12,0 1 12,1-1 4,2 2-4,2 1-3,1 0-4,2 2-6,0-1-5,-1 0-7,1 0-6,-1 1-7,-1 2-7,0 2-7,-2 2-7,-1-1-15,-2-3-21,-2-6-22,-2-2-21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7:34"/>
    </inkml:context>
    <inkml:brush xml:id="br0">
      <inkml:brushProperty name="width" value="0.05198" units="cm"/>
      <inkml:brushProperty name="height" value="0.05198" units="cm"/>
      <inkml:brushProperty name="color" value="#F2395B"/>
    </inkml:brush>
  </inkml:definitions>
  <inkml:trace contextRef="#ctx0" brushRef="#br0">23583 43559 423,'0'-17'0,"0"-2"2,0-1 1,0-3 2,0 1 3,0 3 8,0 3 6,0 3 6,0 6 9,0 10 10,0 10 10,0 9 9,0 6-1,0 1-12,0 1-13,0 1-12,0 1-8,0 4-4,0 3-3,0 3-3,0 1-2,0 2 1,0 0 1,0 2 0,0-1-6,0-1-14,0 0-12,0-1-13,0-2-6,0 0 2,0-2 3,0 0 1,0-2 2,0-3 0,0-4 0,0-2 1,-1-3 0,0-5 1,-2-3 0,0-4 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7:35"/>
    </inkml:context>
    <inkml:brush xml:id="br0">
      <inkml:brushProperty name="width" value="0.03781" units="cm"/>
      <inkml:brushProperty name="height" value="0.03781" units="cm"/>
      <inkml:brushProperty name="color" value="#F2395B"/>
    </inkml:brush>
  </inkml:definitions>
  <inkml:trace contextRef="#ctx0" brushRef="#br0">23800 44870 581,'0'-23'9,"2"2"15,0 3 18,2 1 16,0 3 4,2 2-6,0 4-7,1 3-7,2 2-8,0 4-10,1 2-10,2 4-10,-2 2-6,-3 1-2,-3 3-3,-2 2-3,-2 0-3,0-1-6,0-1-5,0 0-6,1-3 1,2-3 4,2-2 6,2-4 6,2-3 3,3-4 2,3-4 2,4-3 2,-1-2 0,1 0 0,-2 2-1,-1 1-1,-1 1 1,-3 0 3,-1 2 3,-2 1 3,-2 3 7,0 8 12,-2 6 10,0 7 12,-2 4 0,2 0-11,-2-1-11,1 1-10,2-3-6,2-3-3,3-4-3,4-4-1,1-4-3,1-4-4,1-4-3,1-4-4,-1-3 1,-3-3 1,-2-4 3,-4-1 2,-2-2 3,-2 4 2,-3 3 2,0 3 3,-3 1 1,-1 0-1,0 1 0,-1-1-1,-2 1 0,0 0 0,-1 2 1,-2 1 0,-1 1-4,-3 2-11,-4 2-9,-2 2-9,0 1-5,3 2 2,3 0 1,3 2 2,1 0-2,0 2-5,0 0-5,0 1-4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7:36"/>
    </inkml:context>
    <inkml:brush xml:id="br0">
      <inkml:brushProperty name="width" value="0.03617" units="cm"/>
      <inkml:brushProperty name="height" value="0.03617" units="cm"/>
      <inkml:brushProperty name="color" value="#F2395B"/>
    </inkml:brush>
  </inkml:definitions>
  <inkml:trace contextRef="#ctx0" brushRef="#br0">26130 44391 608,'-21'-15'6,"5"4"14,4 3 13,6 3 13,7 0 6,10 0-3,9-2-3,11 0-3,5-1-5,4-2-10,3 0-9,2-1-9,1 0-9,-3 2-8,-4 3-10,-2 1-8,-5 1-6,-5 2-3,-7 0-4,-5 2-2,-5 2-2,-2 6 1,-4 4 2,-2 5 0,-3 1 4,-1-5 6,0-3 6,-1-4 6,-2-2 3,0 2 1,-1 0 1,-2 1 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7:36"/>
    </inkml:context>
    <inkml:brush xml:id="br0">
      <inkml:brushProperty name="width" value="0.03463" units="cm"/>
      <inkml:brushProperty name="height" value="0.03463" units="cm"/>
      <inkml:brushProperty name="color" value="#F2395B"/>
    </inkml:brush>
  </inkml:definitions>
  <inkml:trace contextRef="#ctx0" brushRef="#br0">26434 45099 635,'-37'0'45,"21"0"7,20 0 7,21 0 6,11 0-4,1 0-17,1 0-17,1 0-15,-1-1-14,0-1-10,-2 0-8,1-1-10,-3-1-6,-2 2-3,-1 0-2,-3 2-3,-3-1 0,-5 0 0,-5-2 2,-4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7:36"/>
    </inkml:context>
    <inkml:brush xml:id="br0">
      <inkml:brushProperty name="width" value="0.04376" units="cm"/>
      <inkml:brushProperty name="height" value="0.04376" units="cm"/>
      <inkml:brushProperty name="color" value="#F2395B"/>
    </inkml:brush>
  </inkml:definitions>
  <inkml:trace contextRef="#ctx0" brushRef="#br0">28531 43072 502,'7'-23'0,"-2"1"0,-2 1 0,-2 1 0,-2 1 6,0 3 12,-2 1 12,0 3 12,-2 1 5,-2 4-1,-2 2-1,-1 4-1,-3 2-4,-2 2-6,-1 2-7,-3 2-5,-1 3-5,-1 5-2,-1 5-2,-1 5-3,-1 4 0,-1 5-2,-1 3 0,-1 4-1,0 2-1,3-2-4,1 0-2,3-1-2,2-1-2,5-2-1,3 0 0,4-1-1,3-3-1,2-2-2,2-3-2,2-3-1,4-3-2,6-2-2,5-4-2,7-3-1,3-3-2,0-4-4,2-4-3,1-4-4,0-3-2,-1-2 0,-1-2-2,-1-2 0,-3-2 2,-1-5 5,-4-4 5,-3-3 5,-3-2 5,-1 1 4,-2 1 5,-2 1 4,-2 1 6,-2 3 5,-3 1 6,0 3 7,-5 1 6,-2 4 8,-5 3 7,-4 2 9,-2 6-1,-1 8-9,-1 8-9,-1 7-9,0 5-6,1-1-2,0 1-1,2-1-2,2 0-1,1-3-1,2-1-1,2-3-2,3-1-2,2-3-5,4-1-6,2-2-4,4-2-4,2-3-1,3-1-1,4-2-1,2-4-5,7-8-9,4-6-9,4-7-10,2-3-2,-5-1 6,-3 1 5,-5-1 5,-3 2 8,-3 1 9,-2 2 10,-4 3 11,-3 1 7,-4 4 9,-4 3 7,-4 3 7,-2 3 3,0 5-1,0 6-3,1 4-1,-1 3-4,2 1-6,1 1-5,0 2-7,2-2-3,0 1 1,2-2 0,0-1 0,3-1-3,4-3-6,4-1-6,4-2-6,1-2-8,1 0-10,0-2-10,-1 0-10,1-3-4,2-2 6,0-4 3,1-2 5,-1-2 5,-3 0 5,-3 0 4,-2 1 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0:12"/>
    </inkml:context>
    <inkml:brush xml:id="br0">
      <inkml:brushProperty name="width" value="0.03687" units="cm"/>
      <inkml:brushProperty name="height" value="0.03687" units="cm"/>
      <inkml:brushProperty name="color" value="#F2385B"/>
    </inkml:brush>
  </inkml:definitions>
  <inkml:trace contextRef="#ctx0" brushRef="#br0">67274 8866 596,'-21'-1'-20,"5"-1"10,5 0 11,5-1 10,3-1 12,3 2 12,4 0 13,2 2 12,4-2 2,4-2-9,3-3-9,5-3-9,3-3-9,3-2-6,3-2-9,3-1-6,0-1-8,0 3-4,-1 1-5,-1 2-5,-2 3-5,-3 1-6,-3 2-5,-3 2-5,-4 3-6,-6 4-4,-6 4-6,-6 4-5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7:37"/>
    </inkml:context>
    <inkml:brush xml:id="br0">
      <inkml:brushProperty name="width" value="0.0416" units="cm"/>
      <inkml:brushProperty name="height" value="0.0416" units="cm"/>
      <inkml:brushProperty name="color" value="#F2395B"/>
    </inkml:brush>
  </inkml:definitions>
  <inkml:trace contextRef="#ctx0" brushRef="#br0">30705 43863 528,'-8'-28'30,"0"9"8,0 7 8,0 8 9,1 5 0,-1 4-8,0 2-7,0 4-7,1 2-7,0 5-3,2 3-4,1 5-4,-1 0-2,2 0-3,-1 0 0,0-2-3,0-2-2,0-1-6,0-3-5,0-1-4,0-1-7,0 1-9,0 1-8,1 2-10,1-4-4,5-3-2,6-6-3,4-4-1,2-5 2,-1 0 6,-1-3 7,0-2 7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7:38"/>
    </inkml:context>
    <inkml:brush xml:id="br0">
      <inkml:brushProperty name="width" value="0.04792" units="cm"/>
      <inkml:brushProperty name="height" value="0.04792" units="cm"/>
      <inkml:brushProperty name="color" value="#F2395B"/>
    </inkml:brush>
  </inkml:definitions>
  <inkml:trace contextRef="#ctx0" brushRef="#br0">31081 43931 459,'6'-27'30,"-4"7"-2,-4 8-2,-4 8-3,-1 6 3,1 4 8,0 4 8,2 4 8,0 1 0,2 1-8,0 0-9,2-1-9,1 1-6,2-2-3,2-1-4,2-1-5,1-1-3,1 0-5,2-2-5,0-1-5,0-2-6,-1-4-10,0-4-10,-2-4-10,-1-3-1,0-3 8,-2-4 9,0-1 7,-2-4 6,-1-2 6,0-1 4,-1-2 6,-1-1 4,1 1 2,2 1 4,0 1 3,1 2 2,-2 2 2,0 4 2,-2 3 2,-1 3 1,-2 5-1,-2 2 1,-1 6-1,1 0-5,7-1-10,8 0-11,6-2-11,2 0-1,-3-2 9,-2 0 9,-4-1 8,-2 0 6,-2 6 3,-3 2 3,0 5 3,-2 2 0,0 2-4,0 0-3,0 1-3,0 1-3,0 1 0,0 1-2,0 2-1,0-1 0,0 1-2,0-1-2,0 1 0,-1-2-3,0-1-4,-2-2-4,0-2-4,-1-5-6,0-5-11,0-6-9,0-5-10,1-4 0,2 0 8,2 0 9,2 1 10,2-1 5,0 0 5,1 0 5,2 1 3,0-1 6,-1 0 4,1 0 7,0 1 5,0 0 3,0 2 3,0 2 2,0 2 1,0 2 1,1 0-3,1 2-2,2 0-1,-1 0-15,-1-2-25,0-2-24,-2-1-26,-1-4-5,-2-2 17,-3-3 17,0-3 15,-2-2 12,0 1 6,0-1 5,0 1 7,0 0 8,0 2 10,0 2 9,0 3 10,0 5 8,0 10 9,0 10 8,0 9 8,0 7-3,0 3-13,0 3-14,0 2-13,-1 3-9,-1 1-7,0 0-7,-1 2-5,-1-1-7,2-2-4,0-2-6,2-1-5,0-4-5,0-2-5,0-3-6,0-3-6,-1-3-3,0-3-4,-2-3-3,0-2-3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7:38"/>
    </inkml:context>
    <inkml:brush xml:id="br0">
      <inkml:brushProperty name="width" value="0.0419" units="cm"/>
      <inkml:brushProperty name="height" value="0.0419" units="cm"/>
      <inkml:brushProperty name="color" value="#F2395B"/>
    </inkml:brush>
  </inkml:definitions>
  <inkml:trace contextRef="#ctx0" brushRef="#br0">32230 42680 525,'9'-15'5,"3"2"12,4 3 12,2 1 11,1 3 3,1 4-5,0 4-4,-1 4-5,0 4-2,-2 7 1,-3 6 2,-1 5 1,-3 5-1,-2 5-5,-4 3-4,-2 4-5,-4 3-3,-2 1-4,-4 3-3,-2 2-3,-3 0-2,-1-2-4,-3-2-2,-2-2-2,0-4-8,-1-4-10,0-5-12,1-5-11,0-6-6,1-3-1,0-6-1,2-5 0,2-3 3,2 0 7,4-2 9,3 0 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7:38"/>
    </inkml:context>
    <inkml:brush xml:id="br0">
      <inkml:brushProperty name="width" value="0.04005" units="cm"/>
      <inkml:brushProperty name="height" value="0.04005" units="cm"/>
      <inkml:brushProperty name="color" value="#F2395B"/>
    </inkml:brush>
  </inkml:definitions>
  <inkml:trace contextRef="#ctx0" brushRef="#br0">32882 44245 549,'42'-13'6,"-8"4"11,-9 6 11,-9 5 13,-5 3 5,0 5 2,-2 4 2,0 4 1,-3 2-4,-3 2-10,-2 3-10,-4 2-10,-3 0-9,-3 2-9,-5 1-8,-4 1-8,-1-1-3,-1-3 3,1-4 4,-1-1 2,1-4-1,3-3-7,1-3-7,3-2-7,4-3 10,10-1 26,8-1 26,9 0 26,5-2 5,1 0-16,1-2-17,1 0-16,-2-1-14,-1 0-9,-4 0-11,-3 0-9,-2 0-11,-1 2-13,-1 0-13,0 2-13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7:43"/>
    </inkml:context>
    <inkml:brush xml:id="br0">
      <inkml:brushProperty name="width" value="0.04363" units="cm"/>
      <inkml:brushProperty name="height" value="0.04363" units="cm"/>
      <inkml:brushProperty name="color" value="#F2395B"/>
    </inkml:brush>
  </inkml:definitions>
  <inkml:trace contextRef="#ctx0" brushRef="#br0">47568 44707 504,'-1'-16'4,"-1"-2"9,0 0 8,-1-1 9,-1 1 1,0 3-5,0 2-4,0 4-6,-1 2-3,0 1-2,-1 0-1,-1 2-3,-2 0-1,-2 2 1,-2 0 0,-1 2 1,-3 1 0,0 2 1,-1 2 0,-1 2 1,-1 2 0,-1 5 1,-1 4 0,-1 3 0,-1 3 0,1 1 0,-1 1 1,1 1-1,-1 1-1,2 1-1,1 1 0,1 1-2,1 0-1,3 1-1,1-1-2,3 0-1,1 0 0,4-1 0,2-1 1,4-1 0,2-2-1,4-5-1,2-3-3,4-4-2,3-4-2,7-3-1,5-2-1,7-4-2,2-2-1,0-4-3,0-2 0,1-3-3,-3-3-1,-2 0-2,-3-1-1,-2-1-1,-4-2-1,0 0 2,-1-1-1,0-1 2,-3 0 1,-3 1 3,-3 0 4,-2 2 2,-4 1 1,-1-1-1,-2 0-1,-2 1 0,-2 0 2,-2 4 7,-2 3 7,-1 3 7,-4 1 4,-2 3 3,-3 2 2,-3 3 3,-2 1 2,1 5 1,-1 4 1,0 4 1,1 2-1,1 1-1,1 1-3,1 1-2,1 0-3,4-1-3,3-1-3,3-1-2,1-1-4,2-3-4,0-1-4,2-2-3,1-2-4,3-3-2,4-1-4,2-2-2,3-3-1,3-4 1,4-4 1,2-3 0,1-5 1,-1-2-3,-1-3-2,-1-3-3,-1-1-1,-3 1 0,-1 1 0,-2 1-1,-2 1 4,-3 2 6,-1 3 8,-2 1 6,-2 5 12,-2 8 16,-2 8 16,-2 8 16,0 3 2,0 1-11,2-1-13,0 1-11,2-1-8,0-1-2,2-1-4,0 0-3,2-2-4,2-1-4,2-1-6,2 0-5,1-3-3,3-1 1,2-2 1,1-2 0,2-2-8,0-2-14,-1-2-16,1-2-14,-2-2-6,-3 0 4,-3-1 5,-2-2 4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7:43"/>
    </inkml:context>
    <inkml:brush xml:id="br0">
      <inkml:brushProperty name="width" value="0.04616" units="cm"/>
      <inkml:brushProperty name="height" value="0.04616" units="cm"/>
      <inkml:brushProperty name="color" value="#F2395B"/>
    </inkml:brush>
  </inkml:definitions>
  <inkml:trace contextRef="#ctx0" brushRef="#br0">49678 45017 476,'-7'-14'0,"2"1"0,2 2 0,2 2 0,0 2 2,0-1 5,-2 0 5,0 0 4,-2 3 8,-4 6 10,-2 6 10,-3 6 11,-2 3 1,1 3-7,-1 1-7,0 3-7,1 1-5,1 1-3,1 1-3,0 1-3,2-1-3,3 0-5,1 0-3,2-2-6,2-1-5,2-2-11,2 0-9,2 0-10,3-4-8,4-3-4,3-4-6,5-4-4,1-3 1,-1-1 8,-1 0 7,0-1 9,-3-3 2,-1 0-3,-2-3-2,-2-2-4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7:44"/>
    </inkml:context>
    <inkml:brush xml:id="br0">
      <inkml:brushProperty name="width" value="0.05144" units="cm"/>
      <inkml:brushProperty name="height" value="0.05144" units="cm"/>
      <inkml:brushProperty name="color" value="#F2395B"/>
    </inkml:brush>
  </inkml:definitions>
  <inkml:trace contextRef="#ctx0" brushRef="#br0">50303 45262 427,'-8'-20'34,"-2"7"1,0 7 2,-1 6 3,0 6-2,1 6-3,0 4-3,2 5-4,0 3-3,0-1-4,1 1-2,-1-1-3,0 1-2,2-1-1,1 1-1,0-1 0,3-1-3,4-3-7,4-3-5,4-2-7,2-6-4,1-8-2,1-8-4,2-8-2,-1-5-2,-1-1 1,-1-3 0,0-1 0,-3-2 3,-1 1 3,-2 0 4,-2-1 5,-2 2 3,-1 3 3,0 3 5,-1 3 3,-1 2 4,2 1 8,0 0 5,2 2 6,1 2 1,5 2-6,4 4-7,4 3-5,-1 2-5,-1 1 0,-4 3-3,-3 2-1,-1 2-1,-2 2-1,-1 2-2,0 1-1,-2 2 0,-2 0 1,-2-1 0,-2 1 0,-2 0 0,-2 1-3,-2 2-1,-1 0-2,-2-1-1,2-1 0,1-2 1,0-3 0,5-2-4,8-2-8,8-4-10,8-2-7,2-3-2,-3-2 7,-3-2 8,-3-2 6,-1-1 5,0-2 1,-1 0 0,1-1 2,-1-1 1,-2 0 0,-2 1 0,-2-1 0,-1-1-1,1 0 1,2-1 0,0-1-1,0-1 2,-2-1 2,-3-2 1,0 1 3,-2-1 4,0 2 6,0 2 7,0 3 6,0 2 11,0 6 12,0 4 15,0 6 13,-1 4 1,-1 3-12,0 5-12,-1 4-12,-1 2-9,2 1-6,0 1-5,2 1-6,-1 1-4,0 2-3,-2 3-2,0 1-4,-1 1-4,0-2-8,0 0-9,1-1-7,-1-2-5,2-1-3,0-3-2,2-1-2,-1-3-4,-1-3-4,0-3-5,-1-2-4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7:44"/>
    </inkml:context>
    <inkml:brush xml:id="br0">
      <inkml:brushProperty name="width" value="0.03955" units="cm"/>
      <inkml:brushProperty name="height" value="0.03955" units="cm"/>
      <inkml:brushProperty name="color" value="#F2395B"/>
    </inkml:brush>
  </inkml:definitions>
  <inkml:trace contextRef="#ctx0" brushRef="#br0">51697 44292 556,'15'-21'0,"-2"5"0,-3 4 0,-1 6 0,0 2 5,2 0 13,2 0 11,1 1 11,2 1 6,-2 5-2,-1 6-1,-1 4-2,-1 5-2,-2 3-5,-2 5-5,-2 3-4,-2 3-6,-2 1-4,-2 0-5,-2 2-4,-2 0-5,-2 1-4,-2-1-4,-2 0-3,-1 0-2,-3-1-3,-2-2-1,-1 0-2,-2-2-7,0-1-10,1-3-11,-1-1-12,2-4-2,2-3 5,4-4 6,3-4 4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7:45"/>
    </inkml:context>
    <inkml:brush xml:id="br0">
      <inkml:brushProperty name="width" value="0.03907" units="cm"/>
      <inkml:brushProperty name="height" value="0.03907" units="cm"/>
      <inkml:brushProperty name="color" value="#F2395B"/>
    </inkml:brush>
  </inkml:definitions>
  <inkml:trace contextRef="#ctx0" brushRef="#br0">52300 45616 563,'49'-7'44,"-10"2"0,-11 2-2,-11 2-1,-7 3-4,-2 4-8,-4 4-7,-2 3-8,-4 4-5,-2 2-3,-4 1-5,-2 3-4,-1 0-1,-1-1 3,0-1 2,0-1 3,1-1 1,3-3 2,1-1 0,2-2 1,3-3 2,6-3 3,4-2 3,5-4 2,4-1 0,0 0-2,1 0-2,1 0-3,0 0-4,-3 0-7,-1 0-5,-2 0-7,-1 0-3,-1 0-1,1 0 0,0 0-2,-1 1 0,-1 0-1,0 2 0,-2 0 0,0 2-3,-2 0-4,-1 1-5,0 2-3,-2 0-3,-1-1 2,0 1 0,-1 0 1,-2-1 3,-1 0 3,0-2 3,-1 0 4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7:46"/>
    </inkml:context>
    <inkml:brush xml:id="br0">
      <inkml:brushProperty name="width" value="0.04313" units="cm"/>
      <inkml:brushProperty name="height" value="0.04313" units="cm"/>
      <inkml:brushProperty name="color" value="#F2395B"/>
    </inkml:brush>
  </inkml:definitions>
  <inkml:trace contextRef="#ctx0" brushRef="#br0">45965 47704 510,'0'-15'-1,"0"-1"0,0 0-1,0 1 0,0-1 3,1 2 6,2 1 8,0 1 7,-1 6 7,-4 14 8,-4 12 7,-3 13 9,-4 7-1,-2 2-7,-2 2-8,-1 2-7,-1 1-6,1 0-4,0 0-4,2 0-4,1-1-4,-1-2-3,0-2-5,1-2-3,0-4-5,4-5-8,3-7-5,3-5-7,3-7-8,5-8-7,6-8-10,4-8-7,2-5 0,-1-3 9,-1-3 9,0-3 9,-1-5 6,1-5 5,1-6 3,2-6 4,-2 0 4,-1 4 2,-2 5 2,-2 6 4,-1 2 3,-1 3 5,1 1 6,0 3 4,0 2 3,0 3-1,0 3 0,0 3-1,0 3 6,1 8 14,1 4 14,2 8 14,-2 3 2,-1 3-11,-2 3-9,-2 3-12,-2 3-6,0 3-4,-2 3-5,0 3-4,-1 0-2,0 0-3,0-1 0,0-1-3,0-2-2,0 0-3,0-1-3,0-1-3,3-8-2,5-14 1,7-16-1,6-14 1,4-12-1,3-10 0,3-10-1,2-9-1,0-1-1,-5 8 2,-5 10-1,-5 8 1,-3 6 1,-1 1-1,0 3 0,-2 2 0,-2 2 0,-2 5 1,-4 3 2,-2 5 0,-3 5-6,-1 10-15,0 8-15,-1 9-14,-1 3-3,0-3 9,0-3 10,0-2 9,0-3 5,0 1-1,0 0 0,1 0-1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0:13"/>
    </inkml:context>
    <inkml:brush xml:id="br0">
      <inkml:brushProperty name="width" value="0.04042" units="cm"/>
      <inkml:brushProperty name="height" value="0.04042" units="cm"/>
      <inkml:brushProperty name="color" value="#F2385B"/>
    </inkml:brush>
  </inkml:definitions>
  <inkml:trace contextRef="#ctx0" brushRef="#br0">66446 9929 544,'-51'29'3,"6"-6"7,7-3 6,8-6 7,6-3 7,10-2 5,9-3 5,8-1 7,10-2-1,8-4-8,9-2-7,8-3-6,7-3-6,5-2-1,2-2-2,5-2-1,1 0-2,0-1-2,-2 0-2,0 1-2,-3 0-4,-1 2-5,-2 2-7,-1 2-6,-5 2-7,-2 1-8,-5 0-8,-4 2-8,-4 0-2,-5 2 7,-5 0 4,-4 2 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7:46"/>
    </inkml:context>
    <inkml:brush xml:id="br0">
      <inkml:brushProperty name="width" value="0.04524" units="cm"/>
      <inkml:brushProperty name="height" value="0.04524" units="cm"/>
      <inkml:brushProperty name="color" value="#F2395B"/>
    </inkml:brush>
  </inkml:definitions>
  <inkml:trace contextRef="#ctx0" brushRef="#br0">47888 48409 486,'14'-8'2,"-2"-2"4,-4 0 5,-2-1 5,-2-2 2,1 0 2,2-1 2,0-1 2,0 0-1,0 1-2,-2 0-3,0 2-1,-2 0-4,-1-2-2,0 0-3,-2-1-2,-1 1-2,-4 3 2,-2 2 1,-3 4 1,-3 2 0,-2 2-2,-1 2-3,-3 2-1,0 3 0,1 4 2,1 3 1,1 5 2,0 2 1,0 1 0,0 1 2,1 1 0,0 1 0,2-1-2,2 1 0,3-1-2,1 0-1,2-3-2,2-1-3,2-2-1,4-3-4,6-3-8,5-3-6,7-2-7,2-5-4,-1-6 1,-1-6 0,-1-5 0,-1-4 1,-2 2 2,-3 1 3,-1 1 1,-2 1 8,-2 2 12,-2 3 12,-2 1 12,-2 4 11,1 6 8,0 6 9,0 6 8,-1 2 0,0 1-11,-2 0-10,0-1-11,-1 1-6,2 0-5,0-1-4,2 1-4,1 0-9,2-1-14,1 1-15,3 0-15,0-1-7,-2-1-2,-2-1 0,-2 0-2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7:47"/>
    </inkml:context>
    <inkml:brush xml:id="br0">
      <inkml:brushProperty name="width" value="0.03782" units="cm"/>
      <inkml:brushProperty name="height" value="0.03782" units="cm"/>
      <inkml:brushProperty name="color" value="#F2395B"/>
    </inkml:brush>
  </inkml:definitions>
  <inkml:trace contextRef="#ctx0" brushRef="#br0">49087 48563 581,'2'-15'9,"6"2"16,4 2 16,5 3 18,2 1 2,-3 2-11,-1 2-11,-2 2-12,-2 2-5,-3 4-2,-1 2-2,-2 4-1,-1 1-3,-2 1-4,0 1-4,-2 1-5,-2 1-4,-4 2-3,-4 0-2,-3 1-4,-3 0 0,0-3 0,1-1 1,-1-2 0,1-2 1,2-1 2,3 0 3,1-2 1,3-1 2,6-2 3,4-3 3,6 0 3,2-2-2,3 0-7,2 0-6,2 0-6,0-2-5,1 0-3,-1-3-4,1-2-4,0-1-3,-1-2-3,1 0-4,0-1-3,-3-1 1,-3 2 5,-4 1 7,-4 1 5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7:48"/>
    </inkml:context>
    <inkml:brush xml:id="br0">
      <inkml:brushProperty name="width" value="0.04026" units="cm"/>
      <inkml:brushProperty name="height" value="0.04026" units="cm"/>
      <inkml:brushProperty name="color" value="#F2395B"/>
    </inkml:brush>
  </inkml:definitions>
  <inkml:trace contextRef="#ctx0" brushRef="#br0">50386 47783 546,'14'-22'3,"-2"1"6,-4 2 5,-3 3 7,-3 3 8,-4 6 12,-4 6 11,-3 6 12,-4 4-1,0 3-14,-1 4-13,-1 2-13,0 0-8,2-1-3,3-2-2,1-2-2,2-2-4,2 1-3,2 0-5,2 0-4,3-1-3,6-1-2,4-1-2,5 0-1,2-3-1,-1-1 2,0-2 1,-2-1 2,-3-1 3,-3 3 4,-4 4 5,-4 2 4,-4 3 2,-6 1 1,-4 3-1,-5 2-1,-2 0 1,1-1-1,0-1-1,2-1 0,1 0-1,-1 0-3,1-1-3,-1 1-2,3-2-1,8-1 2,7-2 1,6-2 1,6-6-1,7-8-4,5-9-6,7-9-3,0-4-3,-1 3 0,-5 1 0,-2 3 1,-3 2 3,-3 2 4,-3 4 5,-2 3 4,-3 4 9,-3 6 10,-1 6 12,-2 6 10,-2 3 2,0 1-6,-2 1-7,0 1-6,-1 0-6,2-3-4,0-1-5,2-2-5,0-2-11,2-1-21,0 0-19,1-2-20,1-3-4,-2-4 9,-1-6 12,0-4 10,-2-2 6,-1 1 4,0 0 3,-1 2 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7:48"/>
    </inkml:context>
    <inkml:brush xml:id="br0">
      <inkml:brushProperty name="width" value="0.03453" units="cm"/>
      <inkml:brushProperty name="height" value="0.03453" units="cm"/>
      <inkml:brushProperty name="color" value="#F2395B"/>
    </inkml:brush>
  </inkml:definitions>
  <inkml:trace contextRef="#ctx0" brushRef="#br0">51600 48016 637,'0'-12'45,"2"8"12,0 8 9,2 8 11,0 4-9,0 1-29,0 1-29,0 1-27,0 0-20,0-3-6,0-1-9,0-2-7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7:48"/>
    </inkml:context>
    <inkml:brush xml:id="br0">
      <inkml:brushProperty name="width" value="0.04797" units="cm"/>
      <inkml:brushProperty name="height" value="0.04797" units="cm"/>
      <inkml:brushProperty name="color" value="#F2395B"/>
    </inkml:brush>
  </inkml:definitions>
  <inkml:trace contextRef="#ctx0" brushRef="#br0">52144 47888 458,'6'-12'58,"-3"6"2,-2 8 2,-3 6 2,-3 5-4,2 3-9,-1 4-8,0 2-9,0 1-7,0 1-5,0-1-4,0 1-5,2-2-6,4-1-8,4-3-7,4-1-9,1-4-3,1-6-1,0-6 0,0-6-1,0-4-1,-1-2 1,1-2 0,0-1 1,0-3 0,0-3 3,-1-4 3,1-1 2,-1-4 3,-1 1 2,0-2 3,-2-1 2,-1 1 3,-2 3 6,-2 3 5,-2 3 5,-2 2 1,0 3-2,-2 1-3,0 3-2,-2 1-1,-2 4-2,-2 2-2,-1 4-1,-3 3-5,0 6-7,-1 4-7,-1 5-8,0 3-5,4 1-3,3 1-5,3 1-3,3-1 0,6-3 1,4-3 4,5-2 2,5-4 4,3-3 5,5-2 6,3-4 5,3-2 7,-1-2 12,0-2 9,1-1 11,-2-2 8,-3 2 6,-4 1 5,-1 0 5,-5 3 1,-3 2-6,-4 4-4,-4 2-5,-3 3-5,-2 3-4,-2 4-4,-2 2-4,-3 2-5,-2 1-5,-3 1-4,-3 1-6,-1 0-2,2-1-1,2-1-1,2-1 0,3-1-2,1-3 0,2-1-2,2-2 0,2-1-1,2 0 0,2-1 0,1 1 1,3-1 1,0-2 1,1-3 3,2-1 2,-1 0 2,1 2 2,0 2 3,0 2 3,-1 1 1,-1 3 0,-1 2 1,0 1 0,-2 3 1,-1 0 0,0 0 1,-2 3 0,-1-1 1,-4 1-1,-2-1-1,-3 1 0,-4 0-5,-2 2-13,-3 3-10,-3 1-11,-5 2-7,-4 1-1,-4 1-1,-6 1-2,1-3-5,5-6-10,7-5-9,5-6-10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7:50"/>
    </inkml:context>
    <inkml:brush xml:id="br0">
      <inkml:brushProperty name="width" value="0.03634" units="cm"/>
      <inkml:brushProperty name="height" value="0.03634" units="cm"/>
      <inkml:brushProperty name="color" value="#F2395B"/>
    </inkml:brush>
  </inkml:definitions>
  <inkml:trace contextRef="#ctx0" brushRef="#br0">46150 51285 605,'5'-23'93,"-6"17"-17,-6 16-19,-6 17-17,-2 9-10,-1 3-4,0 1-4,0 2-4,0 2-4,-1 0-3,-1 2-5,-1 0-4,1-1-3,2-3 1,4-5-1,3-4 0,1-4-4,2-5-6,1-5-8,0-5-6,4-6-11,6-10-13,6-8-12,6-9-14,1-3 2,-3 3 15,-3 3 16,-2 2 15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7:50"/>
    </inkml:context>
    <inkml:brush xml:id="br0">
      <inkml:brushProperty name="width" value="0.04783" units="cm"/>
      <inkml:brushProperty name="height" value="0.04783" units="cm"/>
      <inkml:brushProperty name="color" value="#F2395B"/>
    </inkml:brush>
  </inkml:definitions>
  <inkml:trace contextRef="#ctx0" brushRef="#br0">46550 50884 459,'13'-35'-18,"-2"8"12,-6 7 13,-3 8 11,-1 9 12,2 10 10,2 10 11,2 9 10,0 6 0,-2-1-12,-2 0-11,-2 1-11,-1-2-7,2 0-3,0-1-2,2-1-3,-1-1-3,-1-3-6,0-1-5,-2-3-5,1-1-3,0-3-2,2-1-1,0-2-1,3-5 6,2-6 12,3-8 13,4-6 12,-1-3 3,-1 1-6,-2 1-6,-2 0-6,-2 1-5,1 1-1,0-1-2,0 0-1,0 0-2,0 1-4,0-1-1,-1 0-4,1 0 0,-2 1 1,-1-1-1,0 0 2,3-7-2,7-13-5,9-14-3,7-13-4,2-3-3,-7 10-1,-5 10 0,-6 10-2,-5 5 0,-1 2 1,-2 3 2,-2 2 1,-2 1-1,-2 4 0,-2 3-3,-2 3-1,-2 4 1,-2 8 0,-2 6 2,-1 7 1,-1 3 2,2-3 4,2-1 2,2-2 3,1-2-1,0-1-5,0 0-5,0-2-4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7:51"/>
    </inkml:context>
    <inkml:brush xml:id="br0">
      <inkml:brushProperty name="width" value="0.03712" units="cm"/>
      <inkml:brushProperty name="height" value="0.03712" units="cm"/>
      <inkml:brushProperty name="color" value="#F2395B"/>
    </inkml:brush>
  </inkml:definitions>
  <inkml:trace contextRef="#ctx0" brushRef="#br0">48070 51950 592,'6'-9'4,"-1"-2"9,-2-2 8,-2-1 9,-1-2 3,0 0-3,0 1-3,0-1-2,0 1-4,0 2-6,0 3-5,0 1-5,-1 1-3,-2 2 3,-2 1 0,-1 1 3,-2 1-1,0 3-1,0 4 0,0 2-2,-2 6-1,-3 8 0,-5 7-2,-4 8 0,0 3-1,3-1 1,3-3 1,3-2 0,2-1 0,0-1-1,2-1-2,1-1-2,1-3 0,2-3 1,2-5-1,2-3 1,3-6-1,6-6-1,4-8-2,5-6-1,3-5-3,-1-1-2,1-3-2,0-1-3,-2-2 0,1-1 0,-2-1 0,-1-1 1,-2 2 4,-2 5 6,-4 5 7,-3 5 6,-1 6 8,0 10 12,0 8 10,0 9 10,-1 3 2,0-1-11,-2-3-8,0-1-11,-1-1-7,2 1-8,0 1-6,2 1-7,0-1-8,2-3-11,0-3-10,1-3-10,1-2-6,0-2-2,0-2-2,0-2-2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7:51"/>
    </inkml:context>
    <inkml:brush xml:id="br0">
      <inkml:brushProperty name="width" value="0.0384" units="cm"/>
      <inkml:brushProperty name="height" value="0.0384" units="cm"/>
      <inkml:brushProperty name="color" value="#F2395B"/>
    </inkml:brush>
  </inkml:definitions>
  <inkml:trace contextRef="#ctx0" brushRef="#br0">49661 51250 572,'-15'3'111,"2"6"-23,2 5-23,3 7-23,-1 3-13,0 3-5,-2 1-3,0 3-4,-2 1-4,-3 2-3,-3 3-4,-3 1-4,-2 2-5,2 2-4,1 2-5,1 2-5,2-3-5,5-10-6,3-7-5,4-10-5,4-8-5,4-8-4,4-8-6,4-8-4,1-3 4,-1 3 10,0 1 12,-2 2 11,0 2 6,0-1 3,0 0 2,0 0 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7:52"/>
    </inkml:context>
    <inkml:brush xml:id="br0">
      <inkml:brushProperty name="width" value="0.04953" units="cm"/>
      <inkml:brushProperty name="height" value="0.04953" units="cm"/>
      <inkml:brushProperty name="color" value="#F2395B"/>
    </inkml:brush>
  </inkml:definitions>
  <inkml:trace contextRef="#ctx0" brushRef="#br0">49854 51199 444,'7'-21'2,"-2"3"5,-3 4 5,0 5 5,-2 4 6,2 6 4,0 6 7,1 5 4,1 6 1,0 4-7,0 3-7,0 5-6,-1 2-4,0 2 0,-2 2-1,0 3 0,-1 0 0,0 0-1,0 0-1,0 0 0,-1-1-3,0-3-5,-2-3-5,0-3-4,-2-4-5,0-1-4,-1-4-5,-1-3-4,-2-4-5,-2-5-7,-2-4-7,-1-6-5,-2-4 0,0-3 9,1-5 8,-1-4 9,0-1 8,2 1 8,1 1 8,1 1 7,1 1 6,2 2 4,2 3 4,3 1 3,3 2 1,7 4-2,7 2-4,8 4-1,3 0-7,1 0-9,1-2-10,1 0-9,-1-2-4,-1-2 0,-3-2 2,-1-2 0,-2-2-3,-1-2-6,-1-1-7,-1-3-7,-1-2 1,0-1 7,-2-3 8,-1-1 8,0-3 5,0-1 3,-1-3 2,1-1 3,-1-1 1,0-1 2,-2 1-1,-1 0 2,0 0 2,0 4 5,0 4 5,0 2 5,-2 2 5,-1 4 3,-2 3 4,-1 3 3,-4 4 4,-1 8 4,-2 6 3,-1 7 4,-3 6-2,0 7-6,-1 5-8,-1 7-6,-1 2-6,0 2-2,0 0-4,1 2-4,-1-2-2,2-4-1,1-4-3,0-3-1,3-4-3,1 0-3,2-1-3,2-1-3,2-3-4,3-7-4,4-5-3,2-6-4,3-5-4,2-4-3,1-4-3,3-4-3,0-4-1,1-5 3,0-5 3,-1-5 3,1-3 3,0-3 4,-1-1 2,1-2 5,-2 0 3,-1 3 6,-2 4 5,-3 2 4,-1 4 7,-2 5 7,-2 4 6,-2 6 8,-2 5 5,-2 6 3,-2 6 5,-2 6 3,-2 4-1,0 5-7,-1 3-8,-2 5-6,0 1-6,1 1-3,-1-1-4,0 0-2,0 0-2,2-1-1,1-1 0,0-1 1,2-2-3,0-3-2,2-3-3,1-3-2,1-3-3,3-2-4,4-4-3,2-3-3,3-3-3,1-6-3,3-4-2,2-5-3,0-5-2,1-3-1,-1-5-1,1-3-1,-1-4 2,-1-1 4,0-2 4,-2-2 4,-2-1 4,-1 1 4,-2 2 2,-2 0 3,-4 2 3,-2 3 2,-6 3 1,-2 3 3,-4 4-1,-2 7 1,-2 5-1,-1 6-1,-3 5-2,-2 6-5,-1 4-5,-3 5-5,0 3-5,1 1-6,1 1-4,1 2-6,2-3-1,5-3 2,3-5 2,4-3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0:13"/>
    </inkml:context>
    <inkml:brush xml:id="br0">
      <inkml:brushProperty name="width" value="0.03806" units="cm"/>
      <inkml:brushProperty name="height" value="0.03806" units="cm"/>
      <inkml:brushProperty name="color" value="#F2385B"/>
    </inkml:brush>
  </inkml:definitions>
  <inkml:trace contextRef="#ctx0" brushRef="#br0">67595 8083 577,'-8'-8'0,"0"0"0,0 1 0,0-1 0,0-2 5,0-2 7,0-3 9,1-3 8,1 5 9,4 14 7,4 14 8,4 13 8,0 10-3,-1 4-14,-2 6-12,-2 4-14,-2 3-12,-2-2-9,-2-1-9,-1 0-10,-2-4-8,2-4-4,0-5-5,2-6-5,0-4-2,2-5 1,0-5-1,2-4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7:53"/>
    </inkml:context>
    <inkml:brush xml:id="br0">
      <inkml:brushProperty name="width" value="0.04827" units="cm"/>
      <inkml:brushProperty name="height" value="0.04827" units="cm"/>
      <inkml:brushProperty name="color" value="#F2395B"/>
    </inkml:brush>
  </inkml:definitions>
  <inkml:trace contextRef="#ctx0" brushRef="#br0">52650 52397 455,'8'-21'6,"2"7"11,0 5 13,1 6 10,2 4 4,1 2-5,3 2-5,2 2-4,0 1-6,-1 1-5,-1 2-4,-1 0-5,-1 1-3,-4 3 0,-3 2 0,-2 1-1,-3 2-1,-3 0-2,0-1-3,-3 1-1,-3-2-3,-4-1-2,-4-3-2,-3-1-3,-3-2-1,0 0-1,1-2-1,-1-1 0,1 0 0,1-2 3,1-1 2,1 0 2,6-2 9,14 0 17,12-2 16,13 0 17,4-1 2,-2 0-12,-3 0-10,-3 0-12,1-1-8,3 0-6,5-2-4,3 0-6,-1-1-1,-6 2 1,-5 0 3,-6 2 2,-3-1 2,1 0 3,1-2 3,1 0 2,0-2 1,-3-2-2,-1-1-3,-2-3-2,-5 1-19,-6 4-33,-8 4-35,-6 4-33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7:59"/>
    </inkml:context>
    <inkml:brush xml:id="br0">
      <inkml:brushProperty name="width" value="0.059" units="cm"/>
      <inkml:brushProperty name="height" value="0.059" units="cm"/>
      <inkml:brushProperty name="color" value="#00BFF3"/>
    </inkml:brush>
  </inkml:definitions>
  <inkml:trace contextRef="#ctx0" brushRef="#br0">45694 46966 372,'-47'-7'17,"16"2"23,15 2 24,16 2 25,10 1 3,5 0-17,5 0-18,6 0-18,1 0-11,0 0-4,1 0-6,-1 0-5,0 0-3,-3 2-2,-1 0-3,-3 2-1,0 1-3,1 1-2,1 3-3,2 2-3,-1-1-1,1-2-2,-1-4-2,1-2 0,-1-2-1,2 0 0,2 0 1,-1 0 1,1-1 2,-3-1 3,-1 0 2,-2-1 4,-3 0 2,1 2 4,-2 2 3,-1 2 2,1 0 1,1 2-4,3-2-2,1 1-3,1-1-2,-1 0-3,-1-1-2,0-2-2,-3-1-1,1-2 1,-2-2-1,-1-1 2,0-1 1,0 2 2,-1 2 3,1 2 2,-7 1-3,-14 0-9,-14 0-10,-13 0-9,-7-1-3,1 0 7,2-2 5,0 0 5,1 0 4,1 0 1,1 2 1,2 0 1,-1 1 2,1-2 1,0 0 2,-1-2 2,1 1 1,1 1 1,2 0 0,0 2 2,0 0 1,1 0 1,-1 0 3,1 0 1,0 0 1,1 2 0,1 0 0,1 1 0,1 2 1,1 0-1,1 1 2,1 2-1,1-1 1,1-1 0,0 0 0,2-2 0,9 1 1,14 0 4,17 1 4,15 2 2,7-2 0,0-1-6,-2-2-4,0-2-7,0-1-2,0 0-2,2 0-1,1 0 0,-2 0-4,0 0-1,-3 0-4,-2 0-3,-2 0-2,-2 0 1,-1 0-1,-3 0 1,-2 0-1,-3 0-1,-3 0 0,-3 0-1,-3 2-13,-5 4-25,-3 4-24,-4 4-26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8:00"/>
    </inkml:context>
    <inkml:brush xml:id="br0">
      <inkml:brushProperty name="width" value="0.05653" units="cm"/>
      <inkml:brushProperty name="height" value="0.05653" units="cm"/>
      <inkml:brushProperty name="color" value="#00BFF3"/>
    </inkml:brush>
  </inkml:definitions>
  <inkml:trace contextRef="#ctx0" brushRef="#br0">50073 50297 389,'-37'-1'0,"9"0"0,6-2 0,7 0 0,2-1 5,0 0 12,-1 0 11,-1 0 10,3 1 9,8 1 4,8 0 4,8 2 4,6 0-1,7 0-9,5 0-9,6 0-7,4 0-7,1 0-5,1 0-3,0 0-5,3-1-2,4-1-1,4 0-1,4-1 0,0-1-2,-4 2-3,-4 0-2,-4 2-2,-3 1-1,-2 2-1,-1 2 0,-3 2 0,-1 0-1,1 1-2,-1 0-3,0 0-1,-1-1-1,-1-1-2,-3 0-1,-1-2-1,-3 0 1,0-2-1,-1 0 2,0-2 0,-2-1 1,1-2 2,-1-2 3,1-1 1,-2-2 3,-1 2 0,-3 0 1,-1 2 1,-7 1-3,-12 0-6,-12 2-7,-11 0-7,-7 1-3,-1 0 1,-1 0 1,-1 0 1,-1 0 0,0-2 2,-2 0 0,-1-2 2,0 1 2,0 1 2,0 0 2,0 2 3,0 0 2,1 2 1,1 0 2,2 1 2,-1 2 1,1 0 1,-1 1 2,1 2 0,1-1 2,2-2 2,1-3 2,3 0 1,0-3 2,1-1 1,-1 0 0,1-1 0,1-2 2,3 0 2,3-2 3,3 0 3,4 0 2,8 2 6,6 3 4,8 1 5,5 2-1,5 1-7,5 3-7,5 2-6,4 0-4,3-2-3,2-2-1,4-2-2,2-1-2,2 0-1,2 0-2,2 0-1,1 0-1,0 0-1,0 0 0,0 0-1,-2 0-1,-3 0-2,-5 0-2,-4 0-3,-3 0-1,-3 2-1,-3 0-1,-3 2-1,-2-1 1,1-1 1,-1 0 2,1-1 2,-2-1 1,-1 0 1,-3 0 0,-1 0 1,-2 0 1,-1 0 2,0 0 2,-2 0 3,-3 1-9,-6 1-19,-6 3-17,-6 2-20,-3 0-5,1 0 7,-1-2 7,0 0 7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8:10"/>
    </inkml:context>
    <inkml:brush xml:id="br0">
      <inkml:brushProperty name="width" value="0.04293" units="cm"/>
      <inkml:brushProperty name="height" value="0.04293" units="cm"/>
      <inkml:brushProperty name="color" value="#00BFF3"/>
    </inkml:brush>
  </inkml:definitions>
  <inkml:trace contextRef="#ctx0" brushRef="#br0">56592 47922 512,'7'-14'0,"0"1"0,-2 2 0,0 2 0,-2 0 6,-1-1 14,0-3 12,-2-2 13,0 1 2,-2 1-9,0 2-7,-1 2-10,-2 2-4,-2 1-2,-2 0-3,-2 2-1,-1 0-2,-1 2 1,-2 0-1,0 2 0,0 1 0,-1 2 0,0 2 1,1 2-1,-2 1 0,0 3 1,-1 2 0,-1 2-1,-1 1 0,1 3-4,-1 2-2,1 1-3,-1 2-1,2 1 0,1 1 0,1 1 0,2 0 1,2-1 0,4-1 1,3-1 0,1-2 0,2-1-2,0-3-1,2-1-1,1-1-1,2 0-2,2-1-1,2 1-2,2 0-1,3-1-2,3 1-2,4 0-2,1-2 0,3-1 3,1-2 1,3-2 2,0-3 0,1-3-3,-1-2-2,0-4-2,0-2-1,-1-1 1,-1-3 1,-1-2 1,-2-1 0,-3 1 1,-3-1-2,-2 0 1,-3-1 0,-3-1 1,-1-3 1,-2-2 1,-2 1 2,0 1 3,-1 2 2,-2 3 3,0 0 3,-2 0 2,-1 0 3,0 1 2,-1 0 2,-2 4 1,0 2 0,-1 4 1,-2 1 3,0 0 4,-1 0 4,-1 0 5,-2 2 1,0 6-2,-1 4-1,-1 5-1,-1 3-3,0 1-3,1 1-2,-1 2-3,1-1-2,1 2 1,0 1-1,2 1 1,1 0-3,0-3-3,2-1-5,1-2-3,4-5-5,8-3-7,7-6-5,9-4-6,5-7-3,1-8 0,3-8 0,1-7 0,0-4 0,-1-1 3,-3 1 0,-1 0 2,-4 1 3,-3 5 5,-4 3 4,-4 5 5,-5 4 9,-3 6 13,-4 6 15,-3 6 13,-3 4 4,0 3-5,0 4-5,0 2-6,1 1-5,0 1-4,2-1-4,1 1-6,1-1-2,2-3-4,2-1-2,2-2-3,1-2-3,3-1-2,2 0-4,2-2-2,2-1-3,1-1 1,3 0-1,2-1 1,1-3-5,1-1-9,1-2-7,1-1-8,0-4-6,-1-2-4,-1-4-5,-1-2-3,-2 0 2,-2 1 11,-4 2 10,-3 2 11,-2 1 6,0 1 2,-2-1 2,0 0 3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8:11"/>
    </inkml:context>
    <inkml:brush xml:id="br0">
      <inkml:brushProperty name="width" value="0.0469" units="cm"/>
      <inkml:brushProperty name="height" value="0.0469" units="cm"/>
      <inkml:brushProperty name="color" value="#00BFF3"/>
    </inkml:brush>
  </inkml:definitions>
  <inkml:trace contextRef="#ctx0" brushRef="#br0">58621 48331 469,'7'-8'0,"-2"0"0,-2 0 0,-2 0 0,0-1 1,2-3 3,2-4 3,2-1 3,0-2 3,-1 4 5,0 3 5,-2 3 5,-2 4 4,-6 8 5,-4 6 4,-5 7 6,-2 3-2,0-1-8,2-1-6,1 0-7,-2 1-5,-2 5-1,-3 5 0,-3 5-2,0 1-2,3 0-2,3-1-2,2-1-2,3-3-2,3-3-1,1-5-1,2-3-1,5-5-5,8-5-6,8-4-8,7-6-6,5-4-5,-1-7-3,1-6-3,-1-5-3,-1-3 1,-3 3 4,-3 1 5,-2 3 5,-4 2 5,-3 2 6,-3 4 8,-2 3 6,-3 3 7,-2 6 7,-2 4 7,-2 6 7,-1 1 1,0 1-4,0 0-5,0 0-5,0-1-4,0 1-3,0 0-3,0 0-3,1-4-11,1-5-19,0-6-19,2-5-19,0-4-8,2 2 4,0 1 3,1 1 3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8:11"/>
    </inkml:context>
    <inkml:brush xml:id="br0">
      <inkml:brushProperty name="width" value="0.048" units="cm"/>
      <inkml:brushProperty name="height" value="0.048" units="cm"/>
      <inkml:brushProperty name="color" value="#00BFF3"/>
    </inkml:brush>
  </inkml:definitions>
  <inkml:trace contextRef="#ctx0" brushRef="#br0">58731 47778 458,'7'-21'3,"-2"3"7,-3 4 5,0 5 8,-5 2 2,-2 2 0,-5 2 0,-4 2-1,-2 3 0,-1 4-3,-1 4 0,-1 3-3,-1 3 0,1 2-1,-1 0-2,0 1 1,1 0-2,-1 1 2,0-1-1,1 1 1,1 0-1,2-1-2,4 1-2,3-1-3,2 0-1,2-1-2,2 0-2,2-2-2,3-2 0,2-3 1,4-2 1,2-4 2,3-2-3,3 0-8,3-2-6,3 0-8,0-1-1,-2 0 2,-4 0 3,-3 0 4,-5 3 1,-8 7 4,-8 8 2,-8 6 2,-4 3 2,-1 1 1,-1-1 0,-1 0 1,0 0 1,1-3-1,1-1 0,1-3-1,2-2 1,2-2 0,4-4 1,3-3 1,4-3 1,6-6 1,6-4 2,6-6 1,4-2 0,5-3-2,3-2-2,5-1-3,0-2 0,0 1-1,-1-1-1,-1 0 1,-1 1-1,-3 1-1,-1 1-1,-3 1 0,-1 1-1,-2 1 0,-3 0 1,-1 2 0,-2 1 1,-1 1 2,0 0 1,-2 2 2,-1 2 2,-2 6 4,-2 4 3,-2 6 5,-1 3 1,0 3 0,0 3 1,0 3-1,-1 1-1,0-1-1,-2-1-2,0-1-2,0 0-1,0 0-3,2-1-2,0 1-3,2-1-6,0-1-13,2-1-11,0-1-13,2-3-6,0-6 1,1-6 1,2-6 1,-1-5 1,-1-4 0,-1-3 0,0-5 0,-1 1 3,0 3 8,0 4 6,0 5 8,-1 1 2,-1 0 0,0 0 0,-1 0-1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8:11"/>
    </inkml:context>
    <inkml:brush xml:id="br0">
      <inkml:brushProperty name="width" value="0.03084" units="cm"/>
      <inkml:brushProperty name="height" value="0.03084" units="cm"/>
      <inkml:brushProperty name="color" value="#00BFF3"/>
    </inkml:brush>
  </inkml:definitions>
  <inkml:trace contextRef="#ctx0" brushRef="#br0">60000 48474 713,'0'-11'10,"0"10"19,0 10 19,0 10 20,0 4-2,2 2-22,0 1-23,2 1-21,-1-2-15,-1-5-8,0-5-7,-1-4-8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8:12"/>
    </inkml:context>
    <inkml:brush xml:id="br0">
      <inkml:brushProperty name="width" value="0.04647" units="cm"/>
      <inkml:brushProperty name="height" value="0.04647" units="cm"/>
      <inkml:brushProperty name="color" value="#00BFF3"/>
    </inkml:brush>
  </inkml:definitions>
  <inkml:trace contextRef="#ctx0" brushRef="#br0">60410 48600 473,'-8'22'90,"2"-3"-17,1-3-16,0-3-16,0 0-10,-2 2-3,-1 1-4,-3 3-2,0 1-2,2 1-2,2 1 0,3 1-1,-1 1-1,2-1-1,-1 1-1,0-1-1,0-1-2,2-1-3,0-2-1,2-2-3,3-4-6,8-3-6,6-4-9,7-4-6,2-6-4,-3-8 1,-3-8 2,-3-7 1,-2-5 3,0-2 3,-2-3 2,-1-1 5,-2 0 1,-2 4 1,-4 2 1,-2 3 2,-3 4 1,0 5 2,-2 5 4,0 5 2,-3 3 2,-2 2 0,-3 2 0,-3 2 0,-1 3-1,2 4-2,2 4-2,3 3-3,1 2-2,4-1-3,2 0-3,4-2-3,2-1 0,1-1 0,3 0 2,2-2 2,1 0 1,2-2 3,0-1 3,1 0 3,-1-1 3,-2 3 1,-4 2 2,-3 2 2,-1 2 1,-2 3 0,0 3 1,-2 4-1,-2 0 1,-4 1 2,-4-1 0,-3 1 1,-3-2 0,2 0-1,1-1-2,1 0-2,2-3-2,2-1-2,4-2-2,2-3-2,3-1-2,2 0 0,2-2 0,2 0 0,2-2-2,2-1-2,1-1-2,3 0-2,0-1 0,-1 2 3,0 0 1,-2 2 3,-2 1 2,-2 3 2,-4 3 2,-2 3 2,-5 4 0,-4 3-1,-6 4-2,-4 5-1,-2 2-3,-1 0-2,0 2-4,1 1-3,-1-2 0,1-2 1,-1-3 1,0-3 2,2-4-3,5-3-10,3-5-7,4-3-10,2-4-5,-2-2-4,0-4-4,-1-2-4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8:13"/>
    </inkml:context>
    <inkml:brush xml:id="br0">
      <inkml:brushProperty name="width" value="0.05065" units="cm"/>
      <inkml:brushProperty name="height" value="0.05065" units="cm"/>
      <inkml:brushProperty name="color" value="#00BFF3"/>
    </inkml:brush>
  </inkml:definitions>
  <inkml:trace contextRef="#ctx0" brushRef="#br0">62382 47504 434,'-7'-16'5,"2"2"10,2 1 11,2 1 10,1 3 6,2 6 0,0 6 1,2 6 0,-1 4-2,-1 5-4,0 4-3,-1 3-4,-1 3-3,0 1-3,0 1-1,0 1-3,0 2-2,0 6-2,0 5-2,0 4-4,-1 5-1,-1 2-3,0 3-2,-1 3-4,-1 1-3,2 0-8,0-2-6,2-1-8,0-3-4,0-6-5,0-6-4,0-6-3,0-4-2,0-1 2,0-3 2,0-1 1,-1-4 4,-2-2 4,-2-3 5,-2-2 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8:13"/>
    </inkml:context>
    <inkml:brush xml:id="br0">
      <inkml:brushProperty name="width" value="0.05014" units="cm"/>
      <inkml:brushProperty name="height" value="0.05014" units="cm"/>
      <inkml:brushProperty name="color" value="#00BFF3"/>
    </inkml:brush>
  </inkml:definitions>
  <inkml:trace contextRef="#ctx0" brushRef="#br0">61850 50001 438,'0'-15'2,"0"2"3,0 3 2,0 1 4,1 3 8,2 4 12,2 4 11,2 4 13,0 4 3,-1 3-8,0 5-7,-2 3-8,0 3-4,0 0-5,0-1-4,0 1-3,0-2-4,0 0-1,0-1-3,0 0-1,-1-2-2,1-1-1,0-1-1,0-1-1,2-3 0,4-6 0,3-6 1,5-6 1,3-5-2,1-6-4,3-4-2,1-5-5,3-5-1,1-6 2,2-6 2,3-6 1,-1-2-8,0 2-16,-1 1-16,-1 4-18,-4 3-8,-5 7-2,-6 7-1,-6 7-3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0:13"/>
    </inkml:context>
    <inkml:brush xml:id="br0">
      <inkml:brushProperty name="width" value="0.04085" units="cm"/>
      <inkml:brushProperty name="height" value="0.04085" units="cm"/>
      <inkml:brushProperty name="color" value="#F2385B"/>
    </inkml:brush>
  </inkml:definitions>
  <inkml:trace contextRef="#ctx0" brushRef="#br0">67155 8950 538,'-36'31'142,"7"1"-34,7-1-31,7 0-34,1 3-17,-2 3-5,-3 4-4,-3 4-4,-4 4-4,-3 6-4,-4 4-4,-4 5-5,-3 3-6,1 1-9,0 1-9,0 1-8,0-3-4,1-5 1,1-6 3,2-6 2,2-8 2,7-8 5,5-9 5,6-8 4,4-7-1,3 1-7,1-2-7,2 0-7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8:19"/>
    </inkml:context>
    <inkml:brush xml:id="br0">
      <inkml:brushProperty name="width" value="0.05517" units="cm"/>
      <inkml:brushProperty name="height" value="0.05517" units="cm"/>
      <inkml:brushProperty name="color" value="#00BFF3"/>
    </inkml:brush>
  </inkml:definitions>
  <inkml:trace contextRef="#ctx0" brushRef="#br0">52012 33778 398,'0'-22'4,"-2"3"8,0 3 8,-2 3 9,-1 5 1,-2 10-4,-1 8-3,-3 9-5,-1 5-1,1-1-3,-1 1-1,0-1-2,0 1-1,0 1-2,1 1 0,-1 1-1,-1 1-1,0 1-1,-1 1-2,-1 1 0,-1 0-2,1-2 1,-1 0-1,0-1 0,2-2 0,3-5-2,3-3 0,2-4-2,5-8-2,6-8-5,6-11-5,6-10-4,4-6-3,5-2 3,3-4 0,4-3 3,1 0 1,-1 4 0,-3 2 2,-1 3 0,-5 3 4,-3 3 4,-6 3 4,-5 3 5,-3 4 6,0 8 8,-2 6 9,0 8 8,-2 3 2,-2 3-4,-2 2-3,-2 2-5,-1 0-3,2 1-4,0-1-4,2 1-5,0-1-1,2-3-1,0-1-1,2-2 1,0-3-3,3-3-5,2-2-3,2-4-6,1-1-3,1-2-3,2 0-5,0-2-2,1-1-3,1-3-1,1-4-1,1-2-1,-1-1 2,-2 1 5,-4 1 4,-3 0 4,-2 2 4,-2 1 1,-2 0 3,-2 2 1,0 1 6,2 2 11,2 2 10,2 2 12,2 1 2,3 0-5,3 0-6,4 0-4,-1 1-8,-1 2-11,-3 2-11,-1 2-9,-1 0-5,0-2 1,-1-2 3,1-2 2,0-4 2,0-4 0,-1-5 0,1-5 2,-1-3 1,0 0 0,-2 1 3,-1-1 0,-1 1 3,-2 1 4,-2 1 4,-2 1 4,-2 1 3,-2 2 1,-2 2 2,-2 3 2,0 1 3,-1 2 3,0 2 4,0 2 4,0 2-1,0 2-3,1 2-3,-1 2-5,0 1-2,0 1-2,0 2-2,0 0-2,2 1 0,0 1-1,4 1 1,1 2 1,1 0-1,0 3-1,0 2 0,0 1-1,0 3-1,0 1 0,0 2 0,0 3-1,0 2 0,0 6-1,0 5-1,0 4 0,-1 4-1,0 2 0,-2 2-1,0 2 1,-1-2-1,0-6 0,0-6-2,0-6-1,0-5 0,-2-3-1,0-5-1,-1-3-1,-2-4 0,0-3 2,-1-3 0,-1-2 2,-1-4-1,0-3 0,0-2 0,1-4-1,0-2 0,2-5-1,2-4 0,2-4 0,2-4-1,0-5 1,2-4-1,0-6 0,4-4 0,6-1 1,6-2 0,5-2 1,5 0 0,1 2-1,3 2 0,1 2-1,2 2-1,3 1-2,1 3-3,2 2-2,0 2-1,-3 1 1,-4 3 0,-2 1 2,-2 3 1,-3 1 4,-1 2 4,-3 3 3,-2 1 2,-2 2 1,-4 3 2,-3 1 1,-3 5 8,-4 8 14,-4 7 14,-4 9 14,-2 4 3,1 1-9,-1 1-9,0 1-10,1 0-6,2-1-4,2-1-4,2-1-3,2-2-4,4-3-6,2-3-4,4-3-4,1-2-5,1-2-2,1-2-4,2-2-2,0-3-2,1-4-1,1-4 0,1-4 0,0-3 0,-1-1 3,-1-3 1,0-2 3,-2-1 1,-1-3 2,-1-1 1,0-3 3,-3 0 1,-1 1 3,-2 1 1,-2 1 3,-2 2 2,-1 1 0,0 3 0,-1 1 1,-4 3-1,-2 2-4,-5 4-3,-4 3-2,-4 4-6,-5 6-6,-5 5-7,-5 7-6,1 2-7,6-1-8,5-1-7,6 0-8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8:23"/>
    </inkml:context>
    <inkml:brush xml:id="br0">
      <inkml:brushProperty name="width" value="0.04036" units="cm"/>
      <inkml:brushProperty name="height" value="0.04036" units="cm"/>
      <inkml:brushProperty name="color" value="#00BFF3"/>
    </inkml:brush>
  </inkml:definitions>
  <inkml:trace contextRef="#ctx0" brushRef="#br0">51831 37316 545,'-23'0'11,"15"0"22,16 0 22,15 0 22,10 0 3,3 0-14,3 0-15,3 0-15,0-1-11,-2 0-10,-2-2-9,-1 0-10,-5-1-7,-4 2-8,-5 0-6,-4 2-8,-5 0-4,-1 2-2,-2 0-3,-2 2-1,-3 0-2,-3 2 2,-2 0 1,-4 2 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8:23"/>
    </inkml:context>
    <inkml:brush xml:id="br0">
      <inkml:brushProperty name="width" value="0.04317" units="cm"/>
      <inkml:brushProperty name="height" value="0.04317" units="cm"/>
      <inkml:brushProperty name="color" value="#00BFF3"/>
    </inkml:brush>
  </inkml:definitions>
  <inkml:trace contextRef="#ctx0" brushRef="#br0">52523 37350 509,'-36'7'4,"9"-1"6,7 0 7,8-1 8,5-1 3,1 1 1,0 1 2,2 2 1,0 1 0,2 3-2,0 4 0,2 2-2,-1 2-2,0 1-2,-2 1-2,0 1-2,-1 2-1,0 5-1,0 3 0,1 4-1,-2 1-3,2-1-4,-1-3-4,0-2-6,0 1-4,2 1-5,0 2-6,2 2-5,0-2-6,0-7-6,0-7-5,0-7-6,0-6-3,2-4-2,0-6-2,2-4-1,0-3 2,0-2 7,-1 0 6,2-1 7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8:23"/>
    </inkml:context>
    <inkml:brush xml:id="br0">
      <inkml:brushProperty name="width" value="0.04733" units="cm"/>
      <inkml:brushProperty name="height" value="0.04733" units="cm"/>
      <inkml:brushProperty name="color" value="#00BFF3"/>
    </inkml:brush>
  </inkml:definitions>
  <inkml:trace contextRef="#ctx0" brushRef="#br0">53050 38177 464,'8'-8'-2,"2"0"-4,0 1-3,1-1-5,0 0 2,-2 2 7,-2 1 7,-2 0 7,-3 4 13,-1 6 21,-2 6 20,-1 6 20,-2 3 2,2 1-16,0 0-16,2 3-15,1-1-11,1 1-4,3-1-5,2 1-4,1-1-3,-2 0-2,-1 1-1,0-1-2,-2 0-5,-1-3-12,0-1-11,-1-2-10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8:24"/>
    </inkml:context>
    <inkml:brush xml:id="br0">
      <inkml:brushProperty name="width" value="0.03847" units="cm"/>
      <inkml:brushProperty name="height" value="0.03847" units="cm"/>
      <inkml:brushProperty name="color" value="#00BFF3"/>
    </inkml:brush>
  </inkml:definitions>
  <inkml:trace contextRef="#ctx0" brushRef="#br0">53600 37316 571,'0'-12'13,"2"8"24,0 8 25,2 8 26,1 4 0,2 1-21,1 1-22,3 1-21,0 0-19,0-1-16,-2-1-14,0 0-15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8:24"/>
    </inkml:context>
    <inkml:brush xml:id="br0">
      <inkml:brushProperty name="width" value="0.05081" units="cm"/>
      <inkml:brushProperty name="height" value="0.05081" units="cm"/>
      <inkml:brushProperty name="color" value="#00BFF3"/>
    </inkml:brush>
  </inkml:definitions>
  <inkml:trace contextRef="#ctx0" brushRef="#br0">54723 37500 433,'-15'0'0,"2"0"0,2 0 0,2 0 0,2 1 8,-1 4 19,0 2 18,0 4 18,1 1 3,0 1-11,2 1-12,1 1-10,-1 2-7,0 3-2,-2 4-1,0 2-1,-1 1-2,0 1-1,1-1-1,-1 0-2,1 1-1,2 1-2,2 1-3,2 1-2,1-2-2,2-3-2,0-5-2,2-3-2,1-4-2,3-2-4,4-4-2,2-3-3,2-3-2,1-6 0,1-4-2,2-5 1,0-5-3,1-6-2,1-3-3,1-6-3,-1-3 0,-1-1 3,-3 0 2,-1-2 2,-3 1 4,-2 3 3,-4 3 5,-3 4 3,-2 2 4,-4 5 5,-2 3 4,-3 4 4,-4 3 0,-2 2-2,-3 3-3,-3 1-4,-3 3-4,0 6-4,-1 4-6,0 5-5,-2 3-2,2 2 1,1 0 1,1 1 1,2-1 2,5-3 2,3-3 2,4-2 3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8:24"/>
    </inkml:context>
    <inkml:brush xml:id="br0">
      <inkml:brushProperty name="width" value="0.0479" units="cm"/>
      <inkml:brushProperty name="height" value="0.0479" units="cm"/>
      <inkml:brushProperty name="color" value="#00BFF3"/>
    </inkml:brush>
  </inkml:definitions>
  <inkml:trace contextRef="#ctx0" brushRef="#br0">55460 38300 459,'9'9'7,"3"1"14,3 3 14,4 2 14,0 0 4,-1-1-6,-1-1-7,-1 0-6,-2-1-5,-2 1-6,-4 1-5,-3 2-4,-2 1-4,-2 3-1,-2 3-1,-2 3-2,-2 0 0,-3-1-3,-4-3-1,-2-1-1,-3-2-3,-1-3-2,-3-1-2,-1-2-3,-1-2 0,1-1 2,1 0 2,1-2 1,1-1 4,2-2 2,2-3 2,3 0 4,4-2 3,8 0 5,8 0 4,8 0 4,4-1 0,3-1-4,1 0-4,3-1-5,-1-1-3,0 2-3,-1 0-2,0 2-4,-2 0-2,3 0-3,0 0-3,1 0-2,-2 0-5,-2 0-3,-2 0-6,-4 0-4,-2 0-10,-1 0-16,-1 0-16,0 0-15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8:42"/>
    </inkml:context>
    <inkml:brush xml:id="br0">
      <inkml:brushProperty name="width" value="0.06048" units="cm"/>
      <inkml:brushProperty name="height" value="0.06048" units="cm"/>
      <inkml:brushProperty name="color" value="#00BFF3"/>
    </inkml:brush>
  </inkml:definitions>
  <inkml:trace contextRef="#ctx0" brushRef="#br0">72101 44672 363,'-8'-24'49,"2"13"-2,1 14-2,0 14-2,-1 8-5,-3 6-6,-5 5-6,-4 5-6,-2 2-6,-1 0-3,-1 0-4,-1 0-3,0-2-3,3-6 0,1-4-2,3-4 0,4-9-3,8-7-6,8-10-7,8-8-4,6-9-4,9-7-1,5-9 1,8-7 0,1-1 0,-3 6 3,-5 5 2,-4 7 2,-4 4 3,-5 2 3,-4 4 2,-6 3 3,-4 4 8,-1 6 14,-2 6 14,-1 6 14,-2 2 3,3-1-9,2-1-10,2 0-8,3-4-10,4-3-8,3-4-9,5-4-9,1-3-5,-1-2-1,-1-1 0,-1-3-2,-2 0 2,-3 0 4,-2 2 3,-4 1 4,-2 0 5,-2 0 5,-3 0 5,0 0 5,-3 0 3,-1-1 2,0-2 2,-1 0 0,-1 3 5,0 6 7,0 8 8,0 6 7,0 5 0,0 3-5,0 3-6,0 3-6,0 2-4,1 3-3,-1 1-2,0 3-3,0 1-2,0 4-2,0 2-2,0 4-2,1 1-2,0 0-3,2 0-1,0 0-2,1-1-3,0-2-3,0-2-4,0-1-4,0-4-1,-2-2 0,0-3-1,-2-3 1,-1-4-1,-1-3 1,-3-5 1,-2-3 1,-3-4 2,-3-4 4,-5-4 4,-3-4 3,0-3 3,5 0-1,4-1 1,6-2 1,3-1-1,2-3-1,2-4-1,3-2-1,1-3 1,3-3 0,4-3 1,2-2 1,4-5-2,5-5-3,5-5-5,5-4-3,2-1-1,-1 4 0,-1 4 2,-1 4 1,-2 3-2,0 3-2,0 3-4,-2 3-4,-1 2 0,-1 1 3,-1 1 2,-1 1 2,-2 1 2,-1 3 3,-2 1 2,-2 2 3,-2 1 2,1-1 1,0-1 2,0-2 1,-2 2 2,-1 3 3,-2 3 1,-2 2 2,-2 4 11,-2 2 18,-2 4 18,-2 2 19,-3 3 1,-4 3-13,-3 4-15,-5 2-15,0 2-8,2 3-2,4 1-4,3 3-3,2 0-3,0-1-1,2-1-2,1-1-2,3-2-3,7-3-6,7-3-5,8-3-6,2-4-4,1-4-1,-1-5-2,1-6-2,-1-4-2,-1-3-3,-1-5-1,-1-3-3,0-3 0,-1 1 1,1-1 1,-1 0 1,0-1 2,-1-2 1,0-4 2,-2-3 2,-2-1 1,-1 1 3,-2 1 1,-2 2 2,-2 1 4,-2 3 7,-3 3 8,0 3 6,-2 3 7,0 2 5,0 4 6,0 3 5,-1 5 7,-1 8 6,0 8 8,-1 7 6,-1 6-1,0 3-9,0 3-11,0 3-9,0 1-7,0 0-3,0 1-4,0-1-3,0 0-5,1 0-5,-1 1-5,0-1-5,0-1-3,0 0 1,0-1 1,0-1 1,1-3-16,2-3-32,2-5-32,2-3-33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8:47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72775 44925 333,'49'20'167,"16"14"-1,16 15 1,16 15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8:49"/>
    </inkml:context>
    <inkml:brush xml:id="br0">
      <inkml:brushProperty name="width" value="0.04806" units="cm"/>
      <inkml:brushProperty name="height" value="0.04806" units="cm"/>
      <inkml:brushProperty name="color" value="#F2395B"/>
    </inkml:brush>
  </inkml:definitions>
  <inkml:trace contextRef="#ctx0" brushRef="#br0">71926 44700 457,'-1'-26'38,"0"10"2,-2 12 2,0 11 3,-2 6-3,-2 3-6,-1 3-7,-3 3-7,-2 1-5,0-1-3,-1-1-2,-1-1-3,-1 1-2,1 1-1,-1 3-1,0 1 0,0 1-2,-1-1-1,-2-1-1,1-1-2,-1-2 0,2-1 0,2-2 0,3-2 0,2-6-2,4-7-4,4-8-3,4-7-4,5-7-2,6-2 1,5-3 0,7-3 2,2 0 0,1 1 1,-1 3 1,1 1 1,-2 2 1,0-1 4,0 0 1,-2 1 4,-2 1 1,-3 5 2,-3 3 1,-3 4 1,-2 5 3,0 8 6,-2 6 5,-1 7 5,-1 2 1,-2-3-4,-2-3-3,-2-2-4,0-4-2,4-1-2,2-2-2,4-2-1,1-3-6,1-4-6,1-4-9,2-4-7,-1-2-4,1 1-1,0-1-1,-1 0 0,0 1 3,-1 1 7,0 0 8,-2 2 8,-1 2 7,0 4 5,-2 4 6,-1 4 6,1 3 1,0 2-3,1 1-4,2 3-3,1 0-6,3-3-9,3-1-7,3-2-9,0-3-4,-3-4 0,-3-4-1,-2-4 1,-3-2 0,-1-2 4,0 0 3,-2-1 2,-1-2 3,-2 0 4,-3-1 2,0-1 4,-2 0 2,0 1 2,0 0 2,0 2 3,-1 1 1,-1 1 3,0 0 2,-1 2 3,-2 1 2,-2 2 1,-2 2 1,-2 2 1,-1 3 0,-1 4-5,-1 4-2,-1 4-5,0 2-1,2 3 0,2 2 1,3 1 1,0 2 0,2-1 0,0 1-1,2-1 1,1 2-2,0 1-1,1 2-4,2 3-1,0 1-2,0 2-2,0 3 0,0 1-3,0 1 0,0 0-2,0 0-2,0 1-1,-1-3-1,-2 0 0,-2-3-1,-2-1 0,0-2 0,1 2-2,0 1-1,2 1-1,-1-1-1,-2 0 1,-2-1 0,-1-1 0,-2-2 1,0-1 2,0-3 1,1-1 2,-1-3 1,0-3 2,0-3 1,0-3 2,0-3 1,-1-2-1,-1-4 1,-1-2 1,-1-3 0,0-1 1,1 0 1,-1-1 0,0-3 2,2-2-2,1-3 0,1-3-1,1-3 1,2-2-1,2-1 1,3-3 0,1-1 0,3-1 1,4-1 0,2-1 1,4-1-1,2-2-2,3-3-2,3-1-2,3-2 0,3-1 0,3 0 2,3-2 0,0 1 0,-1 2-1,-3 1-3,-1 3-1,-3 2-2,-1 3 1,-2 3-1,-3 3-1,0 3 0,-2 3-3,-1 3-2,-1 3-2,-1 1-4,-2 0-4,-2 0-5,-2 0-5,-2 0-3,-1 1-4,0-1-3,-1 0-3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0:13"/>
    </inkml:context>
    <inkml:brush xml:id="br0">
      <inkml:brushProperty name="width" value="0.03326" units="cm"/>
      <inkml:brushProperty name="height" value="0.03326" units="cm"/>
      <inkml:brushProperty name="color" value="#F2385B"/>
    </inkml:brush>
  </inkml:definitions>
  <inkml:trace contextRef="#ctx0" brushRef="#br0">68000 10565 661,'16'-29'7,"-1"5"13,1 5 14,0 5 14,1 2 4,3 2-4,3 1-5,3 1-5,1 0-8,1 2-14,-1 0-13,1 2-14,-3 1-10,-3 2-8,-5 2-8,-3 2-7,-4 1-5,-2 2 2,-4 0-1,-2 2 1,-3-1 5,-1-1 7,0-1 8,-1 0 9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8:50"/>
    </inkml:context>
    <inkml:brush xml:id="br0">
      <inkml:brushProperty name="width" value="0.05621" units="cm"/>
      <inkml:brushProperty name="height" value="0.05621" units="cm"/>
      <inkml:brushProperty name="color" value="#F2395B"/>
    </inkml:brush>
  </inkml:definitions>
  <inkml:trace contextRef="#ctx0" brushRef="#br0">74694 44869 391,'0'-30'4,"0"5"7,0 3 7,0 5 7,-1 2 4,0 2-2,-2 2-2,0 3 0,-4 1-2,-4 4 0,-5 2 0,-5 4 1,-2 3-2,1 4-2,1 3-3,1 5-1,1 2-2,1 1-1,0 1 0,2 1 0,2 1-1,1 3 0,2 1-2,2 3-1,3-1 0,2 0-2,4-1-1,3-1-1,2-2 0,3-3 0,3-3 1,4-3 0,1-3-3,1-4-6,1-5-6,1-2-5,2-6-5,1-6-1,3-6-2,1-5-3,1-5 0,-1-3-1,-1-3 0,-1-3 0,-1-2 0,-1-2 2,-1-2 2,-1-2 1,-2-1 3,-2 3 2,-4 2 3,-3 2 2,-1 2 4,-2 3 5,-1 3 4,0 3 5,-2 4 4,-1 3 5,0 4 4,-1 5 4,-2 4 5,-1 8 3,0 6 5,-1 7 3,-2 6 0,0 3-7,-1 4-7,-2 5-7,1 0-2,1 0 2,0-1 1,2-1 1,0 0 0,0 1-4,0 0-3,0 2-3,1 0-3,0-1 0,2-2-2,0 0-1,1-2-5,0-3-8,0-3-10,0-3-9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8:50"/>
    </inkml:context>
    <inkml:brush xml:id="br0">
      <inkml:brushProperty name="width" value="0.04425" units="cm"/>
      <inkml:brushProperty name="height" value="0.04425" units="cm"/>
      <inkml:brushProperty name="color" value="#F2395B"/>
    </inkml:brush>
  </inkml:definitions>
  <inkml:trace contextRef="#ctx0" brushRef="#br0">76100 45797 497,'21'-7'0,"-5"0"0,-5 2 0,-4 1 0,-2-1 3,3 2 6,4-1 6,2 0 6,2 0 6,-1 2 4,1 0 6,0 2 5,-2 1 0,-1 4-8,-2 2-5,-2 4-8,-3 2-3,-2 5-2,-4 3 0,-2 5-2,-4 2-3,-4 1-3,-4 0-3,-3 3-5,-2-3-1,2-2-2,2-3-2,3-3-1,0-3-2,0-2 0,0-4-1,1-3 0,3-1 3,8-2 11,8-1 9,8 0 10,4-2 3,1-1-2,1 0-2,1-1-3,0-1-5,-1 0-9,-1 0-10,-1 0-9,-2 0-4,-1 0 0,-2 0 1,-2 0 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8:57"/>
    </inkml:context>
    <inkml:brush xml:id="br0">
      <inkml:brushProperty name="width" value="0.04108" units="cm"/>
      <inkml:brushProperty name="height" value="0.04108" units="cm"/>
      <inkml:brushProperty name="color" value="#F2395B"/>
    </inkml:brush>
  </inkml:definitions>
  <inkml:trace contextRef="#ctx0" brushRef="#br0">77374 35681 535,'-23'0'0,"4"-2"0,3 0 0,3-1 0,5-1 5,6 2 9,7 0 10,8 2 9,5 0 7,5 0 4,5 0 3,5 0 4,3-1-2,2-1-9,2 0-10,3-1-8,-2-1-6,-2 2-1,-3 0-2,-3 2-1,-4 0-4,-3 2-7,-5 0-6,-3 2-7,-4 1-10,-1 3-13,-2 4-12,-2 2-13,-2 1-4,-2-3 6,-3-1 6,0-2 5,-3-2 6,-1 0 6,0-2 5,-1 0 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8:58"/>
    </inkml:context>
    <inkml:brush xml:id="br0">
      <inkml:brushProperty name="width" value="0.03809" units="cm"/>
      <inkml:brushProperty name="height" value="0.03809" units="cm"/>
      <inkml:brushProperty name="color" value="#F2395B"/>
    </inkml:brush>
  </inkml:definitions>
  <inkml:trace contextRef="#ctx0" brushRef="#br0">78456 36450 577,'-21'23'98,"6"-1"-19,7-1-21,5-1-20,3 1-11,0 5-3,0 3-3,0 5-3,-1 2-2,-1 2-2,0 2-2,-1 2-1,-1 0-5,0-1-6,0-3-6,0-2-6,0-3-5,0-3-1,0-5-2,1-3-2,0-6-6,3-7-13,4-6-12,2-8-12,2-3-1,0-2 11,0 0 11,0-1 11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8:58"/>
    </inkml:context>
    <inkml:brush xml:id="br0">
      <inkml:brushProperty name="width" value="0.03996" units="cm"/>
      <inkml:brushProperty name="height" value="0.03996" units="cm"/>
      <inkml:brushProperty name="color" value="#F2395B"/>
    </inkml:brush>
  </inkml:definitions>
  <inkml:trace contextRef="#ctx0" brushRef="#br0">79200 37364 550,'14'-14'2,"-2"3"4,-4 2 3,-2 4 4,-3 5 10,-1 8 13,0 8 15,-1 7 14,-2 4 0,-1-1-14,0-1-13,-1-1-13,-1 0-8,0-1-2,0 1-1,0-1-1,0-1-7,2-2-11,0-4-12,2-3-12,0-4-13,0-6-14,0-6-15,0-6-14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8:58"/>
    </inkml:context>
    <inkml:brush xml:id="br0">
      <inkml:brushProperty name="width" value="0.03633" units="cm"/>
      <inkml:brushProperty name="height" value="0.03633" units="cm"/>
      <inkml:brushProperty name="color" value="#F2395B"/>
    </inkml:brush>
  </inkml:definitions>
  <inkml:trace contextRef="#ctx0" brushRef="#br0">79650 36481 605,'9'-13'10,"1"3"21,3 4 20,2 4 20,0 3 3,-1 4-15,-1 2-14,0 4-15,-1 0-13,1 1-11,1 0-11,2 0-11,-2-1-7,-3 1-1,-3 0-2,-2 0-2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8:58"/>
    </inkml:context>
    <inkml:brush xml:id="br0">
      <inkml:brushProperty name="width" value="0.05121" units="cm"/>
      <inkml:brushProperty name="height" value="0.05121" units="cm"/>
      <inkml:brushProperty name="color" value="#F2395B"/>
    </inkml:brush>
  </inkml:definitions>
  <inkml:trace contextRef="#ctx0" brushRef="#br0">80857 36208 429,'-8'-15'5,"0"4"10,0 3 10,1 3 10,-1 3 5,0 5 2,0 6 2,0 4 2,0 4-3,1 1-6,-1 3-7,0 1-5,0 2-4,0-1-2,0 1 0,0-1 0,1 1-2,1-1-2,0 1-2,2-1-1,0 0-2,2-1-2,0-1-1,2 0-2,1-3-1,2-1 0,2-3 0,2-1 1,2-3-4,3-2-3,3-4-5,4-2-4,0-5-4,1-2-5,-1-5-4,1-4-4,-1-3-1,-1-3 2,0-3 4,-2-3 1,-2-2 4,-3-1 4,-3-1 3,-2 0 3,-2-2 3,0 1 2,0 0 1,0-1 2,-2 2 2,-4 3 0,-4 4 1,-4 2 1,-2 3 0,-2 4 1,0 4-1,-1 5-1,-1 3-2,1 5-6,-1 6-7,0 4-6,2 4-6,1 1-7,2 3-6,2 1-6,2 0-1,0-3 2,2-3 3,1-2 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8:59"/>
    </inkml:context>
    <inkml:brush xml:id="br0">
      <inkml:brushProperty name="width" value="0.04934" units="cm"/>
      <inkml:brushProperty name="height" value="0.04934" units="cm"/>
      <inkml:brushProperty name="color" value="#F2395B"/>
    </inkml:brush>
  </inkml:definitions>
  <inkml:trace contextRef="#ctx0" brushRef="#br0">81900 36931 445,'8'-13'0,"0"3"0,0 4 0,-1 4 0,2 2 7,2 0 11,2 0 13,1 0 12,1 1 3,0 2-6,-2 2-6,-1 2-5,-1 1-6,0 3-3,-2 2-3,-1 2-5,-1 0-1,-4 1 0,-2 0 1,-4-1-1,-2 1-1,-3 2-3,-4 0-2,-2 1-3,-2 0-3,1-1-2,-1-1-3,0 0-1,1-2-2,1-1 1,1-1 1,1-1 1,6-1 6,12-2 12,11-2 11,13-2 12,4-2 2,0-2-6,-1-2-8,-1-2-6,-1-1-5,-2 2-2,0 0-3,-1 2-2,-2 1-5,-3 2-5,-3 2-7,-2 2-6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9:04"/>
    </inkml:context>
    <inkml:brush xml:id="br0">
      <inkml:brushProperty name="width" value="0.04656" units="cm"/>
      <inkml:brushProperty name="height" value="0.04656" units="cm"/>
      <inkml:brushProperty name="color" value="#F2395B"/>
    </inkml:brush>
  </inkml:definitions>
  <inkml:trace contextRef="#ctx0" brushRef="#br0">78930 40338 472,'0'-16'-2,"0"1"5,0-1 3,0 0 4,0 2 4,-2 1 3,0 2 2,-2 2 3,0 2 0,1-1-4,-2 0-3,2 0-4,-2 0-2,0 2-1,-2 1-2,0 1-1,-2-1-2,-2 2 0,-1-1-1,-3 0-2,-1 0 1,-1 2 0,-2 0 1,1 2 0,-2 0 1,0 2 0,1 0 1,-1 2 0,0 1 1,1 1 1,-1 3 1,1 2 1,0 3 0,0 4 1,2 3-1,1 5 1,1 0-1,-1 0 0,0-1-1,0-1 0,1 2-2,-1 5-3,0 5-2,1 5-4,0-1-1,2-4 1,2-5 2,3-5 2,1-4-1,2-1 1,2-3 0,2-1 0,1-2 0,0-1 1,0 0-1,0-2 1,2-1-1,6-1 1,4 0 1,5-2-1,4-1 0,3-2-3,3-2-1,3-2-3,3-2-1,3 0-1,2-2-2,4 0-1,1-3-1,0-2-2,0-3-3,1-3-2,-4-1 0,-4 0 2,-5 2 0,-5 1 2,-3-1 1,-1-2-1,-1-1 0,-1-3 0,-3 0 1,-5-1 4,-4 0 3,-6 1 3,-2 0 2,-2 1-1,0 0 0,-1 2-1,-3 2 4,0 1 6,-3 2 6,-2 2 7,-1 3 4,1 2 1,-1 4 1,0 3 1,0 2 0,-2 3-3,0 3-1,-1 4-3,0 2-2,-1 3-1,0 3-2,0 3-2,1 0-2,-1-1 0,0-3-2,1-1-1,0-2 0,2 1-2,3 0 0,1-1-2,3-1-2,4-2-3,4-4-5,4-3-3,3-4-3,5-6-2,4-6-1,3-5-3,2-4 0,-1 0 0,-1 1 0,0-1 0,-1-1 1,1-2 1,1-1 1,1-2 0,-2-1 4,-5 4 5,-5 3 7,-4 3 5,-3 5 10,0 6 13,-1 7 12,2 8 14,-2 3 1,1-1-9,0 1-10,0 0-9,1-1-6,0 1-4,1 0-3,2-1-2,-1 0-3,-1-1-1,0 0-1,-2-2 0,1 0-2,2 0 0,2-1-2,2 1-1,1-3-12,1-6-22,1-6-22,1-6-21,0-3-9,-4 1 8,-3-1 6,-2 0 7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9:05"/>
    </inkml:context>
    <inkml:brush xml:id="br0">
      <inkml:brushProperty name="width" value="0.04165" units="cm"/>
      <inkml:brushProperty name="height" value="0.04165" units="cm"/>
      <inkml:brushProperty name="color" value="#F2395B"/>
    </inkml:brush>
  </inkml:definitions>
  <inkml:trace contextRef="#ctx0" brushRef="#br0">81660 40263 528,'0'-15'4,"0"2"9,0 2 8,0 3 8,-1 1 2,-4 2-5,-2 2-5,-3 2-6,-3 1-3,0 2 0,-1 0-1,-1 2 1,-1 1-1,-2 1 0,0 3 0,-1 2-1,0 2 0,1 1 0,1 3 1,1 2 0,1 0 1,2 1 0,3-1-1,1 1 1,1-1-2,2-1-1,1-1-2,0 0-2,3-3-1,4-1-2,4-2-2,4-2-1,2-3-2,3-1-1,2-2-1,2-2-2,-1-1-1,1 0 1,-2 0 0,-1 0 1,-2 3 0,-2 4 2,-4 5-1,-3 6 2,-4 2 0,-6 2 1,-5 3 1,-7 2 1,-3-1-1,1-2 1,-1-1 0,1-2 0,0-3 0,2-1-2,2-3-1,3-1-2,3-4 1,6-4 3,6-6 2,6-4 3,4-4 1,5-2-2,4-2-1,3-1-2,2-2-3,-1 1-3,-1-1-3,-1 0-4,-1 1-1,-3 1 2,-1 1 1,-2 1 2,-3 1 1,-1 2 1,-2 2 2,-2 2 0,-1 2 4,-1 0 4,1 2 6,0 0 6,0 1 1,2 0 1,0 0 0,1 0 0,0 1 1,0 2 0,-2 2 1,0 2 0,-2 1 0,1 2-3,0 0-2,0 1-3,-1 1-1,-2 0-1,-3-1-1,0 1-2,-2 0 0,0 0-3,0-1-1,0 1-3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0:14"/>
    </inkml:context>
    <inkml:brush xml:id="br0">
      <inkml:brushProperty name="width" value="0.04226" units="cm"/>
      <inkml:brushProperty name="height" value="0.04226" units="cm"/>
      <inkml:brushProperty name="color" value="#F2385B"/>
    </inkml:brush>
  </inkml:definitions>
  <inkml:trace contextRef="#ctx0" brushRef="#br0">67739 10381 520,'-29'-7'2,"5"1"4,5 0 4,5 2 3,3 0 6,0 2 6,2 0 6,1 2 5,0 2 3,0 4-4,0 4-3,0 3-3,1 4-3,1 3-2,0 4-3,2 2-1,0 2-3,2 2-2,0 2-2,2 3-3,1-1-1,4-2 0,2-1 1,4-3 1,1-1-2,3-3-3,1-1-3,3-3-4,1-1-3,1-3-2,1-1-3,2-2-3,-3-2-2,-1-1 0,-4 0-1,-3-2 0,-3 1 0,-4 4 3,-4 2 3,-4 3 2,-5 1 2,-4-1 3,-5-1 3,-5 0 2,-4-1 1,-1 1-2,-3 1-2,-1 1-2,-3 0-1,-1-1-1,-2-1 1,-2 0-1,0-3-4,3-1-7,3-2-8,4-2-6,2-3-8,6-3-8,5-2-7,5-4-8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9:05"/>
    </inkml:context>
    <inkml:brush xml:id="br0">
      <inkml:brushProperty name="width" value="0.02992" units="cm"/>
      <inkml:brushProperty name="height" value="0.02992" units="cm"/>
      <inkml:brushProperty name="color" value="#F2395B"/>
    </inkml:brush>
  </inkml:definitions>
  <inkml:trace contextRef="#ctx0" brushRef="#br0">82900 40650 735,'15'1'123,"-3"2"-38,-1 2-38,-2 2-37,-1 2-25,-2 1-11,-1 3-10,0 2-11,-2-1-2,0-1 7,-2-2 7,0-2 7,-1-2 4,2 0 0,0-2 0,2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9:06"/>
    </inkml:context>
    <inkml:brush xml:id="br0">
      <inkml:brushProperty name="width" value="0.04796" units="cm"/>
      <inkml:brushProperty name="height" value="0.04796" units="cm"/>
      <inkml:brushProperty name="color" value="#F2395B"/>
    </inkml:brush>
  </inkml:definitions>
  <inkml:trace contextRef="#ctx0" brushRef="#br0">83594 40538 458,'-8'17'124,"1"1"-27,-1 3-29,0 1-28,0 2-15,0 1-1,0 1-2,0 1-3,1 0 0,1-1-3,0-1-1,2-1-1,0-1-2,2-1 1,0-1-1,2-1 0,2-2-3,4-2-9,4-4-6,3-3-8,3-4-3,2-8 2,0-6 0,1-7 3,0-6-1,-1-5-2,0-5-1,-2-5-2,-2-2 1,-1 2 2,-2 0 3,-2 1 1,-2 2 4,-2 3 4,-3 4 5,0 2 4,-5 3 1,-2 5-1,-5 3 0,-4 4-2,-1 6-6,-1 8-11,0 8-11,0 7-12,2 4-5,1-1 0,2-1-1,2 0 0,2-3 2,0-3 2,2-3 3,1-3 4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9:06"/>
    </inkml:context>
    <inkml:brush xml:id="br0">
      <inkml:brushProperty name="width" value="0.04702" units="cm"/>
      <inkml:brushProperty name="height" value="0.04702" units="cm"/>
      <inkml:brushProperty name="color" value="#F2395B"/>
    </inkml:brush>
  </inkml:definitions>
  <inkml:trace contextRef="#ctx0" brushRef="#br0">83993 41147 467,'15'-14'20,"1"2"5,0 4 3,-1 3 6,0 1 0,-2 2-1,-3 0-2,-1 2-3,-2 2-3,-2 6-5,-2 4-6,-2 5-5,-2 4-2,-2 3 0,-2 3 0,-2 3 0,-1 0-2,-2-1-5,0-3-4,-1-1-4,0-3-3,2-1 0,2-3-1,3-1 0,1-1 3,4-1 8,2 1 8,4 0 7,1-2 2,1-3 0,2-3-3,0-2-1,0-1 0,1 2-2,0 1 0,0 3 0,-1 1-1,-1 0 0,0-1-1,-2 1 0,-1 1 1,-2 2 1,-3 1 3,0 3 1,-4 1 0,0 3-1,-3 1-2,-2 3-2,-2 2-1,-2 3-2,-2 2-2,-1 4-2,-3 2-5,-1 2-7,-3 3-6,-1 1-7,-2-1-5,1-4-2,-1-4-1,1-4-2,0-4-7,4-5-11,3-5-13,3-4-11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9:12"/>
    </inkml:context>
    <inkml:brush xml:id="br0">
      <inkml:brushProperty name="width" value="0.04234" units="cm"/>
      <inkml:brushProperty name="height" value="0.04234" units="cm"/>
      <inkml:brushProperty name="color" value="#F2395B"/>
    </inkml:brush>
  </inkml:definitions>
  <inkml:trace contextRef="#ctx0" brushRef="#br0">76949 26891 519,'-8'-16'120,"0"-1"-31,1-2-31,-1 1-31,-1-1-16,0 4-2,-1 3-1,-1 3-3,-2 2 1,0 2-1,-1 2 2,-1 2 0,-1 1 0,0 2 0,1 0-1,-1 2 0,0 1 0,-2 6 1,0 2 0,-1 5 1,0 3 0,-1 3 1,0 3 1,1 3 0,0 1-1,0 2-2,2 1-3,1 1-2,1 0-1,1 0-1,1 1 0,0-1 0,1-1 0,1 0 0,-1-1-1,0-1 1,1-2 0,2-1-1,3-3 0,1-1-1,1-2 0,2-1-1,0-1 0,2-1-1,1-1 0,2-3-1,2-1 0,2-2-1,2-2-1,5-1-2,4 0 0,3-2-2,4-1 0,1-2 1,3-3 0,1 0 0,2-4-1,-1-2-3,0-4-4,1-2-4,-1-3-1,1-3-1,-1-3 0,0-3 0,-1-2 1,-5 1 2,-3-1 1,-5 1 2,-2-1 3,-4 2 4,-3 1 5,-2 1 3,-3 2 4,-3 1 4,0 2 2,-3 3 4,-2 1 4,0 4 5,-2 2 4,0 4 5,-1 2 1,-2 0-2,0 2-1,-1 0-2,-2 3-1,0 4-2,-1 3-3,-1 5-1,0 1-1,1 1-1,0 0-1,2-1-1,0 0-3,1-1-3,-1 0-5,0-2-3,1-1-5,2-1-7,2-1-8,3 0-6,2-3-3,6-5 1,4-3 2,5-4 0,4-3 2,1-5 0,3-4 2,2-4 1,-1-1 2,-1 1 2,-3 1 3,-1 1 3,-3 4 12,-4 8 19,-5 8 22,-3 8 20,-2 4 3,-2-1-12,0 1-13,-1 0-13,1-1-10,6 1-7,4 0-6,5-1-8,3-1-5,0-2-6,-1-4-6,1-2-7,0-3-6,-1-1-11,1 0-9,0-2-10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9:13"/>
    </inkml:context>
    <inkml:brush xml:id="br0">
      <inkml:brushProperty name="width" value="0.04205" units="cm"/>
      <inkml:brushProperty name="height" value="0.04205" units="cm"/>
      <inkml:brushProperty name="color" value="#F2395B"/>
    </inkml:brush>
  </inkml:definitions>
  <inkml:trace contextRef="#ctx0" brushRef="#br0">79169 26911 523,'-16'-13'45,"-1"8"0,-2 7-1,1 6 0,-2 5-5,0 3-9,1 3-10,-1 3-8,0 2-5,1 1 2,-1 1 1,1 1 1,0 1 1,2-1 0,2 0 1,3 1 0,2-2-3,2-1-3,4-3-3,2-1-5,3-3-2,0-1-3,2-2 0,0-3-2,3-1-3,4-2-1,3-2-3,5-2-3,2-2 1,0-1 0,-1 0 1,1-1 2,-4 1 1,-5 3 3,-6 5 1,-6 4 2,-5 2 3,-4 1 4,-3 1 3,-5 1 3,-2 0 3,1-1-1,-1 0 1,1-2 0,0-2 0,4-1 1,3-2 1,3-2 0,4-4-2,8-2-4,6-6-3,7-2-5,5-5-3,1-2-4,3-3-4,1-3-4,3-2-1,3-1 1,3-1 1,3-1 2,-2 2 2,-6 5 5,-5 4 5,-6 6 4,-5 4 8,-1 4 12,-2 4 10,-2 4 11,-3 2 2,-1 1-6,-2 1-5,-2 2-7,0-1-5,0 1-2,2 0-4,0-1-4,1 0-4,0-1-6,0 0-5,0-2-7,-1-4-16,-1-6-23,0-8-26,-1-6-23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9:13"/>
    </inkml:context>
    <inkml:brush xml:id="br0">
      <inkml:brushProperty name="width" value="0.03389" units="cm"/>
      <inkml:brushProperty name="height" value="0.03389" units="cm"/>
      <inkml:brushProperty name="color" value="#F2395B"/>
    </inkml:brush>
  </inkml:definitions>
  <inkml:trace contextRef="#ctx0" brushRef="#br0">80250 27505 649,'1'-13'10,"2"6"21,2 6 22,2 6 20,0 5 1,1 4-19,0 3-18,0 5-20,0 1-16,0 1-17,-1-1-15,1 1-17,-1-3-8,0-3-1,-2-4-1,0-4-2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9:13"/>
    </inkml:context>
    <inkml:brush xml:id="br0">
      <inkml:brushProperty name="width" value="0.04686" units="cm"/>
      <inkml:brushProperty name="height" value="0.04686" units="cm"/>
      <inkml:brushProperty name="color" value="#F2395B"/>
    </inkml:brush>
  </inkml:definitions>
  <inkml:trace contextRef="#ctx0" brushRef="#br0">80941 27517 469,'-8'44'130,"0"-5"-28,0-7-28,0-6-27,1-2-17,1-1-3,0 1-5,2-1-3,0 1-3,0-1-1,0 1 0,0 0 0,2-2-4,4-2-4,4-1-6,4-2-6,3-6-5,5-9-6,4-8-7,3-9-7,1-6-1,-3-1 0,-3-3 3,-2-1 1,-3-4 1,-1-7 2,-1-5 3,0-6 1,-3 0 4,-3 6 6,-2 6 6,-4 6 6,-3 4 4,-4 6 1,-4 5 0,-3 5 1,-4 5-2,0 6-4,-1 6-3,-1 6-5,1 3-5,3 3-3,2 1-6,4 3-3,2-1-3,2-3 2,2-3 0,3-2 1,2-4 2,5-3 5,5-2 5,6-4 4,2-1 3,1 0 2,1 0 3,1 0 2,-2 0 6,-3 2 6,-4 0 7,-4 2 8,-3 1 5,-1 3 1,0 4 3,-2 2 2,-2 3-1,-4 3-5,-4 3-4,-3 3-4,-3 2-4,0-1-4,0 0-3,1 1-5,0-2-2,4-1-4,2-3-2,4-1-4,2-3-2,2-3-4,2-2-3,2-4-4,2-1-1,3 1 0,3 2 1,4 0 0,0 1 3,-1 0 4,-1-1 3,-1 1 5,-2 2 2,-4 5 2,-5 5 1,-2 5 3,-6 5-1,-4 7-3,-6 5-1,-4 6-3,-3 1-6,-1-3-7,-1-2-8,-1-3-9,1-6-1,3-8 5,3-7 6,3-9 4,1-4-3,2-2-14,0-2-13,2-2-14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9:14"/>
    </inkml:context>
    <inkml:brush xml:id="br0">
      <inkml:brushProperty name="width" value="0.03358" units="cm"/>
      <inkml:brushProperty name="height" value="0.03358" units="cm"/>
      <inkml:brushProperty name="color" value="#F2395B"/>
    </inkml:brush>
  </inkml:definitions>
  <inkml:trace contextRef="#ctx0" brushRef="#br0">82850 27776 655,'1'-15'0,"4"2"0,2 2 0,4 3 0,2 0 0,3 0 0,3 0 0,3 0 0,4 0 9,5 0 20,5 1 19,4-1 19,3 1 2,-2 2-15,0 2-16,-1 2-15,-3 2-16,-6 2-13,-4 2-14,-4 2-14,-6 1-6,-3-1 2,-4 1 2,-4 0 3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9:14"/>
    </inkml:context>
    <inkml:brush xml:id="br0">
      <inkml:brushProperty name="width" value="0.04605" units="cm"/>
      <inkml:brushProperty name="height" value="0.04605" units="cm"/>
      <inkml:brushProperty name="color" value="#F2395B"/>
    </inkml:brush>
  </inkml:definitions>
  <inkml:trace contextRef="#ctx0" brushRef="#br0">83648 27046 477,'-15'-8'0,"4"2"0,2 1 0,4 0 0,2 4 13,2 6 23,2 6 26,2 6 24,1 4 4,0 5-18,0 3-16,0 4-18,-1 4-11,0 5-6,-2 2-7,0 6-6,-2-1-9,-2-1-8,-2-2-10,-2-1-10,0-5-7,2-4-7,2-5-6,2-5-6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9:14"/>
    </inkml:context>
    <inkml:brush xml:id="br0">
      <inkml:brushProperty name="width" value="0.04892" units="cm"/>
      <inkml:brushProperty name="height" value="0.04892" units="cm"/>
      <inkml:brushProperty name="color" value="#F2395B"/>
    </inkml:brush>
  </inkml:definitions>
  <inkml:trace contextRef="#ctx0" brushRef="#br0">85646 26650 449,'-14'1'12,"4"4"25,4 2 25,4 4 24,2 2 5,0 5-15,0 3-15,0 5-15,0 2-12,0 1-9,0 0-10,0 2-9,1 1-7,0 1-3,2 1-3,0 1-3,-1-1-6,-2-2-9,-3-1-10,-4-3-9,-1-3-7,-2-5-3,0-5-3,-1-4-3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0:14"/>
    </inkml:context>
    <inkml:brush xml:id="br0">
      <inkml:brushProperty name="width" value="0.04071" units="cm"/>
      <inkml:brushProperty name="height" value="0.04071" units="cm"/>
      <inkml:brushProperty name="color" value="#F2385B"/>
    </inkml:brush>
  </inkml:definitions>
  <inkml:trace contextRef="#ctx0" brushRef="#br0">70400 8937 540,'0'-23'8,"2"3"15,0 1 16,2 3 16,2 1 5,5 4-6,5 3-6,6 3-5,3 2-6,3 3-6,3 4-6,3 2-5,0 3-8,-2 4-7,-1 2-10,-3 3-7,-3 3-12,-5 5-17,-5 3-16,-4 5-16,-6-2-3,-2-6 9,-6-5 9,-2-6 10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9:14"/>
    </inkml:context>
    <inkml:brush xml:id="br0">
      <inkml:brushProperty name="width" value="0.03785" units="cm"/>
      <inkml:brushProperty name="height" value="0.03785" units="cm"/>
      <inkml:brushProperty name="color" value="#F2395B"/>
    </inkml:brush>
  </inkml:definitions>
  <inkml:trace contextRef="#ctx0" brushRef="#br0">85500 27373 581,'8'-9'5,"2"0"11,0-2 10,1 0 11,1 0 4,2 3-2,0 1-3,1 2-3,1 2 0,1 0-2,1 2 1,2 0-2,-2 1-3,1 0-9,-2 0-7,-1 0-8,-1 0-8,-1 0-9,-1 0-10,0 0-9,-2-1-9,-1-4-8,0-2-7,-2-3-9,-1-2 3,-2 2 12,-2 1 11,-2 0 13,-1 2 7,2-1 4,0 0 2,2 0 4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9:15"/>
    </inkml:context>
    <inkml:brush xml:id="br0">
      <inkml:brushProperty name="width" value="0.06428" units="cm"/>
      <inkml:brushProperty name="height" value="0.06428" units="cm"/>
      <inkml:brushProperty name="color" value="#F2395B"/>
    </inkml:brush>
  </inkml:definitions>
  <inkml:trace contextRef="#ctx0" brushRef="#br0">86529 26191 342,'0'-13'42,"0"6"11,0 6 10,0 6 11,-1 5-2,-1 6-14,0 4-14,-1 5-14,-2 2-9,0 0-2,-2 1-2,0-1-2,0 1-4,2 1-5,2 1-4,2 1-6,1-2-2,-2-3-1,0-5-1,-1-3-1,2-5-9,7-5-21,7-4-20,8-6-20,3-7-3,1-9 13,1-11 15,1-9 13,-2-4 9,-1 2 6,-4 2 5,-3 2 5,-1 2 6,-1 3 5,1 3 6,0 3 6,-2 3 6,-3 3 6,-3 3 5,-2 3 7,-5 5 8,-4 10 12,-5 8 12,-6 9 12,-1 7-2,1 5-13,1 5-14,1 4-14,1 2-10,2-3-5,2-4-4,2-2-6,2-3-4,0-3-3,2-3-2,0-3-4,3-3-4,4-5-7,4-3-7,4-4-6,3-5-5,3-4-1,3-5-1,3-5-1,3-7 0,2-7 1,4-9 2,3-7 1,-1-5 2,-3-2 3,-5-2 2,-3-2 2,-4 2 4,-3 5 5,-3 4 3,-3 5 5,-2 4 5,-2 3 7,-2 4 5,-2 2 5,-2 3 8,-1 5 6,0 3 6,-2 4 8,0 7 8,-2 10 9,0 10 10,-1 9 9,-1 6-2,2 1-15,0 1-14,2 0-15,0 3-11,0 2-6,0 4-6,0 3-7,1 2-7,2 2-11,2 2-9,1 2-10,2-4-5,-2-6-2,-1-9-1,0-8-1,-1-5-5,0-3-9,0-3-9,0-2-9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9:16"/>
    </inkml:context>
    <inkml:brush xml:id="br0">
      <inkml:brushProperty name="width" value="0.04756" units="cm"/>
      <inkml:brushProperty name="height" value="0.04756" units="cm"/>
      <inkml:brushProperty name="color" value="#F2395B"/>
    </inkml:brush>
  </inkml:definitions>
  <inkml:trace contextRef="#ctx0" brushRef="#br0">90217 26791 462,'-23'-1'0,"2"0"0,3-2 0,1 0 0,2-1 6,3 2 12,1 0 13,2 2 11,5-1 8,8-2 1,8-2 3,7-2 1,7 0-3,5-1-8,5 0-9,5 0-8,4 0-7,4 1-3,4-1-3,4 0-4,3 0-3,3 2-3,3 1-3,3 0-4,2 1-3,0 1-6,-1-1-6,1 0-7,-3 0-4,-5 2-6,-5 0-4,-4 2-6,-5 0 0,-4 2 3,-4 0 3,-4 2 4,-4-1 2,-7-1 0,-5 0 2,-7-1 1,-3-2 1,-2-1 4,-2 0 2,-2-1 4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9:16"/>
    </inkml:context>
    <inkml:brush xml:id="br0">
      <inkml:brushProperty name="width" value="0.04381" units="cm"/>
      <inkml:brushProperty name="height" value="0.04381" units="cm"/>
      <inkml:brushProperty name="color" value="#F2395B"/>
    </inkml:brush>
  </inkml:definitions>
  <inkml:trace contextRef="#ctx0" brushRef="#br0">93538 26016 502,'-15'-1'4,"1"-1"9,1 0 9,0-1 9,6-1 7,7 2 5,7 0 4,9 2 6,4 1-2,1 2-8,1 2-7,2 2-8,-1 1-6,3-1-4,0 1-3,1 0-4,-1 0-2,-2 2-3,-1 0-2,-2 1-2,-4 1-1,-3 0-1,-4-1 0,-4 1 0,-3 0-2,-2 0-5,-2-1-4,-2 1-5,-5 0 0,-6 2 1,-7 0 1,-7 1 3,-5 2-1,-3 3-2,-2 3-3,-4 3-1,0 1-4,3-3-4,4-1-5,2-3-5,4-2 1,7-4 7,5-5 6,6-3 7,4-1 0,-1 0-10,0 1-8,0 2-8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9:19"/>
    </inkml:context>
    <inkml:brush xml:id="br0">
      <inkml:brushProperty name="width" value="0.04676" units="cm"/>
      <inkml:brushProperty name="height" value="0.04676" units="cm"/>
      <inkml:brushProperty name="color" value="#F2395B"/>
    </inkml:brush>
  </inkml:definitions>
  <inkml:trace contextRef="#ctx0" brushRef="#br0">96395 24950 470,'0'-16'0,"0"2"0,0 1 0,0 1 0,0 2 9,0 6 18,0 4 19,0 6 17,0 3 4,0 3-12,0 4-11,0 2-11,-2 3-7,0 3-4,-3 3-4,-2 3-2,-1 1-3,2 1 0,1-1 0,0 0 0,1 1-1,-2-1 0,0 0 0,-1 1 0,-1-2-8,2-2-16,0-1-14,2-2-16,0-3-7,2-3 0,0-3 1,2-3 1,0-4-1,0-4-2,0-6-3,0-4-1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9:19"/>
    </inkml:context>
    <inkml:brush xml:id="br0">
      <inkml:brushProperty name="width" value="0.03458" units="cm"/>
      <inkml:brushProperty name="height" value="0.03458" units="cm"/>
      <inkml:brushProperty name="color" value="#F2395B"/>
    </inkml:brush>
  </inkml:definitions>
  <inkml:trace contextRef="#ctx0" brushRef="#br0">96400 25929 636,'1'-22'6,"4"6"11,2 5 12,4 5 12,2 2 4,3 0-3,3 0-3,3 0-4,1 0-5,-3 2-7,-1 0-7,-2 2-7,-2 0-4,-1 0 3,-1 0 0,0 0 3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9:19"/>
    </inkml:context>
    <inkml:brush xml:id="br0">
      <inkml:brushProperty name="width" value="0.05177" units="cm"/>
      <inkml:brushProperty name="height" value="0.05177" units="cm"/>
      <inkml:brushProperty name="color" value="#F2395B"/>
    </inkml:brush>
  </inkml:definitions>
  <inkml:trace contextRef="#ctx0" brushRef="#br0">96976 24452 424,'0'-22'1,"2"3"1,0 3 0,2 3 2,-1 1 5,-1 2 10,0 1 9,-1 0 10,-1 6 5,0 8 4,0 9 3,0 10 3,0 4-2,0 0-7,0 2-7,0 1-6,-2 1-5,-2 3-3,-4 1-4,-2 2-2,-1 2-3,0 2-4,2 3-4,1 1-4,-1 1-6,0 0-5,-2 0-6,0 0-7,0 0-5,3 0-6,1 0-5,2 0-4,1-3-3,2-4 0,0-5 1,2-5 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9:20"/>
    </inkml:context>
    <inkml:brush xml:id="br0">
      <inkml:brushProperty name="width" value="0.03565" units="cm"/>
      <inkml:brushProperty name="height" value="0.03565" units="cm"/>
      <inkml:brushProperty name="color" value="#F2395B"/>
    </inkml:brush>
  </inkml:definitions>
  <inkml:trace contextRef="#ctx0" brushRef="#br0">97250 25994 617,'22'-15'0,"-3"2"0,-3 3 0,-2 1 0,-1 1-1,3 0-1,3 0-2,3 1-1,0 0 9,-5 2 17,-3 2 19,-4 2 19,-3 3 3,0 4-11,-2 4-10,0 3-11,-4 4-8,-5 1-4,-4 3-5,-5 2-4,-3 0-3,-2 0-1,0 1 0,-1-1-1,1-1-1,1-4-1,2-5-3,3-3-1,3-3-1,6-2 0,6-3-1,6 0-1,5-5-3,5-2-8,5-5-8,5-4-7,2-2-5,1-1-4,-1-1-4,0-1-3,-1 0 0,-5 3 5,-3 1 5,-4 2 4,-4 1 5,-1 1 6,-2-1 4,-2 0 6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9:20"/>
    </inkml:context>
    <inkml:brush xml:id="br0">
      <inkml:brushProperty name="width" value="0.04392" units="cm"/>
      <inkml:brushProperty name="height" value="0.04392" units="cm"/>
      <inkml:brushProperty name="color" value="#F2395B"/>
    </inkml:brush>
  </inkml:definitions>
  <inkml:trace contextRef="#ctx0" brushRef="#br0">98782 24660 500,'8'-17'4,"2"-1"5,0-3 6,1-1 7,-3 3 8,-10 9 11,-8 8 10,-9 10 11,-6 7 0,-1 6-10,-3 8-8,-1 7-10,0 2-8,1-1-6,3-3-5,1-2-6,4-2-6,3-5-3,4-3-3,5-5-4,2-2-4,2 0-1,2-2-3,2-1-1,3-2-3,6-2-1,4-4-1,5-2-1,5-2-1,7 0-1,5 0 0,7 0-1,-1 0 2,-6 0 4,-6 0 4,-5 0 3,-8 3 8,-9 5 10,-8 7 11,-9 6 10,-6 1 4,-3-1-1,-4-3-3,-1-1-1,-2-2-4,3-1-2,1-1-3,3 0-4,4-3-8,10-3-15,8-2-13,10-4-15,5-2-5,5-4 3,3-2 5,5-3 3,1-1 4,-2 2 4,0 2 5,-1 3 4,-3-1 5,-5 2 6,-4-1 6,-6 0 6,-1 2 10,1 4 12,3 4 14,2 4 11,-1 1 3,-1-1-9,-2-1-10,-2 0-8,-1-1-17,2-1-25,0 1-25,1 0-24,-1-3-12,-2-4 2,-4-6 3,-2-4 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9:20"/>
    </inkml:context>
    <inkml:brush xml:id="br0">
      <inkml:brushProperty name="width" value="0.03597" units="cm"/>
      <inkml:brushProperty name="height" value="0.03597" units="cm"/>
      <inkml:brushProperty name="color" value="#F2395B"/>
    </inkml:brush>
  </inkml:definitions>
  <inkml:trace contextRef="#ctx0" brushRef="#br0">100350 24887 611,'8'-6'13,"2"6"25,0 4 25,1 6 25,1 3 0,-2 3-28,-1 3-27,0 3-28,-2 1-17,-2-3-8,-3-1-8,0-2-9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09:53"/>
    </inkml:context>
    <inkml:brush xml:id="br0">
      <inkml:brushProperty name="width" value="0.04912" units="cm"/>
      <inkml:brushProperty name="height" value="0.04912" units="cm"/>
      <inkml:brushProperty name="color" value="#F2385B"/>
    </inkml:brush>
  </inkml:definitions>
  <inkml:trace contextRef="#ctx0" brushRef="#br0">29389 9088 447,'21'-57'3,"-7"12"5,-5 12 6,-6 11 5,-5 14 8,-4 14 13,-4 15 11,-3 15 13,-4 9 0,0 2-12,-1 4-11,-1 2-12,-1 4-7,-1 4-3,-1 3-2,-1 5-4,0 1-1,2-1-1,3-1-3,1-1 0,3-4-2,3-7 1,2-6 0,4-8 0,3-6-3,4-7-10,4-7-7,4-7-9,3-5-4,3-2 0,3-4-2,3-2 0,2-6 0,1-8 1,1-8 1,1-7 2,0-6 1,-1-4 2,-1-5 2,-1-3 2,-2 0 3,-6 2 3,-5 4 4,-5 2 3,-4 4 5,-6 5 4,-4 5 5,-5 5 4,-5 4 2,-6 5-1,-3 3-2,-6 4-2,-3 5 1,-1 5 0,-1 7 1,0 6 1,0 2 1,5 1 0,4-1 0,3 1 1,5-2-10,5-1-17,4-3-18,6-1-18,4-3-9,4-3-1,4-2-1,4-4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0:14"/>
    </inkml:context>
    <inkml:brush xml:id="br0">
      <inkml:brushProperty name="width" value="0.04445" units="cm"/>
      <inkml:brushProperty name="height" value="0.04445" units="cm"/>
      <inkml:brushProperty name="color" value="#F2385B"/>
    </inkml:brush>
  </inkml:definitions>
  <inkml:trace contextRef="#ctx0" brushRef="#br0">70077 10616 494,'-10'5'8,"10"-2"15,12-6 15,10-2 16,5-2 2,1 2-9,-1 2-11,1 2-10,-3 4-6,-2 6-1,-3 5-4,-2 7-1,-6 7-2,-5 9-1,-6 8-2,-6 10-2,-4 2-1,-3-1 0,-4-2 0,-1-2-1,-2-4 1,2-6 2,2-5 1,3-7 1,1-5 2,2-3-1,2-4 2,3-5 0,2-5-8,7-10-14,6-8-15,6-9-15,3-6-10,1-3-4,1-3-3,1-3-5,-2 1 2,-3 4 4,-4 3 5,-4 5 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9:21"/>
    </inkml:context>
    <inkml:brush xml:id="br0">
      <inkml:brushProperty name="width" value="0.05151" units="cm"/>
      <inkml:brushProperty name="height" value="0.05151" units="cm"/>
      <inkml:brushProperty name="color" value="#F2395B"/>
    </inkml:brush>
  </inkml:definitions>
  <inkml:trace contextRef="#ctx0" brushRef="#br0">100991 25266 427,'-14'0'2,"1"0"5,2 0 5,2 0 5,1 1 5,0 1 7,1 3 6,-1 2 7,0 2 3,0 2-2,0 2 0,0 1-1,1 2-2,1 0-5,0-1-5,2 1-4,0 0-4,2-1-3,0 1-3,2 0-2,0 0-3,0 1-2,0 1-3,0 1-2,0 0-2,0-1-3,0 0-3,0-2-2,1-2-5,4-1-10,2-2-9,4-2-8,0-4-3,1-6 5,0-6 6,0-6 5,0-5 3,1-3 4,1-5 2,2-3 3,-2-3 2,-1-1 2,-2-1 1,-2 0 2,-3 0 1,-1 5 1,-2 4 0,-2 3 2,-3 5-3,-6 5-7,-4 4-6,-5 6-6,-1 4-4,5 4 0,3 4 0,4 3 0,4 2 1,6 0 2,4-2 4,6-1 2,3-1 3,3-2 4,3-2 3,3-2 4,-1-1 6,-3 1 9,-4 2 9,-5 0 10,-3 1 5,-2 2 0,-4 0 2,-2 1 0,-5 2-1,-4 3-2,-5 4-1,-5 2-4,-3 1-2,0-1-6,1-1-6,-1-1-5,2-1-4,5-3-3,3-1-3,4-2-4,4-2-1,2 1-1,3 0 1,4 0-1,3-1-1,4-1-2,3-1-1,5 0-2,1 0 1,-1 1 4,-1 3 4,-1 2 3,-2 2 4,-3 1 4,-2 3 5,-4 1 4,-2 2 2,-2 1 1,-3 1 1,0 1 0,-5 1-1,-6 3-4,-6 1-4,-5 3-4,-4-2-6,1-4-9,-1-3-8,0-5-9,2-3-2,1-2 4,3-4 4,1-3 3,2-2-4,2 0-12,3-2-14,1 0-12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9:22"/>
    </inkml:context>
    <inkml:brush xml:id="br0">
      <inkml:brushProperty name="width" value="0.04879" units="cm"/>
      <inkml:brushProperty name="height" value="0.04879" units="cm"/>
      <inkml:brushProperty name="color" value="#F2395B"/>
    </inkml:brush>
  </inkml:definitions>
  <inkml:trace contextRef="#ctx0" brushRef="#br0">102450 23900 450,'14'29'86,"-4"-3"-17,-4-5-14,-4-3-17,-2 2-6,2 9 0,0 8 2,2 10 0,-1 4-1,-1 2-3,0 0-3,-1 2-4,-1-1-4,0 1-3,0 0-5,0 0-3,0-2-6,0-1-5,0-2-6,0-2-6,0-1-2,0 0 1,0 0 3,0 0 2,-1-2-6,-1-6-13,0-4-14,-1-5-12,-1-5-7,0-5 1,0-5 1,0-4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9:22"/>
    </inkml:context>
    <inkml:brush xml:id="br0">
      <inkml:brushProperty name="width" value="0.0441" units="cm"/>
      <inkml:brushProperty name="height" value="0.0441" units="cm"/>
      <inkml:brushProperty name="color" value="#F2395B"/>
    </inkml:brush>
  </inkml:definitions>
  <inkml:trace contextRef="#ctx0" brushRef="#br0">102031 26633 498,'-13'-6'8,"3"4"14,4 4 14,4 4 16,2 4 2,2 5-6,0 5-8,2 5-8,0 3-5,2 1-4,0 1-4,1 1-4,1 0-2,-2 2-2,-1 1-1,0 1-1,-1-1-1,0-2 0,0-1 0,0-3-1,1-2 1,3-5 1,3-3 0,4-5 2,3-5-3,5-10-3,5-8-4,5-9-3,4-9-5,4-7-4,4-8-4,4-8-3,-1 0-2,-5 6 2,-7 8 1,-6 6 1,-4 4-9,-3 3-19,-3 1-20,-2 3-20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9:24"/>
    </inkml:context>
    <inkml:brush xml:id="br0">
      <inkml:brushProperty name="width" value="0.04658" units="cm"/>
      <inkml:brushProperty name="height" value="0.04658" units="cm"/>
      <inkml:brushProperty name="color" value="#F2395B"/>
    </inkml:brush>
  </inkml:definitions>
  <inkml:trace contextRef="#ctx0" brushRef="#br0">80689 44315 472,'-21'-15'0,"7"2"0,5 2 0,6 3 0,12-1 8,19 0 18,19-2 17,18 0 16,3 0 3,-15 3-14,-12 1-13,-15 2-14,-6 2-8,1 2-5,1 2-4,2 2-5,-4 2-4,-5 2-7,-7 1-5,-4 3-6,-9 3-2,-6 1 2,-9 5 1,-7 2 1,-5 1 3,-1-1 2,-1-1 4,0-1 2,-1-1 4,3-1 3,1-1 3,3 0 3,2-3 2,3-1 2,3-3 2,3 0 2,4-4 0,6-1 1,6-2-1,6-2 1,4-1 0,4 0-3,2 0-1,3 0-1,0 1-4,-5 2-5,-3 2-5,-4 2-5,-6 2-2,-6 3 3,-7 4 3,-7 2 2,-3 1 2,1-1 1,1-1 1,1-1 1,1-1 2,2-1 2,2 0 2,3-2 1,1-1 2,2-1 1,2 0 2,3-2 0,2-2 0,5-4 0,6-4-2,4-4 0,5-6-3,5-9-4,5-9-5,5-9-4,1-3-4,-1 0-3,-3 1-2,-2 2-3,-2-1-1,-4-1 1,-5 0 2,-3-2 0,-3 1 2,-3 2-1,-1 2 0,-2 2-1,-2 1 4,0 3 6,-2 2 6,0 1 6,-1 4 6,0 3 5,0 4 6,0 5 6,1 7 5,4 12 6,2 12 6,4 11 5,0 8-1,1 2-9,0 4-7,0 2-9,0 4-6,3 4-2,2 4-3,1 4-2,1 3-2,-3 5 0,-1 3-1,-2 5 0,-1-2-4,0-7-9,-1-7-9,1-7-7,-1-5-8,-1-4-7,0-3-5,-2-5-7,0-5-2,0-4 2,0-4 0,0-6 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9:24"/>
    </inkml:context>
    <inkml:brush xml:id="br0">
      <inkml:brushProperty name="width" value="0.03827" units="cm"/>
      <inkml:brushProperty name="height" value="0.03827" units="cm"/>
      <inkml:brushProperty name="color" value="#F2395B"/>
    </inkml:brush>
  </inkml:definitions>
  <inkml:trace contextRef="#ctx0" brushRef="#br0">82107 45937 574,'0'-15'5,"0"2"7,0 2 9,0 3 9,-3 3 6,-2 8 5,-5 6 5,-4 7 5,-3 5-1,-1 5-8,-3 3-8,-1 5-7,-2 1-9,-1 2-7,-2 1-9,1 0-9,-1-1-6,1-5-7,1-5-7,1-5-6,1-5-4,4-3-3,3-4-2,3-4-4,2-4 2,2-4 4,2-4 4,3-4 4,0-1 3,0 1 4,0 0 3,0 2 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9:24"/>
    </inkml:context>
    <inkml:brush xml:id="br0">
      <inkml:brushProperty name="width" value="0.03489" units="cm"/>
      <inkml:brushProperty name="height" value="0.03489" units="cm"/>
      <inkml:brushProperty name="color" value="#F2395B"/>
    </inkml:brush>
  </inkml:definitions>
  <inkml:trace contextRef="#ctx0" brushRef="#br0">82100 44051 630,'16'-36'6,"-1"7"14,1 7 12,0 7 12,-1 6 7,1 6-3,0 6-1,-1 6-2,1 7-7,0 7-13,-1 8-12,1 8-12,-2 1-8,-3-7-3,-2-7-1,-4-7-3,0-4-10,0-1-19,1-1-19,2 0-19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9:24"/>
    </inkml:context>
    <inkml:brush xml:id="br0">
      <inkml:brushProperty name="width" value="0.04759" units="cm"/>
      <inkml:brushProperty name="height" value="0.04759" units="cm"/>
      <inkml:brushProperty name="color" value="#F2395B"/>
    </inkml:brush>
  </inkml:definitions>
  <inkml:trace contextRef="#ctx0" brushRef="#br0">84939 44909 462,'-29'-14'5,"8"3"12,7 3 11,7 2 12,3 4 6,2 4 5,0 4 2,2 4 5,0 3-4,0 5-10,0 4-10,0 3-10,0 3-6,0 1-4,0 1-3,0 1-2,-1 1-2,-4 2 0,-2 2 1,-4 3 1,0-1-8,-1-2-16,0-2-15,0-1-15,1-4-7,1-3 1,0-5 2,2-3 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9:24"/>
    </inkml:context>
    <inkml:brush xml:id="br0">
      <inkml:brushProperty name="width" value="0.03879" units="cm"/>
      <inkml:brushProperty name="height" value="0.03879" units="cm"/>
      <inkml:brushProperty name="color" value="#F2395B"/>
    </inkml:brush>
  </inkml:definitions>
  <inkml:trace contextRef="#ctx0" brushRef="#br0">84900 45726 567,'14'-16'4,"-1"2"10,-2 1 9,-2 1 10,0 0 4,1 2 3,3 1 1,2 0 2,2 2-2,1 1-4,3 0-4,1 2-5,1 0-5,-3 2-5,-1 0-7,-2 2-4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9:25"/>
    </inkml:context>
    <inkml:brush xml:id="br0">
      <inkml:brushProperty name="width" value="0.05766" units="cm"/>
      <inkml:brushProperty name="height" value="0.05766" units="cm"/>
      <inkml:brushProperty name="color" value="#F2395B"/>
    </inkml:brush>
  </inkml:definitions>
  <inkml:trace contextRef="#ctx0" brushRef="#br0">85695 44689 381,'0'-22'0,"0"4"0,0 5-1,0 3 0,-1 2 6,-1 0 13,0 0 12,-1 1 13,-1 4 11,2 11 8,0 11 10,2 11 8,-1 6-3,0 3-15,-2 1-14,0 2-15,-2 3-12,0 2-9,-1 3-8,-2 4-11,0 1-10,1 2-13,-1 0-14,0 1-12,1-2-8,2-6 1,2-6-1,2-6 0,1-6 3,0-7 8,0-7 7,0-6 8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9:25"/>
    </inkml:context>
    <inkml:brush xml:id="br0">
      <inkml:brushProperty name="width" value="0.04158" units="cm"/>
      <inkml:brushProperty name="height" value="0.04158" units="cm"/>
      <inkml:brushProperty name="color" value="#F2395B"/>
    </inkml:brush>
  </inkml:definitions>
  <inkml:trace contextRef="#ctx0" brushRef="#br0">85900 45728 529,'16'-28'72,"-1"7"-8,1 7-9,0 7-7,0 3-7,1 2-3,1 0-3,2 2-4,-3 1-5,-1 2-6,-4 2-6,-2 2-6,-4 2-3,-1 3 0,-2 3-1,-2 3-1,-3 3-1,-6 3-3,-4 3-1,-5 3-2,-2-1-2,2-3-2,3-5 0,1-3-2,2-4 1,0-1 0,2-2 1,1-2 1,3-2-1,8-2-3,6-3-3,7 0-3,4-4-1,0-2 2,-1-4 2,1-2 2,-1-2-3,-1-1-5,-1-2-7,0 0-7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0:14"/>
    </inkml:context>
    <inkml:brush xml:id="br0">
      <inkml:brushProperty name="width" value="0.04308" units="cm"/>
      <inkml:brushProperty name="height" value="0.04308" units="cm"/>
      <inkml:brushProperty name="color" value="#F2385B"/>
    </inkml:brush>
  </inkml:definitions>
  <inkml:trace contextRef="#ctx0" brushRef="#br0">71250 9675 510,'5'-16'87,"9"2"-17,11 1-17,9 1-16,7-1-8,5 0 2,3-1 2,4-1 1,1-1-1,1-1-7,0-2-6,0 1-6,-3-1-4,-4 4-3,-6 3-3,-4 3-3,-6 4-10,-9 8-20,-7 6-20,-8 7-20,-6 2-6,-4-3 3,-4-2 5,-4-4 5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9:26"/>
    </inkml:context>
    <inkml:brush xml:id="br0">
      <inkml:brushProperty name="width" value="0.04409" units="cm"/>
      <inkml:brushProperty name="height" value="0.04409" units="cm"/>
      <inkml:brushProperty name="color" value="#F2395B"/>
    </inkml:brush>
  </inkml:definitions>
  <inkml:trace contextRef="#ctx0" brushRef="#br0">87626 44252 499,'-2'-21'7,"-2"3"16,-4 4 14,-2 5 16,-3 4 4,-3 8-6,-4 6-7,-1 7-6,-3 5-7,2 1-9,1 3-9,1 1-9,1 1-5,1 1-1,0-1-1,2 1-2,2-3 1,3-3 3,3-5 2,2-3 3,6-2 1,6 0 0,7-1-1,7 1 0,3-2-1,-1-2-1,-1-4-1,0-2 0,-3-2-1,-1 0-1,-2 0 0,-2 0-1,-7 3 0,-9 7 0,-9 7 1,-11 8 0,-3 1 1,1-2-2,2-1 0,3-2 0,1-3-1,1 0 2,0 0-1,2-2 2,6-4-1,10-8-2,12-8-1,10-8-1,5-3 1,1 1 2,-1 0 4,1 2 2,-2 1 3,-3 2 1,-3 3 2,-3 1 1,-2 1 1,-1 2 0,0 0 1,-2 2 1,0 2-1,0 6-1,-1 4-1,1 5-1,-1 2-4,-2-3-3,-2-1-6,-2-2-5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9:26"/>
    </inkml:context>
    <inkml:brush xml:id="br0">
      <inkml:brushProperty name="width" value="0.03879" units="cm"/>
      <inkml:brushProperty name="height" value="0.03879" units="cm"/>
      <inkml:brushProperty name="color" value="#F2395B"/>
    </inkml:brush>
  </inkml:definitions>
  <inkml:trace contextRef="#ctx0" brushRef="#br0">88516 44933 567,'-7'-6'68,"2"4"0,2 4-1,2 4-1,2 3-6,2 3-14,2 3-13,2 4-14,1 0-14,-1 1-15,1-1-15,0 1-16,-1-2-12,0-3-7,-2-3-8,0-2-7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9:26"/>
    </inkml:context>
    <inkml:brush xml:id="br0">
      <inkml:brushProperty name="width" value="0.04873" units="cm"/>
      <inkml:brushProperty name="height" value="0.04873" units="cm"/>
      <inkml:brushProperty name="color" value="#F2395B"/>
    </inkml:brush>
  </inkml:definitions>
  <inkml:trace contextRef="#ctx0" brushRef="#br0">89156 44990 451,'-14'-19'12,"3"9"23,2 8 25,4 10 22,1 5 4,0 5-18,0 3-17,1 5-18,-2 2-11,2 2-2,-1 3-3,0 1-3,0 0-1,0-1-2,0-3-1,0-1-1,2-4-3,4-3-8,4-5-5,4-3-7,2-8-3,3-10-2,2-12-2,1-9 0,2-7-1,0-1 2,-1-1 1,1 0 0,-3-1 3,-3 1 3,-4 1 3,-4 1 2,-3 2 3,-2 3 2,-2 4 1,-2 2 2,-3 3 0,-2 4-2,-3 4-2,-3 5-3,-2 2-4,0 3-7,1 4-7,-1 2-8,2 2-3,4 2 1,5 0 2,3 2 1,2-1 2,2 1 1,0 0 2,1 0 2,4-2 4,4-1 8,5-2 8,5-2 7,3-2 6,1 0 2,1-2 2,1 0 3,-1-1 5,-1 0 8,-3 0 9,-1 0 9,-3 0 4,-3 2 1,-3 0 0,-2 2 0,-5 1-4,-2 5-9,-6 4-9,-2 4-9,-5 2-7,-2 2-3,-3 3-5,-3 2-3,-1-1-3,1 0 0,1-1 0,1-1 0,1-1-3,4-1-3,3-1-5,2 0-3,5-3-2,4-1 2,5-3 2,6-1 2,2-2 1,-1 0 4,1-2 3,0-1 3,-2 1 2,-1 2 3,-3 2 3,0 1 1,-5 4 2,-3 4-1,-4 3 0,-3 4-2,-5 3 0,-2-1-4,-3 0-2,-3 1-2,-3-1-3,-1 0-4,-3 1-4,-1-1-4,0-2-3,3-5-4,3-5-4,3-5-4,1-3-6,2-2-10,1-2-9,1-2-9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9:27"/>
    </inkml:context>
    <inkml:brush xml:id="br0">
      <inkml:brushProperty name="width" value="0.04982" units="cm"/>
      <inkml:brushProperty name="height" value="0.04982" units="cm"/>
      <inkml:brushProperty name="color" value="#F2395B"/>
    </inkml:brush>
  </inkml:definitions>
  <inkml:trace contextRef="#ctx0" brushRef="#br0">91646 43606 441,'0'-22'0,"2"3"0,0 3 0,1 3 0,1 3 8,0 4 17,0 4 16,0 4 17,0 4 2,0 2-11,0 3-12,0 3-11,-1 8-6,-1 11 3,0 12 3,-1 12 1,-3 6 0,0-1-1,-3 1-2,-2 0-2,-1-1-3,2-1-4,1-1-5,0-1-5,0 1-2,-1 3 0,-3 4-1,-2 2 0,0-3-4,2-7-11,2-8-10,3-8-10,0-7-9,0-6-12,0-5-9,0-6-11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9:27"/>
    </inkml:context>
    <inkml:brush xml:id="br0">
      <inkml:brushProperty name="width" value="0.05135" units="cm"/>
      <inkml:brushProperty name="height" value="0.05135" units="cm"/>
      <inkml:brushProperty name="color" value="#F2395B"/>
    </inkml:brush>
  </inkml:definitions>
  <inkml:trace contextRef="#ctx0" brushRef="#br0">91233 46414 428,'-6'-9'8,"4"12"18,4 13 16,4 13 17,1 6 3,-1 1-10,0-1-10,-2 0-10,0 0-7,-2-1-2,0-1-4,-2-1-4,0-3 0,0-2-1,0-3 1,0-3 0,1-2 0,2-2-1,2-3-1,2-1-1,3-3-1,5-4 0,5-4 0,6-4-2,0-6-1,0-6-4,-1-7-5,0-7-4,-2-5-5,3-4-6,0-5-5,1-2-7,-1-3-4,-2 1-4,-1 2-5,-2 0-4,-3 4-5,-3 6-6,-3 5-5,-2 7-5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7:52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23998 5450 999,'-15'0'-56,"2"0"8,2 0 10,2 0 10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7:54"/>
    </inkml:context>
    <inkml:brush xml:id="br0">
      <inkml:brushProperty name="width" value="0.06145" units="cm"/>
      <inkml:brushProperty name="height" value="0.06145" units="cm"/>
      <inkml:brushProperty name="color" value="#F2395B"/>
    </inkml:brush>
  </inkml:definitions>
  <inkml:trace contextRef="#ctx0" brushRef="#br0">19719 5825 358,'-8'-14'-1,"0"3"-1,1 3-1,-1 2-1,1 2 7,2-2 14,2 0 15,2-1 15,1 2 4,-2 6-2,-1 6-5,0 5-4,-3 9-3,-6 9-4,-4 10-4,-5 10-3,-3 5-4,-1 0-3,-1 0-4,0 0-2,-1-2-3,2-2 0,3-4-1,2-2-1,1-1-3,2 2-3,2 2-4,3 2-4,1-2-5,2-6-6,2-6-5,3-5-6,1-9-5,3-9-5,4-10-6,2-10-4,3-11-1,4-11 5,2-12 5,3-12 5,1-5 3,-1 2 3,-1 2 2,0 3 2,-2 1 4,-1 3 3,-1 4 5,0 2 4,-2 2 3,1 0 1,0 0 1,0 0 1,0-1 4,1 1 6,1 0 5,1 0 6,0 2 4,0 5 2,-2 5 3,-1 5 2,0 5 3,0 5 5,-1 4 5,1 6 4,-1 4 1,-2 6-4,-2 4-6,-2 5-3,-2 5-4,1 5-1,0 5-2,0 5-2,0 2-1,0 0-4,0 0-2,0 1-4,0-1-1,0 2-1,0 0-2,0 2 0,-1 1-4,2 2-6,-2 2-7,1 2-7,0-1-4,0-2-3,0-3-3,0-3-3,0-5-2,0-4-3,0-5-3,0-5-2,-4-9-7,-8-14-10,-8-14-11,-7-13-11,-2-5 3,5 7 14,4 5 15,6 7 16,2 2 9,-2 0 4,0 0 4,-1 1 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7:54"/>
    </inkml:context>
    <inkml:brush xml:id="br0">
      <inkml:brushProperty name="width" value="0.0415" units="cm"/>
      <inkml:brushProperty name="height" value="0.0415" units="cm"/>
      <inkml:brushProperty name="color" value="#F2395B"/>
    </inkml:brush>
  </inkml:definitions>
  <inkml:trace contextRef="#ctx0" brushRef="#br0">19844 7643 530,'-18'-8'1,"-2"2"1,-3 1 2,-3 0 3,1 1 4,5 0 9,5 0 9,5 0 9,4 1 6,6 0 3,4 2 2,6 1 3,4-2-3,5 0-8,5-3-9,5-2-7,3-1-11,1 2-10,0 1-10,2 0-12,-2 1-8,-3 1-5,-5-2-7,-3 2-5,-4-1-6,-3 0-6,-3 0-5,-2 0-6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7:55"/>
    </inkml:context>
    <inkml:brush xml:id="br0">
      <inkml:brushProperty name="width" value="0.04579" units="cm"/>
      <inkml:brushProperty name="height" value="0.04579" units="cm"/>
      <inkml:brushProperty name="color" value="#F2395B"/>
    </inkml:brush>
  </inkml:definitions>
  <inkml:trace contextRef="#ctx0" brushRef="#br0">21461 5431 480,'9'-13'84,"2"3"-11,1 4-12,3 4-12,0 3-9,-1 4-9,-1 2-8,0 4-7,-3 1-6,-2 1-2,-4 1-1,-2 1-2,-4 2-2,-1 3-3,-2 4-2,-1 2-2,-4 2-4,-4 0-2,-4 2-2,-3 1-3,-1-2-1,1-3 1,2-5 0,3-3 1,1-4 3,2-2 5,3-4 5,1-3 5,3-2 6,4-4 10,4-2 9,4-3 8,3-3 2,3 0-8,3-2-6,4 0-8,1 0-5,3 3-3,1 1-5,3 2-2,-1 2-8,0 0-8,-1 2-10,0 0-9,-4 1-7,-1 0-5,-4 0-4,-3 0-5,-2 0-1,-1-2 4,0 0 3,-2-2 4,-1 0 5,0 1 5,-2-1 7,0 0 7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7:55"/>
    </inkml:context>
    <inkml:brush xml:id="br0">
      <inkml:brushProperty name="width" value="0.04909" units="cm"/>
      <inkml:brushProperty name="height" value="0.04909" units="cm"/>
      <inkml:brushProperty name="color" value="#F2395B"/>
    </inkml:brush>
  </inkml:definitions>
  <inkml:trace contextRef="#ctx0" brushRef="#br0">22716 5547 448,'-12'0'12,"8"0"23,8 0 25,8 0 23,3-1 4,1 0-16,0-2-17,-1 0-15,3-2-10,4 0-3,3-1-3,5-1-3,-1 0-7,-3 2-14,-5 2-12,-3 2-13,-3 1-16,-1 0-20,-1 0-20,0 0-19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0:15"/>
    </inkml:context>
    <inkml:brush xml:id="br0">
      <inkml:brushProperty name="width" value="0.03867" units="cm"/>
      <inkml:brushProperty name="height" value="0.03867" units="cm"/>
      <inkml:brushProperty name="color" value="#F2385B"/>
    </inkml:brush>
  </inkml:definitions>
  <inkml:trace contextRef="#ctx0" brushRef="#br0">71133 10542 568,'-31'12'37,"17"-7"5,17-6 7,16-7 5,11-6 0,6-2-9,6-3-9,6-3-7,1 0-6,-6 3-3,-4 3-3,-5 3-3,-8 5-5,-9 10-7,-10 8-6,-10 9-8,-10 7-4,-10 7 0,-9 5 0,-10 6-1,-4 2 1,2-2 1,2-2 1,2-2 1,2-2 1,1-3 2,3-4 2,2-1 1,2-6 2,5-4 5,3-4 2,5-6 5,4-3 0,8-2-2,7-3-1,6 0-2,8-6 0,9-8-1,9-8 1,9-7 0,4-4-4,0-1-9,0 1-9,0 0-10,-4 1-2,-6 5 1,-7 3 2,-7 5 2,-5 1 0,-3 2-3,-3 1-3,-2 1-4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7:56"/>
    </inkml:context>
    <inkml:brush xml:id="br0">
      <inkml:brushProperty name="width" value="0.05037" units="cm"/>
      <inkml:brushProperty name="height" value="0.05037" units="cm"/>
      <inkml:brushProperty name="color" value="#F2395B"/>
    </inkml:brush>
  </inkml:definitions>
  <inkml:trace contextRef="#ctx0" brushRef="#br0">38947 5372 436,'-14'-19'16,"5"7"0,3 8 0,4 8 1,3 7 7,1 5 12,3 7 14,2 5 13,1 5 2,-2 3-7,-1 3-7,0 2-8,-2 2-7,-1 0-7,0 0-8,-1 1-7,-3-2-7,0 0-5,-3-2-7,-2 0-6,-1-3-7,2-3-5,1-5-7,1-3-7,-1-4-4,2-3-5,-1-3-4,0-3-5,0-4 0,2-6 1,0-6 3,2-6 2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7:56"/>
    </inkml:context>
    <inkml:brush xml:id="br0">
      <inkml:brushProperty name="width" value="0.04163" units="cm"/>
      <inkml:brushProperty name="height" value="0.04163" units="cm"/>
      <inkml:brushProperty name="color" value="#F2395B"/>
    </inkml:brush>
  </inkml:definitions>
  <inkml:trace contextRef="#ctx0" brushRef="#br0">39250 6497 528,'8'-14'90,"0"4"-13,0 4-14,-1 5-13,2 0-8,4-1-4,2 0-4,3-1-4,1-1-5,-1 2-10,-1 0-7,0 2-10,-2 0-7,-1 0-9,-1 0-7,0 0-9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7:56"/>
    </inkml:context>
    <inkml:brush xml:id="br0">
      <inkml:brushProperty name="width" value="0.05861" units="cm"/>
      <inkml:brushProperty name="height" value="0.05861" units="cm"/>
      <inkml:brushProperty name="color" value="#F2395B"/>
    </inkml:brush>
  </inkml:definitions>
  <inkml:trace contextRef="#ctx0" brushRef="#br0">39932 5290 375,'-7'-26'41,"2"9"15,2 10 15,2 10 14,1 8 1,0 7-14,0 7-15,0 7-13,0 5-10,0 5-7,0 2-5,0 6-6,-1 1-6,0 1-6,-2 2-7,0 0-5,-1 0-11,2-2-14,0-2-15,2-2-13,0-5-3,0-6 9,0-7 10,0-7 9,0-4 1,2-3-5,0-1-7,2-2-6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7:57"/>
    </inkml:context>
    <inkml:brush xml:id="br0">
      <inkml:brushProperty name="width" value="0.05418" units="cm"/>
      <inkml:brushProperty name="height" value="0.05418" units="cm"/>
      <inkml:brushProperty name="color" value="#F2395B"/>
    </inkml:brush>
  </inkml:definitions>
  <inkml:trace contextRef="#ctx0" brushRef="#br0">40589 5500 406,'-9'45'169,"0"-4"-37,-2-4-38,0-3-36,-1-2-21,1 2-6,-1 3-6,0 1-6,0 1-4,-2 0-6,0 0-4,-1 1-6,0-2-3,3-2-3,1-2-3,2-1-2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7:57"/>
    </inkml:context>
    <inkml:brush xml:id="br0">
      <inkml:brushProperty name="width" value="0.05835" units="cm"/>
      <inkml:brushProperty name="height" value="0.05835" units="cm"/>
      <inkml:brushProperty name="color" value="#F2395B"/>
    </inkml:brush>
  </inkml:definitions>
  <inkml:trace contextRef="#ctx0" brushRef="#br0">41000 5611 377,'1'-13'13,"2"8"27,2 7 26,2 6 27,-1 6 4,-1 5-18,-2 5-17,-2 5-18,0 2-11,0-1-6,2-2-4,0 1-5,0 1-5,0 8-4,-1 6-4,-2 8-5,1 0-5,0-4-8,2-6-8,0-4-8,1-4-3,0-1 3,0-3 3,0-2 2,-1-2-3,-1-5-8,0-3-8,-1-4-10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7:57"/>
    </inkml:context>
    <inkml:brush xml:id="br0">
      <inkml:brushProperty name="width" value="0.04426" units="cm"/>
      <inkml:brushProperty name="height" value="0.04426" units="cm"/>
      <inkml:brushProperty name="color" value="#F2395B"/>
    </inkml:brush>
  </inkml:definitions>
  <inkml:trace contextRef="#ctx0" brushRef="#br0">40437 6991 497,'-32'-29'12,"15"5"27,14 5 26,16 5 25,8 2 3,2 2-18,4 1-19,3 1-19,2 1-15,-1 2-10,0 2-11,1 2-9,-3 1-8,-3 2-4,-5 0-6,-3 2-4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7:58"/>
    </inkml:context>
    <inkml:brush xml:id="br0">
      <inkml:brushProperty name="width" value="0.05889" units="cm"/>
      <inkml:brushProperty name="height" value="0.05889" units="cm"/>
      <inkml:brushProperty name="color" value="#F2395B"/>
    </inkml:brush>
  </inkml:definitions>
  <inkml:trace contextRef="#ctx0" brushRef="#br0">42066 5633 373,'-12'0'53,"8"0"7,8 0 6,8 0 7,3 0-2,1 0-11,0 0-10,-1 0-12,2 0-6,1 0-2,3 0-3,2 0-2,0-1-4,1 0-7,-1-2-8,1 0-6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7:59"/>
    </inkml:context>
    <inkml:brush xml:id="br0">
      <inkml:brushProperty name="width" value="0.05299" units="cm"/>
      <inkml:brushProperty name="height" value="0.05299" units="cm"/>
      <inkml:brushProperty name="color" value="#F2395B"/>
    </inkml:brush>
  </inkml:definitions>
  <inkml:trace contextRef="#ctx0" brushRef="#br0">53445 4305 415,'-13'-13'12,"4"6"27,6 6 25,5 6 26,2 4 4,1 3-16,2 4-16,0 2-17,0 2-11,0 3-7,-2 1-7,0 3-7,-2 3-6,-2 4-9,-2 6-8,-2 5-7,-2-1-4,0-2 1,-2-5 1,0-4-1,0-3-3,0-1-10,2-3-10,1-1-8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7:59"/>
    </inkml:context>
    <inkml:brush xml:id="br0">
      <inkml:brushProperty name="width" value="0.04065" units="cm"/>
      <inkml:brushProperty name="height" value="0.04065" units="cm"/>
      <inkml:brushProperty name="color" value="#F2395B"/>
    </inkml:brush>
  </inkml:definitions>
  <inkml:trace contextRef="#ctx0" brushRef="#br0">53650 4929 541,'29'-7'187,"-5"2"-48,-5 2-48,-5 2-50,-3-1-40,-1-2-36,0-4-35,-2-2-34,-1-1-6,0 1 23,-2 0 24,0 2 24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8:00"/>
    </inkml:context>
    <inkml:brush xml:id="br0">
      <inkml:brushProperty name="width" value="0.06274" units="cm"/>
      <inkml:brushProperty name="height" value="0.06274" units="cm"/>
      <inkml:brushProperty name="color" value="#F2395B"/>
    </inkml:brush>
  </inkml:definitions>
  <inkml:trace contextRef="#ctx0" brushRef="#br0">54250 3809 350,'7'-42'1,"-2"10"1,-3 9 0,0 10 2,-2 9 12,0 6 22,0 8 22,0 6 22,0 4 4,0 3-14,0 1-16,0 3-15,0 1-9,0 1-6,0 0-5,0 2-5,0 3-6,0 3-5,0 4-6,0 4-5,-1 3-2,-1 0 2,0 2 3,-1 0 3,-1-3-9,2-8-18,0-7-20,2-9-17,1-10-9,2-14 3,2-14 3,2-13 4,1-9 6,3-1 11,2-2 12,2-2 11,-1 3 11,-3 9 7,-3 9 8,-2 9 9,-2 5 7,0 0 4,0 2 7,0 1 5,0 2 3,3 6 2,2 4 3,2 5 1,-1 4-2,-3 3-5,-2 3-7,-4 3-6,-1 0-6,0-3-8,0-3-8,0-2-7,2-6-8,2-5-9,4-6-7,2-6-9,3-5-2,3-5 3,3-5 3,4-5 3,0-4 2,1-3 1,-1-3 1,1-2 1,-2-2 3,0 3 1,-1 2 3,0 1 3,-2 2 3,-1 0 2,-1-1 4,-1 1 2,-1 0 3,0 1 2,-2 1 2,-1 2 2,-1 0 5,0 2 7,-2 3 6,-1 2 9,0 1 4,-2 4 3,-1 3 3,0 3 3,-2 4 5,-2 8 5,-2 6 5,-2 7 6,-3 6-2,-2 3-11,-3 4-10,-3 5-11,-2 2-8,0 2-5,1 2-5,-1 3-4,0 1-5,1 3-1,-1 4-3,0 3-1,2-1-6,1-3-7,2-2-8,2-4-8,2-4-6,0-7-5,2-7-3,1-7-5,2-8-5,4-9-7,3-8-7,5-9-6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0:15"/>
    </inkml:context>
    <inkml:brush xml:id="br0">
      <inkml:brushProperty name="width" value="0.04278" units="cm"/>
      <inkml:brushProperty name="height" value="0.04278" units="cm"/>
      <inkml:brushProperty name="color" value="#F2385B"/>
    </inkml:brush>
  </inkml:definitions>
  <inkml:trace contextRef="#ctx0" brushRef="#br0">72346 8291 514,'-8'-16'7,"2"0"13,1 1 15,0-1 13,4 6 5,6 12-2,6 12-2,6 11-4,3 10-3,3 9-6,1 6-6,3 9-6,1 7-6,2 5-4,3 7-5,1 5-5,1 8-5,-1 12-6,-2 10-7,0 11-7,0 3 0,1-2 3,1-3 3,1-3 4,-3-10-5,-4-16-12,-5-17-14,-4-17-12,-5-11-5,-1-6 3,-2-6 3,-2-5 3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8:00"/>
    </inkml:context>
    <inkml:brush xml:id="br0">
      <inkml:brushProperty name="width" value="0.06308" units="cm"/>
      <inkml:brushProperty name="height" value="0.06308" units="cm"/>
      <inkml:brushProperty name="color" value="#F2395B"/>
    </inkml:brush>
  </inkml:definitions>
  <inkml:trace contextRef="#ctx0" brushRef="#br0">56300 4058 348,'2'-34'66,"4"13"5,4 11 6,3 12 6,2 9-4,-2 5-13,-3 7-13,-1 6-12,-1 3-10,-2 2-4,-1 2-5,0 3-4,-1 2-6,2 4-6,0 4-7,1 4-6,1 0-4,-2-1-2,-1-2-2,0-2-2,-2-2-5,-1-4-6,0-2-8,-1-3-6,-1-5-6,0-6-4,0-5-3,0-6-4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8:00"/>
    </inkml:context>
    <inkml:brush xml:id="br0">
      <inkml:brushProperty name="width" value="0.05022" units="cm"/>
      <inkml:brushProperty name="height" value="0.05022" units="cm"/>
      <inkml:brushProperty name="color" value="#F2395B"/>
    </inkml:brush>
  </inkml:definitions>
  <inkml:trace contextRef="#ctx0" brushRef="#br0">55863 5176 438,'-16'-2'6,"2"0"14,1-3 13,1-2 12,4-2 10,8-2 5,8-2 5,8-1 5,6-1-3,6 2-13,7 3-12,5 1-12,1 2-15,-3 2-18,-5 2-17,-3 2-17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8:05"/>
    </inkml:context>
    <inkml:brush xml:id="br0">
      <inkml:brushProperty name="width" value="0.04951" units="cm"/>
      <inkml:brushProperty name="height" value="0.04951" units="cm"/>
      <inkml:brushProperty name="color" value="#F2395B"/>
    </inkml:brush>
  </inkml:definitions>
  <inkml:trace contextRef="#ctx0" brushRef="#br0">39711 20600 444,'-18'1'4,"-6"2"9,-3 2 9,-6 2 8,4-1 7,11-1 4,12-2 5,12-1 3,9-3 1,7-1-7,7 0-5,7-1-5,3-1-5,2 2-2,1 0-3,0 2-3,0 0-3,-1 0-3,-3 0-3,-2 0-3,2 0-5,6 0-8,6 0-6,6 0-8,1 0-6,-4 2-6,-4 0-7,-4 2-5,-4 0-5,-2 1 1,-3 2-1,-3 0 0,-5 1 4,-5-2 8,-7-1 9,-5 0 7,-3-1 4,0 0-5,0 0-2,0 0-5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8:06"/>
    </inkml:context>
    <inkml:brush xml:id="br0">
      <inkml:brushProperty name="width" value="0.0435" units="cm"/>
      <inkml:brushProperty name="height" value="0.0435" units="cm"/>
      <inkml:brushProperty name="color" value="#F2395B"/>
    </inkml:brush>
  </inkml:definitions>
  <inkml:trace contextRef="#ctx0" brushRef="#br0">43526 18127 505,'-8'-6'10,"0"2"19,0 4 19,0 3 20,0 3 4,-2 5-11,0 5-11,-1 5-11,0 4-7,0 1-4,2 3-4,1 1-3,1 1-9,2 1-12,2-1-12,2 1-12,1-3-5,2-2 6,0-3 6,2-3 4,1-4-5,3-4-16,4-6-16,2-4-17,1-4-3,-3-1 10,-1 0 10,-2-1 9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8:06"/>
    </inkml:context>
    <inkml:brush xml:id="br0">
      <inkml:brushProperty name="width" value="0.05201" units="cm"/>
      <inkml:brushProperty name="height" value="0.05201" units="cm"/>
      <inkml:brushProperty name="color" value="#F2395B"/>
    </inkml:brush>
  </inkml:definitions>
  <inkml:trace contextRef="#ctx0" brushRef="#br0">43981 18106 422,'-2'-22'4,"-2"5"6,-3 3 7,-3 4 7,-2 2 5,2 2 1,0 1 3,2 1 2,1 1-2,-1 3-4,0 4-4,0 2-5,0 3-2,0 4-1,1 2-1,-1 3 0,0 1-2,2-1-2,1-1-3,0 0-2,2-2-4,2-1-5,2-1-5,2 0-6,2-3-2,2-3 0,2-3-1,2-2 0,1-4-2,3-2-3,1-3-2,3-3-4,-1-3 0,-3 0-1,-2-1 1,-4-1 0,-3 3 14,-4 8 26,-4 8 28,-4 8 26,-1 4 8,2 3-13,2 1-13,2 3-13,1 1-8,0 1-5,0 1-4,0 1-4,0 2-4,0 5-1,0 3-1,0 4-2,0 2-2,-2 0-4,0 0-3,-1 0-4,-2-1-7,-1-3-11,0-4-9,-1-2-11,-1-4-3,0-5 6,1-5 5,-1-5 5,0-3 4,0-2 1,0-2 2,0-2 1,-1-4 2,-3-6 1,-4-6 1,-1-6 1,-1-1 3,6 3 2,5 3 4,4 3 2,3-1 3,-2-2 1,0-3 1,-1-3 1,0-5 2,3-5 2,4-7 2,2-5 2,4-2 1,4 0 1,3 1-1,5 2 1,2 2-1,-1 3-1,1 5 1,-1 3-2,-1 5 0,-3 3 0,-3 4-1,-2 5-1,-4 1-8,1 0-15,-2 0-14,0 0-15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8:06"/>
    </inkml:context>
    <inkml:brush xml:id="br0">
      <inkml:brushProperty name="width" value="0.04403" units="cm"/>
      <inkml:brushProperty name="height" value="0.04403" units="cm"/>
      <inkml:brushProperty name="color" value="#F2395B"/>
    </inkml:brush>
  </inkml:definitions>
  <inkml:trace contextRef="#ctx0" brushRef="#br0">45200 17609 499,'15'-15'7,"-1"4"14,-1 3 14,0 3 13,0 2 6,3 3-2,3 4-4,4 2-2,-1 4-4,-3 4-6,-3 3-6,-3 5-6,-3 3-5,-2 3-3,-4 3-4,-2 2-4,-5 5-6,-6 5-8,-6 4-9,-5 6-9,-3-1-3,2-3 3,3-4 3,1-4 4,2-4-9,3-3-18,1-5-19,2-3-18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8:07"/>
    </inkml:context>
    <inkml:brush xml:id="br0">
      <inkml:brushProperty name="width" value="0.05089" units="cm"/>
      <inkml:brushProperty name="height" value="0.05089" units="cm"/>
      <inkml:brushProperty name="color" value="#F2395B"/>
    </inkml:brush>
  </inkml:definitions>
  <inkml:trace contextRef="#ctx0" brushRef="#br0">53126 17300 432,'-16'3'20,"0"6"22,1 5 21,-1 7 23,1 3 3,2 1-14,3 1-14,1 1-14,2 0-12,2-1-11,2-1-10,2-1-10,1-2-5,2-1 2,0-3 2,2-1 1,1-2-7,3-1-19,4 0-18,2-2-18,1-2-11,-1-2-4,0-4-4,-2-2-4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8:07"/>
    </inkml:context>
    <inkml:brush xml:id="br0">
      <inkml:brushProperty name="width" value="0.0482" units="cm"/>
      <inkml:brushProperty name="height" value="0.0482" units="cm"/>
      <inkml:brushProperty name="color" value="#F2395B"/>
    </inkml:brush>
  </inkml:definitions>
  <inkml:trace contextRef="#ctx0" brushRef="#br0">54070 17461 456,'-15'-15'8,"2"4"14,2 3 17,3 3 14,-1 3 6,-2 5-2,-2 6-3,-1 4-2,0 3-6,4 1-7,4 1-8,4 1-8,2 0-5,2-2-3,1-3-4,0-1-2,2-1-4,2 0-3,1-1-2,3 1-2,1 0-4,0 0-3,0-1-3,-1 1-4,0 0-1,-2-1 0,-2 1 1,-2 0 0,-4 0-1,-6 3-2,-6 2-2,-6 2-3,-3-3 1,-1-3 2,-1-6 2,-1-4 2,2-4 0,3-1-4,4 0-4,4-1-3,3-1-4,-1 0-4,0 0-4,0 0-4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8:08"/>
    </inkml:context>
    <inkml:brush xml:id="br0">
      <inkml:brushProperty name="width" value="0.05741" units="cm"/>
      <inkml:brushProperty name="height" value="0.05741" units="cm"/>
      <inkml:brushProperty name="color" value="#F2395B"/>
    </inkml:brush>
  </inkml:definitions>
  <inkml:trace contextRef="#ctx0" brushRef="#br0">54814 16850 383,'30'8'63,"-3"0"-5,-3-1-7,-3 1-6,-1 1-4,1 2-2,1 2-3,2 1-2,-2 2-3,-1 1-4,-3 2-5,-1 0-3,-2 0-2,-1 1 2,0-1 1,-2 1 1,-2 0 0,-4 3-3,-4 1-2,-4 3-3,-6 1-8,-6 3-13,-7 1-14,-7 2-13,-6 2-6,-5 1 1,-4 0 1,-6 2 2,2-3-6,8-6-11,8-5-11,7-6-12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0:02"/>
    </inkml:context>
    <inkml:brush xml:id="br0">
      <inkml:brushProperty name="width" value="0.04956" units="cm"/>
      <inkml:brushProperty name="height" value="0.04956" units="cm"/>
      <inkml:brushProperty name="color" value="#F2395B"/>
    </inkml:brush>
  </inkml:definitions>
  <inkml:trace contextRef="#ctx0" brushRef="#br0">79381 55213 443,'-13'-2'2,"3"0"3,4-3 2,4-2 4,4-1 4,4 0 6,4 1 6,3-1 6,3 1 0,0 2-5,-1 2-5,1 2-4,0 1-4,0 0-1,-1 0-2,1 0-1,0 0-2,-1 2-1,1 0-1,0 2-1,-1 0 0,1 2-2,0 0 1,-1 1-1,1 1 0,0 0 0,0 0 1,-1 0 0,0 0-1,-2 3-1,-3 2-2,-1 2-1,-1 0-1,-2 1 0,-1 0 0,0-1-1,-2 1 1,-1 2 0,0 0 2,-1 1 0,-2 0-1,-1 1-1,0 0-2,-1-1-1,-3 0-1,-2-1 0,-3-1 1,-3 0 1,-2-2 0,2-1 0,1-1-1,1 0 0,-2-2-1,-2 1-1,-3 0 0,-3 0-1,0-2-1,3-3-1,3-2 0,2-4-1,3-1-3,1-2-1,0-1-3,2 0-3,1-2 0,2-3-1,2-4 0,3-2 0,0-2 0,1 1 1,2-1 1,0 0 2,2 1-1,0-1 0,1 0 0,2 1 0,-1-1 1,-1 2 5,0 1 4,-2 1 3,0-1 4,-2 0 1,0-1 1,-2-1 2,0 0 1,0 1 2,0 0 3,0 2 1,0 1 2,-2 1 5,0 0 2,-2 2 4,1 0 3,1 0 1,0 1 3,2-1 0,0 3 6,0 6 8,0 6 8,0 5 8,0 4-1,0 2-12,0 0-10,0 1-12,-1 2-6,-1 3-3,0 3-3,-1 3-3,-1-1-3,2-3-2,0-5-3,2-3-3,-2 0-2,-2 7 0,-4 5-1,-2 6 0,-1 6-1,1 3-2,0 4-1,2 4-1,0 3-3,-2 3-1,0 3-1,-1 3-2,0-1-4,2-4-6,2-6-6,3-4-6,0-6-3,2-2-3,0-5-2,2-4-2,0-4 1,2-7 3,0-5 5,2-6 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0:15"/>
    </inkml:context>
    <inkml:brush xml:id="br0">
      <inkml:brushProperty name="width" value="0.03832" units="cm"/>
      <inkml:brushProperty name="height" value="0.03832" units="cm"/>
      <inkml:brushProperty name="color" value="#F2385B"/>
    </inkml:brush>
  </inkml:definitions>
  <inkml:trace contextRef="#ctx0" brushRef="#br0">73697 7746 574,'-7'-22'0,"0"4"0,2 5 0,1 3 0,3 4 13,7 4 26,7 4 26,8 4 26,4 4 0,3 3-24,3 5-25,2 4-24,0 0-19,-7-2-12,-5-1-12,-7-2-12,-3-2-10,0-1-10,-2-1-10,0 0-9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0:03"/>
    </inkml:context>
    <inkml:brush xml:id="br0">
      <inkml:brushProperty name="width" value="0.05059" units="cm"/>
      <inkml:brushProperty name="height" value="0.05059" units="cm"/>
      <inkml:brushProperty name="color" value="#F2395B"/>
    </inkml:brush>
  </inkml:definitions>
  <inkml:trace contextRef="#ctx0" brushRef="#br0">81363 55154 434,'-7'-47'67,"4"17"-2,2 17 1,4 16-1,0 11-4,0 4-11,-2 3-9,0 5-9,-1 2-7,0 2-4,0 3-4,0 1-3,-1 1-3,0 1-1,-2-1-1,0 0-2,-1 1-3,0 0-4,0 2-6,0 1-4,0-1-5,0-2-5,0-2-3,1-1-5,-2-4-3,2-5 0,-1-5-2,0-5 0,0-5-3,2-6-1,0-6-3,2-6-2,0-5 0,0-5 5,0-5 3,0-5 4,1-2 5,2 1 5,2 1 5,2 1 6,1 3 2,-1 3-1,1 5-1,0 3-1,0 3 8,0 0 16,0 2 17,-1 1 16,2 1 7,0 2-4,1 2-2,2 2-4,-1 1-3,1 0-5,0 0-5,0 0-4,0 0-4,3 0-4,2 0-4,1 0-3,2 0-4,0 0-3,-1 0-3,1 0-3,-1 0-5,-1 0-4,-1 0-6,-1 0-5,-1 0-4,0 0-6,-2 0-6,-1 0-4,-1-1-4,-2-2-3,-2-2-2,-2-1-2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0:03"/>
    </inkml:context>
    <inkml:brush xml:id="br0">
      <inkml:brushProperty name="width" value="0.05796" units="cm"/>
      <inkml:brushProperty name="height" value="0.05796" units="cm"/>
      <inkml:brushProperty name="color" value="#F2395B"/>
    </inkml:brush>
  </inkml:definitions>
  <inkml:trace contextRef="#ctx0" brushRef="#br0">82866 55112 379,'0'-42'29,"0"8"-1,0 9-2,0 9-1,0 6 4,2 6 9,0 4 11,2 6 9,-1 4 2,-1 3-9,0 5-6,-1 4-9,-1 1-5,0 2-5,0 1-4,0 1-4,0 3-4,0 3-1,0 4-4,0 4-1,-2 4-4,0 4-2,-3 4-5,-2 4-2,0 4-8,2 7-8,2 5-11,2 7-8,1 0-8,2-2-6,0-3-4,2-3-6,0-8 0,0-14 4,0-14 5,0-13 5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0:05"/>
    </inkml:context>
    <inkml:brush xml:id="br0">
      <inkml:brushProperty name="width" value="0.04415" units="cm"/>
      <inkml:brushProperty name="height" value="0.04415" units="cm"/>
      <inkml:brushProperty name="color" value="#F2395B"/>
    </inkml:brush>
  </inkml:definitions>
  <inkml:trace contextRef="#ctx0" brushRef="#br0">83340 56197 498,'-26'-8'54,"9"0"-5,10 0-7,10 1-6,6 0-3,3 2 0,4 2 1,2 2 0,2 1-2,3 0-3,1 0-3,3 0-3,0 0-3,-1 0-1,-1 0-2,-1 0-1,-2 0-11,-3 2-20,-3 0-18,-3 2-19,-2 0-12,-2 1-5,-2 2-4,-2 0-5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0:05"/>
    </inkml:context>
    <inkml:brush xml:id="br0">
      <inkml:brushProperty name="width" value="0.04203" units="cm"/>
      <inkml:brushProperty name="height" value="0.04203" units="cm"/>
      <inkml:brushProperty name="color" value="#F2395B"/>
    </inkml:brush>
  </inkml:definitions>
  <inkml:trace contextRef="#ctx0" brushRef="#br0">83301 56650 523,'-16'7'0,"2"-2"0,1-2 0,1-2 0,0-1 0,0 0 0,1 0 0,-1 0 0,3 0 9,6 0 19,6 0 19,6 0 18,4 0 5,3 0-11,3 0-9,3 0-9,3 0-10,1 2-7,3 0-9,1 2-7,1-1-3,-1 2 1,-1-2 2,-1 1 2,-2 1-11,-1 0-24,-3 1-24,-1 2-24,-3-1-8,-3 0 6,-3-2 8,-2 0 6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0:05"/>
    </inkml:context>
    <inkml:brush xml:id="br0">
      <inkml:brushProperty name="width" value="0.05302" units="cm"/>
      <inkml:brushProperty name="height" value="0.05302" units="cm"/>
      <inkml:brushProperty name="color" value="#F2395B"/>
    </inkml:brush>
  </inkml:definitions>
  <inkml:trace contextRef="#ctx0" brushRef="#br0">85161 55081 414,'0'-35'24,"0"7"4,0 9 3,0 7 5,-1 6 2,-2 6 1,-2 4 2,-2 6 0,-2 4-2,-2 5-4,-1 5-5,-3 5-6,-1 3-2,-1 1-2,-2 0-1,1 2-2,-2-1-1,0-1-1,1-3-2,-1-2 0,1 0-2,3-1-1,1 1-2,2-1-2,2 0-1,3-1-2,1-1-2,2-1-1,1-1-3,2 1-2,0-1-2,2 1-3,1-2-2,4-1-2,2-3-2,4-1-1,2-3-1,3-2 0,3-4 0,3-3 0,2-2-1,-1-4 1,1-2-2,-1-3 0,0-4 0,-1-2 1,-1-3 2,0-3 0,-3-3 2,-3 0 3,-3 0 3,-2-2 3,-4-1 3,-3 3 3,-2 0 3,-4 0 2,-2 4 2,-3 3 0,-4 4 0,-2 4 0,-4 4-3,-3 4-6,-5 4-5,-3 4-7,-4 4-6,-1 3-7,-2 5-6,-2 3-7,1 0-1,7-5 3,6-4 4,5-6 3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0:08"/>
    </inkml:context>
    <inkml:brush xml:id="br0">
      <inkml:brushProperty name="width" value="0.03821" units="cm"/>
      <inkml:brushProperty name="height" value="0.03821" units="cm"/>
      <inkml:brushProperty name="color" value="#F2395B"/>
    </inkml:brush>
  </inkml:definitions>
  <inkml:trace contextRef="#ctx0" brushRef="#br0">89747 52839 575,'-23'43'75,"4"-7"-16,3-9-16,3-7-16,1-5-10,1-1-1,-1-1-3,0 0-2,2-5-4,4-5-5,4-6-5,4-5-7,3-5-1,2 0 0,2-1 1,2-1 1,0-1 0,-1 2 0,-1 1-1,0 1 0,-2 3 6,-2 8 14,-3 6 12,0 8 13,-4 3 2,-2 1-9,-4 1-9,-2 1-10,-1-1-4,0-3-1,2-2-1,1-4-2,1-4-2,2-4-4,2-6-4,2-4-5,3-4-2,4-3-1,4-3-1,4-3-1,0 0 0,-1 4 3,-2 5 1,-2 3 2,-5 8 8,-5 12 14,-5 11 14,-7 13 14,-2 2 3,0-6-9,2-5-8,1-7-9,1-2-6,0-2-3,2-1-3,1-1-3,3-5-6,8-12-9,6-10-9,7-11-8,5-5-3,1 1 4,3 1 3,1 1 5,0 2 4,-3 3 5,-2 3 5,-4 3 4,-3 2 7,-1 2 5,-2 3 8,-2 1 6,-4 4 8,-6 6 7,-6 6 9,-6 6 8,-3 4-3,-1 5-15,-2 3-15,1 5-14,-1-1-13,4-3-10,3-5-9,3-3-10,2-3-9,2-1-9,2-1-10,2 0-9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0:29"/>
    </inkml:context>
    <inkml:brush xml:id="br0">
      <inkml:brushProperty name="width" value="0.04238" units="cm"/>
      <inkml:brushProperty name="height" value="0.04238" units="cm"/>
      <inkml:brushProperty name="color" value="#F2395B"/>
    </inkml:brush>
  </inkml:definitions>
  <inkml:trace contextRef="#ctx0" brushRef="#br0">89795 54905 519,'0'-13'42,"0"6"8,0 6 6,0 6 7,-1 5-2,-1 5-11,0 5-10,-1 6-10,-1 2-8,0 2-2,0 2-4,0 3-3,0-1-3,0 0-5,0-1-2,0-1-5,0-1-2,0-2-1,0 0-2,0 0 0,1-2-1,0 2-2,2 1-2,1 1 0,-1 0-2,-1 1-1,0-1-1,-1 0-1,-1 1-1,0-1-3,0 0-3,0 1-2,0-3-2,2-3-4,0-5-2,2-3-3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0:29"/>
    </inkml:context>
    <inkml:brush xml:id="br0">
      <inkml:brushProperty name="width" value="0.04327" units="cm"/>
      <inkml:brushProperty name="height" value="0.04327" units="cm"/>
      <inkml:brushProperty name="color" value="#F2395B"/>
    </inkml:brush>
  </inkml:definitions>
  <inkml:trace contextRef="#ctx0" brushRef="#br0">90221 55947 508,'6'-14'7,"-3"2"13,-2 4 13,-4 3 14,-2 1 3,-1 2-8,-3 0-9,-2 2-8,-1 0-5,-2 2-2,0 0-2,-1 2-3,-1 1-1,1 1-3,-1 3-3,0 2-1,0 0-3,-1-1-1,-1 0-2,-1-2-2,0 0-1,0 2 1,2 0 1,1 2 0,1-2 1,3 1-1,1-2 0,2 0-1,5-1 3,8-1 7,8 1 7,7 0 5,4 0 3,-1 0-5,-1 0-3,0-1-3,-2 1-3,-1 2 0,-1 0-1,-1 2-1,-1-2 0,0 1 0,-2-2-1,-1 0 0,-1-1-5,0-1-6,-2 1-7,0 0-7,-1-1-7,1-2-9,2-3-6,0 0-8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0:30"/>
    </inkml:context>
    <inkml:brush xml:id="br0">
      <inkml:brushProperty name="width" value="0.0484" units="cm"/>
      <inkml:brushProperty name="height" value="0.0484" units="cm"/>
      <inkml:brushProperty name="color" value="#F2395B"/>
    </inkml:brush>
  </inkml:definitions>
  <inkml:trace contextRef="#ctx0" brushRef="#br0">91382 56134 454,'-7'-8'50,"2"0"-9,2 0-7,3 0-9,0 0-5,0 1-4,0-1-3,0 0-3,-2 0-3,-1 0-2,-2 0-3,-1 1-1,-3-1-1,0 2 1,-1 0 3,-1 2 1,-1 1 1,2 2-1,1 2 1,0 2-1,2 2 0,-1 2 0,0 1 0,0 3 0,0 0 0,0 0-1,1-2 0,-1 0 0,0-1-1,0 3 1,0 2-1,0 2 0,1 0 1,1-1 0,0-1 1,2 0 0,0-1 2,0 3-1,0 1 1,0 3 0,0 0 0,0-3-1,0-1 0,1-2 0,2-3-4,7-4-5,7-4-6,8-4-5,2-4-2,-1-4 0,-1-4-1,-1-3 1,-1-3 0,-1 2-1,-1 1 0,-1 1-1,-1 1 1,-4 2 1,-3 3 2,-2 1 1,-3 1 3,-1 0 6,0 1 5,-1-1 6,-1 3 10,0 6 16,0 5 15,0 7 15,0 2 1,0 0-12,0-2-14,0-1-13,0 1-8,0 3-2,0 4-3,0 2-4,1 0-9,5-3-19,4-3-18,4-3-18,1-2-12,-1-2-3,-1-2-5,0-2-4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0:31"/>
    </inkml:context>
    <inkml:brush xml:id="br0">
      <inkml:brushProperty name="width" value="0.04542" units="cm"/>
      <inkml:brushProperty name="height" value="0.04542" units="cm"/>
      <inkml:brushProperty name="color" value="#F2395B"/>
    </inkml:brush>
  </inkml:definitions>
  <inkml:trace contextRef="#ctx0" brushRef="#br0">92950 56550 484,'0'15'146,"0"-1"-33,0-1-33,0 0-32,0-1-18,0 3-4,0 2-3,0 2-5,0 1-3,0 1-5,0 1-5,0 1-4,0 1-6,0 1-9,0 1-7,0 1-10,0-2-1,0-1 4,0-4 3,0-3 5,0-2-6,0-1-17,0-1-17,0 0-15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0:20"/>
    </inkml:context>
    <inkml:brush xml:id="br0">
      <inkml:brushProperty name="width" value="0.04244" units="cm"/>
      <inkml:brushProperty name="height" value="0.04244" units="cm"/>
      <inkml:brushProperty name="color" value="#F2385B"/>
    </inkml:brush>
  </inkml:definitions>
  <inkml:trace contextRef="#ctx0" brushRef="#br0">9804 29754 518,'-22'-10'2,"5"-2"6,3-3 4,4-3 5,6 1 6,8 4 8,8 6 6,7 5 6,5 5 1,1 5-10,1 7-8,1 6-9,0 4-5,-1 5-4,-1 3-1,-1 4-3,-1 2-2,-3 0 0,-1 1-1,-2-1 0,-2-1-1,-1 0-1,-1-1-1,0-1-1,-1-3-1,1-2 3,1-3 0,1-3 2,1-4 2,0-3 0,0-4 3,-1-4 0,4-7 2,7-10 1,7-10 1,7-9 1,7-11 1,10-10 0,8-12 1,9-10 0,8-8 0,8-6 0,8-7-1,8-4-1,4-3-4,0 5-9,0 4-8,-1 4-9,-4 8-4,-10 11-3,-10 12-2,-9 12-2,-11 10-3,-12 7-4,-12 9-3,-12 7-4,-7 4-2,-3 0 1,-3 0-1,-2 0 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0:38"/>
    </inkml:context>
    <inkml:brush xml:id="br0">
      <inkml:brushProperty name="width" value="0.03773" units="cm"/>
      <inkml:brushProperty name="height" value="0.03773" units="cm"/>
      <inkml:brushProperty name="color" value="#F2395B"/>
    </inkml:brush>
  </inkml:definitions>
  <inkml:trace contextRef="#ctx0" brushRef="#br0">94070 56147 583,'-11'0'24,"8"-2"14,9 0 14,10-2 14,4 0 2,3-2-11,1 0-11,3-1-11,0 0-12,1 2-15,-1 2-15,1 2-15,-3 1-8,-3 0 0,-5 0-1,-3 0-2,-3 1 2,-2 2 0,-3 2 2,-1 2 1,-2 1 0,-4 1-3,-2 2-2,-3 0-3,-2 0 1,2-2 6,1-2 4,0-2 6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0:39"/>
    </inkml:context>
    <inkml:brush xml:id="br0">
      <inkml:brushProperty name="width" value="0.03815" units="cm"/>
      <inkml:brushProperty name="height" value="0.03815" units="cm"/>
      <inkml:brushProperty name="color" value="#F2395B"/>
    </inkml:brush>
  </inkml:definitions>
  <inkml:trace contextRef="#ctx0" brushRef="#br0">94149 56700 576,'-43'21'3,"8"-5"4,7-4 5,9-6 4,8-3 9,10-4 11,10-2 11,10-3 12,5-2 0,4 0-9,3 0-9,3 0-9,1 1-10,-1 2-10,-2 2-10,0 2-9,-1 1-10,-3 2-9,-2 0-11,-1 2-9,-3 0-7,-3 0-4,-3 0-3,-2 0-4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0:39"/>
    </inkml:context>
    <inkml:brush xml:id="br0">
      <inkml:brushProperty name="width" value="0.05213" units="cm"/>
      <inkml:brushProperty name="height" value="0.05213" units="cm"/>
      <inkml:brushProperty name="color" value="#F2395B"/>
    </inkml:brush>
  </inkml:definitions>
  <inkml:trace contextRef="#ctx0" brushRef="#br0">95826 55721 422,'0'-29'4,"2"7"8,0 5 8,2 6 8,-2 8 10,-4 8 15,-4 9 13,-4 10 14,-2 4-1,0 0-15,0 2-15,1 1-16,0 1-10,0-1-7,2 0-6,0 1-8,2-1-6,1 2-6,0 1-8,2 1-7,0-1-7,2-3-5,0-3-6,2-3-6,1-5-5,4-5-5,2-6-6,4-6-4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0:39"/>
    </inkml:context>
    <inkml:brush xml:id="br0">
      <inkml:brushProperty name="width" value="0.05123" units="cm"/>
      <inkml:brushProperty name="height" value="0.05123" units="cm"/>
      <inkml:brushProperty name="color" value="#F2395B"/>
    </inkml:brush>
  </inkml:definitions>
  <inkml:trace contextRef="#ctx0" brushRef="#br0">96606 56105 429,'0'-19'12,"-2"9"24,0 8 23,-1 10 25,-2 4 3,-1 3-16,0 2-17,-1 2-17,-1 0-10,0 1-4,1-1-4,-1 1-3,0-1-3,2 1-2,1 0-2,0-1-1,3 0-3,4-2-7,4-3-6,4-1-5,2-3-2,1-2 2,1-4 2,2-2 2,-1-4-1,1-2-3,0-4-4,-1-2-4,0-2 1,-1 1 3,0-1 4,-2 0 4,-1-1 3,-1-2 1,0-1 2,-2-3 1,0 0 1,-2 1 1,-1 1 0,0 1 1,-1 0 0,0 2 0,-1 1 1,1 1 0,-1 1 0,-4 0 1,-2 2 1,-3 1 0,-3 0-1,0 2-3,-2 0-3,1 2-2,-3 1-3,-2 2-1,-2 2-3,-1 2-1,0 1-4,2 2-6,4 0-6,3 2-6,2-1-5,0 1-3,2 0-4,1 0-3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0:42"/>
    </inkml:context>
    <inkml:brush xml:id="br0">
      <inkml:brushProperty name="width" value="0.03253" units="cm"/>
      <inkml:brushProperty name="height" value="0.03253" units="cm"/>
      <inkml:brushProperty name="color" value="#F2395B"/>
    </inkml:brush>
  </inkml:definitions>
  <inkml:trace contextRef="#ctx0" brushRef="#br0">97692 55863 676,'-3'-15'81,"8"4"-10,9 3-11,10 3-12,2 0-12,0 2-15,0-1-15,-2 0-14,-2 0-11,-3 2-6,-3 0-6,-3 2-7,-2 0-4,0 2-4,-2 0-5,0 2-4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0:42"/>
    </inkml:context>
    <inkml:brush xml:id="br0">
      <inkml:brushProperty name="width" value="0.0411" units="cm"/>
      <inkml:brushProperty name="height" value="0.0411" units="cm"/>
      <inkml:brushProperty name="color" value="#F2395B"/>
    </inkml:brush>
  </inkml:definitions>
  <inkml:trace contextRef="#ctx0" brushRef="#br0">98482 55258 535,'8'-9'2,"0"0"5,0-1 5,-1-1 4,1 0 5,0 2 5,0 2 5,0 2 6,0 1 1,1 0-4,2 0-4,0 1-3,0 1-2,-1 5 1,0 6 1,-2 4 0,-1 3-1,0 1-6,-2 2-5,0 0-5,-3 1-5,-4 1-3,-4 1-3,-4 1-4,-2-1-4,-2-1-6,0-2-3,-1-2-6,0-2-2,-1-1 2,0-1 1,0 0 2,1-3 1,1-1 3,1-2 3,1-2 3,4-2 6,10-2 10,8-2 9,9-2 9,4-1 0,-1 2-13,-1 0-11,-1 2-13,0 0-9,0 0-10,-1 0-8,1 0-8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0:43"/>
    </inkml:context>
    <inkml:brush xml:id="br0">
      <inkml:brushProperty name="width" value="0.0302" units="cm"/>
      <inkml:brushProperty name="height" value="0.0302" units="cm"/>
      <inkml:brushProperty name="color" value="#F2395B"/>
    </inkml:brush>
  </inkml:definitions>
  <inkml:trace contextRef="#ctx0" brushRef="#br0">99450 56050 728,'14'1'142,"-2"4"-52,-4 2-51,-2 4-50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0:43"/>
    </inkml:context>
    <inkml:brush xml:id="br0">
      <inkml:brushProperty name="width" value="0.04763" units="cm"/>
      <inkml:brushProperty name="height" value="0.04763" units="cm"/>
      <inkml:brushProperty name="color" value="#F2395B"/>
    </inkml:brush>
  </inkml:definitions>
  <inkml:trace contextRef="#ctx0" brushRef="#br0">99979 55077 461,'-2'-25'58,"-2"16"5,-4 14 4,-2 16 6,-1 5-4,0 0-13,2-1-14,1-1-13,1-1-8,2-1-2,2-1-1,2 0-3,5-3-6,8-1-11,7-3-10,9-1-10,2-3-8,-1-2-5,-3-4-4,-1-2-6,-3-3-1,-3-1 1,-3 0 0,-2-1 2,-4-2 2,-1 0 4,-2-1 5,-2-2 3,-1 1 4,0-1 1,0 0 2,0 0 2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0:43"/>
    </inkml:context>
    <inkml:brush xml:id="br0">
      <inkml:brushProperty name="width" value="0.04783" units="cm"/>
      <inkml:brushProperty name="height" value="0.04783" units="cm"/>
      <inkml:brushProperty name="color" value="#F2395B"/>
    </inkml:brush>
  </inkml:definitions>
  <inkml:trace contextRef="#ctx0" brushRef="#br0">100356 55040 459,'-9'-5'30,"0"8"21,-2 6 20,0 7 21,0 5 1,1 1-17,0 3-18,2 1-19,0 6-16,-2 10-16,0 10-15,-1 10-17,0 1-6,0-7 0,2-6 2,1-8 1,0-5-7,2-3-15,0-5-16,2-3-15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0:53"/>
    </inkml:context>
    <inkml:brush xml:id="br0">
      <inkml:brushProperty name="width" value="0.04277" units="cm"/>
      <inkml:brushProperty name="height" value="0.04277" units="cm"/>
      <inkml:brushProperty name="color" value="#00BFF3"/>
    </inkml:brush>
  </inkml:definitions>
  <inkml:trace contextRef="#ctx0" brushRef="#br0">88944 52958 514,'-5'-8'81,"6"2"-13,6 1-14,5 0-13,5 0-8,3-2-2,4-1-2,2-3-2,0 0-3,-2 2-3,-1 2-4,-2 3-3,-4 2-4,-3 5-7,-4 6-5,-4 4-5,-4 4-4,-4 3 0,-4 3 0,-4 3-1,-3 1 1,0-3 0,-1-1 0,-1-2 1,-1-3 0,-1 1 2,-2-2-1,1-1 2,-1-1 1,2-2 3,2-3 3,3-1 2,-1-1 3,0-2 3,-1-1 3,-1 0 3,5-2 4,12-2 4,12-2 4,11-2 4,5-1-5,-1 0-14,-3 0-13,-1 0-14,-1 0-11,-1-2-10,1 0-9,-1-1-9,-1-1-3,-1 0 3,-2 0 4,-2 0 3,-3 1 5,-3 0 5,-3 2 5,-2 1 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0:24"/>
    </inkml:context>
    <inkml:brush xml:id="br0">
      <inkml:brushProperty name="width" value="0.03904" units="cm"/>
      <inkml:brushProperty name="height" value="0.03904" units="cm"/>
      <inkml:brushProperty name="color" value="#F2385B"/>
    </inkml:brush>
  </inkml:definitions>
  <inkml:trace contextRef="#ctx0" brushRef="#br0">10259 48574 563,'-15'-1'0,"4"0"0,3-2 0,3 0 0,2 1 6,3 6 13,4 4 12,2 6 12,3 2 3,0 5-5,1 2-7,2 3-6,-1 3-5,-1 4-3,-1 4-2,0 5-4,-1 1-2,-1 0 1,1 0 1,0 0 0,1 0-2,2 0-3,1 0-3,3 0-4,0-1-3,-1-5-1,0-4-2,-2-4-2,1-4-1,1-5 2,3-4 0,2-6 2,2-5 1,5-6 3,3-6 3,5-6 3,2-5 0,4-7 0,3-5-1,2-6-1,2-4 0,0-1-1,0-1-1,1 0-1,-3 0-1,0 2 1,-3 1-1,-2 3 1,-2 2-1,-3 2 1,-4 1 1,-2 3-1,-2 2-1,-1 3-3,-1 3-4,-1 3-4,-2 1-2,-3-2-2,-3 0-1,-2-1-2,-2 0-1,-1-1-4,1 0-1,0 1-3,-1-1-2,-1 1-2,0-1-3,-2 1-2,-1 0-1,0 2-2,-2 3-2,0 1-1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0:53"/>
    </inkml:context>
    <inkml:brush xml:id="br0">
      <inkml:brushProperty name="width" value="0.03815" units="cm"/>
      <inkml:brushProperty name="height" value="0.03815" units="cm"/>
      <inkml:brushProperty name="color" value="#00BFF3"/>
    </inkml:brush>
  </inkml:definitions>
  <inkml:trace contextRef="#ctx0" brushRef="#br0">90200 53500 576,'8'8'166,"0"2"-43,0 0-43,-1 1-41,1 1-27,-2 0-9,-1 0-8,0 0-9,0-1-13,2-1-14,1-1-15,3 0-15,0-4-2,-2-2 10,-2-6 9,-2-2 11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0:54"/>
    </inkml:context>
    <inkml:brush xml:id="br0">
      <inkml:brushProperty name="width" value="0.05066" units="cm"/>
      <inkml:brushProperty name="height" value="0.05066" units="cm"/>
      <inkml:brushProperty name="color" value="#00BFF3"/>
    </inkml:brush>
  </inkml:definitions>
  <inkml:trace contextRef="#ctx0" brushRef="#br0">90974 52358 434,'-1'-34'62,"-2"13"0,-2 11-2,-2 12-2,-1 8-4,-1 4-9,-2 3-8,0 5-8,0 2-6,2 1-1,3 1-1,1 0-2,1 0-2,0-3-3,0-3-4,0-2-2,3-2-3,6 3 1,6 1 0,6 3 0,3-3-5,1-5-8,1-6-9,1-6-8,0-5-7,1 0-3,-1-3-4,1-2-4,-2-1-1,0-2-2,-1 0 0,0-1-1,-4 0 1,-5 0 4,-5 2 4,-4 1 4,-3 0 4,2 2 4,0 1 3,2 0 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0:54"/>
    </inkml:context>
    <inkml:brush xml:id="br0">
      <inkml:brushProperty name="width" value="0.05052" units="cm"/>
      <inkml:brushProperty name="height" value="0.05052" units="cm"/>
      <inkml:brushProperty name="color" value="#00BFF3"/>
    </inkml:brush>
  </inkml:definitions>
  <inkml:trace contextRef="#ctx0" brushRef="#br0">91424 52431 435,'-8'-7'1,"2"1"3,1 0 2,0 2 3,1 0 10,-2 2 19,0 0 18,-1 2 18,-1 3 5,2 7-11,1 8-10,0 6-11,1 6-9,0 4-8,0 6-9,1 5-8,-2 4-10,0 5-9,-2 5-11,0 6-10,0-1-5,0-5 0,2-5 1,1-4 1,0-6-7,0-6-14,0-6-15,0-5-14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1:00"/>
    </inkml:context>
    <inkml:brush xml:id="br0">
      <inkml:brushProperty name="width" value="0.05065" units="cm"/>
      <inkml:brushProperty name="height" value="0.05065" units="cm"/>
      <inkml:brushProperty name="color" value="#00BFF3"/>
    </inkml:brush>
  </inkml:definitions>
  <inkml:trace contextRef="#ctx0" brushRef="#br0">70833 53473 434,'-6'-8'14,"4"0"12,4 0 13,4 0 13,4 0 3,3 1-7,5-1-7,4 0-7,2-1-4,2-2-3,3-2-2,1-1-3,2-1-2,-1 2-1,0 2-3,1 3-2,-2 1-1,-3 2-1,-4 2-2,-1 2 0,-1 1-2,5 2-1,3 0-2,5 2-1,-1 1 0,-2 1-1,-3 3 0,-3 2 0,0 1-2,3 0-2,3-1-3,3 1-2,2-2-3,2-2-3,2-4-1,3-2-3,-1-2 1,0 0 2,-2 0 3,0 0 1,-4-1 2,-7 0-2,-7-2 0,-7 0-2,0-2-4,5 0-9,7-1-8,5-2-8,2 1-4,-1-1 0,-3 0 0,-1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1:01"/>
    </inkml:context>
    <inkml:brush xml:id="br0">
      <inkml:brushProperty name="width" value="0.0466" units="cm"/>
      <inkml:brushProperty name="height" value="0.0466" units="cm"/>
      <inkml:brushProperty name="color" value="#00BFF3"/>
    </inkml:brush>
  </inkml:definitions>
  <inkml:trace contextRef="#ctx0" brushRef="#br0">71514 55622 472,'1'-17'10,"2"-2"12,2-1 12,2-3 11,1 0 3,-1 1-7,1 1-6,0 1-6,-1 1-6,-2 1-4,-3 1-6,0 1-4,-4 1-3,0 2-2,-3 2-1,-2 3-1,-2 3-2,-4 8 0,-2 6 0,-3 7 0,-2 4 0,-1 1 2,-1 1 1,-1 1 1,0 1 1,3-1 1,1 1 1,3-1 0,1 0 2,2-3 0,2-1 2,3-2 1,5-5-2,11-5-8,11-6-6,11-6-6,5-4-5,-3-1-1,-2-3-2,-1-2-1,-4 1 0,-3 3 2,-5 2 2,-3 4 2,-5 3 7,-4 4 14,-6 4 13,-4 4 13,-3 2 3,0 3-5,1 2-6,-1 1-7,0 2-2,0 0-2,0-1 0,0 1-1,0 1-4,-2 5-9,0 3-6,-1 4-9,-1 4-7,-2 5-7,0 3-8,-1 4-6,1-2-4,1-8 2,2-8 2,2-7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1:01"/>
    </inkml:context>
    <inkml:brush xml:id="br0">
      <inkml:brushProperty name="width" value="0.03784" units="cm"/>
      <inkml:brushProperty name="height" value="0.03784" units="cm"/>
      <inkml:brushProperty name="color" value="#00BFF3"/>
    </inkml:brush>
  </inkml:definitions>
  <inkml:trace contextRef="#ctx0" brushRef="#br0">72489 56383 581,'-5'-6'33,"6"4"14,6 4 12,6 4 14,2 2-1,-1 1-17,-1 2-17,0 0-16,-2 1-11,-1 0-4,0-1-6,-2 1-4,0-2-8,2-2-10,0-4-11,1-2-10,0-4-8,0 0-7,-2-3-5,0-2-6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1:02"/>
    </inkml:context>
    <inkml:brush xml:id="br0">
      <inkml:brushProperty name="width" value="0.05668" units="cm"/>
      <inkml:brushProperty name="height" value="0.05668" units="cm"/>
      <inkml:brushProperty name="color" value="#00BFF3"/>
    </inkml:brush>
  </inkml:definitions>
  <inkml:trace contextRef="#ctx0" brushRef="#br0">73482 54793 388,'7'-24'3,"-2"1"9,-3-1 7,0 1 7,-4 5 10,-2 12 9,-4 12 11,-2 12 9,-3 8 1,-1 6-10,-3 6-10,-1 7-9,-3 1-7,0-1-6,-1 0-4,-1-1-6,1-3-3,3-2-1,3-3-2,3-3-1,2-3-1,2-2 0,2-1-1,3-3-2,2-2-3,7-3-9,6-3-7,6-2-9,3-6-3,1-8 0,1-8 2,1-8 1,0-5 1,-1-3 3,-1-3 2,-1-3 2,-2 0 2,-4 3 2,-5 3 2,-3 3 1,-6 4 1,-10 5 2,-8 4 1,-9 6 2,-4 5-1,0 8-5,-1 6-2,1 7-5,3 1 0,7-5 1,7-5 3,7-4 2,2-4-4,-1 1-11,0 0-12,-1 0-11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1:09"/>
    </inkml:context>
    <inkml:brush xml:id="br0">
      <inkml:brushProperty name="width" value="0.0472" units="cm"/>
      <inkml:brushProperty name="height" value="0.0472" units="cm"/>
      <inkml:brushProperty name="color" value="#00BFF3"/>
    </inkml:brush>
  </inkml:definitions>
  <inkml:trace contextRef="#ctx0" brushRef="#br0">89679 58663 466,'0'-15'7,"2"1"7,0 1 6,2 1 7,-1 4 10,-2 10 12,-2 8 12,-2 9 13,-1 5-1,0 3-14,0 1-15,0 3-13,0 0-11,0 2-7,0 1-8,0 1-8,0 2-4,-2 2-2,0 4-1,-1 2-2,-1 1-3,2-2-4,0-2-5,2-1-4,0-4-3,2-4-2,0-4-2,2-3-2,0-5 0,0-3-1,0-4 0,0-4 0,1-4 0,2-3 2,2-2 3,2-4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1:10"/>
    </inkml:context>
    <inkml:brush xml:id="br0">
      <inkml:brushProperty name="width" value="0.04014" units="cm"/>
      <inkml:brushProperty name="height" value="0.04014" units="cm"/>
      <inkml:brushProperty name="color" value="#00BFF3"/>
    </inkml:brush>
  </inkml:definitions>
  <inkml:trace contextRef="#ctx0" brushRef="#br0">90270 59045 548,'-2'-13'8,"0"4"16,-3 6 17,-2 5 17,-1 2 1,-2 3-10,0 2-11,-1 2-11,-2 1-8,-2 1-3,-1 1-4,-3 2-4,-1-1-2,-3 1-2,-1 0-2,-3-1-1,1 1-2,1 0-1,3-1 0,1 1-2,1-1-1,1-1 1,-1-1 0,1 0 0,4-2 5,12 1 9,11 0 9,10 0 10,6 0-1,1 1-13,1 1-11,1 1-14,0 0-9,0 0-7,1-2-8,-1-1-7,0-2-4,-3-2 0,-1-4 0,-3-2 0,-2-2 0,-3 0 3,-2 0 3,-4 0 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1:10"/>
    </inkml:context>
    <inkml:brush xml:id="br0">
      <inkml:brushProperty name="width" value="0.04738" units="cm"/>
      <inkml:brushProperty name="height" value="0.04738" units="cm"/>
      <inkml:brushProperty name="color" value="#00BFF3"/>
    </inkml:brush>
  </inkml:definitions>
  <inkml:trace contextRef="#ctx0" brushRef="#br0">91122 59641 464,'7'-22'28,"-1"3"4,0 3 5,-2 3 3,-1 1-1,-2 0-6,-2 0-7,-2 1-7,-2 0-5,-3 4-4,-4 2-3,-2 4-3,-1 1-2,-1 2 1,0 0 1,1 2 1,-1 1 0,0 3 0,1 4 0,-1 2 0,1 2 2,0 1 2,2 2 3,1 0 3,1-1 1,0 1-1,2-2-1,1-1-1,2-1-2,6-1-3,4 0-3,6-2-3,2-3-4,1-6-6,1-6-5,2-6-6,0-3-3,1-2-2,1 0-1,1-1-1,0 0 1,-3 1 5,-1 1 3,-2 0 5,-3 6 12,-3 8 18,-2 10 19,-4 8 19,-1 3 3,0-3-12,0-3-12,0-3-11,1-1-10,2 0-7,2 0-5,2-1-8,2 0-15,3 0-25,4-2-26,2 0-24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0:29"/>
    </inkml:context>
    <inkml:brush xml:id="br0">
      <inkml:brushProperty name="width" value="0.04653" units="cm"/>
      <inkml:brushProperty name="height" value="0.04653" units="cm"/>
      <inkml:brushProperty name="color" value="#F2385B"/>
    </inkml:brush>
  </inkml:definitions>
  <inkml:trace contextRef="#ctx0" brushRef="#br0">81738 24569 472,'14'-50'0,"-4"10"0,-5 9 0,-2 11 0,-3 3 5,1-1 11,2-3 10,0-1 10,1-3 4,-2-3-4,0-3-4,-2-3-2,0 2-6,-2 7-4,0 7-5,-2 7-5,-1 1-2,-3-6 1,-4-4 2,-2-4 1,-4-3 0,-5 1 0,-5 1-1,-5 1-1,-4 2-2,-4 5-2,-4 3-1,-4 4-3,-2 3 0,0 0 0,0 2 1,0 1 0,-3 4 0,-6 7-1,-5 9 0,-7 8 0,-4 5 0,-5 4 1,-3 4 0,-4 5 1,-1 2 0,5 3-2,4 4-2,4 2-2,4 2 1,6 0 2,6 0 3,7 0 3,5 0 1,5 1 0,7 2 0,6 0-1,2 4-1,1 7-1,0 7-1,-1 7-1,2 2-2,1-2 0,3-2-1,1-1-1,4-3 0,5 0-2,4-1 0,6-1-1,4-1 0,6-3 1,4-1 1,5-3 0,7-3 0,9-7 1,9-5 0,8-5 0,10-8 2,11-8 3,11-7 3,11-9 4,8-5 0,7-2-1,7-4-1,8-2-3,2-5-3,-2-6-5,0-6-5,0-5-5,-5-5-4,-3-1 0,-6-3-2,-5-1 0,-5-3 0,-8-4 3,-6-5 1,-7-3 3,-5-4 3,-3-3 3,-3-5 3,-2-4 4,-6-3 0,-5-1 0,-6-3-1,-6-1-1,-6-5-1,-5-7 1,-7-7-1,-5-6 1,-7-3-2,-6 2 0,-8 2-2,-6 2-2,-8 2 0,-7 3 2,-9 4 0,-7 2 2,-7 2-1,-6-1 1,-6 1-1,-5 0 0,-8 5-1,-5 10 0,-8 12 0,-7 11-1,-6 9 1,-6 11-1,-6 9 1,-5 10 1,-3 11-2,1 13-4,1 13-3,0 12-3,10 6-4,16-4-4,17-2-4,17-4-3,10-3-4,6-3-1,4-5-3,5-4-2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1:11"/>
    </inkml:context>
    <inkml:brush xml:id="br0">
      <inkml:brushProperty name="width" value="0.0445" units="cm"/>
      <inkml:brushProperty name="height" value="0.0445" units="cm"/>
      <inkml:brushProperty name="color" value="#00BFF3"/>
    </inkml:brush>
  </inkml:definitions>
  <inkml:trace contextRef="#ctx0" brushRef="#br0">92173 59797 494,'7'-14'2,"1"2"5,0 4 5,0 3 4,0 1 7,0 2 8,-1 0 9,1 2 8,0 1 1,0 2-4,0 2-4,0 2-6,-2 2-4,-1 3-5,-2 3-6,-2 4-4,-2 2-3,-4 3-1,-2 3 1,-3 3 0,-3-1-3,0-2-7,-1-3-7,-1-2-7,0-4-4,0-3-3,2-3-3,1-2-4,3-4 4,6-3 8,6-2 10,6-4 9,4-1 1,1 1-4,3-1-6,2 0-4,1 0-9,3 2-13,1 0-12,3 2-13,-2 0-5,-5 2 4,-5 0 2,-4 2 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1:11"/>
    </inkml:context>
    <inkml:brush xml:id="br0">
      <inkml:brushProperty name="width" value="0.03988" units="cm"/>
      <inkml:brushProperty name="height" value="0.03988" units="cm"/>
      <inkml:brushProperty name="color" value="#00BFF3"/>
    </inkml:brush>
  </inkml:definitions>
  <inkml:trace contextRef="#ctx0" brushRef="#br0">93677 59497 551,'-6'-8'9,"2"2"16,4 1 17,3 0 17,2 1 4,3 1-11,3-1-10,4 0-10,2 0-6,3 2-2,3 0-2,3 2-1,1 0-5,-1 0-5,-1 0-6,-1 0-7,-2 1-7,-3 2-9,-3 2-10,-3 2-9,-2 0-9,-2 1-10,-2 0-10,-2 0-11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1:11"/>
    </inkml:context>
    <inkml:brush xml:id="br0">
      <inkml:brushProperty name="width" value="0.03932" units="cm"/>
      <inkml:brushProperty name="height" value="0.03932" units="cm"/>
      <inkml:brushProperty name="color" value="#00BFF3"/>
    </inkml:brush>
  </inkml:definitions>
  <inkml:trace contextRef="#ctx0" brushRef="#br0">93472 60297 559,'-19'-2'75,"7"0"-8,8-3-8,8-2-6,7 0-7,5 0-7,7 2-5,5 1-7,5 0-6,1 2-8,2 0-7,2 2-7,0 1-7,-3 2-10,-3 2-8,-3 2-9,-3 0-4,-2 1 1,-1 0 0,-2 0 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1:12"/>
    </inkml:context>
    <inkml:brush xml:id="br0">
      <inkml:brushProperty name="width" value="0.04899" units="cm"/>
      <inkml:brushProperty name="height" value="0.04899" units="cm"/>
      <inkml:brushProperty name="color" value="#00BFF3"/>
    </inkml:brush>
  </inkml:definitions>
  <inkml:trace contextRef="#ctx0" brushRef="#br0">96106 58977 449,'-8'-6'10,"2"2"19,1 4 21,0 3 19,0 2 6,0 5-11,-1 4-10,-1 3-9,-2 6-9,0 7-5,-2 7-7,0 7-6,-1 3-3,1 1-3,-1 2-2,0 0-2,1 0-8,2-2-12,2-2-14,3-2-13,0-4-11,0-7-6,0-7-8,0-7-7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1:12"/>
    </inkml:context>
    <inkml:brush xml:id="br0">
      <inkml:brushProperty name="width" value="0.04981" units="cm"/>
      <inkml:brushProperty name="height" value="0.04981" units="cm"/>
      <inkml:brushProperty name="color" value="#00BFF3"/>
    </inkml:brush>
  </inkml:definitions>
  <inkml:trace contextRef="#ctx0" brushRef="#br0">96806 59481 441,'-8'-5'75,"2"4"-7,1 6-9,0 4-8,1 4-6,-2 1-6,0 3-6,-1 2-5,-1 1-5,2 1-1,1 1-3,0 1-1,1 0-2,0-1-2,0-1 0,1-1-3,0-1-1,3-1-3,4 0-2,2-2-4,3-3-4,4-5-10,2-4-7,3-6-9,1-3-3,-1-3 5,0-4 3,-2-2 3,0-2 2,1-1 0,2-1 0,0-1-1,-2-2 2,-3 0 5,-4-1 5,-4-1 4,-3 0 4,-1 1 3,0 1 1,-1 1 3,-2 1 1,-1 3 2,0 1 0,-1 3 1,-2 1 0,-2 4-1,-2 2-3,-2 4 0,-1 1-5,-1 0-6,-1 0-6,-2 0-7,2 1-6,1 4-7,2 2-5,2 4-7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1:13"/>
    </inkml:context>
    <inkml:brush xml:id="br0">
      <inkml:brushProperty name="width" value="0.04574" units="cm"/>
      <inkml:brushProperty name="height" value="0.04574" units="cm"/>
      <inkml:brushProperty name="color" value="#00BFF3"/>
    </inkml:brush>
  </inkml:definitions>
  <inkml:trace contextRef="#ctx0" brushRef="#br0">97774 58932 480,'-11'-8'80,"10"2"0,10 0 0,10 2 1,4 0-10,1 2-17,-1 0-20,1 2-17,-1 0-11,-1 2 0,-1 0 0,-1 2-2,-2 0-16,-1 0-33,-2 0-34,-2 0-33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1:13"/>
    </inkml:context>
    <inkml:brush xml:id="br0">
      <inkml:brushProperty name="width" value="0.04931" units="cm"/>
      <inkml:brushProperty name="height" value="0.04931" units="cm"/>
      <inkml:brushProperty name="color" value="#00BFF3"/>
    </inkml:brush>
  </inkml:definitions>
  <inkml:trace contextRef="#ctx0" brushRef="#br0">99319 58268 446,'14'-22'17,"-3"3"3,-3 3 3,-2 3 3,-3 1 3,-1 0 4,0 0 3,-1 1 5,-4 0 0,-4 2-5,-6 2-4,-4 3-5,-1 1-4,1 3-4,2 4-4,3 2-3,0 2-4,0 2 0,0 0-2,1 1-1,-1 1 0,2 0 0,1 0 1,0-1 0,3 1 0,2 0-1,4 0-1,3-1-1,2-1-3,3-2-6,3-4-6,4-2-5,0-2-6,1 0-4,0 0-4,0 0-4,-1-1-1,-1 0 6,-1-2 3,-1 0 5,-1-2 5,-2 0 3,-2-1 4,-2-1 4,-4 2 13,-4 7 22,-6 8 22,-4 6 21,-2 3 3,1 1-18,1 0-16,0-1-17,1 1-13,1 1-9,-1 1-7,0 1-9,1 0-10,1-3-13,0-1-11,2-2-13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1:14"/>
    </inkml:context>
    <inkml:brush xml:id="br0">
      <inkml:brushProperty name="width" value="0.03692" units="cm"/>
      <inkml:brushProperty name="height" value="0.03692" units="cm"/>
      <inkml:brushProperty name="color" value="#00BFF3"/>
    </inkml:brush>
  </inkml:definitions>
  <inkml:trace contextRef="#ctx0" brushRef="#br0">99950 58950 595,'28'22'169,"-7"-3"-46,-7-3-45,-6-2-46,-4-3-29,2 1-16,0 0-14,2 0-15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1:14"/>
    </inkml:context>
    <inkml:brush xml:id="br0">
      <inkml:brushProperty name="width" value="0.05745" units="cm"/>
      <inkml:brushProperty name="height" value="0.05745" units="cm"/>
      <inkml:brushProperty name="color" value="#00BFF3"/>
    </inkml:brush>
  </inkml:definitions>
  <inkml:trace contextRef="#ctx0" brushRef="#br0">100892 57447 382,'-2'-21'57,"-2"7"-1,-4 5-1,-2 6 0,-2 4-3,1 4-5,-1 2-6,0 4-6,0 1-4,1 3-2,-1 1-4,0 3-2,0 2-4,1 3-1,-1 3-4,0 3-1,0 1-3,1-1-1,-1-1-1,0-1-2,1-1-1,1-1-1,0-1-1,2-1-1,1-2-2,2-1-2,2-3-2,2-1-3,4-2-6,4-1-10,5 0-11,6-2-10,1-3-3,1-4 6,-1-6 5,1-4 4,-1-3 6,-1-2 5,-1 0 3,-1-1 6,-2-2 3,-4-2 3,-5-1 3,-2-3 2,-3 0 4,0 3 5,0 1 4,0 2 4,-3 3 4,-4 2 3,-6 4 2,-3 3 3,-5 2-2,-2 2-6,-1 2-5,-2 1-7,-3 5-4,0 4-6,0 5-3,-2 5-6,2 1-12,3-3-22,5-3-22,3-3-21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1:28"/>
    </inkml:context>
    <inkml:brush xml:id="br0">
      <inkml:brushProperty name="width" value="0.05005" units="cm"/>
      <inkml:brushProperty name="height" value="0.05005" units="cm"/>
      <inkml:brushProperty name="color" value="#F2395B"/>
    </inkml:brush>
  </inkml:definitions>
  <inkml:trace contextRef="#ctx0" brushRef="#br0">68926 31964 439,'-29'-8'-4,"7"1"9,5-1 10,6 0 8,4 2 9,-1 4 10,0 4 10,0 4 9,0 2 0,0 1-11,1 2-11,-1 0-10,-1 2-7,0 3-2,-2 3-2,0 4-2,0 0-1,-1 2-3,0 1-2,0 1-1,1 3-1,-1 5-1,0 4 0,0 6 0,0 2-3,-3 0-4,-2 0-3,-1 0-4,-1-1-3,2-2 2,3-2-1,1-1 2,2-2-3,1 2-3,0 1-4,2 0-3,2-6-9,6-13-11,4-14-13,6-14-12,2-10-2,1-7 7,1-7 7,2-7 8,-2 0 7,-3 5 7,-3 7 7,-2 5 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0:30"/>
    </inkml:context>
    <inkml:brush xml:id="br0">
      <inkml:brushProperty name="width" value="0.04067" units="cm"/>
      <inkml:brushProperty name="height" value="0.04067" units="cm"/>
      <inkml:brushProperty name="color" value="#F2385B"/>
    </inkml:brush>
  </inkml:definitions>
  <inkml:trace contextRef="#ctx0" brushRef="#br0">89846 24950 540,'-16'36'88,"2"-7"-16,1-7-16,1-7-16,-3-1-10,-4 7-1,-5 5-2,-4 7-1,-2 0-3,5-3-4,3-5-3,5-3-4,-3 1-3,-7 10-3,-9 9-1,-7 9-4,-2 2-2,6-3-5,4-2-3,5-3-5,5-6-6,5-6-6,5-7-6,5-7-7,3-8-5,2-10-5,2-10-4,2-10-5,2-3 3,2 1 9,2 3 8,2 1 10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1:28"/>
    </inkml:context>
    <inkml:brush xml:id="br0">
      <inkml:brushProperty name="width" value="0.05745" units="cm"/>
      <inkml:brushProperty name="height" value="0.05745" units="cm"/>
      <inkml:brushProperty name="color" value="#F2395B"/>
    </inkml:brush>
  </inkml:definitions>
  <inkml:trace contextRef="#ctx0" brushRef="#br0">69400 32287 382,'7'-42'3,"-2"9"3,-3 11 4,0 9 4,-1 7 9,1 2 12,3 4 14,2 3 11,1 3 3,-2 5-8,-1 5-9,0 5-9,-1 4-6,0 3-3,-1 3-3,1 3-3,0 2-3,-2 2-2,0 2-1,-2 2-2,1 2-1,0 0-3,2 2-1,0 1-2,1 0-3,0 1-2,0 2-3,0 0-3,-1 0-3,2-2-7,-2-2-6,1-2-6,1-3-5,0-6-4,1-4-3,2-5-4,-2-7-4,-4-10-4,-4-10-4,-4-10-4,-2-4 1,0 1 7,0 0 7,1 2 7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1:29"/>
    </inkml:context>
    <inkml:brush xml:id="br0">
      <inkml:brushProperty name="width" value="0.04362" units="cm"/>
      <inkml:brushProperty name="height" value="0.04362" units="cm"/>
      <inkml:brushProperty name="color" value="#F2395B"/>
    </inkml:brush>
  </inkml:definitions>
  <inkml:trace contextRef="#ctx0" brushRef="#br0">68743 33974 504,'-10'-8'0,"-2"2"2,-3 1 1,-3 0 1,0 1 5,2 0 9,4 0 8,3 1 9,3-1 7,4 2 7,4 0 7,4 2 6,5-2-2,7 0-12,7-3-12,7-2-11,4-1-11,0-2-8,2 0-8,1-1-9,0-1-3,0 0 1,1 1 2,-1-1 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1:29"/>
    </inkml:context>
    <inkml:brush xml:id="br0">
      <inkml:brushProperty name="width" value="0.05146" units="cm"/>
      <inkml:brushProperty name="height" value="0.05146" units="cm"/>
      <inkml:brushProperty name="color" value="#F2395B"/>
    </inkml:brush>
  </inkml:definitions>
  <inkml:trace contextRef="#ctx0" brushRef="#br0">70085 31221 427,'-13'-15'7,"5"4"16,4 3 14,6 3 15,3 1 5,3 0-6,4 0-6,2 0-5,2 1-6,1 2-4,2 2-5,0 2-4,-1 2-4,-3 2 0,-3 1-3,-2 3-1,-4 3-3,-1 4-2,-2 3-4,-2 5-3,-3 2-2,-3 0-4,-6 2-3,-2 1-2,-3-1-2,-2-1-1,0-3 1,-1-1-1,0-3 1,1-3 1,1-3 2,1-3 2,5-4 7,8-4 13,9-6 11,10-4 13,4-3 2,1-2-10,1 0-9,1-1-9,1-1-7,3 0-1,1 1-4,3-1-2,-1 2-10,-3 2-16,-4 4-16,-1 2-17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1:29"/>
    </inkml:context>
    <inkml:brush xml:id="br0">
      <inkml:brushProperty name="width" value="0.04692" units="cm"/>
      <inkml:brushProperty name="height" value="0.04692" units="cm"/>
      <inkml:brushProperty name="color" value="#F2395B"/>
    </inkml:brush>
  </inkml:definitions>
  <inkml:trace contextRef="#ctx0" brushRef="#br0">71300 31179 468,'17'-15'141,"1"4"-30,3 3-29,1 2-31,2 2-16,1 0-4,1 0-5,1 1-5,0-1-4,-3 0-6,-1 0-6,-3 0-5,-1 0-6,-1 2-8,-1 0-8,0 2-8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1:30"/>
    </inkml:context>
    <inkml:brush xml:id="br0">
      <inkml:brushProperty name="width" value="0.05599" units="cm"/>
      <inkml:brushProperty name="height" value="0.05599" units="cm"/>
      <inkml:brushProperty name="color" value="#F2395B"/>
    </inkml:brush>
  </inkml:definitions>
  <inkml:trace contextRef="#ctx0" brushRef="#br0">80925 31414 392,'-9'-14'6,"0"2"11,-1 4 11,-1 3 11,1 5 10,4 10 11,4 8 9,4 9 11,1 5-4,0 1-15,-2 0-17,0 2-15,-1 0-10,0 1-6,0-1-5,0 0-6,0 2-2,0 5 2,0 3 0,0 4 1,0-1-6,0-6-15,0-6-14,0-5-15,0-9-12,2-9-12,0-10-11,2-10-11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1:30"/>
    </inkml:context>
    <inkml:brush xml:id="br0">
      <inkml:brushProperty name="width" value="0.04635" units="cm"/>
      <inkml:brushProperty name="height" value="0.04635" units="cm"/>
      <inkml:brushProperty name="color" value="#F2395B"/>
    </inkml:brush>
  </inkml:definitions>
  <inkml:trace contextRef="#ctx0" brushRef="#br0">81000 32232 474,'45'-8'194,"-6"2"-48,-4 0-47,-5 2-47,-4 0-30,-1 2-10,-3 0-12,-1 2-10,-3 0-10,-1 0-7,-2 0-8,-2 0-7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1:30"/>
    </inkml:context>
    <inkml:brush xml:id="br0">
      <inkml:brushProperty name="width" value="0.06392" units="cm"/>
      <inkml:brushProperty name="height" value="0.06392" units="cm"/>
      <inkml:brushProperty name="color" value="#F2395B"/>
    </inkml:brush>
  </inkml:definitions>
  <inkml:trace contextRef="#ctx0" brushRef="#br0">81863 31154 344,'-1'-16'4,"-1"2"9,0 1 9,-1 1 8,-1 3 11,2 6 13,0 6 12,2 6 14,-1 5 0,0 5-15,-2 5-14,0 5-13,-1 3-10,0 2-4,0 3-3,1 1-5,-2 4-4,2 6-4,-1 6-6,0 6-3,0 3-8,2 3-10,0 1-8,2 3-10,1-3-8,2-7-7,2-7-8,2-6-6,1-8-3,-1-7 4,1-9 4,0-7 3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1:31"/>
    </inkml:context>
    <inkml:brush xml:id="br0">
      <inkml:brushProperty name="width" value="0.05728" units="cm"/>
      <inkml:brushProperty name="height" value="0.05728" units="cm"/>
      <inkml:brushProperty name="color" value="#F2395B"/>
    </inkml:brush>
  </inkml:definitions>
  <inkml:trace contextRef="#ctx0" brushRef="#br0">82697 31315 384,'0'-16'5,"0"2"13,0 1 11,0 1 11,-1 5 9,0 10 3,-2 10 5,0 9 3,-2 6-2,-2 3-8,-2 1-9,-1 3-8,-3 1-7,0 2-4,-1 2-4,-1 2-4,-2 2-3,0 2 0,-1 2-2,-1 2 0,1-2-5,3-4-11,2-5-9,4-5-10,3-10-16,2-13-23,4-14-21,3-14-23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1:31"/>
    </inkml:context>
    <inkml:brush xml:id="br0">
      <inkml:brushProperty name="width" value="0.06539" units="cm"/>
      <inkml:brushProperty name="height" value="0.06539" units="cm"/>
      <inkml:brushProperty name="color" value="#F2395B"/>
    </inkml:brush>
  </inkml:definitions>
  <inkml:trace contextRef="#ctx0" brushRef="#br0">83200 31395 336,'0'-28'8,"2"7"16,0 7 17,2 7 16,0 7 7,2 8-1,0 7-1,1 9-1,0 3-5,-2 1-9,-2-1-7,-2 1-9,-1 0-6,2 2-1,1 2-3,0 3-2,1 2-5,0 6-7,0 4-8,0 6-7,0 1-3,1-2 0,2-3 1,0 0 0,0-5-5,0-4-12,-2-6-12,0-4-12,-2-4-5,-1-5 0,0-3-1,-1-4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1:31"/>
    </inkml:context>
    <inkml:brush xml:id="br0">
      <inkml:brushProperty name="width" value="0.04717" units="cm"/>
      <inkml:brushProperty name="height" value="0.04717" units="cm"/>
      <inkml:brushProperty name="color" value="#F2395B"/>
    </inkml:brush>
  </inkml:definitions>
  <inkml:trace contextRef="#ctx0" brushRef="#br0">82384 32841 466,'-15'-8'39,"2"0"2,3 0 2,1 0 2,3 1 3,6-1 1,4 0 1,6 0 2,4 0-3,5 1-9,5-1-8,5 0-9,3 0-8,1 0-8,0 0-8,2 1-8,0 0-4,-1 2 4,-1 2 2,-2 2 3,-2 1-14,-5 0-28,-5 0-30,-4 0-29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0:30"/>
    </inkml:context>
    <inkml:brush xml:id="br0">
      <inkml:brushProperty name="width" value="0.04848" units="cm"/>
      <inkml:brushProperty name="height" value="0.04848" units="cm"/>
      <inkml:brushProperty name="color" value="#F2385B"/>
    </inkml:brush>
  </inkml:definitions>
  <inkml:trace contextRef="#ctx0" brushRef="#br0">89750 24787 453,'0'-42'7,"0"9"4,0 11 5,0 9 6,1 7 4,2 2 7,2 4 6,2 3 6,1 3 2,1 7-5,2 5-3,0 7-4,0 4-4,1 5-3,0 3-3,0 4-4,0 3-2,1 2-2,1 2-1,2 2-2,-1 1-4,-1 0-6,-1 0-7,0 0-7,-2-1-8,1 0-9,0-2-11,0 0-9,-2-6-4,-1-8 5,-2-9 3,-2-8 4,-2-6 0,-1 1-4,0 0-3,-1 0-4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1:31"/>
    </inkml:context>
    <inkml:brush xml:id="br0">
      <inkml:brushProperty name="width" value="0.04395" units="cm"/>
      <inkml:brushProperty name="height" value="0.04395" units="cm"/>
      <inkml:brushProperty name="color" value="#F2395B"/>
    </inkml:brush>
  </inkml:definitions>
  <inkml:trace contextRef="#ctx0" brushRef="#br0">83961 31060 500,'-14'-8'7,"3"0"15,3 0 14,2 0 15,5 1 5,6-1-1,6 0-2,6 0-2,4 0-4,2 0-7,4 1-6,4-1-7,0 1-10,2 2-13,1 2-15,1 2-14,-3 1-6,-4 0 1,-5 0 0,-4 0 0,-5 0-5,-1 2-14,-2 0-13,-2 2-13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1:33"/>
    </inkml:context>
    <inkml:brush xml:id="br0">
      <inkml:brushProperty name="width" value="0.05191" units="cm"/>
      <inkml:brushProperty name="height" value="0.05191" units="cm"/>
      <inkml:brushProperty name="color" value="#F2395B"/>
    </inkml:brush>
  </inkml:definitions>
  <inkml:trace contextRef="#ctx0" brushRef="#br0">94533 34966 423,'0'-12'40,"0"8"14,0 8 13,0 8 15,0 6 0,0 5-15,0 5-14,0 4-15,0 4-9,0 3-6,0 1-4,0 2-5,0 0-6,0 0-8,0-1-6,0-1-8,-1-3-6,0-2-6,-2-3-4,0-3-5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1:33"/>
    </inkml:context>
    <inkml:brush xml:id="br0">
      <inkml:brushProperty name="width" value="0.04069" units="cm"/>
      <inkml:brushProperty name="height" value="0.04069" units="cm"/>
      <inkml:brushProperty name="color" value="#F2395B"/>
    </inkml:brush>
  </inkml:definitions>
  <inkml:trace contextRef="#ctx0" brushRef="#br0">94400 35635 540,'0'-15'4,"2"4"7,0 3 7,2 3 7,1 1 7,3 0 6,4 0 6,2 0 7,2-1-1,1 0-6,1-1-6,2-2-7,0 1-5,1 1-5,1 0-6,1 2-6,0-1-7,-1 0-8,-1-1-11,-1-1-8,-2-1-8,-3 0-7,-2 0-7,-4 0-6,-2 0-3,-2-2 4,-3 0 1,0-1 4,-2 0 5,0 1 7,0 0 9,0 2 8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1:34"/>
    </inkml:context>
    <inkml:brush xml:id="br0">
      <inkml:brushProperty name="width" value="0.05937" units="cm"/>
      <inkml:brushProperty name="height" value="0.05937" units="cm"/>
      <inkml:brushProperty name="color" value="#F2395B"/>
    </inkml:brush>
  </inkml:definitions>
  <inkml:trace contextRef="#ctx0" brushRef="#br0">95348 34555 370,'0'-22'7,"0"5"16,0 3 14,0 4 14,-1 7 9,-1 8 2,0 9 2,-1 10 2,-1 4-4,0 2-11,0 2-10,0 3-11,0 3-6,0 4-5,0 6-4,0 4-3,0 1-7,2-4-5,0-4-7,2-4-7,0-1-7,0 0-7,0 2-7,0 1-8,0-2-2,0-4 2,0-4 3,0-3 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1:34"/>
    </inkml:context>
    <inkml:brush xml:id="br0">
      <inkml:brushProperty name="width" value="0.06351" units="cm"/>
      <inkml:brushProperty name="height" value="0.06351" units="cm"/>
      <inkml:brushProperty name="color" value="#F2395B"/>
    </inkml:brush>
  </inkml:definitions>
  <inkml:trace contextRef="#ctx0" brushRef="#br0">95450 35064 346,'30'-36'4,"-1"5"9,-3 7 9,-1 5 9,-2 5 3,-1 5 0,-1 3-1,-1 4 0,-2 3-3,-3 4-5,-2 2-5,-4 3-5,-3 4-4,-2 2-3,-4 3-4,-2 3-3,-4 3-2,-4 2-2,-4 4 0,-3 3-2,-2-1 1,2-3 0,3-5 0,1-3 2,8-10-3,14-13-3,13-13-4,15-14-5,4-9-2,-2-3-3,-3-2-2,-3-4-3,-3 1-1,-4 4 1,-2 4-1,-2 4 1,-4 2 2,1 3 3,-2 1 3,-1 3 3,-1 1 4,-2 3 4,-3 1 4,-1 3 3,-1 0 4,0 2 5,0 1 3,0 1 5,-2 3 13,-3 6 23,-2 6 23,-4 6 22,-2 4 3,-3 5-19,-4 4-19,-2 3-19,-1 5-11,-1 5-6,0 4-5,1 6-6,-1 0-3,2-2-1,1-4-1,1-2-1,0-1-10,0 1-15,0 0-17,1 2-15,0-3-9,4-6 0,2-5 1,4-6-1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1:35"/>
    </inkml:context>
    <inkml:brush xml:id="br0">
      <inkml:brushProperty name="width" value="0.06202" units="cm"/>
      <inkml:brushProperty name="height" value="0.06202" units="cm"/>
      <inkml:brushProperty name="color" value="#F2395B"/>
    </inkml:brush>
  </inkml:definitions>
  <inkml:trace contextRef="#ctx0" brushRef="#br0">97500 34455 354,'2'-13'38,"4"6"5,4 6 7,3 6 4,2 4 2,-2 3-4,-3 4-4,-1 2-4,-1 3-4,-2 5-5,-1 3-4,0 5-4,-1 2-4,0 4-1,-1 2-1,2 4-2,-2 1-2,1 0-5,0 0-4,0 0-3,0-3-5,0-6-3,0-5-4,0-7-4,-1-3-7,0-3-11,-2-1-11,0-2-11,-2-2-10,0-1-8,-2-1-10,0 0-8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1:35"/>
    </inkml:context>
    <inkml:brush xml:id="br0">
      <inkml:brushProperty name="width" value="0.0443" units="cm"/>
      <inkml:brushProperty name="height" value="0.0443" units="cm"/>
      <inkml:brushProperty name="color" value="#F2395B"/>
    </inkml:brush>
  </inkml:definitions>
  <inkml:trace contextRef="#ctx0" brushRef="#br0">96993 35540 496,'-3'-30'14,"10"5"27,10 3 28,9 5 28,6 2 1,3 2-24,1 2-25,2 3-24,-1 0-13,-3 2-2,-5 0-2,-3 2-1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1:50"/>
    </inkml:context>
    <inkml:brush xml:id="br0">
      <inkml:brushProperty name="width" value="0.04882" units="cm"/>
      <inkml:brushProperty name="height" value="0.04882" units="cm"/>
      <inkml:brushProperty name="color" value="#FED406"/>
    </inkml:brush>
  </inkml:definitions>
  <inkml:trace contextRef="#ctx0" brushRef="#br0">80925 36169 450,'-30'8'-37,"5"0"10,3 0 9,5 0 9,2-1 5,4-1 2,3-1 0,3 0 0,0-1 1,2 0 1,-1 0-1,0 0 1,-1 0-1,0 0 1,-1-1 0,-2 2-1,1-2 1,1 1 1,0 0-1,2 0 2,0 0 0,0 0 0,0 0 2,0 0 0,-1-1 2,0-1 0,-1 0 2,-1-1 2,-1-2 4,2-1 9,0 0 9,2-1 8,1-2 2,2 0-3,2-1-4,2-2-3,1 1-5,2 1-5,0 0-5,2 2-5,0-1-3,1-2 0,2-2 0,0-1 0,0-1-1,1 2-1,0 2-2,0 2-1,-1 1-2,1-2 1,0 0-2,0-1 0,0-1 1,1 2 0,1 1 1,2 0 0,-1 2 1,1 0 0,0 2 1,-1 0-1,0 1 1,0-2-2,-2 0 0,-1-1-1,1-2-1,2 0 1,1-2-1,3 0 1,0 0-1,-1 0 1,-1 2 0,0 1 0,-2 0 1,-1 2 0,-1 0 1,-1 2 1,0 0 0,0 0 0,0 0 0,-1 0 0,1 0-1,0 0 2,0 0 0,0 0 0,-1 0 0,1 0 0,0 0 1,0 0-1,0 0 0,1 0-1,1 0-1,1 0-1,1-1-1,0 0 1,-1-2 0,1 0 0,0-1 0,-1 0 0,1 0-2,0 0 1,0 1-1,1 0 0,1 2 1,1 0 0,1 0 1,0-4-1,-1-2 1,1-3 1,-1-1-1,1 0 0,-1 2 0,1 1 0,-1 0-1,-1 0 0,-1 0-1,0 0-2,-2 1 0,1 1 1,0 0-1,-1 2 1,1 0 0,0 0-2,-1 0 1,1 0-2,0 0 0,1-2 0,2 0-1,0-1 0,-1-1 1,-1 0-1,-2 0 2,-3 0-1,1 1 2,0-1 0,1 0 0,1 0 2,1 0-1,0-2 1,-1 0-1,1-1 0,-1 0 1,-1 2-1,-1 2-1,0 3 0,-1-2 1,1-2-1,1-3 0,2-4 1,-1 0-1,-1 1 1,-1 1 0,0 1 0,-2 0 0,1 2 0,0 1 1,0 0 0,-1 2-1,1-1 1,0 0 0,0 0-1,-1 1 1,1 0-1,0 2 0,0 1 0,-1-1 0,1 0 0,0-2 0,0 0 0,0-2 0,1-2-1,1-1 1,2-3 0,-1 0 0,1 1 1,0 1 2,-1 0 1,0 2 0,0 1-1,-2 0-1,-1 2-1,0 0-1,0 0 0,-1 1 0,1-1 0,0-1 0,0 0 0,-1-1 0,1-1-1,1-1 1,0 2 0,1 1 0,1 0-1,0 1 1,-1-1 0,-1-2 0,0 0 0,-1 0 0,1 1 0,2 0 1,0 2 0,1 0 0,-1-2 0,1 0-1,0-1 1,-1-2-1,1 0 0,0-1 0,-1-1 0,0 0 0,-1 1-1,0 1 0,-2 0-1,1 1 0,1-1 0,3-1 1,2-1 0,-1-1 0,-3 2 1,-3 1-1,-2 1 1,-2 0-1,1 2 1,2 1-1,0 1 1,1-2-1,-1 0 0,1-3 0,0-1-1,0-2 1,0 2 0,-1 1 0,1 1 0,0 0 0,0 2 0,-1 1 1,1 1-1,1-2 0,1-2 1,3-3-1,2-3 1,-1-1 0,-1 2-1,-2 3 0,-3 1-1,0 2 0,0 0-1,0 2 1,0 1-1,-1-1 1,1 0 0,0-1 1,0-1 0,-1-1 0,1 0 0,0 0 1,0 1-1,-1-2 1,1 0 0,0-1-1,0-1 1,0 0-1,1 0 0,1 2 0,2 1 0,-2 0 1,-1-2-2,-3 0 1,0-1 0,-3 0-1,1 1 1,0 1-1,0 0 1,1 1 0,1-3 2,3-2 0,2-1 1,-1-1 0,-1 2 0,-2 3 0,-2 1-1,-1 1 0,2 1 0,0-1 0,1 0-1,1 1 0,0 0 0,-1 2 0,1 1 0,0 0 0,0 0 0,-1 0 0,1 1 0,0-2 0,2 0 0,0-2 1,1 0 0,0 0 0,-1 1 0,-1 0-1,0 2 1,0-1-1,1-1 0,3-3-1,2-2 0,-1 1 1,1 1-1,-2 2 0,-1 2 1,0 1-1,0-2 1,-1 0 0,1-1-1,0 0 1,-1 1 0,1 0 0,0 2 0,-1 0 0,1 2 0,0 1 0,-1 0 0,1 1 0,0-2 0,-1 0 1,1-1-1,0-1 0,1 0-1,2 0 1,0 1 0,1-1-1,1 0 1,1 0-1,1 0 1,-1 0 0,-3 1 0,-3-1 0,-3 0 1,-1 1 0,0 2 0,0 2 0,-1 2 1,1 1 0,0-2 0,0 0 0,-1-1-1,1-2 1,0 2 0,0-1-1,0 0 0,-1 0 0,1 0-1,0 0-1,0 0 0,0-1-2,3 0 0,1-1-2,3-1-1,0-1-1,-1 2-2,0 1-1,-2 0-1,-1 1-2,-1 0-1,-1 0 0,0 1-2,-2-2 0,1 2 0,0-1 0,0 0 1,0 0 1,1 0 3,1 0 2,2 0 4,-1-1 2,-1 0 3,-1-1 2,-1-1 3,-1-2 1,-2 0 1,-2-2 0,-2 1 1,0-1-2,1 2-7,3 2-6,2 2-6,-1 3-6,-2 4-7,-4 4-6,-2 4-7,-3 1-3,-1-1 0,0 0 0,-1-2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1:56"/>
    </inkml:context>
    <inkml:brush xml:id="br0">
      <inkml:brushProperty name="width" value="0.04737" units="cm"/>
      <inkml:brushProperty name="height" value="0.04737" units="cm"/>
      <inkml:brushProperty name="color" value="#6ADCAB"/>
    </inkml:brush>
  </inkml:definitions>
  <inkml:trace contextRef="#ctx0" brushRef="#br0">77807 43113 464,'-2'-28'25,"-2"9"9,-4 7 10,-2 8 9,-2 5-1,-2 4-11,0 2-11,-1 4-11,0 1-6,1 1-1,1 1-1,0 1-2,1 0 0,1-1 0,-1 0 0,0-2 0,-1 0 0,-1 0-1,-3-1-1,-1 1-1,-1 0-1,2 0 0,2-1-2,3 1 0,0 0 0,0 0 2,0-1 1,1 1 1,-1 0 1,2 0-1,1-1 0,1 1-1,-2 0 0,-2 2 2,-3 0 1,-3 1 2,-1 1-1,4-1-4,3 1-3,3 0-3,1-1-1,0-1 0,0-1 1,0 0 0,1-2 1,-1 1 0,0 0 0,0 0 2,-1-1-1,-4 1-1,-2 0 0,-3 0 0,-1-2-2,3 1-1,1-2 0,2 0-2,2-1 1,1 1-1,0 2 1,2 0 1,0 0 0,-2 1 0,0 0 2,-1 0 0,-1-1 1,0-1 0,1 0 0,-1-2 0,3-1-6,6-2-17,6-3-14,6 0-16,2-4-4,-1 0 5,0-3 5,-2-2 5,0 0 2,0 0-2,0 2-4,0 1-2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1:57"/>
    </inkml:context>
    <inkml:brush xml:id="br0">
      <inkml:brushProperty name="width" value="0.05327" units="cm"/>
      <inkml:brushProperty name="height" value="0.05327" units="cm"/>
      <inkml:brushProperty name="color" value="#6ADCAB"/>
    </inkml:brush>
  </inkml:definitions>
  <inkml:trace contextRef="#ctx0" brushRef="#br0">71209 44083 413,'-15'-6'77,"2"4"-14,2 4-17,3 4-16,-1 2-9,-2 0-1,-2-1-3,-1 1-2,-2 1-1,0 2-1,1 1-1,-1 3 0,0 1-1,1 0 0,-1-1 0,0 1 0,0 0-1,1-1 0,-1 1-2,0 0 1,0-1-2,-1 1 0,-1 0-1,-1-1-1,-1 1-1,1 0 1,-1-1-2,0 1 1,2 0-1,1-1-1,2 1 1,3 0 0,-1-1-1,0-1 0,-1-1 0,-1-1-1,-1 0-1,2 0 0,1 0-2,1-1-1,-1 1-1,0 0 2,-1 0-1,-1-1 2,-1 0 0,1 0 0,-1-2 0,0 0 1,-1-1 0,-1 1 0,-3 2 0,-1 0-1,-2 0 1,1 1 0,-1 0 1,1 0-1,0-1 1,1-1-1,1 0 1,1-2-1,1 0 1,2 0 0,2 0-1,3-1 0,1 2 1,0 0 1,2 1 2,1 2 1,-1-2 0,0 1-1,-2-2-1,1 0-2,-2-1 0,0 3 0,0 2 0,0 2 0,0 0 0,-1-1 0,-1-1-1,-1 0 1,-1-1-1,0 1 0,1 1 0,-1 1 0,0 0 0,0-2 1,1-3-1,-1-1 1,1 0 0,1 0 1,0 1-1,2 2 1,0-1 0,-1-1 0,-2-1-1,0 0 1,0-1-1,1 1-2,1 2 0,0 0-2,1 1 1,-1-1-1,-1 1 2,-1 0 0,-2 0 1,0 1 0,-1 1 2,-1 2 0,-1-1 1,1-1 0,-1-1 1,1 0-1,-1-1 1,2 1-1,1 1 0,1 2-1,0-1-1,-1-1 0,-2-1 0,0-1 0,0 1-1,1 0 1,1 1 0,1 1 0,0 1 0,1 0 0,-1-1 0,0 1 0,0 0 1,-1 1-1,-2 1 1,1 1 1,-1 0-1,0-1 1,2 0-1,1-2 0,0 0 0,-1 1-1,-2 1 0,1 1 0,-1 0 0,2-2-1,2-3 0,3-1 0,0-1 0,0 0 1,0-1-1,1 1 2,-1 0-1,0 0 0,0-1-1,1 1 1,-2 0-1,0 2 0,-1 0 1,-1 1 0,-1 0-1,2-1 1,1-1 0,1 0 0,0-2 0,0 1 0,1 0 1,-1 0 0,0-1 0,0 1-1,0 0 0,1 0-1,-2 0 1,0 3-2,-1 2 0,-1 2-1,0-1 0,0-1 0,2-3-1,1-1 1,0-1-1,-2 2 1,0 0 0,-1 1 1,0 0 0,1-1 0,1-1 0,0 0 0,1-1 1,1-1 0,-1 1 0,0 0 0,0 0 1,-1-1-1,-2 1 1,0 0-1,0 0 1,1-1 0,1 1 0,1 0 0,-1 0 0,0 1 0,-1 1 0,-1 2 0,-1-1-1,2-1 0,1-1-1,1 0-1,0-1 0,0 1 0,0 1 1,1 1-1,-1 1 0,0-2-1,0-1 1,1-1-1,-2 0 0,0 0 1,-1-1 0,-1 1 0,-1-1 1,2 0 0,1-2 0,1 0 1,0-2-1,0 1 0,0 0 0,1 0 0,3-5-6,8-10-12,8-10-11,8-9-12,5-9-5,5-5 0,3-6 2,4-6 0,1 1 0,-5 6-2,-4 8-3,-3 6-2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09:54"/>
    </inkml:context>
    <inkml:brush xml:id="br0">
      <inkml:brushProperty name="width" value="0.04263" units="cm"/>
      <inkml:brushProperty name="height" value="0.04263" units="cm"/>
      <inkml:brushProperty name="color" value="#F2385B"/>
    </inkml:brush>
  </inkml:definitions>
  <inkml:trace contextRef="#ctx0" brushRef="#br0">30659 8831 516,'0'-35'5,"0"7"10,0 9 10,0 7 11,0 6 6,0 6 4,0 4 2,0 6 4,-2 5-3,-2 7-9,-3 7-8,-3 7-9,-2 1-7,2-2-4,0-3-4,2-3-5,2-4-4,2-3-4,4-5-4,2-3-4,5-4-2,4-2-1,5-4 0,5-2-1,4-4-1,3-2-2,3-4-1,3-2-2,-1-1-2,-3 0 1,-5 2 1,-3 1-1,-6 1 1,-7 4 1,-6 3 1,-8 2 2,-6 4 2,-5 4 3,-7 3 3,-5 5 4,-3 1 3,1 1 0,1 0 1,1-1 1,1 0 1,1-1 3,1 0 1,1-2 3,2-1 2,1-1 3,3-1 3,1 0 4,2-2 1,2-1 3,3-1 0,1 0 3,5-2 0,8-1 2,7 0 0,9-2 2,5-1-4,1 0-5,3-1-7,1-2-5,-1 0-7,-3-2-5,-5-1-5,-3 0-6,-7 1-8,-10 2-11,-10 4-11,-10 2-11,-2 1 2,3-2 15,4-2 16,5-2 15,1-1 9,0 2 3,0 0 5,0 2 2,0-1 6,1-1 5,-1 0 7,0-2 6,1 3 1,4 4-1,3 5-3,2 6-3,1 0-6,0-1-10,-2-3-11,0-1-10,-2 0-7,0 2-3,-2 1-4,0 3-2,-3 0-2,-2 1 2,-3 0 1,-3-1 1,-4 1 2,-3-1 0,-5 1 1,-3 0 0,-3-2 3,-1 1 6,-1-2 6,0-1 6,-1-2 4,3-1 5,1-2 4,3-2 4,3-2 4,5-2 6,5-3 4,5 0 5,7-4 1,11 0 0,11-3 0,11-2-2,8-1-3,7-2-8,4 0-7,8-1-8,1-1-6,-1 0-3,-1 0-6,0 1-4,-3 1-3,-4 2-3,-4 4-4,-4 2-3,-4 2-2,-3 0-4,-5 0-4,-3 0-2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0:31"/>
    </inkml:context>
    <inkml:brush xml:id="br0">
      <inkml:brushProperty name="width" value="0.04683" units="cm"/>
      <inkml:brushProperty name="height" value="0.04683" units="cm"/>
      <inkml:brushProperty name="color" value="#F2385B"/>
    </inkml:brush>
  </inkml:definitions>
  <inkml:trace contextRef="#ctx0" brushRef="#br0">60430 27160 469,'-1'-17'3,"0"-2"4,-2-1 4,0-3 5,2 5 9,6 11 11,6 10 11,6 11 13,3 8 0,3 5-9,1 5-11,3 5-9,-1 3-6,-2 2-5,-1 2-3,-2 2-3,-2 2-4,-1 0-3,-1 2-2,-1 0-3,-1-1 0,-1-2 1,0-3 2,-2-4 2,1-4-1,3-7-5,3-7-4,4-7-4,3-9 0,8-14 4,7-12 4,7-12 4,9-13 2,13-10 0,13-12-1,12-9 0,13-9-1,12-3-3,11-4-1,12-4-3,6-2-9,2 0-15,0 0-14,2 0-16,-16 11-2,-31 21 9,-32 22 10,-31 22 10,-17 10 1,-3 1-9,-3-1-8,-2 0-8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1:58"/>
    </inkml:context>
    <inkml:brush xml:id="br0">
      <inkml:brushProperty name="width" value="0.03828" units="cm"/>
      <inkml:brushProperty name="height" value="0.03828" units="cm"/>
      <inkml:brushProperty name="color" value="#6ADCAB"/>
    </inkml:brush>
  </inkml:definitions>
  <inkml:trace contextRef="#ctx0" brushRef="#br0">78600 43215 574,'8'-15'55,"0"2"-12,0 2-10,-1 3-10,2-1-7,0 0 0,1-1-1,2-1-1,0-2 0,1 0 1,1-1 2,2-1 0,-1-1 0,-1 0-1,-1 1-1,0-1-1,-1 1 0,1 1-2,1 1-1,2 0-1,-1 2-1,-1 3 1,-1 1 0,0 2-1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2:07"/>
    </inkml:context>
    <inkml:brush xml:id="br0">
      <inkml:brushProperty name="width" value="0.05371" units="cm"/>
      <inkml:brushProperty name="height" value="0.05371" units="cm"/>
      <inkml:brushProperty name="color" value="#FED406"/>
    </inkml:brush>
  </inkml:definitions>
  <inkml:trace contextRef="#ctx0" brushRef="#br0">85158 29587 409,'-59'-7'59,"22"2"-3,23 2-3,22 2-2,12 1-7,0 0-8,-1 0-8,1 0-8,2-2-3,7-2 0,5-3 2,6-4 1,2 0-1,-2 1-2,-1 0-2,-3 2-3,3-1-1,8-1 1,8-3 0,8-2 0,3 1 0,-1 3 0,-1 2-1,0 4-1,-5 1-2,-5 0-3,-6 0-3,-6 0-3,0 1-2,5 0-2,4 2-2,5 1-2,2 0 1,-2 0 0,-2 0 1,-2 0 1,-1 0 1,0 0 0,0 0 2,0 0 0,0 0 0,2 0 1,0 0 0,1 0 0,1 0 0,-2 0-2,-1 0 0,0 0-1,-2-1-1,-2-1 1,-2 0 0,-2-1 0,-2-1 1,-2 2 0,-1 0-1,-3 2 0,-2 0 0,-2 0 0,-1 0 0,-3 0-1,-1 0 2,-1 0 2,-1 0 3,-1 0 2,-1 0 1,-1 0-1,-1 0-2,0 0-1,-2 0 0,1 0-2,-1 0-1,1 0 0,0 0-1,1 0-2,1 0-1,1 0-1,0 0-1,-1 0-4,-1 0-1,-1 0-4,0 0-1,0 0-2,-1 0-2,1 0-2,-2-1-5,-3 0-10,-3-2-9,-2 0-9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2:07"/>
    </inkml:context>
    <inkml:brush xml:id="br0">
      <inkml:brushProperty name="width" value="0.05578" units="cm"/>
      <inkml:brushProperty name="height" value="0.05578" units="cm"/>
      <inkml:brushProperty name="color" value="#FED406"/>
    </inkml:brush>
  </inkml:definitions>
  <inkml:trace contextRef="#ctx0" brushRef="#br0">94244 28300 394,'16'9'73,"1"1"-6,2 3-8,0 2-8,1 1-4,3-1-5,1 1-2,3 0-5,1-1-3,0 1-3,2 0-4,1-1-3,0 0-4,-1 0-2,-1-2-2,-1-1-3,-2 0-2,-1 0-3,-3-1-1,-1 1-2,-3 1-2,-3 0-1,-3 1-1,-2 1-1,-7 1-2,-10 1-2,-10 2-2,-9 0-1,-9 3-4,-7 7-6,-6 5-5,-7 6-6,-5 3-6,-2 0-6,-2 0-6,-1 1-7,4-6-3,14-10 1,12-9-1,13-10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2:09"/>
    </inkml:context>
    <inkml:brush xml:id="br0">
      <inkml:brushProperty name="width" value="0.04722" units="cm"/>
      <inkml:brushProperty name="height" value="0.04722" units="cm"/>
      <inkml:brushProperty name="color" value="#FED406"/>
    </inkml:brush>
  </inkml:definitions>
  <inkml:trace contextRef="#ctx0" brushRef="#br0">88130 27082 465,'-15'0'6,"2"0"9,3 0 12,1 0 10,3 0 1,4 0-6,4 0-8,4 0-7,4 0 1,5 0 9,5 0 8,5 0 9,4-1 1,1-1-5,2 0-6,3-1-6,0-1-6,0 0-5,1 0-7,-1 0-5,-2 0-3,-3 2 1,-5 0 1,-3 2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2:09"/>
    </inkml:context>
    <inkml:brush xml:id="br0">
      <inkml:brushProperty name="width" value="0.05008" units="cm"/>
      <inkml:brushProperty name="height" value="0.05008" units="cm"/>
      <inkml:brushProperty name="color" value="#FED406"/>
    </inkml:brush>
  </inkml:definitions>
  <inkml:trace contextRef="#ctx0" brushRef="#br0">88910 26577 439,'-16'0'2,"2"-2"5,1 0 4,1-1 5,2 0 9,2 3 16,4 4 16,2 2 14,2 4 3,-2 4-11,0 3-12,-1 5-11,-2 3-8,2 3-7,-1 3-5,0 3-6,0 2-5,2 2-6,0 2-6,2 2-5,0 0-9,0-3-12,0-4-11,0-2-13,2-5-6,6-5 0,4-6-1,5-6-1,1-5 4,-3-3 7,-2-2 8,-4-4 6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2:09"/>
    </inkml:context>
    <inkml:brush xml:id="br0">
      <inkml:brushProperty name="width" value="0.05068" units="cm"/>
      <inkml:brushProperty name="height" value="0.05068" units="cm"/>
      <inkml:brushProperty name="color" value="#FED406"/>
    </inkml:brush>
  </inkml:definitions>
  <inkml:trace contextRef="#ctx0" brushRef="#br0">90913 26370 434,'-7'-11'67,"2"8"1,2 9 2,2 10 0,1 4-5,2 1-11,0 1-10,2 1-12,-1 1-7,-2 1-3,-2 1-2,-2 0-5,-2 2-4,0 1-9,-1 1-7,-2 1-8,1-1-8,-1-3-8,0-4-8,0-1-9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2:09"/>
    </inkml:context>
    <inkml:brush xml:id="br0">
      <inkml:brushProperty name="width" value="0.04176" units="cm"/>
      <inkml:brushProperty name="height" value="0.04176" units="cm"/>
      <inkml:brushProperty name="color" value="#FED406"/>
    </inkml:brush>
  </inkml:definitions>
  <inkml:trace contextRef="#ctx0" brushRef="#br0">90900 26779 526,'8'-15'16,"2"2"8,0 2 10,1 2 8,1 2 4,2 1 0,0 0 1,1 2 0,1 0-4,1 2-7,2 0-8,0 2-6,-1 1-7,-1 2-2,-2 2-4,-3 2-4,-1 1-5,0 1-10,-2 2-8,0 0-10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2:10"/>
    </inkml:context>
    <inkml:brush xml:id="br0">
      <inkml:brushProperty name="width" value="0.06828" units="cm"/>
      <inkml:brushProperty name="height" value="0.06828" units="cm"/>
      <inkml:brushProperty name="color" value="#FED406"/>
    </inkml:brush>
  </inkml:definitions>
  <inkml:trace contextRef="#ctx0" brushRef="#br0">91980 25917 322,'1'-21'36,"2"5"3,2 5 3,2 4 3,0 6-1,-1 4-4,0 6-4,-2 4-4,-1 4-4,-2 3-2,-2 3-3,-2 3-3,-1 1-3,-2 1-4,0-1-4,-1 1-4,-1-1-3,2 1-4,1-1-4,0 0-4,4-2-8,6-7-14,6-5-15,6-6-14,3-8-3,1-10 12,1-10 11,1-9 10,0-4 6,-1 2 2,-1 1 1,-1 3 3,-2 2 2,-3 3 6,-2 3 5,-4 3 6,-2 2 5,0 0 7,-2 2 6,0 1 5,-3 3 10,-3 6 9,-2 6 11,-3 6 10,-2 4 1,0 3-7,0 3-9,0 4-8,1-1-6,2-2-6,3-1-6,1-2-5,1-1-4,2-1-3,0 1-3,2 0-3,2-2-6,7-3-10,6-3-10,5-2-10,2-4-1,-3-4 4,-3-4 5,-2-4 6,-3-2 1,-1 1-1,-1-1-1,-1 0-1,2-2-1,2-3-1,3-5 1,3-3 0,0-3 1,-3-1 4,-3-1 2,-2-1 4,-4 1 4,-1 1 5,-2 3 5,-2 2 5,-2 1 4,0 2 4,-2 3 3,0 1 3,-2 8 9,0 12 14,-2 13 13,0 14 14,-1 5-2,0 0-14,0 0-16,0 0-15,1 2-11,0 5-8,2 3-9,0 4-7,2 2-11,2 3-13,2 2-14,2 2-12,0-5-11,0-10-5,-2-12-7,0-9-5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2:14"/>
    </inkml:context>
    <inkml:brush xml:id="br0">
      <inkml:brushProperty name="width" value="0.05178" units="cm"/>
      <inkml:brushProperty name="height" value="0.05178" units="cm"/>
      <inkml:brushProperty name="color" value="#6ADCAB"/>
    </inkml:brush>
  </inkml:definitions>
  <inkml:trace contextRef="#ctx0" brushRef="#br0">67637 29301 424,'-65'-2'0,"12"0"0,12-3 0,12-2 0,11-1 13,12 0 24,12 1 25,12-1 24,5 0 5,1 0-19,-1 0-17,1 0-17,-1 1-12,1 2-4,-1 3-5,1 1-4,-1 1-4,1 0-2,-1 0-2,1 0-3,0-1-1,3-1 0,1 0 0,2-1 0,1-1-1,-1 2 0,-1 0 0,-1 2-1,0-1 0,1 0 1,1-2-1,1 0 1,0 0 0,2 0 0,1 2 1,1 0-1,1 2 0,0 0 0,2 2-1,1 0 0,0 1 0,0 0 0,0 0 0,1 0 1,-1-1 0,0-1 1,0 0 0,0-1 0,1-1 1,-1 0-1,0 0 0,0 0 0,0-1 0,-2-1 0,0 0 0,-1-1 0,-1-2 0,1 0 0,-1-1 0,0-2 0,0 1 0,1 1 0,-1 0-1,0 2 0,1 0 0,3 0 1,1 0 0,2 0 0,1 0 0,-2 0 0,0 0-1,-1 1 0,-1-2-1,2 2 0,1-1 0,0 0-1,0 0 0,-5 0 0,-4 0 0,-3 0-1,-1 1 0,4 0 0,4 2-1,5 0 0,-1 2-1,-2 0-1,-3 2 0,-3 0-2,-2 0 1,0 0 0,1-2 1,-1 0 1,1-1 0,3 0 0,1 0 0,2 0 1,0 0 0,-2 0 0,-1 0 0,-3 0 1,0-1 0,1 0 1,1-2 1,1 0 1,-1-1 1,-2 0-1,-2 0 0,-1 1 0,-2-2-1,1 2 1,-1-1-1,1 0-1,-2 0 0,-1 2-2,-3 0-3,-1 2-1,-2 0-2,-1 0-2,-1 0 0,-1 0-2,1 0 0,1 0 1,3 0 0,2 0 2,0 0-1,-1 0-3,-1 0-1,-1 0-2,-2 0-1,-1 2 1,-2 0 1,-2 2 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2:14"/>
    </inkml:context>
    <inkml:brush xml:id="br0">
      <inkml:brushProperty name="width" value="0.04317" units="cm"/>
      <inkml:brushProperty name="height" value="0.04317" units="cm"/>
      <inkml:brushProperty name="color" value="#6ADCAB"/>
    </inkml:brush>
  </inkml:definitions>
  <inkml:trace contextRef="#ctx0" brushRef="#br0">66953 28271 509,'22'-29'4,"-3"7"7,-3 5 7,-2 6 7,-5 8 7,-6 8 4,-6 9 5,-6 10 5,-5 2-1,-2-2-9,-3-1-8,-3-2-7,-3-1-5,-3 1-1,-3 1 0,-2 1-1,-3 1-1,-1 1-2,-1 1-2,0 1-1,0-1-2,3-2-2,3-1 0,3-2-2,4-3 0,5 1 0,5-2 1,5-1 0,4 0 0,4-1-1,4 1-1,4 0 0,4 0 0,5 3 1,5 2 1,5 1 2,4 0-3,1-1-4,2-2-4,3-2-6,1-2-4,0 3-5,2 0-5,1 1-5,-1 1-2,0 1 4,-1 1 1,-1 1 3,-4-2 1,-4-5 3,-4-5 1,-6-4 1,-3-3-3,-1 0-9,-1 0-8,0 0-10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0:33"/>
    </inkml:context>
    <inkml:brush xml:id="br0">
      <inkml:brushProperty name="width" value="0.04954" units="cm"/>
      <inkml:brushProperty name="height" value="0.04954" units="cm"/>
      <inkml:brushProperty name="color" value="#F2385B"/>
    </inkml:brush>
  </inkml:definitions>
  <inkml:trace contextRef="#ctx0" brushRef="#br0">10697 40688 444,'-7'-9'0,"0"0"1,2-1 0,1-1 1,3 4 10,7 10 21,7 9 21,8 11 21,2 5 4,-1 3-15,-1 1-14,-1 2-14,-1 2-10,-1 1-4,-1 0-5,0 2-5,-1 0-3,1 0-4,1 1-3,1-1-3,1-1-2,-1-2 1,1-2 0,0-1 1,-2-4 0,1-2 0,-2-3-2,-1-2 1,1-6 0,1-3 3,3-6 3,1-4 2,4-9 2,3-10 1,5-11 2,3-10 2,4-10-2,6-8-4,4-8-4,6-7-3,3-6-2,5 1-2,4-2-1,3-1-2,6-2 1,5-4-1,6-5 1,6-3 0,0 4-4,-7 10-6,-8 11-8,-6 11-7,-6 10-6,-8 9-4,-7 11-4,-6 9-4,-9 6-2,-8 3-1,-9 1-1,-8 2 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2:15"/>
    </inkml:context>
    <inkml:brush xml:id="br0">
      <inkml:brushProperty name="width" value="0.04364" units="cm"/>
      <inkml:brushProperty name="height" value="0.04364" units="cm"/>
      <inkml:brushProperty name="color" value="#6ADCAB"/>
    </inkml:brush>
  </inkml:definitions>
  <inkml:trace contextRef="#ctx0" brushRef="#br0">68220 25345 504,'-23'-7'3,"4"-1"9,3 0 7,3 0 8,4 1 4,6 0 1,6 2 0,6 1 0,5 0-1,7 0-5,5 0-3,7 0-5,3 0-3,1 2-3,0 0-4,2 2-4,-2 0 0,-3 0 0,-5 0 2,-3 0 0,-5 1-1,-5 4-4,-5 2-4,-4 4-5,-4 2 0,-2 3 4,-2 3 4,-2 3 5,-4 3 2,-4 3 3,-5 3 2,-5 3 2,-4 1 1,-1 2 1,-3 1-1,-1 0 0,0 1 0,1-1-3,3-2 0,1 0-3,3-3-2,1-7-4,2-5-3,3-7-4,3-8-8,6-14-10,6-12-12,6-12-10,5-10-6,3-5-1,5-4 0,4-5 0,1-2 1,1 4 4,-1 2 3,1 4 5,-1 2 5,-1 2 9,-1 2 8,-1 2 9,-2 1 8,-2 3 7,-4 2 6,-3 2 7,-2 3 5,-2 5 3,-2 5 2,-2 5 2,-2 6 6,-2 10 7,-2 8 7,-2 9 7,-2 7-2,-3 5-11,-4 4-13,-2 6-12,-2 3-8,-3 0-4,-2 2-5,-1 0-5,-1 0-4,1-4-7,1-2-5,1-3-7,2-4-5,3-1-5,3-5-6,2-2-4,5-5-4,6-8-4,6-8-5,6-8-3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2:15"/>
    </inkml:context>
    <inkml:brush xml:id="br0">
      <inkml:brushProperty name="width" value="0.03843" units="cm"/>
      <inkml:brushProperty name="height" value="0.03843" units="cm"/>
      <inkml:brushProperty name="color" value="#6ADCAB"/>
    </inkml:brush>
  </inkml:definitions>
  <inkml:trace contextRef="#ctx0" brushRef="#br0">69713 26250 572,'-15'37'98,"2"-6"-18,2-4-18,3-4-18,1-5-11,2-1-4,2-2-5,2-2-4,4-3-4,6-1-5,5-2-3,7-2-6,1-3-4,-1-2-6,-2-4-7,-2-2-5,0-3-8,5-2-5,3-2-8,5-1-7,0 0 1,-2 2 9,-1 4 8,-2 3 7,-4 2 9,-5 4 6,-5 2 8,-5 4 6,-3 1 5,-4 1 3,-2 2 3,-3 0 3,-3 1 0,0 3-2,-2 2-1,0 2-3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2:16"/>
    </inkml:context>
    <inkml:brush xml:id="br0">
      <inkml:brushProperty name="width" value="0.04942" units="cm"/>
      <inkml:brushProperty name="height" value="0.04942" units="cm"/>
      <inkml:brushProperty name="color" value="#6ADCAB"/>
    </inkml:brush>
  </inkml:definitions>
  <inkml:trace contextRef="#ctx0" brushRef="#br0">71838 25413 445,'-7'-8'2,"0"2"3,2 1 4,1 0 4,-1 3 10,0 4 16,-2 4 15,0 4 17,-2 4 1,-4 5-12,-2 5-11,-3 5-12,-3 3-9,-1 3-5,-3 1-5,-1 2-6,-2 1-5,1-2-4,0 0-6,-1-1-4,3-3-7,7-3-7,5-5-9,7-3-8,3-6-1,3-7 3,4-6 4,2-8 4,4-7-1,6-7-7,4-9-8,5-7-6,2-4 0,-1 2 7,-1 0 8,-1 1 8,-2 2 8,-3 3 8,-3 4 10,-3 2 9,-2 3 6,-2 5 2,-2 3 4,-2 4 2,-1 4 8,0 6 13,-1 5 13,1 4 14,0 3 0,0 3-11,0 2-11,0 2-12,1 0-8,0 1-5,1-1-5,2 1-5,0-1-3,-1 1-1,1 0-1,0-1 0,-1 0-2,0-3-2,-2-1-1,0-2-2,1-6-5,5-8-6,5-10-7,5-7-6,3-8-2,0-1 3,-1-4 3,1-3 4,-2-2 2,-3-1 3,-3 0 3,-3-2 2,-3 2 3,-2 5-1,-4 5 0,-2 6 1,-5 5-6,-2 8-10,-5 8-9,-4 8-11,0 4-4,3 1 1,2 1 3,4 2 0,1-2 3,0-1 0,0-2 1,0-2 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2:17"/>
    </inkml:context>
    <inkml:brush xml:id="br0">
      <inkml:brushProperty name="width" value="0.06054" units="cm"/>
      <inkml:brushProperty name="height" value="0.06054" units="cm"/>
      <inkml:brushProperty name="color" value="#6ADCAB"/>
    </inkml:brush>
  </inkml:definitions>
  <inkml:trace contextRef="#ctx0" brushRef="#br0">73418 25677 363,'14'-29'29,"-2"5"0,-4 5-2,-3 5-1,-2 3-3,-4 0-4,-2 2-3,-3 1-5,-4 2-1,-4 6-1,-4 4 2,-3 6-1,-3 3 1,1 5 0,-1 3-1,1 5 0,0 1 1,2 1-1,3-1 1,1 1-1,3-3 0,3-1-1,2-4-2,4-3-1,5-4-4,8-3-8,8-4-8,7-4-8,3-4-2,-1-4 3,-2-4 2,-3-3 3,0-4 0,1-1-3,1-3-4,2-1-3,-3 0 2,-5 4 5,-5 5 5,-5 3 7,-3 4 10,-2 4 17,-2 4 17,-2 4 17,2 1 0,6-1-19,6 0-18,6-2-18,2-2-10,-1-4-1,-1-4-2,-1-3-1,0-3-2,2 0 0,0 0-1,1 1-2,-1-1 2,-5 2 3,-3 1 2,-4 1 2,-4 2 12,-2 6 19,-3 4 19,-4 5 20,0 4 3,2 0-11,3 1-13,1 1-11,0 1-8,-1 0-3,0-1-2,-1 1-4,-1 0-2,2 1-3,0 1-3,2 1-3,3-4-6,6-12-8,5-10-9,7-11-8,0-6-3,-3-2 5,-4 0 4,-4 0 4,-3-1 4,-1 3 5,0 1 5,-2 3 5,1 1 6,0 2 7,1 3 8,2 1 7,1 2 2,1 2-1,3 2-2,2 3-2,0 2-4,-1 7-6,-1 6-6,0 6-6,-3 3-3,-3 1-1,-2 1 1,-4 1-1,-2 1-2,-4-1-4,-2 1-3,-3-1-4,-1-1-1,2-3-1,2-3 1,2-2 1,3-5-2,4-5-1,4-4-1,4-5-2,3-4 1,1 0 3,3-2 5,2 0 3,0 0 2,-1 1 3,-1 0 1,0 2 2,-2 1-1,-1 0-2,-1 2-1,-1 1-3,-1-1-3,0 0-4,-2-2-3,0 0-4,-3-1 0,-1-2 3,-2 0 3,-2-1 4,0-1 2,0-2 2,2 0 4,0-1 2,0 0 1,0-1 2,-2 0-1,0 1 1,-1-1 4,0 0 4,0 1 7,0-1 5,0 1 4,0 0 2,0 2 2,0 1 3,0 4 7,0 6 11,0 7 13,0 8 12,0 3-2,2 3-13,0 2-13,2 1-15,-1 8-8,-2 15-2,-2 12-3,-2 15-2,-2 9-2,-2 6-1,-2 6-1,-1 6 0,-1-3-1,2-14-2,2-11-1,2-14 0,1-9-21,0-6-38,0-6-38,0-5-38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2:24"/>
    </inkml:context>
    <inkml:brush xml:id="br0">
      <inkml:brushProperty name="width" value="0.05245" units="cm"/>
      <inkml:brushProperty name="height" value="0.05245" units="cm"/>
      <inkml:brushProperty name="color" value="#6ADCAB"/>
    </inkml:brush>
  </inkml:definitions>
  <inkml:trace contextRef="#ctx0" brushRef="#br0">24601 16157 419,'-46'13'0,"2"-5"0,1-4 0,3-6 0,5-2 2,8 0 2,7 0 4,8 1 3,4-1 0,1 0 0,-1 0-3,0 0 0,-1 1-1,-2 0 2,-2 1 2,-1 2 2,-1 0 0,2 0-1,3 0 0,1 0-2,0 1 0,-2 2-1,-2 2-1,-1 2-1,-2 0 0,2-1 0,1 0 0,1-2 1,0 0 1,0 0 0,1 0 2,-1 0 1,5-1 4,10 0 10,10-2 8,9 0 9,10-3 1,9-4-9,8-4-9,10-4-8,3-1-5,-1-1-4,-1 0-2,0 1-3,-1 0-2,1 4 1,1 3-1,2 3 0,-2 0-1,-3 2-1,-3-1 0,-2 0-2,-2-1 1,0 0 0,0-1 1,0-2 2,0 1 0,0 1 0,-1 0 0,2 2 0,-2 0 0,-1 2 0,0 0 0,-1 2 1,-3 0 0,0 2-1,-3 0 0,-2 2 0,-1 1 0,-2 1-1,0 3-1,-1 2 0,-2 0-1,-2 0 1,-1-2-1,-3-1 0,0 0 0,1 0 0,1 0 0,1 0 1,0-1-1,1-1-1,-1 0 1,0-2-2,1 0 1,-1 0 0,1 0 0,-1 0 0,1 0 1,2 0 0,3 0 0,1 0 0,2-1-1,2 1 1,2 0 0,2 0-1,0-1 1,-2 0 0,-2-1 0,-1-2 0,-1 0 1,2 0 0,2 0 0,2 0 0,1 0 1,0 2-1,0 1 1,1 0-1,-1 0 1,0 0-1,0-2 1,0 0-1,-1-2 1,0 0 0,-2-2-1,0 0 2,0 0-1,2 0 1,2 1 1,2 2 0,0 0 1,0 2-1,-2 1-1,0 0 0,-2 1 0,0 2-2,-2 0 1,0 2-2,-2 0 0,-1 1 0,-3 1 0,-2 2 0,0-2-1,1-3 1,0-2-1,2-4 0,0-2 1,1-2-1,-1-2 0,0-1 1,0-3 0,2 0 0,1-2 0,1 0 0,0 0 1,0 3 1,0 1 0,0 2 0,-3 2 1,-4 0 1,-5 1-1,-5 2 0,2 2-1,9 4-1,8 4-2,10 4-1,0 0 0,-6-1 0,-8-3 1,-6 0 1,-6-3 1,-3-1-1,-5-1-1,-3 0 1,-2-2 0,2 0-1,0-2 1,1 0-1,2 0 0,3 2 1,3 2 0,3 2 0,0 0 0,-2 1 2,-1 0 0,-3 0 0,1 0 2,1 1-1,3 2 2,1 0-1,0 0 1,-3-2-1,-3-3 0,-3-1 0,4 0 0,11 0 1,10 1 0,12 2 2,2-1-1,-3-2-1,-4-3-2,-4 0 0,-2-2-3,-2 0 0,0 0-1,-1 0-2,-1-1 0,0-1 0,0 0 1,0-1-1,1-3 0,2-2-1,2-3-1,2-3-1,1-2 0,0 0 1,0 1-1,0-1 1,-1 1 1,0 0 1,-2 2 1,0 1 1,-2 2 1,0 4 1,-2 4 0,0 4 1,-1 3 1,-2 2 0,0 2-1,-1 2 0,-2 0 0,-2 1 0,-2 0-1,-1 0-1,-1-2 0,1-3 1,1-2-1,0-4 1,1-1 0,1 0-1,-1 0 0,0 0 0,0 0 0,-1-2 1,-1 0 0,-1-2 1,-2 1 0,0 0 0,-1 2-1,-1 1 0,0 0-1,1 0 1,1 0-1,1 0 0,0 0 0,-2 0-1,0 0-1,-1 0-1,0 0 0,1 0 1,1 0 0,1 0 2,0-2 0,-1 0-1,-2-3 1,1-2 0,-1-1 0,0 0 0,2 0 0,1 1 0,1 0 1,1 2-1,1 2 1,1 2-1,0 1 1,0 0-3,0 0-1,1 0-1,-1 0-2,0 0 0,0 0 0,1 0-1,-2 0 1,0 0-1,-1 0 0,-1 0 0,-1 0 0,-1 0-2,-2 0 0,1 0-1,-3-1-2,-2 0-3,-1-2-4,-2 0-3,-4-2-4,-3 0-3,-4-1-4,-4-1-3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2:25"/>
    </inkml:context>
    <inkml:brush xml:id="br0">
      <inkml:brushProperty name="width" value="0.03382" units="cm"/>
      <inkml:brushProperty name="height" value="0.03382" units="cm"/>
      <inkml:brushProperty name="color" value="#6ADCAB"/>
    </inkml:brush>
  </inkml:definitions>
  <inkml:trace contextRef="#ctx0" brushRef="#br0">10928 18253 650,'-10'0'7,"12"0"12,12 0 14,11 0 13,7 0 2,1 0-9,1 0-9,1 0-8,6 0-6,12 0-1,11 0-2,13 0-1,3-1-1,-2-1 0,-3 0 0,-2-1 1,-2-4-7,4-4-17,3-5-16,3-5-15,1-2-8,-1 1-1,-1 1 0,-1 1-1,-7 1 4,-9 4 7,-12 3 9,-10 3 7,-8 1 6,-3 2 4,-5 0 5,-3 2 5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2:27"/>
    </inkml:context>
    <inkml:brush xml:id="br0">
      <inkml:brushProperty name="width" value="0.04785" units="cm"/>
      <inkml:brushProperty name="height" value="0.04785" units="cm"/>
      <inkml:brushProperty name="color" value="#6ADCAB"/>
    </inkml:brush>
  </inkml:definitions>
  <inkml:trace contextRef="#ctx0" brushRef="#br0">14461 18659 459,'-21'7'0,"5"-1"0,5 0 0,4-2 0,3-1 1,-2 0 2,0-2 2,-1 0 2,1-2 4,4 0 6,4-2 4,4 0 7,3 0-1,1 2-3,3 2-5,2 2-5,2 0-3,1 0-1,3-2-3,1 0-1,2-2-2,1 0-2,1-2 0,1 0-3,-2-1 1,-5 0 0,-5 0 0,-4 1 0,-3-2 1,1 0-1,2-2 0,0 0-1,2-2 0,1-2 1,3-1 1,2-3 0,0-1 0,1-1-1,-1-2 1,1 1-2,-1-1 1,-1 2-1,-1 3 0,0 1 0,-3 2 0,-1 0 0,-2 2 0,-2 1 1,-1 0 0,-1 2-1,1 1-1,0 0 0,0 1 0,2 0 0,0 0 1,1 1 0,2-1 1,2 2-1,1 0 2,3 2-1,-1 0 1,-3 2 0,-3 0 0,-2 2 0,-2 0 1,0 1 0,-1 2 0,1 0 2,0 1-1,2 0 1,0 0 0,1-1 0,0 2 0,0 0 0,-2 1 0,0 2 0,1-1 1,5 1 0,5 0 1,5 0 1,1-2 0,-3-1-1,-3-2 0,-3-2-2,-1-2 0,2 0 0,0-2 0,1 0 0,1-1 0,1 0-1,1 0-1,1 0 0,2 0-1,1 2 0,3 0 1,1 2-1,2-1 1,1 1-1,1 0-1,0 0 1,1-1-1,1 0 0,-1-2 0,0 0 0,1-2 0,1-4 0,1-2 0,0-3 0,1-2 1,-1 2 0,-2 1 0,0 0 1,-1 4 0,-3 3 0,-2 4-1,-1 3 1,-1 4-1,1 2 2,0 2 0,2 1 0,1 2 1,-1 2-1,1 0-1,-1 1 0,0-2 0,-2-3-1,0-4 0,0-4-1,-2-3-1,2-2 0,1-2-2,1-2 0,0-3-1,-1-2 1,-1-3 0,-1-3 0,-1-1 1,1 2 0,-1 3 1,1 1 1,-2 2 1,0 2 1,-1 2 2,-1 2 2,-1 1 1,-1 0 0,-1 0 0,0 0 0,-1 1-1,1 2 1,1 2-1,1 2-1,1 0 1,1-1 0,1 0 0,1-2 1,1-2 0,3-2-1,1-3-1,2-4-1,2-1 0,3-1-1,1-2-1,2 0-1,0-1-1,0 1 2,-1-1 0,-1 0 1,-3 1 0,-2 3-1,-3 1 0,-3 2-2,-3 2 0,-3 0 0,-3 1 0,-3 2-1,0 0 1,1 0 3,3 0 2,2 0 2,0 0 1,1 0-1,-1 0-2,1 0 0,-1 1-1,1 2 0,-1 2 0,1 2 0,-1 0 0,1-1-1,-1 0-2,1-2 0,-1-1-3,-1 0-3,-1-2-3,-1 0-3,0-2-2,1 0-2,1-2-1,2 0-2,-2-3 1,0-3 1,-1-5 1,0-4 2,-3-2-2,-1-3-3,-2-1-3,-3-3-4,-1 2 1,-2 3 5,-2 4 4,-2 5 4,-2 1-5,-1 0-15,0 1-14,-1-1-15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2:36"/>
    </inkml:context>
    <inkml:brush xml:id="br0">
      <inkml:brushProperty name="width" value="0.04246" units="cm"/>
      <inkml:brushProperty name="height" value="0.04246" units="cm"/>
      <inkml:brushProperty name="color" value="#F2395B"/>
    </inkml:brush>
  </inkml:definitions>
  <inkml:trace contextRef="#ctx0" brushRef="#br0">19166 42371 518,'-12'-7'12,"8"0"23,8 2 25,8 1 23,6-1 3,5 2-17,5-1-19,5 0-16,3 0-13,4 0-6,3 0-6,2 0-6,2 1-3,0 2 1,1 2 0,-1 2 2,-1 2-7,-1 2-12,0 2-13,-1 2-11,-3-1-8,-4-1-1,-3-2-2,-5-2-2,-4-1 1,-5 0 3,-5 0 3,-4 0 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2:37"/>
    </inkml:context>
    <inkml:brush xml:id="br0">
      <inkml:brushProperty name="width" value="0.0463" units="cm"/>
      <inkml:brushProperty name="height" value="0.0463" units="cm"/>
      <inkml:brushProperty name="color" value="#F2395B"/>
    </inkml:brush>
  </inkml:definitions>
  <inkml:trace contextRef="#ctx0" brushRef="#br0">20100 37939 475,'3'-14'91,"6"2"-18,5 4-18,7 3-20,3 0-11,-1 0-3,1-1-3,-1-2-4,-1 2-6,-1 1-6,-2 2-8,-2 2-7,-4 4-8,-3 5-8,-4 7-8,-4 6-9,-4 2 1,-6 1 6,-4-1 8,-5 1 8,-2-2 4,0-3 4,2-3 3,1-3 3,1-2 4,1-1 6,1 0 5,0-2 6,2 0 6,3 2 6,1 0 5,2 1 7,1 3 2,2 2-3,0 3-4,2 3-1,0 1-4,0-1-2,0-1-3,0-1-2,0 0-2,0 1-1,0 1-1,0 1 0,0 0-3,2-1-2,0-1-2,2-1-3,0-1-1,2-3 1,0-1 1,1-2 0,2-5-8,2-8-18,2-8-18,2-8-19,-1-6-5,-1-5 8,-3-4 8,0-6 7,-3-1 8,1 3 7,0 4 7,0 2 7,-1 3 6,-1 5 5,0 3 4,-2 4 4,1 4 9,0 3 13,1 2 14,2 4 14,-1 2 1,0 4-11,-2 2-10,0 3-11,-2 3-7,1 0-3,0 1-3,0 1-4,-1 2-4,0 1-3,-2 3-5,0 2-4,-1-1-4,0-1-7,0-3-4,0-1-7,0-5-6,0-7-8,0-6-9,0-7-7,-1-6 1,0-2 10,-2-3 11,0-3 9,0 0 9,0 3 7,2 3 7,0 3 7,0 2 7,-4 2 7,-2 2 8,-3 2 7,-1 3 2,0 4-3,2 4-4,1 4-3,0 3-4,0 1-4,0 3-4,0 2-4,1 0-3,0-1-1,2-1-3,1-1-2,0-1-1,2-1-1,0 0 0,2-2 0,2-2-5,4-4-5,3-4-7,5-4-7,2-4-1,2-4 3,0-4 3,1-3 4,1-5 1,3-1 0,1-4 1,3-3 1,-1 1 3,-1 7 4,-3 5 6,-1 7 4,-2 3 6,-3 2 5,-1 2 7,-2 2 6,-2 3 4,-3 4 1,-1 4 3,-2 3 1,-1 3-1,0 0-3,0-1-3,0 1-3,-1 0-4,0 1-4,-2 1-4,0 1-4,-2 1-6,0 0-9,-2-1-8,0 1-9,-2-2-5,-2-3-1,-2-3 0,-1-2-1,-3-4-1,0-3-2,-1-2-1,-1-4-2,0-3 2,2-3 3,2-5 6,3-4 3,1-1 5,2 1 5,2 1 5,2 1 5,2 2 6,2 2 5,2 4 6,2 3 6,1 1 0,3 2-2,2 0-3,2 2-3,0 0 0,-1 2 6,-1 0 5,0 2 5,-2 0 0,1 1-6,0 2-5,0 0-6,0 1-10,1 0-17,1 0-15,2 0-15,-2-4-8,-1-7 2,-2-6 0,-2-7 3,-3-5 3,-1-3 9,-2-3 7,-2-3 8,-1 0 6,0 3 3,0 3 2,0 3 4,0 3 7,0 1 9,0 2 10,0 3 10,1 4 10,0 8 12,2 8 11,0 7 11,1 6-5,0 0-20,0 0-20,0 3-19,1-3-21,1-5-17,3-5-19,2-5-18,0-8-5,0-13 10,-2-13 10,-1-13 10,-1-7 8,-2-2 7,-2-2 6,-2-1 7,-1 0 5,0 6 3,0 4 3,0 6 2,0 4 6,0 5 9,0 5 7,0 5 8,0 7 12,-2 8 14,-1 9 14,0 10 15,1 7-3,2 8-19,4 9-18,2 7-19,3 9-10,2 11-4,1 11-2,3 10-2,0 4-5,-1-6-8,0-4-5,-2-5-8,2 2-9,3 10-13,5 10-12,4 10-13,-2-7 0,-4-22 9,-4-23 11,-6-22 10,-3-14 4,0-3-2,-2-4-3,0-4-3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2:38"/>
    </inkml:context>
    <inkml:brush xml:id="br0">
      <inkml:brushProperty name="width" value="0.04909" units="cm"/>
      <inkml:brushProperty name="height" value="0.04909" units="cm"/>
      <inkml:brushProperty name="color" value="#F2395B"/>
    </inkml:brush>
  </inkml:definitions>
  <inkml:trace contextRef="#ctx0" brushRef="#br0">22316 38352 448,'-7'-8'0,"2"0"0,2 0 0,2 1 0,1-1 3,0 0 8,0 0 8,0 0 6,1 1 4,2 2-2,2 2-1,2 3-2,1 0-2,3 3-2,2 2-3,2 2-1,1 1-3,1 0-2,1 0 0,1 0-3,1-2 0,0-1 1,-1-2 1,1-2 1,-2-3-9,-1-6-15,-2-4-16,-3-5-16,-1-5-5,0-3 6,-2-4 7,0-5 6,-2 1 6,-1 4 5,-1 3 5,0 5 4,-3 5 17,-2 10 27,-3 9 28,-4 8 27,0 4 5,2-1-17,3-1-17,1 0-17,1-2-14,2 1-10,0 0-12,2 0-11,0-2-10,3-3-8,2-2-8,2-4-9,1-1-4,1 0 3,1 0 0,2 0 2,-2 0 3,-1-2 5,-2-1 3,-2 0 5,-3 1 8,-1 4 12,-2 4 12,-2 4 12,-2 2 8,-2 1 3,-2 2 3,-1 0 3,-2 0 0,0-1-5,0-1-5,0 0-4,3-2-10,4-1-16,6-1-14,4 0-16,4-3-5,2-4 2,1-4 4,3-4 3,-3 1 8,-8 6 13,-8 6 12,-8 6 12,-5 3 6,-2 3-1,-2 1-1,-1 3-1,-2-1 0,-1-1-2,-1-3 0,-1-1-1,0-1-1,2 0-1,3-1-2,1 1 0,3-2 0,1-1 4,2-2 3,2-2 4,5-2-2,6-2-6,7-3-7,8 0-6,5-3-5,5-1-2,4 0-2,6-1-1,3-1-3,-1 0-4,0 0-2,0 0-3,1 1-7,1 2-11,0 2-11,2 2-10,-4 1-5,-8 0 1,-7 0 3,-8 0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0:34"/>
    </inkml:context>
    <inkml:brush xml:id="br0">
      <inkml:brushProperty name="width" value="0.022" units="cm"/>
      <inkml:brushProperty name="height" value="0.022" units="cm"/>
      <inkml:brushProperty name="color" value="#F2385B"/>
    </inkml:brush>
  </inkml:definitions>
  <inkml:trace contextRef="#ctx0" brushRef="#br0">24500 43700 999,'1'14'-5,"2"-4"-13,2-5-13,2-2-11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2:46"/>
    </inkml:context>
    <inkml:brush xml:id="br0">
      <inkml:brushProperty name="width" value="0.03779" units="cm"/>
      <inkml:brushProperty name="height" value="0.03779" units="cm"/>
      <inkml:brushProperty name="color" value="#F2395B"/>
    </inkml:brush>
  </inkml:definitions>
  <inkml:trace contextRef="#ctx0" brushRef="#br0">89690 42934 582,'0'-22'57,"0"3"-12,0 3-14,0 3-13,0 1-8,1 2-2,2 0-2,0 2-2,1 1 1,0-1 3,0 0 5,0 0 3,1 0 3,4 2 2,2 1 2,3 1 2,2 1-1,0 3-8,-1 4-5,1 2-8,-2 2-2,-1 2-1,-2 0 1,-2 2-1,-3 0 0,-4 3 2,-4 1 1,-4 3 0,-2 0 1,-2-3-2,0-1-1,-1-2-2,-2-1 0,-2 3-1,-1 2 0,-3 1 0,0 0-1,3-4-1,1-4-1,2-5-1,2-2-1,3-4-1,1-2 1,2-3-1,2-4 0,2-4 1,2-4-1,2-3 0,2-2 1,4 3 0,2 1 1,3 3 0,1 0 2,-1 0 3,0 1 3,-2-1 3,0 2 1,0 2-1,-1 4 0,1 3-1,0 1 2,0 2 3,-1 0 4,1 2 4,0 1 1,0 4-2,-1 2-2,1 4-3,-2 1-1,-2 1-3,-4 1-3,-2 1-1,-4 0-3,0-2 0,-3-3-1,-2-1-1,-2-1-1,-2 2-2,-2 0 0,-1 1-1,-2 0 1,1-4 0,-1-3 2,0-2 2,1-5 1,1-4 0,1-5 2,0-5 0,3-2-5,5 1-9,3 0-9,4 2-10,2 2-5,3 1 1,2 2 0,2 2 1,0 1-2,-1-2-4,0 0-5,-2-1-3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2:51"/>
    </inkml:context>
    <inkml:brush xml:id="br0">
      <inkml:brushProperty name="width" value="0.03956" units="cm"/>
      <inkml:brushProperty name="height" value="0.03956" units="cm"/>
      <inkml:brushProperty name="color" value="#F2395B"/>
    </inkml:brush>
  </inkml:definitions>
  <inkml:trace contextRef="#ctx0" brushRef="#br0">30064 45616 556,'-21'0'0,"3"0"0,4 0 0,5 0 0,0 0 7,-2 0 14,-2 0 15,-1 0 14,1 0 5,6 0-5,6 0-3,6 0-5,6 0-5,7 0-6,7 0-6,7 0-7,3-1-5,1 0-5,-1-2-4,0 0-7,0-1-1,-1 2-2,-2 0 0,0 2 0,-2 1-6,-5 2-11,-3 2-10,-5 2-11,-1 0-5,-2 0-2,-1-2-1,-1 0-1,-1-2 2,-2-2 7,-2-2 8,-2-2 7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2:51"/>
    </inkml:context>
    <inkml:brush xml:id="br0">
      <inkml:brushProperty name="width" value="0.04057" units="cm"/>
      <inkml:brushProperty name="height" value="0.04057" units="cm"/>
      <inkml:brushProperty name="color" value="#F2395B"/>
    </inkml:brush>
  </inkml:definitions>
  <inkml:trace contextRef="#ctx0" brushRef="#br0">30732 44816 542,'-14'-12'10,"4"8"22,4 8 20,4 8 21,2 6 3,0 5-13,0 5-13,0 4-14,0 5-10,0 5-6,0 3-7,0 4-6,0 3-9,0 3-9,0 4-10,0 2-9,0-1-8,0-3-6,0-4-7,0-4-5,0-6-2,0-10 4,0-8 5,0-8 4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2:52"/>
    </inkml:context>
    <inkml:brush xml:id="br0">
      <inkml:brushProperty name="width" value="0.0396" units="cm"/>
      <inkml:brushProperty name="height" value="0.0396" units="cm"/>
      <inkml:brushProperty name="color" value="#F2395B"/>
    </inkml:brush>
  </inkml:definitions>
  <inkml:trace contextRef="#ctx0" brushRef="#br0">32016 44937 555,'-7'-15'2,"2"2"4,2 2 3,2 3 5,0 3 8,-2 8 15,-2 6 13,-2 7 15,-2 6 1,-1 5-13,-3 5-11,-2 5-13,0 1-9,-1 0-5,0-2-5,0 0-5,2-2-8,1-3-9,2-3-9,2-3-9,3-6-9,2-7-6,4-8-8,3-8-7,0-5-1,1-2 7,0-2 7,0-1 6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2:52"/>
    </inkml:context>
    <inkml:brush xml:id="br0">
      <inkml:brushProperty name="width" value="0.04163" units="cm"/>
      <inkml:brushProperty name="height" value="0.04163" units="cm"/>
      <inkml:brushProperty name="color" value="#F2395B"/>
    </inkml:brush>
  </inkml:definitions>
  <inkml:trace contextRef="#ctx0" brushRef="#br0">32250 44742 528,'7'-6'55,"-1"6"-3,0 4-5,-1 5-4,-2 5-4,1 2-1,0 3-3,0 3-1,0 1-4,0-1-5,0-1-3,0-1-6,0 0-3,0-1-2,-1 1-4,2-1-3,-1-2-4,3-6-2,2-6-5,2-6-4,0-6 0,1-6 1,0-5 1,0-7 2,0-6 0,3-8-1,2-8-2,2-8-1,-1-1 1,-1 6 1,-3 6 4,-1 6 2,-3 5 3,-2 7 4,-4 5 5,-2 7 4,-4 5 2,0 6-3,-3 6-2,-2 6-2,-1 4-11,2 3-21,1 3-20,1 3-20,-1 0-8,2-3 6,-1-3 4,0-2 6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2:52"/>
    </inkml:context>
    <inkml:brush xml:id="br0">
      <inkml:brushProperty name="width" value="0.04345" units="cm"/>
      <inkml:brushProperty name="height" value="0.04345" units="cm"/>
      <inkml:brushProperty name="color" value="#F2395B"/>
    </inkml:brush>
  </inkml:definitions>
  <inkml:trace contextRef="#ctx0" brushRef="#br0">33388 45002 506,'14'-15'6,"-4"1"11,-4 0 12,-4 2 11,-2 0 4,2 1-5,0-1-3,2 0-5,-1-1-4,-2 0-4,-2-1-3,-2-1-5,-3 2-3,-2 4-4,-3 6-4,-4 5-3,-1 3-2,-1 3 0,-1 3 1,-1 4 1,0 2 2,0 3 2,2 3 2,1 3 4,2 1-1,2 1-1,4-1-1,3 1-1,1-2-1,2-3-1,0-3 0,2-3-1,1-2-4,4-2-10,2-3-11,4-1-9,1-3-4,3-6 3,2-4 3,1-6 3,2-2 1,0-3 0,-1-2 0,1-1 0,-2-1 3,-3 2 5,-3 2 6,-2 3 4,-3 3 14,-1 8 21,0 6 22,-2 8 22,0 3 3,-2 1-15,0 1-17,-2 1-15,1 0-13,0-2-12,2-3-12,0-1-11,2-2-12,4-2-11,2-3-13,3-1-11,1-2-4,-4-4 6,-3-2 5,-2-3 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2:53"/>
    </inkml:context>
    <inkml:brush xml:id="br0">
      <inkml:brushProperty name="width" value="0.03729" units="cm"/>
      <inkml:brushProperty name="height" value="0.03729" units="cm"/>
      <inkml:brushProperty name="color" value="#F2395B"/>
    </inkml:brush>
  </inkml:definitions>
  <inkml:trace contextRef="#ctx0" brushRef="#br0">34116 44376 589,'-7'-9'7,"2"0"12,2-2 14,2 0 12,3 0 5,4 1-3,4 0-3,3 2-4,3 1-4,2 0-7,0 2-5,1 1-5,1-1-7,1 2-6,1-1-7,1 0-7,0 0-1,-1 2 3,-1 0 3,0 2 3,-4 1-6,-3 4-16,-4 2-16,-4 4-15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2:53"/>
    </inkml:context>
    <inkml:brush xml:id="br0">
      <inkml:brushProperty name="width" value="0.03991" units="cm"/>
      <inkml:brushProperty name="height" value="0.03991" units="cm"/>
      <inkml:brushProperty name="color" value="#F2395B"/>
    </inkml:brush>
  </inkml:definitions>
  <inkml:trace contextRef="#ctx0" brushRef="#br0">34613 43439 551,'-15'-5'79,"2"6"-6,2 6-6,3 6-5,1 6-8,2 9-11,2 7-9,2 8-10,1 5-12,0 2-12,0 2-11,0 2-14,0-4-2,0-10 5,0-10 7,0-9 5,0-6-7,0-1-22,0-1-21,0 0-21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2:53"/>
    </inkml:context>
    <inkml:brush xml:id="br0">
      <inkml:brushProperty name="width" value="0.03673" units="cm"/>
      <inkml:brushProperty name="height" value="0.03673" units="cm"/>
      <inkml:brushProperty name="color" value="#F2395B"/>
    </inkml:brush>
  </inkml:definitions>
  <inkml:trace contextRef="#ctx0" brushRef="#br0">35777 45400 599,'-10'0'12,"10"0"25,12 0 24,10 0 25,6 0 0,1 2-23,1 0-24,1 2-23,-1 0-15,-1 0-9,-3-1-6,-1 1-9,-4 1-6,-3 2-8,-4 2-7,-4 2-7,-4 0-3,-3-1 2,-2-1 3,-4 0 2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2:53"/>
    </inkml:context>
    <inkml:brush xml:id="br0">
      <inkml:brushProperty name="width" value="0.03423" units="cm"/>
      <inkml:brushProperty name="height" value="0.03423" units="cm"/>
      <inkml:brushProperty name="color" value="#F2395B"/>
    </inkml:brush>
  </inkml:definitions>
  <inkml:trace contextRef="#ctx0" brushRef="#br0">35720 46150 642,'-11'0'57,"8"0"3,9 0 3,10 0 3,6 0-9,6 0-20,7 0-20,5 0-20,1 1-11,-4 4-4,-3 2-3,-5 4-4,-4-1-7,-5 1-13,-5-2-12,-4 0-13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0:35"/>
    </inkml:context>
    <inkml:brush xml:id="br0">
      <inkml:brushProperty name="width" value="0.05768" units="cm"/>
      <inkml:brushProperty name="height" value="0.05768" units="cm"/>
      <inkml:brushProperty name="color" value="#F2385B"/>
    </inkml:brush>
  </inkml:definitions>
  <inkml:trace contextRef="#ctx0" brushRef="#br0">25550 43466 381,'14'7'18,"-1"1"1,-2 0 1,-2 0 1,-1-1 0,2-1 0,0 0-1,1-2 0,2 1-1,3 0-1,4 1-1,2 2-1,3-2-2,2-1 1,5-2-2,1-1 0,5-2-1,5 0-1,4 0-1,6 0-2,2-2-1,1-2 0,2-4-1,0-2-1,1-2-1,1 1-1,2-1-2,0 0-1,-1 1-2,-2 2 2,-4 3 0,-3 1 0,-2 1 2,-2 2 0,-2 0 3,-1 2 1,-4 1 0,-2 4 1,-3 2-1,-4 3 1,0 3-1,-1 0 2,1 1 1,-1 1 0,0 1 1,-2 1-1,0 2-1,-1 0 0,0-1 0,1-1 0,1-3 2,1-1 1,1-3 0,3-2-1,1-4-1,2-2-1,3-5-2,4-4-3,4-6-3,4-3-4,2-3-2,0 2 0,0 3-2,0 1 0,-2 3 1,-1 2 0,-2 4 1,-1 3 2,-4 1 1,0 1 1,-3 2 1,-2 0 1,-1 2 1,-2 2 1,0 2 0,-1 2 0,-1 0 1,1-1 1,-1-1 0,0 0 0,1-3 1,2-1-1,3-2 1,1-2-1,2-2 1,4-4-2,2-2 1,4-3-1,1-2-1,0 0-1,0 1-1,-1-1-1,0 1 0,-2 0 0,-2 2 0,-2 1 0,-1 0 1,-2 2 0,0 1 1,-1 0 1,-1 2 0,2 0 3,0 2 2,2 1 2,-2 0 0,-2 0-1,-4 0 0,-2 0-2,-1 0 0,1 0-2,1 0 0,0 0-1,0 0-1,-1 0 0,-3 0-2,-1 0 1,-3 0-2,0 0 0,-1 0 0,-1 0-1,-2 0-1,-1 0-3,-3 0-1,-1 0-3,-1-2-2,1 0-1,1-3-1,1-2-2,1-1-1,-1 2 0,1 1 0,-1 0-1,2 1 0,1 1-2,3-1 0,1 0-1,3 0-1,1 2-1,2 0 0,2 2-1,0 0-2,-1 2-3,-3 0-3,-2 2-4,-3 0-1,-5 0 0,-5-1-1,-4 1 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2:54"/>
    </inkml:context>
    <inkml:brush xml:id="br0">
      <inkml:brushProperty name="width" value="0.04825" units="cm"/>
      <inkml:brushProperty name="height" value="0.04825" units="cm"/>
      <inkml:brushProperty name="color" value="#F2395B"/>
    </inkml:brush>
  </inkml:definitions>
  <inkml:trace contextRef="#ctx0" brushRef="#br0">29837 47381 455,'-22'-22'0,"3"5"0,3 3 0,3 4 0,1 2 4,2 1 5,1-1 7,0 0 7,3 2 8,2 6 9,4 4 10,3 6 9,5 4 1,9 7-10,9 5-8,9 7-10,8 8-5,10 12-4,8 11-3,9 13-4,6 8-2,3 8-2,3 6-3,3 8-1,-4-5-10,-9-15-16,-11-14-15,-8-14-16,-10-12-11,-4-8-9,-7-8-7,-5-7-8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2:58"/>
    </inkml:context>
    <inkml:brush xml:id="br0">
      <inkml:brushProperty name="width" value="0.03876" units="cm"/>
      <inkml:brushProperty name="height" value="0.03876" units="cm"/>
      <inkml:brushProperty name="color" value="#F2395B"/>
    </inkml:brush>
  </inkml:definitions>
  <inkml:trace contextRef="#ctx0" brushRef="#br0">14765 52036 567,'0'-15'3,"0"2"7,0 3 7,0 1 5,0 4 8,0 6 5,0 6 7,0 6 7,0 5-1,0 5-5,0 5-7,0 5-5,-1 3-7,-1 2-5,0 2-5,-1 2-7,-1 0-4,2-4-7,0-2-4,2-3-6,-1-3-7,0-3-10,-2-3-9,0-3-10,-1-3-5,0-3-2,0-3 0,0-2-1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2:58"/>
    </inkml:context>
    <inkml:brush xml:id="br0">
      <inkml:brushProperty name="width" value="0.02926" units="cm"/>
      <inkml:brushProperty name="height" value="0.02926" units="cm"/>
      <inkml:brushProperty name="color" value="#F2395B"/>
    </inkml:brush>
  </inkml:definitions>
  <inkml:trace contextRef="#ctx0" brushRef="#br0">14700 52829 751,'1'-22'2,"2"6"4,2 5 4,2 5 4,1 2 6,-1 0 6,1 0 7,0 0 6,1 0-1,2 2-9,1 0-9,3 2-10,0 0-9,-1 2-6,0 0-8,-2 2-7,-1 0-7,-1 2-4,0 0-6,-2 1-5,0 1-2,0-2 4,0-1 3,0 0 2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2:58"/>
    </inkml:context>
    <inkml:brush xml:id="br0">
      <inkml:brushProperty name="width" value="0.04002" units="cm"/>
      <inkml:brushProperty name="height" value="0.04002" units="cm"/>
      <inkml:brushProperty name="color" value="#F2395B"/>
    </inkml:brush>
  </inkml:definitions>
  <inkml:trace contextRef="#ctx0" brushRef="#br0">15498 51780 549,'0'-15'0,"0"2"0,0 3 0,0 1 0,0 3 11,0 4 21,0 4 21,0 4 22,-1 5 3,-1 9-16,0 7-14,-1 9-15,-1 4-10,0 2-6,0 2-5,0 2-6,0 2-7,0 0-12,0 2-10,0 0-12,0-3-5,2-8-1,0-7-1,2-9 1,0-4-3,0-1-2,0-1-2,0 0-4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2:58"/>
    </inkml:context>
    <inkml:brush xml:id="br0">
      <inkml:brushProperty name="width" value="0.03372" units="cm"/>
      <inkml:brushProperty name="height" value="0.03372" units="cm"/>
      <inkml:brushProperty name="color" value="#F2395B"/>
    </inkml:brush>
  </inkml:definitions>
  <inkml:trace contextRef="#ctx0" brushRef="#br0">15750 52029 652,'0'-15'7,"2"2"16,0 2 15,2 2 14,0 2 3,2 1-12,0 0-10,1 2-12,2 0-6,4 2 1,2 0 0,3 2 1,1 0-6,-1 2-11,-1 0-10,0 2-10,-2 0-10,-1 2-6,-1 0-6,0 1-7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2:58"/>
    </inkml:context>
    <inkml:brush xml:id="br0">
      <inkml:brushProperty name="width" value="0.0366" units="cm"/>
      <inkml:brushProperty name="height" value="0.0366" units="cm"/>
      <inkml:brushProperty name="color" value="#F2395B"/>
    </inkml:brush>
  </inkml:definitions>
  <inkml:trace contextRef="#ctx0" brushRef="#br0">16215 51392 601,'-14'-3'66,"4"8"0,4 9-2,4 10 0,2 5-8,0 6-14,0 5-15,0 4-14,0 0-13,0-5-12,0-7-12,0-5-13,-1-5-10,0 0-9,-2-1-8,0 0-9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2:59"/>
    </inkml:context>
    <inkml:brush xml:id="br0">
      <inkml:brushProperty name="width" value="0.04256" units="cm"/>
      <inkml:brushProperty name="height" value="0.04256" units="cm"/>
      <inkml:brushProperty name="color" value="#F2395B"/>
    </inkml:brush>
  </inkml:definitions>
  <inkml:trace contextRef="#ctx0" brushRef="#br0">17927 52621 516,'-7'-8'5,"0"0"8,2 0 8,1 1 9,1-1 7,6 2 4,2 0 4,5 2 4,3 1-2,2 2-7,1 2-8,3 2-8,0 2-4,-1 2-4,-1 1-3,0 3-2,-2 0-3,1 0 0,0-2 0,0 0-1,-2-2-1,-1 1-3,-2 0-4,-2 0-3,-2 0-2,1 0-1,0-1-1,0 1-2,-3 1 1,-4 2 2,-6 2 3,-4 1 3,-4 2 0,-3 2 1,-3 0-1,-3 1 0,-3 1-4,-2 1-7,-1 1-8,-2 1-6,-1-1-6,4-1-4,4-2-2,2-3-3,2 0-1,4-2 3,3-1 3,3-1 3,1-1 2,2-2 2,0-2 1,2-2 3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00"/>
    </inkml:context>
    <inkml:brush xml:id="br0">
      <inkml:brushProperty name="width" value="0.03961" units="cm"/>
      <inkml:brushProperty name="height" value="0.03961" units="cm"/>
      <inkml:brushProperty name="color" value="#F2395B"/>
    </inkml:brush>
  </inkml:definitions>
  <inkml:trace contextRef="#ctx0" brushRef="#br0">22432 52655 555,'0'-13'11,"0"6"22,0 6 21,0 6 22,-1 4 4,-1 3-16,0 4-15,-1 2-15,-1 3-12,0 5-7,0 3-8,0 4-9,0 1-6,2-1-8,0-3-7,2-1-7,0-4-6,0-2-5,0-3-4,0-2-4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00"/>
    </inkml:context>
    <inkml:brush xml:id="br0">
      <inkml:brushProperty name="width" value="0.03219" units="cm"/>
      <inkml:brushProperty name="height" value="0.03219" units="cm"/>
      <inkml:brushProperty name="color" value="#F2395B"/>
    </inkml:brush>
  </inkml:definitions>
  <inkml:trace contextRef="#ctx0" brushRef="#br0">22350 53276 683,'7'-15'-29,"-1"2"16,0 2 16,-1 3 15,-1-1 12,3 0 6,2-2 6,2 0 7,1 0 0,3 2-8,2 3-8,2 1-7,-1 1-8,1 2-8,-2 0-6,-1 2-9,-1 0-2,-2 2 3,-3 0 2,-1 2 3,-1 0-11,0 0-24,0-1-24,0 2-24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01"/>
    </inkml:context>
    <inkml:brush xml:id="br0">
      <inkml:brushProperty name="width" value="0.04588" units="cm"/>
      <inkml:brushProperty name="height" value="0.04588" units="cm"/>
      <inkml:brushProperty name="color" value="#F2395B"/>
    </inkml:brush>
  </inkml:definitions>
  <inkml:trace contextRef="#ctx0" brushRef="#br0">23283 52237 479,'0'-15'0,"0"2"2,0 2 0,0 3 0,0 3 15,2 8 27,0 6 28,2 7 27,-1 6 2,-1 3-23,0 4-24,-1 5-23,-1 3-17,0 4-9,0 4-11,0 4-10,-1 5-12,-1 6-15,0 5-15,-1 7-15,-1-4-4,0-13 8,0-12 8,0-13 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0:41"/>
    </inkml:context>
    <inkml:brush xml:id="br0">
      <inkml:brushProperty name="width" value="0.0438" units="cm"/>
      <inkml:brushProperty name="height" value="0.0438" units="cm"/>
      <inkml:brushProperty name="color" value="#F2385B"/>
    </inkml:brush>
  </inkml:definitions>
  <inkml:trace contextRef="#ctx0" brushRef="#br0">32695 27926 502,'-13'-8'9,"4"2"20,6 0 19,5 2 19,3 0 4,3 0-13,3 0-12,4 0-12,0 1-10,-1 0-6,-1 2-6,0 0-7,-1 2-5,3 0-2,2 2-3,1 0-3,1 2 0,-1 0 3,0 1 3,-2 2 2,-1-1 1,-1-1 2,-1 0-1,0-2 1,0-1-1,3 0-2,3-1-2,3-2-2,2 0 0,-1 0 0,1 0 0,-1 0 1,2 1 0,1 2-2,3 2-2,1 2 0,2 1-1,-1 0-1,0-1 0,1 1 0,-1-1 0,2-2-1,1-2 0,1-2-1,1-1-1,0 0-1,2 0-2,1 0-1,0 0 0,2 0 0,1 0 1,1 0 0,-1 0 1,0 0 1,-2 0 0,0 0 1,-1 0 2,1 2 2,-1 0 3,0 2 1,0 0 3,-2 0 2,0-1 2,-1 1 1,-1 0 2,0-2-2,1 0 1,-1-2-2,1 0 0,0 0-1,2 0-1,1 0-1,1 0-1,2 0-1,2 0-1,2 0-1,1 0 0,-2-2 1,0 0 0,-1-2 1,-1 1 1,0 1-1,0 0 1,0 2-1,0 1 1,1 1-1,-2 3 0,2 2 0,0 1 2,2-2 2,2-1 3,2 0 3,1-2 2,2-1-1,0 0 1,2-1 0,1-3-1,3-2-1,3-4-1,4-2-1,-1-2-1,1 1 1,-2-1-1,-1 0 1,1 1 0,2 0 1,1 2 1,3 1 0,-1 0 2,-3 2-1,-3 1 1,-2 0 1,-3 2-1,-1 0 0,-1 2-1,0 1-1,-1 0 1,2 0 0,0 0-1,1 0 1,0 0 0,0 0 0,-2 0-1,0 0 0,-1 0 0,-1 0 0,1 0-1,0 0-1,1 0 0,2 0-1,2 0 0,1 0-1,2-2 0,2-1-2,0-2-1,1-1-1,1-2 0,-1 2-1,1 1 0,0 0 0,-1 1 0,-1 0 1,-1 0 0,-1 1-1,1-2 2,2 0 0,1-2 1,3 0 0,1-1 1,-1 0 2,1 1 0,-1-1 1,1 1 1,-1 2-1,1 2 1,-1 2 0,0 1 0,-3 2-1,-1 0 0,-2 2 0,-2 1-2,-1 1-2,-1 3-3,0 2-2,-1 0-2,2 0 1,0-2 0,1-1 1,0-1-1,-1-2 1,0-2 1,-2-2 0,1-1 0,1 0 1,3 0 1,2 0 0,0-1 0,-3 0 2,-1-2 1,-2 0 1,-2 0-1,-3 0-1,-1 2-1,-2 0-1,-1 1-3,-2 0-3,0 0-3,-2 0-2,-2 1-5,-6 0-3,-4 2-4,-5 0-4,-7 2-9,-9 0-14,-8 1-15,-9 2-14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03"/>
    </inkml:context>
    <inkml:brush xml:id="br0">
      <inkml:brushProperty name="width" value="0.044" units="cm"/>
      <inkml:brushProperty name="height" value="0.044" units="cm"/>
      <inkml:brushProperty name="color" value="#F2395B"/>
    </inkml:brush>
  </inkml:definitions>
  <inkml:trace contextRef="#ctx0" brushRef="#br0">23916 52690 499,'1'-15'62,"1"4"-11,3 3-9,2 3-9,2 0-8,0 2-3,1-1-4,2 0-3,-1 1-4,-1 2-2,-1 2-3,0 2-2,-2 2-2,-1 1-3,0 3-1,-2 2-3,-2 3-1,-4 4 1,-4 3 0,-3 5 1,-3 0 0,0 0-3,0-1-1,1-1-1,-1-2-1,0-3 2,0-3 2,1-2 2,0-3 1,4-1 4,2 0 3,4-2 2,4-3 0,8-6-4,6-6-5,7-6-3,2-1-2,-1 1 0,-3 2 0,-1 2 1,-2 0-2,-1-1-4,-1-3-4,0-2-3,-1-2-3,1-3-3,1-3-3,1-3-2,0-2 1,-2-1 3,-3-1 5,-1 0 4,-1-1 4,0 3 3,-1 1 3,1 3 3,-1 1 6,0 3 8,-2 1 7,0 3 9,-3 3 13,-3 6 16,-2 6 17,-4 6 18,-2 7-1,-3 7-17,-4 9-17,-2 7-16,-1 2-13,3-6-7,1-4-7,2-4-8,1-2-6,0 5-7,1 3-7,-1 4-7,0 1-7,2-3-6,1-3-7,0-3-7,2-4 0,0-3 5,2-5 5,0-3 5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04"/>
    </inkml:context>
    <inkml:brush xml:id="br0">
      <inkml:brushProperty name="width" value="0.04726" units="cm"/>
      <inkml:brushProperty name="height" value="0.04726" units="cm"/>
      <inkml:brushProperty name="color" value="#F2395B"/>
    </inkml:brush>
  </inkml:definitions>
  <inkml:trace contextRef="#ctx0" brushRef="#br0">25450 52109 465,'8'-25'13,"0"11"26,0 12 25,-1 12 26,1 7 4,-2 3-20,-1 3-18,0 3-20,-1 3-11,2 5-6,0 3-5,2 4-6,-1 2-5,-1 0-8,-1 0-5,0 1-8,-2-2-3,0 0 0,-2-2-2,0 0-1,-1-2-3,2-1-7,0-3-6,2-2-6,-1-3-2,-1-7 3,0-5 3,-1-6 2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04"/>
    </inkml:context>
    <inkml:brush xml:id="br0">
      <inkml:brushProperty name="width" value="0.04064" units="cm"/>
      <inkml:brushProperty name="height" value="0.04064" units="cm"/>
      <inkml:brushProperty name="color" value="#F2395B"/>
    </inkml:brush>
  </inkml:definitions>
  <inkml:trace contextRef="#ctx0" brushRef="#br0">24981 53379 541,'-7'-8'5,"1"2"9,0 0 11,2 2 9,0-1 7,2 0 6,0-1 3,2-2 6,4 1-3,8 1-7,7 0-9,9 2-7,3 0-12,0 2-15,1 0-16,-1 2-15,-2 0-6,-5 2 2,-5 0 2,-5 2 1,-3 0-4,0 0-12,-2 0-11,0 0-12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06"/>
    </inkml:context>
    <inkml:brush xml:id="br0">
      <inkml:brushProperty name="width" value="0.04085" units="cm"/>
      <inkml:brushProperty name="height" value="0.04085" units="cm"/>
      <inkml:brushProperty name="color" value="#F2395B"/>
    </inkml:brush>
  </inkml:definitions>
  <inkml:trace contextRef="#ctx0" brushRef="#br0">21802 4840 538,'-8'-5'114,"0"8"-24,0 6-24,0 7-23,-2 9-13,-3 11-5,-5 10-4,-3 12-3,-3 2-3,2-5-3,1-5-1,1-4-4,0-1-1,-3 2-3,-1 3-2,-3 4-3,2-3-5,3-4-8,4-7-7,5-6-8,4-7-8,6-7-7,6-8-8,6-8-6,2-6-1,-1-2 5,0-4 7,-2-2 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06"/>
    </inkml:context>
    <inkml:brush xml:id="br0">
      <inkml:brushProperty name="width" value="0.05346" units="cm"/>
      <inkml:brushProperty name="height" value="0.05346" units="cm"/>
      <inkml:brushProperty name="color" value="#F2395B"/>
    </inkml:brush>
  </inkml:definitions>
  <inkml:trace contextRef="#ctx0" brushRef="#br0">22500 4827 411,'0'-16'12,"0"1"2,0-1 3,0 0 2,2 0 2,4-1-1,4-1-1,3-1-1,2 1 1,0 2-1,-2 4-1,-1 3 1,-1 4 4,-2 6 9,-2 6 8,-2 6 9,-2 5 1,-1 7-5,0 5-7,-1 6-4,-1 4-7,1 2-5,2 3-7,0 1-5,2 0-5,0-1-6,1 0-4,2-1-6,0-2-4,0-2-5,-1-2-6,1-2-5,-1-3-3,0-5-3,-2-5-2,0-5-3,-1-4-1,0-1 3,-1-2 1,1-2 2,-1-2 1,-4-2 2,-2-3 1,-3 0 2,-2-4 3,0 0 5,0-3 6,0-2 5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07"/>
    </inkml:context>
    <inkml:brush xml:id="br0">
      <inkml:brushProperty name="width" value="0.03943" units="cm"/>
      <inkml:brushProperty name="height" value="0.03943" units="cm"/>
      <inkml:brushProperty name="color" value="#F2395B"/>
    </inkml:brush>
  </inkml:definitions>
  <inkml:trace contextRef="#ctx0" brushRef="#br0">22224 6159 557,'-21'-15'3,"5"4"6,5 3 4,5 2 7,3 2 9,3-2 14,4 0 14,2-1 14,4-1-1,6 2-15,4 1-16,5 0-15,3 1-15,1 0-11,0 0-14,3 0-11,-3 0-8,-4 1-1,-3-1-1,-4 0-1,-4 0-4,-1 0-5,-2 0-6,-2 0-6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11"/>
    </inkml:context>
    <inkml:brush xml:id="br0">
      <inkml:brushProperty name="width" value="0.03883" units="cm"/>
      <inkml:brushProperty name="height" value="0.03883" units="cm"/>
      <inkml:brushProperty name="color" value="#F2395B"/>
    </inkml:brush>
  </inkml:definitions>
  <inkml:trace contextRef="#ctx0" brushRef="#br0">23500 4681 566,'1'-13'8,"2"3"17,2 4 17,2 4 16,2 2 4,1 2-8,3 0-7,2 2-9,-1 1-7,-1 1-7,-2 3-6,-2 2-6,-2 2-5,-2 3-3,-3 4-1,0 2-2,-4 1-5,0 1-3,-3-1-6,-2 1-4,-2-1-2,0-1 0,-1-1 0,-1-1 1,-1-2 0,0-3 2,0-2 0,1-4 1,1-4 5,8-4 11,4-6 9,8-4 11,2-2 2,3 2-6,2 3-6,1 1-7,2 1-6,2 0-6,0 0-6,1 0-7,-1 0-6,-3 0-7,-3 0-7,-3 0-7,-2 0-1,0-2 4,-2 0 5,0-1 4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11"/>
    </inkml:context>
    <inkml:brush xml:id="br0">
      <inkml:brushProperty name="width" value="0.03891" units="cm"/>
      <inkml:brushProperty name="height" value="0.03891" units="cm"/>
      <inkml:brushProperty name="color" value="#F2395B"/>
    </inkml:brush>
  </inkml:definitions>
  <inkml:trace contextRef="#ctx0" brushRef="#br0">24300 4916 565,'23'-7'158,"-1"2"-37,-1 2-38,-1 2-37,0 1-26,0 0-14,-1 0-13,1 0-15,-2 0-10,-1 0-7,-2 0-5,-2 0-7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12"/>
    </inkml:context>
    <inkml:brush xml:id="br0">
      <inkml:brushProperty name="width" value="0.04313" units="cm"/>
      <inkml:brushProperty name="height" value="0.04313" units="cm"/>
      <inkml:brushProperty name="color" value="#F2395B"/>
    </inkml:brush>
  </inkml:definitions>
  <inkml:trace contextRef="#ctx0" brushRef="#br0">33430 4994 510,'-7'-18'50,"2"10"3,2 11 3,2 12 2,0 6-3,0 3-7,-2 3-8,0 3-8,-1 2-5,0 2-4,0 2-3,1 3-3,-1 0-7,2 0-10,0 0-11,2 0-11,-1-2-9,0-3-9,-2-5-9,0-3-8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12"/>
    </inkml:context>
    <inkml:brush xml:id="br0">
      <inkml:brushProperty name="width" value="0.03221" units="cm"/>
      <inkml:brushProperty name="height" value="0.03221" units="cm"/>
      <inkml:brushProperty name="color" value="#F2395B"/>
    </inkml:brush>
  </inkml:definitions>
  <inkml:trace contextRef="#ctx0" brushRef="#br0">33300 5607 683,'3'-23'33,"7"2"7,8 3 6,6 1 7,3 3-2,1 1-12,-1 2-10,1 2-11,-2 2-10,-1 1-10,-3 0-8,-1 2-10,-3 0-7,-3 2-8,-3 0-7,-2 2-7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0:42"/>
    </inkml:context>
    <inkml:brush xml:id="br0">
      <inkml:brushProperty name="width" value="0.0579" units="cm"/>
      <inkml:brushProperty name="height" value="0.0579" units="cm"/>
      <inkml:brushProperty name="color" value="#F2385B"/>
    </inkml:brush>
  </inkml:definitions>
  <inkml:trace contextRef="#ctx0" brushRef="#br0">9216 24135 379,'-7'-49'3,"2"12"3,2 11 4,2 13 5,1 5 4,2 0 5,0 0 5,2 0 5,1 1-1,6 2-4,2 3-6,5 1-5,1 1-1,1 0 1,0 0 1,-1 0 2,1 2 0,1 4 0,1 3-2,2 5 0,-1 4-1,1 3-2,-1 5-2,1 3-1,-1 4-2,1 2-1,-1 4-3,1 3-1,0 2-2,1 0 0,1 1-1,1 2 0,-1-1-1,0-2-3,-1-2-1,0-1-3,-2-5-1,1-4 3,-1-5 1,1-5 1,-1-4 2,3-3 1,0-2 1,1-4 0,2-4 1,6-6 2,5-6 1,5-6 1,5-10 1,7-14 1,7-16 1,8-14 1,7-14 0,12-13 0,10-12 0,12-13 0,10-10-4,12-8-11,12-8-10,12-8-9,0 6-6,-10 18-5,-11 19-3,-11 18-4,-15 17-1,-15 15-1,-17 14 1,-17 16-1,-13 8-2,-11 5-4,-12 3-4,-9 4-3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12"/>
    </inkml:context>
    <inkml:brush xml:id="br0">
      <inkml:brushProperty name="width" value="0.03931" units="cm"/>
      <inkml:brushProperty name="height" value="0.03931" units="cm"/>
      <inkml:brushProperty name="color" value="#F2395B"/>
    </inkml:brush>
  </inkml:definitions>
  <inkml:trace contextRef="#ctx0" brushRef="#br0">34248 4700 559,'-8'31'161,"2"1"-39,0-1-39,2 0-38,0 3-25,0 3-11,0 4-9,0 4-11,0 2-6,2 0-1,0 0 0,2 0-2,0-1-3,0-4-9,0-2-7,0-3-8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13"/>
    </inkml:context>
    <inkml:brush xml:id="br0">
      <inkml:brushProperty name="width" value="0.04152" units="cm"/>
      <inkml:brushProperty name="height" value="0.04152" units="cm"/>
      <inkml:brushProperty name="color" value="#F2395B"/>
    </inkml:brush>
  </inkml:definitions>
  <inkml:trace contextRef="#ctx0" brushRef="#br0">34606 4933 529,'-8'-6'105,"0"4"-20,0 4-20,0 4-20,1 3-12,0 3-5,2 4-5,1 2-5,-1 2-2,-2 3-1,-2 1-1,-2 3 1,0 2-7,1 2-9,0 4-10,2 3-11,0 0-8,0-2-8,0-1-7,1-3-8,-1-3 0,2-7 9,0-5 8,2-6 9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13"/>
    </inkml:context>
    <inkml:brush xml:id="br0">
      <inkml:brushProperty name="width" value="0.04371" units="cm"/>
      <inkml:brushProperty name="height" value="0.04371" units="cm"/>
      <inkml:brushProperty name="color" value="#F2395B"/>
    </inkml:brush>
  </inkml:definitions>
  <inkml:trace contextRef="#ctx0" brushRef="#br0">34900 4959 503,'7'-15'9,"-1"4"19,0 3 17,-1 3 20,-1 2 3,1 3-8,1 4-10,2 2-10,-1 4-7,-1 4-5,0 3-6,-1 5-5,-2 1-4,1 1-3,0-1-4,0 1-4,0-1-3,0 1-4,0-1-5,0 1-3,-1-1-3,-1 1-2,0-1 0,-1 1-2,-1-1-4,0-1-5,0-1-6,0-1-6,-2-2-4,0-3-5,-3-3-4,-2-2-4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13"/>
    </inkml:context>
    <inkml:brush xml:id="br0">
      <inkml:brushProperty name="width" value="0.03303" units="cm"/>
      <inkml:brushProperty name="height" value="0.03303" units="cm"/>
      <inkml:brushProperty name="color" value="#F2395B"/>
    </inkml:brush>
  </inkml:definitions>
  <inkml:trace contextRef="#ctx0" brushRef="#br0">34750 5862 666,'37'-29'121,"-3"8"-27,-5 7-28,-4 7-28,-2 3-23,-1 0-21,-1 0-20,0 0-20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13"/>
    </inkml:context>
    <inkml:brush xml:id="br0">
      <inkml:brushProperty name="width" value="0.04091" units="cm"/>
      <inkml:brushProperty name="height" value="0.04091" units="cm"/>
      <inkml:brushProperty name="color" value="#F2395B"/>
    </inkml:brush>
  </inkml:definitions>
  <inkml:trace contextRef="#ctx0" brushRef="#br0">35955 4915 537,'-13'0'11,"6"0"23,6 0 21,6 0 23,5 0 4,4 0-15,3 0-15,5 0-14,2-1-13,1-1-10,1 0-10,1-1-10,0-1-12,-1 0-14,-1 0-13,-1 0-15,-3 0-5,-3 0 0,-4 0 1,-4 0 2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14"/>
    </inkml:context>
    <inkml:brush xml:id="br0">
      <inkml:brushProperty name="width" value="0.04795" units="cm"/>
      <inkml:brushProperty name="height" value="0.04795" units="cm"/>
      <inkml:brushProperty name="color" value="#F2395B"/>
    </inkml:brush>
  </inkml:definitions>
  <inkml:trace contextRef="#ctx0" brushRef="#br0">43648 4377 458,'-8'-6'9,"2"2"16,0 4 17,2 3 16,0 2 6,2 3-5,0 3-5,2 4-6,0 1-6,0 3-4,0 1-7,0 3-5,0 1-5,0 3-7,0 1-6,0 3-6,-1 2-5,0 6-5,-2 5-5,0 4-4,-1 0-8,2-4-9,0-5-9,2-5-10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14"/>
    </inkml:context>
    <inkml:brush xml:id="br0">
      <inkml:brushProperty name="width" value="0.03375" units="cm"/>
      <inkml:brushProperty name="height" value="0.03375" units="cm"/>
      <inkml:brushProperty name="color" value="#F2395B"/>
    </inkml:brush>
  </inkml:definitions>
  <inkml:trace contextRef="#ctx0" brushRef="#br0">43600 5044 651,'8'-15'40,"2"4"-3,0 3-3,1 3-4,1 0-1,0 0 3,0-2 2,-1 0 2,3 0-4,4 0-8,3 2-9,5 1-10,0 0-8,-5 2-12,-3 0-9,-4 2-11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14"/>
    </inkml:context>
    <inkml:brush xml:id="br0">
      <inkml:brushProperty name="width" value="0.04713" units="cm"/>
      <inkml:brushProperty name="height" value="0.04713" units="cm"/>
      <inkml:brushProperty name="color" value="#F2395B"/>
    </inkml:brush>
  </inkml:definitions>
  <inkml:trace contextRef="#ctx0" brushRef="#br0">44310 4018 466,'-8'-8'3,"2"1"4,1-1 4,0 0 6,1 2 8,0 6 15,0 4 13,1 6 13,-1 2 3,2 3-12,0 2-10,2 1-11,0 3-8,0 3-5,0 3-5,0 3-5,0 3-4,0 1-2,0 2-4,0 2-1,-2 2-7,0 2-7,-3 3-9,-2 1-8,-1-1-2,2 0 3,1-3 3,1-2 4,-1-4-7,-1-6-17,0-5-16,-1-6-18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15"/>
    </inkml:context>
    <inkml:brush xml:id="br0">
      <inkml:brushProperty name="width" value="0.05226" units="cm"/>
      <inkml:brushProperty name="height" value="0.05226" units="cm"/>
      <inkml:brushProperty name="color" value="#F2395B"/>
    </inkml:brush>
  </inkml:definitions>
  <inkml:trace contextRef="#ctx0" brushRef="#br0">44500 4424 420,'15'-16'3,"-1"2"5,-1 1 6,0 1 4,-1 2 7,-1 4 4,1 4 7,0 4 4,-2 5 0,-2 6-10,-4 5-9,-3 7-8,-1 3-6,-2 0-3,0 2-1,-1 1-3,-1-2-1,0-3 1,0-5 1,0-3 0,2-5-2,4-4-5,4-6-5,4-4-5,3-8-5,5-10-2,3-9-4,5-10-3,1-5 0,-1 3 1,-1 2 1,-1 2 1,-2 1 2,-1 1 2,-2 2 1,-3 0 3,0 2 3,-2 1 6,-1 3 6,-1 1 6,0 2 3,0 1 1,0 1 1,-1 1 1,0 1 3,-2 3 4,-2 1 5,-2 3 5,-3 4 10,-4 10 17,-4 8 18,-4 9 16,-2 6 0,1 3-17,-1 3-18,0 2-17,0 3-11,-2-1-4,0 0-5,-1 0-3,0 1-6,1 3-3,0 1-6,2 2-3,1 0-7,2-2-9,3-2-7,1-1-9,1-5-5,0-6-2,0-5-2,0-6-2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15"/>
    </inkml:context>
    <inkml:brush xml:id="br0">
      <inkml:brushProperty name="width" value="0.04786" units="cm"/>
      <inkml:brushProperty name="height" value="0.04786" units="cm"/>
      <inkml:brushProperty name="color" value="#F2395B"/>
    </inkml:brush>
  </inkml:definitions>
  <inkml:trace contextRef="#ctx0" brushRef="#br0">46283 4187 459,'-6'-6'10,"4"6"19,4 4 20,4 6 19,2 3 4,0 5-12,0 3-11,-1 5-12,1 3-7,-2 5-4,-1 3-3,0 4-4,-1 3-3,0 2-3,0 2-4,0 2-3,-1 0-1,-1 0 1,0-2 0,-1 0 2,-1-4-10,0-4-18,0-5-18,0-5-18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0:43"/>
    </inkml:context>
    <inkml:brush xml:id="br0">
      <inkml:brushProperty name="width" value="0.03915" units="cm"/>
      <inkml:brushProperty name="height" value="0.03915" units="cm"/>
      <inkml:brushProperty name="color" value="#F2385B"/>
    </inkml:brush>
  </inkml:definitions>
  <inkml:trace contextRef="#ctx0" brushRef="#br0">60770 24411 561,'-11'7'2,"-2"1"1,-5 0 3,-3 0 3,4-3 9,14-2 18,14-6 18,13-2 18,10-5 1,5-6-14,5-4-15,4-5-14,2-3-11,0-1-9,-1-1-6,-2 0-9,-3 0-3,-6 5 1,-5 3 2,-7 5 1,-7 1-11,-10 2-25,-10 1-25,-10 1-24,-3 1-4,2 2 20,4 2 18,3 3 19,0-1 12,0-1 5,-1 0 6,-2-1 5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15"/>
    </inkml:context>
    <inkml:brush xml:id="br0">
      <inkml:brushProperty name="width" value="0.03497" units="cm"/>
      <inkml:brushProperty name="height" value="0.03497" units="cm"/>
      <inkml:brushProperty name="color" value="#F2395B"/>
    </inkml:brush>
  </inkml:definitions>
  <inkml:trace contextRef="#ctx0" brushRef="#br0">45840 5300 629,'-15'0'0,"2"0"0,2 0 0,2 0 0,6 0 13,8 0 28,9 0 28,10 0 27,4 0-6,2 0-39,3 0-41,1 0-38,-2 0-24,-7 2-9,-7 0-7,-6 2-7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23"/>
    </inkml:context>
    <inkml:brush xml:id="br0">
      <inkml:brushProperty name="width" value="0.04288" units="cm"/>
      <inkml:brushProperty name="height" value="0.04288" units="cm"/>
      <inkml:brushProperty name="color" value="#F2395B"/>
    </inkml:brush>
  </inkml:definitions>
  <inkml:trace contextRef="#ctx0" brushRef="#br0">12510 56310 513,'0'-15'0,"0"1"0,0 1 0,0 1 0,0 0 8,0 0 17,0 0 17,0 1 16,0 3 6,0 10-6,0 8-6,0 9-6,-2 7-6,0 5-9,-3 4-7,-2 6-7,-1 5-7,0 4-3,1 5-3,-1 6-3,0 0-3,0-1 1,0-2 0,0-2 0,1-2-4,1-1-6,0 0-6,2-2-8,0-2-2,2-6 0,0-4 2,2-5 0,1-4-1,2-3-4,2-3-2,2-3-4,1-3-2,1-3 1,2-3 0,0-2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24"/>
    </inkml:context>
    <inkml:brush xml:id="br0">
      <inkml:brushProperty name="width" value="0.04589" units="cm"/>
      <inkml:brushProperty name="height" value="0.04589" units="cm"/>
      <inkml:brushProperty name="color" value="#F2395B"/>
    </inkml:brush>
  </inkml:definitions>
  <inkml:trace contextRef="#ctx0" brushRef="#br0">12909 56971 479,'14'-21'0,"-3"3"0,-2 4 0,-4 5 0,-1 1 2,0 0 2,0 0 5,0 0 2,-3 2 10,-4 2 13,-5 4 14,-6 3 15,-1 1 0,-1 3-11,0 2-11,1 2-12,-2 1-10,0 1-6,-1 1-7,-1 2-7,-1 0-4,1 1-4,-1 1-2,1 1-3,-1 2-1,2 1 0,1 3 1,1 1 1,1 1 1,0-3 0,2-1 2,1-3 1,1-1 2,2-1 2,2 0 3,3-2 2,2-2 5,5-3 7,6-3 6,4-2 7,4-3 3,1 0-1,3-2-2,2 0-1,0-1-2,1 0-2,-1 0-2,1 0-1,-1 1-5,-1 2-6,-1 2-6,-1 2-6,-1 1-5,-1 1-1,-1 2-3,0 0-2,-3 1-5,-3 1-6,-3 1-9,-2 2-6,-2-2-3,0-1 4,0-2 3,0-2 4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25"/>
    </inkml:context>
    <inkml:brush xml:id="br0">
      <inkml:brushProperty name="width" value="0.04039" units="cm"/>
      <inkml:brushProperty name="height" value="0.04039" units="cm"/>
      <inkml:brushProperty name="color" value="#F2395B"/>
    </inkml:brush>
  </inkml:definitions>
  <inkml:trace contextRef="#ctx0" brushRef="#br0">14535 57872 544,'0'-23'30,"0"3"3,0 1 3,0 3 2,0 0 0,0 2-4,0 1-5,0 1-5,0 0-4,0 0-3,0 0-5,0 1-4,-1-1-4,-2 0-2,-2 0-3,-1 1-3,-2 1-2,0 6 2,0 4-1,0 6 1,-1 3 1,-2 1 3,-1 3 1,-3 2 3,-1 2 0,1 3 0,-1 3-1,0 3 0,2 0 0,1-1 1,2-3 1,2-1 1,2-2 2,1-1-1,0-1 1,2-1 0,0-1 0,2 0 0,0-2 0,2-1-1,2-2 0,4-2-3,4-4-2,3-2-2,3-4-5,2-2-6,0-4-8,1-2-6,0-2-4,-1 1 0,-1-1-1,0 0 1,-3 0 1,-1 1 2,-3-1 3,0 0 2,-4 0 2,-1 1 4,-2-1 4,-2 0 4,-1 1 6,0 1 11,0 0 11,0 2 10,0 2 4,0 4-1,0 4-3,0 4-1,0 3-3,0 2 0,0 1-2,0 3-1,0 0-2,0-1-3,0-1-2,0 0-3,1-1-7,4 1-16,2 1-13,4 2-15,1-2-10,1-3-6,1-3-7,2-2-5,-2-3 0,-1-1 11,-2 0 8,-2-1 10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25"/>
    </inkml:context>
    <inkml:brush xml:id="br0">
      <inkml:brushProperty name="width" value="0.04107" units="cm"/>
      <inkml:brushProperty name="height" value="0.04107" units="cm"/>
      <inkml:brushProperty name="color" value="#F2395B"/>
    </inkml:brush>
  </inkml:definitions>
  <inkml:trace contextRef="#ctx0" brushRef="#br0">15950 58298 535,'7'-17'40,"-2"11"11,-3 12 11,0 11 12,-2 7-1,0-1-13,0 1-14,0-1-12,0 1-15,0-1-13,0 1-16,0-1-14,0-1-8,0-3-5,0-3-4,0-2-3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25"/>
    </inkml:context>
    <inkml:brush xml:id="br0">
      <inkml:brushProperty name="width" value="0.05501" units="cm"/>
      <inkml:brushProperty name="height" value="0.05501" units="cm"/>
      <inkml:brushProperty name="color" value="#F2395B"/>
    </inkml:brush>
  </inkml:definitions>
  <inkml:trace contextRef="#ctx0" brushRef="#br0">16863 56379 399,'-7'-10'2,"2"-3"2,2-5 3,2-4 4,1 0 3,0 3 5,0 3 6,0 3 6,0 1 4,0 0 5,0 1 6,0-1 4,0 3 1,0 6-4,0 6-6,0 6-3,-1 5-6,0 7-6,-2 5-7,0 7-6,-1 4-2,0 4-1,0 4 0,1 4 0,-2 4-2,2 4-8,-1 3-5,0 5-6,0 0-6,2-2-5,0-4-4,2-3-5,0-3-4,0-6-3,0-4-2,0-6-3,0-3-2,0-3 0,0-3-1,0-3 0,0-4 1,2-3 5,0-4 3,2-4 5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26"/>
    </inkml:context>
    <inkml:brush xml:id="br0">
      <inkml:brushProperty name="width" value="0.04293" units="cm"/>
      <inkml:brushProperty name="height" value="0.04293" units="cm"/>
      <inkml:brushProperty name="color" value="#F2395B"/>
    </inkml:brush>
  </inkml:definitions>
  <inkml:trace contextRef="#ctx0" brushRef="#br0">17333 57091 512,'0'-30'6,"0"3"11,0 3 12,0 3 11,-2 4 6,0 5-1,-3 4-1,-2 6 0,-2 3-3,-2 4-6,-2 2-5,-1 4-6,-3 1-5,-2 3-4,-1 1-4,-3 3-3,1 1-2,1 1 0,2 1 2,3 2 0,1-2-3,2 0-5,3-1-7,1 0-5,2-3-3,2-1 1,2-2 1,2-3 2,3 1 1,4 0 3,4 1 2,3 1 3,4 0-1,2 0-5,1-2-4,3-1-5,0 0-3,-1 0-1,-1-1-1,-1 1-1,-1-1 1,-3-2 4,-1-2 3,-2-2 4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26"/>
    </inkml:context>
    <inkml:brush xml:id="br0">
      <inkml:brushProperty name="width" value="0.04509" units="cm"/>
      <inkml:brushProperty name="height" value="0.04509" units="cm"/>
      <inkml:brushProperty name="color" value="#F2395B"/>
    </inkml:brush>
  </inkml:definitions>
  <inkml:trace contextRef="#ctx0" brushRef="#br0">18104 57738 487,'-1'-37'6,"0"5"12,-2 5 12,0 5 12,-1 4 5,0 1-1,0 2 0,0 3-2,-2 4-3,-3 8-4,-5 8-6,-4 7-3,-1 6-6,3 0-5,1 0-5,3 3-6,0-1-3,2 1-5,1-1-2,0 1-4,2-2-1,1-1 1,0-3 1,2-1 2,0-2 1,2-1 1,0-1 1,2 0 1,2-3-3,6-1-8,4-2-7,5-2-7,2-3-5,-1-4-5,-1-4-4,0-4-4,-2-2 2,-1-1 5,-1-1 7,0-1 6,-3-1 4,-1 2 1,-2 1 2,-2 1 2,-2 2 16,-2 6 30,-2 4 31,-2 6 29,0 3 5,0 3-20,1 4-21,2 2-21,1 1-13,2 1-4,2-1-4,2 1-5,1-1-7,-1-3-11,1-1-9,0-2-11,-1-2-9,0 1-9,-2 0-9,0 0-9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27"/>
    </inkml:context>
    <inkml:brush xml:id="br0">
      <inkml:brushProperty name="width" value="0.04052" units="cm"/>
      <inkml:brushProperty name="height" value="0.04052" units="cm"/>
      <inkml:brushProperty name="color" value="#F2395B"/>
    </inkml:brush>
  </inkml:definitions>
  <inkml:trace contextRef="#ctx0" brushRef="#br0">19540 58315 542,'1'-28'85,"3"5"-11,4 7-8,2 5-9,2 5-9,1 6-7,2 4-7,0 6-8,-2 2-8,-5 3-9,-4 2-11,-6 1-8,-3 2-7,-2 1 0,-1 1-2,-3 2-1,0-2 0,0-2 0,2-1 2,1-2 0,0-3 3,0-3 5,1-3 4,-1-2 5,3-3 8,8 0 10,6-2 11,7 0 11,4-1-3,-1 0-15,1 0-15,-1 0-16,0 0-19,-1 2-20,-1 0-20,0 2-22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27"/>
    </inkml:context>
    <inkml:brush xml:id="br0">
      <inkml:brushProperty name="width" value="0.03445" units="cm"/>
      <inkml:brushProperty name="height" value="0.03445" units="cm"/>
      <inkml:brushProperty name="color" value="#F2395B"/>
    </inkml:brush>
  </inkml:definitions>
  <inkml:trace contextRef="#ctx0" brushRef="#br0">20997 57541 638,'-21'-15'0,"7"2"0,5 3 0,6 1 0,3 0 5,0 0 9,0-1 10,0-1 9,2-1 5,6 2 1,4 1 2,5 1 0,3 1-2,-1 2-7,1 2-6,0 2-7,0 2-8,3 2-13,1 2-10,3 2-12,-1 0-9,-1-1-6,-3-1-6,-1 0-7,-3-1 0,-3 2 2,-3 0 5,-2 2 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0:44"/>
    </inkml:context>
    <inkml:brush xml:id="br0">
      <inkml:brushProperty name="width" value="0.04403" units="cm"/>
      <inkml:brushProperty name="height" value="0.04403" units="cm"/>
      <inkml:brushProperty name="color" value="#F2385B"/>
    </inkml:brush>
  </inkml:definitions>
  <inkml:trace contextRef="#ctx0" brushRef="#br0">61879 23591 499,'-22'-29'3,"6"9"4,5 5 6,5 8 5,2 5 8,0 4 14,0 4 12,0 4 13,1 4 1,2 5-11,2 5-11,2 5-11,0 10-8,0 14-5,-2 15-5,0 15-5,-2 6-4,0-2-4,-2-2-3,0-1-4,-1-4-5,2-2-9,0-3-7,2-3-8,0-3-6,0-3-5,0-3-4,0-2-6,0-9 4,0-10 9,0-13 11,0-11 10,0-8 3,0 1-5,0-2-3,0 0-4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27"/>
    </inkml:context>
    <inkml:brush xml:id="br0">
      <inkml:brushProperty name="width" value="0.03719" units="cm"/>
      <inkml:brushProperty name="height" value="0.03719" units="cm"/>
      <inkml:brushProperty name="color" value="#F2395B"/>
    </inkml:brush>
  </inkml:definitions>
  <inkml:trace contextRef="#ctx0" brushRef="#br0">20930 58563 591,'-21'-1'6,"5"-2"11,4-2 11,6-2 11,6-1 6,8 0 0,8 1-1,7-1 0,3 1-3,-1 2-6,-3 2-5,-1 2-6,0 2-13,5 2-21,3 2-19,5 2-20,-2 1-10,-4-1 1,-5 1 1,-4 0 0,-5 0 5,-1 0 8,-2 0 7,-2 0 9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29"/>
    </inkml:context>
    <inkml:brush xml:id="br0">
      <inkml:brushProperty name="width" value="0.04998" units="cm"/>
      <inkml:brushProperty name="height" value="0.04998" units="cm"/>
      <inkml:brushProperty name="color" value="#F2395B"/>
    </inkml:brush>
  </inkml:definitions>
  <inkml:trace contextRef="#ctx0" brushRef="#br0">24697 57626 440,'-14'-9'11,"2"0"10,4-2 7,3 0 9,1 0 6,2 1 2,0 0 2,2 2 2,2 1 0,4 2-6,4 2-4,3 2-5,3 1-4,0 0-5,-1 0-3,1 0-5,0 0-4,-1-2-7,1 0-5,0-1-7,0-1-1,1 2 1,1 0 2,1 2 1,1 0 1,0 0 1,-1 0 0,1 0 0,-2-1 1,-1 0-1,-2-2-1,-3 0 1,1-1-1,2 2 1,1 0-1,3 2 1,1 0 0,-1 0-2,1 0 1,0 0-2,-2 0 1,1 2 1,-2 0 1,-1 2 2,0-1-1,1 0 0,2-2-1,0 0-2,-1-1 0,-1 2 0,-2 0-2,-3 2 0,1-1 0,0 1 0,1 0-1,1 0-1,1-1 1,2 0 0,0-2 1,1 0 0,0-1 1,-1 0 1,-1 0 2,-1 0 1,0 0 0,0 2 0,0 0 1,-1 2-1,1-1 1,1 0-1,2-2 1,0 0-1,0-1 1,-1 0-1,-1 0 0,-1 0 0,-1 0 0,-1 0 1,0 0 0,-2 0 0,0 0 1,2 2-1,0 0 0,1 2-1,1-1 1,1-1-1,2 0 1,0-2 0,1 1-1,3 0 0,1 2-1,3 0 0,0 0-1,1 0 0,-1-1 0,0-2 0,1 0 0,1-2-1,1-1 1,1 0 0,0-1 0,1 0 1,-1 0 0,1 1 0,-1-1 0,0 2-1,1 0 0,-1 2-1,2 0 0,2 2 1,4 0 1,3 2-1,1-1 1,0-1 0,0 0-1,0-2 0,1 0-1,1 0 1,0 0-1,2 0 0,0 0-1,0 0 1,0 0 0,0 0 1,0 0-2,0-2-1,0 0-2,0-1-2,0 0 0,0 2-1,0 2 1,0 2-1,-1 1 1,-2 3-2,-2 2 0,-1 2-2,-3 0 1,-2-2 0,-2-3 0,-1-1 0,-2 0 0,-2 0-1,0 1-1,-1 2 0,-2-1-3,-3-2-3,-3-3-3,-2 0-3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30"/>
    </inkml:context>
    <inkml:brush xml:id="br0">
      <inkml:brushProperty name="width" value="0.04152" units="cm"/>
      <inkml:brushProperty name="height" value="0.04152" units="cm"/>
      <inkml:brushProperty name="color" value="#F2395B"/>
    </inkml:brush>
  </inkml:definitions>
  <inkml:trace contextRef="#ctx0" brushRef="#br0">26673 54794 529,'-8'-8'1,"0"-2"1,0 0 1,0-1 1,0 0 5,-2 0 7,0 2 9,-1 1 6,-1 1 3,1 2-6,-1 2-5,0 2-5,-2 3-5,-2 6-3,-3 4-5,-3 5-4,-1 2-2,1-1 0,1-1-1,1 0-1,2-2 1,2-1-1,4-1 1,3 0-1,2-2 1,0-1 0,2-1 0,1 0 0,1-1 2,3 0 5,4-1 5,2 1 6,2 0 2,0 2 1,0 0 2,0 1 1,-2 4 1,-1 4-2,-2 4-1,-2 7 0,-1 2-2,0 2-2,0 3-2,0 1-3,0 0-1,-2-2-4,0-2-3,-1-1-4,-1-4-1,2-3-3,0-5-2,2-3-2,1-4-4,3-1-8,4-2-7,2-2-7,3-4-5,2-4-1,1-6-1,3-4-1,-1-3 0,-3 1 3,-2-1 3,-4 0 2,-1 0 3,0-2 4,0 0 4,-1-1 4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30"/>
    </inkml:context>
    <inkml:brush xml:id="br0">
      <inkml:brushProperty name="width" value="0.04321" units="cm"/>
      <inkml:brushProperty name="height" value="0.04321" units="cm"/>
      <inkml:brushProperty name="color" value="#F2395B"/>
    </inkml:brush>
  </inkml:definitions>
  <inkml:trace contextRef="#ctx0" brushRef="#br0">27500 55349 509,'8'-31'5,"0"1"11,0 2 11,-1 0 11,1 4 5,-2 10 2,-1 9 1,0 8 2,-2 8-3,-1 6-5,0 5-6,-1 7-5,-1 2-5,0 2-5,0 1-5,0 1-4,-1-1-4,-1-2-5,0-1-3,-1-3-4,-1-1-3,0-3-3,0-1-1,0-3-2,0-1-7,0-2-13,0-3-11,1-1-12,-2-4-5,2-6 2,-1-6 4,0-6 2,0-5 7,2-3 11,0-5 10,2-3 11,0-2 8,0 3 5,0 1 4,0 3 6,0 2 4,2 2 3,0 4 5,2 3 3,1 0 5,6 0 5,2-1 5,5-1 5,0 0 0,-1 4-7,-2 2-7,-2 4-7,-2 1-7,1 2-6,0 1-7,0 0-6,-2 1-8,1 2-8,-2 0-9,0 2-7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30"/>
    </inkml:context>
    <inkml:brush xml:id="br0">
      <inkml:brushProperty name="width" value="0.04317" units="cm"/>
      <inkml:brushProperty name="height" value="0.04317" units="cm"/>
      <inkml:brushProperty name="color" value="#F2395B"/>
    </inkml:brush>
  </inkml:definitions>
  <inkml:trace contextRef="#ctx0" brushRef="#br0">28182 55031 509,'-8'-23'-11,"2"1"2,0 1 0,2 1 2,0 1 7,2 4 14,0 3 14,2 3 13,0 4 8,0 8 3,0 6 1,0 7 3,0 6-3,2 5-8,0 5-8,2 5-7,-1 4-6,0 4-5,-2 4-5,0 4-5,-2 3-7,0 3-6,-2 3-8,0 4-8,-1 1-10,2 2-12,0 3-13,2 2-13,0-7-3,0-15 7,0-14 7,0-15 7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30"/>
    </inkml:context>
    <inkml:brush xml:id="br0">
      <inkml:brushProperty name="width" value="0.03211" units="cm"/>
      <inkml:brushProperty name="height" value="0.03211" units="cm"/>
      <inkml:brushProperty name="color" value="#F2395B"/>
    </inkml:brush>
  </inkml:definitions>
  <inkml:trace contextRef="#ctx0" brushRef="#br0">28437 55294 685,'-6'-16'6,"6"0"13,4 1 13,6-1 12,1 2 4,1 5-8,0 3-7,0 4-8,0 2-4,3 0-3,2 0-4,2 0-3,-1 1-7,-1 2-13,-2 2-12,-3 2-12,-1 0-7,0-1-2,-2-1-1,0 0-3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31"/>
    </inkml:context>
    <inkml:brush xml:id="br0">
      <inkml:brushProperty name="width" value="0.03685" units="cm"/>
      <inkml:brushProperty name="height" value="0.03685" units="cm"/>
      <inkml:brushProperty name="color" value="#F2395B"/>
    </inkml:brush>
  </inkml:definitions>
  <inkml:trace contextRef="#ctx0" brushRef="#br0">28863 54745 597,'-14'-3'45,"4"11"6,4 11 6,4 11 5,1 6-3,-2 3-10,-2 1-11,-1 2-10,-1-2-15,2-4-18,2-5-20,2-5-19,1-5-6,0-3 5,0-4 6,0-4 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31"/>
    </inkml:context>
    <inkml:brush xml:id="br0">
      <inkml:brushProperty name="width" value="0.05002" units="cm"/>
      <inkml:brushProperty name="height" value="0.05002" units="cm"/>
      <inkml:brushProperty name="color" value="#F2395B"/>
    </inkml:brush>
  </inkml:definitions>
  <inkml:trace contextRef="#ctx0" brushRef="#br0">28755 54460 439,'-6'-9'3,"1"-2"6,2-2 6,2-1 5,3-1 4,4 2 0,3 2 0,5 3 0,1 1-1,-1 2-2,0 2-3,-2 2-3,-1 2-2,-1 4-4,0 2-3,-2 4-3,-1 1 0,-2 1 0,-2 1 3,-2 1 1,-1 1 2,0 2 2,0 0 4,0 1 1,0 1 3,0 1 2,0 1 1,0 1 2,0 1-1,0-1-2,0 1-3,0-1-2,0 1-3,0-1 1,0 1-2,0-1 0,0 1-1,2 1-4,0 1-2,2 1-3,-1-1-3,-1-1 0,0-3-1,-1-1-1,-1-2 0,0-1-1,0-1 0,0 0 0,-2-2 0,0 1 0,-3 0 1,-2-1 0,-3 1-2,-6 2-5,-4 0-6,-5 1-5,-2-1-2,1-1-2,1-2-1,1-2-1,2-3-2,1-1-5,3-2-2,1-2-5,2-2-3,0-2-1,2-2-3,1-2-1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32"/>
    </inkml:context>
    <inkml:brush xml:id="br0">
      <inkml:brushProperty name="width" value="0.03642" units="cm"/>
      <inkml:brushProperty name="height" value="0.03642" units="cm"/>
      <inkml:brushProperty name="color" value="#F2395B"/>
    </inkml:brush>
  </inkml:definitions>
  <inkml:trace contextRef="#ctx0" brushRef="#br0">29986 53931 603,'16'-13'12,"1"3"22,1 4 22,1 4 23,-1 5 1,-4 6-19,-5 5-19,-3 7-20,-4 3-14,-4-1-6,-4 0-6,-3 1-7,-4 0-5,0 1-4,-1 1-4,-1 1-3,0-2-1,1-3 3,0-5 3,2-3 2,1-3 4,1-2 6,0-3 4,2-1 6,3-2 8,6-4 8,6-2 11,6-3 8,3-2 3,3 2-6,1 1-6,3 0-6,0 2-8,-1 2-7,-1 2-10,-1 2-8,-1 2-6,-3 0-3,-1 1-3,-2 2-3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33"/>
    </inkml:context>
    <inkml:brush xml:id="br0">
      <inkml:brushProperty name="width" value="0.04961" units="cm"/>
      <inkml:brushProperty name="height" value="0.04961" units="cm"/>
      <inkml:brushProperty name="color" value="#F2395B"/>
    </inkml:brush>
  </inkml:definitions>
  <inkml:trace contextRef="#ctx0" brushRef="#br0">31483 55213 443,'0'-15'5,"0"2"9,0 2 10,0 3 10,-3 1 4,-4 2-1,-6 2-2,-4 2-1,-2 2-3,1 2-7,1 2-6,1 2-7,0 0-5,0-1-3,1-1-3,-1 0-4,1 0-2,2 0-2,3 1 0,1 2-1,1-1-1,0-1 2,0 0 1,0-2 2,2 2 6,0 2 15,4 3 14,1 3 15,1 2 2,0 2-7,0 0-8,0 1-8,-1 4-5,0 7-3,-2 6-2,0 8-3,-1-1-3,2-7-4,0-9-4,2-7-3,0-3-3,0 3-2,0 3-1,0 3-2,0 0-1,0-1-4,0-3-2,0-1-3,1-2-5,2 1-7,2 0-6,2-1-6,2-1-3,1-4 3,3-4 2,2-5 2,-1-2 3,-1-4 1,-2-2 2,-2-3 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0:44"/>
    </inkml:context>
    <inkml:brush xml:id="br0">
      <inkml:brushProperty name="width" value="0.03592" units="cm"/>
      <inkml:brushProperty name="height" value="0.03592" units="cm"/>
      <inkml:brushProperty name="color" value="#F2385B"/>
    </inkml:brush>
  </inkml:definitions>
  <inkml:trace contextRef="#ctx0" brushRef="#br0">61304 25099 612,'0'-30'5,"0"5"10,0 3 10,0 5 11,-1 4 5,-1 6 1,0 6 2,-1 6 1,-4 8-3,-6 11-10,-5 11-8,-7 11-10,-3 3-5,1-1-2,0-1-3,-1-3-2,0-3-1,-1-2-2,-1-3-1,0-3-1,-1-3-1,4-3 0,4-4 0,2-1 0,2-4 0,4-1 4,3-2 1,3-3 3,8-5-1,15-12-4,15-10-5,15-11-4,7-7-3,0-2-4,0-4-2,0-3-3,-2-1-5,-4 0-7,-4 0-7,-3 0-8,-7 4 0,-8 7 7,-7 9 7,-8 7 7,-4 3 4,0 0 3,0-1 3,0-1 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33"/>
    </inkml:context>
    <inkml:brush xml:id="br0">
      <inkml:brushProperty name="width" value="0.04846" units="cm"/>
      <inkml:brushProperty name="height" value="0.04846" units="cm"/>
      <inkml:brushProperty name="color" value="#F2395B"/>
    </inkml:brush>
  </inkml:definitions>
  <inkml:trace contextRef="#ctx0" brushRef="#br0">32154 55131 454,'0'-29'1,"0"5"5,0 5 3,0 5 3,-2 4 9,0 6 15,-3 4 14,-2 6 15,-1 5 1,-2 7-10,0 7-11,-1 7-11,-2 3-6,0 1-5,-1-1-4,-1 0-3,0 0-3,1 1 0,0-1 0,2 0-1,1-1-5,2-3-8,3-3-10,1-3-8,1-3-10,2-3-11,0-3-9,2-2-12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33"/>
    </inkml:context>
    <inkml:brush xml:id="br0">
      <inkml:brushProperty name="width" value="0.05194" units="cm"/>
      <inkml:brushProperty name="height" value="0.05194" units="cm"/>
      <inkml:brushProperty name="color" value="#F2395B"/>
    </inkml:brush>
  </inkml:definitions>
  <inkml:trace contextRef="#ctx0" brushRef="#br0">32307 54770 423,'1'-11'12,"2"8"24,2 9 24,2 10 25,0 5 3,-1 5-15,-1 3-16,0 4-15,-2 3-11,0 1-4,-2 0-5,0 2-5,-1 0-5,2-2-3,0 0-4,2-1-5,-1-2-4,-1-3-5,0-3-6,-1-3-6,-1-2-5,0 1-5,0-1-6,0 1-5,-3-3-5,-2-3-7,-5-5-5,-4-3-7,-2-5 3,-1-8 10,-1-6 11,-1-7 10,0-3 9,2 1 5,2 0 5,3 2 5,1 0 3,0-1 2,2-1 1,1-1 1,1 0 9,2 0 15,2 2 15,2 1 15,2 1 6,4 1-4,2 1-4,4 0-4,0 2-6,1 3-5,0 1-7,0 2-6,0 2-8,3 0-9,2 2-10,1 0-10,1 2-7,-2 2-5,-3 2-4,-1 2-6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34"/>
    </inkml:context>
    <inkml:brush xml:id="br0">
      <inkml:brushProperty name="width" value="0.038" units="cm"/>
      <inkml:brushProperty name="height" value="0.038" units="cm"/>
      <inkml:brushProperty name="color" value="#F2395B"/>
    </inkml:brush>
  </inkml:definitions>
  <inkml:trace contextRef="#ctx0" brushRef="#br0">33077 54299 579,'10'-30'3,"2"5"6,3 3 6,3 5 6,1 4 6,-2 6 6,-3 6 7,-1 6 7,-3 6 0,-2 7-6,-4 7-4,-2 7-6,-5 5-6,-4 3-5,-5 2-7,-5 4-5,-3-1-4,2-4-6,1-4-3,1-3-4,1-5-3,4-5-1,3-5-3,3-5 0,2-4-1,3-4 4,4-4 2,2-4 2,4-4 3,2-2 1,3-3 3,3-3 0,1-1-3,-2 4-9,-3 3-10,-1 2-10,-2 2-1,0 1 4,-2-2 5,0 2 4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34"/>
    </inkml:context>
    <inkml:brush xml:id="br0">
      <inkml:brushProperty name="width" value="0.03519" units="cm"/>
      <inkml:brushProperty name="height" value="0.03519" units="cm"/>
      <inkml:brushProperty name="color" value="#F2395B"/>
    </inkml:brush>
  </inkml:definitions>
  <inkml:trace contextRef="#ctx0" brushRef="#br0">33600 54810 625,'0'-15'5,"2"2"11,0 2 10,2 3 11,1 0 5,6 0-1,2 0-2,5 0 0,1 1-4,-1 1-3,-1 0-5,-1 2-5,0 0-9,-2 2-14,-1 0-15,-1 2-15,-1 1-7,-2 2 2,-2 2 1,-2 2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34"/>
    </inkml:context>
    <inkml:brush xml:id="br0">
      <inkml:brushProperty name="width" value="0.05497" units="cm"/>
      <inkml:brushProperty name="height" value="0.05497" units="cm"/>
      <inkml:brushProperty name="color" value="#F2395B"/>
    </inkml:brush>
  </inkml:definitions>
  <inkml:trace contextRef="#ctx0" brushRef="#br0">33979 53778 400,'-6'-21'39,"6"3"-2,4 4-4,5 5-4,4 2-3,0 2-6,1 2-4,1 2-5,0 1-3,0 0-3,-2 0-1,-1 0-3,-1 1-1,0 2 2,-2 2 1,0 2 1,-3 1 0,-1 1 1,-2 2 1,-2 0-1,-1 1 5,0 3 6,0 2 6,0 2 8,0 1 0,0 1-2,0 0-4,0 3-3,0-1-2,0 1-1,0-1 0,0 1 0,1-1-2,0 1-2,2-1-2,0 1-3,1-1-2,0 1 0,0-1-2,0 1-1,-1-1 0,-1-2-1,0 0 0,-1 0 0,-2-2-3,-1 1-3,0-1-4,-1 1-3,-3 1-7,-2 1-7,-3 3-9,-3 1-8,-4 1-3,-2-1 1,-3-1 3,-3-1 1,0-2 4,3-3 5,3-3 6,3-2 5,1-4-2,0 1-8,1-2-9,-1 0-8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35"/>
    </inkml:context>
    <inkml:brush xml:id="br0">
      <inkml:brushProperty name="width" value="0.04776" units="cm"/>
      <inkml:brushProperty name="height" value="0.04776" units="cm"/>
      <inkml:brushProperty name="color" value="#F2395B"/>
    </inkml:brush>
  </inkml:definitions>
  <inkml:trace contextRef="#ctx0" brushRef="#br0">28286 58775 460,'-1'-22'7,"-1"1"15,0 3 14,-1 1 14,-2 3 4,0 2-8,-2 4-7,0 3-8,-1 1-6,-2 2-5,0 0-4,-1 2-4,-2 1-5,-2 4-5,-1 2-6,-3 3-6,0 1-2,3 0-1,1-2 1,2 0-1,2-1 1,2 1 4,3 2 2,1 0 4,1 1 5,2 1 5,0 1 7,2 2 6,0 1 3,0 3 0,0 3 0,0 3 0,0 2-2,0 0-2,0 2-2,0 1-2,0 0-3,0 1-2,0-1-1,0 0-2,1-1-4,2-3-6,2-3-6,2-3-5,1-2-3,-1-1-3,1-1-2,0 0-1,0-3-5,2-3-6,0-3-6,1-2-7,0-3-5,0-1-3,-2 0-2,0-1-4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36"/>
    </inkml:context>
    <inkml:brush xml:id="br0">
      <inkml:brushProperty name="width" value="0.04492" units="cm"/>
      <inkml:brushProperty name="height" value="0.04492" units="cm"/>
      <inkml:brushProperty name="color" value="#F2395B"/>
    </inkml:brush>
  </inkml:definitions>
  <inkml:trace contextRef="#ctx0" brushRef="#br0">29529 58738 489,'-1'-15'9,"-1"3"16,0 1 17,-1 2 16,-1 5 7,2 8-4,0 8-4,2 7-5,-1 5-6,0 1-9,-2 1-10,0 1-9,-2 2-8,0 1-7,-1 2-6,-2 3-8,1 0-8,1 0-6,0 0-9,2 1-7,0-4-6,2-4-2,0-4-3,2-6-3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36"/>
    </inkml:context>
    <inkml:brush xml:id="br0">
      <inkml:brushProperty name="width" value="0.03483" units="cm"/>
      <inkml:brushProperty name="height" value="0.03483" units="cm"/>
      <inkml:brushProperty name="color" value="#F2395B"/>
    </inkml:brush>
  </inkml:definitions>
  <inkml:trace contextRef="#ctx0" brushRef="#br0">29650 59176 631,'1'-29'58,"2"6"-3,2 7-4,2 5-4,1 3-5,3 0-7,2 1-8,2-1-6,0 1-7,1 2-3,0 2-5,0 2-5,-2 1-12,-1 2-24,-2 0-22,-2 2-23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36"/>
    </inkml:context>
    <inkml:brush xml:id="br0">
      <inkml:brushProperty name="width" value="0.04707" units="cm"/>
      <inkml:brushProperty name="height" value="0.04707" units="cm"/>
      <inkml:brushProperty name="color" value="#F2395B"/>
    </inkml:brush>
  </inkml:definitions>
  <inkml:trace contextRef="#ctx0" brushRef="#br0">30179 58361 467,'-1'-13'10,"-1"8"20,0 7 20,-1 6 19,-1 5 6,0 1-12,0 3-11,0 2-10,0 2-9,0 3-5,0 3-5,0 3-5,0 2-5,0 2-2,0 2-2,1 3-3,-1-1-6,0 0-5,0-1-8,0-1-7,0-4-8,2-6-12,0-5-10,2-6-10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36"/>
    </inkml:context>
    <inkml:brush xml:id="br0">
      <inkml:brushProperty name="width" value="0.04256" units="cm"/>
      <inkml:brushProperty name="height" value="0.04256" units="cm"/>
      <inkml:brushProperty name="color" value="#F2395B"/>
    </inkml:brush>
  </inkml:definitions>
  <inkml:trace contextRef="#ctx0" brushRef="#br0">30400 59057 516,'8'-17'2,"2"0"3,0-1 4,1-1 2,0 0 3,-1 3 1,0 1 0,-2 2 1,0 3 5,0 3 8,0 2 10,0 4 8,-2 3 2,-1 6-7,-2 4-6,-2 5-7,-1 3-5,0 1-2,0 1-2,0 1-3,0 0-4,-2-1-6,0-1-5,-1-1-7,0-2-9,6-4-15,2-5-14,5-3-15,3-4-4,1-6 3,3-4 5,2-5 4,-1-1 4,-3 2 6,-3 4 4,-2 3 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0:45"/>
    </inkml:context>
    <inkml:brush xml:id="br0">
      <inkml:brushProperty name="width" value="0.04471" units="cm"/>
      <inkml:brushProperty name="height" value="0.04471" units="cm"/>
      <inkml:brushProperty name="color" value="#F2385B"/>
    </inkml:brush>
  </inkml:definitions>
  <inkml:trace contextRef="#ctx0" brushRef="#br0">62484 23439 492,'8'-22'2,"-1"3"6,1 3 5,0 3 5,1 2 5,2 2 3,1 2 4,3 2 3,1 1 0,0 0-5,-1 0-4,1 1-5,-2 1-3,-1 5-3,-2 6-2,-2 4-2,-3 4-4,-2 1-5,-4 3-4,-2 1-4,-5 3-5,-4 3-5,-5 3-6,-5 3-4,-4 2-2,-1 2 1,-3 2 1,-1 3 2,0-3 1,3-6 3,3-6 3,3-5 3,3-6 3,5-3 4,3-4 3,4-4 5,3-3 3,2-2 4,2-2 5,2-2 3,4-4 1,7-4-2,7-5-1,8-5-2,2-2 1,2-1 5,1 1 5,1-1 4,-1 3-1,-3 5-5,-3 4-7,-3 6-7,-6 6-2,-9 6-1,-8 7 0,-10 7 0,-6 5 0,-5 3 2,-5 3 0,-5 3 1,-1-1 2,1-2 0,3-3 1,1-3 1,3-3 0,3-3-3,3-3-1,3-2-3,5-5-3,10-5-4,8-4-5,9-5-4,7-6-4,3-4-2,4-5-4,5-5-2,-2 0 0,-4 5 2,-5 5 4,-5 5 2,-6 6 5,-6 8 8,-8 7 8,-6 9 8,-7 5 5,-8 5 4,-6 3 3,-6 4 3,-3 0 1,5-5-3,3-5-2,5-5-2,2-4-2,0-1-1,2-2-2,1-2 0,5-4-7,8-3-14,10-4-12,8-4-13,5-3-6,3-4 2,1-2 3,3-3 1,2-3 4,3-1 3,2-3 3,4-1 4,-1 0 4,-7 6 7,-6 5 6,-5 5 6,-5 4 11,-4 4 16,-5 4 17,-2 4 15,-5 2 4,-2 3-12,-4 1-11,-2 3-11,-3 1-7,-1 1-5,-3 1-5,-2 1-4,-2 1-4,-3 1-4,-3 1-4,-3 1-2,-1 0-7,2 1-6,0-1-7,1 1-7,1-3-7,1-3-6,1-5-5,1-3-7,2-4 1,4-2 6,5-4 6,3-2 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36"/>
    </inkml:context>
    <inkml:brush xml:id="br0">
      <inkml:brushProperty name="width" value="0.05137" units="cm"/>
      <inkml:brushProperty name="height" value="0.05137" units="cm"/>
      <inkml:brushProperty name="color" value="#F2395B"/>
    </inkml:brush>
  </inkml:definitions>
  <inkml:trace contextRef="#ctx0" brushRef="#br0">31457 58590 428,'1'-16'0,"2"1"3,2-1 0,2 0 2,-2 6 12,-6 10 22,-6 12 22,-6 10 22,-2 5 4,1 1-16,0-1-15,2 1-15,0-1-11,1 1-4,-1-1-4,0 0-5,1 1-7,0 1-10,2 1-12,1 1-10,1-2-10,2-5-10,2-5-11,2-5-9,2-5-5,2-4 1,2-6 1,2-4 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37"/>
    </inkml:context>
    <inkml:brush xml:id="br0">
      <inkml:brushProperty name="width" value="0.05209" units="cm"/>
      <inkml:brushProperty name="height" value="0.05209" units="cm"/>
      <inkml:brushProperty name="color" value="#F2395B"/>
    </inkml:brush>
  </inkml:definitions>
  <inkml:trace contextRef="#ctx0" brushRef="#br0">31900 58265 422,'7'-29'0,"0"5"0,-2 5 0,0 5 0,-2 3 5,2 0 12,-2 2 11,1 1 12,0 3 6,0 8 4,0 6 2,0 7 4,0 5-2,0 1-7,0 3-7,0 1-6,-1 1-6,0-1-4,-2-1-5,0-1-3,-1 1-5,2 5-4,0 3-4,2 4-3,-1 2-2,-1-1 1,0-2 1,-1 0 1,-1-2-9,0-3-22,0-3-19,0-3-21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37"/>
    </inkml:context>
    <inkml:brush xml:id="br0">
      <inkml:brushProperty name="width" value="0.0436" units="cm"/>
      <inkml:brushProperty name="height" value="0.0436" units="cm"/>
      <inkml:brushProperty name="color" value="#F2395B"/>
    </inkml:brush>
  </inkml:definitions>
  <inkml:trace contextRef="#ctx0" brushRef="#br0">31731 59091 504,'-13'-15'0,"3"2"0,4 3 0,4 1 0,2 1 6,0 0 13,0 0 11,0 1 13,0-2 4,0 0-4,0-2-2,0 0-5,2 1-1,4 3-2,4 2 0,3 4-1,4 3-2,1 4-4,3 4-3,2 3-5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37"/>
    </inkml:context>
    <inkml:brush xml:id="br0">
      <inkml:brushProperty name="width" value="0.04991" units="cm"/>
      <inkml:brushProperty name="height" value="0.04991" units="cm"/>
      <inkml:brushProperty name="color" value="#F2395B"/>
    </inkml:brush>
  </inkml:definitions>
  <inkml:trace contextRef="#ctx0" brushRef="#br0">32810 58802 440,'-6'-8'51,"4"1"-2,4-1-1,4 0-1,3 0-6,1 0-13,3 1-12,2-1-11,0 3-2,-1 8 12,-1 6 11,0 7 12,-2 4 2,-1-1-4,-1 1-6,0-1-4,-2 2-6,-1-1-4,0 2-4,-2 2-5,1-2-3,0 0-2,1-1-3,2 0 0,-1-2-2,-2 1 0,-3-1 0,0 1 0,-4-1-1,0 1-2,-3 0-2,-2-1-2,-3 2-2,-6 3-2,-4 3-1,-5 3-3,-2 0-3,0-3-6,-1-4-5,1-1-6,1-4-1,5-1 6,3-2 5,4-3 6,3-1-2,1-2-9,0-2-11,2-2-8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38"/>
    </inkml:context>
    <inkml:brush xml:id="br0">
      <inkml:brushProperty name="width" value="0.03402" units="cm"/>
      <inkml:brushProperty name="height" value="0.03402" units="cm"/>
      <inkml:brushProperty name="color" value="#F2395B"/>
    </inkml:brush>
  </inkml:definitions>
  <inkml:trace contextRef="#ctx0" brushRef="#br0">34550 58081 646,'17'0'5,"3"-2"9,3 0 9,3-2 10,1 0 4,-3 1-1,-1-1-1,-3 0-1,1 0-3,0 2-3,1 0-4,1 2-4,0 1-4,-1 2-5,-1 2-5,-1 2-5,-1 0-6,-1-1-4,-1-1-5,0 0-5,-3-1-2,-1 0 0,-2 0 0,-2 0 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48"/>
    </inkml:context>
    <inkml:brush xml:id="br0">
      <inkml:brushProperty name="width" value="0.03989" units="cm"/>
      <inkml:brushProperty name="height" value="0.03989" units="cm"/>
      <inkml:brushProperty name="color" value="#F2395B"/>
    </inkml:brush>
  </inkml:definitions>
  <inkml:trace contextRef="#ctx0" brushRef="#br0">18154 39355 551,'0'-29'0,"0"7"0,0 5 0,0 7 0,0 2 8,0 0 16,0 0 16,0 0 16,-2 6 5,-2 12-6,-4 11-4,-2 13-7,-2 5-6,-2 2-9,0 1-8,-1 0-9,0 0-5,1-5-5,1-4-2,1-3-5,0-3-3,2 2-5,0 1-4,2 1-5,1 0-5,1 1-5,0-1-5,2 0-4,0-2-2,2-7 4,0-5 4,2-6 3,0-6 2,2-2-2,0-6 0,2-2-2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48"/>
    </inkml:context>
    <inkml:brush xml:id="br0">
      <inkml:brushProperty name="width" value="0.04395" units="cm"/>
      <inkml:brushProperty name="height" value="0.04395" units="cm"/>
      <inkml:brushProperty name="color" value="#F2395B"/>
    </inkml:brush>
  </inkml:definitions>
  <inkml:trace contextRef="#ctx0" brushRef="#br0">17424 39512 500,'-22'-22'2,"3"1"3,3 3 3,3 1 4,2 2 3,2 2 5,2 3 5,2 1 4,4 3 5,6 6 4,6 4 5,6 6 5,3 3-1,3 5-6,1 3-6,3 5-6,2 2-6,2 1-6,4 1-6,3 1-6,2 0-3,2 2 1,2 1 0,2 1 2,2 1-12,0 2-21,2 3-21,0 1-22,-4-3-9,-10-8 6,-9-7 6,-10-8 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50"/>
    </inkml:context>
    <inkml:brush xml:id="br0">
      <inkml:brushProperty name="width" value="0.04924" units="cm"/>
      <inkml:brushProperty name="height" value="0.04924" units="cm"/>
      <inkml:brushProperty name="color" value="#F2395B"/>
    </inkml:brush>
  </inkml:definitions>
  <inkml:trace contextRef="#ctx0" brushRef="#br0">6621 42532 446,'-31'-1'0,"4"-2"0,4-2 0,2-2 0,3 0 8,4 1 13,4 0 15,5 2 15,3 1 3,5 0-8,6 1-8,4 2-7,3 2-4,1 4-1,2 4 0,0 3-1,0 4-1,1 2-5,-1 1-3,1 3-3,-1 1-3,-3 1-2,-1 1-2,-2 1 0,-1-1-3,1-1 0,1-3-2,2-1-1,-1-2-1,1-1 1,0-1 0,-1-1 1,2-2 0,2-4 1,1-5 1,3-2 1,3-6 1,5-2-1,4-5 1,6-4 0,5-5 0,4-9 0,5-7-1,6-8 0,3-4 0,1 2-2,3 0 0,2 2-1,-2 0-2,-3 3-2,-5 2-2,-2 2-2,-6 2-3,-5 5-6,-4 4-6,-5 3-6,-5 5-5,-3 5-4,-5 4-5,-3 6-4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51"/>
    </inkml:context>
    <inkml:brush xml:id="br0">
      <inkml:brushProperty name="width" value="0.04409" units="cm"/>
      <inkml:brushProperty name="height" value="0.04409" units="cm"/>
      <inkml:brushProperty name="color" value="#F2395B"/>
    </inkml:brush>
  </inkml:definitions>
  <inkml:trace contextRef="#ctx0" brushRef="#br0">7027 49949 498,'-6'-14'4,"2"6"8,4 5 7,3 4 8,1 4 6,3 2 4,2 2 3,2 1 5,1 7-1,3 9-3,2 11-3,2 9-4,1 5-4,1 0-5,1 0-5,1 0-5,0-3-4,-1-4-1,-1-6-4,-1-4-1,-1-5-2,-1-5-1,-1-5-1,0-5-2,-2-3 1,-1 0-1,-1-2-1,0 0 1,-1-3-1,3-3 1,1-2-1,3-4 0,5-5 0,7-9 0,8-9-1,8-9 1,8-12-2,8-15-2,8-17-3,7-15-3,6-8-2,4 0-3,4 0-3,5 1-2,-5 6-1,-12 15 0,-12 15 1,-10 15 0,-11 10-7,-8 7-12,-8 7-12,-7 7-14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52"/>
    </inkml:context>
    <inkml:brush xml:id="br0">
      <inkml:brushProperty name="width" value="0.03592" units="cm"/>
      <inkml:brushProperty name="height" value="0.03592" units="cm"/>
      <inkml:brushProperty name="color" value="#F2395B"/>
    </inkml:brush>
  </inkml:definitions>
  <inkml:trace contextRef="#ctx0" brushRef="#br0">5598 5250 612,'-15'1'0,"4"2"0,2 2 0,4 2 0,1 8 8,2 14 16,0 16 15,2 15 16,0 1 4,2-9-10,0-10-9,2-9-8,0-5-8,2 4-4,0 3-4,2 3-5,-2 1-4,0 0-4,-4 0-3,0 1-3,-2-3-4,0-2-3,0-3-5,0-3-4,0-4 0,0-3 1,0-5 3,0-3 2,0-7-6,0-10-15,0-10-14,0-9-15,0-4 0,0 5 10,0 3 13,0 4 12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09:54"/>
    </inkml:context>
    <inkml:brush xml:id="br0">
      <inkml:brushProperty name="width" value="0.04656" units="cm"/>
      <inkml:brushProperty name="height" value="0.04656" units="cm"/>
      <inkml:brushProperty name="color" value="#F2385B"/>
    </inkml:brush>
  </inkml:definitions>
  <inkml:trace contextRef="#ctx0" brushRef="#br0">32095 10320 472,'-15'-23'1,"2"3"2,2 1 1,2 3 3,2 1 3,0 2 7,2 2 6,1 3 6,0 5 6,2 11 7,0 11 7,2 11 6,0 6-1,2 3-7,0 1-9,2 2-7,-1 10-6,-3 19-4,0 19-4,-3 18-4,-1 10-7,0 1-6,0 1-9,0 1-8,0-7-8,2-13-9,0-14-9,2-13-8,0-12-7,0-9-3,0-8-4,0-9-3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0:45"/>
    </inkml:context>
    <inkml:brush xml:id="br0">
      <inkml:brushProperty name="width" value="0.03799" units="cm"/>
      <inkml:brushProperty name="height" value="0.03799" units="cm"/>
      <inkml:brushProperty name="color" value="#F2385B"/>
    </inkml:brush>
  </inkml:definitions>
  <inkml:trace contextRef="#ctx0" brushRef="#br0">63900 26500 579,'37'15'95,"-6"-1"-14,-4-1-14,-4 0-15,-4-1-12,1 1-7,-1 1-7,1 2-8,-1-1-9,-1-1-13,-1-1-10,0 0-13,-3-3-12,-1 1-16,-2-2-13,-2 0-15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53"/>
    </inkml:context>
    <inkml:brush xml:id="br0">
      <inkml:brushProperty name="width" value="0.04166" units="cm"/>
      <inkml:brushProperty name="height" value="0.04166" units="cm"/>
      <inkml:brushProperty name="color" value="#F2395B"/>
    </inkml:brush>
  </inkml:definitions>
  <inkml:trace contextRef="#ctx0" brushRef="#br0">5600 5031 528,'7'-30'0,"-1"3"0,0 3 0,-1 3 0,-1 2 4,3 3 11,2 1 9,2 3 9,1 0 4,3 2-4,2 0-4,2 2-3,1 2 0,3 2 2,1 4 4,3 3 3,-1 2-2,-2 5-5,-1 4-7,-2 4-5,-4 3-3,-3 6-2,-4 5 0,-4 5-1,-5 3-4,-4 2-6,-6 2-7,-4 2-7,-3-1-4,-1-3-2,-2-5-2,1-4-1,-2-4 1,0-3 3,1-5 2,-1-3 4,1-4 3,3-4 2,1-5 2,3-3 2,1-4 2,4-6 2,2-4 1,4-5 2,3-2 1,6-1 0,4 0 1,5 1 0,3 1 2,1 2 3,1 4 4,1 3 3,1 3 2,1 2-3,1 4-1,1 2-1,0 4-2,-3 2-2,-1 3-1,-3 3-1,-1 3-1,-2 2-1,-3 1-1,-1 3-1,-3 1-2,-4 1-3,-4 1-4,-4 1-3,-4 1-2,-4 4-2,-4 3-1,-3 3-1,-5 0-2,-1 0-1,-4-1 0,-3-1-2,0-3-1,3-4-1,3-3-3,3-5-1,3-4 0,2-6 1,4-6 1,3-6 2,3-5 1,2-2-1,4-3 0,2-3 0,3-2-2,0 0-1,1 1-3,2-1-2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53"/>
    </inkml:context>
    <inkml:brush xml:id="br0">
      <inkml:brushProperty name="width" value="0.04644" units="cm"/>
      <inkml:brushProperty name="height" value="0.04644" units="cm"/>
      <inkml:brushProperty name="color" value="#F2395B"/>
    </inkml:brush>
  </inkml:definitions>
  <inkml:trace contextRef="#ctx0" brushRef="#br0">7600 5802 473,'14'-21'0,"-1"3"0,-2 4 0,-2 5 0,-1 1 6,2 2 12,0 0 11,1 2 12,2 1 7,0 2 0,1 2 1,1 2 0,0 3-2,-2 6-8,-3 4-6,-1 5-8,-2 6-4,0 9-2,-2 7-2,0 8-2,-3 4-4,-4 1-3,-4 2-5,-4 0-3,-1-1-5,2-5-4,2-3-5,3-3-4,0-7-3,0-6 1,0-7 0,0-7 0,1-7-7,0-8-12,2-8-13,0-8-13,1-3-2,-2 1 8,-1 0 9,0 2 8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3:53"/>
    </inkml:context>
    <inkml:brush xml:id="br0">
      <inkml:brushProperty name="width" value="0.05147" units="cm"/>
      <inkml:brushProperty name="height" value="0.05147" units="cm"/>
      <inkml:brushProperty name="color" value="#F2395B"/>
    </inkml:brush>
  </inkml:definitions>
  <inkml:trace contextRef="#ctx0" brushRef="#br0">7650 5293 427,'0'-30'1,"2"1"3,0 3 3,2 2 2,3 1 9,7 2 14,7 3 16,7 1 14,5 3 4,3 3-7,3 2-8,2 4-7,3 2-7,3 2-6,1 2-6,2 2-5,-1 3-4,-4 4-4,-4 3-1,-4 5-3,-4 3-2,-5 5-2,-5 3-3,-5 5-1,-5 3-2,-6 6-4,-6 4-3,-6 6-3,-8 3-3,-8 1-3,-8 3-2,-10 2-4,-8 2-1,-6 3-2,-7 3-1,-7 3-1,1-3-2,10-9 0,10-9-2,10-8-1,5-7-3,4-3-4,4-5-5,2-3-4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4:18"/>
    </inkml:context>
    <inkml:brush xml:id="br0">
      <inkml:brushProperty name="width" value="0.03939" units="cm"/>
      <inkml:brushProperty name="height" value="0.03939" units="cm"/>
      <inkml:brushProperty name="color" value="#F2395B"/>
    </inkml:brush>
  </inkml:definitions>
  <inkml:trace contextRef="#ctx0" brushRef="#br0">58128 2142 558,'8'-8'0,"-2"-2"0,-1 0 0,0-1 0,-2 3 10,-1 6 19,0 7 19,-1 8 20,-2 2 3,-1-1-15,0-1-13,-1 0-16,-1-1-7,2 3-2,0 2-3,2 1-2,-1 2-3,0 0-3,-2-1-3,0 1-4,-1 0-1,0 3 1,0 1 1,1 3 0,-2 1 0,-1 2-1,0 3-2,-1 1-1,-1 0-1,0-3 2,1-3 0,-1-3 2,1-3-1,2-1-1,2-3-2,2-1-1,1-5-13,2-8-22,0-8-23,2-8-23,0-3-2,2 1 16,0 0 17,1 2 16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4:18"/>
    </inkml:context>
    <inkml:brush xml:id="br0">
      <inkml:brushProperty name="width" value="0.04409" units="cm"/>
      <inkml:brushProperty name="height" value="0.04409" units="cm"/>
      <inkml:brushProperty name="color" value="#F2395B"/>
    </inkml:brush>
  </inkml:definitions>
  <inkml:trace contextRef="#ctx0" brushRef="#br0">58543 1478 498,'-7'-7'3,"0"-1"6,2 0 6,1 0 6,1 1 2,3 0-1,4 2-1,2 1-1,2-1 0,0 2-1,0-1-1,0 0 0,0 0 0,1 2 0,2 0 0,0 2 0,1 0-1,-1 0-1,1 0-2,0 0-1,0 0-1,1 2 0,1 0 0,2 2 0,0 1-2,-1 3-5,1 4-4,0 2-5,-3 3-1,-3 1-1,-4 3 2,-4 1 0,-4 2-1,-4-1 0,-4 1-1,-3-1-1,-4 1 0,-2-1 0,-2 1 1,-1 0 1,-1-2 0,1 0-1,1-1-1,1 0 0,1-3 1,1-1 0,0-2 2,2-3 1,6-3 2,10-6 3,12-6 4,10-6 4,5-2 1,-1 1 0,-1 0 1,-1 2-1,-1 1 0,1 2 1,-1 3-1,1 1 1,-2 1-1,-1 0 0,-3 0-1,-1 0 0,-2 1-2,-2 3-2,-3 4-3,-1 2-2,-1 2-2,-2 1 1,-1 2 0,0 0 0,-2 1 0,-1-1 1,0 1 0,-1 0 0,-4 1 1,-2 5 0,-5 3 2,-4 5 0,-3 0 0,-3 0 0,-3-1 1,-3-1-1,-2-1 0,1-1-1,0-1 0,-1-1-2,2-2 1,1-3-3,3-3 0,1-2-2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4:19"/>
    </inkml:context>
    <inkml:brush xml:id="br0">
      <inkml:brushProperty name="width" value="0.03507" units="cm"/>
      <inkml:brushProperty name="height" value="0.03507" units="cm"/>
      <inkml:brushProperty name="color" value="#F2395B"/>
    </inkml:brush>
  </inkml:definitions>
  <inkml:trace contextRef="#ctx0" brushRef="#br0">60637 3443 627,'-6'-8'9,"6"2"20,4 1 20,6 1 18,1 1 3,1 3-14,0 4-14,0 2-13,-1 2-13,-1 2-10,0 0-11,-2 1-9,-1 1-4,0 0 5,-2 0 4,0-1 5,-2 1-7,-1 0-19,0-1-18,-1 1-19,-2-1-3,-1-2 11,0-2 11,-1-2 12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4:19"/>
    </inkml:context>
    <inkml:brush xml:id="br0">
      <inkml:brushProperty name="width" value="0.03603" units="cm"/>
      <inkml:brushProperty name="height" value="0.03603" units="cm"/>
      <inkml:brushProperty name="color" value="#F2395B"/>
    </inkml:brush>
  </inkml:definitions>
  <inkml:trace contextRef="#ctx0" brushRef="#br0">60483 4250 610,'-6'8'12,"4"0"26,4 0 24,4-1 25,3 1-1,1 0-25,3 0-27,2 0-24,0-1-20,-1-2-12,-1-3-11,0 0-12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4:23"/>
    </inkml:context>
    <inkml:brush xml:id="br0">
      <inkml:brushProperty name="width" value="0.03768" units="cm"/>
      <inkml:brushProperty name="height" value="0.03768" units="cm"/>
    </inkml:brush>
  </inkml:definitions>
  <inkml:trace contextRef="#ctx0" brushRef="#br0">63339 1416 583,'-5'-7'29,"6"2"14,6 2 15,6 2 13,2 1-1,1 2-18,0 0-18,-1 2-17,0 0-10,-1 0 2,0-1 1,-2 2 0,-2 0-3,-2 3-9,-4 3-7,-2 4-8,-3 0-14,-1-1-19,0-1-19,-1 0-19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4:25"/>
    </inkml:context>
    <inkml:brush xml:id="br0">
      <inkml:brushProperty name="width" value="0.0466" units="cm"/>
      <inkml:brushProperty name="height" value="0.0466" units="cm"/>
    </inkml:brush>
  </inkml:definitions>
  <inkml:trace contextRef="#ctx0" brushRef="#br0">63266 2041 472,'-7'-6'9,"2"4"20,2 4 20,2 4 19,2 1 2,4-2-15,2-2-15,4-2-14,1-3-9,1-2-1,1-4-2,1-2-1,0 0-3,0 2-1,-2 4-3,-1 3-3,-2 4-2,-4 5-4,-4 7-4,-4 6-3,-3 2 0,0 1 4,-1-1 4,-2 1 5,1 0 2,-1 1 2,0 1 1,0 1 1,1-2 2,2-1 0,2-4 3,2-3 0,3-5 0,2-8-2,4-8-3,2-8-1,3-7-4,3-5-3,3-7-2,3-5-5,1-2-4,-1 2-6,-1 1-7,0 3-7,-2 2-6,1 3-4,-1 3-6,1 3-4,-2 3 1,-5 3 10,-3 2 9,-4 4 10,-2 2 0,0-1-5,0 0-8,0 0-7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4:25"/>
    </inkml:context>
    <inkml:brush xml:id="br0">
      <inkml:brushProperty name="width" value="0.04109" units="cm"/>
      <inkml:brushProperty name="height" value="0.04109" units="cm"/>
    </inkml:brush>
  </inkml:definitions>
  <inkml:trace contextRef="#ctx0" brushRef="#br0">64544 646 535,'7'-15'0,"-2"2"0,-2 3 0,-2 1 0,-1 1 6,2 0 14,0 1 12,2-1 14,-1 2 2,-1 4-6,0 4-6,-1 4-7,-1 4-4,0 5 1,0 5-1,0 5-1,-2 2-2,-1 1-3,-2-1-5,-1 1-4,-2-1-4,2-1-5,1-1-4,0-1-5,2-6-8,2-9-15,2-10-14,2-10-15,3-7-2,2-5 8,3-5 8,4-4 9,0-3 7,1 3 7,0 1 6,-1 3 6,0 3 8,-2 3 7,-3 4 8,-1 5 8,-2 6 9,-2 10 11,-2 10 10,-2 9 12,-2 5-1,0 1-9,-2-1-11,0 1-9,-1-2-8,0-3-4,0-3-4,1-3-5,2-3-6,7-3-7,7-2-9,8-4-8,1-3-5,-1-2-1,-3-3-1,-1-4-2,-2 0 1,-2-1 0,-3 0 1,-1 0 1,-4 3-4,-8 8-8,-6 6-10,-7 8-8,-3 2 1,0 1 12,2-1 11,1 1 12,0-1 8,-1 1 3,-2 0 3,1-1 5,-1 0 4,2-3 4,2-1 6,3-2 5,1-2 2,2-1-3,2 0-1,2-2-3,6-2 7,8-4 13,9-4 14,9-4 14,5-3 0,-1-4-12,1-2-13,-1-3-13,-1 0-8,-3 5-3,-3 3-3,-3 4-4,-3 5-2,-3 6-2,-3 6-1,-2 6-3,-5 1 1,-2 1 0,-6-2 1,-2-1 0,-5 1 1,-2 1-1,-3 3 0,-3 1-1,-2 2 0,-2 1 1,1 1 0,-2 1 1,-2 0 0,-2-1 0,-1-1-1,-2-1 1,0-3-6,3-5-12,3-5-11,3-4-12,2-4-5,0-2 3,2-2 1,1-2 1,2-3 3,2-2 1,4-3 3,3-3 1,1-1 4,2 2 4,0 3 4,2 1 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0:53"/>
    </inkml:context>
    <inkml:brush xml:id="br0">
      <inkml:brushProperty name="width" value="0.03985" units="cm"/>
      <inkml:brushProperty name="height" value="0.03985" units="cm"/>
      <inkml:brushProperty name="color" value="#00BFF3"/>
    </inkml:brush>
  </inkml:definitions>
  <inkml:trace contextRef="#ctx0" brushRef="#br0">66190 24024 552,'-5'-21'74,"8"5"-8,6 5-8,7 5-7,5 3-8,3 3-8,3 4-6,3 2-7,-1 2-5,-5 0-4,-5 0-4,-5 0-3,-3 0-1,-1 1 1,0 2 0,-2 0 2,-1 3-11,0 5-18,-2 5-20,0 5-20,-4 2-7,-6 1 5,-6-1 4,-6 0 4,-3 0 7,-3-1 7,-1-1 8,-3-1 8,3-3 6,5-5 4,6-5 4,7-5 5,1-2 2,-2 0 1,-2 0 1,-1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4:25"/>
    </inkml:context>
    <inkml:brush xml:id="br0">
      <inkml:brushProperty name="width" value="0.0477" units="cm"/>
      <inkml:brushProperty name="height" value="0.0477" units="cm"/>
    </inkml:brush>
  </inkml:definitions>
  <inkml:trace contextRef="#ctx0" brushRef="#br0">64600 2450 461,'24'9'155,"-1"1"-33,1 3-31,-1 2-34,1 2-19,-1 1-7,1 3-8,-1 1-8,2 3-9,1 1-11,3 3-12,1 1-11,2 1-4,1-1 4,1-1 4,0-1 4,-1-3 4,-7-5 3,-5-5 3,-6-5 4,-4-2-10,1 0-20,0 0-21,0 0-21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4:26"/>
    </inkml:context>
    <inkml:brush xml:id="br0">
      <inkml:brushProperty name="width" value="0.04407" units="cm"/>
      <inkml:brushProperty name="height" value="0.04407" units="cm"/>
    </inkml:brush>
  </inkml:definitions>
  <inkml:trace contextRef="#ctx0" brushRef="#br0">67455 1779 499,'-13'-2'10,"6"0"20,6-3 20,6-2 20,5-1 5,4 2-10,3 1-10,5 0-10,2 1-9,3-2-8,1 0-8,3-1-8,-1 0-8,-1 2-6,-3 2-7,-1 2-7,-4 2-13,-3 4-18,-4 2-18,-4 4-19,-4 0-2,-3-1 15,-2-1 13,-4 0 14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4:26"/>
    </inkml:context>
    <inkml:brush xml:id="br0">
      <inkml:brushProperty name="width" value="0.03698" units="cm"/>
      <inkml:brushProperty name="height" value="0.03698" units="cm"/>
    </inkml:brush>
  </inkml:definitions>
  <inkml:trace contextRef="#ctx0" brushRef="#br0">67373 2350 594,'-29'7'0,"7"-1"0,5 0 0,7-2 0,7 0 13,11 0 25,11 0 25,11 0 26,6-1-1,1 0-25,1-2-25,0 0-25,1-1-20,-1 0-15,-2 0-15,1 0-15,-5 0-9,-6 0 1,-5 0-2,-6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4:27"/>
    </inkml:context>
    <inkml:brush xml:id="br0">
      <inkml:brushProperty name="width" value="0.04991" units="cm"/>
      <inkml:brushProperty name="height" value="0.04991" units="cm"/>
    </inkml:brush>
  </inkml:definitions>
  <inkml:trace contextRef="#ctx0" brushRef="#br0">69438 1478 440,'-8'-5'12,"2"6"23,0 6 24,2 6 23,-1 3 5,-2 3-16,-2 2-14,-1 1-16,-1 2-11,0 1-4,2 1-6,1 1-6,0-1-4,2-3-2,1-3-3,0-3-2,3-2-7,4-2-7,4-3-10,4-1-8,3-4-3,3-8 4,3-6 3,3-7 5,1-5 1,-1-1 1,-1-3 0,-1-1-1,-2-1 2,-3 3 1,-2 1 1,-4 3 1,-2 0 5,-2 2 5,-3 1 6,0 1 6,-4 2 3,-2 2 0,-4 4-2,-2 3 0,-2 1-2,1 0-3,-1 0-4,0 0-3,1 2-6,1 4-8,0 4-8,2 4-9,1 1-5,0-1-3,2 0-2,1-2-4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4:27"/>
    </inkml:context>
    <inkml:brush xml:id="br0">
      <inkml:brushProperty name="width" value="0.04195" units="cm"/>
      <inkml:brushProperty name="height" value="0.04195" units="cm"/>
    </inkml:brush>
  </inkml:definitions>
  <inkml:trace contextRef="#ctx0" brushRef="#br0">70400 1950 524,'8'8'13,"2"2"24,0 0 27,1 1 24,0 1 4,-1 1-18,0 2-18,-2 0-19,-1 0-23,0-1-28,-2-1-31,0 0-28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4:27"/>
    </inkml:context>
    <inkml:brush xml:id="br0">
      <inkml:brushProperty name="width" value="0.05526" units="cm"/>
      <inkml:brushProperty name="height" value="0.05526" units="cm"/>
    </inkml:brush>
  </inkml:definitions>
  <inkml:trace contextRef="#ctx0" brushRef="#br0">70965 461 398,'0'-15'5,"-2"4"12,0 3 12,-2 3 11,0 3 7,-2 5 2,0 6 2,-1 4 2,-1 5-3,2 5-5,1 5-8,0 5-5,2 1-7,0 0-4,2-1-5,0-1-5,2-1-3,0 1 1,2-1 1,0 0-1,2-1 1,0-1-1,1-3-1,2-1-1,0-1-4,1-1-6,2 1-7,0-1-8,1 0-3,0-1-1,-1-1-1,1-1-1,-2 0 0,-2 1 1,-4 1 0,-2 1 0,-4 1 2,0-1 3,-3 1 3,-2-1 4,-3 1 1,-4-1-1,-3 1-1,-5-1 0,-3 1-4,-5-1-4,-3 1-5,-4-1-6,0-1 1,7-4 4,5-5 4,7-3 5,3-3 0,0-2-5,2-3-3,1 0-4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4:27"/>
    </inkml:context>
    <inkml:brush xml:id="br0">
      <inkml:brushProperty name="width" value="0.04283" units="cm"/>
      <inkml:brushProperty name="height" value="0.04283" units="cm"/>
    </inkml:brush>
  </inkml:definitions>
  <inkml:trace contextRef="#ctx0" brushRef="#br0">71850 907 513,'16'-36'0,"-1"9"0,1 7 0,0 9 0,0 3 12,1 0 21,1 0 24,1 0 22,2 1 6,3 1-11,3 0-13,3 2-10,2 0-20,1 2-28,1 0-26,1 2-27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4:31"/>
    </inkml:context>
    <inkml:brush xml:id="br0">
      <inkml:brushProperty name="width" value="0.03702" units="cm"/>
      <inkml:brushProperty name="height" value="0.03702" units="cm"/>
    </inkml:brush>
  </inkml:definitions>
  <inkml:trace contextRef="#ctx0" brushRef="#br0">77513 2216 594,'0'-12'10,"0"8"21,0 8 20,0 8 21,-1 5 2,-1 3-15,0 3-16,-1 3-16,-1 3-10,0 2-4,0 4-6,0 3-6,0 1-2,0-2-3,0 0-2,1-1-3,-2-3-3,2-3-6,-1-5-5,0-3-5,0-4-8,2-1-6,0-3-8,2-1-8,0-4 0,2-4 9,0-6 9,2-4 8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4:31"/>
    </inkml:context>
    <inkml:brush xml:id="br0">
      <inkml:brushProperty name="width" value="0.03547" units="cm"/>
      <inkml:brushProperty name="height" value="0.03547" units="cm"/>
    </inkml:brush>
  </inkml:definitions>
  <inkml:trace contextRef="#ctx0" brushRef="#br0">77600 2879 620,'0'-15'4,"2"4"8,0 3 8,2 2 9,1 2 4,3 0 1,4 0 0,2 1 1,2-1-1,1 0-6,2 0-4,0 0-5,0 0-2,1 2-1,0 0 0,-1 2 0,0 0-7,-3 2-14,-1 0-14,-2 2-12,-3 0-12,-2 2-8,-4 0-9,-2 1-9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4:31"/>
    </inkml:context>
    <inkml:brush xml:id="br0">
      <inkml:brushProperty name="width" value="0.04429" units="cm"/>
      <inkml:brushProperty name="height" value="0.04429" units="cm"/>
    </inkml:brush>
  </inkml:definitions>
  <inkml:trace contextRef="#ctx0" brushRef="#br0">78364 1821 496,'8'-29'2,"0"3"3,0 5 4,-1 3 3,1 8 10,-2 10 15,-1 12 15,0 10 17,-2 5 1,0 1-11,-2-1-11,0 0-12,-2 3-8,0 5-7,-2 4-5,0 6-6,-2 3-5,0 0-2,-1 2-4,-2 0-2,1-1 0,1-2 0,0-4 3,2-2 0,-1-3-6,0-3-14,-1-4-15,-2-2-14,1-3-8,1-5-3,0-3-1,2-4-2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0:55"/>
    </inkml:context>
    <inkml:brush xml:id="br0">
      <inkml:brushProperty name="width" value="0.04944" units="cm"/>
      <inkml:brushProperty name="height" value="0.04944" units="cm"/>
      <inkml:brushProperty name="color" value="#00BFF3"/>
    </inkml:brush>
  </inkml:definitions>
  <inkml:trace contextRef="#ctx0" brushRef="#br0">66136 23761 444,'-1'-28'16,"0"5"5,-2 6 4,0 7 5,1 4 3,4 4 3,4 4 2,4 4 3,1 3-1,-1 3-4,0 3-3,-2 4-4,-1 2-3,-2 5-4,-2 3-2,-2 4-4,-2 4-4,0 5-3,-2 2-4,0 6-4,-2 0-1,-2 1 0,-2 0 1,-1 0 0,-1-4-2,4-8-7,2-7-7,4-9-6,5-8-2,8-10 1,7-10 1,9-10 3,3-4 2,-2-1 5,0 0 4,-1 1 4,2-2 2,3-3 1,4-3 0,5-3 1,-3 2 0,-8 5 0,-7 6 1,-9 7-1,-5 1-1,-4 0-4,-4-1-4,-4-1-4,-3-1-1,0 0 1,-1 0 0,-2 1 2,-1-3 0,-1-4-3,-3-3-1,-2-5-2,0-1 1,1 1 1,1 1 3,1 1 2,0 2 3,2 3 4,0 3 4,2 3 4,0 2 5,1 2 4,-1 2 5,0 3 5,1 3 4,2 7 6,2 7 4,2 8 5,2 5-2,0 6-7,2 7-9,0 5-8,0 4-5,0 3 0,-2 4-2,0 2 0,-1 1-2,0 0-7,0-2-4,0-1-5,0-1-4,0-4-4,0-3-4,0-2-4,-1-4-2,-2-3-2,-2-5-2,-2-4-2,-2-3 0,-1-3 2,-3-3 3,-2-3 1,-2-3 4,-3-2 2,-3-4 3,-3-2 3,-1-5 3,3-2 5,1-5 3,3-4 5,2-4 4,2-2 5,4-3 4,3-3 5,4-3 2,6-3-2,6-3-1,6-2-2,7-6-1,9-6 0,8-8 0,10-6 0,3-3-5,0 3-6,-2 1-8,0 2-7,-2 4-4,-2 8 0,-2 6 1,-1 8-1,-5 5 2,-4 6 2,-5 7 1,-5 5 4,-3 6 4,-1 6 7,-1 5 8,0 7 7,-3 3 3,-1-1-2,-2 1-2,-2 0-2,0-2-2,1 1-6,3-2-4,2-1-4,1 0-3,3 1-1,2 1-1,1 2-1,1-1 0,-1 1 0,-1-1 0,-1 1-1,-2 0 1,-2 1 1,-4 1 0,-3 1 0,-1 1 2,-2-1 3,-1 1 3,0-1 3,-2 0 1,-1-1 0,0-1 1,-1-1-1,-3 0 0,-2-1-1,-4 1-1,-2 0-1,-3-2-2,-3 1-2,-3-2-2,-3-1-2,-3-1-5,-2-1-4,-1-1-6,-2 0-5,-1-2-2,1-3 0,1-1 2,1-2 1,2-4-1,1-6 0,3-6-2,1-5-2,3-7 0,3-7-2,2-7-2,4-6 0,4-6 0,4-2 1,6-4 1,4-2 2,3 1 4,1 6 4,2 6 4,0 6 5,-1 5 4,-1 5 2,-2 5 2,-2 5 3,-3 8 9,-4 13 19,-4 10 17,-4 13 19,-4 6 3,-4 2-12,-3 3-11,-5 1-11,-1 0-10,1-2-6,1-2-7,1-1-6,2-4-6,5-6-7,3-4-5,4-4-7,4-5-6,4-3-7,4-2-8,4-4-7,3-4-2,5-7 4,3-8 4,5-5 4,1-4 3,-1 3 6,-1 1 4,-1 3 5,-2 2 6,-1 4 5,-3 4 7,-1 5 5,-3 3 12,-4 7 17,-4 6 18,-4 6 17,-4 4 1,-4 5-13,-4 3-13,-4 5-14,-2 1-11,-1 0-6,-1 0-7,-1 1-7,0-1-7,1 0-8,0 0-8,2 1-7,2-5-10,1-6-9,2-7-11,2-6-10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4: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78800 2778 628,'14'-21'7,"-1"3"15,-2 4 14,-2 5 15,-1 2 4,0 2-9,0 2-8,0 2-7,-1 3-6,1 6-4,0 4-4,0 5-4,-1 4-5,-2 3-6,-3 3-7,0 3-7,-5 0-2,-2-1-2,-5-3 0,-4-1 0,-1-3 1,3-3 4,1-3 5,2-3 3,4-3 4,6-2 1,6-4 2,6-2 3,4-5-8,3-4-15,3-6-15,3-3-15,0-3-7,-5 2 2,-3 2 3,-4 3 3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4:32"/>
    </inkml:context>
    <inkml:brush xml:id="br0">
      <inkml:brushProperty name="width" value="0.04585" units="cm"/>
      <inkml:brushProperty name="height" value="0.04585" units="cm"/>
    </inkml:brush>
  </inkml:definitions>
  <inkml:trace contextRef="#ctx0" brushRef="#br0">80013 1695 479,'-15'-13'5,"2"4"9,2 6 8,3 5 10,0 3 7,0 3 4,0 3 4,0 4 4,0 2-1,-2 3-8,0 3-7,-1 3-8,-2 2-5,0 1-3,-1 0-3,-1 2-4,-1 2-2,-2 1 0,0 2 1,-1 2-1,0 0-6,3-3-14,1-4-14,2-2-13,2-3-9,3-5-3,1-3-4,2-4-4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4:32"/>
    </inkml:context>
    <inkml:brush xml:id="br0">
      <inkml:brushProperty name="width" value="0.05107" units="cm"/>
      <inkml:brushProperty name="height" value="0.05107" units="cm"/>
    </inkml:brush>
  </inkml:definitions>
  <inkml:trace contextRef="#ctx0" brushRef="#br0">80700 1624 430,'0'-14'7,"0"1"15,0 2 13,0 2 14,1 3 6,2 2-5,2 4-5,2 3-4,0 1-5,-1 3-2,0 2-5,-2 2-3,0 2-2,0 3-2,0 3-1,0 3-2,-1 3-2,0 1-3,-2 3-3,0 1-3,-1 2-4,2 2-4,0 3-3,2 1-5,-1 1-5,-1-2-3,0 0-5,-1-1-5,-1-3 0,0-2 0,0-3 3,0-3 1,0-2-2,0-3-5,0-1-6,0-2-5,-2-3-4,0-1-3,-3-2-4,-2-2-2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4:32"/>
    </inkml:context>
    <inkml:brush xml:id="br0">
      <inkml:brushProperty name="width" value="0.03885" units="cm"/>
      <inkml:brushProperty name="height" value="0.03885" units="cm"/>
    </inkml:brush>
  </inkml:definitions>
  <inkml:trace contextRef="#ctx0" brushRef="#br0">79981 2660 566,'-13'-22'7,"3"5"15,4 3 15,4 4 15,4 2 4,4 0-4,4 1-5,3-1-5,5 1-7,4 2-6,3 2-8,5 2-7,0 1-6,0 2-3,-1 0-2,-1 2-4,-2 0-1,-5 2 2,-3 0 2,-4 1 3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4:34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82495 3466 999,'-14'-2'-6,"6"0"-12,5-3-12,5-2-12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4:35"/>
    </inkml:context>
    <inkml:brush xml:id="br0">
      <inkml:brushProperty name="width" value="0.04938" units="cm"/>
      <inkml:brushProperty name="height" value="0.04938" units="cm"/>
    </inkml:brush>
  </inkml:definitions>
  <inkml:trace contextRef="#ctx0" brushRef="#br0">88372 1777 445,'0'-10'8,"0"10"26,0 12 26,0 10 27,-2 7 4,0 2-20,-3 4-19,-2 3-20,-1 1-11,0 1-2,0-1-3,1 0-3,-1-1-1,0-2 0,0-2-1,0-1 1,1-4-8,0-3-16,2-5-16,1-3-15,1-7-13,3-8-8,4-10-10,2-8-8,1-3 3,-2 1 17,-2 2 17,-2 3 17,-1 0 10,2 2 2,0 1 2,2 0 2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4:35"/>
    </inkml:context>
    <inkml:brush xml:id="br0">
      <inkml:brushProperty name="width" value="0.03817" units="cm"/>
      <inkml:brushProperty name="height" value="0.03817" units="cm"/>
    </inkml:brush>
  </inkml:definitions>
  <inkml:trace contextRef="#ctx0" brushRef="#br0">88550 2197 576,'9'-8'31,"3"2"8,4 1 6,2 0 8,1 2 0,1 0-5,0 2-7,-1 1-4,1 0-8,0 0-6,-1 0-8,1 0-7,-2 0-6,-1 0-8,-2 0-7,-3 0-7,-1-2-12,0 0-18,-2-3-19,0-2-18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4:35"/>
    </inkml:context>
    <inkml:brush xml:id="br0">
      <inkml:brushProperty name="width" value="0.05388" units="cm"/>
      <inkml:brushProperty name="height" value="0.05388" units="cm"/>
    </inkml:brush>
  </inkml:definitions>
  <inkml:trace contextRef="#ctx0" brushRef="#br0">89493 1087 408,'0'-15'0,"0"2"0,0 2 0,0 3 0,0 3 11,0 8 21,0 6 22,0 7 22,0 5 5,0 1-11,0 3-11,0 1-12,-2 4-9,-2 5-6,-4 4-7,-2 6-7,-1 3-4,0 4-1,2 2-2,1 4-1,0 1-9,0 3-19,0 1-17,1 3-18,0-1-6,2-4 7,2-5 8,2-3 6,0-7 1,0-12-9,-2-10-7,0-10-8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4:37"/>
    </inkml:context>
    <inkml:brush xml:id="br0">
      <inkml:brushProperty name="width" value="0.05197" units="cm"/>
      <inkml:brushProperty name="height" value="0.05197" units="cm"/>
    </inkml:brush>
  </inkml:definitions>
  <inkml:trace contextRef="#ctx0" brushRef="#br0">90394 1445 423,'-2'-13'7,"0"4"13,-3 6 13,-2 5 14,-1 2 6,0 3-1,0 2-2,1 2-1,-3 3-4,-4 7-6,-4 5-5,-3 7-6,-3 2-5,1 1-3,-1-1-4,1 0-3,0 1-2,1 1 0,1 0-1,0 2 1,3-1-7,3-2-12,3-2-14,3-1-13,1-2-8,2-1-1,0-2-1,2 1-1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4:37"/>
    </inkml:context>
    <inkml:brush xml:id="br0">
      <inkml:brushProperty name="width" value="0.05009" units="cm"/>
      <inkml:brushProperty name="height" value="0.05009" units="cm"/>
    </inkml:brush>
  </inkml:definitions>
  <inkml:trace contextRef="#ctx0" brushRef="#br0">91200 1445 439,'1'-13'4,"4"4"8,2 6 8,4 5 8,0 3 7,-1 3 8,0 3 7,-2 4 6,-1 2 1,-2 5-5,-2 3-6,-2 5-6,-1 2-6,0 2-6,0 2-6,0 3-6,0 0-5,2 0-5,0 0-6,2 0-4,-1 0-4,-1-2-2,0 0-3,-1-1-3,-1-3-4,0-3-5,0-5-5,0-3-5,-2-4-5,0-1-1,-3-3-2,-2-1-2,-2-3 2,0-2 6,-1-4 7,-2-2 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0:57"/>
    </inkml:context>
    <inkml:brush xml:id="br0">
      <inkml:brushProperty name="width" value="0.05494" units="cm"/>
      <inkml:brushProperty name="height" value="0.05494" units="cm"/>
      <inkml:brushProperty name="color" value="#00BFF3"/>
    </inkml:brush>
  </inkml:definitions>
  <inkml:trace contextRef="#ctx0" brushRef="#br0">70070 23390 400,'8'-8'6,"1"2"14,1 0 12,2 2 14,1 1 4,3 2-4,3 2-3,3 2-5,2 2-5,1 4-7,1 2-8,1 3-8,-2 3-3,-5 1 0,-5 3 1,-4 2 0,-6 2-9,-5 4-16,-4 5-18,-5 3-17,-6 2-5,-4-2 6,-4 0 8,-6-1 5,-3-3 6,-1-2 0,-1-3 3,-1-3 1,1-2 4,2-3 6,1-1 6,3-2 5,1-1 9,1 1 12,1 1 12,1 1 12,3-1 4,7-2-3,5-4-3,6-3-4,6-2-2,7-2-3,8-2-1,6-2-1,6-4-3,4-4-4,6-5-3,5-5-2,1-4-5,-2-2-4,-2-1-4,-2-2-4,-3 0-4,-5 5 0,-5 3-1,-5 4-1,-5 2-4,-3 1-5,-4-1-6,-4 0-6,-5 1 0,-6 1 4,-6 0 4,-5 2 5,-5 1 5,-2 2 5,-1 2 6,-3 2 5,1 1 3,-1 0 1,2 0 0,2 0 2,0 1 2,4 2 4,3 2 3,3 2 5,2 1 2,2 0 2,2 0 3,3-1 1,0 3 0,2 2-1,0 3-2,2 3-2,1 3-2,2 3-3,2 3-3,2 3-3,-1 2-2,-1 3 1,-2 1 1,-2 2 1,-1 1-2,0 1-2,0-1-2,0 0-2,0-2-5,0-6-3,0-4-6,0-4-4,2-9-9,6-9-13,4-10-13,5-9-13,4-12-5,3-9 4,3-12 4,3-10 3,2-7 4,-1-3 3,0-4 5,1-1 2,-2-1 6,-4 5 7,-2 3 6,-2 4 7,-3 5 7,1 4 7,-1 6 7,1 4 8,-2 6 6,-3 6 8,-2 5 7,-4 7 6,-3 8 7,0 14 4,-4 12 6,0 13 4,-2 7-5,0 2-14,0 2-14,0 2-15,-2 2-9,-2 2 0,-4 2-2,-2 3-2,-1-3-4,0-6-8,2-6-8,1-6-7,0-9-11,2-13-14,1-12-12,0-13-15,4-11 0,4-9 11,5-8 12,6-9 11,2-4 10,3 4 9,2 2 10,1 4 9,2 2 7,1 4 4,1 2 4,1 3 3,0 4 7,1 4 8,-1 3 8,1 5 8,-1 3 2,-1 2-2,-1 4-4,-1 3-3,-2 3-3,-3 4-5,-3 4-5,-3 4-4,-2 4-4,-2 5 0,-2 5-2,-2 5-1,-2 4-1,-2 1-1,-2 2-1,-2 3-1,-4 0-3,-4 2-7,-5 1-6,-5 1-8,-3-1-5,1 0-4,-1-1-6,1-1-4,0-4-3,1-6 0,1-5 0,1-6 0,1-6 1,2-5 3,2-4 3,3-6 3,2-5 3,4-5 5,4-7 2,4-5 5,4-4 1,4-1 0,3-1-1,5 0 0,2-1 0,1 3 1,1 2-1,1 1 1,0 4 3,-3 5 7,-1 5 8,-2 5 6,-3 2 5,-1 2 0,-2 1 2,-2 0 1,-3 4-1,-2 4-3,-4 5-2,-2 6-2,-4 4-3,-2 5 0,-3 5-2,-3 5-1,-3 2-3,-2 0-4,-2 0-5,-1 1-3,0-3-4,3-3 0,3-5-1,3-3 0,1-5-1,2-3 0,1-4 1,0-4 0,2-4 0,2-3-1,3-2-1,1-3-1,1-6-1,2-6 0,0-7-2,2-6 0,0-4 2,1 1 3,2 1 4,0 1 4,1 2 3,0 3 6,0 3 3,-1 3 5,0 8 9,-2 13 14,-2 12 13,-2 13 15,-1 8 0,0 4-12,0 5-12,0 3-11,-1 1-9,-2 0-3,-2-2-3,-2 0-4,0-3-3,-1-2-4,0-3-3,0-3-4,1-4-2,0-6-4,2-3-3,1-6-2,2-5-6,5-6-6,6-6-6,4-6-7,4-4 0,1 0 7,3-1 6,1-1 7,1 0 5,-3 3 4,-1 1 4,-2 2 5,-4 4 4,-5 6 6,-4 6 6,-6 6 7,-5 4 1,-5 5-1,-7 3-1,-5 5-2,-5 1-3,-1-2-5,-3 0-5,-1-1-4,-1-1-3,0-3-2,-1-1 0,1-3-1,1-1 0,3-1 2,3 0 2,4-2 2,1-2 0,4-1-1,3-2-1,3-2-1,6-2 4,10-2 10,10-3 10,9 0 9,7-2 3,5 0-6,3 0-5,4 0-5,3 0-5,1 0-1,0 0-3,2 0-3,0-1-4,0-1-9,0 0-7,0-1-8,0-2-6,0-2-7,0-2-6,0-1-6,-2-3-1,-6 0 4,-4-1 3,-5-1 4,-6 0 5,-7 2 5,-7 2 7,-6 3 6,-4 0 2,2 0-2,0 0-2,2 0-1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4:37"/>
    </inkml:context>
    <inkml:brush xml:id="br0">
      <inkml:brushProperty name="width" value="0.04277" units="cm"/>
      <inkml:brushProperty name="height" value="0.04277" units="cm"/>
    </inkml:brush>
  </inkml:definitions>
  <inkml:trace contextRef="#ctx0" brushRef="#br0">90591 2463 514,'-4'-15'10,"8"4"19,8 3 20,7 3 19,6 0 3,1 2-13,3-1-14,1 0-13,1 0-8,-1 2-2,-2 0-3,1 2-1,-4 0-3,-2 2-1,-3 0-2,-2 2-3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4:38"/>
    </inkml:context>
    <inkml:brush xml:id="br0">
      <inkml:brushProperty name="width" value="0.03704" units="cm"/>
      <inkml:brushProperty name="height" value="0.03704" units="cm"/>
    </inkml:brush>
  </inkml:definitions>
  <inkml:trace contextRef="#ctx0" brushRef="#br0">92500 1332 593,'9'-14'7,"3"4"15,4 4 13,2 4 14,3 2 6,5 0-1,3 0-2,5 0-1,0 0-9,-2 2-15,-1 0-15,-3 2-14,-2 0-7,-5 0 1,-3 0 2,-4 0 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4:38"/>
    </inkml:context>
    <inkml:brush xml:id="br0">
      <inkml:brushProperty name="width" value="0.04354" units="cm"/>
      <inkml:brushProperty name="height" value="0.04354" units="cm"/>
    </inkml:brush>
  </inkml:definitions>
  <inkml:trace contextRef="#ctx0" brushRef="#br0">82291 1105 505,'-28'-1'6,"7"-1"11,6 0 12,8-1 12,5-3 2,4-2-7,4-3-6,4-3-8,2-2-4,3 0-2,2 1-2,2-1-2,2 0-2,2 1-1,4-1-2,3 0-1,3 0 0,1-1 0,2-2 1,3 1 1,0-1-1,0 0 0,0 2 0,0 1-1,1 1-2,-1 1-5,0 0-4,0 2-4,1 1-1,0 1 0,2 0 2,1 2 1,-1 0 1,-2 0 1,-2 1 1,-1-1 1,-3 1 0,-2 2 0,-2 2 0,-1 2 0,-1 2 0,1 2-1,0 2 1,3 2 0,-1 1 0,0 3 2,1 2 2,-1 2 2,0 0 1,-2 1 0,0 0 0,0-1 0,-3 1 1,0 0-2,-1-1 0,-1 1-2,-1 0 0,-3 0-1,-1-1 0,-2 1-2,-3 0 0,-1-1 0,-2 1 1,-2 0 1,-1-1 6,-1-1 13,1-1 12,0-1 13,-1 0 0,0 0-14,-2 0-14,0-1-15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4:43"/>
    </inkml:context>
    <inkml:brush xml:id="br0">
      <inkml:brushProperty name="width" value="0.03974" units="cm"/>
      <inkml:brushProperty name="height" value="0.03974" units="cm"/>
    </inkml:brush>
  </inkml:definitions>
  <inkml:trace contextRef="#ctx0" brushRef="#br0">84010 389 553,'8'-29'1,"-1"5"1,1 5 1,0 5 2,-1 6 2,-2 6 3,-3 7 2,0 8 4,-3 4 4,-1 5 7,0 3 9,-1 5 7,-2 2 0,0 0-4,-1 2-6,-2 1-5,0 2-4,-2 2-3,0 4-1,-1 3-2,0 1-4,1 0-2,0 0-4,2 0-4,0-1-4,0-1-4,1 0-6,-1-1-5,1-4 0,2-6 2,2-5 5,2-7 2,1-3 4,0-1 1,0-1 1,0 0 2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4:44"/>
    </inkml:context>
    <inkml:brush xml:id="br0">
      <inkml:brushProperty name="width" value="0.03116" units="cm"/>
      <inkml:brushProperty name="height" value="0.03116" units="cm"/>
    </inkml:brush>
  </inkml:definitions>
  <inkml:trace contextRef="#ctx0" brushRef="#br0">84393 1359 705,'7'-15'0,"-1"4"0,0 3 0,-2 3 0,-1 2 0,-4 3 0,-2 4 0,-3 2 0,-4 3 0,-4 4 0,-4 2 0,-3 3 0,-3 2 0,1 1 0,-1 1 0,1 1 0,0 0 1,1-3 1,1-1 1,1-2 2,1-2 0,0-1-2,2-1 0,1 0-2,3-3 0,4 1 0,6-2 0,5 0-1,4-2 7,5-1 12,5-1 14,5 0 12,3 0 2,-1 0-8,1 1-10,0 2-8,-1 0-7,1-1-5,-1 1-4,1 0-5,-2-1-2,-1-2-2,-3-3-2,-1 0-1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4:44"/>
    </inkml:context>
    <inkml:brush xml:id="br0">
      <inkml:brushProperty name="width" value="0.04256" units="cm"/>
      <inkml:brushProperty name="height" value="0.04256" units="cm"/>
    </inkml:brush>
  </inkml:definitions>
  <inkml:trace contextRef="#ctx0" brushRef="#br0">85229 1974 516,'0'-14'46,"0"1"-4,0 2-4,0 2-4,-2 3-4,-2 2-6,-4 4-6,-2 3-5,-3 2-3,-3 3 0,-4 3 1,-2 4 0,-1 0-1,1 1-4,1 0-2,1 0-4,2-1 1,2-1 3,4-1 3,3-1 4,6-2 6,10-4 5,10-4 8,9-4 6,4-3-4,-1-2-16,-3-2-16,-1-1-14,-4-2-7,-3 2 5,-4 1 5,-4 1 4,-3 2-5,-2 7-14,-3 6-14,0 6-15,-2 2 5,0-1 23,0 0 22,0-2 24,0-1 14,2-1 5,0 0 6,1-2 5,2 0-10,2-2-26,2-1-27,2 0-25,0-2-10,-1-2 8,0-2 9,-2-2 8,-1-2-1,0 0-12,-2-1-11,0-2-10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4:44"/>
    </inkml:context>
    <inkml:brush xml:id="br0">
      <inkml:brushProperty name="width" value="0.04791" units="cm"/>
      <inkml:brushProperty name="height" value="0.04791" units="cm"/>
    </inkml:brush>
  </inkml:definitions>
  <inkml:trace contextRef="#ctx0" brushRef="#br0">86616 2000 459,'-7'10'123,"2"3"-20,2 5-21,2 4-21,1 0-14,0 0-7,0-1-6,0 0-6,0-2-11,2 1-12,0-1-12,2 1-14,-1-1-3,-1-3 5,0-1 4,-1-2 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4:47"/>
    </inkml:context>
    <inkml:brush xml:id="br0">
      <inkml:brushProperty name="width" value="0.04395" units="cm"/>
      <inkml:brushProperty name="height" value="0.04395" units="cm"/>
    </inkml:brush>
  </inkml:definitions>
  <inkml:trace contextRef="#ctx0" brushRef="#br0">87372 716 500,'-5'-12'9,"4"8"17,6 8 18,4 8 18,2 3 2,0-1-11,-2-1-11,-1-1-13,2 1-6,2 0-3,3 1-1,3 1-3,1 0-8,-1-2-12,0-3-14,-2-1-12,0-1 4,-1 2 25,1 0 24,0 1 23,-2 1 4,-3 0-19,-3-1-18,-2 1-17,-4 0-9,-4 0 4,-4-1 2,-4 1 3,-3 1 1,-1 0 1,-3 1 1,-2 1 0,-1 1 0,-3-1-2,-1 1 0,-3 0-3,0-2 2,1-1 1,1-2 3,1-2 2,0 0-1,-1 1-1,-1 3-2,0 2-2,0-1-1,6-1 1,5-2 0,5-2 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4:48"/>
    </inkml:context>
    <inkml:brush xml:id="br0">
      <inkml:brushProperty name="width" value="0.04525" units="cm"/>
      <inkml:brushProperty name="height" value="0.04525" units="cm"/>
    </inkml:brush>
  </inkml:definitions>
  <inkml:trace contextRef="#ctx0" brushRef="#br0">80900 5178 486,'8'22'91,"2"-3"-18,0-3-17,1-2-18,0-3-10,0 1-3,-2 0-4,-1 0-3,1 0-1,2 3-1,2 2 0,1 1-1,1 2-1,0 0 0,-2-1 0,-1 1-2,1-2-1,0 1-4,1-2-3,1-1-3,1-1-2,1-1 1,2-1 0,0 0 2,0-1 0,-1-1-2,-1 1-1,-1 0-1,1 0 0,1-1 0,3 1 0,2 0 1,0-1 0,-1-1 0,-1 0 0,-1-2 0,0 0 0,3 0 1,1 0 1,3-1-1,-1 1 2,-1-2-1,-3-1 1,-1 0 0,-1-2 1,1-1 0,1 0 0,1-1 0,1-1 0,1 0 0,1 0-1,1 0 1,0 0-1,-3 0 0,-1 0-3,-3 0 0,-1 0-1,-1 0 0,0 0-1,-2 0 0,0 0 0,-1 0 0,1 0 1,0 0 0,0 0 1,1 0 0,1 0 1,1 0 1,1 0 0,1 0 0,1 0 0,1 0 0,1-2-1,0 0 0,-1-3-2,1-2 0,-1 0-2,1 0 1,-1 2-2,1 1 0,-1-1 0,1 0 0,-1-2-1,1 0 0,-1-1 1,1 0-1,-1 1 1,1-1 0,-1-1 0,1 0-1,-1-1-1,1-1-1,0-1 0,1 0 1,1 0-1,1 1 1,-1-2 0,0 0 0,0-1 1,-2-1 0,0-2 0,3-2 0,1-1 1,2-2 0,2-2 0,-1 1 0,1-1-2,-1 1-1,-1-1 0,-1 1-2,-3-1 0,-1 1-2,-2 0 1,-1 2 0,-1 3 1,-1 1 0,-1 3 0,-1 1 1,-1 2-2,-1 2 0,-1 1-3,-4 1-9,-3-1-7,-2 0-7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4:49"/>
    </inkml:context>
    <inkml:brush xml:id="br0">
      <inkml:brushProperty name="width" value="0.04395" units="cm"/>
      <inkml:brushProperty name="height" value="0.04395" units="cm"/>
    </inkml:brush>
  </inkml:definitions>
  <inkml:trace contextRef="#ctx0" brushRef="#br0">80406 4894 500,'22'-28'1,"-3"5"2,-3 6 1,-2 7 2,-3 3 6,-1 2 9,-1 2 10,0 2 9,-4 2 3,-2 4-3,-6 2-3,-2 4-3,-4 2-2,0 3 0,-1 3-1,-1 3 0,-1 2-2,0 1-6,0 1-4,0 1-6,1 0-3,-1 1-5,0-1-2,0 1-5,1-1 0,3 1 0,1-1 2,2 0 2,1 0-6,0-3-11,0-1-12,0-3-11,0-1-6,0-2-1,0-3 0,1-1-1,0-4-1,3-4-2,4-6-1,2-4-1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0:58"/>
    </inkml:context>
    <inkml:brush xml:id="br0">
      <inkml:brushProperty name="width" value="0.05708" units="cm"/>
      <inkml:brushProperty name="height" value="0.05708" units="cm"/>
      <inkml:brushProperty name="color" value="#00BFF3"/>
    </inkml:brush>
  </inkml:definitions>
  <inkml:trace contextRef="#ctx0" brushRef="#br0">74446 23044 385,'15'-50'4,"-1"10"7,-1 10 7,0 9 8,-7 14 9,-8 16 8,-11 17 10,-10 17 8,-6 8-2,-2 2-14,-4 0-15,-3 1-13,1-1-9,6-6 0,4-4 0,5-6-2,4-4-6,4-7-11,4-5-12,5-7-12,3-3-5,5-4 1,6-3 2,4-2 0,5-4 4,3-4 5,5-4 6,3-3 5,0-2 6,-3 4 5,-5 3 5,-3 2 5,-3 3 5,-1 1 5,0 0 3,-2 2 6,-2 2 5,-2 7 9,-4 6 8,-2 6 9,-2 3 0,0 2-7,0 3-6,0 1-7,-1 4-6,-1 3-7,0 4-5,-1 4-7,-1 2-2,0 2-1,0 0 1,0 2-1,0-1-5,0-2-12,0-2-11,0-2-10,1-4-8,0-6-3,2-5-3,1-7-2,0-9-4,0-14-3,0-14-4,0-13-4,0-10 5,0-7 10,0-4 12,0-7 12,0 2 7,0 10 4,0 10 3,0 9 5,1 1 3,5-9 5,4-9 5,4-8 4,3-1 2,1 6-2,3 8 0,1 6-1,3 5 1,1 3 6,3 3 6,1 3 4,2 0 2,3 0-4,1-1-2,2-1-3,1 0-3,-2 3-5,0 1-5,-1 2-4,-2 2-4,-1-1-5,-3 0-4,-1 0-4,-5 1-2,-5-1-1,-7 0 1,-5 1-1,-5-3-1,-6-2-2,-4-3-1,-5-3-1,-4-1 0,-4-1 3,-2 1 1,-2-1 3,-2 1 2,1 1 1,0 1 1,3 1 1,0 2 5,4 2 9,3 4 8,3 3 10,2 1 3,2 0-1,2 1-1,3-1-1,0 4 5,2 8 9,0 7 11,2 9 9,0 7 1,2 6-11,0 8-9,2 7-11,-1 4-6,-1 6-2,0 2-3,-1 5-2,0-1-3,1-5-2,3-5-3,2-4-3,1-5-3,2-4-5,0-4-5,1-3-4,2-6-3,2-7-1,1-7 0,3-7-1,2-6-2,1-6-4,3-6-2,1-5-4,2-8-1,-1-7-3,0-8 0,1-8-2,-2-8 0,-1-8 2,-3-7 2,-1-9 2,-2 0 2,-3 6 6,-1 5 3,-2 7 6,-3 5 3,-1 7 2,-2 8 3,-2 6 2,-1 6 6,0 4 9,0 3 10,0 4 8,0 4 6,0 1-2,-1 2 1,2 2-1,-1 2 0,1 1 2,2 0 0,0 2 1,1 2-1,0 4-4,0 3-2,-1 6-5,1 1-3,-2 1-4,-1 1-5,0 1-4,0 0-6,2-2-7,1-3-7,3-1-7,2-2-5,2-4-2,1-3-2,3-2-1,1-5-4,3-7-2,1-7-4,3-7-4,-1-4 3,-1 1 5,-3 0 7,-1-1 6,-2 3 6,-3 4 6,-1 3 6,-2 4 5,-3 8 13,-4 10 23,-5 12 20,-2 10 22,-4 4 3,2-1-15,-1-3-15,0-1-16,0-2-14,2-1-13,0-1-14,2-1-14,-3 0-9,-4 0-9,-5-1-6,-5 1-8,-5 0 3,-1 1 14,-4 1 14,-3 2 14,-4 0 10,-3 4 5,-4 3 6,-4 3 6,-1 2 2,4-1 0,2 0-1,3 1 0,5-3-1,4-2-3,4-3-2,7-2-2,5-6-2,10-5-1,8-6 0,9-6-1,8-6-6,7-4-13,7-5-11,7-5-13,1-2-5,0 3 4,-3 1 2,-2 3 4,-4 1 4,-5 4 7,-7 3 7,-5 3 7,-5 1 5,-1 2 4,-2 0 4,-2 2 4,-4 2 2,-6 4 4,-6 3 1,-6 5 3,-5 3 0,-3 1-2,-5 3-2,-3 1-1,-2 2-3,1-1-2,1 1-3,2-1-3,1-1-2,5-5-1,3-3-1,4-4-2,4-2-1,2 2-1,4 0-2,3 1-2,3 1 0,7 0 1,6-1 0,6 1 1,4-1 1,5-2-1,3-3 1,4-1 0,1 0 0,-2 0 2,-1 1 1,-3 2 2,-2 0 1,-1 2 2,-3 0 1,-1 1 3,-3 1 1,-3 2 1,-3 0 1,-2 1 2,-4 1 0,-3 1 0,-2 1 1,-4 1-1,-3 1 0,-4 0-3,-4-1-1,-3 1-3,-5-1-2,-2-1-3,-3-1-5,-3-1-3,-2-2-3,-2-2-5,-3-4-5,-1-3-4,0-1-1,3-2 1,3 0 2,3-2 1,4-1 2,3-4 2,4-2 1,5-3 2,2-2 3,4 0 5,2 0 5,4 1 5,6-3 5,11-2 3,11-3 5,11-3 3,6-1 1,2-1-4,2 1-4,2-1-2,2 1-5,5-1-4,4 1-6,4-1-4,0 1-9,0-1-12,-1 1-14,0-1-11,-9 3-10,-12 3-6,-15 4-7,-13 5-6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4:49"/>
    </inkml:context>
    <inkml:brush xml:id="br0">
      <inkml:brushProperty name="width" value="0.0423" units="cm"/>
      <inkml:brushProperty name="height" value="0.0423" units="cm"/>
    </inkml:brush>
  </inkml:definitions>
  <inkml:trace contextRef="#ctx0" brushRef="#br0">81000 5016 520,'37'-7'105,"-3"2"-19,-5 2-17,-4 2-19,-1 1-10,1 0-5,1 0-4,1 0-4,1 0-7,-1 0-7,0 0-10,1 0-7,0 0-5,1 2-1,1 0-1,1 2-1,-2-1-12,-3-1-24,-5 0-23,-3-1-24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4:52"/>
    </inkml:context>
    <inkml:brush xml:id="br0">
      <inkml:brushProperty name="width" value="0.04466" units="cm"/>
      <inkml:brushProperty name="height" value="0.04466" units="cm"/>
    </inkml:brush>
  </inkml:definitions>
  <inkml:trace contextRef="#ctx0" brushRef="#br0">84010 8144 492,'-8'-18'13,"2"10"25,1 11 25,0 12 25,0 6 3,0 3-20,-1 3-20,-1 3-19,-1 0-13,2 0-2,1-1-4,0-1-3,0 0-9,0 1-13,-1 1-14,-1 1-15,0-2-4,2-3 5,2-5 3,2-3 5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4:52"/>
    </inkml:context>
    <inkml:brush xml:id="br0">
      <inkml:brushProperty name="width" value="0.0384" units="cm"/>
      <inkml:brushProperty name="height" value="0.0384" units="cm"/>
    </inkml:brush>
  </inkml:definitions>
  <inkml:trace contextRef="#ctx0" brushRef="#br0">84800 8281 572,'9'-7'6,"1"1"11,3 0 10,2 2 12,1 0 5,-1 2 2,1 0 0,0 2 2,-1 0-4,1 2-7,0 0-7,-1 2-7,0 0-8,-1 2-10,0 0-9,-2 1-9,-2 2-9,-2 2-7,-4 2-9,-2 2-7,-4 0-4,-2 1 1,-4 0-1,-2-1 1,-1 0 3,1-4 5,0-3 7,2-2 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4:52"/>
    </inkml:context>
    <inkml:brush xml:id="br0">
      <inkml:brushProperty name="width" value="0.03851" units="cm"/>
      <inkml:brushProperty name="height" value="0.03851" units="cm"/>
    </inkml:brush>
  </inkml:definitions>
  <inkml:trace contextRef="#ctx0" brushRef="#br0">84774 8950 571,'-14'0'1,"1"0"2,2 0 3,2 0 1,3 1 9,2 2 13,4 2 15,3 2 13,2 1 1,5-1-8,4 1-11,3 0-10,3 0-5,0 0-3,-1 0-2,1-1-2,-1 1-8,1-2-17,-1-1-16,1 0-15,-1-1-12,-3 0-9,-1 0-8,-2 0-8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4:53"/>
    </inkml:context>
    <inkml:brush xml:id="br0">
      <inkml:brushProperty name="width" value="0.04939" units="cm"/>
      <inkml:brushProperty name="height" value="0.04939" units="cm"/>
    </inkml:brush>
  </inkml:definitions>
  <inkml:trace contextRef="#ctx0" brushRef="#br0">86610 7638 445,'-7'-15'10,"2"3"20,2 1 19,2 2 21,1 5 5,0 8-11,0 8-8,0 7-11,-1 7-8,0 3-7,-2 4-7,0 5-7,-2 4-4,0 6 0,-1 6-1,-1 5 0,-1 4-7,0 0-13,0-1-12,0 1-13,1-5-8,1-8-3,0-10-2,2-8-4,0-6-2,2-5-3,0-3-2,2-4-3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5:04"/>
    </inkml:context>
    <inkml:brush xml:id="br0">
      <inkml:brushProperty name="width" value="0.04324" units="cm"/>
      <inkml:brushProperty name="height" value="0.04324" units="cm"/>
      <inkml:brushProperty name="color" value="#00BFF3"/>
    </inkml:brush>
  </inkml:definitions>
  <inkml:trace contextRef="#ctx0" brushRef="#br0">90310 5105 508,'0'-13'-1,"0"6"20,0 6 21,0 6 20,0 4 4,0 3-9,0 4-11,0 2-10,-1 3-7,-1 3-3,0 3-4,-1 3-2,-1 2-3,0 2-2,0 2-1,0 3-1,-1 1-2,0 2-1,-1 2 0,-1 2-2,-1 0-2,0 0-3,0-2-2,0 0-4,1-2-4,1 0-5,0-1-4,2-2-4,0-1-4,2-3-2,0-4-1,2-1-1,0-5-4,0-3-4,0-5-3,0-3-5,0-6 0,0-8 5,0-8 3,0-8 5,0-3 4,2 3 5,0 1 6,2 3 5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5:05"/>
    </inkml:context>
    <inkml:brush xml:id="br0">
      <inkml:brushProperty name="width" value="0.04211" units="cm"/>
      <inkml:brushProperty name="height" value="0.04211" units="cm"/>
      <inkml:brushProperty name="color" value="#00BFF3"/>
    </inkml:brush>
  </inkml:definitions>
  <inkml:trace contextRef="#ctx0" brushRef="#br0">90906 6213 522,'1'-15'0,"0"2"0,2 2 0,0 3 0,0 1 3,-4 2 5,-2 2 7,-4 2 5,0 2 1,-1 2-2,0 2-4,0 2-3,0 1-1,-2-1 0,0 1-1,-1 0 1,-1 0-1,0 2 1,0 0 0,1 1 0,-2 1 0,0 2 1,-1 0 0,-1 1 0,-1 0 0,2-1 1,1-1-1,1 0 0,1-1 0,0-1 3,2 1 0,1 0 2,3 0 0,8-1 2,6 1-1,7 0 2,4-1-3,1-1-3,1 0-5,2-2-4,-2 0-2,0 2-2,-1 0-1,0 1-1,-3 1-1,-1 0 1,-2-1 1,-2 1 0,-2-1-1,1-2-4,0-2-4,0-2-4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5:06"/>
    </inkml:context>
    <inkml:brush xml:id="br0">
      <inkml:brushProperty name="width" value="0.04979" units="cm"/>
      <inkml:brushProperty name="height" value="0.04979" units="cm"/>
      <inkml:brushProperty name="color" value="#00BFF3"/>
    </inkml:brush>
  </inkml:definitions>
  <inkml:trace contextRef="#ctx0" brushRef="#br0">92103 6466 441,'-1'-12'37,"-1"8"10,0 8 9,-1 8 8,-2 4 0,0 3-12,-1 1-12,-2 3-11,1 2-9,-1 3-2,0 3-4,0 3-3,0 0-2,0 0-3,1-1-1,-1-1-2,0-2-2,0-2-1,0-1-1,0-3-2,2-5-4,2-10-9,4-10-9,3-10-9,2-7-3,5-3 2,4-5 0,4-3 1,1 0 3,1 3 4,-1 5 4,1 3 3,-2 4 5,-1 2 3,-2 4 5,-2 3 3,-3 4 12,-1 6 17,-2 5 19,-2 7 18,-2 2 3,-1-1-12,0-1-10,-1 0-12,-1-2-6,0 1-4,0 0-3,0-1-3,0 1-2,0 0-2,0-1-3,0 1-2,0 0-6,0-1-9,0 1-11,0 0-10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5:09"/>
    </inkml:context>
    <inkml:brush xml:id="br0">
      <inkml:brushProperty name="width" value="0.03689" units="cm"/>
      <inkml:brushProperty name="height" value="0.03689" units="cm"/>
      <inkml:brushProperty name="color" value="#00BFF3"/>
    </inkml:brush>
  </inkml:definitions>
  <inkml:trace contextRef="#ctx0" brushRef="#br0">93650 7500 596,'14'1'118,"-3"4"-30,-3 2-30,-2 3-30,-3 3-18,0 0-4,-2 1-6,0 1-4,-3 1-4,-2 0 1,-4-1-1,-2 1 0,-2-1 0,1-1 3,-1-1 2,0 0 3,1-3 2,1-1 4,0-2 3,2-2 4,2-2 3,6-1 3,4 0 4,6-1 3,2-2-4,3-1-11,2 0-13,2-1-11,0-1-9,1 0-7,-1 0-6,1 0-7,-1 0-2,-1-2 1,-1 0 1,0-1 2,-3-1 1,-1 2 2,-2 1 3,-2 0 1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5:10"/>
    </inkml:context>
    <inkml:brush xml:id="br0">
      <inkml:brushProperty name="width" value="0.04317" units="cm"/>
      <inkml:brushProperty name="height" value="0.04317" units="cm"/>
      <inkml:brushProperty name="color" value="#00BFF3"/>
    </inkml:brush>
  </inkml:definitions>
  <inkml:trace contextRef="#ctx0" brushRef="#br0">94533 6247 509,'-6'-7'9,"4"2"17,4 2 18,4 2 18,4 1 4,3-2-10,5 0-10,4-2-10,1 0-6,1 1-4,-1-1-4,1 0-4,-2 0-3,-1 2-1,-2 0-3,-2 2-2,-3 1-10,-1 2-21,-2 2-19,-2 2-21,-3 1-9,-3 1 0,-2 1 1,-4 2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0:59"/>
    </inkml:context>
    <inkml:brush xml:id="br0">
      <inkml:brushProperty name="width" value="0.05062" units="cm"/>
      <inkml:brushProperty name="height" value="0.05062" units="cm"/>
      <inkml:brushProperty name="color" value="#00BFF3"/>
    </inkml:brush>
  </inkml:definitions>
  <inkml:trace contextRef="#ctx0" brushRef="#br0">52634 23300 434,'8'-16'10,"1"2"5,2 1 4,0 1 4,-2 2 8,-6 6 9,-6 4 11,-6 6 10,-4 4 1,-3 5-9,-4 5-8,-2 5-8,-2 5-7,-3 5-4,-1 4-5,-2 6-5,-3 5-5,-3 6-2,-3 6-5,-3 5-3,1 4-4,4-1-7,3 1-5,5-1-7,3-3-2,5-6 2,3-8 2,5-7 2,2-5-4,4-7-10,2-6-10,4-5-10,1-7-5,0-7 1,0-6 1,0-8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5:10"/>
    </inkml:context>
    <inkml:brush xml:id="br0">
      <inkml:brushProperty name="width" value="0.03541" units="cm"/>
      <inkml:brushProperty name="height" value="0.03541" units="cm"/>
      <inkml:brushProperty name="color" value="#00BFF3"/>
    </inkml:brush>
  </inkml:definitions>
  <inkml:trace contextRef="#ctx0" brushRef="#br0">94522 6950 621,'-7'7'3,"-1"-2"5,0-3 6,0 0 5,4-2 8,8 2 9,8 0 9,7 1 9,5 1-1,0-2-11,-1 0-10,1-2-12,0 1-7,1 0-4,1 2-6,1 0-3,-1 1-9,0 0-12,0 0-13,-2 0-12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5:10"/>
    </inkml:context>
    <inkml:brush xml:id="br0">
      <inkml:brushProperty name="width" value="0.04538" units="cm"/>
      <inkml:brushProperty name="height" value="0.04538" units="cm"/>
      <inkml:brushProperty name="color" value="#00BFF3"/>
    </inkml:brush>
  </inkml:definitions>
  <inkml:trace contextRef="#ctx0" brushRef="#br0">96039 6779 484,'-5'-8'9,"6"0"17,6 0 17,6 0 17,3 1 4,3 0-10,2 2-11,1 1-11,3 0-5,3 0-1,3 0-1,3 0-1,3 0-2,6 2-3,4 0-4,6 2-4,3 0-3,2 2-3,2 0-2,1 2-4,2 0 0,2 2 0,0 0 2,1 1 0,0 0-3,-3-2-7,-1-2-8,-2-2-7,-4-1-5,-4-2 0,-6-1-2,-4 0-1,-5 0 0,-6 0-2,-4 2 0,-4 0-1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5:10"/>
    </inkml:context>
    <inkml:brush xml:id="br0">
      <inkml:brushProperty name="width" value="0.04684" units="cm"/>
      <inkml:brushProperty name="height" value="0.04684" units="cm"/>
      <inkml:brushProperty name="color" value="#00BFF3"/>
    </inkml:brush>
  </inkml:definitions>
  <inkml:trace contextRef="#ctx0" brushRef="#br0">97457 3209 469,'-2'-30'42,"0"19"12,-3 19 11,-2 18 13,-1 10-1,-2 2-15,0 2-14,-1 2-14,-1 2-10,0 0-5,0 2-6,1 0-4,0 2-5,0 0-3,2 2-3,1 0-4,1 2-3,2 0-5,2 1-3,2 2-5,1-3-4,0-6-5,0-6-4,0-6-5,1-5-3,4-7 0,2-5-1,4-6-1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5:11"/>
    </inkml:context>
    <inkml:brush xml:id="br0">
      <inkml:brushProperty name="width" value="0.0399" units="cm"/>
      <inkml:brushProperty name="height" value="0.0399" units="cm"/>
      <inkml:brushProperty name="color" value="#00BFF3"/>
    </inkml:brush>
  </inkml:definitions>
  <inkml:trace contextRef="#ctx0" brushRef="#br0">97982 3897 551,'-7'-8'3,"2"0"7,2 0 6,3 1 6,-2 0 6,-1 2 4,-2 2 4,-1 2 5,-3 2-1,0 4-3,-1 2-4,-1 3-4,-3 5-3,-2 4-3,-3 4-3,-3 7-2,-1 0-4,1-2-3,1-2-5,1-1-3,1-2-2,0-1-2,2-1-2,1-1 0,1-2-2,2-3-2,3-2 0,1-4-3,3-2 1,6-2 2,4-3 2,6 0 2,3-3 1,5-1 2,4 0 0,3-1 1,2-1 0,-1 0-2,-1 0-2,-1 0-2,0 1-3,-1 0-1,1 2-2,-1 0-2,0 1-6,-1 0-7,-1 0-7,0 0-9,-3 0 0,-3 0 9,-3 0 6,-2 0 9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5:11"/>
    </inkml:context>
    <inkml:brush xml:id="br0">
      <inkml:brushProperty name="width" value="0.05049" units="cm"/>
      <inkml:brushProperty name="height" value="0.05049" units="cm"/>
      <inkml:brushProperty name="color" value="#00BFF3"/>
    </inkml:brush>
  </inkml:definitions>
  <inkml:trace contextRef="#ctx0" brushRef="#br0">99309 4194 435,'-8'29'143,"2"-3"-34,1-5-34,0-3-33,1-2-18,0-1-3,0 1-4,1 0-2,0-1-7,3-1-13,4-1-11,2 0-13,3-5-5,4-7 1,2-6 2,3-7 0,2-4 3,-1 1 1,1-1 3,0 0 3,-2 1 2,-1 1 6,-2 1 5,-3 0 4,-1 5 11,-2 8 18,-2 8 18,-2 8 17,-2 3 4,-1-1-11,0-1-9,-1 0-11,-1-2-7,2-1-4,0-1-4,1-1-4,4-1-3,6-2-4,5-2-2,7-2-4,2-4-2,-3-6-4,-1-6-3,-3-6-3,0-3-2,1-1 0,1-1 1,2-1-1,-2-2 0,-3-1-2,-3-2-3,-3-3-1,-3 2-1,-2 4 1,-4 3 0,-2 4 1,-5 5-2,-4 3-4,-6 4-4,-4 4-4,-2 3-3,1 2 2,1 2-1,1 2 2,1 1 0,0-1 0,2 1 1,1 0 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5:12"/>
    </inkml:context>
    <inkml:brush xml:id="br0">
      <inkml:brushProperty name="width" value="0.05502" units="cm"/>
      <inkml:brushProperty name="height" value="0.05502" units="cm"/>
      <inkml:brushProperty name="color" value="#00BFF3"/>
    </inkml:brush>
  </inkml:definitions>
  <inkml:trace contextRef="#ctx0" brushRef="#br0">97760 7367 399,'0'-14'3,"2"1"6,0 2 6,2 2 6,-1 2 5,-1-1 5,0 0 6,-1 0 4,-1 3 5,0 6 2,0 6 3,0 6 4,-2 5-4,0 7-9,-3 5-9,-2 6-9,-1 4-6,2 2-2,1 3-2,0 1-3,0 2-4,-2 3-5,-1 4-6,-3 2-5,0 0-4,0-2-3,2-4-4,1-3-3,1-3-3,2-3-3,2-5-2,2-4-4,1-3-1,0-3 0,0-3 0,0-3-1,0-3 0,2-3 0,0-3-1,2-2-1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5:12"/>
    </inkml:context>
    <inkml:brush xml:id="br0">
      <inkml:brushProperty name="width" value="0.04514" units="cm"/>
      <inkml:brushProperty name="height" value="0.04514" units="cm"/>
      <inkml:brushProperty name="color" value="#00BFF3"/>
    </inkml:brush>
  </inkml:definitions>
  <inkml:trace contextRef="#ctx0" brushRef="#br0">98203 8291 487,'7'-15'0,"-1"1"1,0 0 1,-2 2 1,0 1 0,0 1 0,0 0-2,0 2 0,-1 0 4,0 0 9,-2 1 8,0-1 9,-3 1 5,-2 2 2,-3 2 0,-4 2 3,-1 2-4,-3 2-5,-2 2-7,-1 2-7,-4 3-4,-1 5-2,-4 5-2,-3 5-3,0 2 0,1-1 1,3-1 1,1-1 1,3-1-1,1-1-1,3-1-2,1-1-2,6-1 0,10-1 1,10-1 3,10 0 1,6-4 0,4-3-1,5-4-1,3-4-1,1-3-4,0 0-9,-1-2-7,-1 0-7,-3 0-10,-2 0-9,-3 2-11,-3 0-10,-2 2-1,-3 2 5,-1 2 7,-2 2 6,-3 0 6,-1-2 4,-2-3 4,-2 0 6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5:12"/>
    </inkml:context>
    <inkml:brush xml:id="br0">
      <inkml:brushProperty name="width" value="0.05103" units="cm"/>
      <inkml:brushProperty name="height" value="0.05103" units="cm"/>
      <inkml:brushProperty name="color" value="#00BFF3"/>
    </inkml:brush>
  </inkml:definitions>
  <inkml:trace contextRef="#ctx0" brushRef="#br0">99382 8655 431,'8'-36'0,"-2"8"11,-1 6 9,0 7 9,-3 4 8,-4 2 6,-4 2 7,-4 2 5,-3 4-2,-3 6-9,-3 6-9,-3 6-10,-2 3-6,2 1-3,1 1-2,1 1-2,1 0-2,1-1 0,1-1 0,1-1 1,1-2 0,4-1-1,3-2 0,3-2 0,4-3-4,7-3-9,7-3-8,8-2-8,3-4-6,3-6-3,1-4-3,3-5-3,-1-3-1,-2-1 3,-1-1 2,-3-1 3,-2 0 4,-3 4 3,-3 3 5,-2 3 4,-5 5 12,-5 6 18,-4 8 19,-5 6 18,-2 4 4,2 1-8,2 1-10,2 2-10,1-1-7,2 1-6,0-1-7,2 1-6,1-2-8,3-1-6,4-2-8,2-2-7,2-3-8,-1-1-8,1-2-8,0-2-9,-1-2-4,-1-1-2,-1 0-2,0-1-2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5:13"/>
    </inkml:context>
    <inkml:brush xml:id="br0">
      <inkml:brushProperty name="width" value="0.05158" units="cm"/>
      <inkml:brushProperty name="height" value="0.05158" units="cm"/>
      <inkml:brushProperty name="color" value="#00BFF3"/>
    </inkml:brush>
  </inkml:definitions>
  <inkml:trace contextRef="#ctx0" brushRef="#br0">101350 8750 426,'0'16'195,"0"1"-44,0 1-46,0 1-46,0 2-27,2 0-11,0 0-11,2 3-10,-1 0-8,-1 4-5,0 3-4,-1 3-6,-1-1 0,0-5 1,0-5 4,0-5 1,0-3-9,0-1-21,0-1-22,0 0-21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7:33"/>
    </inkml:context>
    <inkml:brush xml:id="br0">
      <inkml:brushProperty name="width" value="0.04058" units="cm"/>
      <inkml:brushProperty name="height" value="0.04058" units="cm"/>
      <inkml:brushProperty name="color" value="#F2395B"/>
    </inkml:brush>
  </inkml:definitions>
  <inkml:trace contextRef="#ctx0" brushRef="#br0">90019 11827 542,'0'-10'10,"0"10"20,0 12 21,0 10 21,-1 4 1,-1 0-14,0 0-17,-1-2-14,-2 0-10,0 4-3,-1 3-4,-2 3-3,0 4-1,-2 4 1,0 6-1,-1 4 1,0 2-1,0-4-4,2-3-3,1-2-3,1-3-3,2-2-3,2-2-1,2-1-3,0-2-1,0 0 0,-2 0 0,0 1 0,0-3 0,0-4-1,2-3-1,0-5-1,1-2-2,-2-2-1,0-3-1,-1-1-1,0-3-5,3-4-6,4-4-8,2-4-6,2-3 1,-2 0 7,-1-1 7,0-2 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0:59"/>
    </inkml:context>
    <inkml:brush xml:id="br0">
      <inkml:brushProperty name="width" value="0.04932" units="cm"/>
      <inkml:brushProperty name="height" value="0.04932" units="cm"/>
      <inkml:brushProperty name="color" value="#00BFF3"/>
    </inkml:brush>
  </inkml:definitions>
  <inkml:trace contextRef="#ctx0" brushRef="#br0">52281 23222 446,'-7'-8'0,"1"-2"0,0 0 0,2-1 0,0-2 2,2-1 7,0-3 6,2-2 6,0 1 2,0 3-1,0 3-1,0 3-1,1 2 4,2 2 8,2 2 8,2 2 7,1 3 2,3 6-5,2 4-6,2 5-6,2 4-5,3 5-5,3 3-4,3 5-5,2 3-4,1 4 0,0 4 0,2 4-2,1 4-7,1 6-12,1 4-13,1 5-12,-3-2-6,-6-7 1,-5-8 1,-6-8 2,-4-6-4,1-5-7,0-6-7,0-3-9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7:34"/>
    </inkml:context>
    <inkml:brush xml:id="br0">
      <inkml:brushProperty name="width" value="0.04052" units="cm"/>
      <inkml:brushProperty name="height" value="0.04052" units="cm"/>
      <inkml:brushProperty name="color" value="#F2395B"/>
    </inkml:brush>
  </inkml:definitions>
  <inkml:trace contextRef="#ctx0" brushRef="#br0">90557 12977 542,'5'-6'6,"-4"2"9,-6 4 10,-4 3 11,-4 2 2,-1 3-8,-3 3-6,-2 4-7,-2 2-5,-3 3-2,-3 3-2,-3 3-2,-1 0-2,1 0-2,1 0 0,1-2-1,2-2-1,3-1 0,3-3 1,3-1 0,2-3 1,2-1-1,3-2-1,1-2 1,3-1 1,4 0 6,4 0 5,4-1 4,3 1 3,3 0-2,4 0 0,2 0-1,2 0-2,1 3-1,1 2-2,1 2-1,0 0-1,-1 1 0,-1 0-1,0-1 1,-2 0-2,1-1-5,-1 0-3,1-2-4,-1 0-5,-3 0-5,-1-1-5,-2 1-6,-1-2-7,0-2-11,-1-4-11,1-2-11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7:34"/>
    </inkml:context>
    <inkml:brush xml:id="br0">
      <inkml:brushProperty name="width" value="0.04338" units="cm"/>
      <inkml:brushProperty name="height" value="0.04338" units="cm"/>
      <inkml:brushProperty name="color" value="#F2395B"/>
    </inkml:brush>
  </inkml:definitions>
  <inkml:trace contextRef="#ctx0" brushRef="#br0">91743 13844 507,'0'-15'62,"2"2"-10,0 3-8,2 1-10,-1 1-7,-2 0-4,-2 1-6,-2-1-5,-3 1-3,-2 2-3,-3 2-2,-3 2-3,-2 3-1,0 4 1,1 4 0,-1 3 0,1 3 2,2 0 3,3-1 4,1 1 2,1 1 1,0 3-3,0 3-1,0 3-2,1 1-1,-1-1 1,0-1 2,0-1 0,3-4 0,6-9-4,6-7-3,6-8-4,3-6-5,3-3-7,2-5-8,1-3-8,1-2-2,-1 3 2,-1 1 2,-1 2 3,-2 3 3,-2 1 4,-4 2 3,-3 2 5,-3 4 7,-4 6 14,-4 6 12,-4 6 13,-1 3 5,1-1-4,0 1-2,2 0-2,0-1-5,2-1-3,0-1-4,2 0-4,1-2-4,2-1-3,2-1-4,2 0-2,1-1-11,3-1-15,2 1-16,2 0-17,0-1-8,-1 0-4,-1-2-2,0 0-4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7:35"/>
    </inkml:context>
    <inkml:brush xml:id="br0">
      <inkml:brushProperty name="width" value="0.04598" units="cm"/>
      <inkml:brushProperty name="height" value="0.04598" units="cm"/>
      <inkml:brushProperty name="color" value="#F2395B"/>
    </inkml:brush>
  </inkml:definitions>
  <inkml:trace contextRef="#ctx0" brushRef="#br0">93300 14205 478,'0'-13'8,"2"6"17,0 6 17,2 6 16,-1 4 4,-1 1-10,0 3-11,-1 2-10,-1 1-5,0-1 2,0 1 2,0 0 1,-1 0-2,-1 1-6,0 1-5,-1 1-6,-1 0-6,2-1-10,0-1-8,2 0-8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7:36"/>
    </inkml:context>
    <inkml:brush xml:id="br0">
      <inkml:brushProperty name="width" value="0.04829" units="cm"/>
      <inkml:brushProperty name="height" value="0.04829" units="cm"/>
      <inkml:brushProperty name="color" value="#F2395B"/>
    </inkml:brush>
  </inkml:definitions>
  <inkml:trace contextRef="#ctx0" brushRef="#br0">95259 13127 455,'-15'0'1,"4"-2"3,3 0 2,3-1 2,2 0 10,3 3 16,4 4 17,2 2 17,3 2 2,0 0-10,1 0-12,2 0-10,1 0-9,3-1-4,3 1-4,3 0-6,2-1-2,-1 0-3,1-2 0,-1 0-3,0-2-1,-1 1-4,-1 0-1,0 0-4,-3 0-3,-1 0-2,-2 0-4,-2 0-3,-3 2 0,-1 4 2,-2 3 2,-2 5 2,-2 0 3,-2-1 3,-2-2 4,-2-2 2,-2-2 2,0-1-1,-1-1 0,-2 0-2,-1-1 0,-3 1-1,-4 2 0,-2 0-1,-2 1-1,-3 1 0,-1 2-1,-3 0-1,0 1-1,-1-1-5,1 1-2,-1 0-4,3-2-12,5-1-21,5-2-21,5-2-20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7:36"/>
    </inkml:context>
    <inkml:brush xml:id="br0">
      <inkml:brushProperty name="width" value="0.05138" units="cm"/>
      <inkml:brushProperty name="height" value="0.05138" units="cm"/>
      <inkml:brushProperty name="color" value="#F2395B"/>
    </inkml:brush>
  </inkml:definitions>
  <inkml:trace contextRef="#ctx0" brushRef="#br0">97945 12440 428,'0'-19'24,"0"10"14,0 10 15,0 10 14,-2 6 3,0 1-12,-3 3-9,-2 1-11,-1 2-8,2 1-3,1 1-4,0 1-3,1 2-4,-2 5-1,0 3-2,-1 4-2,-1 4-1,2 2-4,0 3-3,2 4-3,0-1-5,2-1-9,0-2-10,2-1-8,0-4-4,0-2-1,0-4 1,0-2-1,0-4 0,2-3 0,0-5 0,2-3-1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7:37"/>
    </inkml:context>
    <inkml:brush xml:id="br0">
      <inkml:brushProperty name="width" value="0.03842" units="cm"/>
      <inkml:brushProperty name="height" value="0.03842" units="cm"/>
      <inkml:brushProperty name="color" value="#F2395B"/>
    </inkml:brush>
  </inkml:definitions>
  <inkml:trace contextRef="#ctx0" brushRef="#br0">98410 13355 572,'18'-39'39,"-10"17"8,-12 17 7,-10 16 9,-7 9-2,-3 1-11,-3 1-9,-3 1-11,0 0-9,1-1-6,3-1-9,1 0-6,3-3-4,3 0-2,3 0-1,3-2-1,3 0 1,4 1 4,4 1 4,4 1 4,4-1 1,6-2-1,4-4-2,5-3-1,3-1-4,-1 0-3,1 0-6,-1 0-4,0-1-4,-1-1-6,-1-1-4,-1 0-5,-1-1-2,-2 0-1,-3 0-1,-1 0-1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7:37"/>
    </inkml:context>
    <inkml:brush xml:id="br0">
      <inkml:brushProperty name="width" value="0.04853" units="cm"/>
      <inkml:brushProperty name="height" value="0.04853" units="cm"/>
      <inkml:brushProperty name="color" value="#F2395B"/>
    </inkml:brush>
  </inkml:definitions>
  <inkml:trace contextRef="#ctx0" brushRef="#br0">99731 13500 453,'-1'23'127,"0"1"-26,-2-1-24,0 1-26,-1 0-14,-2 1-7,0 1-4,-1 1-6,-1 1-5,0 0-1,0 2-4,0 1-2,0-1-2,1-3-4,-1-3-3,0-3-2,2-5-9,6-7-13,4-6-13,6-7-14,2-6-3,3-4 7,2-4 6,2-3 7,0-2 5,1 3 6,-1 1 4,1 3 4,-2 1 5,-3 4 4,-3 3 3,-2 2 4,-3 5 11,-1 6 20,0 6 20,-2 6 19,-1 2 3,0 1-15,-1-1-14,-2 1-14,0-1-9,0-3-2,0-1-2,0-2-2,0-1-9,0 1-17,0 1-15,0 2-15,1-2-15,4-3-11,2-3-12,4-2-11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7:38"/>
    </inkml:context>
    <inkml:brush xml:id="br0">
      <inkml:brushProperty name="width" value="0.03768" units="cm"/>
      <inkml:brushProperty name="height" value="0.03768" units="cm"/>
      <inkml:brushProperty name="color" value="#F2395B"/>
    </inkml:brush>
  </inkml:definitions>
  <inkml:trace contextRef="#ctx0" brushRef="#br0">101281 14266 583,'8'-7'30,"0"2"3,0 2 4,0 2 4,0 1 0,1 0-1,2 0-2,0 0-2,0 1-5,-1 2-6,0 2-8,-2 2-6,0 1-3,-2 3-1,-1 2 1,0 2 0,-4 1-3,-6 3-4,-6 2-5,-5 1-5,-4 0-2,2-3-1,1-3-1,1-2-1,1-3 2,4-1 2,3 0 3,3-2 4,4-1 1,7-2 1,7-3 2,8 0 0,2-2-2,1 0-8,0 0-6,-1 0-8,-1-1-4,-3-1-3,-3 0-3,-2-1-2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7:40"/>
    </inkml:context>
    <inkml:brush xml:id="br0">
      <inkml:brushProperty name="width" value="0.03622" units="cm"/>
      <inkml:brushProperty name="height" value="0.03622" units="cm"/>
      <inkml:brushProperty name="color" value="#F2395B"/>
    </inkml:brush>
  </inkml:definitions>
  <inkml:trace contextRef="#ctx0" brushRef="#br0">90813 17455 607,'0'-13'7,"0"6"15,0 6 15,0 6 15,0 3 2,0 0-10,0 0-11,0-1-10,0 3-5,0 4-1,0 3 0,0 5 0,-1 2-2,-1 1-3,0 1-4,-1 1-2,-1-1-3,2-3 0,0-3-1,2-3 0,-1-2-1,0-1-4,-2 0-1,0-2-4,-1 3-4,0 5-10,0 7-8,1 5-9,-2 0-4,2-5 2,-1-7 1,0-5 2,0-6 0,2-4 1,0-6 0,2-4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7:41"/>
    </inkml:context>
    <inkml:brush xml:id="br0">
      <inkml:brushProperty name="width" value="0.03095" units="cm"/>
      <inkml:brushProperty name="height" value="0.03095" units="cm"/>
      <inkml:brushProperty name="color" value="#F2395B"/>
    </inkml:brush>
  </inkml:definitions>
  <inkml:trace contextRef="#ctx0" brushRef="#br0">91000 18163 710,'8'-21'49,"0"6"-7,0 6-8,-1 7-6,2 1-6,2-1-1,2 0-2,1-1-1,2-1-3,0 2-2,0 0-2,-1 2-3,0 0-2,-3 2-3,-1 0-3,-2 2-3,-1 0-1,2 2 1,0 0 2,1 1 0,0 0-8,0-2-16,-2-2-17,0-2-17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1:02"/>
    </inkml:context>
    <inkml:brush xml:id="br0">
      <inkml:brushProperty name="width" value="0.03769" units="cm"/>
      <inkml:brushProperty name="height" value="0.03769" units="cm"/>
      <inkml:brushProperty name="color" value="#00BFF3"/>
    </inkml:brush>
  </inkml:definitions>
  <inkml:trace contextRef="#ctx0" brushRef="#br0">16934 32110 583,'-8'-8'-19,"2"2"3,1 1 4,0 0 3,1 2 6,-2 0 4,0 2 7,-1 0 5,1 1 5,6-2 4,4 0 5,6-1 5,2-1-1,3 2-7,2 0-6,2 2-6,0 0-5,1 2-2,-1 0-3,1 2-2,0-1-2,1-1 0,1 0-1,1-2 0,1 0-1,-1 0 2,1 0 1,-1 0 1,0 0 0,-1 0 1,-1 0 1,-1 0 0,1 1 1,1 0 2,3 2 0,2 0 1,-1 2 0,0 2 0,-1 2 0,-1 2 0,-1 0 0,-1-1-1,-1 0 0,0-2 0,-1-1 0,3-2-2,1-3 0,3 0-1,0-3 0,1-1-1,-1 0-1,1-1 1,0-2-1,2 0 0,2-1 2,3-2-1,-1 1 2,0 0 0,-1 2 0,-1 1 2,-1 0-1,-1 2 1,-1 0-1,-1 2-1,-1 0 1,1 2-1,-1 0 0,1 2-1,-1-1 1,2-1 1,1 0 0,1-1 0,1-1 1,1 0 0,1 0-1,0 0 0,3-2 0,3 0 0,2-4 0,4 0 0,0-2 0,0 0-1,-2 0 1,0 0-2,-2 2 1,-1 1-1,-3 2 0,-2 2-1,-1 1-1,1 0 0,-1 0-2,0 0 0,0 0 0,1 0-1,-1 0 1,0 0 1,0 0-1,-1 0 1,-1 0 0,-1 0 1,0 0 0,4 0 2,3 0 2,3 0 1,1 0 1,2 2 0,0 0 0,2 2 1,0 0-2,2 3-1,0 2-2,2 2-1,-1 0-1,0-1 2,-2 0 0,0-2 1,0-1-1,4-2-6,2-2-6,4-2-4,-1-3 0,-1-2 5,-2-4 5,-2-2 5,-1-1 2,0 1 2,0 0-1,0 2 1,1 0 1,2 0 2,1 1 2,3-1 2,-1 1 0,-2 2-3,-4 2-3,-2 2-3,-2 1-2,0 0 0,0 0-3,0 0 0,1 0-1,0 2 0,2 0 0,0 2 0,0-1 0,0 0-1,-1-2-1,-2 0 1,1-1-1,0 0 0,2 0 1,0 0 0,1 0 0,0 0 0,0 0 0,0 0 1,-1 0-1,-2 0-1,-2 0 0,-2 0-1,-1-1 0,-2 0 0,0-2 1,-1 0 0,-1-2 0,0 0 0,0-1 0,1-2-1,-3 1 0,-2 1-2,-3 0 0,-3 2-3,-3 0-1,-3 2-2,-3 0-2,-3 2-3,-5 0-5,-6 0-11,-8 0-9,-6 0-11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7:41"/>
    </inkml:context>
    <inkml:brush xml:id="br0">
      <inkml:brushProperty name="width" value="0.04166" units="cm"/>
      <inkml:brushProperty name="height" value="0.04166" units="cm"/>
      <inkml:brushProperty name="color" value="#F2395B"/>
    </inkml:brush>
  </inkml:definitions>
  <inkml:trace contextRef="#ctx0" brushRef="#br0">91763 17117 528,'0'-14'-1,"0"1"-2,0 2-2,0 2-1,0 2 3,2-1 7,0 0 8,2 0 8,-1 3 8,-1 6 10,0 6 10,-1 6 9,-2 4 1,-1 5-10,0 3-10,-1 5-8,-1 1-7,0 0-3,0 1-4,0-1-2,-1 1-3,0 0-2,-1 2-1,-2 1-2,1 0-5,1 1-4,0-1-7,2 0-4,0-1-7,2-3-4,0-4-4,2-2-6,0-3-2,0-2 0,0-4-1,0-3 0,0-5-1,2-6-2,0-8-3,2-6-2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7:41"/>
    </inkml:context>
    <inkml:brush xml:id="br0">
      <inkml:brushProperty name="width" value="0.04696" units="cm"/>
      <inkml:brushProperty name="height" value="0.04696" units="cm"/>
      <inkml:brushProperty name="color" value="#F2395B"/>
    </inkml:brush>
  </inkml:definitions>
  <inkml:trace contextRef="#ctx0" brushRef="#br0">92050 17522 468,'8'-8'0,"0"2"0,0 1 0,-1 0 0,2 2 5,0 0 11,1 2 11,2 0 10,-1 2 3,1 2-7,0 2-7,0 2-6,-2 2-4,-3 3-4,-2 4-2,-4 2-3,-2 2-2,-4 1-2,-2 1-2,-3 1-2,-2 0 0,2-1-1,1-1 0,0-1 0,2-2-1,1-3-1,0-2 0,2-4-1,2-4-1,6-4-1,4-6 0,5-4 0,5-4-2,4-3 0,3-3-2,5-3-1,0-1-1,0 2-4,-1 3-3,-1 1-3,-1 1-2,-1-1-2,-1-1 0,-1-1-1,-2-1 2,-1 1 5,-2-1 5,-2 0 5,-2 0 3,-1-1 2,-1-1 2,-1-1 1,1 0 3,0-1 2,1 1 3,1-1 2,0 2 3,-1 1 4,0 3 4,-2 1 4,-3 6 10,-4 10 18,-6 10 17,-4 10 16,-3 4 1,-2 1-15,0-1-16,-1 1-16,-1-1-10,0 1-5,0-1-6,1 1-4,-2 0-5,0 2-4,-1 3-3,-1 1-6,-1 1-3,1-1-4,-1-1-5,0-1-4,1-2-4,3-3-4,1-3-4,2-3-5,4-5-4,6-8-6,6-8-5,6-8-7,1-3 3,-1 1 10,-2 0 10,-2 2 10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7:42"/>
    </inkml:context>
    <inkml:brush xml:id="br0">
      <inkml:brushProperty name="width" value="0.05004" units="cm"/>
      <inkml:brushProperty name="height" value="0.05004" units="cm"/>
      <inkml:brushProperty name="color" value="#F2395B"/>
    </inkml:brush>
  </inkml:definitions>
  <inkml:trace contextRef="#ctx0" brushRef="#br0">94350 17366 439,'7'-12'10,"0"8"19,-2 8 19,0 8 19,-2 3 4,1 1-11,0 0-11,0-1-11,0 2-8,0 1-3,0 3-4,0 2-3,0 0-3,0 1-1,0-1-2,0 1-1,-1-1-2,-1 2-2,0 1-4,-1 1-2,-1 1-6,0-1-10,0 0-11,0 1-10,0-2-5,0-1 0,0-3 0,0-1 0,-1-3 0,-1-3 1,0-3 1,-1-2 0,-1-5 1,0-2 0,0-6-1,0-2-1,0-4 4,0 0 6,0-1 5,0-1 8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7:42"/>
    </inkml:context>
    <inkml:brush xml:id="br0">
      <inkml:brushProperty name="width" value="0.03588" units="cm"/>
      <inkml:brushProperty name="height" value="0.03588" units="cm"/>
      <inkml:brushProperty name="color" value="#F2395B"/>
    </inkml:brush>
  </inkml:definitions>
  <inkml:trace contextRef="#ctx0" brushRef="#br0">93870 18347 613,'-29'-7'20,"6"2"8,7 2 6,5 2 7,7 1 4,8-2 1,8-1 2,7 0 1,7-1-7,3 1-17,5-1-16,3 0-18,-1 0-6,-6 2 3,-5 0 2,-6 2 4,-4 0-11,-1 0-22,-1 0-22,0 0-22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7:46"/>
    </inkml:context>
    <inkml:brush xml:id="br0">
      <inkml:brushProperty name="width" value="0.03863" units="cm"/>
      <inkml:brushProperty name="height" value="0.03863" units="cm"/>
      <inkml:brushProperty name="color" value="#F2395B"/>
    </inkml:brush>
  </inkml:definitions>
  <inkml:trace contextRef="#ctx0" brushRef="#br0">96777 17783 569,'5'-6'8,"-5"4"15,-4 4 17,-5 4 14,-4 2 4,-2 0-12,-1-1-11,-3 1-11,-2 1-6,-3 2-1,-3 2 0,-3 1-1,-1 2-3,-2 0-5,-1-1-5,-1 1-4,1-2-4,3-1-1,4-2-1,2-2-1,3-2 1,5 0 3,3-2 3,4 0 4,6-2 1,8-1 3,8 0 1,7-2 2,6 1 0,3 0 0,3 2-2,3 0-1,1 2-1,0 2-1,1 2-3,-1 2 0,-1 1-2,-2 1 2,-1 1 0,-3 2 0,-1-2 0,-3-1-5,-1-2-3,-3-2-4,-1-2-4,-3 1-7,-1 0-5,-2 0-6,-1-1-5,1-2-4,1-3-5,2 0-4,-1-4-1,-1-2 5,-1-4 4,0-2 4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7:46"/>
    </inkml:context>
    <inkml:brush xml:id="br0">
      <inkml:brushProperty name="width" value="0.04597" units="cm"/>
      <inkml:brushProperty name="height" value="0.04597" units="cm"/>
      <inkml:brushProperty name="color" value="#F2395B"/>
    </inkml:brush>
  </inkml:definitions>
  <inkml:trace contextRef="#ctx0" brushRef="#br0">99297 17620 478,'7'-11'11,"0"8"21,-2 9 21,0 10 22,-2 2 3,-1 1-13,0-2-15,-1-1-13,-1 1-9,0 1-4,0 3-4,0 1-4,-1 2-3,-1 1-4,0 1-2,-1 1-4,-2 0-4,-2-1-8,-2-1-6,-2-1-8,0-2-6,3-1-5,1-3-6,2-1-6,1-5-5,2-6-5,0-8-5,2-6-5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7:46"/>
    </inkml:context>
    <inkml:brush xml:id="br0">
      <inkml:brushProperty name="width" value="0.03797" units="cm"/>
      <inkml:brushProperty name="height" value="0.03797" units="cm"/>
      <inkml:brushProperty name="color" value="#F2395B"/>
    </inkml:brush>
  </inkml:definitions>
  <inkml:trace contextRef="#ctx0" brushRef="#br0">99250 18144 579,'1'-15'7,"2"2"15,2 3 15,2 1 15,1 1 4,3 2-9,2 1-6,2 0-9,1 1-4,1 1-3,1-1-3,1 0-2,0 0-4,-3 2-6,-1 0-5,-2 2-5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7:46"/>
    </inkml:context>
    <inkml:brush xml:id="br0">
      <inkml:brushProperty name="width" value="0.0478" units="cm"/>
      <inkml:brushProperty name="height" value="0.0478" units="cm"/>
      <inkml:brushProperty name="color" value="#F2395B"/>
    </inkml:brush>
  </inkml:definitions>
  <inkml:trace contextRef="#ctx0" brushRef="#br0">100010 17280 460,'7'-15'1,"0"2"4,-2 3 2,0 1 3,-2 3 10,-1 4 15,0 4 17,-1 4 15,-2 4 2,-1 3-12,0 5-11,-1 4-12,-2 1-6,0 2-2,-2 1-2,0 1-2,-1 2-4,0 3-6,1 3-6,-1 3-6,0 2-6,0 2-7,0 2-6,0 2-7,0 0-5,0 0-1,1-2-2,-1 0-1,1-4-4,2-7-2,2-7-5,2-7-3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7:47"/>
    </inkml:context>
    <inkml:brush xml:id="br0">
      <inkml:brushProperty name="width" value="0.05179" units="cm"/>
      <inkml:brushProperty name="height" value="0.05179" units="cm"/>
      <inkml:brushProperty name="color" value="#F2395B"/>
    </inkml:brush>
  </inkml:definitions>
  <inkml:trace contextRef="#ctx0" brushRef="#br0">100753 17450 424,'7'-8'0,"-1"0"0,-1 0 0,0 0 0,-1 0 3,0 1 4,0-1 5,0 0 4,-1 2 9,-1 6 10,0 4 10,-1 6 12,-4 3 2,-2 3-5,-5 3-5,-4 3-5,-1 2-6,-1 1-5,0 1-6,1 1-7,-1 1-3,2-1-4,1 0-2,1 1-4,0 0-3,0 1-5,0 1-4,0 1-4,1-1-7,-1 0-7,0-1-9,0-1-9,1-2-5,3-5-5,1-3-3,2-4-5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7:47"/>
    </inkml:context>
    <inkml:brush xml:id="br0">
      <inkml:brushProperty name="width" value="0.056" units="cm"/>
      <inkml:brushProperty name="height" value="0.056" units="cm"/>
      <inkml:brushProperty name="color" value="#F2395B"/>
    </inkml:brush>
  </inkml:definitions>
  <inkml:trace contextRef="#ctx0" brushRef="#br0">101150 17706 392,'8'-29'5,"0"7"11,0 5 10,-1 6 10,1 5 6,0 2 0,0 4 2,0 3 1,-1 2-1,-1 5-3,-1 4-4,0 4-4,-2 2-2,0 1-2,-2 0-2,0 3-2,-1-1-3,2 3-2,0 0-5,2 1-2,-1 0-4,-1 0-4,0 1-4,-1-1-5,-1 0-4,0 1-5,0-1-4,0 1-6,0-2-5,0-1-7,0-3-7,0-1-7,-2-3-4,0-3-1,-3-3-1,-2-2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1:03"/>
    </inkml:context>
    <inkml:brush xml:id="br0">
      <inkml:brushProperty name="width" value="0.04259" units="cm"/>
      <inkml:brushProperty name="height" value="0.04259" units="cm"/>
      <inkml:brushProperty name="color" value="#00BFF3"/>
    </inkml:brush>
  </inkml:definitions>
  <inkml:trace contextRef="#ctx0" brushRef="#br0">20445 36028 516,'0'-17'-2,"2"-1"-2,0-3-5,2-1-2,0 0 5,0 4 14,0 5 14,0 3 14,-1 4 5,1 6-6,0 4-6,0 6-5,0 4-2,0 5 0,0 5 2,0 5 0,-1 3 0,0 2-3,-2 3-2,0 1-3,-2 2-3,-2 0-2,-2 2-3,-2 1-2,-1 0-3,0 2 0,1 0-2,-1 2 0,0-1-2,2-2 0,1-2 0,0-2-1,1-4-1,0-7-2,0-7-1,1-7-3,1-9-1,5-14-3,6-12-3,4-13-3,4-7 0,3-4 1,3-3 1,3-2 2,2-2-1,1 0 1,1 0-2,1 0 0,0 1 2,1 2 5,-1 2 4,0 2 5,-2 3 2,-3 4 0,-4 3 0,-5 5 0,-2 4 1,-2 5 2,-3 5 2,-1 5 3,-1 6 5,0 10 9,0 8 10,0 9 10,-1 6 1,-1 2-7,0 4-6,-2 3-7,-1 1-4,0-2-4,-1 0-2,-2-1-4,0-1-2,0 1-2,0-1-2,0 0-1,0-1-4,0-1-1,0-3-3,0-1-3,1-3-1,2 0-2,2-1-1,2-1-2,0-2-4,-1-2-6,0-5-7,-2-1-7,1-3-4,2-3-1,2-1 0,2-2-2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7:47"/>
    </inkml:context>
    <inkml:brush xml:id="br0">
      <inkml:brushProperty name="width" value="0.04116" units="cm"/>
      <inkml:brushProperty name="height" value="0.04116" units="cm"/>
      <inkml:brushProperty name="color" value="#F2395B"/>
    </inkml:brush>
  </inkml:definitions>
  <inkml:trace contextRef="#ctx0" brushRef="#br0">100627 18596 534,'-21'-15'31,"5"2"10,5 2 9,4 3 11,6 1 0,6 2-9,6 2-8,6 2-10,3 1-7,3 0-6,1 0-7,3 0-6,1 0-4,1 0 2,0 0-1,2 0 2,-2 0-8,-5 0-15,-5 0-14,-4 0-14,-4-1-11,1 0-8,0-2-6,0 0-8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7:47"/>
    </inkml:context>
    <inkml:brush xml:id="br0">
      <inkml:brushProperty name="width" value="0.03982" units="cm"/>
      <inkml:brushProperty name="height" value="0.03982" units="cm"/>
      <inkml:brushProperty name="color" value="#F2395B"/>
    </inkml:brush>
  </inkml:definitions>
  <inkml:trace contextRef="#ctx0" brushRef="#br0">102383 17532 552,'-6'-7'8,"4"2"17,4 2 16,4 2 16,4 1 6,3 0-5,5 0-5,4 0-5,1-1-7,-1 0-12,-1-2-11,-1 0-12,-1-1-9,-1 2-10,-1 0-9,0 2-10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8:35"/>
    </inkml:context>
    <inkml:brush xml:id="br0">
      <inkml:brushProperty name="width" value="0.04076" units="cm"/>
      <inkml:brushProperty name="height" value="0.04076" units="cm"/>
      <inkml:brushProperty name="color" value="#F2395B"/>
    </inkml:brush>
  </inkml:definitions>
  <inkml:trace contextRef="#ctx0" brushRef="#br0">64650 13050 539,'43'21'206,"-9"-5"-60,-9-5-62,-9-4-60,-6-2-38,-2 3-17,-4 3-17,-2 4-17,-3-1-7,-1-1 5,0-2 4,-1-2 4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8:35"/>
    </inkml:context>
    <inkml:brush xml:id="br0">
      <inkml:brushProperty name="width" value="0.04637" units="cm"/>
      <inkml:brushProperty name="height" value="0.04637" units="cm"/>
      <inkml:brushProperty name="color" value="#F2395B"/>
    </inkml:brush>
  </inkml:definitions>
  <inkml:trace contextRef="#ctx0" brushRef="#br0">63605 14450 474,'-13'0'11,"6"2"23,6 0 22,6 2 23,3 1 6,2 5-7,0 4-8,1 4-9,1 0-19,1-1-32,2-3-33,0-1-32,0-3-17,-1-2-4,-1-4-3,0-2-4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8:36"/>
    </inkml:context>
    <inkml:brush xml:id="br0">
      <inkml:brushProperty name="width" value="0.05151" units="cm"/>
      <inkml:brushProperty name="height" value="0.05151" units="cm"/>
      <inkml:brushProperty name="color" value="#F2395B"/>
    </inkml:brush>
  </inkml:definitions>
  <inkml:trace contextRef="#ctx0" brushRef="#br0">65600 14500 427,'21'1'133,"-3"2"-23,-4 2-22,-4 2-23,-2 1-13,0 1-6,0 1-4,0 2-5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8:43"/>
    </inkml:context>
    <inkml:brush xml:id="br0">
      <inkml:brushProperty name="width" value="0.0437" units="cm"/>
      <inkml:brushProperty name="height" value="0.0437" units="cm"/>
      <inkml:brushProperty name="color" value="#F2395B"/>
    </inkml:brush>
  </inkml:definitions>
  <inkml:trace contextRef="#ctx0" brushRef="#br0">66982 12000 503,'30'1'0,"-5"4"0,-3 2 0,-4 4 0,-4-1 0,-1 1 0,-2-2 0,-2 0 0,-3-1 8,-1 1 18,-2 2 17,-2 0 17,-2 0 1,-2 1-16,-2 0-14,-1 0-15,-4 0-13,-2 1-8,-3 1-9,-3 2-9,-2-1-3,1-1 1,-1-1 1,0 0 3,1-3 0,-1-3-1,0-3 0,1-2 0,1-2 1,2 0 5,4 0 5,3 0 5,1 0 5,0 0 5,0 0 5,1 0 4,0 2 11,2 4 12,2 4 14,2 3 14,1 3 1,0 2-11,0 0-11,0 1-11,-1 0-8,0 1-3,-2-1-5,0 1-2,0 0-6,0-1-6,1 1-6,2 0-7,0-2-3,0-1-3,0-3-2,0-1-2,0-5-10,-2-8-16,-1-8-18,0-7-17,0-5 1,0 2 18,2 1 18,0 1 19,2 1 11,2 2 3,2 3 4,2 1 5,2 0 4,3-2 6,4-2 6,2-1 5,2-1 5,1 1 1,1 0 1,1 2 2,3 0 0,3 1 0,5-1-1,3 0-1,1 2-2,-4 2-2,-2 4-3,-3 3-3,-3 2-1,-5 3-1,-3 4 1,-4 2-2,-4 2 1,-1 2-2,-2 0-1,-2 1-1,-2 1-1,-2 1-3,-2 1-2,-2 2-3,-2-2-1,-2 0 0,-2 0-2,-1-2 1,-3-2-3,0-1-3,-1-2-4,-1-2-3,-1-3-3,-2-4-4,0-4-2,-1-4-4,0-4 0,1-6 0,1-4 1,1-4 1,1-4 2,2 1 4,2-1 4,3 1 5,1 1 1,2 3 2,2 3 0,2 3 1,2 2 6,2 4 13,2 3 13,2 3 12,0 3 4,-1 7-5,-1 6-5,0 6-3,-3 3-6,-4 3-2,-4 1-5,-4 3-3,-2-1-6,1-3-8,-1-3-7,0-3-8,3-4-5,5-5 0,4-4 0,5-5-2,4-4 3,2-1 6,2 0 5,2-1 7,0-1 4,-1 2 1,-1 1 3,-1 1 1,-1 1 2,-2 3-1,-2 4-1,-2 2 1,-4 2-2,-4 2-2,-6 0-2,-4 2-1,-4 0-3,-1 1-1,-3 1-2,-1 1-1,-2-1 0,1-2 0,-1-4 1,1-2 2,-1-3-1,3-1 0,-1 0 0,2-2-1,2 1 2,1 2 4,2 2 4,3 2 4,0 2 2,2 1 2,1 3 0,0 2 0,2 1 3,1 1 2,0 1 4,2 2 4,0 0 0,2 1-1,0 0-1,2 3-1,0-2-3,0-1-3,0-3-4,0-1-4,1-3-3,4-1-2,2-2-2,4-2-3,0-4-6,1-4-12,0-6-10,0-4-12,2-6-3,5-9 1,5-7 3,5-8 2,3-3 4,1 3 5,0 3 4,2 4 6,0 2 5,-1 5 7,-1 3 6,-1 5 6,-2 2 7,-2 4 7,-1 3 6,-2 3 6,-3 1 4,-3 3 0,-3 2 0,-3 3-1,-3 1-2,-2 5-3,-4 4-5,-2 4-3,-4 2-3,0 1-1,-3 0-1,-2 3-2,-2-1-3,-2 1-9,-2-1-7,-1 1-9,-2-2-6,-2-3-4,0-3-6,-1-3-4,-1-2-3,-1-2 1,-1-3 0,-1 0 1,0-5 1,1-2 6,1-5 5,1-4 5,1-3 5,2 0 2,2-1 3,3-1 3,1 0 4,2 2 6,2 3 5,3 1 6,1 2 8,3 2 12,4 2 10,2 2 12,1 3-1,-2 2-11,-2 4-11,-2 2-11,-1 1-9,2 1-7,0 0-6,2 0-6,1-2-10,2-3-14,1-2-13,3-4-14,1-3-2,0-3 9,-1-6 9,1-2 9,-1-2 10,0 2 8,-2 3 10,0 1 10,-2 1 5,-1 2 3,-1 1 2,0 1 3,-1 1 4,0 3 5,0 4 7,0 2 5,-1 3 2,-1 4-4,0 2-4,-1 3-2,-1 2-3,0 1 1,0 1-1,0 1 0,0 3-4,0 3-7,0 4-8,0 5-8,0 3-7,0 4-11,0 4-8,0 4-10,0 2-5,2 1 0,0 2 0,2 0-1,-1-5-2,-1-10-7,0-12-6,-2-9-5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8:44"/>
    </inkml:context>
    <inkml:brush xml:id="br0">
      <inkml:brushProperty name="width" value="0.03506" units="cm"/>
      <inkml:brushProperty name="height" value="0.03506" units="cm"/>
      <inkml:brushProperty name="color" value="#F2395B"/>
    </inkml:brush>
  </inkml:definitions>
  <inkml:trace contextRef="#ctx0" brushRef="#br0">70150 11700 627,'44'8'106,"-8"0"-19,-6 0-18,-7-1-20,-4 1-15,-1 2-14,0 0-12,-2 2-14,-3 1-11,-5 3-9,-4 3-10,-6 3-9,-4 2-4,-5-1-2,-5 1 0,-5-1-2,-1-2 5,4-3 9,5-4 8,3-4 9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8:44"/>
    </inkml:context>
    <inkml:brush xml:id="br0">
      <inkml:brushProperty name="width" value="0.03826" units="cm"/>
      <inkml:brushProperty name="height" value="0.03826" units="cm"/>
      <inkml:brushProperty name="color" value="#F2395B"/>
    </inkml:brush>
  </inkml:definitions>
  <inkml:trace contextRef="#ctx0" brushRef="#br0">69763 12750 575,'-28'2'26,"9"4"15,7 4 14,8 3 15,4 4 0,2 2-15,0 1-15,2 3-15,-1 0-12,0 1-6,-2 0-7,0-1-7,-2-1-8,0-3-7,-2-3-8,0-2-9,1-8-4,6-10-5,4-12-2,5-9-3,5-7 2,4 3 10,3 0 7,5 1 10,1 2 9,0 5 12,1 3 10,-1 4 12,-1 3 8,-3 2 7,-3 3 7,-3 1 7,-2 1 1,-3 2-4,-1 0-3,-2 2-4,-3 1-5,-2 4-6,-4 2-5,-2 4-5,-5 2-4,-4 3-1,-6 3-2,-4 3 0,-3 2-7,-3-1-8,-1 1-10,-3-1-8,1-1-5,1-2 3,2-4 2,3-3 3,2-2 2,2-2 1,4-3 1,3-1 2,4-2 5,6-4 11,6-2 10,6-3 10,3-3 2,1-2-7,1-2-7,1-1-6,-1-1-6,-2 4-6,-4 3-6,-3 2-5,-3 1-7,-6-2-8,-4-1-10,-5-3-8,-3-2 0,0 0 7,0-1 7,0-1 8,1 0 7,1 4 5,0 3 5,2 3 5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8:44"/>
    </inkml:context>
    <inkml:brush xml:id="br0">
      <inkml:brushProperty name="width" value="0.04101" units="cm"/>
      <inkml:brushProperty name="height" value="0.04101" units="cm"/>
      <inkml:brushProperty name="color" value="#F2395B"/>
    </inkml:brush>
  </inkml:definitions>
  <inkml:trace contextRef="#ctx0" brushRef="#br0">70063 12649 536,'-7'-18'3,"2"12"23,2 12 21,2 12 23,1 6 5,-2 2-11,-1 3-11,0 1-11,-1 2-9,-2-1-9,0 0-7,-1 1-9,0-2-7,2-2-5,2-1-5,2-3-7,2-6-10,4-10-19,2-12-16,4-10-18,-1-5-1,-1 3 15,-2 1 14,-2 2 16,-1 2 9,0-1 4,0 0 3,0 0 4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8:45"/>
    </inkml:context>
    <inkml:brush xml:id="br0">
      <inkml:brushProperty name="width" value="0.04467" units="cm"/>
      <inkml:brushProperty name="height" value="0.04467" units="cm"/>
      <inkml:brushProperty name="color" value="#F2395B"/>
    </inkml:brush>
  </inkml:definitions>
  <inkml:trace contextRef="#ctx0" brushRef="#br0">70237 12681 492,'28'-35'30,"-7"7"-1,-7 9 0,-6 7-1,-5 6 5,1 6 9,0 4 10,0 6 8,-2 4 0,-4 5-12,-4 5-12,-3 5-11,-4 4-9,-2 2-5,-2 4-4,-1 3-6,-1 0-3,2-2-4,3-2-3,1-1-4,2-4-1,1-2 0,0-3 0,2-3 1,0-1 1,2 1 2,1 1 2,1 1 3,1-2 1,3-3 1,4-4 0,2-5 1,3-2 0,4 0 2,2-2 0,3 0 0,1-1 1,-1 1-3,-1 2-2,0 0-1,-3 0-3,-1-1-2,-2 0-2,-2-2-2,-1-1-7,-1-1-11,1 0-11,0-2-12,-1-1-2,-2-4 7,-3-2 6,0-3 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1:04"/>
    </inkml:context>
    <inkml:brush xml:id="br0">
      <inkml:brushProperty name="width" value="0.04064" units="cm"/>
      <inkml:brushProperty name="height" value="0.04064" units="cm"/>
      <inkml:brushProperty name="color" value="#00BFF3"/>
    </inkml:brush>
  </inkml:definitions>
  <inkml:trace contextRef="#ctx0" brushRef="#br0">23779 35830 541,'-1'-15'2,"-1"2"6,0 3 6,-1 1 4,-2 3 6,0 4 5,-2 4 6,0 4 5,0 5 0,0 5-4,2 7-6,1 5-4,-1 5-4,2 1-1,-1 2 0,0 2-2,0 1-1,2 1-3,0-1-2,2 0-1,0-1-4,0-2-2,0-1-5,0-3-2,2-2-4,4-1-4,4-3-3,3-1-5,4-4-6,3-5-9,4-5-8,2-4-8,0-6-5,1-6 2,-2-6 0,-1-6 1,-3-1 4,-3 3 7,-4 3 8,-4 3 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8:45"/>
    </inkml:context>
    <inkml:brush xml:id="br0">
      <inkml:brushProperty name="width" value="0.03999" units="cm"/>
      <inkml:brushProperty name="height" value="0.03999" units="cm"/>
      <inkml:brushProperty name="color" value="#F2395B"/>
    </inkml:brush>
  </inkml:definitions>
  <inkml:trace contextRef="#ctx0" brushRef="#br0">70487 13693 550,'7'-3'12,"-2"10"23,-3 9 25,0 11 24,-3 4 3,-1 1-19,0-1-17,-1 0-18,-2 0-16,-2-1-15,-2-1-14,-2-1-15,-1-2-10,-3 0-4,-2-1-3,-1-1-5,-2-2-1,2-4 2,1-5 1,1-3 2,1-3 4,0-2 6,2-3 7,1 0 6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8:45"/>
    </inkml:context>
    <inkml:brush xml:id="br0">
      <inkml:brushProperty name="width" value="0.0381" units="cm"/>
      <inkml:brushProperty name="height" value="0.0381" units="cm"/>
      <inkml:brushProperty name="color" value="#F2395B"/>
    </inkml:brush>
  </inkml:definitions>
  <inkml:trace contextRef="#ctx0" brushRef="#br0">69216 14140 577,'-7'-15'6,"2"2"12,2 2 12,2 3 13,5 0 6,10 0 2,8 0 1,9 0 2,7 0-5,6 1-13,6-1-13,6 0-12,2 0-11,-1 0-7,0 0-9,-2 1-8,-4 0-2,-8 2 3,-7 2 2,-9 2 4,-5 0-6,-3 0-17,-3-2-15,-2 0-17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8:46"/>
    </inkml:context>
    <inkml:brush xml:id="br0">
      <inkml:brushProperty name="width" value="0.04606" units="cm"/>
      <inkml:brushProperty name="height" value="0.04606" units="cm"/>
      <inkml:brushProperty name="color" value="#F2395B"/>
    </inkml:brush>
  </inkml:definitions>
  <inkml:trace contextRef="#ctx0" brushRef="#br0">72397 11550 477,'-24'59'155,"2"-8"-38,1-8-37,1-8-38,2-6-23,5-3-5,3-5-7,4-3-5,5-4-8,6-1-9,6-2-9,6-2-9,2-2-2,1-2 5,-1-3 6,1 0 5,-2-1 3,-3 1 3,-2 3 3,-4 2 2,-2 2 3,-2 4 5,-3 2 4,0 3 4,-5 2 3,-4 1 1,-6 1 1,-4 1 1,-3 0 0,-1-1-3,-1-1-3,-1 0-3,0-4-4,1-1-6,1-4-6,1-3-6,1-3-3,1-4-1,0-4 0,2-4-2,2-3 0,5-3-1,3-4-1,4-1-2,3-2 3,2 4 7,2 3 6,2 3 6,2 1 5,3 2 4,3 1 3,4 0 4,0 2 3,1 0 7,-1 2 4,1 0 6,-2 2 2,-1 0-2,-2 2 0,-2 0-2,-2 2-12,1 0-22,0 1-21,0 2-22,-1-2-6,1-3 9,0-2 11,0-3 9,-1-2 9,1 2 7,0 0 6,0 2 8,-2 2 10,-2 4 14,-4 3 14,-3 5 14,-2 2 2,-3-1-11,-4 1-12,-2 0-10,-3-1-7,-2 1-2,-1 0-3,-3-1-1,-1 1-2,1 0-4,-1-1-2,1 1-3,3-2-4,8-4-6,8-5-5,8-3-6,6-3-1,3-2 3,5-2 3,3-1 4,1-2 1,-3 2 1,-2 1 0,-4 0 2,-3 3 2,-1 2 8,-2 4 7,-2 2 7,-4 3 3,-2 3 2,-6 4 1,-2 2 1,-5 3 0,-4 3-1,-4 3-2,-3 3-2,-3 1-4,-1 0-9,-1 1-7,-1-1-8,0-1-6,1-1-3,1-3-4,1-1-3,-1-1-4,-1 1-5,-3 1-3,-1 1-4,1-4-6,5-7-5,5-8-7,5-8-5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8:46"/>
    </inkml:context>
    <inkml:brush xml:id="br0">
      <inkml:brushProperty name="width" value="0.04168" units="cm"/>
      <inkml:brushProperty name="height" value="0.04168" units="cm"/>
      <inkml:brushProperty name="color" value="#F2395B"/>
    </inkml:brush>
  </inkml:definitions>
  <inkml:trace contextRef="#ctx0" brushRef="#br0">72150 13950 527,'16'24'103,"-1"-1"-15,1 1-16,0-1-15,1 1-12,3 1-6,3 1-8,3 1-8,1-1-9,-1-1-14,-1-3-12,-1-1-13,-2-3-15,-3-3-17,-3-3-18,-2-2-16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8:46"/>
    </inkml:context>
    <inkml:brush xml:id="br0">
      <inkml:brushProperty name="width" value="0.04773" units="cm"/>
      <inkml:brushProperty name="height" value="0.04773" units="cm"/>
      <inkml:brushProperty name="color" value="#F2395B"/>
    </inkml:brush>
  </inkml:definitions>
  <inkml:trace contextRef="#ctx0" brushRef="#br0">74447 13078 460,'-13'0'9,"4"-2"19,6 0 17,5-1 18,4-1 3,7 2-10,5 0-13,7 2-10,2 0-9,-3 2-6,-1 0-7,-3 2-5,-1 1-3,-2 3-3,-3 3 0,-1 4-2,-3 2 0,-4 3 3,-4 3 2,-4 3 3,-4 2 0,-2 3 1,-3 1 0,-3 2-1,-2 2 2,0-1 2,1 0 3,-1 1 2,0-3 1,-2-4-3,0-3-1,-1-5-2,0-3-5,3-4-5,1-5-7,3-3-6,1-4-4,4-6-2,2-4-3,4-5-2,2-8 0,4-11 0,2-11 1,4-10 1,2-7-6,3-2-11,3-1-12,3-3-13,-1 6 1,-3 14 12,-4 14 12,-4 13 11,-2 8 8,0 1 3,-1 0 3,1 2 2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8:47"/>
    </inkml:context>
    <inkml:brush xml:id="br0">
      <inkml:brushProperty name="width" value="0.04523" units="cm"/>
      <inkml:brushProperty name="height" value="0.04523" units="cm"/>
      <inkml:brushProperty name="color" value="#F2395B"/>
    </inkml:brush>
  </inkml:definitions>
  <inkml:trace contextRef="#ctx0" brushRef="#br0">74627 12680 486,'14'-15'3,"-1"2"8,-2 3 7,-2 1 7,-3 3 6,-3 4 7,-2 4 5,-4 4 7,-2 4 1,-5 7-5,-4 6-3,-4 5-4,-1 4-5,-1 3-6,0 1-7,1 2-5,-1 1-6,-2 0-5,0 1-3,0-1-6,-1-2-5,4-4-8,3-4-8,3-3-7,4-7-12,6-9-14,6-8-14,6-10-15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8:47"/>
    </inkml:context>
    <inkml:brush xml:id="br0">
      <inkml:brushProperty name="width" value="0.04177" units="cm"/>
      <inkml:brushProperty name="height" value="0.04177" units="cm"/>
      <inkml:brushProperty name="color" value="#F2395B"/>
    </inkml:brush>
  </inkml:definitions>
  <inkml:trace contextRef="#ctx0" brushRef="#br0">75516 13500 526,'12'9'50,"-5"3"4,-6 4 3,-6 2 4,-2 2-3,1 1-7,0 1-9,2 1-7,0-1-8,2-1-7,0-2-7,2-3-8,3-2-7,8-4-11,6-4-11,7-4-9,2-3-5,-1 0 2,-2-2 3,-3 0 1,-1 1 6,-3 6 10,-1 4 11,-2 5 9,-3 3 7,-2 2 2,-4 0 4,-2 1 1,-2-1 4,0-1 2,0-2 1,0-2 4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8:48"/>
    </inkml:context>
    <inkml:brush xml:id="br0">
      <inkml:brushProperty name="width" value="0.0487" units="cm"/>
      <inkml:brushProperty name="height" value="0.0487" units="cm"/>
      <inkml:brushProperty name="color" value="#F2395B"/>
    </inkml:brush>
  </inkml:definitions>
  <inkml:trace contextRef="#ctx0" brushRef="#br0">78083 12931 451,'-6'-13'11,"4"3"23,4 4 22,4 4 22,2 5 5,-1 6-15,1 5-13,0 7-13,-1 4-10,-2 3-5,-3 3-5,0 2-6,-3 2-4,0 1-4,-2-1-4,0 0-3,-1-1-9,2-3-10,0-3-11,2-3-11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8:48"/>
    </inkml:context>
    <inkml:brush xml:id="br0">
      <inkml:brushProperty name="width" value="0.03912" units="cm"/>
      <inkml:brushProperty name="height" value="0.03912" units="cm"/>
      <inkml:brushProperty name="color" value="#F2395B"/>
    </inkml:brush>
  </inkml:definitions>
  <inkml:trace contextRef="#ctx0" brushRef="#br0">78000 13610 562,'0'-15'2,"2"4"5,0 3 5,2 3 4,0 1 6,2 2 6,0 0 7,1 2 5,2 0 4,4 2-3,2 0 0,3 2-2,2-1-4,1 1-7,1 0-6,1 0-7,0-1-6,-1 0-8,-1-2-6,0 0-6,-3-1-14,-1 0-17,-3 0-18,-1 0-19,-3-2-2,-2-6 13,-4-4 13,-2-5 13,-3-1 11,-1 2 6,0 4 7,-1 3 8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8:48"/>
    </inkml:context>
    <inkml:brush xml:id="br0">
      <inkml:brushProperty name="width" value="0.05875" units="cm"/>
      <inkml:brushProperty name="height" value="0.05875" units="cm"/>
      <inkml:brushProperty name="color" value="#F2395B"/>
    </inkml:brush>
  </inkml:definitions>
  <inkml:trace contextRef="#ctx0" brushRef="#br0">79050 13019 374,'0'-22'1,"0"3"4,0 3 1,0 3 4,0 4 13,2 6 24,0 6 24,2 6 24,-1 4 2,0 3-18,-2 3-19,0 3-19,-1 2-12,0 1-5,0 1-7,0 1-6,0 2-4,0 3-4,0 2-4,0 4-4,0-1-4,0-3-5,0-5-5,0-4-6,0-1-5,2-1-5,0 1-4,2-1-6,-1 0 0,-1-3 3,0-1 2,-1-2 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09:55"/>
    </inkml:context>
    <inkml:brush xml:id="br0">
      <inkml:brushProperty name="width" value="0.04361" units="cm"/>
      <inkml:brushProperty name="height" value="0.04361" units="cm"/>
      <inkml:brushProperty name="color" value="#F2385B"/>
    </inkml:brush>
  </inkml:definitions>
  <inkml:trace contextRef="#ctx0" brushRef="#br0">34413 10103 504,'-7'-18'11,"2"14"21,2 12 22,2 13 21,1 8 4,0 3-12,0 3-13,0 3-13,-1 3-10,-2 6-7,-2 4-7,-2 5-8,0 3-7,1 0-11,0-1-10,2 1-10,0-5-5,2-8-2,0-10-1,2-7-2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1:04"/>
    </inkml:context>
    <inkml:brush xml:id="br0">
      <inkml:brushProperty name="width" value="0.04068" units="cm"/>
      <inkml:brushProperty name="height" value="0.04068" units="cm"/>
      <inkml:brushProperty name="color" value="#00BFF3"/>
    </inkml:brush>
  </inkml:definitions>
  <inkml:trace contextRef="#ctx0" brushRef="#br0">24611 35737 540,'-8'-6'54,"0"6"-4,0 4-5,1 6-2,-1 1-7,2-1-6,0 0-6,2-2-8,0 2-3,0 3-1,0 5 0,0 4-1,1 1 0,0-2 0,2 0 1,0 0 1,4-3-4,4-1-7,5-2-6,6-3-7,2-1-4,1-4-1,1-3-1,1-2-1,-1-2-1,-3 0-1,-3 0 0,-3 0 0,-3 1 0,-2 4 1,-4 2 2,-2 3 2,-4 2 1,-4 0 4,-4 0 2,-3 0 3,-2-2 2,2-1 1,2-2 1,3-2 2,-2 0-1,0 1 2,-3 3-1,-1 2 0,-4 2 1,-2 1 3,-3 3 1,-3 2 3,1-2 3,3-3 5,4-4 3,5-4 5,7-3 3,12-1 5,12 0 4,11-1 3,7-3-2,0 0-10,2-3-11,1-2-9,-1-1-11,-2 0-10,-2 1-10,-1-1-11,-4 0-3,-5 2 1,-5 1 2,-5 0 1,-4-1-3,-4-3-8,-4-5-7,-4-4-8,-3 0 3,0 3 12,-1 2 13,-2 4 12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8:48"/>
    </inkml:context>
    <inkml:brush xml:id="br0">
      <inkml:brushProperty name="width" value="0.05914" units="cm"/>
      <inkml:brushProperty name="height" value="0.05914" units="cm"/>
      <inkml:brushProperty name="color" value="#F2395B"/>
    </inkml:brush>
  </inkml:definitions>
  <inkml:trace contextRef="#ctx0" brushRef="#br0">79936 12909 371,'7'-8'0,"-2"0"0,-2 0 0,-2 1 0,-1-1 1,2 0 2,0 0 1,2 0 2,-1 0 4,-1 1 4,0-1 5,-1 0 6,-4 2 3,-2 4 5,-5 4 4,-4 4 4,-2 4-1,-1 3-4,-1 5-6,-1 4-4,0 1-3,2 3 0,2 0-1,3 0 0,1 0-3,2-3-3,2-3-4,3-2-5,2-2-2,5 3-1,6 1-2,4 3-2,4-3-3,3-5-2,3-6-4,3-6-3,2-7-6,-1-6-9,1-7-8,-1-7-9,0-3-2,-1 1 3,-1 1 4,-1 1 3,-2 1 4,-1-1 5,-2 1 4,-2-1 5,-3 1 4,-3-1 1,-3 1 1,-2-1 2,-3 1 3,-1-1 4,0 1 6,-1-1 4,-1 3 6,0 3 8,0 4 7,0 5 7,-2 4 8,-2 8 10,-4 6 9,-2 7 10,-1 5-3,2 3-12,2 3-14,3 3-13,0 2-9,2 2-4,0 3-4,2 1-5,1 2-7,2 4-6,2 3-8,2 2-8,0-2-8,-1-8-9,-1-7-8,0-9-9,-1-4-6,0-3-5,0-1-6,0-2-4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8:54"/>
    </inkml:context>
    <inkml:brush xml:id="br0">
      <inkml:brushProperty name="width" value="0.03913" units="cm"/>
      <inkml:brushProperty name="height" value="0.03913" units="cm"/>
      <inkml:brushProperty name="color" value="#F2395B"/>
    </inkml:brush>
  </inkml:definitions>
  <inkml:trace contextRef="#ctx0" brushRef="#br0">68847 17041 562,'8'-4'90,"0"8"-16,0 8-15,-1 7-16,0 6-10,-2 1-6,-2 3-4,-2 1-5,-2 2-4,-2-1-1,-2 0-3,-2 1-2,0-1-2,-1 0 1,0 1-1,0-1 1,0-1-10,0-1-15,1-3-18,-1-1-16,1-6-7,2-9-1,2-8 1,2-10 0,1-5 4,0-3 10,0-3 9,0-3 10,0-1 6,2 1 4,0 1 5,2 1 5,0 1 4,0 2 4,-1 2 5,2 3 5,-1 2 2,1 2-2,2 4-2,0 2-1,1 2 5,2-2 12,0 0 12,1-1 11,2-1 3,0 2-5,1 0-5,1 2-6,1 0-6,0 0-9,-1 0-8,1 0-9,-2 0-3,-1 2 0,-2 0 2,-2 2 0,-2 0-10,0 1-24,-2 2-22,0 0-23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8:54"/>
    </inkml:context>
    <inkml:brush xml:id="br0">
      <inkml:brushProperty name="width" value="0.04121" units="cm"/>
      <inkml:brushProperty name="height" value="0.04121" units="cm"/>
      <inkml:brushProperty name="color" value="#F2395B"/>
    </inkml:brush>
  </inkml:definitions>
  <inkml:trace contextRef="#ctx0" brushRef="#br0">69800 17390 533,'0'-15'2,"0"2"4,0 2 4,0 2 4,0 6 9,2 8 13,0 9 14,2 10 12,-1 3 2,0 1-12,-2-1-12,0 1-11,-2-1-8,0 0-2,-2 1-2,0-1-3,-1 0-6,2-3-10,0-1-10,2-3-9,2-3-11,4-4-12,4-6-13,3-4-12,2-5-2,-2 0 8,-2-3 9,-2-2 8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8:54"/>
    </inkml:context>
    <inkml:brush xml:id="br0">
      <inkml:brushProperty name="width" value="0.046" units="cm"/>
      <inkml:brushProperty name="height" value="0.046" units="cm"/>
      <inkml:brushProperty name="color" value="#F2395B"/>
    </inkml:brush>
  </inkml:definitions>
  <inkml:trace contextRef="#ctx0" brushRef="#br0">70410 17594 478,'0'-14'1,"2"2"4,0 4 4,2 3 3,-2 1 2,-2 2 3,-4 0 2,-2 2 2,-2 1 2,0 4 4,0 2 3,1 4 3,-1 1-1,0 3-4,0 1-5,0 3-4,0 1-2,0 1-1,1 1 1,-1 2-1,1-2-1,2 0 0,2-1-1,2 0 0,1-2-2,2 1-1,0-1-2,2 1-2,1-2 1,3-4 0,4-5 1,2-3 2,3-3-8,1-2-14,3-2-15,2-2-15,0-3-8,-2-6-3,1-4-3,-2-5-2,-2-2 3,-3-1 9,-3 1 9,-2-1 10,-2-1 3,0-3-1,-1-3-1,1-2-1,0 0 3,-2 5 10,-1 5 9,0 5 9,-2 2 8,-1 2 5,0 1 7,-1 1 5,-1 4 10,0 8 12,0 8 13,0 8 12,-1 5 0,-1 2-17,0 4-15,-1 3-16,-1 3-9,0 1-3,0 2-4,0 3-3,1 1-9,0 2-15,2 2-15,0 2-15,2-4-11,0-8-11,2-9-9,0-8-10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8:55"/>
    </inkml:context>
    <inkml:brush xml:id="br0">
      <inkml:brushProperty name="width" value="0.04109" units="cm"/>
      <inkml:brushProperty name="height" value="0.04109" units="cm"/>
      <inkml:brushProperty name="color" value="#F2395B"/>
    </inkml:brush>
  </inkml:definitions>
  <inkml:trace contextRef="#ctx0" brushRef="#br0">73078 16250 535,'8'72'186,"-2"-11"-50,-1-12-48,0-12-49,-2-6-28,-1-1-7,0-1-6,-1-1-6,-3-2-9,0-3-9,-3-3-10,-2-3-10,-1-3-5,0-2-1,1-4-1,-1-3-1,0-3 3,0-6 6,0-4 7,0-5 7,1-2 6,-1 2 5,0 3 6,0 1 6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8:56"/>
    </inkml:context>
    <inkml:brush xml:id="br0">
      <inkml:brushProperty name="width" value="0.04626" units="cm"/>
      <inkml:brushProperty name="height" value="0.04626" units="cm"/>
      <inkml:brushProperty name="color" value="#F2395B"/>
    </inkml:brush>
  </inkml:definitions>
  <inkml:trace contextRef="#ctx0" brushRef="#br0">72563 16989 475,'-8'-22'-2,"2"3"-4,0 3-5,2 3-4,1 5 11,2 8 26,2 8 24,2 7 27,1 5 4,0 0-15,0-1-16,0 1-16,0-1-13,0-1-8,-1-1-8,1-1-10,3-3-10,6-4-10,5-6-12,7-4-11,2-6-2,-1-4 4,-1-5 6,-1-5 5,-1-2 6,-3 1 6,-1 1 7,-2 1 7,-3 1 6,-1 2 5,-2 3 6,-2 1 6,-3 5 10,-4 6 16,-4 7 17,-4 8 15,-3 3 1,-2 3-15,-2 2-15,-1 1-15,-3 1-11,-2-1-6,-1-1-7,-3-1-7,0-1-2,-1-1 1,1 0 2,-1-2 2,1-2-3,1-3-7,1-3-7,1-2-7,1-2-2,0 0 4,2 0 3,1 0 4,1-1 4,2-1 7,3 0 5,1-1 7,3-1 8,6 1 13,4 2 11,6 0 12,3 0 2,5-4-8,4-2-8,3-3-8,4-3-7,1 0-8,2-2-7,3 0-7,-1 0-4,-1 1-1,-3 0-1,-1 2 0,-4 1-2,-3 2-3,-5 3-4,-3 1-3,-4 3 5,-4 5 12,-4 6 12,-4 4 12,-2 2 6,2-1-1,0-1-1,2-1-1,0 0-1,0 1-1,0 2-2,0 0-1,-1 1-3,0 1-2,-2 1-3,0 1-2,-1 0-4,0-1-1,0-1-4,0-1-1,-2-4-12,-6-8-22,-4-8-20,-5-8-22,-2-5-2,-1-2 13,1-1 16,-1-3 14,2 0 9,3 3 7,3 1 5,3 2 5,2 2 7,2-1 8,2 0 7,2 0 9,4 1 5,4 1 5,5 0 5,6 2 4,2 1 1,1 2-6,1 3-5,1 1-5,0 1-6,-2 1-4,-3 2-6,-1 0-5,-3 3-3,-2 2-2,-4 3-2,-2 4-1,-4 1-1,-4 3 0,-4 1-1,-4 3 0,-2-1-1,-1-1 1,-1-3 1,-1-1 0,0-2 3,4-2 5,3-3 4,3-1 4,4-4-1,6-8-7,6-6-7,5-7-8,6-5-9,4 0-10,3-1-9,5 0-11,-2-1-1,-5 4 6,-7 3 6,-5 3 6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8:56"/>
    </inkml:context>
    <inkml:brush xml:id="br0">
      <inkml:brushProperty name="width" value="0.0478" units="cm"/>
      <inkml:brushProperty name="height" value="0.0478" units="cm"/>
      <inkml:brushProperty name="color" value="#F2395B"/>
    </inkml:brush>
  </inkml:definitions>
  <inkml:trace contextRef="#ctx0" brushRef="#br0">74417 16174 460,'0'-14'4,"0"1"11,0 2 8,0 2 11,0 3 4,0 5 4,0 2 1,0 5 2,0 3-4,0 4-10,0 2-10,0 3-11,-2 3-9,0 1-5,-3 2-6,-2 3-7,1-5-7,4-9-7,4-10-8,4-10-8,3-6-2,3-5 5,4-3 4,2-5 4,0 0 6,-1 5 8,-2 3 6,-2 5 7,-3 2 8,-1 2 7,-2 2 7,-2 3 8,-2 1 4,-2 3 3,-2 4 1,-2 2 2,-3 3 0,-2 4 1,-3 2-1,-3 3-1,-2 2-3,0 1-6,1 1-7,-1 1-6,1-1-4,2-3 0,3-3-1,1-2-1,3-3-3,4-1-7,4-1-8,4 0-6,3-3-3,3 0 3,4-4 2,2 0 4,0-2 2,-1 0 2,-2 0 3,-2 0 2,-3 1 2,-3 1 1,-2 3 0,-4 2 0,-2 1 2,-4 2 2,-2 0 2,-3 1 2,-3 2 1,-2 0 2,-2 1 1,-1 1 0,-1 0 2,1-1-2,0-1 1,2 0-1,2-2 0,1-1 1,2 0 1,2-2 0,3-1 2,4 0 0,4-2 0,4 0 2,4-2-2,6-1-6,4 0-4,5-2-5,1-1-3,0-2-1,0-2-1,-2-1 0,-4 0-1,-5 6 1,-6 4 0,-6 6 0,-6 1 0,-4 1 3,-5 0 0,-5 0 2,-3 0 1,0 1 0,1 1 1,-1 1-1,2 0 2,3-4 3,2-3 2,4-2 3,4-3 3,4-1 3,6 0 3,4-2 4,4 0 1,3 0-3,3 0-2,4 0-1,-1 0-5,-3 0-7,-3 0-8,-3 0-6,-4 2-4,-6 2-1,-6 4-2,-6 2 1,-4 1-1,-1-1 2,-3 0 1,-1-2 1,-3 0 2,-2 2 3,-1 0 3,-3 1 3,-1 1 2,-1 0 2,0-1 3,-2 1 3,1-1 3,5 0 5,3-2 6,5-1 4,5 0 5,8-2 3,8-1 3,8 0 4,6-2-2,7-1-8,5 0-6,6-1-8,4-1-10,1 0-14,1 0-14,0 0-13,0 0-7,-2 0 1,-1 0 0,-3 0 1,-3 0 2,-3 0 6,-5 0 5,-3 0 6,-4 0-3,-3 0-9,-3 0-9,-2 0-11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8:57"/>
    </inkml:context>
    <inkml:brush xml:id="br0">
      <inkml:brushProperty name="width" value="0.05191" units="cm"/>
      <inkml:brushProperty name="height" value="0.05191" units="cm"/>
      <inkml:brushProperty name="color" value="#F2395B"/>
    </inkml:brush>
  </inkml:definitions>
  <inkml:trace contextRef="#ctx0" brushRef="#br0">78090 16839 423,'-5'-5'12,"8"6"23,6 6 24,7 6 23,4 2 4,1 1-17,1 0-18,2-1-16,-1 1-11,2 0-2,2-1-4,0 1-3,-1-1-2,-2-1-4,-1-1-2,-2 0-4,-3-2-2,-1-1-1,-2 0-2,-3-2-1,0 1-1,0 2-1,0 1-1,-1 3 0,-3 1 1,-10 1 6,-8 2 6,-9 0 5,-5-1 2,1-1-2,-1-3-3,1-1-1,-2 0-4,-1 2-5,-3 1-5,-1 3-4,0-1-2,1-1 1,3-2 2,1-2 1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8:57"/>
    </inkml:context>
    <inkml:brush xml:id="br0">
      <inkml:brushProperty name="width" value="0.05198" units="cm"/>
      <inkml:brushProperty name="height" value="0.05198" units="cm"/>
      <inkml:brushProperty name="color" value="#F2395B"/>
    </inkml:brush>
  </inkml:definitions>
  <inkml:trace contextRef="#ctx0" brushRef="#br0">80549 17045 423,'-8'-13'49,"0"4"7,1 6 8,-1 5 8,0 4-3,0 7-12,0 5-11,1 7-13,-2 3-7,0-1-3,-2 0-4,0 1-3,0-1-2,3-1-2,1-1-3,2-1-1,2-2-5,2-1-6,2-3-7,2-1-7,3-6-4,4-8 1,3-10-1,5-8 1,2-6-2,3-3-1,1-3-2,3-3-2,-2-1 1,-3 2 4,-5 0 2,-3 1 4,-4 2 2,-2 5 1,-4 3 0,-2 5 1,-4 2 2,-4 4 6,-4 2 3,-4 4 5,-3 2 3,-3 2-1,-3 2 1,-3 2 0,1 2-4,3 1-8,4 3-8,5 2-8,2-1-7,2-1-7,2-2-8,3-2-6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8:58"/>
    </inkml:context>
    <inkml:brush xml:id="br0">
      <inkml:brushProperty name="width" value="0.03904" units="cm"/>
      <inkml:brushProperty name="height" value="0.03904" units="cm"/>
      <inkml:brushProperty name="color" value="#F2395B"/>
    </inkml:brush>
  </inkml:definitions>
  <inkml:trace contextRef="#ctx0" brushRef="#br0">81350 17650 563,'8'15'60,"2"-1"3,0-1 4,1 0 4,0-2-5,0-1-15,-2-1-14,0 0-16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1:04"/>
    </inkml:context>
    <inkml:brush xml:id="br0">
      <inkml:brushProperty name="width" value="0.04138" units="cm"/>
      <inkml:brushProperty name="height" value="0.04138" units="cm"/>
      <inkml:brushProperty name="color" value="#00BFF3"/>
    </inkml:brush>
  </inkml:definitions>
  <inkml:trace contextRef="#ctx0" brushRef="#br0">24800 35858 531,'-15'-34'9,"4"13"20,3 11 17,2 12 20,3 8 3,0 6-10,2 4-12,1 5-12,-2 4-7,0 4-4,-4 4-4,0 5-5,-3 1-4,-2 2-4,-2 0-3,-1 2-5,-3 0-7,0 2-8,-1 0-10,-1 2-9,0-2-4,3-3-2,1-2 0,2-3-1,2-6-2,3-8-3,1-7-2,2-8-2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8:58"/>
    </inkml:context>
    <inkml:brush xml:id="br0">
      <inkml:brushProperty name="width" value="0.05548" units="cm"/>
      <inkml:brushProperty name="height" value="0.05548" units="cm"/>
      <inkml:brushProperty name="color" value="#F2395B"/>
    </inkml:brush>
  </inkml:definitions>
  <inkml:trace contextRef="#ctx0" brushRef="#br0">81957 16481 396,'-1'-13'7,"-2"3"14,-2 4 14,-1 4 14,-1 6 8,2 8 3,2 7 3,2 9 3,1 2-5,0 0-10,0-1-12,0-1-12,0-1-7,2-1-3,0-1-4,2-1-4,0-1-3,2-1-3,0-1-4,1-1-4,2 0-1,0 1 1,1 1 0,2 1 0,-1 0-2,-1-3-5,0-1-4,-2-2-5,-3-1-3,-4 1-3,-6 1-2,-4 1-3,-4 0 0,-3-3 4,-4-1 2,-2-2 4,-1-2-1,-1-1-3,1 0-2,-1-2-4,2-1 1,5 0 3,3-2 3,4 0 4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8:58"/>
    </inkml:context>
    <inkml:brush xml:id="br0">
      <inkml:brushProperty name="width" value="0.04496" units="cm"/>
      <inkml:brushProperty name="height" value="0.04496" units="cm"/>
      <inkml:brushProperty name="color" value="#F2395B"/>
    </inkml:brush>
  </inkml:definitions>
  <inkml:trace contextRef="#ctx0" brushRef="#br0">82300 16759 489,'15'-29'8,"-1"8"18,-1 7 17,0 7 18,0 3 4,3 0-5,3 0-7,4 0-6,2-1-6,5 0-7,3-1-6,4-1-7,1-1-6,-3 2-7,-4 0-8,-1 2-6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9:04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91399 42750 999,'-8'7'-71,"2"0"14,0-2 17,2 0 16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29:06"/>
    </inkml:context>
    <inkml:brush xml:id="br0">
      <inkml:brushProperty name="width" value="0.05298" units="cm"/>
      <inkml:brushProperty name="height" value="0.05298" units="cm"/>
      <inkml:brushProperty name="color" value="#FED406"/>
    </inkml:brush>
  </inkml:definitions>
  <inkml:trace contextRef="#ctx0" brushRef="#br0">89340 42142 415,'28'-23'30,"-7"4"0,-7 3-1,-7 3 0,-3 2-1,-2 0-2,0 2-2,-2 1-1,0-1-1,0-2-2,0-2 0,0-1 0,0-2-2,-2-2 0,0 0-1,-2-1-1,0 0 0,-2 1 0,0 1 0,-1 1-1,-2 0 0,0 1 0,-1-1 1,-1 0 0,-2 3-1,-2 3-1,-1 4-1,-3 4-1,-1 2-2,-1 0-1,-1 0-3,-1 0-1,-2 2-2,-1 4-1,-3 4-2,-1 3-1,-1 4 0,-1 1-1,1 3 1,0 2-1,0 0 0,1 1-1,1-1 0,1 1-1,1-2 0,1-1 0,1-3 2,1-1 0,2-1 1,5-1 1,3 1 2,4 0 0,3-1 1,1 1 0,0 0-1,2-1-1,0 1 0,2 1 0,0 2 0,2 0-1,1 1 1,4 1-1,2 1-1,4 1 1,1-1 0,3-1-1,1-3 1,3-1-1,1-1 1,1 1-1,1 1 1,1 2-1,1-2-1,1 1-2,1-2-3,1-1-2,1-2-2,-1-1 0,1-2-2,-1-2 0,0-2 0,1-2 1,-1-3 0,1 0 1,-1-3 1,-1-1 0,-1 0 1,-1-1 1,-1-2 0,-1-2-1,-1-2 1,-1-1-1,0-4 2,-1-4 3,1-3 5,-1-5 3,1-2 2,0-1 0,-1-1 0,1 0-1,-2-3-1,-1-1-1,-2-2-1,-2-2-1,-3 0-1,-1 1-3,-2 3-1,-2 2-1,-2 2-1,-2 3 0,-2 3 1,-2 3 2,-4 2 0,-4 3 1,-5 1 1,-5 2 1,-4 3-1,-3 3-3,-3 2-1,-3 4-4,-1 4-3,0 7-6,-1 8-4,1 6-5,3 1-7,5-3-8,7-5-8,5-3-7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0:01"/>
    </inkml:context>
    <inkml:brush xml:id="br0">
      <inkml:brushProperty name="width" value="0.05264" units="cm"/>
      <inkml:brushProperty name="height" value="0.05264" units="cm"/>
      <inkml:brushProperty name="color" value="#00BFF3"/>
    </inkml:brush>
  </inkml:definitions>
  <inkml:trace contextRef="#ctx0" brushRef="#br0">31373 56908 417,'-72'-1'48,"30"-1"10,29 0 8,30-1 10,14-3-3,1-2-14,-1-3-14,0-3-14,1-2-10,1 2-2,1 1-4,1 1-3,-1 0-2,0 2 1,-1 1-1,-1 1 1,-1 0-2,-2 2-3,0 0-4,-1 2-2,-1 1-3,-3 0-2,-1 2-2,-3 0-3,2 0 1,3-2 1,5-2 3,3-1 1,2-3 2,1 0 2,-1-2 0,0 0 2,-1 0 1,-1 3 1,-3 1 2,-1 2 0,-3 0 1,0 0-1,-1-1-1,-1-2 0,0 1-1,-1 1-1,1 0-1,0 2-2,-2 0 0,0 0-1,-1 0-1,0 0-2,-2 0 1,1-2-1,-1 0 1,1-1 0,0-1 0,-1 0-1,1 0-1,-1 0-1,0 1 0,-1 1 2,0 0 0,-2 2 2,-4 0-9,-8 2-21,-8 0-20,-8 2-21,-3 0-7,1 2 6,0 0 7,2 2 4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0:03"/>
    </inkml:context>
    <inkml:brush xml:id="br0">
      <inkml:brushProperty name="width" value="0.0388" units="cm"/>
      <inkml:brushProperty name="height" value="0.0388" units="cm"/>
      <inkml:brushProperty name="color" value="#00BFF3"/>
    </inkml:brush>
  </inkml:definitions>
  <inkml:trace contextRef="#ctx0" brushRef="#br0">36510 51163 567,'-8'8'76,"0"1"-10,0 2-12,0 0-11,1 1-9,-1 3-4,0 2-4,0 2-6,0 0-3,2 1-3,1-1-2,1 1-3,-1 0-2,2 1 0,-1 1-2,0 1 0,0 0-1,2-1-2,0-1-1,2-1-1,1-1-1,2-2-4,2-3-2,2-1-2,2-6-2,3-10 3,3-10 0,4-9 1,1-7 2,1-3-1,1-3 0,1-2 0,-2-1-1,-3 5 1,-5 4 0,-3 3 0,-2 4 1,-2 3 4,-1 3 3,0 3 3,-2 0 1,-2 0 0,-2-1-1,-2-1-1,-2 0 0,0 2 1,-1 2 1,-2 3 0,0 1 0,-1 2-2,-2 2-1,0 2-1,-1 2-3,1 2-4,-1 2-3,0 2-4,1 1-4,1 1-6,0 2-4,2 0-4,1 1-4,0 3-1,2 2-1,1 2 0,0-1-1,3-1-1,2-3 1,3-1-1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0:03"/>
    </inkml:context>
    <inkml:brush xml:id="br0">
      <inkml:brushProperty name="width" value="0.0345" units="cm"/>
      <inkml:brushProperty name="height" value="0.0345" units="cm"/>
      <inkml:brushProperty name="color" value="#00BFF3"/>
    </inkml:brush>
  </inkml:definitions>
  <inkml:trace contextRef="#ctx0" brushRef="#br0">37250 51700 637,'7'7'0,"-1"-1"0,0 0 0,-2-2 0,1 1 8,2 0 14,2 1 16,2 2 15,0 0 2,-1 0-8,-1-1-11,0 1-8,-1 1-7,1 2-2,2 2-3,0 1-3,0 2-6,-1 0-9,0-1-9,-2 1-8,-1-1-11,0-1-10,-2-1-12,0 0-10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0:03"/>
    </inkml:context>
    <inkml:brush xml:id="br0">
      <inkml:brushProperty name="width" value="0.04837" units="cm"/>
      <inkml:brushProperty name="height" value="0.04837" units="cm"/>
      <inkml:brushProperty name="color" value="#00BFF3"/>
    </inkml:brush>
  </inkml:definitions>
  <inkml:trace contextRef="#ctx0" brushRef="#br0">38200 50655 454,'0'-13'40,"2"6"9,0 6 9,2 6 10,0 6-2,0 7-10,0 7-11,0 7-11,-1 4-7,-1 2-3,0 3-3,-1 1-3,-1 3-3,0 6-4,0 4-2,0 5-5,0 1-8,0-4-16,0-5-15,0-2-15,0-7-11,0-6-8,0-7-6,0-7-8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0:03"/>
    </inkml:context>
    <inkml:brush xml:id="br0">
      <inkml:brushProperty name="width" value="0.04107" units="cm"/>
      <inkml:brushProperty name="height" value="0.04107" units="cm"/>
      <inkml:brushProperty name="color" value="#00BFF3"/>
    </inkml:brush>
  </inkml:definitions>
  <inkml:trace contextRef="#ctx0" brushRef="#br0">39367 50874 535,'-2'-11'51,"-2"10"7,-4 10 6,-2 10 6,-2 4-2,-2 1-15,0-1-12,-1 1-14,0-1-10,-1 0-6,0 1-7,1-1-6,-2 2-5,0 3-4,-1 3-4,-1 3-5,1-2-4,2-4-6,4-4-7,3-6-7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0:04"/>
    </inkml:context>
    <inkml:brush xml:id="br0">
      <inkml:brushProperty name="width" value="0.05135" units="cm"/>
      <inkml:brushProperty name="height" value="0.05135" units="cm"/>
      <inkml:brushProperty name="color" value="#00BFF3"/>
    </inkml:brush>
  </inkml:definitions>
  <inkml:trace contextRef="#ctx0" brushRef="#br0">38959 50899 428,'-14'-2'8,"3"-1"15,3-2 15,2-1 16,4 0 5,4 4-7,4 4-7,4 4-6,1 3-5,1 1-5,0 3-5,0 2-4,0 1-1,1 1 1,1 1 1,2 1 2,-1 2-2,1 1-3,0 3-6,-1 1-3,1 2-6,0-1-5,-1 1-8,1-1-5,0 1-8,-1 1-8,1 1-9,0 1-8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1:04"/>
    </inkml:context>
    <inkml:brush xml:id="br0">
      <inkml:brushProperty name="width" value="0.03676" units="cm"/>
      <inkml:brushProperty name="height" value="0.03676" units="cm"/>
      <inkml:brushProperty name="color" value="#00BFF3"/>
    </inkml:brush>
  </inkml:definitions>
  <inkml:trace contextRef="#ctx0" brushRef="#br0">25250 37600 598,'14'15'53,"-3"-1"-1,-2-1-1,-4 0-1,0-2-3,4 1-5,2 0-6,3 0-5,2-1-8,2 1-10,0 0-9,1 0-12,-1-1-8,-3-1-11,-3-1-8,-2 0-10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0:05"/>
    </inkml:context>
    <inkml:brush xml:id="br0">
      <inkml:brushProperty name="width" value="0.04528" units="cm"/>
      <inkml:brushProperty name="height" value="0.04528" units="cm"/>
      <inkml:brushProperty name="color" value="#00BFF3"/>
    </inkml:brush>
  </inkml:definitions>
  <inkml:trace contextRef="#ctx0" brushRef="#br0">72744 33085 485,'0'-13'11,"0"6"22,0 6 22,0 6 21,1 4 5,2 1-16,2 3-15,2 2-14,2 0-10,3-1-5,3-1-4,4 0-6,1-2-2,1-1-3,1 0-2,1-2-3,5-1 0,8-1 0,10 0 0,9-2 1,1-1-1,-3-4-2,-4-2 0,-4-3-2,-1-3 0,1 0-2,0-2 0,2 0 0,-2-1-1,-2-1-1,-4-1-1,-2-1 0,-1-2 0,-1 0-1,0-1 0,1-1-1,-2-1 1,-2-1 1,-1-1 1,-3-1 1,-2-1 1,-1 1 1,-3-1 1,-1 1 1,-3-2 0,-4-1 1,-5-3 0,-3-1-1,-3-1 1,0-1 0,-2 1 1,0 0 0,-1-1 1,2-1 3,0-1 3,2-1 2,-1 1 1,-2 0 0,-2 1 1,-2 1 0,-3 1 0,-2 1-2,-3 2-1,-3 0-1,-3 1-1,0 1-1,-1 1 1,-1 1-1,-2 1 1,-3 4-2,-3 3 0,-3 3 0,-2 2-1,-1 2-1,-1 3 0,0 1-1,-3 1 0,-5 2-3,-3 0-1,-4 2-1,-2 1-2,0 2 0,0 2-1,0 2 0,0 1-1,1-1 1,-2 1-1,2 0-1,0 0 2,3 2 1,4 0 2,2 1 1,3 2 2,2 1 1,1 3 1,3 2 1,1 1 1,1 1 1,1 1 2,1 1 1,3 2 0,3 3-1,4 3 0,5 3-1,2 1 0,0 0-1,2 0 0,1 1-2,0-1 0,2 0 0,1 0-2,0 1 0,0-2 0,-2 0-2,-1-1 0,-3-1-1,0-1 0,2-1 0,2-2 1,3 1 1,1-2 0,3 1 0,4-1 0,2 0 0,7 0-1,8-3-2,8-1-4,10-3-2,11-2-6,14-4-7,13-4-10,15-5-7,-3-1-1,-16-2 7,-16 0 7,-18-2 6,-8 1-1,-1 0-10,-1 2-12,-1 0-10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0:06"/>
    </inkml:context>
    <inkml:brush xml:id="br0">
      <inkml:brushProperty name="width" value="0.0381" units="cm"/>
      <inkml:brushProperty name="height" value="0.0381" units="cm"/>
      <inkml:brushProperty name="color" value="#00BFF3"/>
    </inkml:brush>
  </inkml:definitions>
  <inkml:trace contextRef="#ctx0" brushRef="#br0">40747 50992 577,'-14'31'121,"2"-1"-27,4-2-28,3 1-27,1-3-16,2 0-3,0-1-3,2-1-4,0-1-3,2-3-2,0-1-2,2-2-3,1-3-1,1-3-2,3-3-1,2-2-1,1-4-1,0-4 0,-1-4 0,1-4 1,0-4-2,0-5-6,-1-5-5,1-5-5,-2-2-2,-2-1 4,-4 1 3,-2 0 2,-3 0 4,-1 3 2,0 1 4,-1 3 2,-2 3 2,0 5 2,-1 4 2,-2 6 1,0 2 0,-2 0-2,0 0-2,-1 1-3,-1 1-4,1 5-8,-1 6-8,0 4-7,1 3-5,2-1-2,3 1 0,1 0-2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0:07"/>
    </inkml:context>
    <inkml:brush xml:id="br0">
      <inkml:brushProperty name="width" value="0.03625" units="cm"/>
      <inkml:brushProperty name="height" value="0.03625" units="cm"/>
      <inkml:brushProperty name="color" value="#00BFF3"/>
    </inkml:brush>
  </inkml:definitions>
  <inkml:trace contextRef="#ctx0" brushRef="#br0">41250 51550 606,'14'7'58,"-1"-2"-7,-2-3-7,-2 0-7,-1-1-4,1 1 0,2 3-1,0 2 0,1 1-3,0 2-8,-1 0-6,1 1-7,-1 2-8,-1 2-7,0 1-7,-2 3-9,-1 0-7,0-3-8,-2-1-8,0-2-8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0:07"/>
    </inkml:context>
    <inkml:brush xml:id="br0">
      <inkml:brushProperty name="width" value="0.04861" units="cm"/>
      <inkml:brushProperty name="height" value="0.04861" units="cm"/>
      <inkml:brushProperty name="color" value="#00BFF3"/>
    </inkml:brush>
  </inkml:definitions>
  <inkml:trace contextRef="#ctx0" brushRef="#br0">42068 50235 452,'-7'-29'3,"2"5"7,2 5 7,2 5 6,1 3 3,0 0-2,0 2 0,0 1-2,0-1-2,0-2 0,0-2-1,0-1-1,-2-1-2,-2 4 1,-3 3-2,-4 3 0,-1 4 0,-1 7 1,-1 7 0,-1 8 1,-1 2 0,0 1-1,0-1-1,1 1-1,0-1-1,4-1-4,3-1-3,3-1-3,3-2-5,5-3-7,6-3-8,4-2-7,3-5-2,-1-2 0,1-6 3,0-2 0,-2-3 2,-1 0 1,-2 0 1,-2 0 1,-2 3 11,-2 6 22,-3 6 21,0 6 22,-2 4 5,0 3-11,0 3-12,0 3-11,-1 5-9,-1 7-7,0 6-5,-1 8-6,-1 5-6,2 7-6,0 5-7,2 7-6,0 1-9,0-3-11,0-4-10,0-1-12,0-7 0,0-9 11,0-8 10,0-9 10,-1-8 5,0-4 0,-2-5-1,0-4-1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0:07"/>
    </inkml:context>
    <inkml:brush xml:id="br0">
      <inkml:brushProperty name="width" value="0.05018" units="cm"/>
      <inkml:brushProperty name="height" value="0.05018" units="cm"/>
      <inkml:brushProperty name="color" value="#00BFF3"/>
    </inkml:brush>
  </inkml:definitions>
  <inkml:trace contextRef="#ctx0" brushRef="#br0">43267 49103 438,'-8'-18'35,"0"14"8,0 12 8,0 13 8,0 10-2,-2 5-8,0 6-10,-1 6-9,-1 3-6,-2 2-1,0 0-2,-1 1-2,0 0-1,1-2-1,0-2-1,2-2-2,2-3-1,2-4-1,4-4-3,3-3-2,2-5-2,2-2-4,2-3-5,1-3-3,4-4-2,2-6-1,3-6 0,3-6-1,2-6-2,1-6-5,1-5-5,2-7-3,-2-3-3,-3-1 0,-3-1 0,-3 0 0,-3 1 4,-2 5 6,-4 5 8,-2 5 7,-5 3 2,-6 2-2,-6 2-1,-5 2-1,-7 6-4,-5 12-5,-7 10-5,-5 11-6,1 2-3,8-4-5,7-5-4,9-5-4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0:08"/>
    </inkml:context>
    <inkml:brush xml:id="br0">
      <inkml:brushProperty name="width" value="0.0429" units="cm"/>
      <inkml:brushProperty name="height" value="0.0429" units="cm"/>
      <inkml:brushProperty name="color" value="#00BFF3"/>
    </inkml:brush>
  </inkml:definitions>
  <inkml:trace contextRef="#ctx0" brushRef="#br0">34405 54073 512,'-13'-2'9,"6"0"17,6-3 18,6-2 18,5-2 3,4-4-9,3-2-9,5-3-10,4-6-6,8-9-4,7-9-2,7-8-4,1-2-4,-2 4-5,-4 6-5,-2 4-6,-3 4-1,-2 3-1,-1 3 1,-3 3-1,-3 4-4,-3 3-9,-5 4-10,-3 5-9,-2 1-8,0 0-3,-1 0-5,1 0-5,-2 0 2,-2 1 8,-4-1 8,-3 0 7,-1 0 5,0 0 2,0 0 3,0 1 2,0-1 2,0 2 0,0 0 0,0 2 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0:08"/>
    </inkml:context>
    <inkml:brush xml:id="br0">
      <inkml:brushProperty name="width" value="0.05078" units="cm"/>
      <inkml:brushProperty name="height" value="0.05078" units="cm"/>
      <inkml:brushProperty name="color" value="#00BFF3"/>
    </inkml:brush>
  </inkml:definitions>
  <inkml:trace contextRef="#ctx0" brushRef="#br0">35859 53310 433,'-15'-2'40,"4"0"-4,3-3-4,3-2-4,2-1-1,3 0 4,4 1 3,2-1 4,3 0 0,2 0-4,2 0-5,1 0-3,2 1-3,2 2-1,0 3-1,1 1-1,0 0-2,1-1-1,0 0-2,-1-1-1,0-1-3,-1 2-3,0 0-4,-2 2-3,0 0-5,1 0-3,1 0-6,1 0-3,0 1-1,-2 4 2,-3 2 3,-1 4 3,-3 1 2,-4 3 2,-4 1 0,-4 3 2,-3 2-1,-2 3-3,-2 3-3,-2 3-3,-3 10-8,-5 16-9,-5 17-11,-5 17-10,1-2-5,5-18 1,6-18 0,7-19 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0:19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66450 56250 333,'49'20'167,"16"14"-1,16 15 1,16 15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0:20"/>
    </inkml:context>
    <inkml:brush xml:id="br0">
      <inkml:brushProperty name="width" value="0.03236" units="cm"/>
      <inkml:brushProperty name="height" value="0.03236" units="cm"/>
      <inkml:brushProperty name="color" value="#00BFF3"/>
    </inkml:brush>
  </inkml:definitions>
  <inkml:trace contextRef="#ctx0" brushRef="#br0">66007 55705 679,'-8'-13'40,"2"6"0,1 6 2,0 6 2,1 3-3,0 2-8,0 0-8,1 1-7,-2 2-5,2 3-3,-1 4-3,0 2-2,0 2-3,0 1-2,0 1 0,0 1-1,-1 2-2,0 2-3,-1 4-1,-1 3-2,-1 1-2,0 0-2,0 1-1,0-1-2,1-1-4,1 0-5,0-1-6,2-1-6,0-4-2,2-6 4,0-5 3,2-6 2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0:21"/>
    </inkml:context>
    <inkml:brush xml:id="br0">
      <inkml:brushProperty name="width" value="0.0359" units="cm"/>
      <inkml:brushProperty name="height" value="0.0359" units="cm"/>
      <inkml:brushProperty name="color" value="#00BFF3"/>
    </inkml:brush>
  </inkml:definitions>
  <inkml:trace contextRef="#ctx0" brushRef="#br0">62861 55890 612,'5'-22'4,"-8"5"9,-6 3 8,-7 4 8,-4 4 1,0 2-3,1 4-6,-1 3-3,1 0-5,1-1-3,1 0-2,0-2-4,3 1-2,1 0-1,2 2 0,2 0-2,2 2 2,-1 2 3,0 2 4,0 2 4,0 2 2,2 5 0,1 3 1,0 5 0,1 0 1,-2-1-1,0-3 0,-1-1 0,0-2-2,2 1-2,2 0-4,2-1-2,0 4-2,0 7-1,-2 7-1,0 7 0,-1 2-3,-2-1-2,0 0-2,-1-1-3,0-4-1,2-4 0,2-5 1,2-5 1,1-5-2,2-3-5,0-4-4,2-4-4,1-5-2,3-2 0,4-6 2,2-2 1,2-5 0,1-6-3,2-4-2,0-5-2,-1 0-1,-3 3 0,-3 4 0,-2 5-1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1:05"/>
    </inkml:context>
    <inkml:brush xml:id="br0">
      <inkml:brushProperty name="width" value="0.04759" units="cm"/>
      <inkml:brushProperty name="height" value="0.04759" units="cm"/>
      <inkml:brushProperty name="color" value="#00BFF3"/>
    </inkml:brush>
  </inkml:definitions>
  <inkml:trace contextRef="#ctx0" brushRef="#br0">26647 37051 462,'-12'-1'9,"8"0"17,8-2 19,8 0 17,5-2 2,1-2-15,3-2-14,1-1-15,2-2-10,-1 0-4,1 0-4,-1 1-4,-1-2-4,-4 0-3,-5-1-4,-3-1-3,-3-1-2,-2 2-1,-3 1-2,0 1 0,-4 1 0,-2 0 1,-4 2 0,-2 1 2,-3 1 2,-1 2 4,-3 2 4,-1 2 5,-2 2 6,0 2 12,1 2 9,-1 2 12,1 1 5,1 1 1,1 2 0,1 0 1,1 1-2,2 3-6,2 2-4,3 2-5,1 0-4,2 1-4,2-1-4,2 1-3,3-1-5,4 1-4,4 0-3,3-1-5,3-1-5,2-2-6,0-4-4,1-3-6,0-1-6,1-2-4,-1-1-5,1 0-6,-1-2 2,-3-1 6,-1 0 8,-2-1 6,-2-3 1,-1 0-6,0-3-4,-2-2-6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0:22"/>
    </inkml:context>
    <inkml:brush xml:id="br0">
      <inkml:brushProperty name="width" value="0.03377" units="cm"/>
      <inkml:brushProperty name="height" value="0.03377" units="cm"/>
      <inkml:brushProperty name="color" value="#00BFF3"/>
    </inkml:brush>
  </inkml:definitions>
  <inkml:trace contextRef="#ctx0" brushRef="#br0">63976 56033 651,'-9'-6'58,"0"4"-9,-2 4-9,0 4-10,0 3-5,1 3-3,0 3-2,2 4-2,1 1-1,2 1-1,2 1 1,2 1 0,1 1-4,0 3-7,0 1-6,0 2-8,0 1-4,-2-1-1,0-1-2,-1-1-1,-1-2-4,2-3-4,0-3-6,2-3-3,-1-5-5,0-8-5,-2-8-3,0-8-5,-1-5 4,2-1 10,0-3 11,2-1 10,0-1 7,0 4 2,0 3 1,0 3 3,0 2 4,2 1 7,0 0 6,2 2 7,1 0 3,1 0-1,3 1 0,2-1-1,1 1 2,0 2 2,0 2 4,-1 2 4,1 1-2,0 0-5,0 0-5,0 0-6,-1 0-6,1 0-8,0 0-7,0 0-8,-1 0-7,-1 2-6,0 0-6,-2 2-6,-1-1-2,0-2 3,-2-2 3,0-2 3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0:22"/>
    </inkml:context>
    <inkml:brush xml:id="br0">
      <inkml:brushProperty name="width" value="0.03872" units="cm"/>
      <inkml:brushProperty name="height" value="0.03872" units="cm"/>
      <inkml:brushProperty name="color" value="#00BFF3"/>
    </inkml:brush>
  </inkml:definitions>
  <inkml:trace contextRef="#ctx0" brushRef="#br0">64576 56111 568,'-1'-14'0,"-1"3"0,0 3 0,-1 2 0,-2 5 10,0 6 20,-2 6 20,0 6 20,0 4 3,0 5-13,2 3-14,1 4-14,0 4-9,0 2-5,0 4-5,0 3-6,-1 2-8,0 3-7,-1 4-10,-2 2-8,1 0-6,1-3-4,0-2-5,2-4-3,0-5-1,2-7 3,0-9 4,2-7 2,0-6 2,2-3 3,0-3 1,2-2 2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0:22"/>
    </inkml:context>
    <inkml:brush xml:id="br0">
      <inkml:brushProperty name="width" value="0.03071" units="cm"/>
      <inkml:brushProperty name="height" value="0.03071" units="cm"/>
      <inkml:brushProperty name="color" value="#00BFF3"/>
    </inkml:brush>
  </inkml:definitions>
  <inkml:trace contextRef="#ctx0" brushRef="#br0">64850 56210 716,'0'-15'4,"0"2"8,0 2 8,0 3 8,1 0 3,2 2-3,2 1-2,2 0-3,3 0-3,5 0-2,5-1-3,5-1-2,3 0-2,-1 2 0,1 2-1,-1 2-1,-1 1-5,-3 0-6,-3 0-9,-3 0-7,-2 1-7,-4 2-5,-3 2-6,-2 2-6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0:22"/>
    </inkml:context>
    <inkml:brush xml:id="br0">
      <inkml:brushProperty name="width" value="0.03496" units="cm"/>
      <inkml:brushProperty name="height" value="0.03496" units="cm"/>
      <inkml:brushProperty name="color" value="#00BFF3"/>
    </inkml:brush>
  </inkml:definitions>
  <inkml:trace contextRef="#ctx0" brushRef="#br0">65313 55605 629,'-7'-13'61,"2"6"-6,2 6-7,2 6-6,0 5-5,0 5-5,-2 5-5,0 5-4,-1 3-5,0-1-4,0 1-5,1-1-5,-2 0-6,2 1-12,-1-1-11,0 1-11,0-2-6,2-2-5,0-1-4,2-2-4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0:23"/>
    </inkml:context>
    <inkml:brush xml:id="br0">
      <inkml:brushProperty name="width" value="0.04813" units="cm"/>
      <inkml:brushProperty name="height" value="0.04813" units="cm"/>
      <inkml:brushProperty name="color" value="#00BFF3"/>
    </inkml:brush>
  </inkml:definitions>
  <inkml:trace contextRef="#ctx0" brushRef="#br0">65204 55545 457,'-6'-13'5,"4"4"12,4 6 10,4 5 12,2 1 1,3 1-8,2 0-8,2 0-8,0 1-6,-1 0-2,-1 1-2,0 2-3,-2-1-3,1-1-1,0 0-3,0-2-2,-2 1 2,-1 2 4,-2 2 4,-2 2 5,-2 3 6,-1 5 7,0 5 8,-1 5 7,-2 1 0,-1 0-6,0-1-5,-1-1-6,-2-1-4,0 1-1,-1-1-2,-2 1 0,1 0-2,1 0-3,0 2-1,2 1-4,0 0 0,0-1 0,0-2 0,0 1 0,1-3-2,0 0-2,2-1-3,0-1-3,1-2-3,-2-3-1,0-3-1,-1-2-1,-2-3-1,-1-1 0,0 0 1,-1-2 0,-1-1 1,-2 0 1,0-2 0,-1 0 1,-2-1 0,0 1-2,-1 2 0,-1 0-2,-2 1 0,-1 2 1,-3 0 0,-1 1 1,-1 0 1,4 0 1,3-2 1,3-1 1,2 0-7,1 0-15,0 0-16,2 0-15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0:24"/>
    </inkml:context>
    <inkml:brush xml:id="br0">
      <inkml:brushProperty name="width" value="0.04255" units="cm"/>
      <inkml:brushProperty name="height" value="0.04255" units="cm"/>
      <inkml:brushProperty name="color" value="#00BFF3"/>
    </inkml:brush>
  </inkml:definitions>
  <inkml:trace contextRef="#ctx0" brushRef="#br0">66450 56497 517,'10'-15'104,"4"4"-16,3 3-17,5 3-17,0 1-12,-1 2-8,-3 0-6,-1 2-9,-1 0-4,1 0-3,2 0-3,0 0-2,-1 0-8,-1 2-13,-3 0-11,-1 2-13,-2 0-12,-2 3-11,-2 2-11,-2 2-10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0:24"/>
    </inkml:context>
    <inkml:brush xml:id="br0">
      <inkml:brushProperty name="width" value="0.04151" units="cm"/>
      <inkml:brushProperty name="height" value="0.04151" units="cm"/>
      <inkml:brushProperty name="color" value="#00BFF3"/>
    </inkml:brush>
  </inkml:definitions>
  <inkml:trace contextRef="#ctx0" brushRef="#br0">66121 57350 529,'-15'7'0,"2"-1"0,3 0 0,1-2 0,1 0 7,0 0 11,0 0 13,0 0 11,5-1 8,8 0 1,9-2 1,10 0 1,3-3-4,1-2-9,-1-4-10,1-2-10,-1 0-7,0 3-4,1 2-4,-1 4-4,1 1-3,-1 0 2,1 0-1,-1 0 2,-1 0-10,-5 2-18,-3 0-19,-4 2-19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0:24"/>
    </inkml:context>
    <inkml:brush xml:id="br0">
      <inkml:brushProperty name="width" value="0.0421" units="cm"/>
      <inkml:brushProperty name="height" value="0.0421" units="cm"/>
      <inkml:brushProperty name="color" value="#00BFF3"/>
    </inkml:brush>
  </inkml:definitions>
  <inkml:trace contextRef="#ctx0" brushRef="#br0">67207 56247 522,'-8'-7'9,"2"0"17,1 2 18,0 1 17,0 3 4,0 7-9,-1 7-10,-1 8-9,-1 4-7,0 5-3,0 3-4,0 4-3,1 3-5,-1 4-5,0 3-3,0 2-5,0 1-7,0 0-7,1-2-7,-1 0-8,1-4-5,2-6-2,2-6-3,2-5-2,2-6-5,2-5-5,2-5-6,2-4-6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0:25"/>
    </inkml:context>
    <inkml:brush xml:id="br0">
      <inkml:brushProperty name="width" value="0.04262" units="cm"/>
      <inkml:brushProperty name="height" value="0.04262" units="cm"/>
      <inkml:brushProperty name="color" value="#00BFF3"/>
    </inkml:brush>
  </inkml:definitions>
  <inkml:trace contextRef="#ctx0" brushRef="#br0">67844 56600 516,'-8'17'153,"-2"1"-36,0 3-36,-1 1-36,0 1-20,2-1-5,2-1-5,3 0-6,-1-1-2,2 1-2,-1 1-1,0 1-2,0-1-2,2-1-1,0-3-2,2-1-2,0-2-3,2-1-6,0 0-4,2-2-6,1-2 1,1-2 3,3-4 5,2-2 5,1-4 2,0-2 1,0-4 2,-1-2 0,0-1 1,0 1 0,-2 0-1,0 2 0,-1-1 1,0-2 0,-1-2 2,1-1 0,-1-2 2,0-2 0,-2 0 1,0-1 0,-2 0 0,-1-1-2,0 0 0,-1 1-2,-3 0-1,0 3 1,-3 1-1,-2 2 1,-2 2-4,-4 2-7,-2 3-6,-3 1-6,-1 3-4,2 6 1,3 4 1,1 5 1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0:26"/>
    </inkml:context>
    <inkml:brush xml:id="br0">
      <inkml:brushProperty name="width" value="0.0405" units="cm"/>
      <inkml:brushProperty name="height" value="0.0405" units="cm"/>
      <inkml:brushProperty name="color" value="#00BFF3"/>
    </inkml:brush>
  </inkml:definitions>
  <inkml:trace contextRef="#ctx0" brushRef="#br0">68250 56300 543,'22'0'168,"-1"0"-41,-2 0-42,-2 0-42,-2 0-24,1 0-8,0 0-8,-1 0-7,0 0-8,0 0-7,-2 0-7,-1 0-8,-1 0-9,0 2-12,-2 0-11,0 2-12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1:05"/>
    </inkml:context>
    <inkml:brush xml:id="br0">
      <inkml:brushProperty name="width" value="0.03735" units="cm"/>
      <inkml:brushProperty name="height" value="0.03735" units="cm"/>
      <inkml:brushProperty name="color" value="#00BFF3"/>
    </inkml:brush>
  </inkml:definitions>
  <inkml:trace contextRef="#ctx0" brushRef="#br0">27516 36441 588,'-7'-16'0,"2"2"0,2 1 0,2 1 0,2 0 9,2 1 16,2-1 17,2 0 16,2 1 6,3 2-6,3 3-5,4 1-7,1 1-11,3 2-16,1 0-16,3 2-18,-2 0-12,-3 0-8,-4 0-10,-5 0-8,-2 0-4,0 2 1,-2 0 2,0 2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0:26"/>
    </inkml:context>
    <inkml:brush xml:id="br0">
      <inkml:brushProperty name="width" value="0.04291" units="cm"/>
      <inkml:brushProperty name="height" value="0.04291" units="cm"/>
      <inkml:brushProperty name="color" value="#00BFF3"/>
    </inkml:brush>
  </inkml:definitions>
  <inkml:trace contextRef="#ctx0" brushRef="#br0">69179 55833 512,'-7'-6'18,"2"4"20,2 4 18,2 4 19,0 2 3,0 1-14,-2 2-15,0 0-13,0 1-10,0 0-5,2-1-7,0 1-5,1 0-5,-2 2-7,-1 0-4,0 1-6,-1 1-4,0 1-3,0 2-3,1 0-3,-1-1-1,0-1-2,0-2-1,0-3-1,0-1-2,2 0-3,0-2-3,2 0-3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0:28"/>
    </inkml:context>
    <inkml:brush xml:id="br0">
      <inkml:brushProperty name="width" value="0.04732" units="cm"/>
      <inkml:brushProperty name="height" value="0.04732" units="cm"/>
      <inkml:brushProperty name="color" value="#00BFF3"/>
    </inkml:brush>
  </inkml:definitions>
  <inkml:trace contextRef="#ctx0" brushRef="#br0">69648 55950 464,'-1'23'196,"-1"1"-48,0-1-47,-1 1-47,-1 0-30,0 1-12,0 1-11,0 1-13,0 1-10,0 2-7,0 3-7,0 1-8,0-1-9,2-3-7,0-5-10,2-3-7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0:44"/>
    </inkml:context>
    <inkml:brush xml:id="br0">
      <inkml:brushProperty name="width" value="0.05098" units="cm"/>
      <inkml:brushProperty name="height" value="0.05098" units="cm"/>
      <inkml:brushProperty name="color" value="#FED406"/>
    </inkml:brush>
  </inkml:definitions>
  <inkml:trace contextRef="#ctx0" brushRef="#br0">34146 59375 431,'-50'13'61,"29"-6"9,27-6 7,27-6 10,16-3-6,2-2-16,4 0-18,2-1-17,-1 0-10,-6 0-6,-6 2-4,-6 1-5,-2 0-4,3 2-3,1 1-4,2 0-5,1 1 0,-2 0 1,0 0 1,-1 1 2,-2-2-1,-4 2-2,-2-1-2,-3 0-2,-3 0-1,-5 2 0,-3 0-1,-4 2-1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0:45"/>
    </inkml:context>
    <inkml:brush xml:id="br0">
      <inkml:brushProperty name="width" value="0.0439" units="cm"/>
      <inkml:brushProperty name="height" value="0.0439" units="cm"/>
      <inkml:brushProperty name="color" value="#FED406"/>
    </inkml:brush>
  </inkml:definitions>
  <inkml:trace contextRef="#ctx0" brushRef="#br0">36434 58600 501,'-15'0'0,"2"0"0,3 0 0,1 0 0,3 1 10,6 2 22,4 2 20,6 2 22,2 1 2,3 1-14,2 2-14,2 0-15,1 1-10,3 1-4,1 1-4,3 2-5,-1 0-2,0 1-1,-1 1-1,0 1-1,-3 0-1,-3-3-1,-3-1 0,-3-2-2,-4-1 0,-4 3 1,-6 2 0,-4 1 0,-5 3-2,-3 1-9,-5 3-6,-4 1-8,-2 2-4,-3 1-3,-1 1-3,-2 1-3,-1-1-2,4-3-2,4-4-3,2-1-2,2-5 0,4-3 2,3-4 2,3-4 2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0:45"/>
    </inkml:context>
    <inkml:brush xml:id="br0">
      <inkml:brushProperty name="width" value="0.04177" units="cm"/>
      <inkml:brushProperty name="height" value="0.04177" units="cm"/>
      <inkml:brushProperty name="color" value="#FED406"/>
    </inkml:brush>
  </inkml:definitions>
  <inkml:trace contextRef="#ctx0" brushRef="#br0">37950 58141 526,'1'-22'81,"4"6"-16,2 5-15,4 5-14,2 2-8,5 0 0,3 0 1,5 0 1,2 0-1,1-2-3,1 0-1,1-1-3,-1-1-5,-2 0-9,-1 0-11,-2 1-9,-3 0-2,-3 2 2,-3 2 4,-3 2 3,-3 2-8,-2 4-19,-4 2-19,-2 3-19,-3 1-4,-1 0 11,0-2 12,-1 0 11,-2-2 8,0-1 4,-1-1 4,-2 0 5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0:45"/>
    </inkml:context>
    <inkml:brush xml:id="br0">
      <inkml:brushProperty name="width" value="0.04423" units="cm"/>
      <inkml:brushProperty name="height" value="0.04423" units="cm"/>
      <inkml:brushProperty name="color" value="#FED406"/>
    </inkml:brush>
  </inkml:definitions>
  <inkml:trace contextRef="#ctx0" brushRef="#br0">39016 58400 497,'-7'15'4,"2"-1"9,2-1 8,2 0 8,1 0 7,0 5 6,0 3 4,0 5 6,0 1-1,0 1-6,0-1-8,0 1-6,0 2-5,2 4-5,0 6-4,2 5-4,0 3-3,0 3-4,0 4-4,0 2-2,-1-1-5,-1-5-8,0-4-6,-1-5-7,-1-6-7,1-6-8,2-5-7,0-7-8,0-4-3,-4-4 3,-2-5 0,-3-2 3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0:46"/>
    </inkml:context>
    <inkml:brush xml:id="br0">
      <inkml:brushProperty name="width" value="0.03453" units="cm"/>
      <inkml:brushProperty name="height" value="0.03453" units="cm"/>
      <inkml:brushProperty name="color" value="#FED406"/>
    </inkml:brush>
  </inkml:definitions>
  <inkml:trace contextRef="#ctx0" brushRef="#br0">38194 59031 637,'-6'-7'10,"2"1"21,4 0 22,2 2 20,3 3 1,2 6-18,2 5-18,2 7-19,-1 4-12,-2 3-6,-4 3-6,-2 3-6,-4 0-3,-2-1 3,-4-3 1,-2-1 2,-2-4 0,0-5-4,0-5-4,1-5-3,-1-3 2,0-4 5,0-2 7,1-3 6,0-5 5,4-4 4,2-5 2,4-5 4,2-2 0,4-1-2,2 1-2,4 0-2,1 0-5,3 4-7,2 3-9,1 3-7,1 4-9,-2 3-11,-3 4-11,-1 4-10,-2 2-1,0 0 10,-2 0 8,0 0 10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0:47"/>
    </inkml:context>
    <inkml:brush xml:id="br0">
      <inkml:brushProperty name="width" value="0.05565" units="cm"/>
      <inkml:brushProperty name="height" value="0.05565" units="cm"/>
      <inkml:brushProperty name="color" value="#FED406"/>
    </inkml:brush>
  </inkml:definitions>
  <inkml:trace contextRef="#ctx0" brushRef="#br0">39239 58499 395,'-30'-1'8,"20"-2"18,20-2 17,20-1 16,9-2 4,0 0-13,0 0-11,0 0-12,-1 1-10,-3 0-9,-3 2-9,-3 1-9,-4 0-6,-1 2 0,-4 0-1,-3 2-1,-4-1-4,-5-2-9,-4-2-7,-5-2-9,-5-2 1,-2-2 8,-4-1 9,-2-3 8,-1-1 6,1-1 6,1-2 5,0 1 6,2 0 5,3 2 8,1 4 7,2 3 7,1 3 9,0 4 12,0 4 11,0 4 12,0 4-1,1 3-11,-2 5-12,2 4-11,-1 3-9,2 4-4,0 5-5,2 3-4,0 2-4,0 2-3,0 1-2,0 0-2,0 1-2,0 1-5,0-1-2,0 0-4,0-2-5,0-4-6,0-4-6,0-3-6,-3-12-7,-4-19-5,-5-18-5,-5-18-7,-2-10 4,4 2 12,3 0 12,3 1 11,2 4 8,2 6 2,2 5 3,2 7 2,-2 8 5,-6 10 9,-6 12 8,-5 10 9,-4 7 0,-1 5-6,-1 3-8,-1 4-6,2 0-4,5-5-2,5-5-3,5-5-1,7-8-4,11-9-4,11-10-4,11-9-5,6-7-2,1 0-1,1-1-1,0 0 1,-1 0 0,-3 4 4,-5 5 3,-3 3 3,-5 3 2,-3 2 1,-4 2 0,-4 2 2,-4 3 7,-1 2 15,-2 3 16,-2 4 15,0 0 3,0 1-7,2 0-8,0 0-8,2-1-5,4 1-5,2 0-4,3 0-4,2-1-4,2 1-5,0 0-3,1 0-5,0-1-1,-1-1 0,-1 0 2,-1-2-1,-1-3-10,-4-6-24,-3-6-24,-2-6-23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0:47"/>
    </inkml:context>
    <inkml:brush xml:id="br0">
      <inkml:brushProperty name="width" value="0.04379" units="cm"/>
      <inkml:brushProperty name="height" value="0.04379" units="cm"/>
      <inkml:brushProperty name="color" value="#FED406"/>
    </inkml:brush>
  </inkml:definitions>
  <inkml:trace contextRef="#ctx0" brushRef="#br0">40613 57963 502,'-8'-23'4,"2"4"9,1 3 8,0 3 8,1 1 8,0 0 6,0 0 6,1 1 6,2 1 1,7 6-3,7 4-5,8 6-4,1 3-12,-1 3-19,-3 4-18,-1 2-20,-2 1-18,-4-1-17,-3-1-18,-2 0-17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1:38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62746 11416 999,'-9'-23'-2,"0"4"-6,-2 3-6,0 3-4,0 3-5,3 6-2,1 4-3,2 6-2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1:05"/>
    </inkml:context>
    <inkml:brush xml:id="br0">
      <inkml:brushProperty name="width" value="0.04393" units="cm"/>
      <inkml:brushProperty name="height" value="0.04393" units="cm"/>
      <inkml:brushProperty name="color" value="#00BFF3"/>
    </inkml:brush>
  </inkml:definitions>
  <inkml:trace contextRef="#ctx0" brushRef="#br0">29050 35321 500,'2'-21'61,"6"5"-7,4 4-7,5 6-8,5 3-5,3 2-1,4 2-3,5 2-3,0 3-1,0 6-3,-1 4-2,-1 5-2,-3 4-2,-3 3-1,-5 3-1,-3 2-2,-4 4-1,-4 5-5,-5 3-2,-2 4-5,-6 1-4,-6 2-7,-6-2-6,-5 1-8,-5 0-6,-1-2-7,-3 0-6,-1-2-8,1-5-3,5-8-1,5-9-1,5-8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1:39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7650 24300 999,'8'23'-3,"0"-1"-6,0-1-7,0-1-7,-2-2-3,0-3 0,-4-3-1,0-2-1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1:39"/>
    </inkml:context>
    <inkml:brush xml:id="br0">
      <inkml:brushProperty name="width" value="0.04904" units="cm"/>
      <inkml:brushProperty name="height" value="0.04904" units="cm"/>
    </inkml:brush>
  </inkml:definitions>
  <inkml:trace contextRef="#ctx0" brushRef="#br0">7698 24939 448,'-7'-5'28,"2"6"17,2 6 16,2 6 17,0 4 1,0 3-15,-2 3-15,0 3-15,-1 2-9,0 1-4,0 0-3,0 3-4,0-1-3,2 2-2,0 1-1,2 1-3,0 0-2,0 0-4,0 0-4,0 1-3,0-3-3,0-2-2,0-3-2,0-3-2,0-3-2,2-2-3,0-4-2,2-3-2,0-7-6,0-12-12,0-12-11,0-11-11,-1-4-1,0 5 11,-2 5 9,0 5 10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1:39"/>
    </inkml:context>
    <inkml:brush xml:id="br0">
      <inkml:brushProperty name="width" value="0.04892" units="cm"/>
      <inkml:brushProperty name="height" value="0.04892" units="cm"/>
    </inkml:brush>
  </inkml:definitions>
  <inkml:trace contextRef="#ctx0" brushRef="#br0">7683 24728 449,'2'-14'105,"6"1"-23,4 2-23,5 2-23,3 2-12,1 1-2,1 0 0,1 2-2,1 0-1,1 2-2,1 0-2,1 2-1,0 1-1,-3 2-3,-1 2-2,-3 2-2,-1 2 0,-2 3 1,-3 3 1,-1 4 0,-3 1 1,-2 2 0,-4 3-1,-2 2 0,-2 0-2,0 2-1,0 1-2,0 1-2,-3 0-1,-2 1-1,-5-1-3,-4 0-1,-3 0-1,-3-1 0,-3-1 0,-3-1 0,-2-1-4,-1-1-8,-1-1-7,-1-1-8,1-2-5,1-3-3,3-3-5,2-3-2,1-2-3,4-2-1,3-2 0,3-2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1:40"/>
    </inkml:context>
    <inkml:brush xml:id="br0">
      <inkml:brushProperty name="width" value="0.0269" units="cm"/>
      <inkml:brushProperty name="height" value="0.0269" units="cm"/>
    </inkml:brush>
  </inkml:definitions>
  <inkml:trace contextRef="#ctx0" brushRef="#br0">10100 25800 817,'16'0'77,"-1"0"-21,1 0-21,0 0-20,-1 1-18,-1 2-13,-1 2-13,0 2-14,-3 1-5,-1 3 4,-2 2 4,-2 2 4,-2-1 4,-2-3 7,-2-3 5,-2-2 7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1:40"/>
    </inkml:context>
    <inkml:brush xml:id="br0">
      <inkml:brushProperty name="width" value="0.02731" units="cm"/>
      <inkml:brushProperty name="height" value="0.02731" units="cm"/>
    </inkml:brush>
  </inkml:definitions>
  <inkml:trace contextRef="#ctx0" brushRef="#br0">10111 26500 805,'-15'7'-1,"4"-1"-2,3 0-2,3-2-3,3 1 10,5 0 20,6 1 21,4 2 20,4 0-6,1 0-33,3-1-31,2 1-32,-2-1-15,-3 0 2,-4-2 2,-4 0 3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1:41"/>
    </inkml:context>
    <inkml:brush xml:id="br0">
      <inkml:brushProperty name="width" value="0.04812" units="cm"/>
      <inkml:brushProperty name="height" value="0.04812" units="cm"/>
    </inkml:brush>
  </inkml:definitions>
  <inkml:trace contextRef="#ctx0" brushRef="#br0">11899 23918 457,'-1'-13'7,"0"6"15,-2 6 16,0 6 14,-3 8 2,-2 8-8,-3 8-11,-3 10-8,-3 5-8,-2 0-5,-1 2-4,-2 0-5,-1-1-4,4-6-4,3-4-4,3-5-4,5-7-5,6-11-8,7-9-7,8-9-7,3-8 0,3-4 9,2-3 9,1-5 9,0 1 5,-3 5 4,-3 5 2,-2 5 3,-4 7 7,-1 10 11,-2 9 11,-2 11 10,-3 4 3,-2 0-7,-3 1-7,-4-1-7,0-2-4,0-5-4,2-5-3,1-5-2,3-5-10,7-4-18,8-6-15,6-4-18,3-7-5,-1-7 7,-1-9 5,-1-7 6,-1-6 5,-1-4 3,-1-4 2,0-4 4,-2 0 2,-1 4 5,-1 4 4,-1 4 3,-1 4 6,-2 5 5,-2 5 6,-2 6 6,-2 2 6,-1 4 8,0 3 7,-1 3 7,-1 4 4,2 8 4,0 6 1,1 7 3,2 2-5,0-3-12,1-2-14,2-4-13,0-1-9,2 0-6,0 0-6,1-1-5,-1 2-7,-4 0-6,-4 1-7,-4 2-6,-4-1 1,-2-1 10,-3-1 8,-3 0 9,-1-1 8,4-1 5,3 1 5,2 0 5,2 2 8,-2 5 8,0 6 9,-1 4 9,0 3 2,2 4-4,2 3-4,2 3-4,1 4-5,0 8-3,0 6-4,0 7-5,0 6-3,0 3-5,0 5-3,0 3-6,1 2-5,0-2-9,2 0-8,0-1-8,2-5-7,2-9-4,1-8-5,3-10-4,0-7 0,-2-7 4,-2-7 4,-2-7 4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1:41"/>
    </inkml:context>
    <inkml:brush xml:id="br0">
      <inkml:brushProperty name="width" value="0.03785" units="cm"/>
      <inkml:brushProperty name="height" value="0.03785" units="cm"/>
    </inkml:brush>
  </inkml:definitions>
  <inkml:trace contextRef="#ctx0" brushRef="#br0">13410 25109 581,'6'-30'3,"-1"5"5,-2 3 7,-2 5 5,-1 1 5,0 2 1,0 1 4,0 1 1,-2 5 3,-3 10-1,-6 10 1,-2 9 1,-4 6-3,-2 3-7,-1 1-7,-3 3-7,1-2-3,3-2 0,3-3-1,3-3 0,3-4-1,6-3-4,4-4-2,6-4-2,5-5-2,5-2 0,7-6 1,5-2 0,4-4-6,-1-2-12,1-2-11,-1-1-12,-2-1-2,-5 2 6,-5 3 5,-5 1 7,-3 1-1,0 2-4,-2 1-6,0 0-6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1:41"/>
    </inkml:context>
    <inkml:brush xml:id="br0">
      <inkml:brushProperty name="width" value="0.0432" units="cm"/>
      <inkml:brushProperty name="height" value="0.0432" units="cm"/>
    </inkml:brush>
  </inkml:definitions>
  <inkml:trace contextRef="#ctx0" brushRef="#br0">14732 24090 509,'-8'-5'11,"2"8"23,0 6 24,2 7 22,0 5 3,2 1-18,0 2-16,2 3-18,0 0-9,0 1-3,0-1-3,0 1-2,0 0-6,0 2-8,0 2-11,0 3-8,0-2-7,0-2-5,0-3-4,0-3-6,0-3-2,0-3-2,0-3 0,0-2-2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1:42"/>
    </inkml:context>
    <inkml:brush xml:id="br0">
      <inkml:brushProperty name="width" value="0.05384" units="cm"/>
      <inkml:brushProperty name="height" value="0.05384" units="cm"/>
    </inkml:brush>
  </inkml:definitions>
  <inkml:trace contextRef="#ctx0" brushRef="#br0">14566 24532 408,'-7'-22'19,"2"2"0,2 4 1,2 3 2,1 2-1,2 1-1,0 0-1,2 2-2,2 0 2,5-2 1,5 0 2,6-1 2,1 0-4,-1 2-8,-1 2-9,-1 3-8,-1-1-6,1 2-2,0-1-2,-1 0-1,-1 0-4,-2 0-6,-4 0-6,-3 0-6,-2-1-1,-2-2 5,-2-1 6,-2-3 4,-2 0 6,-2 0 7,-2 2 7,-2 1 7,0 0 4,-1 0 1,0 0 3,0 0 0,0 0 7,2 1 11,1-1 10,0 0 11,2 2 5,2 6 1,2 4 1,2 6 0,1 3-4,-2 5-9,0 3-7,-2 5-9,0 4-6,0 5-4,0 4-4,0 6-5,0 0-2,0-4-2,0-4 0,0-3-1,0-4-2,0-3-5,0-4-5,0-1-3,2-4-2,2-1 0,3-2 1,4-3 0,1-1 1,1-2 1,1-2 1,2-2 2,-1-2 0,1-1 1,0 0 1,-1-1 0,1-1 0,-2 0-1,-1 0-2,-1 0-2,0-2-4,0 0-10,0-3-7,-1-2-10,0-2-3,-2-4 1,-2-2 1,-2-3 2,-2 0 0,-1 3 3,0 2 0,-1 4 2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1:42"/>
    </inkml:context>
    <inkml:brush xml:id="br0">
      <inkml:brushProperty name="width" value="0.04402" units="cm"/>
      <inkml:brushProperty name="height" value="0.04402" units="cm"/>
    </inkml:brush>
  </inkml:definitions>
  <inkml:trace contextRef="#ctx0" brushRef="#br0">15833 24161 499,'-9'-13'15,"-2"8"28,-2 7 29,-1 6 30,-3 6 0,0 7-25,-1 5-26,-1 7-26,-2 3-16,-1 2-5,-3 2-4,-1 2-6,1-1-17,4-7-27,6-6-28,5-5-28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1:06"/>
    </inkml:context>
    <inkml:brush xml:id="br0">
      <inkml:brushProperty name="width" value="0.03557" units="cm"/>
      <inkml:brushProperty name="height" value="0.03557" units="cm"/>
      <inkml:brushProperty name="color" value="#00BFF3"/>
    </inkml:brush>
  </inkml:definitions>
  <inkml:trace contextRef="#ctx0" brushRef="#br0">30600 36099 618,'2'-15'3,"4"1"6,4 1 5,3 1 7,6 0 6,5 0 10,7 0 8,5 0 9,4 1-1,-1 3-9,0 1-10,0 2-10,-1 2-10,-3 2-12,-3 2-10,-3 2-11,-4 3-9,-5 4-6,-5 3-7,-4 5-6,-5 1-1,-3-1 4,-2-1 5,-4 0 6,-1-2 2,-2-1 2,0-1 1,-1 0 2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1:48"/>
    </inkml:context>
    <inkml:brush xml:id="br0">
      <inkml:brushProperty name="width" value="0.0419" units="cm"/>
      <inkml:brushProperty name="height" value="0.0419" units="cm"/>
    </inkml:brush>
  </inkml:definitions>
  <inkml:trace contextRef="#ctx0" brushRef="#br0">19251 23395 525,'-9'-7'4,"0"2"10,-2 2 10,0 2 9,0 1 0,1-2-9,0 0-10,2-1-9,0 1 0,1 5 9,-1 6 10,0 4 8,0 3 4,2-1-5,1 1-4,0 0-5,1 1-2,0 5 1,0 3-1,1 5 0,-1 0-2,2 0-5,0-1-3,2-1-5,-1 0-3,0 1 0,-2 1-1,0 1 0,-1-2-3,0-2-1,0-3-3,0-3-3,2-4-8,4-6-15,4-6-16,4-6-14,2-4-3,-1-2 12,1-2 12,0-2 10,-1 0 5,-3-1-4,-1 0-2,-2 0-3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1:49"/>
    </inkml:context>
    <inkml:brush xml:id="br0">
      <inkml:brushProperty name="width" value="0.03661" units="cm"/>
      <inkml:brushProperty name="height" value="0.03661" units="cm"/>
    </inkml:brush>
  </inkml:definitions>
  <inkml:trace contextRef="#ctx0" brushRef="#br0">19971 23500 600,'-7'30'145,"2"-3"-36,2-3-36,2-3-37,0 0-20,0 3-4,-2 3-6,0 3-3,-1 1-5,0-1-3,0-2-3,1 1-3,-1-4-7,0-3-11,0-5-11,0-3-11,1-5-5,2-6 1,2-6 0,2-6 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1:49"/>
    </inkml:context>
    <inkml:brush xml:id="br0">
      <inkml:brushProperty name="width" value="0.03292" units="cm"/>
      <inkml:brushProperty name="height" value="0.03292" units="cm"/>
    </inkml:brush>
  </inkml:definitions>
  <inkml:trace contextRef="#ctx0" brushRef="#br0">20000 23944 668,'9'-29'24,"1"7"10,3 5 8,2 7 10,1 3 0,-1 2-8,1 2-10,0 2-9,0 1-8,-1 0-9,1 0-10,0 0-7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1:49"/>
    </inkml:context>
    <inkml:brush xml:id="br0">
      <inkml:brushProperty name="width" value="0.04516" units="cm"/>
      <inkml:brushProperty name="height" value="0.04516" units="cm"/>
    </inkml:brush>
  </inkml:definitions>
  <inkml:trace contextRef="#ctx0" brushRef="#br0">20766 23069 487,'0'-22'2,"2"3"4,0 3 4,2 3 5,0 4 10,0 6 17,0 6 16,0 6 16,-1 4 2,-1 5-14,0 4-14,-1 3-14,-1 3-11,0 3-5,0 1-7,0 3-5,-2 2-4,0 8-2,-4 4-1,0 7-1,-2 5-5,2 2-9,0 3-7,2 3-9,0-2-7,2-7-4,0-7-6,2-6-5,0-8-2,2-7 1,0-9 3,2-7 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1:49"/>
    </inkml:context>
    <inkml:brush xml:id="br0">
      <inkml:brushProperty name="width" value="0.03335" units="cm"/>
      <inkml:brushProperty name="height" value="0.03335" units="cm"/>
    </inkml:brush>
  </inkml:definitions>
  <inkml:trace contextRef="#ctx0" brushRef="#br0">21166 23447 659,'-7'-8'4,"2"0"8,2 0 8,2 1 8,2 0 1,2 2-4,2 2-4,2 2-6,2 1 1,5 0 4,4 0 4,4 0 4,1 0 0,1 0-4,-1 0-3,1 0-4,-2 0-8,-3 0-16,-3 0-15,-2 0-14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1:50"/>
    </inkml:context>
    <inkml:brush xml:id="br0">
      <inkml:brushProperty name="width" value="0.03672" units="cm"/>
      <inkml:brushProperty name="height" value="0.03672" units="cm"/>
    </inkml:brush>
  </inkml:definitions>
  <inkml:trace contextRef="#ctx0" brushRef="#br0">21682 23061 599,'-8'-15'4,"2"4"8,0 3 9,2 3 9,0 3 6,2 5 4,0 6 4,2 4 5,0 4-1,0 1-7,0 3-8,0 2-7,0 0-10,0 2-15,0 1-15,0 1-14,0-1-8,0-3-2,0-3-2,0-2-2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1:50"/>
    </inkml:context>
    <inkml:brush xml:id="br0">
      <inkml:brushProperty name="width" value="0.04703" units="cm"/>
      <inkml:brushProperty name="height" value="0.04703" units="cm"/>
    </inkml:brush>
  </inkml:definitions>
  <inkml:trace contextRef="#ctx0" brushRef="#br0">21846 22663 467,'6'-8'0,"-1"0"0,-2 0 0,-2 0 0,0 1 5,2 1 9,2 0 10,2 2 9,1 0 2,2 2-4,0 0-6,1 2-3,1 0-6,0 2-6,-1 0-4,1 2-5,-1 1-4,-2 3-1,-2 4-1,-2 2-1,-1 3 2,0 1 6,-1 3 5,1 1 5,-1 2 5,-4-1 5,-2 1 4,-3-1 5,-2 1 0,2-1-1,0 1-3,2-1-3,1 1-2,0 1-3,2 1-1,0 1-3,1 0-2,0-3-4,0-1-4,0-3-3,0-1-2,0-1-1,0 0-2,0-2 0,-1-1-5,-2 1-5,-2 0-7,-1-1-5,-4 1-5,-2 0-4,-4 0-2,-1-1-4,-3 0 1,2-3 3,1-1 3,1-2 4,1-2 0,0 0-7,2-2-4,1 0-5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1:50"/>
    </inkml:context>
    <inkml:brush xml:id="br0">
      <inkml:brushProperty name="width" value="0.04528" units="cm"/>
      <inkml:brushProperty name="height" value="0.04528" units="cm"/>
    </inkml:brush>
  </inkml:definitions>
  <inkml:trace contextRef="#ctx0" brushRef="#br0">17896 25638 485,'-22'0'3,"4"0"3,5 0 5,3 0 4,4-1 8,4-1 11,4 0 11,4-1 11,5-1 3,5 0-8,7 0-6,5 0-7,5 0-6,3-2-6,2 0-4,4-1-5,1-1-5,0 2-2,0 1-4,1 0-3,-1 1-3,2 0 0,0 0-1,2 1-2,2-2 0,6 0-1,4-2-1,5 0-1,3 0 0,1 2 0,1 3 1,2 1 0,-1-1-2,-1-1-2,-1-2-3,-1-1-3,-2-2-1,-3 2 0,-2 1-1,-4 0 0,-4 1-1,-6 1-2,-6-1-2,-6 0-1,-5 0-3,-5 2-2,-5 0-2,-4 2-3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1:51"/>
    </inkml:context>
    <inkml:brush xml:id="br0">
      <inkml:brushProperty name="width" value="0.04452" units="cm"/>
      <inkml:brushProperty name="height" value="0.04452" units="cm"/>
    </inkml:brush>
  </inkml:definitions>
  <inkml:trace contextRef="#ctx0" brushRef="#br0">19020 26244 494,'-2'-22'7,"-2"3"13,-4 3 15,-2 2 13,-2 4 0,1 3-13,-1 2-12,0 4-14,0 2-8,1 2-1,-1 2-2,0 2-1,1 0-2,0-1 1,2-1 0,1 0-1,0 0 5,2 4 7,1 2 8,0 3 8,2 3 3,0 1 0,2 3-1,0 2-1,1 1-1,-2 4-1,0 3 0,-1 3-2,-2 2-1,2 0-3,-1 2-3,0 1-4,0-1-2,2-2-3,0-2-3,2-1-2,0-3-4,2 0-4,0-1-4,2-1-5,0-2-1,0-3-3,-1-3 0,2-3-2,0-3-7,3-4-12,3-5-13,4-2-12,-1-5-1,-3 0 12,-3-3 11,-2-2 11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1:55"/>
    </inkml:context>
    <inkml:brush xml:id="br0">
      <inkml:brushProperty name="width" value="0.04004" units="cm"/>
      <inkml:brushProperty name="height" value="0.04004" units="cm"/>
    </inkml:brush>
  </inkml:definitions>
  <inkml:trace contextRef="#ctx0" brushRef="#br0">20006 26920 549,'-8'-7'0,"0"-1"0,0 0 0,0 0 0,1 3 12,4 6 23,3 6 23,2 6 23,1 5 4,0 5-18,-2 5-16,0 5-19,-1 3-12,0 2-11,0 2-9,0 3-9,-1-2-9,0-4-9,-2-4-8,0-3-8,0-8-7,2-9-6,2-10-7,2-10-5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1:06"/>
    </inkml:context>
    <inkml:brush xml:id="br0">
      <inkml:brushProperty name="width" value="0.03765" units="cm"/>
      <inkml:brushProperty name="height" value="0.03765" units="cm"/>
      <inkml:brushProperty name="color" value="#00BFF3"/>
    </inkml:brush>
  </inkml:definitions>
  <inkml:trace contextRef="#ctx0" brushRef="#br0">30924 37147 584,'-11'-8'93,"10"0"-12,10 0-13,10 1-13,6 0-11,4 2-10,5 2-10,3 2-11,2 1-9,0 0-9,1 0-7,-1 0-8,-2 0-8,-2 2-6,-3 0-6,-3 2-7,-4 0-4,-5 0-1,-5-1 0,-4 1-2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1:56"/>
    </inkml:context>
    <inkml:brush xml:id="br0">
      <inkml:brushProperty name="width" value="0.04694" units="cm"/>
      <inkml:brushProperty name="height" value="0.04694" units="cm"/>
    </inkml:brush>
  </inkml:definitions>
  <inkml:trace contextRef="#ctx0" brushRef="#br0">20000 26786 468,'1'-36'-15,"2"7"7,2 7 9,2 7 8,2 3 8,3 1 7,3-1 7,4 0 7,-1 2 0,-1 2-5,-2 4-8,-3 3-5,0 0-5,0 0-1,0-2-3,-1 0-2,0-2-11,0 0-23,-2-1-21,0-2-21,-3-2-4,-3-5 16,-2-5 16,-3-5 16,-2-1 13,2 5 12,0 3 11,2 4 12,0 6 9,2 6 7,0 8 6,2 6 7,-1 4-1,-1 1-9,0 2-9,-2 0-8,0 2-6,-2 5-5,0 3-4,-1 5-3,-2 0-7,-1-2-6,0-2-7,-1-1-7,0-4-4,2-3-1,2-4 0,2-5-1,2-4-1,2-6-2,2-6-2,2-6-1,2-5-1,3-5 2,4-5 1,2-5 2,1-1 4,1 3 6,0 3 6,-1 3 6,-1 3 4,-2 5 1,-4 3 2,-3 4 1,-2 5 3,-2 4 7,-2 5 5,-2 6 7,-2 3 4,0 5 3,-2 3 2,0 5 4,-2 0-2,0-3-7,-1-4-5,-1-1-7,2-6-10,10-7-13,6-6-13,9-8-14,3-5-4,-1-5 3,-1-6 5,-1-3 4,-1-4 1,-3 1-1,-1-1-1,-2 1 0,-1-1 0,0 1 3,-1-1 3,1 1 3,0 0 3,0 1 2,-1 1 4,1 1 2,-1 2 5,-1 1 5,0 2 6,-2 3 5,0 1 4,-2 4 5,-1 3 5,0 3 3,-2 4 7,-2 7 9,-2 7 9,-2 8 9,-3 3-1,-2 3-12,-3 1-12,-3 3-11,-2 1-7,0 4-5,1 3-3,-1 3-3,0 1-4,1 0-3,-1 0-4,0 0-2,1-2-5,3-4-9,1-3-7,2-5-8,3-7-12,4-11-18,4-10-17,4-11-17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1:56"/>
    </inkml:context>
    <inkml:brush xml:id="br0">
      <inkml:brushProperty name="width" value="0.04494" units="cm"/>
      <inkml:brushProperty name="height" value="0.04494" units="cm"/>
    </inkml:brush>
  </inkml:definitions>
  <inkml:trace contextRef="#ctx0" brushRef="#br0">22300 26555 489,'7'-13'19,"0"6"16,-2 6 16,0 6 16,-2 4 1,1 3-12,0 4-12,0 2-13,-1 2-7,0 3-1,-1 1-1,-2 3-1,1 1-2,0 2-5,2 3-4,0 1-4,0 2-6,0 2-6,-2 2-6,0 3-8,-1-2-4,2-2-3,0-3-2,2-3-2,-1-5-4,-1-4-3,0-5-5,-1-4-4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1:56"/>
    </inkml:context>
    <inkml:brush xml:id="br0">
      <inkml:brushProperty name="width" value="0.03307" units="cm"/>
      <inkml:brushProperty name="height" value="0.03307" units="cm"/>
    </inkml:brush>
  </inkml:definitions>
  <inkml:trace contextRef="#ctx0" brushRef="#br0">21781 27609 665,'-13'-16'50,"3"2"-1,4 1 1,4 1-2,5 0-3,6 2-9,5 0-8,7 2-9,3 1-10,3 0-13,1 2-14,3 1-13,-2 0-5,-3 2 5,-5 0 5,-3 2 4,-4-1-2,-1 0-9,-2-2-11,-2 0-9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1:57"/>
    </inkml:context>
    <inkml:brush xml:id="br0">
      <inkml:brushProperty name="width" value="0.05052" units="cm"/>
      <inkml:brushProperty name="height" value="0.05052" units="cm"/>
    </inkml:brush>
  </inkml:definitions>
  <inkml:trace contextRef="#ctx0" brushRef="#br0">23060 26666 435,'16'-7'54,"1"2"-9,1 2-7,1 2-9,-1 2-7,-3 2-5,-2 2-6,-4 2-5,-2 1-2,-2 3 4,-3 2 4,0 2 3,-2 1 2,0 3 0,0 1 2,0 3 0,0 0 1,0-1-1,0-1 1,0-1 0,0 0 0,0 1-3,0 1-1,0 1-2,0 0-2,0-1-1,0-1-2,0-1-1,0-1 0,0-1 0,0 0 1,0-2 1,0 0-2,0-1-5,0 1-6,0 0-6,-2-1-4,0 1-5,-3 0-5,-2-1-5,-3 1-2,-3 0 1,-5-1 2,-4 1 0,-2 0-1,-1-1-1,-1 1-4,0 0-2,0-2-3,6-3-5,5-3-4,5-2-4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1:57"/>
    </inkml:context>
    <inkml:brush xml:id="br0">
      <inkml:brushProperty name="width" value="0.04522" units="cm"/>
      <inkml:brushProperty name="height" value="0.04522" units="cm"/>
    </inkml:brush>
  </inkml:definitions>
  <inkml:trace contextRef="#ctx0" brushRef="#br0">24587 24794 486,'-6'-9'11,"6"0"22,4-1 21,6-1 23,3-1 3,3 2-14,3 1-13,3 1-14,3 1-11,3 2-6,3 2-7,3 2-6,0 1-3,-3 2 0,-3 0 1,-3 2 1,-3 0-12,-1 3-22,-3 2-23,-1 2-22,-3 1-5,-4-1 12,-5 1 12,-2 0 12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1:57"/>
    </inkml:context>
    <inkml:brush xml:id="br0">
      <inkml:brushProperty name="width" value="0.03948" units="cm"/>
      <inkml:brushProperty name="height" value="0.03948" units="cm"/>
    </inkml:brush>
  </inkml:definitions>
  <inkml:trace contextRef="#ctx0" brushRef="#br0">24691 25800 557,'-29'7'0,"9"0"0,5-2 0,8 0 0,5-2 10,4-1 20,4 0 21,4-2 21,3 0 3,5 0-14,3 0-12,5 0-14,3 0-10,3 0-7,2 0-6,4 0-8,0 1-7,-1 0-11,-3 2-9,-2 0-10,-3 1-3,-5 0 7,-5 0 6,-4 0 5,-5 0-3,1 0-16,-2 0-15,0 0-14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1:58"/>
    </inkml:context>
    <inkml:brush xml:id="br0">
      <inkml:brushProperty name="width" value="0.04794" units="cm"/>
      <inkml:brushProperty name="height" value="0.04794" units="cm"/>
    </inkml:brush>
  </inkml:definitions>
  <inkml:trace contextRef="#ctx0" brushRef="#br0">27174 25358 458,'-11'0'30,"10"0"8,10 0 8,10 0 8,4 0 1,1 0-8,-1 0-7,1 0-7,-1 0-6,1 0-4,-1 0-4,1 0-3,0 0-3,3 0 0,1 0 0,3 0 0,0 0 0,0 2 0,1 0-1,-1 2 0,1-1-3,1-1-6,0 0-8,2-1-5,2-2-4,2-1 1,4 0 0,3-1 0,0-1 2,0 2 1,-2 0 2,0 2 2,-1 0 0,1 0 0,-2 0-2,2 0 1,-1 0-1,0 0 1,0 0-1,0 0 2,0-1-1,1 0 0,-2-2 0,2 0 0,-1-1-1,2 0 2,0 0 0,2 1 0,0-2 1,-2 0 0,0-2 2,-2 0 0,1 0 1,1 0-2,0 2 0,2 1-1,-1 0-2,0 2-3,-2 0-4,0 2-4,-1 0-1,0 0 2,0 0 2,1 0 1,-2-1-1,-2-2-2,-2-2-4,-2-2-2,-3 0-2,-7 0 2,-5 2 1,-7 1 1,-3 0 1,0 0 1,-2 0 1,0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2:00"/>
    </inkml:context>
    <inkml:brush xml:id="br0">
      <inkml:brushProperty name="width" value="0.04376" units="cm"/>
      <inkml:brushProperty name="height" value="0.04376" units="cm"/>
    </inkml:brush>
  </inkml:definitions>
  <inkml:trace contextRef="#ctx0" brushRef="#br0">28905 22405 502,'1'-24'9,"2"1"16,2-1 16,2 1 18,-1 7 4,-2 14-5,-4 15-7,-2 15-7,-3 9-5,0 2-6,-1 4-6,-2 3-5,1 1-7,0 0-6,2 0-7,1 0-6,0-1-5,0-2-3,0-2-3,0-2-3,1-1-7,2-2-8,2 0-11,2-1-8,1-3-2,0-6 7,0-3 7,0-6 7,0-4 4,1-3 1,2-3 1,0-2 2,1-3 1,0-2 3,0-2 3,0-2 2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2:00"/>
    </inkml:context>
    <inkml:brush xml:id="br0">
      <inkml:brushProperty name="width" value="0.03734" units="cm"/>
      <inkml:brushProperty name="height" value="0.03734" units="cm"/>
    </inkml:brush>
  </inkml:definitions>
  <inkml:trace contextRef="#ctx0" brushRef="#br0">29461 22840 589,'11'-26'64,"-8"9"-6,-10 10-7,-8 10-6,-5 7-5,-1 6-7,-1 4-6,-1 5-6,-1 2-5,-1 1-4,-1-1-5,-1 0-4,0 0-3,3-3 0,1-1-2,3-2-2,1-4 1,2-1-1,2-4 0,3-3-1,4-1 3,8 0 4,8 0 5,8 0 5,4-1 1,1-1-3,1 0-3,1-2-2,0 1-3,-1 0-5,-1 1-4,-1 2-4,0 0-6,0-1-7,-1 1-6,1 0-8,-2-1-6,-1 0-3,-2-2-4,-2 0-4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2:00"/>
    </inkml:context>
    <inkml:brush xml:id="br0">
      <inkml:brushProperty name="width" value="0.0431" units="cm"/>
      <inkml:brushProperty name="height" value="0.0431" units="cm"/>
    </inkml:brush>
  </inkml:definitions>
  <inkml:trace contextRef="#ctx0" brushRef="#br0">30243 23518 510,'7'-8'1,"-2"-2"2,-2 0 2,-2-1 2,-1-1 1,2-2 2,0 0 0,2-1 1,-1 1 3,-1 1 7,0 2 7,-2 2 6,-3 3 2,-5 2 0,-7 4-2,-6 3 0,-2 2-3,1 5-6,1 4-4,1 4-5,1 1-3,3 1 0,1-1 1,2 1-1,2-1 0,1-1-2,0-1-2,2-1-1,3-1-3,6-2-1,6-3-3,6-1-1,3-3-5,1-6-9,1-4-9,1-6-9,1-2-4,0-1 0,-1-1-1,1-1 1,-3 3 9,-3 8 21,-4 8 20,-4 8 20,-2 3 7,2-1-8,0-1-9,1-1-7,2-1-17,2 0-26,2-2-25,2 0-26,-1-3-7,-1-3 14,-2-2 12,-2-4 14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1:06"/>
    </inkml:context>
    <inkml:brush xml:id="br0">
      <inkml:brushProperty name="width" value="0.04253" units="cm"/>
      <inkml:brushProperty name="height" value="0.04253" units="cm"/>
      <inkml:brushProperty name="color" value="#00BFF3"/>
    </inkml:brush>
  </inkml:definitions>
  <inkml:trace contextRef="#ctx0" brushRef="#br0">32978 34671 517,'2'-15'30,"2"1"1,4 1 1,2 1 1,1 1-2,-1 2-1,0 2-3,-2 2-2,1 1-2,2 0-3,2 0-1,1 1-2,2 0 1,0 3 1,-1 4 3,1 2 1,-2 5-1,-2 6-5,-4 5-5,-3 7-6,-4 4-4,-8 6-2,-6 5-2,-7 4-3,-3 2-2,1-2-3,1-2-3,1-2-4,1-3 0,2-6 2,3-4 1,1-5 2,3-3 2,2-3 4,4-1 3,2-2 3,3-3 3,2-1 1,2-2 1,2-2 0,2-3 2,2-1-1,2-2 2,1-2-1,2 0 1,2 2 0,0 2 1,1 2-1,-1 1 1,-3 2 0,-3 0 0,-2 1 1,-4 3-1,-1 5 0,-2 5 0,-1 5-2,-6 6-2,-4 5-5,-7 6-3,-6 6-6,-3 4-2,-1 1-2,-1 3-2,-1 2-1,1-5 0,3-9 2,3-9 3,3-11 1,2-6-9,2-3-22,3-3-21,1-2-22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2:00"/>
    </inkml:context>
    <inkml:brush xml:id="br0">
      <inkml:brushProperty name="width" value="0.03459" units="cm"/>
      <inkml:brushProperty name="height" value="0.03459" units="cm"/>
    </inkml:brush>
  </inkml:definitions>
  <inkml:trace contextRef="#ctx0" brushRef="#br0">31600 23800 635,'7'23'167,"0"1"-51,-2-1-50,0 1-51,-2 0-23,-1 1 0,0 1 2,-1 1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2:01"/>
    </inkml:context>
    <inkml:brush xml:id="br0">
      <inkml:brushProperty name="width" value="0.048" units="cm"/>
      <inkml:brushProperty name="height" value="0.048" units="cm"/>
    </inkml:brush>
  </inkml:definitions>
  <inkml:trace contextRef="#ctx0" brushRef="#br0">32700 21756 458,'7'-28'0,"0"7"0,-2 7 0,0 7 0,-1 3 5,0 0 10,0 0 11,0 0 10,-1 2 4,-1 4-3,0 4-2,-1 4-3,-2 3-1,-1 5-2,0 4 0,-1 3-1,-1 3 0,0 3-2,0 1-2,0 3 0,0 1-2,0 2-2,0 2-3,0 2-3,0 0-3,2-2-3,0-1-4,2-3-4,0 0-5,0 2-8,0 2-7,0 3-9,0-2-5,0-2-6,0-3-4,0-3-6,0-5 2,2-6 9,0-5 9,2-6 8,0-4 0,2-2-7,0-3-8,2 0-8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2:01"/>
    </inkml:context>
    <inkml:brush xml:id="br0">
      <inkml:brushProperty name="width" value="0.03988" units="cm"/>
      <inkml:brushProperty name="height" value="0.03988" units="cm"/>
    </inkml:brush>
  </inkml:definitions>
  <inkml:trace contextRef="#ctx0" brushRef="#br0">33192 22749 551,'6'-22'0,"-1"3"0,-2 3 0,-2 3 0,-1 2 11,0 0 22,0 2 22,0 1 22,-2 3 4,-6 8-17,-4 6-14,-5 7-16,-2 5-12,-1 1-7,0 2-8,1 3-8,-1-1-4,1-1-1,-1-3 0,1-1-1,0-3 0,2-3-1,2-3 0,3-2 0,3-2 0,6-1 4,6 1 2,6 0 3,4-1-1,5-2-2,4-3-5,3 0-3,3-2 0,-1 0 1,0 0 2,1 0 3,-2 0-7,-1 0-16,-3 0-16,-1 0-15,-3 0-5,-1 0 7,-2 0 7,-2 0 7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2:01"/>
    </inkml:context>
    <inkml:brush xml:id="br0">
      <inkml:brushProperty name="width" value="0.04438" units="cm"/>
      <inkml:brushProperty name="height" value="0.04438" units="cm"/>
    </inkml:brush>
  </inkml:definitions>
  <inkml:trace contextRef="#ctx0" brushRef="#br0">34136 23037 495,'-1'-22'3,"-1"5"5,0 3 5,-1 4 5,-2 2 5,0 1 3,-2-1 3,0 0 4,-1 0 2,1 2 1,-1 1 2,0 1 2,0 1-2,0 3-8,0 4-7,0 2-7,-1 4-4,-3 4-2,-4 3-1,-2 5-1,0 1-1,1-1 2,2-1 0,3-1 0,1-1 0,4-3-2,2-1-3,4-2-2,4-3-2,6-3-2,5-2-3,7-4-1,2-2-7,-1-4-10,-1-2-9,0-3-10,-4-2-3,-1 2 4,-4 1 2,-2 1 5,-4 3 14,-1 6 28,-2 5 26,-2 7 28,-1 3 3,0 0-22,0-1-21,0 1-21,1-1-23,2-1-24,2-1-25,2 0-24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2:02"/>
    </inkml:context>
    <inkml:brush xml:id="br0">
      <inkml:brushProperty name="width" value="0.04479" units="cm"/>
      <inkml:brushProperty name="height" value="0.04479" units="cm"/>
    </inkml:brush>
  </inkml:definitions>
  <inkml:trace contextRef="#ctx0" brushRef="#br0">35150 23171 491,'13'-14'0,"-2"1"0,-6 2 0,-3 2 0,-1 2 2,2 1 6,2 0 5,2 2 5,1-1 6,0 0 10,0-1 9,-1-2 8,2 2 2,0 2-6,1 4-5,2 3-7,-2 2-5,-1 3-5,-2 3-5,-2 4-4,-2 1-4,0 3-3,-2 2-2,0 1-3,-2 0-1,0-3 1,-2-3 0,0-2 1,1-3-6,6-1-9,4 0-10,6-2-9,2-1-8,3-2-7,1-3-6,3 0-7,-2-3-1,-3-1 1,-4 0 2,-4-1 2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2:02"/>
    </inkml:context>
    <inkml:brush xml:id="br0">
      <inkml:brushProperty name="width" value="0.0357" units="cm"/>
      <inkml:brushProperty name="height" value="0.0357" units="cm"/>
    </inkml:brush>
  </inkml:definitions>
  <inkml:trace contextRef="#ctx0" brushRef="#br0">34950 25056 616,'30'-29'29,"-1"8"-1,-3 7 1,-1 7-1,-2 3 0,1 0-3,-1 0 0,1 0-3,1 1 0,3 0-1,3 2-1,3 0-1,2 1-1,4 0 0,2 0-1,4 0 0,2 0-4,0 0-9,2 0-6,0 0-9,2 0-2,0-2 3,2 0 4,0-1 2,0-2-4,0 0-11,-2-2-10,0 0-12,-3-1-5,-4 0 0,-4 0 0,-4 1 1,-5-1 3,-7 2 5,-7 0 6,-6 2 5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2:07"/>
    </inkml:context>
    <inkml:brush xml:id="br0">
      <inkml:brushProperty name="width" value="0.04458" units="cm"/>
      <inkml:brushProperty name="height" value="0.04458" units="cm"/>
    </inkml:brush>
  </inkml:definitions>
  <inkml:trace contextRef="#ctx0" brushRef="#br0">29020 26631 493,'-9'-13'7,"0"3"15,-2 4 15,0 4 15,-1 3 1,-3 2-10,-2 2-11,-1 2-10,-1 1-7,2 1-4,2 2-4,3 0-3,1 0-4,2 1-3,2 0-5,3 0-4,-1 0 0,2 1 2,-1 1 2,0 2 2,0-1 4,2 1 3,0 0 4,2 0 4,0 0 3,2 1 2,0 1 1,2 1 3,-1 1 1,-1 1 0,0 1 0,-1 1 1,-1 1-1,0 1-3,0 1-1,0 1-3,0 0 0,0-3-1,0-1 1,0-3-1,1-1-8,1-1-17,3 0-18,2-2-17,2-3-7,0-5 1,1-4 3,2-6 3,-1-3 2,-1-1 5,-1-3 5,0-2 4,-1 0 3,0 0 4,-1 2 2,1 1 3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2:08"/>
    </inkml:context>
    <inkml:brush xml:id="br0">
      <inkml:brushProperty name="width" value="0.04443" units="cm"/>
      <inkml:brushProperty name="height" value="0.04443" units="cm"/>
    </inkml:brush>
  </inkml:definitions>
  <inkml:trace contextRef="#ctx0" brushRef="#br0">30031 26746 495,'8'-8'3,"-2"2"5,-1 1 7,0 0 5,-2 4 10,-1 6 13,0 6 14,-1 6 13,-2 3 0,-1 2-13,0 3-12,-1 2-13,-1 2-10,0 4-5,0 4-6,0 4-7,0 2-4,0-2-5,0 0-4,1-1-4,-2-4-8,2-4-11,-1-5-10,0-5-11,0-7-6,2-10-1,0-10-2,2-10-2,0-4 6,0 3 13,0 1 11,0 3 13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2:08"/>
    </inkml:context>
    <inkml:brush xml:id="br0">
      <inkml:brushProperty name="width" value="0.03452" units="cm"/>
      <inkml:brushProperty name="height" value="0.03452" units="cm"/>
    </inkml:brush>
  </inkml:definitions>
  <inkml:trace contextRef="#ctx0" brushRef="#br0">30050 27491 637,'0'-35'3,"2"9"7,0 9 6,2 9 7,0 3 6,2 0 3,0-2 4,1 0 4,1 0 0,2 1-4,0 0-4,2 2-5,-1 0-6,1 2-8,0 0-9,0 2-7,-1 0-11,1 0-10,0 0-10,0 0-10,-2 0-7,1 0-3,-2 0-2,0 0-2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2:08"/>
    </inkml:context>
    <inkml:brush xml:id="br0">
      <inkml:brushProperty name="width" value="0.04915" units="cm"/>
      <inkml:brushProperty name="height" value="0.04915" units="cm"/>
    </inkml:brush>
  </inkml:definitions>
  <inkml:trace contextRef="#ctx0" brushRef="#br0">30693 26817 447,'0'-28'3,"2"5"6,0 7 5,2 5 6,-1 6 11,-1 6 15,0 6 17,-1 6 14,-2 6 1,-1 7-15,0 6-15,-1 8-16,-1 6-10,0 4-6,0 5-5,0 6-7,0 1-1,0-1 0,0-1 1,1 0 2,0-2-8,3-3-12,4-1-14,2-2-13,2-6-13,-2-10-12,-1-9-12,0-10-12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1:07"/>
    </inkml:context>
    <inkml:brush xml:id="br0">
      <inkml:brushProperty name="width" value="0.03512" units="cm"/>
      <inkml:brushProperty name="height" value="0.03512" units="cm"/>
      <inkml:brushProperty name="color" value="#00BFF3"/>
    </inkml:brush>
  </inkml:definitions>
  <inkml:trace contextRef="#ctx0" brushRef="#br0">34685 36411 626,'-1'-13'9,"0"8"18,-2 7 19,0 6 17,-2 5 4,-4 3-13,-2 3-12,-3 4-13,-1 0-10,3-1-6,1-1-9,2-1-6,5-4-14,8-7-20,8-6-20,7-8-20,4-2 0,-1-1 19,-1 0 21,0 0 19,-4 3 19,-1 6 17,-4 6 17,-3 6 17,-3 2 4,-4-1-6,-4-1-9,-4 0-6,2-4-14,8-5-19,8-4-19,8-5-19,2-2-8,-1 2 5,-3 2 4,-1 2 4,-2 2 5,-1 4 6,-1 2 6,0 3 6,-3 1 5,-2 0 7,-4-2 5,-2 0 7,-2-3-1,3-3-8,2-2-6,2-4-7,0-1-9,0-2-10,-2 0-10,0-1-11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2:08"/>
    </inkml:context>
    <inkml:brush xml:id="br0">
      <inkml:brushProperty name="width" value="0.03326" units="cm"/>
      <inkml:brushProperty name="height" value="0.03326" units="cm"/>
    </inkml:brush>
  </inkml:definitions>
  <inkml:trace contextRef="#ctx0" brushRef="#br0">31445 26697 661,'-7'-8'4,"0"2"7,2 1 7,1 0 8,2 1 5,5 1 6,6-1 5,4 0 5,4 0-2,1 2-11,3 0-9,1 2-11,2 0-10,1 0-11,1 0-11,1 0-13,-1 0-6,-5 0-4,-3 0-4,-4 0-4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2:08"/>
    </inkml:context>
    <inkml:brush xml:id="br0">
      <inkml:brushProperty name="width" value="0.03983" units="cm"/>
      <inkml:brushProperty name="height" value="0.03983" units="cm"/>
    </inkml:brush>
  </inkml:definitions>
  <inkml:trace contextRef="#ctx0" brushRef="#br0">31913 26433 552,'-15'-6'35,"4"4"12,3 4 11,3 4 10,1 3 0,2 3-13,0 3-12,2 4-13,-1 1-9,-1 3-7,0 1-6,-1 3-7,-1 0-9,2 1-9,0-1-11,2 0-10,0-1-6,0-5-4,0-3-4,0-4-2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2:09"/>
    </inkml:context>
    <inkml:brush xml:id="br0">
      <inkml:brushProperty name="width" value="0.04803" units="cm"/>
      <inkml:brushProperty name="height" value="0.04803" units="cm"/>
    </inkml:brush>
  </inkml:definitions>
  <inkml:trace contextRef="#ctx0" brushRef="#br0">31991 26266 458,'8'-7'7,"0"2"17,0 2 16,-1 2 16,1 2 2,2 4-9,0 2-10,2 4-11,-2-1-8,1 1-6,-2-2-7,0 0-7,-2-1-3,-1 1-1,-1 2-2,0 0 0,-2 1 1,0-1 3,-2 1 4,0 0 3,-1 0 2,0 3 2,0 2 3,0 2 1,0 0 2,2 1 4,0-1 1,2 1 4,-1 0-1,-1 1-4,0 1-5,-1 1-3,-1 1-3,0-1-2,0 1-1,0-1-2,-2 0-1,0-1 1,-3-1-1,-2 0 1,-1-3-3,-2 1-1,0-2-3,-1-1-3,-2 0-3,0-1-3,-1 1-5,-1 0-3,-2-1-6,-3-1-4,-3-1-7,-3 0-4,1-3-4,5-1 2,4-2 2,6-2 0,3-1 1,-1 0 1,0 0 2,0 0 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2:14"/>
    </inkml:context>
    <inkml:brush xml:id="br0">
      <inkml:brushProperty name="width" value="0.04481" units="cm"/>
      <inkml:brushProperty name="height" value="0.04481" units="cm"/>
    </inkml:brush>
  </inkml:definitions>
  <inkml:trace contextRef="#ctx0" brushRef="#br0">34039 26728 490,'0'-14'0,"0"1"0,0 2 0,0 2 0,-2 2 7,0 1 14,-3 0 13,-2 2 14,-2 0 1,0 2-13,-1 0-11,-1 2-12,-1 0-8,0 0-3,0 0-3,0 0-4,1 0-1,1 2 1,0 0 0,2 2 1,1 1 3,0 1 3,2 3 3,1 2 4,0 3 4,2 4 5,0 3 6,2 5 5,0 1 0,0 0-3,0 1-3,0-1-5,-1 1-2,0 1-1,-2 1-1,0 1-2,-1-1-1,2 0-1,0-1-2,2-1-1,0 0-2,0-1-3,0 0-1,0 1-3,0-2-2,0-1 0,0-3 0,0-1-1,0-3-2,2-1-4,0-2-4,2-2-3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2:15"/>
    </inkml:context>
    <inkml:brush xml:id="br0">
      <inkml:brushProperty name="width" value="0.04288" units="cm"/>
      <inkml:brushProperty name="height" value="0.04288" units="cm"/>
    </inkml:brush>
  </inkml:definitions>
  <inkml:trace contextRef="#ctx0" brushRef="#br0">34898 26666 513,'0'-12'8,"0"8"19,0 8 17,0 8 18,-2 3 2,0-1-13,-3-1-13,-2-1-12,-2 4-6,-2 5 2,-2 8 3,-1 7 1,-2 4-1,1 2-5,-1 3-6,0 1-4,0 0-5,1-1-6,-1 0-5,0-1-5,2-3-5,3-4-4,3-4-6,2-3-4,4-8-9,4-9-14,4-10-14,4-10-14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2:15"/>
    </inkml:context>
    <inkml:brush xml:id="br0">
      <inkml:brushProperty name="width" value="0.04939" units="cm"/>
      <inkml:brushProperty name="height" value="0.04939" units="cm"/>
    </inkml:brush>
  </inkml:definitions>
  <inkml:trace contextRef="#ctx0" brushRef="#br0">35450 26730 445,'7'-15'21,"-1"2"5,0 3 5,-1 1 4,-1 3 5,1 4 3,2 4 4,0 4 3,0 4-2,0 3-7,-2 5-7,0 4-7,-2 3-4,1 6-3,0 5-2,0 5-2,-1 2-3,0 2-3,-2 0-3,0 2-3,-1-2-4,0-4-8,0-4-6,0-3-7,0-4-6,2-3-7,0-4-6,2-1-8,-1-4-5,-2-3-7,-2-3-5,-2-2-6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2:15"/>
    </inkml:context>
    <inkml:brush xml:id="br0">
      <inkml:brushProperty name="width" value="0.03515" units="cm"/>
      <inkml:brushProperty name="height" value="0.03515" units="cm"/>
    </inkml:brush>
  </inkml:definitions>
  <inkml:trace contextRef="#ctx0" brushRef="#br0">35025 27894 625,'-21'-15'0,"5"2"0,4 3 0,6 1 0,4 1 12,4 0 21,4 0 24,4 1 21,3 0 2,5 2-22,4 2-20,3 2-21,3 1-15,1 0-11,1 0-9,1 0-9,-3 0-12,-5 0-12,-6 0-12,-6 0-12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2:16"/>
    </inkml:context>
    <inkml:brush xml:id="br0">
      <inkml:brushProperty name="width" value="0.03938" units="cm"/>
      <inkml:brushProperty name="height" value="0.03938" units="cm"/>
    </inkml:brush>
  </inkml:definitions>
  <inkml:trace contextRef="#ctx0" brushRef="#br0">36204 26505 558,'9'-14'10,"1"3"18,3 2 19,2 4 19,-1 2 4,-1 2-12,-2 2-10,-2 2-12,-3 2-8,-1 4-7,-2 2-5,-2 3-7,-3 3-5,-3 3-4,-5 3-4,-4 3-4,-2 1-5,-1-1-4,-2-1-4,1-1-5,-1-2 0,2-5 4,2-3 5,3-4 3,3-3 5,6-1 4,6 0 5,6-2 4,4-2 4,5-6 3,4-4 3,3-5 4,2-2-3,-1 2-6,-1 3-7,-1 1-7,-2 2-8,-3 2-6,-3 2-7,-2 2-6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2:16"/>
    </inkml:context>
    <inkml:brush xml:id="br0">
      <inkml:brushProperty name="width" value="0.0355" units="cm"/>
      <inkml:brushProperty name="height" value="0.0355" units="cm"/>
    </inkml:brush>
  </inkml:definitions>
  <inkml:trace contextRef="#ctx0" brushRef="#br0">36837 26847 619,'-6'-8'9,"6"2"17,4 1 17,6 0 17,2 1 4,3 1-9,2-1-9,1 0-10,1 0-10,-1 2-13,0 0-11,-2 2-11,-1 0-14,-1 0-13,-1 0-14,0 0-13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2:17"/>
    </inkml:context>
    <inkml:brush xml:id="br0">
      <inkml:brushProperty name="width" value="0.04852" units="cm"/>
      <inkml:brushProperty name="height" value="0.04852" units="cm"/>
    </inkml:brush>
  </inkml:definitions>
  <inkml:trace contextRef="#ctx0" brushRef="#br0">37074 26166 453,'-6'-7'69,"4"2"-14,4 2-15,4 2-15,3 1-8,3 0-3,4 0-3,2 0-2,1 0-3,-1 0-6,-1 0-3,-1 0-5,-1 0-3,-2 2 1,-3 0 0,-1 2 1,-2 0 2,-2 2 4,-2 0 6,-2 1 4,-1 2 7,0 0 9,0 1 8,0 2 8,0 1 1,2 5-9,0 3-7,2 5-9,-1 4-3,-1 4 3,0 6 2,-1 5 3,-1 1-1,0 0-2,0-2-5,0 0-2,0-3-3,0-2-3,0-3-3,0-3-2,-1-3-1,-1-1 1,0-3 1,-1-1 1,-2-3-2,-2-3-5,-2-3-6,-1-3-6,-5-1-4,-4 0-2,-5-1-1,-5 1-2,-3 0-3,-1 0-2,0-1-3,-2 1-3,2-1-5,7-2-4,5-2-6,7-2-5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09:55"/>
    </inkml:context>
    <inkml:brush xml:id="br0">
      <inkml:brushProperty name="width" value="0.03984" units="cm"/>
      <inkml:brushProperty name="height" value="0.03984" units="cm"/>
      <inkml:brushProperty name="color" value="#F2385B"/>
    </inkml:brush>
  </inkml:definitions>
  <inkml:trace contextRef="#ctx0" brushRef="#br0">35673 10300 552,'7'19'151,"-1"7"-34,0 7-35,-2 7-34,-3 5-21,-8 5-11,-6 6-10,-7 4-9,-3 0-9,1-6-8,1-6-7,1-6-9,1-6-5,0-6-6,2-5-4,1-6-4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1:07"/>
    </inkml:context>
    <inkml:brush xml:id="br0">
      <inkml:brushProperty name="width" value="0.04176" units="cm"/>
      <inkml:brushProperty name="height" value="0.04176" units="cm"/>
      <inkml:brushProperty name="color" value="#00BFF3"/>
    </inkml:brush>
  </inkml:definitions>
  <inkml:trace contextRef="#ctx0" brushRef="#br0">36480 36000 526,'-15'1'39,"4"2"8,3 2 7,3 2 9,1 3-2,2 5-11,0 5-10,2 5-10,0 4-6,2 5-3,0 3-3,2 4-1,-1 6-7,-1 6-11,0 7-10,-2 7-10,0 2-10,-2-4-7,0-5-9,-1-3-8,-1-5-3,0-8 0,0-6 1,0-7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2:18"/>
    </inkml:context>
    <inkml:brush xml:id="br0">
      <inkml:brushProperty name="width" value="0.04278" units="cm"/>
      <inkml:brushProperty name="height" value="0.04278" units="cm"/>
    </inkml:brush>
  </inkml:definitions>
  <inkml:trace contextRef="#ctx0" brushRef="#br0">39950 24513 514,'50'-21'161,"-8"6"-37,-9 6-38,-9 7-38,-4 1-22,1-1-6,1 0-7,1-1-6,0-1-9,-1 2-14,-1 0-12,0 2-14,-4 1-6,-3 4 0,-4 2 1,-4 4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2:18"/>
    </inkml:context>
    <inkml:brush xml:id="br0">
      <inkml:brushProperty name="width" value="0.03717" units="cm"/>
      <inkml:brushProperty name="height" value="0.03717" units="cm"/>
    </inkml:brush>
  </inkml:definitions>
  <inkml:trace contextRef="#ctx0" brushRef="#br0">39991 25632 591,'-4'-8'47,"8"2"4,8 0 4,7 2 6,6 0-3,1 2-11,3 0-9,1 2-11,1 0-10,-1 0-9,-2 0-11,1 0-9,-3 0-7,0 0-6,-1 0-6,-1 0-5,-1 0-4,-3 0-2,-1 0-2,-2 0-2,-3 0 1,-1 2 3,-2 0 5,-2 2 3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2:18"/>
    </inkml:context>
    <inkml:brush xml:id="br0">
      <inkml:brushProperty name="width" value="0.04987" units="cm"/>
      <inkml:brushProperty name="height" value="0.04987" units="cm"/>
    </inkml:brush>
  </inkml:definitions>
  <inkml:trace contextRef="#ctx0" brushRef="#br0">42461 24865 441,'-15'-1'5,"4"-1"10,3 0 11,3-1 10,3-1 6,5 2 2,6 0 2,4 2 1,4 0-3,1 0-7,3 0-8,1 0-7,2 0-3,1 0 0,1 0 0,1 0 1,1 0 0,1 0-3,1 0-1,1 0-1,0 0-4,-1 0-4,-2 0-4,1 0-5,0-1-3,2 0 0,4-2-1,3 0 0,2-1 0,2-2 1,2 0 1,2-1 1,1-1-1,1 0-2,-1 0-1,0 0-3,1 1 0,1-1 1,4 0 2,0 0 0,0 1 2,-4 0 1,-4 2 1,-3 1 1,-2 0-1,4 2-6,2 0-5,4 2-5,2-1 0,2-2 7,1-2 6,4-2 7,-2 0 1,-3 0-3,-2 2-4,-4 1-3,-1 0-2,0 0 1,0 0-1,0 0 0,1 0-1,0 0 0,2 0-1,0 0-1,0 0-1,-2-2-2,-2 0 0,-1-1-2,-3-1-2,0 2-2,-2 1-2,0 0-3,-5 1 2,-7 0 4,-9 0 4,-7 1 5,-4-1 0,0 0-3,0 0-4,0 0-3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2:19"/>
    </inkml:context>
    <inkml:brush xml:id="br0">
      <inkml:brushProperty name="width" value="0.04519" units="cm"/>
      <inkml:brushProperty name="height" value="0.04519" units="cm"/>
    </inkml:brush>
  </inkml:definitions>
  <inkml:trace contextRef="#ctx0" brushRef="#br0">44542 21998 486,'0'-17'11,"0"11"20,0 12 20,0 11 21,-1 7 4,-1-1-14,0 1-13,-1-1-14,-2 4-8,-2 5-2,-2 6-2,-2 6-4,-1 4-3,1 0-5,-1 2-6,0 0-5,1 0-5,0-2-8,2-2-7,1-2-7,1-4-6,2-6-8,2-5-7,2-6-8,2-7-2,2-3 1,2-6 1,2-4 2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2:19"/>
    </inkml:context>
    <inkml:brush xml:id="br0">
      <inkml:brushProperty name="width" value="0.04457" units="cm"/>
      <inkml:brushProperty name="height" value="0.04457" units="cm"/>
    </inkml:brush>
  </inkml:definitions>
  <inkml:trace contextRef="#ctx0" brushRef="#br0">45652 22783 493,'-14'-6'90,"3"4"-21,2 4-20,4 4-21,0 5-8,0 5 3,-1 7 3,-1 5 4,-1 2 0,2-1-1,0-3-2,2-1-2,1-1-2,2-1-6,2 1-6,2-1-4,2-1-5,2-5-2,1-3-2,3-4-3,2-3-2,0-2-1,1-3-2,1 0-1,2-6-3,3-8-7,4-8-7,2-7-7,-2-4 0,-5 3 6,-6 2 5,-7 1 5,-3 3 3,-4 1 2,-2 2 0,-3 3 0,-4 2 4,-4 4 3,-4 4 5,-3 4 4,-2 3-1,1 0-6,1 2-7,1 0-7,1 2-6,4 0-5,3 1-6,3 2-6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2:19"/>
    </inkml:context>
    <inkml:brush xml:id="br0">
      <inkml:brushProperty name="width" value="0.0325" units="cm"/>
      <inkml:brushProperty name="height" value="0.0325" units="cm"/>
    </inkml:brush>
  </inkml:definitions>
  <inkml:trace contextRef="#ctx0" brushRef="#br0">46450 21918 677,'9'-23'7,"1"4"14,3 3 14,2 3 15,2 2 4,3 3-7,3 1-6,3 2-6,2 2-11,-1 2-16,1 2-13,-1 2-16,-2 1-11,-5 2-7,-5 0-7,-4 2-8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2:20"/>
    </inkml:context>
    <inkml:brush xml:id="br0">
      <inkml:brushProperty name="width" value="0.04511" units="cm"/>
      <inkml:brushProperty name="height" value="0.04511" units="cm"/>
    </inkml:brush>
  </inkml:definitions>
  <inkml:trace contextRef="#ctx0" brushRef="#br0">47612 21350 487,'-15'0'10,"4"2"19,3 0 20,2 2 19,3 2 6,0 5-9,2 5-8,0 6-9,1 2-8,0 1-9,0 1-9,0 1-8,0 1-9,-2 0-5,0 2-8,-1 1-6,-2-1-8,2-1-10,-1-3-10,0-1-10,0-4 1,0-3 10,0-4 10,0-4 10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2:20"/>
    </inkml:context>
    <inkml:brush xml:id="br0">
      <inkml:brushProperty name="width" value="0.04092" units="cm"/>
      <inkml:brushProperty name="height" value="0.04092" units="cm"/>
    </inkml:brush>
  </inkml:definitions>
  <inkml:trace contextRef="#ctx0" brushRef="#br0">48500 21109 537,'8'-8'0,"0"2"0,0 1 0,-1 0 0,2 1 7,4 0 15,2 0 14,3 1 14,1 0 6,-3 3-3,-1 4-4,-2 2-2,-3 4-6,-3 4-7,-2 3-7,-4 5-7,-3 3-7,-3 3-6,-6 3-7,-2 3-5,-3 0-4,1 0-1,-1-1 0,0-1-1,2-3 1,1-2 3,2-3 2,2-2 3,6-6 3,10-3 1,10-6 3,9-4 2,6-5-4,-1 0-8,0-3-9,1-2-9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2:22"/>
    </inkml:context>
    <inkml:brush xml:id="br0">
      <inkml:brushProperty name="width" value="0.04537" units="cm"/>
      <inkml:brushProperty name="height" value="0.04537" units="cm"/>
    </inkml:brush>
  </inkml:definitions>
  <inkml:trace contextRef="#ctx0" brushRef="#br0">42910 28147 484,'-22'38'159,"5"-4"-40,3-2-39,4-3-39,2-2-20,0-1-3,1-1-3,-1-1-3,1-2 0,2-3-1,2-3 0,2-2 1,5-6-8,8-8-11,7-8-13,9-8-13,1-5-4,-3-1 5,-5-3 5,-3-1 4,-3-1 3,-2 1-1,-3 1-1,0 1 0,-4 1 1,-3 1 6,-2 1 5,-4 1 5,-1 2 4,-2 5 3,0 2 5,-1 6 2,-3 1 1,-2 2-2,-3 0-3,-3 2-2,-1 2-3,2 4-4,2 4-4,3 3-4,1 3-5,2 0-6,2-1-6,2 1-6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2:22"/>
    </inkml:context>
    <inkml:brush xml:id="br0">
      <inkml:brushProperty name="width" value="0.03243" units="cm"/>
      <inkml:brushProperty name="height" value="0.03243" units="cm"/>
    </inkml:brush>
  </inkml:definitions>
  <inkml:trace contextRef="#ctx0" brushRef="#br0">43600 28600 678,'22'1'10,"-3"2"21,-3 2 21,-2 2 21,-3 1-1,-1 1-22,0 1-22,-2 2-23,-1-1-13,0 1-6,-2 0-6,0 0-6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1:12"/>
    </inkml:context>
    <inkml:brush xml:id="br0">
      <inkml:brushProperty name="width" value="0.03279" units="cm"/>
      <inkml:brushProperty name="height" value="0.03279" units="cm"/>
      <inkml:brushProperty name="color" value="#00BFF3"/>
    </inkml:brush>
  </inkml:definitions>
  <inkml:trace contextRef="#ctx0" brushRef="#br0">49161 28763 670,'-13'-15'48,"8"4"0,7 3-2,6 3 1,6 0-5,3 2-7,5-1-8,3 0-7,3 0-8,1 2-8,1 0-7,1 2-8,0 0-7,-1 0-7,-2 0-8,1 0-7,-5 0-3,-4 0 1,-4 0 1,-6 0 1,-3 0 3,0 2 4,-2 0 4,0 2 5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2:22"/>
    </inkml:context>
    <inkml:brush xml:id="br0">
      <inkml:brushProperty name="width" value="0.04929" units="cm"/>
      <inkml:brushProperty name="height" value="0.04929" units="cm"/>
    </inkml:brush>
  </inkml:definitions>
  <inkml:trace contextRef="#ctx0" brushRef="#br0">44493 27372 446,'0'-19'12,"0"7"24,0 8 24,0 8 24,-1 7 5,-1 7-15,0 7-15,-1 7-15,-2 4-10,0 2-8,-1 3-7,-2 1-7,0 2-7,1 2-7,-1 2-6,0 2-7,0-1-8,0-1-12,0-2-11,1-1-12,0-5-1,2-6 9,2-6 8,2-5 9,0-5 3,0-3-6,-2-3-4,0-2-4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2:22"/>
    </inkml:context>
    <inkml:brush xml:id="br0">
      <inkml:brushProperty name="width" value="0.05075" units="cm"/>
      <inkml:brushProperty name="height" value="0.05075" units="cm"/>
    </inkml:brush>
  </inkml:definitions>
  <inkml:trace contextRef="#ctx0" brushRef="#br0">45511 27677 433,'-8'-21'7,"0"5"14,0 5 13,0 4 14,0 6 10,-2 6 3,0 6 6,-1 6 4,-1 4-5,-2 5-15,0 3-16,-1 4-14,-2 2-9,-1 1-4,-3-1-3,-1 0-3,-2 0-5,1-1-6,-1-1-4,1-1-6,1-4-9,5-4-13,3-5-12,4-4-13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2:22"/>
    </inkml:context>
    <inkml:brush xml:id="br0">
      <inkml:brushProperty name="width" value="0.04661" units="cm"/>
      <inkml:brushProperty name="height" value="0.04661" units="cm"/>
    </inkml:brush>
  </inkml:definitions>
  <inkml:trace contextRef="#ctx0" brushRef="#br0">45216 28034 471,'-7'-15'9,"2"2"16,2 3 17,2 1 17,3 3 6,4 6-3,4 4-3,3 6-4,3 3-6,2 5-9,0 4-10,1 3-8,0 3-11,-3-1-10,-1 0-13,-2 1-10,-2-1-8,-1-1-6,0-1-4,-2-1-6,-1-3-5,0-3-6,-2-4-7,0-4-5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2:23"/>
    </inkml:context>
    <inkml:brush xml:id="br0">
      <inkml:brushProperty name="width" value="0.04923" units="cm"/>
      <inkml:brushProperty name="height" value="0.04923" units="cm"/>
    </inkml:brush>
  </inkml:definitions>
  <inkml:trace contextRef="#ctx0" brushRef="#br0">46673 27780 446,'0'-15'0,"0"2"0,0 3 0,0 1 0,0 3 9,1 4 19,2 4 17,0 4 18,1 4 6,-2 3-10,0 5-9,-2 4-8,-1 2-7,-2 4-4,-2 3-3,-1 3-3,-2 0-4,0-2-4,0-1-2,0-3-4,4-5-5,8-9-10,8-8-9,8-9-9,3-8-4,1-6 1,-1-6 0,1-5 1,-3-3 2,-3 1 2,-4 2 5,-4 0 2,-4 2 3,-3 5 1,-2 3 3,-4 4 2,-2 4-1,-5 2-1,-4 4-2,-4 3-1,-1 3-4,1 4-6,1 3-4,1 5-6,1 1-1,2-1 3,2-1 1,3 0 3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2:23"/>
    </inkml:context>
    <inkml:brush xml:id="br0">
      <inkml:brushProperty name="width" value="0.04176" units="cm"/>
      <inkml:brushProperty name="height" value="0.04176" units="cm"/>
    </inkml:brush>
  </inkml:definitions>
  <inkml:trace contextRef="#ctx0" brushRef="#br0">47450 28300 526,'14'7'10,"-1"0"20,-2-2 18,-2 0 21,0-1 5,2 3-8,2 2-9,1 2-9,1 1-10,0 1-14,-2 2-14,-1 0-14,-1 1-20,0-1-26,-2 1-26,0 0-26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2:23"/>
    </inkml:context>
    <inkml:brush xml:id="br0">
      <inkml:brushProperty name="width" value="0.05094" units="cm"/>
      <inkml:brushProperty name="height" value="0.05094" units="cm"/>
    </inkml:brush>
  </inkml:definitions>
  <inkml:trace contextRef="#ctx0" brushRef="#br0">48400 26888 431,'-8'-29'0,"0"5"0,0 5 0,0 5 0,1 3 9,0 2 18,2 2 17,1 2 17,-2 3 6,-2 4-7,-3 4-7,-3 4-8,-2 3-6,2 3-7,1 3-6,1 3-7,1 2-6,4-1-4,2 1-4,4-1-5,4-1-8,8-4-10,6-5-10,7-3-11,2-5-5,-3-4 2,-3-6 2,-3-4 2,-4 0 8,-4 4 16,-6 6 16,-4 4 16,-4 5 11,-2 6 6,-2 4 8,-2 5 5,0 4 1,3 5-8,1 3-8,2 4-8,0 3-6,-2 4-7,-2 2-6,-1 4-6,-3 2-6,0 5-8,-1 4-7,-1 3-7,-1 4-6,2 1-5,1 3-6,1 1-5,0-3 1,2-9 6,1-9 7,1-8 5,0-10 1,2-8-3,0-9-5,2-8-4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2:24"/>
    </inkml:context>
    <inkml:brush xml:id="br0">
      <inkml:brushProperty name="width" value="0.05732" units="cm"/>
      <inkml:brushProperty name="height" value="0.05732" units="cm"/>
    </inkml:brush>
  </inkml:definitions>
  <inkml:trace contextRef="#ctx0" brushRef="#br0">49651 26550 383,'-15'9'120,"2"1"-25,2 3-25,3 2-25,-1 2-15,-2 3-3,-2 3-4,-1 3-4,-2 4-1,0 5 3,1 4 3,-1 6 3,1 2-2,3 0-4,1 0-5,2 0-4,2-2-4,0-6-1,2-4-2,1-5-2,3-5-6,7-5-11,7-4-13,8-6-11,2-6-5,1-8 5,-1-8 3,1-7 4,-2-5 5,-3 1 4,-3-1 4,-3 0 5,-3 2 4,-2 1 5,-4 3 3,-2 1 5,-5 3 2,-4 2-1,-6 4-1,-3 3 0,-5 2-1,0 2-1,-1 2-2,-1 2 0,1 2-4,1 3-5,3 4-5,1 2-6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2:24"/>
    </inkml:context>
    <inkml:brush xml:id="br0">
      <inkml:brushProperty name="width" value="0.03672" units="cm"/>
      <inkml:brushProperty name="height" value="0.03672" units="cm"/>
    </inkml:brush>
  </inkml:definitions>
  <inkml:trace contextRef="#ctx0" brushRef="#br0">50700 24404 599,'8'-22'7,"2"6"15,0 5 14,1 5 15,3 2 4,4 0-5,3 0-6,5 0-5,2 1-7,0 0-7,2 2-6,1 0-7,2 1-6,5-2-3,3 0-5,4-1-4,5-3-4,6-2-3,6-4-4,5-2-4,2 0-1,-2 1 2,-4 2 3,-3 2 2,-3 2 2,-2 2 2,-4 3 2,-2 1 2,-5 0 0,-6-1-3,-6 0-4,-5-1-2,-6-1-5,-3 2-5,-4 0-5,-4 2-6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2:25"/>
    </inkml:context>
    <inkml:brush xml:id="br0">
      <inkml:brushProperty name="width" value="0.05049" units="cm"/>
      <inkml:brushProperty name="height" value="0.05049" units="cm"/>
    </inkml:brush>
  </inkml:definitions>
  <inkml:trace contextRef="#ctx0" brushRef="#br0">50997 27100 435,'-30'17'197,"5"1"-49,3 3-49,5 1-48,0 3-27,-2 1-6,-2 3-3,-1 1-6,-1 2-5,1-1-7,1 0-5,1 1-6,1-3-8,2-4-10,3-3-10,1-4-9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2:25"/>
    </inkml:context>
    <inkml:brush xml:id="br0">
      <inkml:brushProperty name="width" value="0.05565" units="cm"/>
      <inkml:brushProperty name="height" value="0.05565" units="cm"/>
    </inkml:brush>
  </inkml:definitions>
  <inkml:trace contextRef="#ctx0" brushRef="#br0">50700 26855 395,'10'-13'137,"4"6"-21,3 6-22,5 6-21,0 5-17,-1 4-11,-3 3-11,-1 5-11,-1 3-8,0 5-6,0 3-7,-1 4-5,0 2-7,-1 0-7,0 1-7,-2-1-7,-1-1-6,-2 0-8,-2-1-6,-2-1-7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1:12"/>
    </inkml:context>
    <inkml:brush xml:id="br0">
      <inkml:brushProperty name="width" value="0.03263" units="cm"/>
      <inkml:brushProperty name="height" value="0.03263" units="cm"/>
      <inkml:brushProperty name="color" value="#00BFF3"/>
    </inkml:brush>
  </inkml:definitions>
  <inkml:trace contextRef="#ctx0" brushRef="#br0">49856 28296 674,'-14'-15'-5,"4"2"1,4 2 1,4 3 2,1 0 1,0 2-1,-2 0 1,0 2 0,0 4 9,2 10 17,2 8 19,2 9 18,0 4 2,0-2-13,-2 0-13,0 0-14,-1-2-11,0 0-13,0 1-10,0-1-12,0-1-8,2-5-5,0-3-5,2-4-6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2:26"/>
    </inkml:context>
    <inkml:brush xml:id="br0">
      <inkml:brushProperty name="width" value="0.04576" units="cm"/>
      <inkml:brushProperty name="height" value="0.04576" units="cm"/>
    </inkml:brush>
  </inkml:definitions>
  <inkml:trace contextRef="#ctx0" brushRef="#br0">52513 26724 480,'-1'-14'0,"0"1"0,-2 2 0,0 2 0,-1 3 10,0 2 18,0 4 19,0 3 19,0 1 3,0 3-11,0 2-11,1 2-11,-3 5-6,-4 11-2,-4 9 0,-3 10-1,-3 5-5,1 2-7,-1 0-7,0 2-7,2-2-9,1-1-10,2-2-9,3-2-9,2-5-3,4-8 4,4-7 4,4-9 5,3-5-5,2-4-11,2-5-13,1-2-13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2:27"/>
    </inkml:context>
    <inkml:brush xml:id="br0">
      <inkml:brushProperty name="width" value="0.05092" units="cm"/>
      <inkml:brushProperty name="height" value="0.05092" units="cm"/>
    </inkml:brush>
  </inkml:definitions>
  <inkml:trace contextRef="#ctx0" brushRef="#br0">53494 27244 432,'6'-8'7,"-4"2"17,-4 1 14,-4 0 16,-1 3 5,0 4-6,2 4-6,1 4-6,0 3-5,0 5-4,0 3-5,0 5-2,0 2-4,0 1-2,0 1-1,0 1-3,0-1-1,0 0-2,0-1-2,1-1-2,2-4-2,7-7-5,7-7-2,8-6-5,3-9-3,1-8-4,1-9-5,1-9-3,-2-3-2,-3 0-1,-5 1 1,-3 1-1,-4 2 3,-2 3 1,-4 3 4,-2 3 3,-5 4 1,-2 3-1,-5 4 1,-4 4-1,-3 3 1,-1 2 0,-3 2 1,-1 2 1,0 2-7,5 0-14,3 1-13,4 2-14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2:27"/>
    </inkml:context>
    <inkml:brush xml:id="br0">
      <inkml:brushProperty name="width" value="0.03637" units="cm"/>
      <inkml:brushProperty name="height" value="0.03637" units="cm"/>
    </inkml:brush>
  </inkml:definitions>
  <inkml:trace contextRef="#ctx0" brushRef="#br0">53800 26494 604,'1'-15'0,"2"4"0,2 3 0,2 3 0,4 0 12,9-2 22,7-2 23,9-2 24,1 1 0,-6 3-19,-4 2-21,-4 4-19,-5 2-17,-3 2-10,-3 2-12,-2 2-12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2:27"/>
    </inkml:context>
    <inkml:brush xml:id="br0">
      <inkml:brushProperty name="width" value="0.04311" units="cm"/>
      <inkml:brushProperty name="height" value="0.04311" units="cm"/>
    </inkml:brush>
  </inkml:definitions>
  <inkml:trace contextRef="#ctx0" brushRef="#br0">54898 26090 510,'-7'-5'161,"2"8"-36,2 6-36,2 7-37,1 4-22,0 1-10,0 1-9,0 1-10,-1 1-8,0 0-10,-2-1-8,0 1-9,-2-1-8,0 1-5,-2-1-6,0 1-5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2:27"/>
    </inkml:context>
    <inkml:brush xml:id="br0">
      <inkml:brushProperty name="width" value="0.04652" units="cm"/>
      <inkml:brushProperty name="height" value="0.04652" units="cm"/>
    </inkml:brush>
  </inkml:definitions>
  <inkml:trace contextRef="#ctx0" brushRef="#br0">55682 26127 472,'0'-10'148,"2"10"-29,0 12-26,2 10-28,-1 4-21,-1-1-12,0-3-12,-1-1-14,-3 0-11,0 3-11,-4 3-11,0 3-11,-2-1-12,0-3-13,0-5-12,0-3-12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2:28"/>
    </inkml:context>
    <inkml:brush xml:id="br0">
      <inkml:brushProperty name="width" value="0.05837" units="cm"/>
      <inkml:brushProperty name="height" value="0.05837" units="cm"/>
    </inkml:brush>
  </inkml:definitions>
  <inkml:trace contextRef="#ctx0" brushRef="#br0">56580 23937 376,'-15'-15'0,"4"2"0,3 2 0,3 3 0,2 0 10,2 2 17,2 0 19,2 2 18,1 1 5,3 2-7,2 2-7,2 2-8,2 2-5,3 4-3,3 2-2,4 3-4,0 1-4,3-1-6,0 0-7,1-2-6,0-1-5,0-1-2,1 0-4,-1-2-3,0 0-3,-3 2-1,-1 0-2,-3 1-2,-1 1-1,-2 0-1,-3 0-1,-1-1 0,-4 2 2,-4 2 4,-6 1 6,-4 3 4,-4-1 4,-2-3 4,-2-2 4,-1-4 4,-2-1 1,-2 2-1,0 0-1,-1 1 0,-2 2-4,-3 3-6,-3 3-6,-3 4-5,-2 1-4,-2 2-4,-3 3-3,-1 1-2,0 2-5,4-1-3,2 0-5,3 1-5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32:28"/>
    </inkml:context>
    <inkml:brush xml:id="br0">
      <inkml:brushProperty name="width" value="0.06704" units="cm"/>
      <inkml:brushProperty name="height" value="0.06704" units="cm"/>
    </inkml:brush>
  </inkml:definitions>
  <inkml:trace contextRef="#ctx0" brushRef="#br0">59400 23184 328,'0'-16'0,"2"2"0,0 1 0,2 1 0,0 1 8,2 0 17,0 2 18,1 1 16,1 3 9,0 8 2,0 6 0,0 7 2,-1 5-5,-2 3-13,-3 3-13,0 3-11,-2 4-9,0 6-4,0 6-3,0 6-4,-1 8-8,-1 9-10,0 11-11,-1 9-11,-2 5-9,-2 0-7,-2 0-9,-2 0-7,0-9-4,1-18-2,0-17-2,2-17-1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4:54"/>
    </inkml:context>
    <inkml:brush xml:id="br0">
      <inkml:brushProperty name="width" value="0.05418" units="cm"/>
      <inkml:brushProperty name="height" value="0.05418" units="cm"/>
      <inkml:brushProperty name="color" value="#F2395B"/>
    </inkml:brush>
  </inkml:definitions>
  <inkml:trace contextRef="#ctx0" brushRef="#br0">29672 27018 406,'-17'32'101,"0"4"-23,-1 3-25,-1 2-23,1-1-14,2-7-2,4-7-2,3-7-4,1-3-1,-2-1-2,0 1-1,-1 0-2,-1-1-1,0 1-2,1 0 0,-1-1-2,5-6-6,10-14-13,10-14-11,9-13-12,5-5-1,-1 4 9,-1 3 10,-1 5 10,-2 4 7,-5 5 4,-3 4 4,-4 6 5,-3 4 8,-2 6 12,-3 4 13,0 6 12,-3 2 2,-1 3-6,0 1-8,-1 3-6,-1-1-6,2-3-4,0-3-5,2-3-3,3-3-7,6-4-8,5-4-8,7-4-7,2-5-5,-1-8-1,-1-6 1,-1-6-1,-1-4 0,-3 1 3,-1 1 1,-2 1 1,-2 2 4,-1 5 5,0 3 5,-2 5 5,-1 4 7,-2 6 11,-2 6 10,-2 6 10,-1 3 1,0 3-7,0 2-7,0 1-8,-1 2-5,-2 0-4,-2-1-4,-2 1-3,-1-1-4,0 1-3,1-1-3,-1 1-5,0-1-4,2-3-9,1-1-7,0-2-8,2-5-2,2-8 7,2-8 4,2-8 6,2-3 6,2 1 4,2 1 6,2 1 4,0 1 5,1 2 3,0 2 4,0 3 3,-1 0 3,-1 2 3,-1 0 4,0 2 3,-1 1 2,1 0 2,2 2 2,0 0 1,1 1-11,0-2-23,-1-1-22,1 0-24,-2-3-7,-2-6 8,-4-3 8,-2-6 9,-2-3 7,0 1 6,0-1 6,0 1 6,0-1 5,2 2 5,0 1 4,1 1 4,1 1 5,0-1 6,0 0 6,0 1 5,0 1 4,0 3 0,0 2 1,0 4 0,-1 7 4,-1 12 5,0 11 7,-1 13 6,-2 6-1,-1 2-9,0 2-10,-1 2-9,-2 1-7,0-2-6,-1-1-6,-2 0-5,0 2-3,1 4 1,-1 5-1,0 6 1,1-3-5,2-6-13,2-10-12,2-6-12,1-6-10,0-3-8,0-4-8,0-1-8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4:54"/>
    </inkml:context>
    <inkml:brush xml:id="br0">
      <inkml:brushProperty name="width" value="0.04299" units="cm"/>
      <inkml:brushProperty name="height" value="0.04299" units="cm"/>
      <inkml:brushProperty name="color" value="#F2395B"/>
    </inkml:brush>
  </inkml:definitions>
  <inkml:trace contextRef="#ctx0" brushRef="#br0">31649 27852 511,'21'-42'5,"-3"10"9,-5 9 9,-3 10 9,-2 10 6,-2 8 3,-1 9 2,0 10 3,-3 3-5,-4 0-12,-4 1-12,-4-1-13,-1-1-5,2-5 0,3-3 1,1-4 1,4-5-2,8-3-6,6-4-5,7-4-5,4-2 2,-1 0 9,1 0 8,-1 1 9,-1-1 6,-2 2 2,-4 0 2,-3 2 2,-3 2 1,-2 4-3,-4 3-1,-2 5-3,-5 3-2,-2 3-4,-5 3-3,-4 3-3,-2 1-4,-1-1-6,-2-1-3,1-1-6,-4 0-5,-2-1-9,-3 1-7,-3-1-9,1-2-7,5-3-6,5-4-7,5-4-5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4:55"/>
    </inkml:context>
    <inkml:brush xml:id="br0">
      <inkml:brushProperty name="width" value="0.03672" units="cm"/>
      <inkml:brushProperty name="height" value="0.03672" units="cm"/>
      <inkml:brushProperty name="color" value="#F2395B"/>
    </inkml:brush>
  </inkml:definitions>
  <inkml:trace contextRef="#ctx0" brushRef="#br0">32700 28366 599,'38'-7'148,"-3"2"-36,-4 2-36,-1 2-37,-5 1-22,-1 0-9,-4 0-8,-3 0-9,-1 1-5,1 2-1,1 2-2,2 2 0,-3 0-9,-3 1-18,-4 0-18,-4 0-17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1:13"/>
    </inkml:context>
    <inkml:brush xml:id="br0">
      <inkml:brushProperty name="width" value="0.03808" units="cm"/>
      <inkml:brushProperty name="height" value="0.03808" units="cm"/>
      <inkml:brushProperty name="color" value="#00BFF3"/>
    </inkml:brush>
  </inkml:definitions>
  <inkml:trace contextRef="#ctx0" brushRef="#br0">50900 28174 577,'8'-11'53,"0"10"6,0 10 7,-1 10 7,1 5-5,-2 4-17,-1 3-17,0 3-18,-1 1-13,0-1-14,0-2-12,0 0-13,-1-3-12,-1-5-9,0-5-10,-1-4-9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4:56"/>
    </inkml:context>
    <inkml:brush xml:id="br0">
      <inkml:brushProperty name="width" value="0.04109" units="cm"/>
      <inkml:brushProperty name="height" value="0.04109" units="cm"/>
      <inkml:brushProperty name="color" value="#F2395B"/>
    </inkml:brush>
  </inkml:definitions>
  <inkml:trace contextRef="#ctx0" brushRef="#br0">33213 27614 535,'-8'-7'0,"2"0"0,1 2 0,0 1 0,1 0 6,0 0 13,0 0 12,1 0 13,-2 4 6,2 8 3,-1 8 0,0 7 3,0 6-6,2 5-10,0 3-10,2 4-11,0 1-8,0-2-9,0-1-6,0-3-8,0-2-9,0-3-8,0-3-10,0-3-10,1-5-5,2-5-5,2-6-2,2-6-4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4:56"/>
    </inkml:context>
    <inkml:brush xml:id="br0">
      <inkml:brushProperty name="width" value="0.04575" units="cm"/>
      <inkml:brushProperty name="height" value="0.04575" units="cm"/>
      <inkml:brushProperty name="color" value="#F2395B"/>
    </inkml:brush>
  </inkml:definitions>
  <inkml:trace contextRef="#ctx0" brushRef="#br0">34256 27450 480,'-15'24'135,"4"1"-26,3 1-24,2 1-26,1 1-16,-2 2-9,-1 3-8,-3 1-9,-2 0-8,0 0-7,-1-1-6,-1-1-6,0-2-9,0-1-8,2-3-8,1-1-10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4:56"/>
    </inkml:context>
    <inkml:brush xml:id="br0">
      <inkml:brushProperty name="width" value="0.04828" units="cm"/>
      <inkml:brushProperty name="height" value="0.04828" units="cm"/>
      <inkml:brushProperty name="color" value="#F2395B"/>
    </inkml:brush>
  </inkml:definitions>
  <inkml:trace contextRef="#ctx0" brushRef="#br0">34650 27569 455,'9'-18'43,"1"13"17,3 10 18,2 13 16,-1 6-1,-2 3-21,-4 1-22,-3 3-21,-1-2-14,0-2-7,0-3-6,0-3-6,-1-1-4,0 0-4,-2-1-2,0 1-2,0-4-3,2-7-2,2-6-2,2-8-2,2-8 1,3-9 5,3-10 4,3-10 4,3-6 4,0-1 3,1 0 3,1-1 2,-1 3 3,-1 8 1,-3 7 0,-1 9 2,-4 8-10,-6 12-17,-6 11-19,-6 10-19,-3 4-6,2-3 8,1-3 6,0-3 6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4:56"/>
    </inkml:context>
    <inkml:brush xml:id="br0">
      <inkml:brushProperty name="width" value="0.04343" units="cm"/>
      <inkml:brushProperty name="height" value="0.04343" units="cm"/>
      <inkml:brushProperty name="color" value="#F2395B"/>
    </inkml:brush>
  </inkml:definitions>
  <inkml:trace contextRef="#ctx0" brushRef="#br0">35700 28181 506,'29'-13'7,"-5"3"13,-5 4 15,-5 4 13,-2 2 5,0 2-2,-1 0-4,1 2-2,-2 2-6,-2 5-7,-4 5-9,-2 6-7,-3 2-6,-1 3-1,0 1-1,-1 3-3,-1-2-1,0-4 0,0-3-1,0-4 0,4-4 0,6-3 0,7-3 0,7-2 2,5-4-1,1-4 0,3-4 1,1-4 0,0-1-7,-1 0-10,-3 2-13,-1 1-11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4:57"/>
    </inkml:context>
    <inkml:brush xml:id="br0">
      <inkml:brushProperty name="width" value="0.04587" units="cm"/>
      <inkml:brushProperty name="height" value="0.04587" units="cm"/>
      <inkml:brushProperty name="color" value="#F2395B"/>
    </inkml:brush>
  </inkml:definitions>
  <inkml:trace contextRef="#ctx0" brushRef="#br0">28357 35000 479,'-28'21'90,"7"-3"-20,6-4-20,8-4-19,2 0-10,-2 5 0,-1 5 0,-3 5 0,0 1-1,0-1-2,2-3-2,1-1-1,1 0-1,2 5-1,2 3 2,2 5-1,1 0 1,2 0-2,0-1 1,2-1-2,1-2-2,3-4-4,4-2-5,2-2-5,3-6-7,1-3-9,3-6-10,1-4-9,2-6-5,1-2 2,1-5 1,1-4 1,-2-1 1,-7 1 2,-5 1 2,-6 1 2,-2 0 0,0 2 1,1 1 0,2 0 1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4:58"/>
    </inkml:context>
    <inkml:brush xml:id="br0">
      <inkml:brushProperty name="width" value="0.04891" units="cm"/>
      <inkml:brushProperty name="height" value="0.04891" units="cm"/>
      <inkml:brushProperty name="color" value="#F2395B"/>
    </inkml:brush>
  </inkml:definitions>
  <inkml:trace contextRef="#ctx0" brushRef="#br0">29269 35174 449,'21'-62'5,"-5"16"11,-4 17 10,-6 17 10,-4 13 8,-2 10 4,-3 9 5,-4 11 3,-2 5-2,-1 2-10,-3 2-11,-2 3-9,-1 0-8,-1 0-4,-2 0-4,1 0-3,-1-3-6,2-8-5,2-5-6,3-8-5,2-9-8,4-11-8,4-10-10,4-11-9,5-7-1,6-5 8,5-3 8,7-4 7,1 0 7,-1 5 3,-3 5 5,-1 6 5,-3 3 5,-3 4 7,-2 5 8,-4 3 6,-2 7 10,-1 8 13,0 9 13,-2 9 13,0 5 1,-2 1-11,0 1-10,-2 1-10,1-1-8,0-3-6,2-4-7,0-1-5,5-10-12,8-15-15,7-14-17,9-14-16,1-9-5,-2-1 7,-3-1 6,-3 0 6,-3 2 7,-3 7 7,-3 7 6,-2 7 6,-4 8 15,-3 10 22,-2 10 23,-4 10 21,-1 4 4,-2-1-16,0-1-15,-1-1-16,-2 2-10,2 3-5,-1 4-5,0 5-5,0-1-6,0-3-6,0-5-7,0-3-5,1-9-11,2-13-14,2-12-15,2-13-13,3-4 1,2 5 19,3 5 17,3 5 19,3 2 12,3 0 4,4 1 4,2-1 6,0 2 1,-2 2 2,-1 4 0,-2 2 0,-3 2-2,-3 0-5,-3 0-5,-2 0-5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4:58"/>
    </inkml:context>
    <inkml:brush xml:id="br0">
      <inkml:brushProperty name="width" value="0.05896" units="cm"/>
      <inkml:brushProperty name="height" value="0.05896" units="cm"/>
      <inkml:brushProperty name="color" value="#F2395B"/>
    </inkml:brush>
  </inkml:definitions>
  <inkml:trace contextRef="#ctx0" brushRef="#br0">31550 34363 373,'0'-15'0,"0"-1"0,0 0 0,0 1 0,0-1 0,2 2 0,0 1 0,2 1 0,-1 0 6,0 0 12,-2 0 13,0 1 11,-1 2 9,2 6 3,0 6 3,2 6 4,-1 7-2,-1 7-8,0 8-9,-1 9-7,-2 6-6,-1 7-4,0 7-5,-1 8-5,-1 3-3,0 4-3,0 3-3,0 3-2,0 1-6,2 1-8,0-1-6,2 0-8,0-1-8,0-1-10,0-3-8,0-2-10,0-7-2,0-12 4,0-14 6,0-12 5,0-8 3,2-3 3,0-3 2,2-2 4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4:58"/>
    </inkml:context>
    <inkml:brush xml:id="br0">
      <inkml:brushProperty name="width" value="0.03967" units="cm"/>
      <inkml:brushProperty name="height" value="0.03967" units="cm"/>
      <inkml:brushProperty name="color" value="#F2395B"/>
    </inkml:brush>
  </inkml:definitions>
  <inkml:trace contextRef="#ctx0" brushRef="#br0">32094 35505 554,'-7'-13'55,"2"6"0,2 6 2,3 6 0,-2 5-4,-2 5-10,-4 6-10,-2 4-10,-1 1-7,0 0-1,2-1-3,1 0-3,1-3-2,2-1-1,2-3-3,2-1-2,5-3-2,8-1-4,7-2-5,9-2-3,2-2-4,-3-2-3,-3-3-5,-3 0-4,-3-2-7,-1 0-13,-2 0-13,-2 0-11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4:58"/>
    </inkml:context>
    <inkml:brush xml:id="br0">
      <inkml:brushProperty name="width" value="0.04548" units="cm"/>
      <inkml:brushProperty name="height" value="0.04548" units="cm"/>
      <inkml:brushProperty name="color" value="#F2395B"/>
    </inkml:brush>
  </inkml:definitions>
  <inkml:trace contextRef="#ctx0" brushRef="#br0">32413 35816 483,'-7'-12'99,"2"8"-10,2 8-9,2 8-9,0 5-12,0 3-12,-2 3-13,0 3-12,-1 2-11,0 2-6,0 3-8,1 1-5,-2 0-11,2-2-12,-1-1-14,0-3-12,0-2-7,2-5-2,0-3 0,2-4-3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4:59"/>
    </inkml:context>
    <inkml:brush xml:id="br0">
      <inkml:brushProperty name="width" value="0.04964" units="cm"/>
      <inkml:brushProperty name="height" value="0.04964" units="cm"/>
      <inkml:brushProperty name="color" value="#F2395B"/>
    </inkml:brush>
  </inkml:definitions>
  <inkml:trace contextRef="#ctx0" brushRef="#br0">32700 34774 443,'15'-14'38,"-1"1"-2,-1 2-2,0 2-2,-1 3 1,3 2 3,2 4 2,2 3 4,-1 3 0,1 7-2,-2 5-2,-1 7-3,-2 4-3,-2 3-5,-4 2-5,-3 4-6,-2 3-6,-4 5-5,-2 2-5,-3 5-7,-4 1-3,-2-2-1,-3-2-3,-3-2-1,-3-3-6,0-6-13,-1-4-11,-1-5-12,2-6-6,3-5-1,4-6 0,5-6-1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1:14"/>
    </inkml:context>
    <inkml:brush xml:id="br0">
      <inkml:brushProperty name="width" value="0.04666" units="cm"/>
      <inkml:brushProperty name="height" value="0.04666" units="cm"/>
      <inkml:brushProperty name="color" value="#00BFF3"/>
    </inkml:brush>
  </inkml:definitions>
  <inkml:trace contextRef="#ctx0" brushRef="#br0">46100 33150 471,'0'-22'9,"0"4"6,0 5 7,0 3 6,0 4 9,2 6 10,0 4 11,2 6 10,-1 3-1,-1 3-13,0 3-12,-1 3-14,-1 4-8,0 5-5,0 5-5,0 4-4,0 5-4,0 2-3,0 4-3,0 2-4,0 5-6,0 7-9,0 7-10,0 7-10,0-3 0,0-15 9,0-13 7,0-13 9,0-9-4,0-2-14,0-1-15,0-2-15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4:59"/>
    </inkml:context>
    <inkml:brush xml:id="br0">
      <inkml:brushProperty name="width" value="0.05412" units="cm"/>
      <inkml:brushProperty name="height" value="0.05412" units="cm"/>
      <inkml:brushProperty name="color" value="#F2395B"/>
    </inkml:brush>
  </inkml:definitions>
  <inkml:trace contextRef="#ctx0" brushRef="#br0">33350 35203 406,'8'-7'5,"2"1"12,0 0 10,1 2 11,1 2 6,2 4 0,0 3 1,1 5 0,-1 4-7,-4 4-11,-5 3-12,-3 5-12,-3 1-8,-3 1-4,-4-1-4,-2 0-4,-1-1-1,0-3 1,2-3 1,1-2 0,3-5 3,6-3 2,6-4 2,5-4 4,5-4 0,3-4 0,4-4 0,2-3-1,0-4-2,0-2-3,0-1-5,-2-3-3,-1-2-3,-1-3-1,-1-3-2,-1-2-1,-2-4 1,-1-5 3,-2-3 3,-2-4 4,-2 0 5,-1 4 4,-1 4 5,0 4 5,-1 4 8,0 5 8,-1 5 10,1 5 8,-2 8 11,-6 10 10,-4 12 11,-6 10 11,-1 7-3,1 2-14,0 4-16,2 3-15,1-1-10,2-4-5,2-3-4,3-5-5,0-3-3,3-3-2,2-3-1,2-2-3,2-4-2,2-1-4,2-2-4,1-2-3,2 1-6,0 6-4,-1 4-5,1 5-5,-4 3 0,-8 3 5,-8 1 5,-8 3 6,-5 0 2,-3 0 0,-4 1-1,-1-1 0,-2-2 1,3-3 0,1-5 3,3-3 0,1-5-6,4-5-13,3-4-13,3-6-13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5:00"/>
    </inkml:context>
    <inkml:brush xml:id="br0">
      <inkml:brushProperty name="width" value="0.05119" units="cm"/>
      <inkml:brushProperty name="height" value="0.05119" units="cm"/>
      <inkml:brushProperty name="color" value="#F2395B"/>
    </inkml:brush>
  </inkml:definitions>
  <inkml:trace contextRef="#ctx0" brushRef="#br0">35713 34878 429,'6'9'115,"-1"2"-17,-2 2-18,-2 2-18,-2 5-12,-4 8-9,-2 10-9,-3 9-9,-1 2-6,0-2-2,2-4-4,1-2-2,1-5-2,2-5-2,2-7-1,2-5-3,5-8-6,8-10-12,7-10-13,9-10-12,2-6-4,-2-5 4,-1-3 5,-3-4 5,-1-1 4,-3 1 3,-1 3 3,-2 2 4,-3 0 2,-3 1 2,-3 0 1,-2-1 3,-3 3 3,-2 3 6,-2 5 6,-2 3 6,-3 4 3,-2 2 2,-3 4 2,-3 3 2,-2 1-2,0 2-3,1 0-5,-1 2-4,1 1-4,2 2-4,3 2-4,1 2-3,5 0-9,8-1-15,8 0-15,7-2-14,3-1 0,-4 0 12,-5-2 13,-3 0 13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5:00"/>
    </inkml:context>
    <inkml:brush xml:id="br0">
      <inkml:brushProperty name="width" value="0.05132" units="cm"/>
      <inkml:brushProperty name="height" value="0.05132" units="cm"/>
      <inkml:brushProperty name="color" value="#F2395B"/>
    </inkml:brush>
  </inkml:definitions>
  <inkml:trace contextRef="#ctx0" brushRef="#br0">36700 34950 428,'42'0'-8,"-10"0"2,-9 0 2,-10 0 2,-6 1 9,-1 2 14,0 2 16,-2 2 14,-1 2 6,-2 3-3,-2 3-2,-2 4-3,-2 1-4,-2 3-6,-1 1-4,-3 3-6,0 1-3,0 2-4,2 3-3,1 1-2,1-1-4,2-3-4,2-5-2,2-3-4,3-4-4,4-3-1,4-3-4,3-2-1,5-4-4,4-3-1,3-2-1,5-4-3,2-2-4,2-1-7,3-3-5,1-2-8,-2 0 0,-6 1 4,-5 0 4,-6 2 4,-5 0-2,-1 0-8,-2 0-10,-2 1-8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5:00"/>
    </inkml:context>
    <inkml:brush xml:id="br0">
      <inkml:brushProperty name="width" value="0.05278" units="cm"/>
      <inkml:brushProperty name="height" value="0.05278" units="cm"/>
      <inkml:brushProperty name="color" value="#F2395B"/>
    </inkml:brush>
  </inkml:definitions>
  <inkml:trace contextRef="#ctx0" brushRef="#br0">37624 35139 416,'-22'-5'80,"5"6"0,3 6 1,4 6 1,3 7-7,0 9-13,2 8-15,1 10-12,-1 8-12,0 9-10,-2 9-7,0 9-10,0-3-9,0-13-8,2-14-8,1-14-9,0-8-11,0-1-15,0-3-13,0-1-15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5:05"/>
    </inkml:context>
    <inkml:brush xml:id="br0">
      <inkml:brushProperty name="width" value="0.03944" units="cm"/>
      <inkml:brushProperty name="height" value="0.03944" units="cm"/>
      <inkml:brushProperty name="color" value="#F2395B"/>
    </inkml:brush>
  </inkml:definitions>
  <inkml:trace contextRef="#ctx0" brushRef="#br0">76512 26750 557,'-15'10'97,"-1"4"-22,0 3-22,1 5-21,-1 2-15,0 3-4,1 1-7,-1 3-4,1-1-4,1 0 1,0-1-1,2-1 1,1-1-1,1-3-1,0-1-1,2-3 0,0-1-1,2-2 0,1-3 0,1-1 0,1-5-8,3-8-19,4-8-17,2-8-19,2-4 0,0-1 14,0-1 16,0-1 15,0 1 10,-1 1 5,1 2 4,0 3 5,0 0 2,2 2 0,0 1 1,1 1-1,0 1 3,0 0 6,-2 2 4,-1 1 5,0 1 4,0 2 0,0 2 0,0 2 2,-1 3-1,-1 4-2,0 3-1,-2 5-1,0 2-1,0 2 0,0 0-1,0 1 1,-1 0-1,0 1-2,-2 0-2,0-1-1,-1 0-1,2-1-3,0 0-1,2-2-2,0-4-4,3-5-6,2-6-6,2-5-7,0-5 0,-1-2 2,0-2 3,-2-1 3,0-5 1,2-4-4,0-5-3,1-4-3,0-1 0,-2 7 3,-2 5 2,-2 6 3,-1 4 0,1-1 1,2 0-1,0 0 0,0 5 9,0 7 17,-2 7 16,0 9 18,-2 4 3,-1-1-10,0 1-10,-2-1-10,0 2-11,0 1-8,0 3-8,0 2-10,0-2-5,-2-1-1,0-4-2,-1-3-1,-2-3 0,0-1 1,-2-2 2,0-2 2,-1-4-3,0-6-5,1-6-6,-1-6-6,2-2 2,4-1 6,4 0 9,4 1 6,3-1 4,1 2 0,3 1 0,2 1 0,0 1 4,-1 2 9,-1 2 9,0 2 9,-2 2 3,-1 0-1,-1 2-3,0 0-1,-1 1-5,0 0-4,-1 0-7,1 0-5,-1-1-10,0-4-15,-2-2-15,0-3-16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5:06"/>
    </inkml:context>
    <inkml:brush xml:id="br0">
      <inkml:brushProperty name="width" value="0.04734" units="cm"/>
      <inkml:brushProperty name="height" value="0.04734" units="cm"/>
      <inkml:brushProperty name="color" value="#F2395B"/>
    </inkml:brush>
  </inkml:definitions>
  <inkml:trace contextRef="#ctx0" brushRef="#br0">78045 26433 464,'7'-15'0,"-2"1"-1,-2 0 0,-2 2 0,-1 1 2,2 1 5,0 0 5,2 2 5,-1 3 8,-2 6 14,-2 6 11,-2 6 13,-1 2 2,0 1-11,0 0-11,0-1-9,1 1-8,0 0-2,2-1-4,0 1-2,1 3-3,0 7-2,0 7-2,0 6-1,-1 10-3,-2 10-2,-2 11-3,-1 11-3,-2 1-7,0-8-12,0-7-11,0-8-12,2-6-6,1-1 1,2-2 0,2-2 1,0-2 0,0-2 3,-2-2 1,0-1 2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5:06"/>
    </inkml:context>
    <inkml:brush xml:id="br0">
      <inkml:brushProperty name="width" value="0.03442" units="cm"/>
      <inkml:brushProperty name="height" value="0.03442" units="cm"/>
      <inkml:brushProperty name="color" value="#F2395B"/>
    </inkml:brush>
  </inkml:definitions>
  <inkml:trace contextRef="#ctx0" brushRef="#br0">78638 27550 639,'-8'16'68,"0"1"-11,0 1-9,0 2-12,0-2-7,1 1-4,-1-2-4,0-1-5,0-1-2,0-1-2,0 0-2,1-2 0,-1-1-3,2-1-2,1 0-3,0-2-2,3 0-1,4-2-1,4-1-2,4 0 0,2-2 1,3-1 1,2 0 1,1-1 2,2-1 1,0 0-1,-1 0 1,1 0 0,-2 0-10,-1 0-19,-3 0-19,-1 0-19,-3-2-5,-2 0 8,-4-3 7,-2-2 9,-3-1 8,0 2 8,-2 1 9,0 0 8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5:06"/>
    </inkml:context>
    <inkml:brush xml:id="br0">
      <inkml:brushProperty name="width" value="0.04046" units="cm"/>
      <inkml:brushProperty name="height" value="0.04046" units="cm"/>
      <inkml:brushProperty name="color" value="#F2395B"/>
    </inkml:brush>
  </inkml:definitions>
  <inkml:trace contextRef="#ctx0" brushRef="#br0">78945 27584 543,'-8'-15'3,"0"2"5,0 3 6,0 1 6,1 3 7,2 6 9,2 4 10,2 6 10,1 2 1,0 3-10,0 2-7,0 2-9,0 1-7,-2 1-4,0 1-6,-2 1-4,0 1-7,1 3-4,-2 1-7,2 3-5,-1-1-7,0 0-9,0-1-8,0-1-7,0-2-4,2-5 4,0-3 2,2-4 3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5:07"/>
    </inkml:context>
    <inkml:brush xml:id="br0">
      <inkml:brushProperty name="width" value="0.0388" units="cm"/>
      <inkml:brushProperty name="height" value="0.0388" units="cm"/>
      <inkml:brushProperty name="color" value="#F2395B"/>
    </inkml:brush>
  </inkml:definitions>
  <inkml:trace contextRef="#ctx0" brushRef="#br0">79061 26643 566,'9'-8'2,"0"2"4,1 1 3,2 1 5,-1 1 3,1 3 5,0 4 5,0 2 4,-1 5 2,1 6-3,0 5-2,0 7-3,-1 2 0,-1 2 1,0 1 2,-2 1 0,-1 1-1,0 2-6,-2 2-4,0 2-5,-4 1-6,-6-2-10,-6 0-9,-6-1-9,-3-2-6,-3 0-3,-2-1-4,-1-1-4,-1-4 0,3-4 4,1-5 4,3-4 4,1-5 0,2-3-5,3-3-5,1-2-4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5:07"/>
    </inkml:context>
    <inkml:brush xml:id="br0">
      <inkml:brushProperty name="width" value="0.03849" units="cm"/>
      <inkml:brushProperty name="height" value="0.03849" units="cm"/>
      <inkml:brushProperty name="color" value="#F2395B"/>
    </inkml:brush>
  </inkml:definitions>
  <inkml:trace contextRef="#ctx0" brushRef="#br0">75982 26658 571,'-8'-16'1,"0"0"0,0 1 1,0-1 1,0 3 9,-2 4 17,0 6 18,-1 5 16,-2 5 3,0 7-11,-1 7-12,-1 7-10,0 6-8,0 8-6,2 7-4,1 6-5,1 3-5,2-1-7,2 0-6,3-2-6,1-2-7,3-2-8,4-4-7,2-2-7,3-6-3,0-8 4,1-7 2,2-8 4,-1-5 1,-1-1 0,-1-1-1,0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1:14"/>
    </inkml:context>
    <inkml:brush xml:id="br0">
      <inkml:brushProperty name="width" value="0.03834" units="cm"/>
      <inkml:brushProperty name="height" value="0.03834" units="cm"/>
      <inkml:brushProperty name="color" value="#00BFF3"/>
    </inkml:brush>
  </inkml:definitions>
  <inkml:trace contextRef="#ctx0" brushRef="#br0">47394 34190 573,'-1'-19'12,"-1"10"13,0 10 11,-1 10 12,-3 6 3,-2 3-9,-3 3-7,-3 3-9,-2 0-7,2-5-8,1-3-8,1-4-8,0-3-5,0-1-4,0 0-3,1-2-4,1-1-1,6-2 0,4-3 0,6 0 0,4-5 0,3-2 0,5-5 0,4-4 1,1-1 1,1 1 2,-1 1 2,1 0 2,-3 3 5,-3 2 5,-5 4 7,-3 3 7,-3 2 4,-2 2 5,-2 2 3,-2 2 5,-2 1 1,-2 1-2,-2 1-2,-2 2-1,0-1 0,1-1 2,0 0 2,2-2 1,2-3-5,6-4-12,4-6-13,5-4-12,3-3-8,2 1-5,0-1-3,1 0-4,-1 1 0,-1 2 6,-2 2 5,-2 3 6,-2 1 9,-1 3 13,-1 4 14,0 3 13,0-2 1,1-3-9,3-4-11,2-3-9,0-4-9,1 0-7,0-2-6,-1 0-6,0 0-1,-2 1 6,-3 0 5,-1 2 7,-1 2 14,-2 4 23,-1 4 22,0 4 23,-1 2 1,2 0-21,0 0-21,2-1-22,0 0-24,1-4-30,1-3-28,2-2-29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5:08"/>
    </inkml:context>
    <inkml:brush xml:id="br0">
      <inkml:brushProperty name="width" value="0.05231" units="cm"/>
      <inkml:brushProperty name="height" value="0.05231" units="cm"/>
      <inkml:brushProperty name="color" value="#F2395B"/>
    </inkml:brush>
  </inkml:definitions>
  <inkml:trace contextRef="#ctx0" brushRef="#br0">80200 27066 420,'8'-14'27,"0"4"2,0 4 2,-1 4 1,2 3 0,2 0-3,2 2-2,1 0-3,1 3-3,-2 2-3,-3 3-4,-1 3-3,-2 3-3,-4 1-2,-2 3-2,-4 2-3,-3 1-1,-3 1-2,-5 1-3,-4 1-2,-1-2-2,1-2 1,1-3-1,1-2 0,4-5 1,8-5 2,8-5 2,8-4 1,6-5 1,5-3-3,5-5-1,5-4-1,2-2-2,0-1-1,0-1-1,1-1 0,-3-1-1,-2-1 1,-3-1 0,-3-1 1,-3-1-2,-2-3-5,-5-1-3,-1-2-5,-3-2-1,-1 1 4,0 0 3,-2 0 4,-1 1 5,0 3 6,-2 3 6,0 3 6,-2 4 4,2 3 3,-2 4 2,1 5 3,-2 4 8,-4 8 14,-4 6 15,-3 7 15,-3 6 1,0 3-14,0 4-14,1 5-13,-1 1-9,2 0-3,1 0-3,0 1-5,3-3-1,2-2 0,4-3-1,3-3 0,1-2-1,3-1-4,2-1-4,2 0-4,1-4-2,1-1 1,2-4 1,0-3 1,-1 0-5,-1 2-10,-2 2-10,-2 1-9,-5 2-4,-8 2 5,-8 0 5,-7 1 4,-7 0 3,-1 1 1,-5-1 0,-1 1 1,-2-2-1,3-3 0,2-2-1,1-4-1,4-2-1,5-2 0,5-3 0,5 0-1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5:08"/>
    </inkml:context>
    <inkml:brush xml:id="br0">
      <inkml:brushProperty name="width" value="0.04736" units="cm"/>
      <inkml:brushProperty name="height" value="0.04736" units="cm"/>
      <inkml:brushProperty name="color" value="#F2395B"/>
    </inkml:brush>
  </inkml:definitions>
  <inkml:trace contextRef="#ctx0" brushRef="#br0">82390 26938 464,'-22'3'93,"3"5"-20,3 7-18,2 6-19,3 3-10,3 3 1,1 1-1,2 2 1,2 3-2,0 1-2,1 2-3,2 3-3,0-2-2,0-4-2,0-4-3,0-3-2,0-4-1,2-1 1,1-3 1,0-1 1,2-3-3,3-4-7,4-5-5,2-2-8,3-7-1,1-8 2,3-8 3,2-7 2,0-7-1,1-7-4,-1-5-4,1-5-4,-3-4-3,-5 2-3,-5 0-2,-4 2-2,-4 3 3,-2 8 8,-2 6 8,-2 7 8,-3 6 6,-4 5 1,-4 4 2,-3 6 2,-4 4 0,-2 4 0,-1 4 0,-2 4 0,-1 2-2,2 3-1,3 2-3,1 2-2,3-1-5,5 1-7,3-2-8,4-1-8,5-1-2,6-3 3,6-1 3,6-2 4,3-3-3,3-2-6,1-4-6,3-2-7,-2-2 1,-3 0 10,-4 0 8,-5 0 10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5:08"/>
    </inkml:context>
    <inkml:brush xml:id="br0">
      <inkml:brushProperty name="width" value="0.04569" units="cm"/>
      <inkml:brushProperty name="height" value="0.04569" units="cm"/>
      <inkml:brushProperty name="color" value="#F2395B"/>
    </inkml:brush>
  </inkml:definitions>
  <inkml:trace contextRef="#ctx0" brushRef="#br0">83227 27400 481,'14'1'-5,"-2"2"6,-4 2 6,-2 2 5,-3 1 6,-1 1 5,0 2 5,-2 0 5,-1 2 3,-2 3 2,-2 3 0,-1 3 2,-2 3-1,0 1-3,0 3-4,0 1-3,2 0-3,2-3-4,4-3-2,3-3-4,3-3-3,5-1-4,5-2-3,5-2-5,4-3-6,1-1-10,3-2-10,1-2-10,1-2-7,-1-2-3,-1-2-5,-1-2-3,-3-2 0,-3 0 3,-4-1 3,-5-2 3,-2 1 5,-2 1 6,-2 0 7,-2 2 5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5:08"/>
    </inkml:context>
    <inkml:brush xml:id="br0">
      <inkml:brushProperty name="width" value="0.04074" units="cm"/>
      <inkml:brushProperty name="height" value="0.04074" units="cm"/>
      <inkml:brushProperty name="color" value="#F2395B"/>
    </inkml:brush>
  </inkml:definitions>
  <inkml:trace contextRef="#ctx0" brushRef="#br0">83731 27481 540,'-36'-13'48,"7"3"0,7 4-3,7 4-1,4 5-2,0 6-2,2 5-2,1 7-3,0 5-2,0 7-6,0 5-4,0 6-5,0 5-5,-2 6-7,0 4-7,-1 5-6,-1 7-10,-2 11-12,0 9-12,-1 10-13,1-5-6,2-18-2,4-19 0,3-18-2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5:09"/>
    </inkml:context>
    <inkml:brush xml:id="br0">
      <inkml:brushProperty name="width" value="0.04127" units="cm"/>
      <inkml:brushProperty name="height" value="0.04127" units="cm"/>
      <inkml:brushProperty name="color" value="#F2395B"/>
    </inkml:brush>
  </inkml:definitions>
  <inkml:trace contextRef="#ctx0" brushRef="#br0">70350 29125 533,'37'-7'109,"-6"2"-24,-4 2-22,-4 2-25,1 0-12,10 0-2,11-2-2,8 0-2,7-1-2,2 0-2,2 0-1,1 0-2,11 0-3,17 0-4,18 0-4,17 1-5,6 0-6,-7 3-9,-7 4-9,-7 2-9,-11 2-7,-14-2-3,-15-1-4,-14 0-4,-12-1 0,-6 0 4,-7 0 4,-7 0 4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5:10"/>
    </inkml:context>
    <inkml:brush xml:id="br0">
      <inkml:brushProperty name="width" value="0.03715" units="cm"/>
      <inkml:brushProperty name="height" value="0.03715" units="cm"/>
      <inkml:brushProperty name="color" value="#F2395B"/>
    </inkml:brush>
  </inkml:definitions>
  <inkml:trace contextRef="#ctx0" brushRef="#br0">91924 20379 592,'-11'-8'81,"10"0"-11,10 0-11,10 0-11,6 1-9,4 0-9,5 2-8,3 1-8,1 0-4,-2 0 0,-2 0 0,-1 0 1,-3 0-7,-1 2-15,-3 0-13,-1 2-14,-5 1-11,-5 2-8,-6 2-9,-6 2-7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5:10"/>
    </inkml:context>
    <inkml:brush xml:id="br0">
      <inkml:brushProperty name="width" value="0.03968" units="cm"/>
      <inkml:brushProperty name="height" value="0.03968" units="cm"/>
      <inkml:brushProperty name="color" value="#F2395B"/>
    </inkml:brush>
  </inkml:definitions>
  <inkml:trace contextRef="#ctx0" brushRef="#br0">92446 19822 554,'-1'-24'2,"-1"13"23,0 14 24,-1 14 24,-1 7 4,0 3-14,0 1-15,0 3-15,0-2-8,0-2-6,0-3-3,0-2-5,0-3-6,1 1-12,-2-1-9,2 1-11,-1-2-10,0-1-8,0-2-9,0-2-9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5:10"/>
    </inkml:context>
    <inkml:brush xml:id="br0">
      <inkml:brushProperty name="width" value="0.03768" units="cm"/>
      <inkml:brushProperty name="height" value="0.03768" units="cm"/>
      <inkml:brushProperty name="color" value="#F2395B"/>
    </inkml:brush>
  </inkml:definitions>
  <inkml:trace contextRef="#ctx0" brushRef="#br0">93143 19830 583,'16'-15'0,"1"2"0,2 3 0,0 1 0,-1 3 5,-3 4 9,-3 4 10,-2 4 10,-4 4 5,-1 5 3,-2 5 3,-2 5 2,-3 3-1,-4 1-8,-4 1-6,-3 1-7,-3-1-8,1-3-9,-1-4-8,0-1-10,1-4-4,3-3-1,1-3 1,2-2 0,6-4-1,10-3 0,10-2-1,9-4 0,7-2 1,5-3 3,3-4 4,4-2 2,-3 1-2,-8 3-8,-9 4-9,-8 4-8,-6 1-5,1 0-3,0-2-2,0 0-2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5:11"/>
    </inkml:context>
    <inkml:brush xml:id="br0">
      <inkml:brushProperty name="width" value="0.03825" units="cm"/>
      <inkml:brushProperty name="height" value="0.03825" units="cm"/>
      <inkml:brushProperty name="color" value="#F2395B"/>
    </inkml:brush>
  </inkml:definitions>
  <inkml:trace contextRef="#ctx0" brushRef="#br0">94955 20150 575,'-13'0'43,"6"0"-1,6 0 0,6 0 0,5 0-1,4 0 0,3 0 1,5 0-1,1 0-4,1 0-9,0 0-11,-1 0-8,-1 0-10,-1 0-8,-2 0-8,-2 0-8,-3 0-12,-1 2-15,-2 0-16,-2 2-15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5:11"/>
    </inkml:context>
    <inkml:brush xml:id="br0">
      <inkml:brushProperty name="width" value="0.0441" units="cm"/>
      <inkml:brushProperty name="height" value="0.0441" units="cm"/>
      <inkml:brushProperty name="color" value="#F2395B"/>
    </inkml:brush>
  </inkml:definitions>
  <inkml:trace contextRef="#ctx0" brushRef="#br0">95329 19590 498,'-2'-19'41,"0"10"3,-3 10 4,-2 10 4,-1 6 0,2 1-3,1 3-3,0 1-5,1 2-4,0-1-7,0 1-6,1-1-7,-1 1-6,0-1-4,0 1-4,0-1-5,0-1-6,2-3-7,0-3-8,2-2-7,0-3-13,2 1-14,0 0-15,2 0-16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1:14"/>
    </inkml:context>
    <inkml:brush xml:id="br0">
      <inkml:brushProperty name="width" value="0.04965" units="cm"/>
      <inkml:brushProperty name="height" value="0.04965" units="cm"/>
      <inkml:brushProperty name="color" value="#00BFF3"/>
    </inkml:brush>
  </inkml:definitions>
  <inkml:trace contextRef="#ctx0" brushRef="#br0">49550 33236 443,'7'-35'48,"-2"8"6,-3 7 6,0 8 6,-2 9-1,0 8-7,0 9-8,0 10-7,0 4-7,0 4-8,0 3-6,0 3-8,-1 1-5,-1 2-6,0 1-3,-1 0-6,-1 3-8,2 2-14,0 3-14,2 4-13,0-4-1,0-10 9,0-10 9,0-9 11,0-6-1,0-1-9,0-1-10,0 0-9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5:11"/>
    </inkml:context>
    <inkml:brush xml:id="br0">
      <inkml:brushProperty name="width" value="0.04062" units="cm"/>
      <inkml:brushProperty name="height" value="0.04062" units="cm"/>
      <inkml:brushProperty name="color" value="#F2395B"/>
    </inkml:brush>
  </inkml:definitions>
  <inkml:trace contextRef="#ctx0" brushRef="#br0">96450 19190 541,'22'-27'89,"-1"11"-10,-2 9-10,-3 10-12,-1 5-9,-4 2-10,-3 0-10,-2 1-10,-2 1-6,0 2-2,-1 0-4,1 1-2,0 0-4,-2-1-1,0-1-3,-2 0-2,0-2-2,0 1 0,0 0-2,0 0-1,1 0 0,0 1-1,2 1 1,0 2 0,1-1 0,0-1 1,0-1 0,0-1 0,-1 1 1,-1 0 1,0 1 0,-1 1 2,-3 0-1,-2-1-1,-4 0-1,-2-2-1,-2-1-1,1-1-2,-1 0 0,0-2-1,1-1-3,0 0-4,2-2-4,1 0-3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5:12"/>
    </inkml:context>
    <inkml:brush xml:id="br0">
      <inkml:brushProperty name="width" value="0.04829" units="cm"/>
      <inkml:brushProperty name="height" value="0.04829" units="cm"/>
      <inkml:brushProperty name="color" value="#F2395B"/>
    </inkml:brush>
  </inkml:definitions>
  <inkml:trace contextRef="#ctx0" brushRef="#br0">96037 19047 455,'1'-14'7,"3"2"15,4 4 13,2 3 15,2 1 4,1 2-7,2 0-7,0 2-6,0 2-5,-1 4-5,-1 4-5,0 3-3,-3 3-4,-3 2-2,-2 0-2,-4 1-1,-2 1-4,-4 1-1,-2 1-3,-3 1-2,-3-1-1,0-1-3,-1-3 0,-1-1-2,0-2 0,2-2 0,3-3 2,1-1 0,4-2 1,8-2 3,6-2 2,7-2 1,5-1 3,0 0 0,0 0 1,3 0 1,-2 1 0,-3 4 0,-3 2 0,-3 3 0,-3 3 1,-2 2 5,-4 1 4,-2 3 3,-4 1 2,-2-1-2,-4 1-2,-2-1-1,-2 0-2,1-1-2,-1 0-2,0-2-2,-1 1-3,-1 3-4,-3 3-5,-2 3-5,-2 2-2,-5 3 1,-3 1 0,-4 2 0,-2 0-1,3-5-3,2-4-4,1-3-3,4-3-10,3-3-19,4-1-18,5-2-18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5:16"/>
    </inkml:context>
    <inkml:brush xml:id="br0">
      <inkml:brushProperty name="width" value="0.04691" units="cm"/>
      <inkml:brushProperty name="height" value="0.04691" units="cm"/>
      <inkml:brushProperty name="color" value="#F2395B"/>
    </inkml:brush>
  </inkml:definitions>
  <inkml:trace contextRef="#ctx0" brushRef="#br0">73585 18772 468,'-10'-19'75,"-2"7"-12,-3 8-13,-3 8-11,-2 5-8,1 2-6,-1 1-5,0 3-6,-1 4-1,-3 7-1,-3 7 1,-3 7 1,-1 2-3,1 0-3,1-2-5,1 0-3,3-2-2,3-3 1,4-4 2,5-2 2,2-2 1,2-3 2,2-1 0,3-3 1,2-2 1,5-2-1,6-4-1,4-3 0,3-2-2,1-2-1,2-2-1,0-2-2,3-3-4,5-4-9,5-4-7,5-3-9,1-4-4,-2-2 3,-2-1 2,-1-3 1,-4 1 3,-5 3 3,-5 3 4,-5 3 3,-4 1 1,-2 2 2,-4 1 0,-2 1 1,-4 3 7,-4 7 14,-4 8 14,-4 6 14,-1 3 4,1-1-3,1-1-5,0 0-3,2-2-5,1 1-2,0 0-5,2-1-2,1 0-4,0-1 0,2 0-2,1-2-1,0 0-2,2 0-2,0-1-3,2 1-1,3-2-4,5-4-4,7-4-3,6-4-3,2-4-2,-1-2 2,-1-3 1,-1-3 1,-1-2-1,-3 0-3,-1 1-3,-2-1-3,-2 0-1,-2 1 3,-3-1 2,-1 0 2,-2 2 3,-4 1 2,-2 2 1,-3 2 3,-3 2 1,0 0 4,-2 2 2,0 1 4,-1 1-1,-1 2-1,-2 2-3,0 2-1,0 1-6,1 1-8,1 2-9,0 0-9,3 1-7,3 0-6,2 0-8,4 0-6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5:16"/>
    </inkml:context>
    <inkml:brush xml:id="br0">
      <inkml:brushProperty name="width" value="0.04706" units="cm"/>
      <inkml:brushProperty name="height" value="0.04706" units="cm"/>
      <inkml:brushProperty name="color" value="#F2395B"/>
    </inkml:brush>
  </inkml:definitions>
  <inkml:trace contextRef="#ctx0" brushRef="#br0">75489 19116 467,'-9'-7'8,"-2"2"16,-2 2 15,-1 2 16,-1 1 4,2 2-11,2 0-9,3 2-9,-1 1-7,-2 6-2,-2 2-1,-1 5-3,-3 2-1,0 3 0,-1 1-1,-1 3 1,-1 1-1,1 2-1,-1 3-1,1 1-1,0 0-1,2-1-3,2-3-1,3-1-3,2-4-2,4-2-3,4-2-4,4-4-4,4-3-3,6-3-5,4-3-4,5-2-4,4-3-5,1-2-7,2-2-7,3-2-7,-1-2-3,-2-2 2,-1-2 0,-2-1 2,-4-1 4,-5 2 9,-5 2 7,-5 2 9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5:17"/>
    </inkml:context>
    <inkml:brush xml:id="br0">
      <inkml:brushProperty name="width" value="0.05291" units="cm"/>
      <inkml:brushProperty name="height" value="0.05291" units="cm"/>
      <inkml:brushProperty name="color" value="#F2395B"/>
    </inkml:brush>
  </inkml:definitions>
  <inkml:trace contextRef="#ctx0" brushRef="#br0">75938 19656 415,'-6'-8'4,"4"-2"8,4 0 7,4-1 9,3 0 3,2 2-1,1 2 0,3 3 0,0 0-3,-1 4-2,0 0-4,-2 4-3,-2 1-2,-2 3-2,-4 3 0,-2 4-2,-5 1-2,-2 3-3,-5 2-5,-4 1-3,-2 1-2,-1-1-2,-2-1-1,1-1-2,-1-1 1,2-2 1,2-3 0,3-1 1,3-3 2,6-2 1,6-4 2,6-2 1,5-6 1,7-6-1,5-7-2,7-7 0,2-3-3,1 1-4,-1 1-5,0 1-5,-2 1-2,-3 1-3,-5 1-2,-3 1-2,-4 1 1,-3 2 2,-3 2 4,-2 3 3,-4 0 2,0 0 1,-4 0 1,0 1 1,-3 0 3,-1 2 7,0 2 5,-1 3 7,-2 0 9,0 2 12,-2 0 10,0 2 13,-1 2 2,1 4-7,-1 3-7,0 5-6,0 3-5,0 1-4,0 3-2,0 1-4,0 2-2,-1-1-2,-2 1-2,0 0-2,0-2-2,2 0-1,3-1-2,1 0-1,1-2-1,2-1 0,0-1 2,2-1-1,4-3-5,8-4-12,7-6-12,9-4-13,2-7-5,-3-6 2,-4-7 2,-1-7 3,-3-4 2,-1-1 4,-1 0 4,-1-2 3,-2 0 5,-4-1 3,-5 1 3,-2 0 3,-5 1 3,0 5 2,-3 3 1,-2 5 2,-1 3 2,-2 5 1,0 3 1,-1 4 1,-1 3 1,0 2-1,0 2 0,1 2-1,-1 2-4,2 4-6,1 2-6,1 3-7,0 2-6,2 0-5,0-1-5,2 1-5,1-2-1,0-1 3,1-2 3,2-2 2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5:17"/>
    </inkml:context>
    <inkml:brush xml:id="br0">
      <inkml:brushProperty name="width" value="0.04555" units="cm"/>
      <inkml:brushProperty name="height" value="0.04555" units="cm"/>
      <inkml:brushProperty name="color" value="#F2395B"/>
    </inkml:brush>
  </inkml:definitions>
  <inkml:trace contextRef="#ctx0" brushRef="#br0">77818 20000 482,'-21'1'97,"3"4"-16,4 2-15,5 4-16,1 0-10,0 1-5,0 0-4,0 0-6,1-1-2,-1-1-3,0-1-2,0 0-3,1 0-3,0 1-7,2 3-7,1 2-7,1 0-4,3-1-1,4-1-2,2 0-3,4-2 0,4-1 1,3 0 1,5-2 0,3-1-2,1-2-3,2-3-4,3 0-4,-1-2-3,-3 0-2,-4 0-2,-1 0-3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5:17"/>
    </inkml:context>
    <inkml:brush xml:id="br0">
      <inkml:brushProperty name="width" value="0.04868" units="cm"/>
      <inkml:brushProperty name="height" value="0.04868" units="cm"/>
      <inkml:brushProperty name="color" value="#F2395B"/>
    </inkml:brush>
  </inkml:definitions>
  <inkml:trace contextRef="#ctx0" brushRef="#br0">78051 19863 451,'-15'-21'72,"2"8"-7,2 7-8,3 7-8,0 4-5,0 5-4,0 4-4,0 4-3,1 2-5,-1 3-2,0 1-4,0 3-2,0 2-4,0 4-1,1 4-3,-1 5-3,-1 6-4,0 9-11,-2 11-8,1 9-9,-2 3-7,2-7-2,0-6-5,2-5-2,1-8-7,-1-8-9,0-10-10,0-7-9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5:22"/>
    </inkml:context>
    <inkml:brush xml:id="br0">
      <inkml:brushProperty name="width" value="0.05466" units="cm"/>
      <inkml:brushProperty name="height" value="0.05466" units="cm"/>
      <inkml:brushProperty name="color" value="#00BFF3"/>
    </inkml:brush>
  </inkml:definitions>
  <inkml:trace contextRef="#ctx0" brushRef="#br0">59571 29303 402,'-8'-28'0,"2"5"0,1 7 0,0 5 0,-1 3 1,-3-2 2,-5 0 2,-4-1 2,-2 1 7,1 4 14,-1 4 14,1 4 13,-2 4 1,0 4-12,-1 3-10,-1 5-12,0 3-6,1 3 0,1 3 0,1 3 0,1 2-1,1 2 0,0 3 0,2 1-1,1 1 1,1 0 1,1 1 0,1-1 1,1-1-1,4-2-2,2-2-1,4-1-2,1-4-3,0-3-1,0-5-1,0-3-3,4-6-3,8-5-4,7-6-5,9-6-4,3-5-3,-2-3-2,0-5-2,0-3-1,-3-3-2,-2-1 0,-1-1-1,-2-1-1,-3 1 1,-3 5 2,-3 3 2,-2 5 1,-5 5 7,-3 8 12,-4 8 11,-3 7 12,-3 5 4,0 1-1,0 1-1,0 1-2,1 1-1,2-1-1,2 1-1,3-1-2,0-1-4,3-2-9,2-5-8,2-1-9,2-6-4,2-6-2,2-8-1,1-6-1,2-6-3,2-3-2,0-5-2,1-3-3,-1-1 0,-1 1 3,-2 3 4,-2 1 4,-3 4 4,-1 3 7,-2 4 7,-2 5 8,-2 6 10,0 10 17,-2 9 17,0 11 16,-1 3 1,2-4-13,0-2-15,2-2-12,-1-4-12,-1 1-6,0-2-8,-1-1-6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5:23"/>
    </inkml:context>
    <inkml:brush xml:id="br0">
      <inkml:brushProperty name="width" value="0.05311" units="cm"/>
      <inkml:brushProperty name="height" value="0.05311" units="cm"/>
      <inkml:brushProperty name="color" value="#00BFF3"/>
    </inkml:brush>
  </inkml:definitions>
  <inkml:trace contextRef="#ctx0" brushRef="#br0">61547 29231 414,'-1'-13'6,"-2"3"14,-2 4 13,-2 4 14,-2 3 4,-2 4-4,-1 2-4,-3 3-3,-1 5-4,-1 4-5,-2 5-3,0 5-5,0 2-3,1 0-2,1 1-2,1-1-2,2-1-2,4-1-1,4-3-2,4-1 0,3-3-1,0-1-3,2-3 0,0-1-3,3-3-2,4-1-2,3-2-3,5-2-3,2-2-1,1-1 2,1 0 1,2-2 2,-2 0-1,-3 0-1,-3 0-2,-3 0-2,-2 1 0,-2 4 2,-2 2 3,-2 3 1,-3 2 4,-4 1 6,-4 2 5,-4 0 6,-4 0 3,-3 1 0,-5-1 1,-3 1 0,-3-1-3,1-1-7,-1-1-7,1 0-8,1-3-2,2-3 0,4-3 0,3-2 0,3-5-15,3-6-31,2-6-31,4-6-31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5:23"/>
    </inkml:context>
    <inkml:brush xml:id="br0">
      <inkml:brushProperty name="width" value="0.06071" units="cm"/>
      <inkml:brushProperty name="height" value="0.06071" units="cm"/>
      <inkml:brushProperty name="color" value="#00BFF3"/>
    </inkml:brush>
  </inkml:definitions>
  <inkml:trace contextRef="#ctx0" brushRef="#br0">63028 28743 362,'0'-15'1,"0"2"4,0 3 3,0 1 2,1 1 8,2 2 11,2 1 12,2 0 11,0 4 3,-2 6-5,-3 6-4,0 6-5,-3 4-4,-1 2-3,0 4-2,-1 3-4,-2 4-1,-2 5-2,-2 4-1,-1 6-1,-2 3-4,2 5-4,0 4-4,2 4-6,1-1-3,1-3-6,0-4-5,2-4-4,0-5-2,2-2 2,0-5 2,2-4 2,0-5-12,2-4-24,0-4-24,2-6-25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1:16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51428 33996 999,'-7'-29'-76,"3"8"18,4 7 17,3 7 18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5:23"/>
    </inkml:context>
    <inkml:brush xml:id="br0">
      <inkml:brushProperty name="width" value="0.05497" units="cm"/>
      <inkml:brushProperty name="height" value="0.05497" units="cm"/>
      <inkml:brushProperty name="color" value="#00BFF3"/>
    </inkml:brush>
  </inkml:definitions>
  <inkml:trace contextRef="#ctx0" brushRef="#br0">62377 31075 400,'0'-14'2,"-2"3"7,0 3 4,-1 2 6,0 3 5,3 0 6,4 2 4,2 0 5,2 3 1,-2 2-2,-1 4-2,0 2-4,-1 2-1,2 3-1,0 2-1,1 2-1,0 1-2,-2 3-1,-2 1-3,-2 3-1,0 0-3,2 1-2,2-1-4,2 0-2,1 0-3,-1-3-2,1-1-2,0-3-2,1-3-3,2-4-1,1-6-3,3-4-2,3-9 0,3-10 1,5-11 1,3-11 1,4-7-3,5-4-8,3-4-10,4-3-7,-3 2-5,-8 11 1,-9 12 1,-9 10-1,-5 5-3,0 0-8,-2 1-9,0-1-9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5:25"/>
    </inkml:context>
    <inkml:brush xml:id="br0">
      <inkml:brushProperty name="width" value="0.0516" units="cm"/>
      <inkml:brushProperty name="height" value="0.0516" units="cm"/>
      <inkml:brushProperty name="color" value="#00BFF3"/>
    </inkml:brush>
  </inkml:definitions>
  <inkml:trace contextRef="#ctx0" brushRef="#br0">47997 29950 426,'37'7'131,"-3"-2"-26,-5-3-26,-3 0-27,-3-2-17,1 0-8,-1 0-8,1 0-9,-2-1-6,-3-1-7,-3 0-7,-2-1-6,-5 1-9,-5 4-9,-4 3-10,-6 6-10,-3 0-1,-3 1 9,-4 0 8,-2 0 9,-1-1 6,-1-1 4,0-1 3,1 0 4,0-1 3,1-1 3,0 1 4,2 0 2,1 0 5,1 0 5,1 0 5,0-1 6,2 2 4,1 0 4,0 1 3,2 2 5,1 0 0,2 1-1,2 1-1,2 2-2,1 0-1,0 5-3,0 2-1,0 3-3,1 1-2,0 1-2,2-1-3,0 1-2,0 0-2,0 4-3,-2 3-3,0 3-2,-1 0-3,0 0 0,0-1-3,0-1 0,-1-3-4,0-2-6,-2-3-7,0-3-5,-1-8-14,0-12-18,0-13-19,1-13-19,-2-7-2,2 1 18,-1-1 18,0 1 16,0 0 14,2 3 11,0 1 11,2 3 9,0 1 9,2 2 5,0 3 5,2 1 6,1 2 3,3 0 3,4 2 3,2 1 2,3 0 0,1 0-4,3 0-4,2 0-3,0 2-4,3 1-3,0 2-3,1 2-3,0 0-4,1 0-5,-1-2-5,1 0-6,-3-1-2,-1 2 3,-4 0 2,-3 2 2,-4-3-9,-5-6-22,-4-6-22,-6-5-22,-2-3-1,-2 3 17,0 1 18,-1 3 18,-1 1 10,0 2 4,0 2 4,0 3 3,1 0 9,1 2 12,0 0 12,2 2 12,-1 2 6,-2 2-2,-2 3-2,-1 4-1,-2 3-3,2 3-5,0 5-3,2 4-4,0 1-3,-2 3-1,0 0-2,-1 1-1,0 0-3,2 2-3,2 1-2,3 1-4,0-1-3,2-1-4,0-3-5,2-1-4,2-3-7,6-1-11,4-3-10,5-1-11,3-4-5,3-4-1,2-6-1,1-4 0,-1-4 0,-5 0 1,-4-1 1,-6-2 1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5:26"/>
    </inkml:context>
    <inkml:brush xml:id="br0">
      <inkml:brushProperty name="width" value="0.04794" units="cm"/>
      <inkml:brushProperty name="height" value="0.04794" units="cm"/>
      <inkml:brushProperty name="color" value="#00BFF3"/>
    </inkml:brush>
  </inkml:definitions>
  <inkml:trace contextRef="#ctx0" brushRef="#br0">49947 30974 458,'-35'-21'8,"9"5"15,8 5 15,10 5 16,4 3 5,0 3-3,0 4-3,1 2-5,-2 4-4,0 6-7,-2 4-7,0 5-6,-1 3-5,0 1-3,0 0-3,1 2-3,-1-1-3,2-3-5,0-3-3,2-3-5,1-2-7,2-2-10,2-3-11,2-1-9,3-3-7,4-4-1,3-4-2,5-4-2,0-2 1,-3 0 3,-2 0 4,-4 0 3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5:26"/>
    </inkml:context>
    <inkml:brush xml:id="br0">
      <inkml:brushProperty name="width" value="0.05788" units="cm"/>
      <inkml:brushProperty name="height" value="0.05788" units="cm"/>
      <inkml:brushProperty name="color" value="#00BFF3"/>
    </inkml:brush>
  </inkml:definitions>
  <inkml:trace contextRef="#ctx0" brushRef="#br0">50560 31017 380,'-9'-6'8,"0"2"17,-1 4 16,-1 3 16,-1 1 5,2 3-9,1 2-8,0 2-9,2 1-7,1 1-3,0 1-4,2 2-5,0 0-1,2 1-3,0 1 0,2 1-1,0 1-3,0-1-4,0 1-4,0 0-4,2-4-4,4-5-5,4-6-4,3-6-4,3-6-2,2-4 0,0-5 0,1-5 1,-1-2 0,-3-1 1,-3 1-1,-2-1 0,-3 1 3,-1-1 5,0 1 6,-2-1 5,-1 1 5,0 3 4,-1 1 3,-2 3 4,1 3 3,4 6 4,2 6 4,4 6 3,-1 4-3,-3 1-9,-2 3-10,-4 2-9,-1 2-5,0 1-2,0 3-1,0 1-2,-1 1 0,-2-1-1,-2-1-1,-1 0 1,-2-4-1,0-1 2,0-4 0,0-3 1,3-2 0,6-2-1,6-2-1,6-2-2,3-2 1,-1-4 1,1-2 2,0-3 1,-1-2 0,1 0 1,0 0-1,-1 1 1,0-1-1,-2 0-1,-3 0 0,-1 1 0,-1-2 0,-2 0 2,-1-1 2,0-1 1,-2-1 3,-1 0 3,0 1 2,-1-1 2,-1 1 4,0 2 4,0 3 5,0 1 4,0 4 11,0 8 16,0 6 17,0 8 17,0 3 1,0 2-13,0 3-14,0 2-14,0 0-9,0 2-8,0 1-7,0 1-6,0 0-6,0-1-5,0-2-3,0 1-6,0-3-5,0-2-7,0-1-8,0-2-7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5:27"/>
    </inkml:context>
    <inkml:brush xml:id="br0">
      <inkml:brushProperty name="width" value="0.04726" units="cm"/>
      <inkml:brushProperty name="height" value="0.04726" units="cm"/>
      <inkml:brushProperty name="color" value="#00BFF3"/>
    </inkml:brush>
  </inkml:definitions>
  <inkml:trace contextRef="#ctx0" brushRef="#br0">51933 29858 465,'8'-9'0,"0"-1"0,-1-3 0,1-2 0,0 1 6,0 3 10,0 3 11,0 2 12,0 5 7,1 6 4,2 6 5,0 6 5,0 5-4,-1 4-10,0 6-11,-2 5-9,-1 3-8,-2 2-4,-3 2-4,0 3-3,-5-1-3,-2-1 2,-5 0 0,-4-1 2,-2-3-11,-1-2-18,-1-3-21,-1-3-19,0-4-8,2-3 2,3-5 2,1-3 3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5:27"/>
    </inkml:context>
    <inkml:brush xml:id="br0">
      <inkml:brushProperty name="width" value="0.04577" units="cm"/>
      <inkml:brushProperty name="height" value="0.04577" units="cm"/>
      <inkml:brushProperty name="color" value="#00BFF3"/>
    </inkml:brush>
  </inkml:definitions>
  <inkml:trace contextRef="#ctx0" brushRef="#br0">52194 31326 480,'29'-21'4,"-5"5"8,-5 5 8,-5 5 8,-4 4 5,-2 5 2,-4 6 2,-2 4 3,-3 4-2,-2 3-5,-2 3-4,-2 3-5,0 1-5,0-3-5,2-1-5,1-3-6,0-1-2,2-3-1,0-1 0,2-2-1,2-3-2,4-3-2,3-2-2,5-4-2,3-1 1,1 0 5,3 0 6,2 0 5,-2 1 3,-1 2 1,-4 2 0,-3 2 2,-2 2-1,-2 1 0,-3 3-1,-1 2-1,-3 5 1,-6 11 0,-4 9 1,-5 10 2,-5 5-4,-3 1-6,-5 2-8,-3 0-5,-4 0-4,-1-3 1,-2-1 1,-2-2 0,1-6-13,7-10-25,6-9-26,5-10-25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6-01-30T04:55:32"/>
    </inkml:context>
    <inkml:brush xml:id="br0">
      <inkml:brushProperty name="width" value="0.95238" units="cm"/>
      <inkml:brushProperty name="height" value="0.95238" units="cm"/>
      <inkml:brushProperty name="color" value="#FAF200"/>
      <inkml:brushProperty name="transparency" value="130"/>
    </inkml:brush>
  </inkml:definitions>
  <inkml:trace contextRef="#ctx0" brushRef="#br0">47113 31766,'-63'-16,"79"16,-1 0,72 23,-1 1,-47-24,0 0,48 16,-1-1,-16 1,1 0,31-9,0 1,-8-8,0 0,-16 0,1 0,-9 8,1 0,-16 7,0 1,-16-16,0 0,8 8,0 0,-8 0,1-1,7 1,0 0,-8 0,0 0,-23-8,-1 0,-7 0,0 0,0 0,0 0,0-8,-1 0,1 0,0 0,0 1,0-1,0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6-01-30T04:55:33"/>
    </inkml:context>
    <inkml:brush xml:id="br0">
      <inkml:brushProperty name="width" value="0.95238" units="cm"/>
      <inkml:brushProperty name="height" value="0.95238" units="cm"/>
      <inkml:brushProperty name="color" value="#FAF200"/>
      <inkml:brushProperty name="transparency" value="130"/>
    </inkml:brush>
  </inkml:definitions>
  <inkml:trace contextRef="#ctx0" brushRef="#br0">48263 30523,'-16'-16,"8"16,0 0,-7-24,-1 1,32 15,-1 0,48 0,0 0,39 1,0-1,31-8,0 0,1 9,-1-1,-23 0,-1 0,-30 8,-1 0,-15 0,0 0,-32 8,0 0,-15 0,0-1,-16 1,0 0,0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6-01-30T04:55:34"/>
    </inkml:context>
    <inkml:brush xml:id="br0">
      <inkml:brushProperty name="width" value="0.95238" units="cm"/>
      <inkml:brushProperty name="height" value="0.95238" units="cm"/>
      <inkml:brushProperty name="color" value="#FAF200"/>
      <inkml:brushProperty name="transparency" value="130"/>
    </inkml:brush>
  </inkml:definitions>
  <inkml:trace contextRef="#ctx0" brushRef="#br0">84614 16041,'-63'0,"16"0,0 0,39-8,0 0,8 0,0 0,-8 8,0 0,1 0,-1 0,-16 16,1 0,7-16,0 0,1 0,-1 0,16-8,0 0,0 0,0 0,16-7,-1-1,-7 8,0 1,-16 7,0 0,1-8,-1 0,0 8,0 0,55-16,0 1,32 15,-1 0,16-8,0 0,-8 8,1 0,-9 0,0 0,1 8,-1 0,8-8,1 0,-9 0,1 0,-17 0,1 0,-8 15,0 1,-8-8,0 0,0-8,0 0,0 0,0 0,8-8,0 0,-8 8,0 0,0 8,0 0,0-1,0 1,-8 0,1 0,-9-8,0 0,1 0,-1 0,-8-8,1 0,-16 8,0 0,-16 0,0 0,0 8,0 0,-7-8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5:42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67063 14732 999,'-3'-14'0,"-2"4"0,-5 4 0,-4 4 0,1 3-6,3 2-12,4 2-12,4 2-12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1:17"/>
    </inkml:context>
    <inkml:brush xml:id="br0">
      <inkml:brushProperty name="width" value="0.03671" units="cm"/>
      <inkml:brushProperty name="height" value="0.03671" units="cm"/>
      <inkml:brushProperty name="color" value="#00BFF3"/>
    </inkml:brush>
  </inkml:definitions>
  <inkml:trace contextRef="#ctx0" brushRef="#br0">51394 33194 599,'15'-29'0,"-4"5"1,-3 5 1,-2 5 0,-5 6 8,-4 8 14,-6 8 15,-4 8 15,-1 1 1,2-1-10,4-4-12,3-3-12,0 2-5,0 6-1,-2 5-1,0 7 0,-1 4-3,0 6-1,1 5-3,-1 4-2,1 1-1,2-4 0,2-4 2,2-3 1,3-4-5,4-2-12,4-1-9,3-3-12,3-3-7,0-7-3,0-5-5,-1-6-4,0-4-1,-2-1 3,-2 0 3,-2-1 2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5:44"/>
    </inkml:context>
    <inkml:brush xml:id="br0">
      <inkml:brushProperty name="width" value="0.05396" units="cm"/>
      <inkml:brushProperty name="height" value="0.05396" units="cm"/>
      <inkml:brushProperty name="color" value="#F2395B"/>
    </inkml:brush>
  </inkml:definitions>
  <inkml:trace contextRef="#ctx0" brushRef="#br0">40532 28734 407,'-9'-15'5,"-1"2"8,-3 3 10,-2 1 9,-1 3 4,-1 6 1,-1 4 0,-1 6-1,0 2-2,0 3-7,2 2-8,1 2-5,0 0-5,1 1 1,-1-1 0,0 1 0,3-2-2,3-1-3,4-2-3,4-2-3,3-2-1,4 1-1,2 0 0,4 0 0,1-1 1,1 1 1,1 0 1,1 0 1,0-1 1,-2 1 2,-3 0 0,0 0 2,-3 0 1,-1 1 2,-1 1 1,0 2 1,-2 0 1,-2 3-3,-2 2-3,-2 1-1,-3 2-3,-2-1-1,-3 1-2,-3-1-1,-2-1-4,2-4-3,1-5-4,1-3-3,1-5-1,2-4 4,2-6 3,3-4 3,3-3 3,7 1 5,7-1 4,8 0 4,2 1 1,1 0-2,-1 2-2,1 1-2,-1-1-3,-1-2-4,-1-2-3,-1-1-4,-1-1-3,-1 0 1,-1 2 0,0 1-1,-3 3 8,-1 4 12,-2 5 14,-2 6 14,-3 3 4,-1 2-3,-2 1-4,-1 3-3,-1 0-4,1-1-3,3 0-6,2-2-3,1 0-9,0 0-12,0-1-14,0 1-12,-2-3-16,-3-6-17,-2-6-16,-4-6-17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5:44"/>
    </inkml:context>
    <inkml:brush xml:id="br0">
      <inkml:brushProperty name="width" value="0.04406" units="cm"/>
      <inkml:brushProperty name="height" value="0.04406" units="cm"/>
      <inkml:brushProperty name="color" value="#F2395B"/>
    </inkml:brush>
  </inkml:definitions>
  <inkml:trace contextRef="#ctx0" brushRef="#br0">41450 29163 499,'8'-21'62,"2"8"4,0 7 2,1 7 3,0 4-4,0 3-11,-2 3-13,0 4-11,-2 2-10,-1 1-11,-1 3-9,0 1-9,0 1-11,0-1-10,1-1-10,2 0-11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5:45"/>
    </inkml:context>
    <inkml:brush xml:id="br0">
      <inkml:brushProperty name="width" value="0.05461" units="cm"/>
      <inkml:brushProperty name="height" value="0.05461" units="cm"/>
      <inkml:brushProperty name="color" value="#F2395B"/>
    </inkml:brush>
  </inkml:definitions>
  <inkml:trace contextRef="#ctx0" brushRef="#br0">42397 29109 402,'-14'51'175,"2"-7"-41,4-6-39,3-7-41,1-4-23,2-1-5,0-1-4,2-1-6,0-2-4,2-1 0,0-3-3,2-1 0,3-5-6,7-6-11,7-8-9,7-6-9,2-7-5,-5-7 2,-3-7 2,-4-7 2,-4-2 3,-1 4 4,-2 2 4,-2 3 3,-3 2 3,-3 3 0,-2 2 0,-4 1 0,-2 3 3,-1 3 3,-3 2 3,-2 4 5,-1 3-1,-2 2-3,0 4-4,-1 3-4,0 2-6,-1 3-9,0 3-9,0 4-9,2-1-5,3-1-2,3-2-1,2-2-1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5:45"/>
    </inkml:context>
    <inkml:brush xml:id="br0">
      <inkml:brushProperty name="width" value="0.04575" units="cm"/>
      <inkml:brushProperty name="height" value="0.04575" units="cm"/>
      <inkml:brushProperty name="color" value="#F2395B"/>
    </inkml:brush>
  </inkml:definitions>
  <inkml:trace contextRef="#ctx0" brushRef="#br0">43200 29500 480,'21'0'76,"-3"0"-12,-4 0-11,-4 0-11,-2 0-6,1 2 0,2 0 0,0 2 0,0 1-3,-2 6-4,-2 2-4,-2 5-5,-3 2-4,-3 3-5,-2 1-6,-3 3-4,-3 0-2,0-1-2,-2-1-1,0-1-2,0-2-1,1-3-3,0-3-4,2-3-2,3-2-2,6 0 0,6-2 1,6 0-1,4-3 3,1-3 8,3-2 7,1-4 7,1-1 2,-1 1-5,-1-1-5,0 0-4,-3 0-7,-1 0-9,-2 0-8,-2 0-9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5:46"/>
    </inkml:context>
    <inkml:brush xml:id="br0">
      <inkml:brushProperty name="width" value="0.0589" units="cm"/>
      <inkml:brushProperty name="height" value="0.0589" units="cm"/>
      <inkml:brushProperty name="color" value="#F2395B"/>
    </inkml:brush>
  </inkml:definitions>
  <inkml:trace contextRef="#ctx0" brushRef="#br0">40790 31916 373,'-5'-7'7,"8"2"14,6 2 15,7 2 13,4 1 5,-1 0-8,1 0-6,0 0-8,-1 1-5,-1 4-3,-1 2-3,-1 4-4,-2 1-3,-4 3 0,-5 1-2,-2 3-1,-4 2-2,-1 3-3,0 3-5,-1 3-3,-3 1-5,-2-1-6,-3-2-6,-3 1-5,-2-4-4,0-3-1,1-5 0,-1-3-2,0-4 0,2-4 2,1-4 2,1-4 2,1-6 2,2-6 2,2-7 3,3-7 1,0-3 3,3 1 2,2 1 2,3 2 1,0 1 4,1 2 4,2 4 4,0 3 4,0 5 13,-2 7 21,-2 6 21,-2 8 22,-1 4 3,0 3-14,0 3-13,0 3-13,0 4-11,0 5-7,0 5-7,0 4-8,0 5-4,0 4-3,0 4-2,0 4-3,0 2-3,0 0-8,0-1-6,0 1-7,0-1-9,0-1-13,0 0-12,0-2-14,0-3-1,2-6 8,0-6 10,2-5 9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5:46"/>
    </inkml:context>
    <inkml:brush xml:id="br0">
      <inkml:brushProperty name="width" value="0.04876" units="cm"/>
      <inkml:brushProperty name="height" value="0.04876" units="cm"/>
      <inkml:brushProperty name="color" value="#F2395B"/>
    </inkml:brush>
  </inkml:definitions>
  <inkml:trace contextRef="#ctx0" brushRef="#br0">41847 31540 451,'-6'-19'44,"2"10"7,4 10 5,2 10 7,1 7-2,0 5-10,-1 5-11,-2 5-9,0 3-6,-2 2-1,-1 2-1,0 2-2,-1 1-1,0 1-5,0-2-3,1 2-4,-2-4-5,2-6-4,-1-6-6,0-5-4,2-9-9,4-12-9,4-12-11,4-12-11,2-6-1,3-1 7,2 0 7,1-2 8,0 2 7,-2 5 9,-4 5 9,-3 5 8,-1 6 11,0 10 11,0 8 11,0 9 11,-3 6 3,-2 1-5,-6 3-5,-2 1-5,-4 0-6,0-2-10,-1-1-7,-1-2-10,-2-2-8,-2 2-7,-2 1-9,-1 1-7,-1-4-9,4-9-10,3-8-10,3-9-10,2-6-2,2 0 8,2-2 7,2 0 7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5:46"/>
    </inkml:context>
    <inkml:brush xml:id="br0">
      <inkml:brushProperty name="width" value="0.04836" units="cm"/>
      <inkml:brushProperty name="height" value="0.04836" units="cm"/>
      <inkml:brushProperty name="color" value="#F2395B"/>
    </inkml:brush>
  </inkml:definitions>
  <inkml:trace contextRef="#ctx0" brushRef="#br0">42684 31892 454,'7'-8'0,"1"-2"0,0 0 0,0-1 0,-3 3 12,-6 6 24,-6 7 23,-6 8 24,-3 4 4,-1 5-16,-2 3-16,1 5-17,-1 0-10,4-2-3,3-1-5,3-2-4,3-2-5,4 2-6,4 1-7,4 1-5,2-2-4,3-7-2,2-5-3,2-6-2,0-3-1,-1 2-1,-1 0 0,0 2-1,-4 1 3,-5 3 4,-4 3 6,-5 3 5,-5 3 3,-4-1 1,-4 2 1,-3 2 0,-2-3-2,4-3-6,3-5-7,3-3-5,1-2-7,-2-2-5,0-1-7,-1 0-5,2-3-3,4-4 1,6-4 1,5-4 1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5:47"/>
    </inkml:context>
    <inkml:brush xml:id="br0">
      <inkml:brushProperty name="width" value="0.05529" units="cm"/>
      <inkml:brushProperty name="height" value="0.05529" units="cm"/>
      <inkml:brushProperty name="color" value="#F2395B"/>
    </inkml:brush>
  </inkml:definitions>
  <inkml:trace contextRef="#ctx0" brushRef="#br0">43563 32035 397,'8'-8'3,"-1"2"6,1 1 5,0 0 5,-3 4 11,-4 6 15,-6 6 14,-4 6 15,-3 4 1,1 2-13,-1 4-12,0 3-14,1 1-8,2-1-4,3-1-5,1-1-4,1-1-2,2 1-3,0-1-2,2 1-1,1-3-4,4-3-8,2-5-6,4-3-7,1-8-5,3-12-2,1-12-3,3-11-2,1-8-1,0-2 2,-1-4 3,1-3 1,-2 0 3,-3 0 5,-3 2 4,-2 0 5,-4 4 3,-3 4 2,-2 5 2,-4 5 2,-2 5 2,-1 5 0,-3 4 1,-2 6 1,-1 4-2,-2 4-2,0 4-3,-1 4-3,0 3-3,1 5-6,1 4-5,0 3-5,2 2-5,3-1-4,1-1-5,2-1-3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5:47"/>
    </inkml:context>
    <inkml:brush xml:id="br0">
      <inkml:brushProperty name="width" value="0.05103" units="cm"/>
      <inkml:brushProperty name="height" value="0.05103" units="cm"/>
      <inkml:brushProperty name="color" value="#F2395B"/>
    </inkml:brush>
  </inkml:definitions>
  <inkml:trace contextRef="#ctx0" brushRef="#br0">44413 32600 431,'-8'24'132,"0"-1"-25,0 1-26,0-1-25,1 1-16,1 1-5,0 1-5,2 1-5,0 0-5,2-1-4,0-1-4,2-1-4,1-2-3,4-1-4,2-3-1,4-1-4,1-3-5,3-4-6,2-5-7,1-2-6,2-3-8,2 0-6,0 0-7,1 0-7,-1-2 0,-3 0 10,-3-3 7,-3-2 10,-2-1 2,0 2-3,-2 1-4,0 0-2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5:47"/>
    </inkml:context>
    <inkml:brush xml:id="br0">
      <inkml:brushProperty name="width" value="0.05721" units="cm"/>
      <inkml:brushProperty name="height" value="0.05721" units="cm"/>
      <inkml:brushProperty name="color" value="#F2395B"/>
    </inkml:brush>
  </inkml:definitions>
  <inkml:trace contextRef="#ctx0" brushRef="#br0">44704 32695 384,'-23'-7'44,"4"0"-11,3 2-9,3 1-11,2 2 4,2 5 18,3 6 18,1 4 17,1 5 4,2 3-10,0 5-10,2 3-11,-1 4-8,0 2-9,-2 4-8,0 3-8,-2 3-7,0 4-8,-1 3-7,-1 5-6,-1-1-3,0-6 5,0-6 4,0-6 4,1-3-13,-1-3-28,0-2-29,0-1-29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1:18"/>
    </inkml:context>
    <inkml:brush xml:id="br0">
      <inkml:brushProperty name="width" value="0.04078" units="cm"/>
      <inkml:brushProperty name="height" value="0.04078" units="cm"/>
      <inkml:brushProperty name="color" value="#00BFF3"/>
    </inkml:brush>
  </inkml:definitions>
  <inkml:trace contextRef="#ctx0" brushRef="#br0">52715 32565 539,'0'-15'3,"0"3"7,0 1 5,0 2 7,-1 3 4,-2 6 1,-2 5 1,-2 4 2,-1 5-3,-2 5-6,0 5-5,-1 5-6,-1 2-5,1 1-2,-1-1-4,0 1-4,1-4-2,2-4-4,2-5-3,3-4-3,1-5-3,4-3 0,2-2-1,4-4-1,2-1 1,3 0 1,3 0 2,3 0 2,0 1 1,-4 0 2,-5 2 2,-3 0 2,-3 2 3,-2 4 3,-2 2 5,-2 3 4,-2 2 3,-3 0 3,-4-1 3,-2 1 4,-1-2 0,1-1-1,1-2-1,0-2-1,3-1-3,5 0-5,3 0-5,4-1-5,2 3-2,3 6 3,2 4 2,2 5 2,-2 5 1,-4 4 0,-6 6 2,-4 5 0,-3-1 0,0-6 0,0-6 1,1-5 0,-1-6-1,2-3-1,0-4-2,2-4-1,1-5-3,2-3-2,2-4-3,2-3-2,1-6-2,2-4-1,0-5 0,2-5 0,1-5-4,5-7-5,4-5-5,3-6-5,1-2-2,-3 0 4,-3 2 3,-2 0 3,-2-1 3,3-6 5,2-4 4,1-5 4,1 0 3,-1 6 3,0 6 3,-2 7 4,-1 4 4,-1 7 8,-1 5 8,0 7 8,-3 6 4,-1 7-3,-2 6 0,-2 8-2,-2 5-4,-2 7-7,-2 6-7,-2 5-7,-1 2-6,0-3-6,0-3-4,0-3-6,4-4-6,6-7-6,7-5-7,8-6-7,1-2 1,-3 0 6,-3 2 7,-3 0 7,-2 2 7,-1 0 4,0 2 5,-2 0 6,-2 4 4,-4 4 2,-4 5 3,-4 5 3,-3 2 1,-3-1 1,-4-1 1,-2-1 1,-1-1 0,-1-1 1,1 0-1,-1-2 1,1-2-2,3-1-1,1-2-3,2-2-2,6-2-4,7-2-5,7-3-6,9 0-5,4-4-2,1 0-2,1-3 1,1-2-1,0-1 0,-1 2 0,-1 1-1,-1 0-1,-3 5 1,-6 6 1,-6 7 2,-6 8 0,-6 1 2,-4-1 1,-5-3 2,-5-1 0,-3-1 2,1-1 0,-1 1 2,1 0 0,0-1 1,1-1 3,1-1 1,1 0 1,3-2 5,4-1 5,6-1 7,5 0 6,5-3 1,7-3-5,7-2-4,7-3-4,4-3-4,1-2-6,1-2-4,1-2-5,-1-1-4,-1 1-3,-3-1-4,-1 0-4,-4 1-2,-3 2-1,-5 3-1,-3 1-2,-4 0-1,-4 0 2,-4-1 0,-4-2 2,-2 1 3,-2 1 8,0 0 8,-1 2 7,0 0 5,1 2 2,0 0 3,2 2 2,0 2 6,2 6 9,1 4 8,0 5 10,2 3 1,1-1-10,0 1-8,2 0-8,0 2-6,0 8-4,0 7-2,0 7-4,0 2-3,0-2-4,0-2-4,0-2-4,-1-4-3,-1-5-4,0-7-4,-1-5-3,-4-6-4,-4-5-4,-5-4-4,-5-6-5,-2-4 2,3-7 5,1-6 5,3-5 6,1-4 6,4 1 7,3-1 6,2 1 6,5 0 5,6 1 1,6 1 1,6 1 2,4 2 0,3 3-4,3 3-2,3 3-4,0 1-6,0 2-11,-1 1-10,-1 0-10,-2 3-3,-5 0 4,-3 4 4,-4 1 5,-4 0 0,1 0-5,-2-2-4,0 0-5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5:54"/>
    </inkml:context>
    <inkml:brush xml:id="br0">
      <inkml:brushProperty name="width" value="0.03761" units="cm"/>
      <inkml:brushProperty name="height" value="0.03761" units="cm"/>
      <inkml:brushProperty name="color" value="#F2395B"/>
    </inkml:brush>
  </inkml:definitions>
  <inkml:trace contextRef="#ctx0" brushRef="#br0">13250 10143 584,'39'-1'161,"-2"0"-41,0-2-41,-1 0-40,-3 0-26,-5 0-10,-5 2-9,-5 0-11,-2 1-4,0-2 1,-1 0 2,1-2 1,-3 2-9,-5 2-16,-4 4-17,-6 2-17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5:54"/>
    </inkml:context>
    <inkml:brush xml:id="br0">
      <inkml:brushProperty name="width" value="0.03639" units="cm"/>
      <inkml:brushProperty name="height" value="0.03639" units="cm"/>
      <inkml:brushProperty name="color" value="#F2395B"/>
    </inkml:brush>
  </inkml:definitions>
  <inkml:trace contextRef="#ctx0" brushRef="#br0">13650 9720 604,'0'-11'26,"0"8"14,0 9 16,0 10 14,0 6-1,0 5-17,0 4-16,0 6-17,0 2-10,0-1-1,0-2-2,0 0-1,0-2-10,0-3-17,0-3-16,0-3-17,0-4-5,2-3 6,0-4 5,2-4 7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5:54"/>
    </inkml:context>
    <inkml:brush xml:id="br0">
      <inkml:brushProperty name="width" value="0.04217" units="cm"/>
      <inkml:brushProperty name="height" value="0.04217" units="cm"/>
      <inkml:brushProperty name="color" value="#F2395B"/>
    </inkml:brush>
  </inkml:definitions>
  <inkml:trace contextRef="#ctx0" brushRef="#br0">14381 9381 521,'1'-13'11,"2"3"23,2 4 23,2 4 22,1 3 3,0 4-14,0 2-15,0 4-14,-1 1-13,-1 3-7,-1 1-10,0 3-8,-2 0-4,0-1 0,-2-1 0,0 0 0,-3 0-3,-2 3-3,-4 3-5,-2 3-4,-2 0-1,-3-1 3,-2-3 2,-1-1 3,2-4 5,8-3 8,8-4 9,8-4 7,6-3 1,5-2-9,5-2-8,5-2-8,4-2-9,1 0-10,2-1-8,3-2-11,-4 1-6,-6 1-4,-7 0-4,-6 2-5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5:55"/>
    </inkml:context>
    <inkml:brush xml:id="br0">
      <inkml:brushProperty name="width" value="0.0406" units="cm"/>
      <inkml:brushProperty name="height" value="0.0406" units="cm"/>
      <inkml:brushProperty name="color" value="#F2395B"/>
    </inkml:brush>
  </inkml:definitions>
  <inkml:trace contextRef="#ctx0" brushRef="#br0">17087 9716 541,'-15'0'5,"2"0"10,2 0 10,3 0 9,3-1 6,8-1 2,6 0 0,7-1 2,5-1-3,3 2-6,3 0-6,3 2-5,2 0-5,-1 0-1,0 0-1,1 0-2,-3 0-4,-4 0-8,-3 0-8,-4 0-8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5:55"/>
    </inkml:context>
    <inkml:brush xml:id="br0">
      <inkml:brushProperty name="width" value="0.04268" units="cm"/>
      <inkml:brushProperty name="height" value="0.04268" units="cm"/>
      <inkml:brushProperty name="color" value="#F2395B"/>
    </inkml:brush>
  </inkml:definitions>
  <inkml:trace contextRef="#ctx0" brushRef="#br0">17748 9220 515,'-15'-11'32,"4"8"14,2 9 14,4 10 13,1 5 1,2 2-15,0 4-14,2 4-15,0-1-8,0 0-5,0-1-3,0-1-5,0-1-6,0-1-8,0-1-10,0-1-9,0-2-10,0-3-11,0-3-12,0-2-11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5:55"/>
    </inkml:context>
    <inkml:brush xml:id="br0">
      <inkml:brushProperty name="width" value="0.04327" units="cm"/>
      <inkml:brushProperty name="height" value="0.04327" units="cm"/>
      <inkml:brushProperty name="color" value="#F2395B"/>
    </inkml:brush>
  </inkml:definitions>
  <inkml:trace contextRef="#ctx0" brushRef="#br0">18500 8921 508,'7'-8'0,"0"0"0,-2 0 0,0 1 0,-2-1 4,1 2 10,0 0 9,0 2 9,1 1 5,0 2 0,1 2-1,2 2 0,-1 3-2,-1 4-4,0 3-3,-1 5-5,-3 2-4,-1 3-4,-2 2-6,-1 1-4,-3 0-5,-1-3-3,0-3-4,-1-3-4,2-2-2,6-2-1,6-3-1,6-1-2,4-2 5,3-2 8,3-2 9,3-2 10,-1 1 5,-5 4 4,-4 4 4,-6 3 3,-5 4 0,-6 3-5,-6 4-5,-6 2-4,-2 1-6,-1 1-6,0-1-7,0 0-7,0 1-7,-1-1-10,-2 1-9,1-1-10,-1-2-8,4-5-6,3-5-6,2-4-6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3:44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72200 37113 999,'14'-22'-59,"-2"5"10,-4 3 11,-2 4 10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3:46"/>
    </inkml:context>
    <inkml:brush xml:id="br0">
      <inkml:brushProperty name="width" value="0.05809" units="cm"/>
      <inkml:brushProperty name="height" value="0.05809" units="cm"/>
      <inkml:brushProperty name="color" value="#F2395B"/>
    </inkml:brush>
  </inkml:definitions>
  <inkml:trace contextRef="#ctx0" brushRef="#br0">71559 36406 378,'-7'-22'8,"3"5"16,4 3 15,3 4 16,3 3 4,7 0-9,6 2-9,5 1-8,3 1-5,-1 3 2,-1 4 0,-1 2 1,-2 4-1,-3 4-4,-3 3-4,-2 5-3,-4 3-3,-4 1-3,-4 2-2,-4 3-2,-5 0-3,-4 1-1,-5-1-1,-5 0-1,-3 0-2,1-1-2,-1-1-1,1-1-2,-1-2-2,1-3-1,-1-3 0,1-3-1,0-3 0,2-1 0,3-2 1,1-2 1,8-4 4,14-4 9,14-6 10,13-4 8,8-3 0,0-2-10,2 0-10,1-1-9,-2 1-8,-2 1-7,-3 2-5,-3 2-7,-3 1-6,-3-2-9,-3 0-6,-3-1-9,-3-1 0,-1-2 5,-2 0 6,-2-1 5,-3 0 6,-1-1 6,-2 0 5,-2 1 6,-2-1 4,0 2 2,-2 1 2,0 1 2,-1 0 4,0 2 6,0 1 7,0 0 5,0 5 13,2 6 19,0 8 20,2 6 19,-2 4 4,-1 1-13,-2 1-13,-1 1-12,-2 1-8,0-1-6,0 1-4,0-1-5,1 0-5,0-1-4,1-1-4,2-1-4,5-5-6,10-10-6,9-10-7,11-10-5,2-6-3,-4-3 2,-4-3 1,-3-2 3,-5-2-2,-5 5-2,-5 2-3,-4 3-4,-4 2 1,-2 0 2,-2 2 3,-2 1 3,-2 2 4,-2 2 3,-2 4 4,-1 3 4,-3 2-1,0 0-3,-1 1-5,-1 2-3,-1 0-6,2 2-8,1 1-8,1 0-8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3:46"/>
    </inkml:context>
    <inkml:brush xml:id="br0">
      <inkml:brushProperty name="width" value="0.05982" units="cm"/>
      <inkml:brushProperty name="height" value="0.05982" units="cm"/>
      <inkml:brushProperty name="color" value="#F2395B"/>
    </inkml:brush>
  </inkml:definitions>
  <inkml:trace contextRef="#ctx0" brushRef="#br0">74425 36163 367,'14'-9'6,"-1"0"11,-2-2 10,-2 1 12,-1-1 5,3 4-3,2 2-1,2 4-3,-1 3-3,-1 4-5,-2 4-6,-2 3-5,-2 5-5,-1 4-4,0 3-6,-2 4-4,-1 3-2,-4 1 1,-2 1 2,-3 1 2,-5 0-3,-2 0-4,-5 0-6,-3 1-6,-2-3-1,2-2 2,3-3 3,1-3 1,2-3 4,3-5 3,1-3 5,2-4 4,6-6 1,10-6 1,10-8 1,9-6-1,4-3-1,-3-1-3,-3 0-4,-3 1-3,-1-1-3,1-1-1,1-1-2,2-1-3,-2 0 1,-3 3-1,-3 1 2,-3 2 0,-2 3 1,-2 1 1,-2 2 0,-2 2 0,-2 7 14,1 10 23,0 11 25,0 11 24,0 6 5,0 1-15,0 0-16,0 2-14,0-1-11,0-3-6,0-4-5,0-2-5,0-2-4,0-3-2,-1-1-2,1-3-1,-2 0-7,-6 0-12,-4-1-13,-5 1-12,-4-2-3,-3-3 7,-4-3 7,-1-2 6,-2-4 2,2-3-5,3-2-4,1-4-4,3-3 0,1-7 4,2-6 4,3-5 4,1-2 0,2 5-1,2 3-3,2 4-3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3:47"/>
    </inkml:context>
    <inkml:brush xml:id="br0">
      <inkml:brushProperty name="width" value="0.03248" units="cm"/>
      <inkml:brushProperty name="height" value="0.03248" units="cm"/>
      <inkml:brushProperty name="color" value="#F2395B"/>
    </inkml:brush>
  </inkml:definitions>
  <inkml:trace contextRef="#ctx0" brushRef="#br0">75300 36687 677,'59'-22'60,"-8"6"1,-8 5 0,-8 5-1,-3 2-10,-1 0-24,0 0-21,1 0-24,-4 1-10,-5 2 0,-7 2 0,-5 2 0,-3 1-3,0 0-8,0 0-7,0 0-9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09:56"/>
    </inkml:context>
    <inkml:brush xml:id="br0">
      <inkml:brushProperty name="width" value="0.04404" units="cm"/>
      <inkml:brushProperty name="height" value="0.04404" units="cm"/>
      <inkml:brushProperty name="color" value="#F2385B"/>
    </inkml:brush>
  </inkml:definitions>
  <inkml:trace contextRef="#ctx0" brushRef="#br0">36508 9428 499,'2'-14'12,"4"1"3,3 2 3,5 2 2,2 2 0,0 1-2,-1 0-2,1 2-1,1 0-4,1 2-7,3 0-5,1 2-6,0 1-4,-5 2 2,-3 2-1,-4 2 1,-3 1 2,-1 3 3,0 2 5,-1 2 4,-2 1 3,-1 1 4,0 1 3,-2 1 4,0 1 1,0 1 1,0 1-1,0 1 1,0 1-2,0 1 0,0 1-2,0 1-1,1 4-1,0 7 0,2 6 0,0 8 0,0 3 0,0 0-1,-2 0 1,0-1-2,-1 0 0,2-4-2,0-2-1,2-4-3,-1-2 0,-1-3 1,0-4 0,-1-2 2,-2-4-4,-1-3-8,0-5-6,-1-3-8,-5-5-9,-6-6-8,-7-6-10,-7-6-10,-3-7-2,2-7 4,0-9 5,1-7 5,2-5 4,3-1 5,2 0 5,5-2 4,0-1 4,2-4 2,1-2 4,1-4 2,2 3 7,6 8 10,4 8 12,6 8 9,3 4 7,1 2 1,3 3 1,2 1 0,2 2 0,5-1-3,3 0-2,5 1-4,-1 1-4,-3 4-6,-5 4-5,-3 4-7,-5 5-3,-3 8-2,-4 6-2,-4 7-3,-5 6-2,-7 5-5,-8 4-5,-6 6-4,-4 0-2,-1-2 1,0-3 1,-2-3 0,1-5 2,5-6 0,3-5 2,5-6 1,4-6 3,8-5 4,7-4 5,6-6 3,4-1 3,0-1-2,-1 0 0,1 0-1,0 0-5,0 0-9,-1 1-10,1-1-9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1:18"/>
    </inkml:context>
    <inkml:brush xml:id="br0">
      <inkml:brushProperty name="width" value="0.04662" units="cm"/>
      <inkml:brushProperty name="height" value="0.04662" units="cm"/>
      <inkml:brushProperty name="color" value="#00BFF3"/>
    </inkml:brush>
  </inkml:definitions>
  <inkml:trace contextRef="#ctx0" brushRef="#br0">55550 34188 471,'17'0'59,"1"-2"-12,3-1-12,1 0-13,2-2-5,0-2-1,-1-1 2,1-3-1,-2-1-1,-1 0-4,-3 1-3,-1-1-4,-3 1-3,-2 0 0,-4 2-1,-3 1 0,-3-1-4,-6 0-6,-4-1-5,-5-1-7,-3 0 1,0 4 8,1 2 7,-1 4 7,0 2 4,-2 2 2,0 2 1,-1 2 2,0 1 3,1 1 3,1 2 3,1 0 3,1 1 1,4 3 0,3 2 0,3 2-2,0 1 0,2 1-3,-1 1-2,0 1-2,1-1-1,2-1-2,2-3-1,2-1-2,3-2-2,4-1-4,3 0-3,5-2-4,1-2-5,1-2-7,0-4-7,-1-2-7,1-3-2,0-1 5,-1 0 4,1-1 4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3:47"/>
    </inkml:context>
    <inkml:brush xml:id="br0">
      <inkml:brushProperty name="width" value="0.05184" units="cm"/>
      <inkml:brushProperty name="height" value="0.05184" units="cm"/>
      <inkml:brushProperty name="color" value="#F2395B"/>
    </inkml:brush>
  </inkml:definitions>
  <inkml:trace contextRef="#ctx0" brushRef="#br0">77395 36845 424,'6'-2'148,"-1"12"-32,-2 11-33,-2 13-33,-3 4-20,-6-2-7,-4-2-8,-5-1-7,-2-3-6,3-3-7,1-4-4,3-1-7,4-6-2,10-5 0,8-6 1,9-6 0,6-5 1,5-2 5,3-3 3,4-3 4,2-1 2,-1 0-2,-2 2 0,0 1-1,-2 1-3,-3 0-5,-3 2-6,-3 1-6,-3 0-3,-3 0-2,-3 0-2,-3 1-2,-2-3 0,-4-2 3,-3-3 3,-2-3 2,-2 0 4,0 2 4,0 4 4,0 3 4,-1 1 8,0 2 12,-2 1 12,0 0 12,0 4 12,2 4 11,2 5 10,2 6 12,1 4-1,0 7-11,0 5-11,0 7-12,-1 1-11,-1-2-10,0-2-11,-1-1-12,-1-3-3,0 0 0,0-1 2,0-1 1,-2-3-16,-2-5-34,-4-5-34,-2-4-33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3:47"/>
    </inkml:context>
    <inkml:brush xml:id="br0">
      <inkml:brushProperty name="width" value="0.04924" units="cm"/>
      <inkml:brushProperty name="height" value="0.04924" units="cm"/>
      <inkml:brushProperty name="color" value="#F2395B"/>
    </inkml:brush>
  </inkml:definitions>
  <inkml:trace contextRef="#ctx0" brushRef="#br0">78366 35711 446,'-7'-13'13,"2"8"24,2 7 24,2 6 26,1 9 4,0 11-12,0 11-14,0 10-14,0 5-13,0 0-15,0-2-15,0 0-14,0-2-13,0-1-14,0 0-14,0-1-12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3:47"/>
    </inkml:context>
    <inkml:brush xml:id="br0">
      <inkml:brushProperty name="width" value="0.04108" units="cm"/>
      <inkml:brushProperty name="height" value="0.04108" units="cm"/>
      <inkml:brushProperty name="color" value="#F2395B"/>
    </inkml:brush>
  </inkml:definitions>
  <inkml:trace contextRef="#ctx0" brushRef="#br0">79100 35753 535,'7'-15'0,"0"2"0,-2 2 0,0 3 0,0-1 9,5 0 16,4-2 18,4 1 17,6-2 6,10 2-4,11 0-4,9 2-5,2 2-9,-5 2-15,-4 4-14,-5 3-15,-7 1-12,-6 3-11,-7 2-11,-6 2-10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3:48"/>
    </inkml:context>
    <inkml:brush xml:id="br0">
      <inkml:brushProperty name="width" value="0.05911" units="cm"/>
      <inkml:brushProperty name="height" value="0.05911" units="cm"/>
      <inkml:brushProperty name="color" value="#F2395B"/>
    </inkml:brush>
  </inkml:definitions>
  <inkml:trace contextRef="#ctx0" brushRef="#br0">79582 34833 372,'-7'-35'9,"2"7"21,3 9 19,1 7 19,1 7 5,2 6-11,0 6-12,2 6-11,-3 8-6,-2 10 0,-5 12-1,-4 10 0,-3 6-3,-2 0-6,-1 0-7,-3-1-6,0-1-5,1-6-4,0-4-3,2-6-6,5-7-5,9-9-11,8-10-9,9-10-10,7-8 0,3-2 7,5-5 8,3-4 7,1-1 5,-1-1-1,-3 0 0,-1 1 0,-4 0-1,-1 4 0,-4 3-2,-3 2 0,-4 2-3,-5-2-5,-4 0-4,-6-1-4,-2 0 1,-2 2 5,0 2 7,-1 2 5,-1 1 5,0 0 2,0 0 4,1 0 2,-1 1 10,2 2 17,0 2 17,2 2 17,1 2 6,0 3-1,1 4-4,2 2-2,0 2-4,0 3-5,0 1-5,0 3-5,0 0-5,2 1-3,1-1-5,0 0-3,0 1-3,0-1-3,-2 0-3,0 1-2,-1-2-5,0-3-5,0-3-6,0-3-7,-3-3-7,-6-2-11,-6-4-9,-5-3-11,-5-4-2,-1-8 9,-3-6 7,-1-7 8,-1-4 3,1-1-4,1-1-3,1-1-4,2 2 5,3 3 9,3 5 10,3 3 10,3 6 14,2 8 19,4 8 18,3 8 17,1 4 3,2 1-14,0 1-16,2 1-13,0-1-15,2-3-13,0-3-14,2-3-13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3:48"/>
    </inkml:context>
    <inkml:brush xml:id="br0">
      <inkml:brushProperty name="width" value="0.05449" units="cm"/>
      <inkml:brushProperty name="height" value="0.05449" units="cm"/>
      <inkml:brushProperty name="color" value="#F2395B"/>
    </inkml:brush>
  </inkml:definitions>
  <inkml:trace contextRef="#ctx0" brushRef="#br0">81350 37350 403,'36'8'122,"-5"1"-16,-7 2-15,-5 0-16,-3 1-12,1 1-8,2 1-9,0 2-7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3:53"/>
    </inkml:context>
    <inkml:brush xml:id="br0">
      <inkml:brushProperty name="width" value="0.05465" units="cm"/>
      <inkml:brushProperty name="height" value="0.05465" units="cm"/>
      <inkml:brushProperty name="color" value="#F2395B"/>
    </inkml:brush>
  </inkml:definitions>
  <inkml:trace contextRef="#ctx0" brushRef="#br0">79834 23927 402,'-9'-6'106,"-2"2"-25,-2 4-23,-1 3-25,-2 0-12,0 1-4,1 0-2,-1 0-3,-1-1-7,-1 0-12,-3-2-12,-1 0-11,0-1-2,4 2 7,5 0 8,3 2 7,4 2 6,4 4 4,4 3 3,4 5 5,0 3 5,-1 3 11,-2 3 8,-1 3 10,-2 1 1,0 1-7,0-1-7,0 0-7,0 2-3,0 5-1,0 3-1,0 4-1,0-1 0,0-4-2,0-5-1,0-5 0,0-4-4,0-3-4,0-3-3,0-3-5,4-5-6,9-6-9,9-8-8,9-6-7,2-5-3,-5-2 5,-5-1 5,-5-3 5,-4 0-6,-1 3-19,-2 1-18,-2 3-18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3:53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81028 23824 999,'7'-11'0,"-2"10"0,-2 10 0,-2 10 0,-2 4 0,0 2 0,-2 2 0,0-1 0,-2 3 0,0 3 0,-1 3 0,-1 3 0,-1-1 0,2-2 0,1-3 0,0-3 0,1-1 0,0 1 0,0 0 0,1 2 0,-1-2 0,2-7 0,0-5 0,2-6 0,0-6 0,0-2 0,0-6 0,0-2 0,-1-5 0,-1-6 0,0-4 0,-1-5 0,-1-2 0,2-1 0,0 1 0,2 0 0,0 0 0,2 3 0,0 1 0,2 3 0,1 1 0,3 4 0,4 3 0,2 3 0,2 1 0,1 2 0,1 1 0,2 0 0,-1 1 0,1 0 0,-1 0 0,1 1 0,-2-1 0,-1 2 0,-2 0 0,-2 2 0,-3 0-6,1 0-12,-2 0-12,0 0-12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3:54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81812 23557 999,'0'-17'0,"1"14"0,2 14 0,0 13 0,0 9 0,-4 3 0,-2 3 0,-3 2 0,-2 5 0,2 4 0,0 5 0,2 6 0,-1 2 0,0 3 0,-1 1 0,-2 3 0,1 0 0,1-1 0,0-1 0,2-1 0,0-3 0,2-5 0,0-4 0,2-6 0,-1-6-6,0-10-12,-2-8-12,0-8-12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3:54"/>
    </inkml:context>
    <inkml:brush xml:id="br0">
      <inkml:brushProperty name="width" value="0.04564" units="cm"/>
      <inkml:brushProperty name="height" value="0.04564" units="cm"/>
      <inkml:brushProperty name="color" value="#F2395B"/>
    </inkml:brush>
  </inkml:definitions>
  <inkml:trace contextRef="#ctx0" brushRef="#br0">82450 23960 482,'9'-15'35,"1"2"1,3 2 1,2 3 2,2 0 2,3 0 6,3 0 5,3 0 6,2 1-4,1 1-9,1 0-11,1 2-11,-2 0-10,-2 2-10,-3 0-9,-2 2-10,-6 2-12,-3 4-13,-6 4-13,-4 3-14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3:54"/>
    </inkml:context>
    <inkml:brush xml:id="br0">
      <inkml:brushProperty name="width" value="0.05464" units="cm"/>
      <inkml:brushProperty name="height" value="0.05464" units="cm"/>
      <inkml:brushProperty name="color" value="#F2395B"/>
    </inkml:brush>
  </inkml:definitions>
  <inkml:trace contextRef="#ctx0" brushRef="#br0">82963 23467 402,'-15'-28'28,"4"5"6,3 7 5,3 5 6,2 6 3,3 6 3,4 6 3,2 6 2,1 4-1,-2 3-8,-2 3-6,-2 3-7,-2 2-7,0 3-7,-2 1-7,0 2-7,-2 2-8,0 1-8,-1 0-9,-1 2-7,0-2-6,2-3-4,2-5-3,2-3-3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1:18"/>
    </inkml:context>
    <inkml:brush xml:id="br0">
      <inkml:brushProperty name="width" value="0.03506" units="cm"/>
      <inkml:brushProperty name="height" value="0.03506" units="cm"/>
      <inkml:brushProperty name="color" value="#00BFF3"/>
    </inkml:brush>
  </inkml:definitions>
  <inkml:trace contextRef="#ctx0" brushRef="#br0">56877 33344 627,'-6'-15'0,"2"2"0,4 3 0,3 1 0,3 1 11,5 0 21,5 0 23,5 1 21,3 0 1,1 2-18,1 2-20,1 2-20,-1 1-14,-3 0-13,-3 0-12,-2 0-12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3:54"/>
    </inkml:context>
    <inkml:brush xml:id="br0">
      <inkml:brushProperty name="width" value="0.06455" units="cm"/>
      <inkml:brushProperty name="height" value="0.06455" units="cm"/>
      <inkml:brushProperty name="color" value="#F2395B"/>
    </inkml:brush>
  </inkml:definitions>
  <inkml:trace contextRef="#ctx0" brushRef="#br0">83171 23081 340,'9'-13'50,"1"3"-6,3 4-4,2 4-4,1 3-6,1 2-6,1 2-6,1 2-5,0 1-4,-2 1-3,-3 2-1,-1 0-3,-3 1 0,-2 1 2,-4 1 1,-2 2 3,-3-1 1,-1 1 4,0 0 3,-1-1 4,-1 2 2,0 2 1,0 1 1,0 3 1,0 0 0,0 1-3,0-1-2,1 1-3,-1 0-1,2 1-2,0 1 1,2 1-2,0 0 0,0 1-2,0-1-1,0 0-1,0 1-2,0-1 0,0 0-2,0 1-1,-2-1-1,0-1-3,-3-1-1,-2-1-3,-2-1-2,-4-1-2,-2-1-2,-3-1-3,-3-1-3,-1-1-6,-3-1-5,-1 0-6,-1-2-3,1-1-3,1-1-1,1 0-3,1-3 2,1 1 4,1-2 6,1 0 5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3:55"/>
    </inkml:context>
    <inkml:brush xml:id="br0">
      <inkml:brushProperty name="width" value="0.0451" units="cm"/>
      <inkml:brushProperty name="height" value="0.0451" units="cm"/>
      <inkml:brushProperty name="color" value="#F2395B"/>
    </inkml:brush>
  </inkml:definitions>
  <inkml:trace contextRef="#ctx0" brushRef="#br0">84590 22002 487,'1'-15'4,"3"1"7,4 1 7,2 0 7,2 2 6,0 3 5,-1 1 3,1 2 6,2 2 0,4 2-2,3 2-2,5 2-3,-1 3-3,-3 4-5,-5 3-5,-3 5-4,-4 3-5,-4 3-8,-4 3-6,-4 3-8,-6 2-3,-6 1 0,-7 1 0,-7 0-1,-2 0 0,1-3 0,3-3 0,1-3-1,4-4 1,3-3 2,4-4 1,5-4 2,4-4 0,8-3-1,6-2 0,7-4-1,6-1 0,5-2 1,5 0 0,5-1 1,0 0-6,-4 2-10,-4 2-12,-3 2-11,-4 1-6,-3 0-1,-3 0 0,-2 0-1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3:55"/>
    </inkml:context>
    <inkml:brush xml:id="br0">
      <inkml:brushProperty name="width" value="0.06274" units="cm"/>
      <inkml:brushProperty name="height" value="0.06274" units="cm"/>
      <inkml:brushProperty name="color" value="#F2395B"/>
    </inkml:brush>
  </inkml:definitions>
  <inkml:trace contextRef="#ctx0" brushRef="#br0">87045 22987 350,'-15'-28'41,"2"9"-3,2 7-3,3 8-3,-2 3-3,-2 0-2,-3-2-3,-3 0-3,-2 0-1,1 2-3,-1 2-2,1 2-2,-1 1-2,2 2-2,1 0-3,1 2-2,1-1-2,3 1-2,1 0-2,2 0-2,3 0 1,2 2 3,4 0 3,2 1 4,2 2 2,0 3 2,0 3 2,0 4 3,-1 1 1,0 2 1,-2 3 2,0 1 1,-1 3 0,0 3 0,0 3-1,0 2 0,-1 2-2,-2 1-1,-2-1-2,-2 0-2,0-1-2,0-2-1,2-2-2,1-1-3,3-8-10,7-9-21,7-12-20,8-11-20,0-5-4,-3-1 16,-5-2 15,-3 0 15,-1-2 0,0-1-14,1-3-15,2-1-14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3:56"/>
    </inkml:context>
    <inkml:brush xml:id="br0">
      <inkml:brushProperty name="width" value="0.06056" units="cm"/>
      <inkml:brushProperty name="height" value="0.06056" units="cm"/>
      <inkml:brushProperty name="color" value="#F2395B"/>
    </inkml:brush>
  </inkml:definitions>
  <inkml:trace contextRef="#ctx0" brushRef="#br0">87822 22945 363,'-9'-21'4,"0"3"10,-2 5 9,1 3 10,-2 4 5,0 4 2,0 4 3,0 4 2,1 3-1,-1 3-4,0 3-4,0 4-4,1 1-4,-1 1-3,0 1-1,0 1-3,1 0-2,1-1 1,0-1-1,2-1 0,1-1-1,2-1-3,3-1-2,1-1-2,3 0-3,5 2-4,6 0-4,4 1-3,2 0-2,-1-1-1,-1-1-1,-1-1-1,-1 1-1,-2 3-2,-3 4-2,-1 2-1,-4 0 1,-8-2 4,-6-1 4,-7-2 4,-6-1 1,-3 1-6,-5 1-4,-3 1-5,-1-1-5,1-3-4,3-3-5,2-3-5,2-3-2,5-2 2,3-4 2,4-2 1,3-4-3,3-2-6,1-4-7,2-2-8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3:56"/>
    </inkml:context>
    <inkml:brush xml:id="br0">
      <inkml:brushProperty name="width" value="0.04917" units="cm"/>
      <inkml:brushProperty name="height" value="0.04917" units="cm"/>
      <inkml:brushProperty name="color" value="#F2395B"/>
    </inkml:brush>
  </inkml:definitions>
  <inkml:trace contextRef="#ctx0" brushRef="#br0">89195 21813 447,'22'-28'8,"-3"9"16,-3 7 16,-2 8 16,-3 5 5,1 4-5,0 2-6,0 3-5,-2 5-4,-4 6-3,-5 5-3,-2 6-3,-6 3-5,-4 1-7,-5-1-7,-5 0-7,-2-1-5,2-3-3,3-3-3,1-3-2,4-3-4,4-3-4,6-3-3,5-3-5,4-3 1,5-2 3,5-4 3,6-2 5,0-3-2,0-1-6,-1 0-7,0-1-5,-3-1-3,-1 2-1,-2 0-1,-2 2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3:56"/>
    </inkml:context>
    <inkml:brush xml:id="br0">
      <inkml:brushProperty name="width" value="0.04267" units="cm"/>
      <inkml:brushProperty name="height" value="0.04267" units="cm"/>
      <inkml:brushProperty name="color" value="#F2395B"/>
    </inkml:brush>
  </inkml:definitions>
  <inkml:trace contextRef="#ctx0" brushRef="#br0">89900 22229 515,'9'-8'39,"3"0"9,4 0 9,2 0 9,3 1 0,3 0-10,3 2-9,3 1-10,1 0-9,2 0-7,1 0-7,1 0-8,-2 0-11,-3 2-11,-5 0-12,-3 2-13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3:56"/>
    </inkml:context>
    <inkml:brush xml:id="br0">
      <inkml:brushProperty name="width" value="0.06483" units="cm"/>
      <inkml:brushProperty name="height" value="0.06483" units="cm"/>
      <inkml:brushProperty name="color" value="#F2395B"/>
    </inkml:brush>
  </inkml:definitions>
  <inkml:trace contextRef="#ctx0" brushRef="#br0">90760 21128 339,'2'-14'2,"6"1"6,4 2 5,5 2 5,3 2 3,1 1 0,1 0 2,1 2 0,0 0-1,-1 2-3,-1 0-5,0 2-4,-3 0-1,-1 0 1,-2 0 1,-2 0 1,-3 3 1,-1 6 4,-2 5 4,-2 7 2,-2 2 1,-2-1-3,-2-1-3,-2-1-3,-1 1-1,0 1 2,0 3 2,0 1 0,1 3 1,0 3-2,2 3-2,0 2-1,1 3-1,0-1 0,0 0 0,0 0 0,0 0-1,0-2 1,0 0-1,0-1 0,1-1-1,0 1-1,2-1-2,0 0-2,1 0-2,0 1-2,0-1-3,0 0-2,-1-1-3,-2-3-4,-2-3-3,-2-3-4,-3-2-1,-2-2-1,-3 0 1,-3 0 0,-5-2-1,-6-1-3,-5-1-3,-6-1-1,-3-1-4,1-2-1,2-3-3,0-1-2,2-1-5,3 0-6,3 0-7,3 0-8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3:57"/>
    </inkml:context>
    <inkml:brush xml:id="br0">
      <inkml:brushProperty name="width" value="0.05144" units="cm"/>
      <inkml:brushProperty name="height" value="0.05144" units="cm"/>
      <inkml:brushProperty name="color" value="#F2395B"/>
    </inkml:brush>
  </inkml:definitions>
  <inkml:trace contextRef="#ctx0" brushRef="#br0">78168 26777 427,'-15'6'0,"2"-1"0,2-2 0,3-2 0,-4 0 3,-8 2 5,-7 2 6,-8 2 6,6-2 8,24-6 12,22-6 13,23-6 11,13-2 1,6 1-11,4 1-11,5 0-11,6 1-7,7 1-3,7-1-2,6 0-4,6 1-2,4 3-2,4 1-2,4 2-3,2 0 0,3 0-2,1-1 0,3-2-1,2-1-3,3-1-5,3-3-6,3-2-6,1 0-5,0 1-3,0 1-3,1 0-3,-2 1 0,-2 1 2,-2-1 4,-1 0 2,-3 1 4,-1 3 5,-3 1 4,-1 2 5,-3 1 3,-3 0 2,-3 0 1,-2 0 1,-5 0 1,-6 0-1,-6 0-1,-6 1-2,-6-2 0,-7 2 0,-7-1 1,-6 0-1,-8 0-3,-8 2-11,-8 0-8,-7 2-10,-9 0-5,-7 2-1,-8 0-2,-8 2-1,-5 0 3,0 0 4,-1-1 6,-1 2 5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3:58"/>
    </inkml:context>
    <inkml:brush xml:id="br0">
      <inkml:brushProperty name="width" value="0.05516" units="cm"/>
      <inkml:brushProperty name="height" value="0.05516" units="cm"/>
      <inkml:brushProperty name="color" value="#F2395B"/>
    </inkml:brush>
  </inkml:definitions>
  <inkml:trace contextRef="#ctx0" brushRef="#br0">83248 28576 398,'-3'-21'48,"-2"5"1,-5 5 2,-4 5 1,-3 4-6,-1 5-13,-3 6-14,-1 4-13,-1 3-9,-1-1-3,1 1-3,-1 0-3,1-2 0,3-1-1,1-2 2,3-2 0,4 0 5,8 3 7,8 3 10,8 3 7,2 3 6,-3 0 2,-3 0 2,-2 3 3,-3 1 0,-1 4-2,0 5-1,-1 3-1,-1 2-2,0 0-1,0 0-2,0 0-1,0-1-3,0-1-7,0-3-5,0-2-7,0-2-4,0-5 1,0-3-1,0-5 0,3-3-12,7-4-23,7-5-23,8-2-22,-1-5-7,-4-2 10,-4-4 11,-6-2 10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3:58"/>
    </inkml:context>
    <inkml:brush xml:id="br0">
      <inkml:brushProperty name="width" value="0.05408" units="cm"/>
      <inkml:brushProperty name="height" value="0.05408" units="cm"/>
      <inkml:brushProperty name="color" value="#F2395B"/>
    </inkml:brush>
  </inkml:definitions>
  <inkml:trace contextRef="#ctx0" brushRef="#br0">84618 28711 406,'6'-14'10,"-2"3"18,-4 3 19,-2 2 19,-2 5 5,0 6-7,0 6-8,0 6-8,0 4-7,0 2-5,0 4-7,1 3-5,-1 2-4,0 1-2,0 1-3,0 1-1,-1 1-8,0 2-11,-1 2-12,-2 2-12,1-1-6,1-6 3,0-4 2,2-5 2,0-9-5,0-14-13,0-14-11,0-13-13,1-8 0,2 1 11,2 0 11,2-1 12,1 2 9,2 1 7,0 3 6,2 2 8,0 2 7,1 5 12,2 3 10,0 4 11,1 3 5,1 0-1,1 2-1,2 1 0,1-1 0,3 0-1,3-2 1,3 0-1,0 0-5,-5 2-10,-3 2-11,-4 2-12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1:19"/>
    </inkml:context>
    <inkml:brush xml:id="br0">
      <inkml:brushProperty name="width" value="0.03382" units="cm"/>
      <inkml:brushProperty name="height" value="0.03382" units="cm"/>
      <inkml:brushProperty name="color" value="#00BFF3"/>
    </inkml:brush>
  </inkml:definitions>
  <inkml:trace contextRef="#ctx0" brushRef="#br0">58100 32400 650,'50'8'110,"-8"0"-26,-9 0-26,-9-1-26,-4 3-15,3 6-2,1 4-3,3 5-4,-1 2-1,-3 1-3,-3-1-2,-3 1-1,-3 0-4,-2 2-3,-4 3-4,-3 1-3,-3 2-5,-6 2-3,-4 3-6,-5 1-3,-4 0-3,-2-2-1,-1-2 0,-2-1 0,-1-5-1,4-6 0,3-5 0,3-6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3:58"/>
    </inkml:context>
    <inkml:brush xml:id="br0">
      <inkml:brushProperty name="width" value="0.06175" units="cm"/>
      <inkml:brushProperty name="height" value="0.06175" units="cm"/>
      <inkml:brushProperty name="color" value="#F2395B"/>
    </inkml:brush>
  </inkml:definitions>
  <inkml:trace contextRef="#ctx0" brushRef="#br0">85278 28579 356,'1'-36'3,"0"6"6,2 5 6,0 7 7,2 7 9,0 8 16,1 9 13,2 10 16,-3 6 0,-2 5-11,-6 4-13,-2 6-11,-4 3-10,-2 2-5,-2 2-5,-1 2-6,-1 0-5,2-2-4,2-2-5,3-1-4,1-5-6,2-6-7,2-5-7,2-6-7,2-8-5,4-7-3,2-8-3,4-7-3,2-7 0,5-4 4,3-3 4,5-4 3,1-2 6,-1 4 6,-1 4 7,-1 2 6,-3 3 7,-3 6 7,-4 5 6,-4 4 7,-4 6 4,-1 4 3,-2 5 2,-2 6 3,-1 2 0,-2 3-2,0 1-2,-1 3-2,0-3-6,6-4-7,2-4-9,5-6-8,5-8-8,5-10-8,7-11-10,5-11-7,4-6-4,-1-2 1,0-2 1,1-2 2,-3-1 4,-2 3 4,-3 2 5,-3 2 6,-3 3 4,-4 5 3,-5 5 4,-3 5 3,-5 6 16,-4 8 29,-6 8 29,-4 8 29,-2 5 4,2 1-19,3 3-20,1 1-19,1 1-13,2-1-6,0-1-5,2 0-5,1-2-5,2 1-2,2-1-3,2 1-3,-1-1-3,-1-1 0,-2-1-1,-2-1-2,-1 0-2,0 0-5,0 0-3,0-1-6,-2 1-4,-6 0-4,-4-1-4,-5 1-5,-4 0-4,-3-1-3,-3 1-4,-3 0-3,0-2-2,3-3 0,3-3 1,3-2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3:59"/>
    </inkml:context>
    <inkml:brush xml:id="br0">
      <inkml:brushProperty name="width" value="0.06522" units="cm"/>
      <inkml:brushProperty name="height" value="0.06522" units="cm"/>
      <inkml:brushProperty name="color" value="#F2395B"/>
    </inkml:brush>
  </inkml:definitions>
  <inkml:trace contextRef="#ctx0" brushRef="#br0">88160 27797 337,'-5'-8'60,"8"2"-6,6 1-8,7 1-7,5-1-6,3 2-8,3-1-6,3 0-7,0 0-5,-3 2-4,-3 0-5,-3 2-3,-3 1-1,-3 4 2,-2 2 3,-4 4 2,-2 1 0,-2 3-1,-3 1-1,0 3-2,-4 1 1,0-1 3,-3 1 5,-2 0 2,0 0 7,2 1 9,2 1 9,2 1 9,1 1 2,0 1-5,0 1-5,0 1-5,1 0-5,0 0-5,2 1-4,0-1-4,1 1-4,0-1 1,0 0-1,0 1-1,-1 0 0,-1 1-2,0 1-1,-1 1-1,-2-2-3,-1-2-3,0-3-2,-1-3-4,-3-1 0,-4 0-1,-4-1 0,-3 1 1,-4-1-3,-1-1-2,-3-1-4,-1-1-4,-4-1 0,-3-1 1,-4 0 2,-4-2 1,1-2 2,7-2 4,7-4 2,7-2 4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4:00"/>
    </inkml:context>
    <inkml:brush xml:id="br0">
      <inkml:brushProperty name="width" value="0.04717" units="cm"/>
      <inkml:brushProperty name="height" value="0.04717" units="cm"/>
      <inkml:brushProperty name="color" value="#F2395B"/>
    </inkml:brush>
  </inkml:definitions>
  <inkml:trace contextRef="#ctx0" brushRef="#br0">93289 25660 466,'-5'-8'121,"6"0"-24,6 0-25,6 0-24,6 1-15,9-1-4,7 0-4,8 0-5,1 1-2,-6 0-1,-5 2-1,-7 1-1,0-1-3,5 2-4,5-1-5,4 0-6,1 0-5,-7 2-7,-6 0-7,-5 2-7,-7 2-2,-7 6 0,-6 4 1,-8 5 1,-7 3-4,-7-1-10,-9 1-9,-7 0-11,-1-2 2,7-3 9,7-3 12,7-2 9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4:00"/>
    </inkml:context>
    <inkml:brush xml:id="br0">
      <inkml:brushProperty name="width" value="0.0436" units="cm"/>
      <inkml:brushProperty name="height" value="0.0436" units="cm"/>
      <inkml:brushProperty name="color" value="#F2395B"/>
    </inkml:brush>
  </inkml:definitions>
  <inkml:trace contextRef="#ctx0" brushRef="#br0">93380 26350 504,'-37'7'2,"7"0"4,5-2 4,7 0 3,7-2 9,8-1 10,9 0 11,10-1 12,6-1 2,5 0-5,4 0-5,6 0-5,3-1-6,1-1-7,0 0-5,2-1-7,-1-1-9,0 2-8,-1 0-11,-1 2-9,-4 0-10,-6 0-8,-5 0-9,-6 0-9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4:00"/>
    </inkml:context>
    <inkml:brush xml:id="br0">
      <inkml:brushProperty name="width" value="0.05386" units="cm"/>
      <inkml:brushProperty name="height" value="0.05386" units="cm"/>
      <inkml:brushProperty name="color" value="#F2395B"/>
    </inkml:brush>
  </inkml:definitions>
  <inkml:trace contextRef="#ctx0" brushRef="#br0">96448 23900 408,'-7'31'128,"2"1"-26,2-1-25,2 0-26,0 5-13,0 11 0,-2 8-1,0 11-1,-1 5-5,2-1-8,0 1-8,2-1-9,-1-3-3,0-8-1,-2-9 0,0-6 0,-1-4-5,2 2-11,0 2-11,2 2-11,0-4-4,0-8 1,0-9 1,0-8 2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4:01"/>
    </inkml:context>
    <inkml:brush xml:id="br0">
      <inkml:brushProperty name="width" value="0.04859" units="cm"/>
      <inkml:brushProperty name="height" value="0.04859" units="cm"/>
      <inkml:brushProperty name="color" value="#F2395B"/>
    </inkml:brush>
  </inkml:definitions>
  <inkml:trace contextRef="#ctx0" brushRef="#br0">96844 24875 452,'7'-8'2,"-1"-2"3,0 0 4,-2-1 3,-2 1 11,-6 4 18,-4 4 17,-5 4 19,-4 4 0,-2 4-14,-1 3-14,-3 5-15,-2 4-9,-5 3-6,-3 4-4,-4 5-5,0-1-3,5-3-1,5-5-1,5-3 0,4-4-2,5 0-1,3 0-2,4-2-1,6-2-1,10-1-1,8-2-1,9-2-1,5-1-2,2 0-7,3 0-7,1-1-5,0 1-5,-3-2-4,-4-1-4,-1 0-3,-4-2-3,-2-1 0,-1 0 0,-2-1-2,-3-1 3,-3 0 4,-3 0 3,-2 0 5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4:01"/>
    </inkml:context>
    <inkml:brush xml:id="br0">
      <inkml:brushProperty name="width" value="0.05488" units="cm"/>
      <inkml:brushProperty name="height" value="0.05488" units="cm"/>
      <inkml:brushProperty name="color" value="#F2395B"/>
    </inkml:brush>
  </inkml:definitions>
  <inkml:trace contextRef="#ctx0" brushRef="#br0">97848 25396 400,'4'-34'33,"-8"10"11,-8 12 12,-7 11 11,-5 7 0,1 4-11,-1 3-11,1 5-11,-1 2-6,0 1 0,1 1-1,-1 1 1,2 0-3,3-1-3,3-1-4,3 0-4,5-3-7,8-1-7,8-2-10,8-3-7,5-3-6,2-8 0,4-6-1,3-7-1,1-5-3,-3-2-7,-2-2-6,-1-1-8,-3 0 1,-5 5 8,-3 3 7,-4 4 8,-4 4 8,-4 2 11,-4 4 9,-4 3 10,-2 2 11,2 3 11,1 3 10,0 4 12,2 0 0,0 1-8,2 0-10,1 0-8,1-1-8,3-1-8,4-1-6,2-1-8,3-1-13,3 0-16,3-2-18,4 0-17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4:01"/>
    </inkml:context>
    <inkml:brush xml:id="br0">
      <inkml:brushProperty name="width" value="0.05802" units="cm"/>
      <inkml:brushProperty name="height" value="0.05802" units="cm"/>
      <inkml:brushProperty name="color" value="#F2395B"/>
    </inkml:brush>
  </inkml:definitions>
  <inkml:trace contextRef="#ctx0" brushRef="#br0">99315 25733 379,'-7'-6'12,"2"4"26,2 4 26,2 4 24,1 3 6,0 3-15,0 3-15,0 4-14,0 1-11,0 1-6,0 1-5,0 1-7,-1 0-11,0-1-16,-2-1-18,0-1-17,-1-1-15,0-3-16,0-1-14,0-2-15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4:02"/>
    </inkml:context>
    <inkml:brush xml:id="br0">
      <inkml:brushProperty name="width" value="0.06092" units="cm"/>
      <inkml:brushProperty name="height" value="0.06092" units="cm"/>
      <inkml:brushProperty name="color" value="#F2395B"/>
    </inkml:brush>
  </inkml:definitions>
  <inkml:trace contextRef="#ctx0" brushRef="#br0">100282 24011 361,'0'-13'12,"0"8"27,0 7 26,0 6 25,0 7 5,0 7-15,0 7-14,0 7-16,-1 5-11,-1 6-7,0 4-6,-1 6-6,-1 0-6,0-1-6,0-2-6,0-2-4,0-2-5,2-2-1,0-2-1,2-2-3,0-4 0,0-5 1,0-7 2,0-5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4:02"/>
    </inkml:context>
    <inkml:brush xml:id="br0">
      <inkml:brushProperty name="width" value="0.04726" units="cm"/>
      <inkml:brushProperty name="height" value="0.04726" units="cm"/>
      <inkml:brushProperty name="color" value="#F2395B"/>
    </inkml:brush>
  </inkml:definitions>
  <inkml:trace contextRef="#ctx0" brushRef="#br0">100685 24930 465,'-3'-27'85,"-6"9"-4,-6 8-4,-5 10-5,-4 6-8,1 4-14,-1 3-11,1 5-14,-1 2-8,1-1-4,-1 1-5,1 0-5,1-2-3,4-1 0,5-3-2,3-1-1,4-2 0,6 0 1,4-2 2,6 0 0,3-2 1,5 1-1,4 0-2,3 0 0,3-1-4,-1-1-6,0 0-6,1-2-5,-1 0-6,-1 0-4,-1 0-4,-1 0-5,-3 1-5,-3 0-6,-4 1-7,-4 2-6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1:20"/>
    </inkml:context>
    <inkml:brush xml:id="br0">
      <inkml:brushProperty name="width" value="0.04081" units="cm"/>
      <inkml:brushProperty name="height" value="0.04081" units="cm"/>
      <inkml:brushProperty name="color" value="#00BFF3"/>
    </inkml:brush>
  </inkml:definitions>
  <inkml:trace contextRef="#ctx0" brushRef="#br0">48175 39700 539,'24'1'98,"1"2"-19,1 2-17,1 2-19,0 1-12,-1 3-5,-1 2-5,-1 2-5,-2 0-3,-3 1 0,-3 0 0,-2-1 0,-4 2-1,-1 2-3,-2 1-3,-2 3-2,-3 0-3,-2 1-2,-4-1-4,-2 1-2,-3 0-3,-3 1 0,-4 1 0,-2 1-1,-2 0 0,-3 1-3,-1-1-1,-3 0-2,-1 1 1,-3-1 2,-1 1 2,-2-1 2,0-1 2,3-3 2,3-3 2,3-3 2,2-2 2,1-2 2,1-3 2,1-1 3,6-1 2,14-2 1,12-1 2,13 0 1,12-2-2,13-2-9,10-2-8,13-2-7,-1-1-6,-13 0-2,-12 0-2,-13 0-3,-4 0-3,8 0-1,7 0-3,6 1-1,-1-1-2,-11 2 1,-12 0 0,-9 2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4:02"/>
    </inkml:context>
    <inkml:brush xml:id="br0">
      <inkml:brushProperty name="width" value="0.05601" units="cm"/>
      <inkml:brushProperty name="height" value="0.05601" units="cm"/>
      <inkml:brushProperty name="color" value="#F2395B"/>
    </inkml:brush>
  </inkml:definitions>
  <inkml:trace contextRef="#ctx0" brushRef="#br0">101451 25337 392,'-1'-22'5,"-1"3"11,0 3 9,-1 3 11,-2 1 6,0 2 2,-1 0 2,-2 2 3,0 2-3,-2 2-5,0 4-6,-1 3-7,-2 2-3,-3 5-4,-4 4-4,-1 4-3,-3 2-1,0 1-1,1 1 0,-1 1 0,2-1-1,3-1 1,3-3-2,3-1 1,3-2-4,6-1-7,4-1-7,6 0-8,4-4-5,5-5-7,5-4-5,6-5-5,0-4-3,0-2 0,-1-2 0,0-1 0,-4-1 4,-1 2 5,-4 3 5,-3 1 6,-4 4 16,-4 6 27,-6 6 27,-4 5 27,-2 4 6,2 0-15,2-1-14,2 1-14,2 0-15,2 1-12,2 2-15,2 0-12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4:03"/>
    </inkml:context>
    <inkml:brush xml:id="br0">
      <inkml:brushProperty name="width" value="0.05008" units="cm"/>
      <inkml:brushProperty name="height" value="0.05008" units="cm"/>
      <inkml:brushProperty name="color" value="#F2395B"/>
    </inkml:brush>
  </inkml:definitions>
  <inkml:trace contextRef="#ctx0" brushRef="#br0">102850 26031 439,'8'-7'38,"0"1"-8,0 0-7,-1 2-8,2 0 2,0 2 12,1 0 13,2 2 11,-1 1 4,-1 2-6,-1 2-6,0 2-5,-3 2-6,-1 3-6,-2 3-7,-2 4-5,-3 0-5,-6 1-4,-4-1-4,-5 1-3,-2-2-3,3-1-3,1-2-4,3-3-3,4-1-1,10 0-2,8-2-1,9 0-1,7-3 3,5-3 4,5-2 5,4-4 5,1 0 0,-5 1-6,-5 0-7,-5 2-6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4:08"/>
    </inkml:context>
    <inkml:brush xml:id="br0">
      <inkml:brushProperty name="width" value="0.04972" units="cm"/>
      <inkml:brushProperty name="height" value="0.04972" units="cm"/>
      <inkml:brushProperty name="color" value="#F2395B"/>
    </inkml:brush>
  </inkml:definitions>
  <inkml:trace contextRef="#ctx0" brushRef="#br0">88814 35224 442,'-16'-7'76,"0"2"-20,1 3-22,-1 1-20,-1 1-12,-1 2-2,-3 0-1,-1 2-2,-2 0-1,2 1 1,1 1-1,1 2 0,1-1 1,3-1 3,1 0 2,3-1 3,1-1 3,4 3 4,2 2 4,4 2 4,1 2 3,2 3-1,0 3 1,2 3-1,0 3 1,0 1-2,-1 3 1,2 1-2,-2 2 0,-1 1-1,0 0 0,-2 2-2,0 0-2,-2 1-1,0-1-4,-1 0-1,-2 0-2,2 1 0,-1-1 0,0 0-1,0 0-1,2-2-2,0 0-3,2-1-1,0-3-2,0-3 0,0-5 1,0-3 0,2-4-7,6-4-13,4-5-14,5-2-13,3-9-6,1-10 3,1-11 2,1-10 4,1-8 2,1-3 3,1-2 3,1-3 2,-1-2 4,-3 2 2,-3 1 4,-2 0 3,-3 1 4,1 0 4,0 0 4,-1 1 5,1 1 2,-2 5 1,-1 6 1,-1 4 0,-1 5 5,-2 5 7,-2 5 6,-2 5 8,-1 3 5,0 2 3,-1 2 3,1 3 3,1 1 0,0 3-4,1 4-2,2 2-4,-1 4-1,-1 4 0,0 3 1,-2 5 0,0 4-1,-2 5-2,0 4-2,-2 6-2,-1 3-2,-4 0-4,-2 2-3,-3 0-3,-2 0-5,0-2-4,0-2-6,1-1-4,0-5-6,2-4-6,2-5-6,2-5-5,2-7-8,0-9-9,2-8-11,1-9-9,0-7 1,1-5 15,2-5 13,0-5 15,2-1 8,0 1 4,1 3 4,2 2 5,0 2 3,1 3 6,2 3 6,0 3 5,1 1 6,0 2 9,-1 1 9,1 1 7,1 1 2,3 0-5,3 2-6,4 1-5,0 0-7,-1 2-4,-1 1-7,-1 0-6,-1 2-5,-1 0-6,-1 2-5,0 0-5,-3 1-5,-1-2-6,-2 0-6,-2-1-4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4:08"/>
    </inkml:context>
    <inkml:brush xml:id="br0">
      <inkml:brushProperty name="width" value="0.05712" units="cm"/>
      <inkml:brushProperty name="height" value="0.05712" units="cm"/>
      <inkml:brushProperty name="color" value="#F2395B"/>
    </inkml:brush>
  </inkml:definitions>
  <inkml:trace contextRef="#ctx0" brushRef="#br0">90895 35049 385,'0'-18'13,"0"12"27,0 12 26,0 12 27,0 7 5,0 4-17,0 5-16,0 3-16,-1 5-12,-1 8-7,0 6-9,-1 7-7,-2 3-7,0-2-6,-2-3-7,0-1-5,-1 3-5,-2 7-5,0 9-5,-1 7-4,0 0-6,4-8-8,2-7-9,4-8-8,1-11-2,0-10 1,0-13 4,0-11 1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4:09"/>
    </inkml:context>
    <inkml:brush xml:id="br0">
      <inkml:brushProperty name="width" value="0.03848" units="cm"/>
      <inkml:brushProperty name="height" value="0.03848" units="cm"/>
      <inkml:brushProperty name="color" value="#F2395B"/>
    </inkml:brush>
  </inkml:definitions>
  <inkml:trace contextRef="#ctx0" brushRef="#br0">91566 35479 571,'-7'-8'9,"2"0"15,2 0 18,2 0 16,4 1 5,6 0-9,5 2-8,7 1-7,3 0-8,1 0-6,1 0-6,1 0-6,0 0-7,-3 2-9,-1 0-6,-2 2-9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4:09"/>
    </inkml:context>
    <inkml:brush xml:id="br0">
      <inkml:brushProperty name="width" value="0.04789" units="cm"/>
      <inkml:brushProperty name="height" value="0.04789" units="cm"/>
      <inkml:brushProperty name="color" value="#F2395B"/>
    </inkml:brush>
  </inkml:definitions>
  <inkml:trace contextRef="#ctx0" brushRef="#br0">92062 34833 459,'-14'-6'47,"4"4"7,4 4 7,4 4 7,2 4-1,-2 5-9,-1 5-9,0 5-10,-1 4-7,0 1-6,0 2-7,1 3-7,-2 0-5,2 0-5,-1 1-6,0-1-6,0-2 0,0-3 3,0-5 3,0-3 3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4:09"/>
    </inkml:context>
    <inkml:brush xml:id="br0">
      <inkml:brushProperty name="width" value="0.05977" units="cm"/>
      <inkml:brushProperty name="height" value="0.05977" units="cm"/>
      <inkml:brushProperty name="color" value="#F2395B"/>
    </inkml:brush>
  </inkml:definitions>
  <inkml:trace contextRef="#ctx0" brushRef="#br0">92118 34428 368,'1'-15'3,"2"1"7,2 1 6,2 1 7,1 1 6,3 4 4,2 2 5,2 4 3,1 2-1,1 2-9,1 2-9,1 2-10,-1 2-4,-3 3-3,-2 3 0,-4 4-3,-2 1 0,-2 1-1,-3 1 1,0 1 1,-3 1 2,-1 1 6,0 1 5,-1 1 6,-1 0 3,0 2 1,0 1 0,0 1 1,1 1-2,0 1-2,2 1-4,0 0-2,1 1-4,0-1-2,0-1-2,0-1-4,0-2 0,0 0 0,0-1 0,0-1 1,0-1-2,0-1-4,0-1-3,0-1-4,-1-1-2,-4-1 0,-2-1-1,-3-1 0,-3-1 1,0-3-1,-1-1 1,-1-2 1,-2-2 0,-3-1 1,-4 0 1,-1-2 1,-3-1-4,1-2-10,-1-3-9,1 0-9,0-5-6,3-2-2,1-5-2,3-4-1,2 0-1,5 1 0,3 2 1,4 2 1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4:10"/>
    </inkml:context>
    <inkml:brush xml:id="br0">
      <inkml:brushProperty name="width" value="0.04512" units="cm"/>
      <inkml:brushProperty name="height" value="0.04512" units="cm"/>
      <inkml:brushProperty name="color" value="#F2395B"/>
    </inkml:brush>
  </inkml:definitions>
  <inkml:trace contextRef="#ctx0" brushRef="#br0">93727 33724 487,'2'-21'89,"5"5"-10,5 5-10,6 5-9,1 3-10,1 3-9,-1 4-10,1 2-8,-2 3-6,-5 4-1,-3 2-2,-4 3-2,-5 2-3,-6-1-7,-6 1-4,-5 0-7,-5-1-5,0 1-7,-1-1-6,0 1-6,-1-2-2,4-4 5,3-5 4,3-3 4,5-2 7,6 0 10,7 0 10,8 0 10,3-1 2,1-2-5,1-2-5,1-2-5,2-1-8,1 2-9,3 0-11,1 2-9,0 0-5,-5 2 0,-3 0 0,-4 2 1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4:10"/>
    </inkml:context>
    <inkml:brush xml:id="br0">
      <inkml:brushProperty name="width" value="0.03951" units="cm"/>
      <inkml:brushProperty name="height" value="0.03951" units="cm"/>
      <inkml:brushProperty name="color" value="#F2395B"/>
    </inkml:brush>
  </inkml:definitions>
  <inkml:trace contextRef="#ctx0" brushRef="#br0">94231 35479 556,'-13'-2'6,"3"0"10,4-3 11,4-2 10,5-1 7,8 2 2,6 1 2,7 0 2,5 1-2,5 0-7,3 0-7,4 1-6,1-1-11,-3 0-15,-4 0-16,-2 0-14,-3 0-11,-5 2-4,-3 0-4,-4 2-5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4:10"/>
    </inkml:context>
    <inkml:brush xml:id="br0">
      <inkml:brushProperty name="width" value="0.04177" units="cm"/>
      <inkml:brushProperty name="height" value="0.04177" units="cm"/>
      <inkml:brushProperty name="color" value="#F2395B"/>
    </inkml:brush>
  </inkml:definitions>
  <inkml:trace contextRef="#ctx0" brushRef="#br0">94150 36394 526,'61'-15'171,"-3"2"-41,-2 3-40,-4 1-40,-2 1-28,-2 0-12,-2 0-12,-2 1-14,-2 0-11,-3 2-12,-4 2-10,-2 2-10,-4 1-5,-7 2 2,-5 0 3,-6 2 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1:21"/>
    </inkml:context>
    <inkml:brush xml:id="br0">
      <inkml:brushProperty name="width" value="0.04134" units="cm"/>
      <inkml:brushProperty name="height" value="0.04134" units="cm"/>
      <inkml:brushProperty name="color" value="#00BFF3"/>
    </inkml:brush>
  </inkml:definitions>
  <inkml:trace contextRef="#ctx0" brushRef="#br0">50897 40082 532,'5'-10'43,"-4"10"-2,-6 11 0,-4 12-2,-4 6-3,-3 2-8,-4 4-5,-1 3-8,-3 0-3,0-2-3,1-2-1,-1-1-2,3-4-2,5-5-2,5-5-3,5-5-2,3-5-2,3-4 0,4-6 1,2-4-1,7-6-2,8-6-6,8-5-5,10-6-5,3-3-3,-1 3 2,-3 1 0,-2 3 1,-3 3 3,-3 5 6,-5 4 5,-3 6 5,-5 5 3,-5 8 0,-4 6-2,-6 7 0,-3 3 1,-4-1 1,-2-1 1,-3 0 2,-2-1 5,0 1 7,0 1 9,1 1 7,2-6-2,8-11-12,6-12-13,7-11-13,5-8-6,3-1 1,4-3 2,2-1 0,-1 1-1,-3 7-4,-5 5-2,-3 7-3,-3 4 3,-2 4 10,-3 4 10,0 4 10,-3 3 5,-1 5-1,0 4 0,-2 3 0,0 1 2,-2-3 6,0-3 6,-1-2 6,0-4-2,3-4-9,4-5-9,2-2-9,4-6-10,4-6-12,3-6-10,5-5-11,1-5-5,-1-1 2,-1-2 3,-1-3 2,-2 1 3,-2 0 6,-4 1 4,-3 1 6,-2 1 4,0 1 2,-2 2 4,0 0 2,-1 1 6,0 3 7,-1 1 7,1 3 7,0 2 11,0 4 14,0 4 15,0 5 15,0 4 1,0 7-13,0 7-11,0 8-13,-1 5-9,-1 5-8,0 4-7,-1 6-8,-2 3-6,-1 2-3,0 2-6,-1 2-4,-1-2-5,2-4-6,0-5-7,2-5-6,0-5-4,0-6-2,0-4-2,0-4-3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4:13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98950 36347 999,'110'-8'-4,"17"2"-10,17 1-9,16 0-9,-7 1-1,-32 1 6,-31-1 5,-31 0 7,-19 0 3,-5 2 1,-7 0 1,-5 2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1:29"/>
    </inkml:context>
    <inkml:brush xml:id="br0">
      <inkml:brushProperty name="width" value="0.04928" units="cm"/>
      <inkml:brushProperty name="height" value="0.04928" units="cm"/>
      <inkml:brushProperty name="color" value="#F2395B"/>
    </inkml:brush>
  </inkml:definitions>
  <inkml:trace contextRef="#ctx0" brushRef="#br0">31504 22961 446,'-2'-13'12,"-2"8"26,-4 7 25,-2 6 25,-1 5 3,0 1-17,2 3-18,1 2-18,-2 2-11,-2 5-5,-3 3-5,-3 4-5,-1 2-4,1-1-3,0-1-2,2-1-4,0 3-4,-1 10-4,-1 8-4,-1 10-4,-4 6 0,-4 7 3,-4 5 4,-6 6 4,2-5 0,7-15-6,8-16-4,9-16-4,5-12-11,4-9-14,4-8-16,4-9-15,1-5-1,-1 0 15,0 0 13,-2 0 15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1:30"/>
    </inkml:context>
    <inkml:brush xml:id="br0">
      <inkml:brushProperty name="width" value="0.05187" units="cm"/>
      <inkml:brushProperty name="height" value="0.05187" units="cm"/>
      <inkml:brushProperty name="color" value="#F2395B"/>
    </inkml:brush>
  </inkml:definitions>
  <inkml:trace contextRef="#ctx0" brushRef="#br0">32800 22811 424,'0'-28'26,"0"5"-6,0 6-5,0 7-7,1 4 4,4 4 13,2 4 15,4 4 13,-1 4 2,-3 5-10,-2 5-9,-4 5-9,-1 5-6,2 5-2,0 4 0,2 6-2,-1 1-1,-2-2-1,-2-2-1,-2-1-1,-1 2-1,2 10 0,0 8-1,2 9 1,0 2-2,0-3-1,0-5-2,0-3-2,0-5-4,0-6-3,0-6-4,0-6-5,0-5-4,2-5-6,0-5-5,2-5-5,-2-7-7,-4-8-10,-4-10-9,-4-8-9,-1-3-1,2 1 6,3 2 7,1 3 8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1:30"/>
    </inkml:context>
    <inkml:brush xml:id="br0">
      <inkml:brushProperty name="width" value="0.03861" units="cm"/>
      <inkml:brushProperty name="height" value="0.03861" units="cm"/>
      <inkml:brushProperty name="color" value="#F2395B"/>
    </inkml:brush>
  </inkml:definitions>
  <inkml:trace contextRef="#ctx0" brushRef="#br0">31755 24827 569,'-13'0'11,"6"0"23,6 0 21,6 0 22,6-2 4,7 0-16,7-3-16,7-2-15,5-1-15,2-2-13,4 0-15,3-1-12,-3 0-5,-6 2 7,-7 2 5,-7 3 6,-4 0-8,-1 0-22,-1 0-21,0 0-23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1:30"/>
    </inkml:context>
    <inkml:brush xml:id="br0">
      <inkml:brushProperty name="width" value="0.06132" units="cm"/>
      <inkml:brushProperty name="height" value="0.06132" units="cm"/>
      <inkml:brushProperty name="color" value="#F2395B"/>
    </inkml:brush>
  </inkml:definitions>
  <inkml:trace contextRef="#ctx0" brushRef="#br0">35242 23400 358,'-1'16'145,"-1"1"-30,0 1-30,-1 2-29,-2 1-17,-2 5-4,-2 3-4,-2 4-4,-1 5-4,1 6-2,-1 6-3,0 6-3,1 2-3,0-1-2,2 0-4,1-2-3,1-3-3,2-8-5,2-6-4,2-7-5,1-5-9,0-3-16,0-3-13,0-3-15,0-5-2,2-8 14,0-8 13,2-8 13,-1-3 6,0 1-1,-2 0-2,0 2-1,-1 0-1,0-2-1,0 0-3,0-1-1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1:31"/>
    </inkml:context>
    <inkml:brush xml:id="br0">
      <inkml:brushProperty name="width" value="0.06008" units="cm"/>
      <inkml:brushProperty name="height" value="0.06008" units="cm"/>
      <inkml:brushProperty name="color" value="#F2395B"/>
    </inkml:brush>
  </inkml:definitions>
  <inkml:trace contextRef="#ctx0" brushRef="#br0">35199 22968 366,'0'-15'2,"0"1"5,0 1 5,0 1 4,1 0 4,2 0 3,2 0 3,2 1 4,3 0 2,7 2 2,6 2 2,5 2 2,5 1-1,3 0-4,2 0-4,4 1-4,0 0-5,-4 3-3,-2 4-4,-3 2-3,-5 3-3,-5 4-1,-6 2-2,-6 3 0,-6 3-3,-5 3-3,-4 3-2,-5 3-4,-7 1-1,-6 1-2,-6-1-2,-8 0-1,-3 0 0,1-3-1,2-2 0,0-1 1,0-2-1,-1-1 2,-1-1-1,0-1 1,2-2 2,7-4 4,7-5 3,7-3 5,8-3 3,10-4 5,10-2 5,9-3 4,8-3 2,5-2-3,4-2-2,6-1-2,3-1-2,0 4-1,2 3-1,0 2 0,-1 3 0,-2 2 0,-3 2 2,-3 2 0,-5 3 0,-6 2 1,-5 3 0,-7 4-1,-4 2 1,-4 3 0,-5 3-1,-2 3 0,-4-1 1,-1-1-1,0-4 0,-1-3 0,-3 0-1,-4 3-4,-4 3-3,-3 3-3,-5 2-2,-3 1 2,-5 1 1,-3 1 1,-2-2-2,1-3-2,1-5-3,2-3-3,-1-3-2,-1-1 0,-1-1-2,-1 0 0,1-2-2,0 1-5,1 0-3,1 0-4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1:31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39316 24445 999,'-2'-14'-15,"0"6"-8,-3 5-9,-2 5-8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1:32"/>
    </inkml:context>
    <inkml:brush xml:id="br0">
      <inkml:brushProperty name="width" value="0.04704" units="cm"/>
      <inkml:brushProperty name="height" value="0.04704" units="cm"/>
      <inkml:brushProperty name="color" value="#F2395B"/>
    </inkml:brush>
  </inkml:definitions>
  <inkml:trace contextRef="#ctx0" brushRef="#br0">9854 26707 467,'-18'-3'0,"-3"-6"0,-5-5 0,-3-7 0,1 0-1,9 3-1,7 4-2,8 4-1,2 1 1,-2-3 4,-3-3 4,-3-3 4,-1-1 5,4 2 7,2 3 5,4 1 7,1 2 2,2 0-2,0 2-2,2 1-3,1 1-1,3 2-3,4 2-2,2 2-3,2 4-1,-1 8-1,1 6-1,0 7-2,0 6 0,3 5-1,2 4 0,1 6-2,2 3 0,1 3-1,1 4-2,1 2-1,0 1-2,-1 0-1,-1-2-1,-1-1-2,-1-2-1,1-4 1,0-4 0,-1-4 0,1-4 0,1-7 0,1-6 1,1-5 0,2-7 2,2-6 2,4-8 2,3-6 3,3-11 1,4-13-2,4-14 0,4-14-2,8-12 0,12-12-1,11-13-1,12-10-1,11-8-1,9-3-4,11-3-1,9-3-4,2 7-6,-6 17-10,-5 16-10,-7 17-10,-5 12-8,-5 8-5,-4 8-4,-5 8-5,-13 6 2,-20 6 8,-19 7 8,-19 5 8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1:33"/>
    </inkml:context>
    <inkml:brush xml:id="br0">
      <inkml:brushProperty name="width" value="0.04881" units="cm"/>
      <inkml:brushProperty name="height" value="0.04881" units="cm"/>
      <inkml:brushProperty name="color" value="#F2395B"/>
    </inkml:brush>
  </inkml:definitions>
  <inkml:trace contextRef="#ctx0" brushRef="#br0">34515 26831 450,'-10'-10'2,"-3"-2"4,-5-3 3,-3-3 4,3 0 6,14 6 11,12 5 10,13 5 10,6 4 1,-1 7-6,-1 6-8,-1 6-7,0 3-5,-1 4 0,1 3-2,-1 3-1,0 2-2,-3 1-4,-1 0-3,-2 2-3,-1 1-3,-1 4 1,1 3-1,0 2-1,-1-1 1,1-6-1,0-5 2,-1-7-1,2-5-1,3-5-4,3-5-4,3-5-4,4-8 0,5-14 2,5-11 2,4-14 2,8-12 2,8-12-1,9-12 1,9-10 0,12-13-1,16-10-2,15-12-1,17-9-3,6-1-6,-2 13-14,-2 11-12,-2 12-14,-14 15-2,-25 19 6,-25 18 6,-26 19 7,-14 10 0,-3 1-6,-3 0-7,-3 2-5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1:49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67974 12055 999,'-63'-13'-31,"18"6"-2,16 6-1,17 6-2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1:21"/>
    </inkml:context>
    <inkml:brush xml:id="br0">
      <inkml:brushProperty name="width" value="0.04624" units="cm"/>
      <inkml:brushProperty name="height" value="0.04624" units="cm"/>
      <inkml:brushProperty name="color" value="#00BFF3"/>
    </inkml:brush>
  </inkml:definitions>
  <inkml:trace contextRef="#ctx0" brushRef="#br0">53850 40797 475,'31'-15'82,"-1"4"-20,-2 3-19,1 2-20,-3 2-11,-2-2 0,-1 0 0,-2-1-1,-3-1-3,-3 0-2,-3 0-4,-2 1-2,-3-1-5,-1 0-2,-1 0-3,0 0-4,-2 0-1,0-2-1,-2 0-1,0-1 0,-3 0 1,-2 1 2,-3 0 3,-4 2 3,0 0 3,-1 2 4,0 1 4,0 1 4,1 1 5,-1 3 4,0 4 6,0 2 4,0 3 3,-1 4 0,-1 2 1,-2 3 0,2 3-1,1 3-4,2 3-1,2 3-4,2 1-2,1-2 0,0 0-2,2-1-1,1-1-1,4-1-4,2-1-2,4-1-3,2-2-3,3-1-7,3-3-4,4-1-6,0-3-6,1-4-9,-1-5-7,1-2-9,-1-5-3,-1 0 3,-1-3 3,0-2 3,-3 0 0,-1 0-1,-2 2-1,-2 1-1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1:55"/>
    </inkml:context>
    <inkml:brush xml:id="br0">
      <inkml:brushProperty name="width" value="0.04646" units="cm"/>
      <inkml:brushProperty name="height" value="0.04646" units="cm"/>
      <inkml:brushProperty name="color" value="#00BFF3"/>
    </inkml:brush>
  </inkml:definitions>
  <inkml:trace contextRef="#ctx0" brushRef="#br0">56779 22400 473,'24'0'121,"-1"2"-25,1 0-24,-1 2-24,1-1-16,1-1-6,1 0-6,1-1-6,-1-1-5,-3 0-6,-3 0-5,-2 0-6,-7 4-4,-9 9-7,-8 9-5,-9 9-5,-6 3-4,-3-1 2,-3-3 0,-3-1 2,-1-4 0,-1-2 2,1-2 2,-1-4 0,1-2 3,2-1 4,0-1 3,1 0 4,2-3 2,3-3 1,2-2 1,5-4 1,1-1 3,2 0 9,2 0 6,2 0 9,3 3 10,1 8 16,2 6 15,2 7 16,1 4 0,0 1-14,0 0-15,0 3-14,-1-3-15,-2-2-15,-2-3-15,-2-3-15,0-2-7,2-3 3,2-1 2,2-2 2,1-4-4,0-6-13,0-6-12,0-6-12,1-6-1,2-5 10,2-7 10,2-5 10,1-2 10,2 3 7,0 3 9,1 3 7,2 2 6,0 1 3,1 1 3,1 1 2,2 1 6,1 3 7,3 1 7,2 3 7,2 0 3,6 0-1,5 0 0,5 1-1,2-1-3,0 2-4,0 1-4,0 0-5,-1 3-2,-5 1 0,-4 2 0,-3 2 1,-5 2-3,-1 2-4,-4 2-4,-3 1-5,-4 4-5,-5 2-9,-4 3-9,-6 3-8,-4 1-3,-3-3 3,-5-1 2,-4-2 3,-3-1 3,-3-1 0,-3 1 1,-3 0 2,-1-1 0,0-1 2,-1 0 1,1-2 0,1-1 2,5-2-1,3-2-1,5-2 0,2-3 0,2-4 1,3-4 0,1-4 1,1-3-1,2-5-2,1-3-1,0-5-3,2 0 1,2 2 4,2 1 4,2 3 4,2 2 5,0 5 7,1 3 5,2 4 6,0 6 8,-1 8 8,1 8 9,0 7 9,-3 7-2,-4 3-11,-6 4-10,-4 5-11,-2-1-8,3-4-7,1-4-7,2-3-6,4-8-8,8-12-13,6-12-10,7-12-12,4-5 1,1-1 13,1 1 12,1-1 14,-1 3 6,-5 5 0,-3 5-1,-4 4 0,-6 7 8,-5 8 16,-6 8 15,-5 7 16,-7 5 0,-4-1-15,-5 0-17,-5 1-15,-2-1-9,1-1-3,2-1-2,0-1-3,0-2-1,1-1-2,-1-3 0,1-1-2,0-2 2,1-3 4,1-1 3,1-2 4,1-2 4,3-2 3,1-2 4,2-2 3,3 0 9,1 2 14,2 2 12,2 2 15,2 2 1,-1 3-9,0 3-10,0 3-9,0 2-6,0 0-2,1-1-3,-1 1-3,1-2-2,2-1-2,2-2-2,2-3-2,1 0-2,0 0-4,0 0-3,0-1-3,2 0-6,4-2-11,4-2-10,3-2-10,1-3-5,-2-4 0,-4-4 0,-2-4-1,-3-2 3,1 1 3,0-1 3,0 0 4,1 0 4,0 1 4,1-1 4,2 0 4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1:55"/>
    </inkml:context>
    <inkml:brush xml:id="br0">
      <inkml:brushProperty name="width" value="0.0494" units="cm"/>
      <inkml:brushProperty name="height" value="0.0494" units="cm"/>
      <inkml:brushProperty name="color" value="#00BFF3"/>
    </inkml:brush>
  </inkml:definitions>
  <inkml:trace contextRef="#ctx0" brushRef="#br0">57100 24219 445,'16'-14'0,"-1"1"2,1 2 0,0 2 2,1 1 1,3-1 4,3-2 2,3 0 4,-1 0 0,-5 2-2,-5 3-2,-4 1-1,1 0 0,9-2 4,9-2 3,8-1 4,5-2 1,1 0 0,-1 0 0,0 1 0,-3 0-1,-4 4-3,-5 2-1,-5 4-4,-4 3-1,-5 4-1,-3 4-2,-4 3-1,-5 3-1,-6 2 0,-6 0-1,-6 1-1,-5 2-3,-5 3-7,-5 3-6,-5 3-8,-1-1-2,2-6-1,1-4 0,3-4 0,0-4-1,-1-3 0,-1-1-1,-1-2 0,1-4 0,3-4 4,3-5 3,3-5 3,4-3 3,3 2 3,4 1 3,4 1 2,2 4 10,0 8 15,0 8 15,1 8 16,-2 5 0,0 2-12,-2 4-14,0 3-13,0-1-11,2-5-6,2-5-8,2-4-6,5-8-10,6-9-10,7-8-12,7-9-11,3-4 1,-3-1 11,-1 1 11,-3-1 12,-1 1 9,-1-1 5,0 1 5,-2-1 5,-1 1 5,-1 1 6,-1 1 5,0 1 5,-2 2 7,-3 2 8,-1 4 9,-2 3 8,-2 3 1,0 6-4,-2 4-4,0 6-6,-2 4-3,0 5-4,-2 5-3,0 5-4,-1 4-3,0 2-2,0 4-3,1 3-2,-3 8-3,-2 13 1,-4 15-2,-2 13 0,0 9-7,3 4-14,2 3-13,4 5-13,2-6-4,0-14 5,2-15 5,0-15 4,1-11-5,0-8-14,0-8-16,0-7-15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1:56"/>
    </inkml:context>
    <inkml:brush xml:id="br0">
      <inkml:brushProperty name="width" value="0.03112" units="cm"/>
      <inkml:brushProperty name="height" value="0.03112" units="cm"/>
      <inkml:brushProperty name="color" value="#00BFF3"/>
    </inkml:brush>
  </inkml:definitions>
  <inkml:trace contextRef="#ctx0" brushRef="#br0">60600 22222 706,'30'-19'58,"-1"7"-3,-3 8-1,-1 8-2,-3 5-9,-1 1-19,-3 3-17,-1 2-17,-3 2-11,-4 1-3,-5 3-3,-2 1-2,-4 0-4,-1-3-3,0-3-3,-1-2-4,-2-3 2,-2-1 5,-2-1 5,-2 0 6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1:56"/>
    </inkml:context>
    <inkml:brush xml:id="br0">
      <inkml:brushProperty name="width" value="0.04058" units="cm"/>
      <inkml:brushProperty name="height" value="0.04058" units="cm"/>
      <inkml:brushProperty name="color" value="#00BFF3"/>
    </inkml:brush>
  </inkml:definitions>
  <inkml:trace contextRef="#ctx0" brushRef="#br0">60030 23300 542,'-27'3'32,"9"7"16,8 8 16,10 6 15,4 4 0,0 1-15,0 0-18,0 2-15,-2 1-16,-1-1-19,-2 0-16,-1 1-18,-2-4-7,0-4 1,0-5 1,0-4 3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1:56"/>
    </inkml:context>
    <inkml:brush xml:id="br0">
      <inkml:brushProperty name="width" value="0.04401" units="cm"/>
      <inkml:brushProperty name="height" value="0.04401" units="cm"/>
      <inkml:brushProperty name="color" value="#00BFF3"/>
    </inkml:brush>
  </inkml:definitions>
  <inkml:trace contextRef="#ctx0" brushRef="#br0">60000 23169 499,'29'-15'5,"-3"1"7,-5 1 10,-3 1 7,3 0 7,11 0 4,11 0 4,10 1 4,4 0-1,-6 2-5,-4 2-5,-5 2-6,-6 2-4,-4 2-5,-5 2-3,-5 2-5,-4 2-3,-4 2-3,-5 2-3,-3 2-4,-4 1-5,-6 1-12,-4 1-10,-5 1-11,-4 0-2,-3 0 6,-4-2 6,-1-1 6,-3 0 3,1 2 3,-1 0 2,1 1 2,-1 0 1,1-1 1,-1-1 0,1 0 1,1-2 3,2-1 5,4 0 5,3-2 6,7-2 1,10-4-1,12-4 0,10-4-1,4-3-5,-3-3-9,-3-4-8,-3-2-9,-3-1-6,-2-1-4,-4 0-5,-2 1-3,-4-1 0,-1-1 3,-2-1 4,-1-1 4,-4 0 4,-2 1 5,-4 1 6,-2 1 5,-1 1 3,-1 4 2,0 3 0,0 3 1,2 2 7,1 2 9,2 2 11,2 2 10,2 3 9,2 6 7,3 4 7,1 5 7,1 4-2,0 3-9,0 3-11,0 3-10,-2 2-8,0 1-7,-3 0-6,-2 2-7,-1-1-8,2-1-8,1-3-9,0-1-8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1:57"/>
    </inkml:context>
    <inkml:brush xml:id="br0">
      <inkml:brushProperty name="width" value="0.04728" units="cm"/>
      <inkml:brushProperty name="height" value="0.04728" units="cm"/>
      <inkml:brushProperty name="color" value="#00BFF3"/>
    </inkml:brush>
  </inkml:definitions>
  <inkml:trace contextRef="#ctx0" brushRef="#br0">60572 22777 465,'15'-25'36,"-4"16"10,-3 14 10,-2 16 9,-3 7 0,-2 2-7,-2 3-9,-2 1-7,-3 2-8,-2 2-9,-3 2-7,-4 3-9,-1 0-3,-3 2 0,-2 0 0,-1 2 1,0-3-2,3-6-4,3-6-2,2-5-5,2-3-2,1 1-1,-1 1-2,0 1-2,1-2-1,1-1-2,0-4-2,2-3-3,2-4-1,6-3-2,4-4 0,6-4-2,2-2 3,3 0 9,2 0 7,2 0 9,-1 0 4,-1 0 2,-2 0 2,-3 0 1,2 1 1,2 4-2,3 2-1,3 4-1,0 0-6,-1 1-8,-2 0-11,-2 0-8,-3-1-4,-1 1 1,-2 0 3,-2 0 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1:57"/>
    </inkml:context>
    <inkml:brush xml:id="br0">
      <inkml:brushProperty name="width" value="0.04162" units="cm"/>
      <inkml:brushProperty name="height" value="0.04162" units="cm"/>
      <inkml:brushProperty name="color" value="#00BFF3"/>
    </inkml:brush>
  </inkml:definitions>
  <inkml:trace contextRef="#ctx0" brushRef="#br0">60945 23900 528,'-8'32'161,"0"1"-39,0 0-42,0 2-39,-2 2-22,-3 5-3,-5 2-2,-3 6-2,-3-3-5,3-5-8,0-5-6,1-7-7,-1-3-11,-2-1-16,-1-1-16,-2-1-16,0-3-4,6-3 10,5-4 9,5-4 10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1:57"/>
    </inkml:context>
    <inkml:brush xml:id="br0">
      <inkml:brushProperty name="width" value="0.03668" units="cm"/>
      <inkml:brushProperty name="height" value="0.03668" units="cm"/>
      <inkml:brushProperty name="color" value="#00BFF3"/>
    </inkml:brush>
  </inkml:definitions>
  <inkml:trace contextRef="#ctx0" brushRef="#br0">59300 24756 599,'10'-29'61,"4"6"-5,3 7-5,5 5-5,8 3-4,14-2-2,14 0-3,14-1-2,6 0-11,1 0-15,-1 2-18,1 1-16,-6 1-7,-9 2 3,-10 2 3,-10 2 3,-8 0-4,-6 0-14,-5-2-11,-6 0-14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01"/>
    </inkml:context>
    <inkml:brush xml:id="br0">
      <inkml:brushProperty name="width" value="0.03706" units="cm"/>
      <inkml:brushProperty name="height" value="0.03706" units="cm"/>
      <inkml:brushProperty name="color" value="#00BFF3"/>
    </inkml:brush>
  </inkml:definitions>
  <inkml:trace contextRef="#ctx0" brushRef="#br0">62193 23327 593,'-3'7'104,"10"-2"-21,10-3-22,9 0-22,9-2-13,6 0-4,8 0-4,7 0-4,2-2-3,1-2-2,0-4 0,0-2-2,-4-1-3,-8 0-6,-8 2-4,-7 1-6,-7 1-6,-3 2-7,-5 2-8,-3 2-7,-5 1-4,-4 0 1,-6 0 1,-4 0 0,-4 0 1,-2-2 3,-2 0 2,-1-2 3,0 0 4,2 1 7,4-2 6,3 2 6,0-1 5,0 0 0,-2 0 2,0 0 1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01"/>
    </inkml:context>
    <inkml:brush xml:id="br0">
      <inkml:brushProperty name="width" value="0.04346" units="cm"/>
      <inkml:brushProperty name="height" value="0.04346" units="cm"/>
      <inkml:brushProperty name="color" value="#00BFF3"/>
    </inkml:brush>
  </inkml:definitions>
  <inkml:trace contextRef="#ctx0" brushRef="#br0">62897 22704 506,'-14'-22'-8,"4"5"9,4 3 8,4 4 9,1 6 10,-2 8 13,-2 8 12,-1 7 14,-4 7 0,-4 5-10,-4 5-11,-3 5-11,-3 1-8,1 0-5,-1-2-6,1 0-6,-1 1-5,-1 2-9,-1 4-7,-1 2-8,1 1-6,3-2-8,3-2-7,3-2-6,4-7-6,6-11-4,6-13-5,6-10-5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1:22"/>
    </inkml:context>
    <inkml:brush xml:id="br0">
      <inkml:brushProperty name="width" value="0.03823" units="cm"/>
      <inkml:brushProperty name="height" value="0.03823" units="cm"/>
      <inkml:brushProperty name="color" value="#00BFF3"/>
    </inkml:brush>
  </inkml:definitions>
  <inkml:trace contextRef="#ctx0" brushRef="#br0">55200 39832 575,'17'-14'71,"3"4"-3,3 4-4,3 4-3,2 2-8,-1 2-10,1 0-11,-1 2-11,0 0-11,-3 2-8,-1 0-11,-2 2-9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01"/>
    </inkml:context>
    <inkml:brush xml:id="br0">
      <inkml:brushProperty name="width" value="0.03847" units="cm"/>
      <inkml:brushProperty name="height" value="0.03847" units="cm"/>
      <inkml:brushProperty name="color" value="#00BFF3"/>
    </inkml:brush>
  </inkml:definitions>
  <inkml:trace contextRef="#ctx0" brushRef="#br0">62850 24591 571,'14'-4'11,"-4"8"20,-5 8 20,-2 7 22,-3 7 3,0 5-13,0 5-14,0 5-14,0 2-11,0 2-11,0 0-11,0 2-9,-1-2-10,-1-2-7,0-3-7,-1-3-6,-1-5-4,2-6 1,0-5 3,2-6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02"/>
    </inkml:context>
    <inkml:brush xml:id="br0">
      <inkml:brushProperty name="width" value="0.03764" units="cm"/>
      <inkml:brushProperty name="height" value="0.03764" units="cm"/>
      <inkml:brushProperty name="color" value="#00BFF3"/>
    </inkml:brush>
  </inkml:definitions>
  <inkml:trace contextRef="#ctx0" brushRef="#br0">63150 24579 584,'8'-7'29,"0"2"3,0 2 3,-1 2 4,4-1-1,8-2 0,6-4-3,7-2-1,2-1-4,0 3-5,-1 1-5,-1 2-6,-3 1-3,-3 2 1,-5 0 0,-3 2 0,-5 2-14,-5 4-25,-4 4-27,-6 3-26,-3 1-7,-1-4 13,-3-4 13,-2-4 13,0-2 10,0 0 9,2 0 9,1 0 7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02"/>
    </inkml:context>
    <inkml:brush xml:id="br0">
      <inkml:brushProperty name="width" value="0.04844" units="cm"/>
      <inkml:brushProperty name="height" value="0.04844" units="cm"/>
      <inkml:brushProperty name="color" value="#00BFF3"/>
    </inkml:brush>
  </inkml:definitions>
  <inkml:trace contextRef="#ctx0" brushRef="#br0">63866 24118 454,'-7'-29'-3,"2"5"3,2 5 3,2 5 3,1 3 3,0 1 5,0 0 4,0 2 5,0 5 8,0 10 11,0 9 11,0 11 12,0 4 0,0 1-11,0-1-10,0 0-10,0 1-9,0 1-4,0 1-6,0 0-5,1 0-3,2-3-2,2-3-2,2-3-1,1-3-4,1-3-2,2-3-5,0-3-3,1-3-5,3-2-8,2-4-7,2-2-7,1-5-4,3-2 0,1-5-1,3-4 0,-2-1 2,-1-1 8,-4 0 6,-3 1 6,-2-1 1,-1 0-4,-1 1-4,0-1-5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02"/>
    </inkml:context>
    <inkml:brush xml:id="br0">
      <inkml:brushProperty name="width" value="0.04829" units="cm"/>
      <inkml:brushProperty name="height" value="0.04829" units="cm"/>
      <inkml:brushProperty name="color" value="#00BFF3"/>
    </inkml:brush>
  </inkml:definitions>
  <inkml:trace contextRef="#ctx0" brushRef="#br0">65964 23287 455,'-23'-6'65,"2"6"-1,3 4-2,1 6-1,3 3-5,1 3-10,2 3-9,2 3-9,1 2-6,-2 1-3,0 1-2,-1 1-2,-1 2-3,0 3-2,1 2-3,-1 4-3,-1 0 0,0-1 0,-1-3 1,-1-2 1,0-3-8,2-5-20,3-5-18,1-4-19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02"/>
    </inkml:context>
    <inkml:brush xml:id="br0">
      <inkml:brushProperty name="width" value="0.05083" units="cm"/>
      <inkml:brushProperty name="height" value="0.05083" units="cm"/>
      <inkml:brushProperty name="color" value="#00BFF3"/>
    </inkml:brush>
  </inkml:definitions>
  <inkml:trace contextRef="#ctx0" brushRef="#br0">66350 23444 432,'1'-13'37,"2"6"14,2 6 16,2 6 15,1 5 0,-1 4-15,1 4-17,0 3-15,-1 4-10,0 3-5,-2 3-5,0 3-4,-2 2-3,1 0-2,0 2-1,0 1-1,-1-1-2,0-2-2,-1-2 0,-2-1-3,1-4 0,2-3 1,2-5 0,2-3 0,2-7-1,1-8-2,3-10-1,2-8-3,1-7 1,-1-7 4,1-5 2,0-6 3,0-4 2,3-3 0,2-1 0,1-1-1,2-2 0,-1 3-1,1 2-1,-1 2-2,0 4-2,-1 4-5,-1 5-4,0 5-5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03"/>
    </inkml:context>
    <inkml:brush xml:id="br0">
      <inkml:brushProperty name="width" value="0.04602" units="cm"/>
      <inkml:brushProperty name="height" value="0.04602" units="cm"/>
      <inkml:brushProperty name="color" value="#00BFF3"/>
    </inkml:brush>
  </inkml:definitions>
  <inkml:trace contextRef="#ctx0" brushRef="#br0">67900 24266 478,'30'-7'134,"-3"2"-32,-3 2-30,-3 2-32,-3 2-16,-3 4-3,-2 2-2,-4 4-3,-2 1-1,-2 3 0,-3 1 1,0 3 1,-4 2-4,-4 1-4,-4 3-7,-4 1-5,-2 1-3,-1-3 0,-1-1 1,-1-3-1,0-2-3,2-3-5,2-2-6,3-4-5,5-2 5,10-2 17,10-3 15,9 0 17,6-4 4,-1 0-8,1-3-9,-1-2-8,-1 0-8,-5 2-4,-3 2-7,-4 2-6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04"/>
    </inkml:context>
    <inkml:brush xml:id="br0">
      <inkml:brushProperty name="width" value="0.039" units="cm"/>
      <inkml:brushProperty name="height" value="0.039" units="cm"/>
      <inkml:brushProperty name="color" value="#00BFF3"/>
    </inkml:brush>
  </inkml:definitions>
  <inkml:trace contextRef="#ctx0" brushRef="#br0">69631 23300 564,'29'7'109,"-5"-1"-23,-5 0-23,-5-1-23,-1-1-15,3 3-6,4 2-8,2 2-6,-1 1-9,-3-1-9,-5 1-10,-2 0-9,-6 0-6,-5-1 0,-4 1-1,-5 0 0,-5 0 1,-4 1 3,-3 2 3,-5 0 3,-2 0 3,-3-1 3,-1-1 2,-2 0 4,0-2 4,1-1 5,3 0 6,2-2 6,3 0 9,5 0 12,4 0 12,6-1 12,7 1 6,10-2 2,10-1 1,9 0 2,6-2-5,3-2-10,1-2-11,2-2-10,0-1-8,-2 2-6,-1 0-4,-3 2-7,-2 0-7,-3 0-8,-3 0-10,-3 0-8,-2 0-11,-3 0-10,-1 0-11,-2 0-10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07"/>
    </inkml:context>
    <inkml:brush xml:id="br0">
      <inkml:brushProperty name="width" value="0.05257" units="cm"/>
      <inkml:brushProperty name="height" value="0.05257" units="cm"/>
      <inkml:brushProperty name="color" value="#00BFF3"/>
    </inkml:brush>
  </inkml:definitions>
  <inkml:trace contextRef="#ctx0" brushRef="#br0">72034 21777 418,'0'-10'59,"2"10"-10,0 12-9,2 10-10,-1 4-7,1 0-4,0 0-4,0-2-4,1-3-4,2-5-4,2-5-3,2-5-4,2-2-2,3-2-3,3 0-1,3-2-2,1-1-1,-3-2 2,-1-2 1,-2-1 1,-3-2 1,-1 2 2,-2 1 0,-2 0 3,-3 3 0,-3 2 0,-2 3 1,-3 4 0,-5 3 0,-4 5-1,-5 5 1,-5 5 0,-3 2 0,-2-1 0,0-1 0,0-1 0,-1-2 0,3-1 1,1-2 1,3-2 1,5-3 3,10-3 6,10-3 6,10-2 7,5-3 0,3-1-3,1 0-3,3-1-3,-1-3-5,-1-1-5,-3-2-5,-1-1-5,-3-2-4,-3 2-3,-3 1-2,-2 0-2,-6 3-2,-6 2 0,-8 4-1,-6 2 1,-4 3 0,-1 2 2,-1 1 3,-1 3 2,-2 2 3,-1 1 1,-3 3 4,-1 2 1,-1-1 4,-1 0 2,1-1 3,0 0 3,0-3 2,3-1 0,1-3 0,3-1 1,3-2 1,5 0 2,4-2 2,6-1 3,6-2 2,8-4 1,8-4 2,7-4 1,5-3-1,3-1-6,1-3-5,3-2-5,1 0-3,2-1-2,2 1 0,2-1-2,0 0-2,-1 2-3,-3 1-3,-2 1-3,-3 1-3,-5 2-2,-5 2-1,-5 3-2,-3 0 1,-3 0 1,-1 0 1,-2 0 2,-2 2 8,-2 4 13,-2 4 15,-2 4 13,-1 1 5,0 1-4,0 0-5,0 0-5,1 0-3,2 3-3,2 2-3,2 1-3,1 4-1,3 3-2,2 4 0,2 5-2,0 2-1,1 0-2,0 2-2,-1 1-1,1 0-3,2 0-6,0 0-5,1 0-4,-1-2-6,-1-3-6,-2-5-6,-2-3-6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08"/>
    </inkml:context>
    <inkml:brush xml:id="br0">
      <inkml:brushProperty name="width" value="0.04148" units="cm"/>
      <inkml:brushProperty name="height" value="0.04148" units="cm"/>
      <inkml:brushProperty name="color" value="#00BFF3"/>
    </inkml:brush>
  </inkml:definitions>
  <inkml:trace contextRef="#ctx0" brushRef="#br0">72144 24180 530,'-9'-15'3,"0"2"6,-2 3 7,1 1 5,-3 3 9,0 4 9,-1 4 10,-1 4 9,-2 4 1,0 5-10,-1 5-9,-1 5-9,0 3-7,1 1-6,1 1-5,1 1-5,1-1-6,4-1-5,3-3-6,3-1-6,2-4-9,3-3-11,4-4-12,2-4-13,2-4-1,0-3 8,0-2 7,0-4 8,0-1 4,-1-2 3,1 0 1,0-1 1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08"/>
    </inkml:context>
    <inkml:brush xml:id="br0">
      <inkml:brushProperty name="width" value="0.04152" units="cm"/>
      <inkml:brushProperty name="height" value="0.04152" units="cm"/>
      <inkml:brushProperty name="color" value="#00BFF3"/>
    </inkml:brush>
  </inkml:definitions>
  <inkml:trace contextRef="#ctx0" brushRef="#br0">72950 23850 529,'16'0'93,"1"2"-13,1 0-12,2 2-13,1 1-10,2 3-6,4 4-6,3 2-6,1 2-8,-1 0-9,-1-1-8,-1 1-10,-2-2-4,-3-1 1,-3-2 0,-3-2 0,-5-1-10,-6 2-18,-8 0-20,-6 1-18,-5 0-3,0-2 12,-1-2 14,-1-2 12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1:22"/>
    </inkml:context>
    <inkml:brush xml:id="br0">
      <inkml:brushProperty name="width" value="0.03837" units="cm"/>
      <inkml:brushProperty name="height" value="0.03837" units="cm"/>
      <inkml:brushProperty name="color" value="#00BFF3"/>
    </inkml:brush>
  </inkml:definitions>
  <inkml:trace contextRef="#ctx0" brushRef="#br0">59035 39166 573,'-7'-7'2,"-1"2"5,0 2 4,0 2 5,0 1 1,0 2-1,0 0-2,1 2 0,-2 1 0,0 3 4,-2 4 3,0 2 3,-1 2 1,1 1-2,-1 1-1,0 2-2,0 0-1,1 2-1,-1 3 0,0 2-1,1 0-2,2 2 0,3 1-3,1 1-1,1 1-1,2 3-3,0 1-2,2 2-2,2 1 0,6-2 0,4 0 0,5-1 1,5-3-7,3-3-11,4-5-11,5-3-13,-1-4-7,-3-1 0,-5-2-2,-3-3-2,-4-1 1,-1-2 2,-2-2 2,-2-2 3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08"/>
    </inkml:context>
    <inkml:brush xml:id="br0">
      <inkml:brushProperty name="width" value="0.04206" units="cm"/>
      <inkml:brushProperty name="height" value="0.04206" units="cm"/>
      <inkml:brushProperty name="color" value="#00BFF3"/>
    </inkml:brush>
  </inkml:definitions>
  <inkml:trace contextRef="#ctx0" brushRef="#br0">72558 24627 523,'-29'0'2,"5"0"7,5 0 6,5 0 5,5 0 7,6 0 7,6 0 7,6 0 6,5 0 1,4 0-8,3 0-6,5 0-8,2 0-5,0 0-3,2 0-4,1 0-2,-1 1-3,-3 0-1,-3 2-1,-3 0-2,-4 3-1,-4 6-3,-6 4-1,-4 5-3,-5 4 0,0 1 2,-3 3 2,-2 1 2,-1 1 1,-2-2-2,0 0-1,-1 0-1,-2-4 0,0-1 0,-1-4 2,-1-3 1,-1-4-8,0-5-16,1-4-16,-1-6-16,2-6-5,4-9 5,4-9 5,5-9 5,2-4 6,3 0 6,4-1 6,2 1 6,1 2 3,-1 6 2,0 4 3,-2 5 1,0 4 7,-2 4 12,-1 4 12,0 5 12,-3 2 9,-2 3 4,-4 4 6,-2 2 5,-4 5-2,-3 6-6,-5 5-8,-4 7-8,-2 2-6,-1 2-6,-1 1-7,-1 1-6,1-1-6,1-3-8,2-3-6,3-3-7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08"/>
    </inkml:context>
    <inkml:brush xml:id="br0">
      <inkml:brushProperty name="width" value="0.04679" units="cm"/>
      <inkml:brushProperty name="height" value="0.04679" units="cm"/>
      <inkml:brushProperty name="color" value="#00BFF3"/>
    </inkml:brush>
  </inkml:definitions>
  <inkml:trace contextRef="#ctx0" brushRef="#br0">74881 23727 470,'-6'-6'10,"2"2"20,4 4 20,3 3 21,1 2 4,1 5-10,1 4-11,2 4-10,-1 4-9,-2 6-6,-3 7-5,0 5-5,-4 4-6,0 0-5,-3 2-6,-2 0-4,-1-1-6,0-6-8,1-4-7,-1-5-7,1-8-12,2-11-16,2-10-17,2-11-16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09"/>
    </inkml:context>
    <inkml:brush xml:id="br0">
      <inkml:brushProperty name="width" value="0.05366" units="cm"/>
      <inkml:brushProperty name="height" value="0.05366" units="cm"/>
      <inkml:brushProperty name="color" value="#00BFF3"/>
    </inkml:brush>
  </inkml:definitions>
  <inkml:trace contextRef="#ctx0" brushRef="#br0">75384 22875 410,'16'-28'4,"-1"5"9,1 7 9,0 5 9,1 3 2,5 0-5,3 1-4,5-1-4,0 1-4,-2 2-2,-1 2-3,-3 2-3,-1 1-1,-3 2 0,-1 0-1,-2 2 0,-3 1 0,-1 1 1,-2 3 0,-2 2 1,-2 1 1,-1 2 3,-1 0 3,0 1 3,-2 1 2,0-1 2,-2 1 1,0 0 1,-1 0-1,0 3-2,0 2-2,0 1-3,0 3-1,0 1-2,0 2-1,0 3-2,0-1 0,2 0-2,0-1-1,2-1-2,-1 2 0,-1 5-2,0 4-2,-1 6 0,-2 1-2,-1-2 0,0-2-1,-1-1 0,-2-3-1,-2-2 0,-2-2 0,-1-1-1,-3-8-5,-2-11-10,-2-12-12,-1-12-9,-1-10-7,1-7-2,0-8-2,2-8-2,0-4 1,-1 1 5,-1 2 4,-1 0 4,0 5 5,1 6 9,0 7 6,2 7 8,0 3 6,-1-2 2,-1 0 4,-1-1 3,1 1 3,4 3 4,4 3 5,5 2 3,2 2 4,4-1 4,2-2 4,4 0 3,3-1 0,5-1-6,5-2-5,5 0-6,2 1-3,1 1-2,-1 2-2,1 2-1,-3 3-2,-3 1-2,-5 2-2,-3 2-2,-5 3-2,-4 4-3,-6 3-1,-4 5-3,-6 3 0,-6 3 1,-5 3 1,-6 3 1,-3 1 1,1-1 1,1-1 1,1-1 0,2-3 1,5-5 0,3-5-1,5-4 0,5-5-2,10-4-1,8-4-3,9-4-1,4-1-1,-3 3 2,-1 1 1,-2 2 1,-3 3 0,-3 6 1,-3 4-1,-2 5 1,-6 4 0,-6 2 1,-7 1 2,-7 3 1,-4 0 1,3-1 1,0-1 0,0-1 0,3-2 1,1-5-1,2-3 0,3-4 0,2-4-1,6-2-1,4-4-1,6-2-2,4-3 0,5-3-2,5-4 0,5-2-2,4-2 0,1-1 0,2-1 0,3-1 0,-2 1 0,-2 3 0,-3 3 1,-3 3 0,-4 1 0,-7 2 0,-5 1 0,-6 0 0,-4 3 0,-2 1 2,-2 2 0,-1 2 1,-4 0 1,-2-2 0,-3-2 0,-3-2 0,-1-3 0,2-3 0,3-5-2,1-4 0,2-1 0,2 1 1,3 1 1,1 1 0,1 1 4,2 3 6,0 1 6,2 3 6,0 3 6,2 8 6,0 6 7,2 7 6,-1 5 0,-1 3-7,0 4-5,-1 2-7,-2 1-4,-1 0-2,0 1-2,-1-1-3,-2 1-1,0-1-3,-1 0-2,-2 1-2,1-2-3,1-1-5,0-3-4,2-1-4,0-2-5,0-1-5,0-1-3,0 0-5,-1-2-1,-4 1 2,-2 0 3,-3-1 2,-1 0 4,1-1 3,0 0 3,2-2 4,4-2 9,6-4 14,7-4 13,8-4 13,2-2 3,-1 0-10,-1 0-9,0 0-11,0-1-8,5 0-9,3-1-10,5-1-8,0-2-11,-5 0-13,-3-2-14,-5 0-12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11"/>
    </inkml:context>
    <inkml:brush xml:id="br0">
      <inkml:brushProperty name="width" value="0.03671" units="cm"/>
      <inkml:brushProperty name="height" value="0.03671" units="cm"/>
      <inkml:brushProperty name="color" value="#00BFF3"/>
    </inkml:brush>
  </inkml:definitions>
  <inkml:trace contextRef="#ctx0" brushRef="#br0">78450 23290 599,'19'-8'90,"7"2"-14,7 1-13,7 0-13,4 1-11,2-2-7,2 0-9,2-1-7,-2-1-7,-8 2-7,-6 1-6,-7 0-7,-5 3-6,-5 2-8,-3 4-7,-4 2-7,-5 2-1,-4 0 5,-6 0 4,-4-1 5,-3 1 0,1 0-7,-1 0-6,0 0-5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12"/>
    </inkml:context>
    <inkml:brush xml:id="br0">
      <inkml:brushProperty name="width" value="0.04491" units="cm"/>
      <inkml:brushProperty name="height" value="0.04491" units="cm"/>
      <inkml:brushProperty name="color" value="#00BFF3"/>
    </inkml:brush>
  </inkml:definitions>
  <inkml:trace contextRef="#ctx0" brushRef="#br0">78113 23005 489,'-9'31'86,"-1"-3"-22,-3-2-23,-2-1-21,0-3-12,1-3 0,1-3-2,1-2 0,3-5-4,8-5-4,6-4-5,7-6-6,7-3-1,5-1-1,7-3 0,5-2 1,1 1 1,-3 3 1,-5 3 3,-3 2 2,-6 4 1,-5 2 0,-7 4 0,-4 2 1,-8 4 1,-6 4 1,-7 3 1,-7 5 2,-6 3 1,-3 2 1,-4 4 2,-4 3 1,0-1 1,5-5 0,5-5 1,5-5 1,7-6 0,7-6 1,8-8 1,8-6 1,4-4-2,2 0-2,0 1-3,1-1-3,0-1-2,0 0-2,-2-1-2,-1-1-1,4-5-3,8-9-4,7-9-2,8-8-4,3-4-3,-3 4-2,-3 2-3,-3 4-2,-3 1 0,-2 1 5,-1 2 4,-2 0 4,-4 2 4,-5 3 6,-5 3 4,-4 3 5,-4 3 1,-2 3-3,-2 3-3,-2 3-4,-1 2 9,1 2 19,-1 2 19,0 3 20,1 2 8,4 5-3,3 6-3,2 4-3,3 5-6,4 3-9,2 5-11,3 3-9,3 5-7,1 6-3,3 6-2,2 6-3,-1 5-4,0 6-4,-1 4-5,0 5-5,-2 2-5,1-1-7,-1-1-7,1-1-7,-1-3-2,-1-5 2,-1-5 1,0-4 1,-3-7 1,-1-8 0,-2-8-1,-2-7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12"/>
    </inkml:context>
    <inkml:brush xml:id="br0">
      <inkml:brushProperty name="width" value="0.03791" units="cm"/>
      <inkml:brushProperty name="height" value="0.03791" units="cm"/>
      <inkml:brushProperty name="color" value="#00BFF3"/>
    </inkml:brush>
  </inkml:definitions>
  <inkml:trace contextRef="#ctx0" brushRef="#br0">79543 23850 580,'-17'3'7,"0"6"13,-1 5 14,-1 7 14,-2 5 6,-1 5-5,-3 4-2,-1 6-4,-2 2-6,-3 0-7,-1 0-9,-2 0-7,-2 0-5,-1-2-4,-1 0-4,0-1-2,0-4-8,3-6-10,3-5-11,4-7-10,2-4-4,6-4 1,5-5 3,5-2 1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12"/>
    </inkml:context>
    <inkml:brush xml:id="br0">
      <inkml:brushProperty name="width" value="0.03306" units="cm"/>
      <inkml:brushProperty name="height" value="0.03306" units="cm"/>
      <inkml:brushProperty name="color" value="#00BFF3"/>
    </inkml:brush>
  </inkml:definitions>
  <inkml:trace contextRef="#ctx0" brushRef="#br0">80050 22318 665,'9'-10'4,"1"-2"8,3-3 9,2-3 8,0 2 5,-1 7 2,-1 6 3,0 8 2,-1 4-3,0 5-6,-1 4-7,1 3-8,-1 2-11,-1-1-15,0-1-17,-2-1-15,0-1-10,0-3-4,0-1-4,0-2-3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14"/>
    </inkml:context>
    <inkml:brush xml:id="br0">
      <inkml:brushProperty name="width" value="0.04829" units="cm"/>
      <inkml:brushProperty name="height" value="0.04829" units="cm"/>
      <inkml:brushProperty name="color" value="#00BFF3"/>
    </inkml:brush>
  </inkml:definitions>
  <inkml:trace contextRef="#ctx0" brushRef="#br0">81750 22567 455,'4'-15'97,"8"4"-21,7 3-20,9 2-22,5 2-13,4-2-6,4 0-7,5-1-6,-2-1-2,-6 2 0,-6 1 3,-5 0 0,-9-1-9,-11-3-22,-10-5-20,-11-4-21,-5-1-3,0 1 17,2 1 16,1 1 17,1 1 12,2 1 11,3 0 9,1 2 9,2 3 12,0 6 13,2 6 13,1 6 13,0 6 0,2 5-10,0 7-12,2 5-11,-1 5-7,-1 2-4,0 4-4,-1 3-5,-1 2-3,0 3-3,0 4-4,0 2-3,-1 2-3,-2 1-5,-2 1-4,-1 2-4,-2-4-1,2-7 2,1-6 3,1-7 1,-2-10-7,0-10-16,-3-10-17,-2-12-16,1-9-2,3-9 13,3-9 12,2-8 13,3-6 8,0-1 5,2 0 5,0-2 4,3 3 6,4 4 4,4 5 5,4 6 4,3 2 3,3 3-1,3 1 0,3 3-2,2 0-1,3 1-2,1-1-2,3 0-2,-1 1-3,0-1-3,-1 0-4,-1 1-3,-2-2-5,-3-1-8,-3-3-6,-3-1-8,-3-2-2,-1-1 2,-2-1 3,-2 0 2,-3-1 6,-1 3 8,-2 1 8,-2 3 9,-2 7 13,0 12 20,-2 14 19,0 12 19,-1 8 4,0 2-13,0 4-12,0 3-12,-2 0-9,-2 0-7,-4-1-5,-2-1-6,-1-3-6,1-2-8,0-3-7,2-3-8,2-7-9,2-10-14,4-12-14,2-10-13,5-10-2,4-9 11,5-9 10,5-8 11,2-5 9,-1 1 6,-1-1 7,0 0 6,-3 5 6,-1 8 8,-3 9 6,-1 9 7,-2 6 4,0 5 4,-2 3 2,-1 4 3,-1 4 0,-2 4-3,-2 4-2,-2 4-2,-2 4-3,-2 5-2,-2 5-2,-2 5-2,-1 2-4,-1 1-5,-2-1-6,0 0-5,0-2-6,1-3-9,0-5-7,2-3-7,2-6-6,6-6-4,4-8-4,6-6-4,-1 1 4,-7 8 8,-4 9 8,-7 10 10,-6 4 6,-4 2 2,-5 3 4,-4 1 2,-4 1 3,1-1 3,-1-1 2,1-1 3,1-3 2,1-1 3,3-4 3,1-3 3,4-3 2,3-3 4,4-3 3,4-2 3,5-3-1,5-2-2,4-2-4,5-2-3,5-4-5,6-4-6,3-5-7,7-5-6,1-2-4,0 1 2,1 1 0,-1 1 1,-2 2 2,-3 5 6,-5 3 4,-3 4 5,-3 5 6,-1 6 8,0 5 7,-2 7 7,-2 4 2,-2 1-4,-4 3-4,-2 1-5,-2 3-5,0 1-5,0 2-7,0 3-5,0-1-3,0-2-3,0-2-2,0-1-1,0-4-4,2-3-5,0-5-7,2-3-4,1-9-7,5-16-6,4-14-6,4-14-7,1-7 1,1 2 8,-1 2 9,1 2 9,-1 3 7,-3 9 7,-1 6 7,-2 7 7,-5 5 10,-8 4 12,-8 4 12,-8 4 13,-6 4 3,-5 6-6,-5 4-5,-5 5-6,-3 3-7,-2 3-8,-2 1-7,-2 2-8,0 1-6,2-3-3,1-2-3,3-1-3,3-3-2,6-3 1,4-3 0,5-2 1,3-3 1,4 1 0,3 0 1,3 0 1,3 0 1,6 1 1,4 1 2,6 1 0,4 1 0,7 2-3,5 0-2,7 1-3,3 0-4,2 1-3,2-1-5,3 1-3,-1-1-3,0-3-1,-2-1-2,0-2 0,-2-2 0,-3-1 1,-3 0 2,-3-2 2,-5-1-1,-3-2-2,-6-3-3,-5 0-2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14"/>
    </inkml:context>
    <inkml:brush xml:id="br0">
      <inkml:brushProperty name="width" value="0.04729" units="cm"/>
      <inkml:brushProperty name="height" value="0.04729" units="cm"/>
      <inkml:brushProperty name="color" value="#00BFF3"/>
    </inkml:brush>
  </inkml:definitions>
  <inkml:trace contextRef="#ctx0" brushRef="#br0">85211 23191 465,'1'-24'5,"3"1"12,4-1 10,2 1 12,2 2 4,0 7 0,-1 5 0,1 6-1,-2 5-3,-2 6-4,-4 4-5,-2 5-4,-5 5-4,-4 5-1,-6 5-2,-4 5-1,-3 2-7,-1 0-9,-1 0-11,-1 0-9,1-2-5,3-6 0,3-4 0,3-4 0,5-9-7,10-11-16,8-10-15,9-11-15,3-5 1,-1 3 18,-2 1 18,-2 3 18,-3 2 14,-1 4 11,-2 4 11,-2 4 10,-2 3 7,-1 2 1,-1 2 3,0 2 1,-2 3 3,0 5 5,-2 5 4,0 5 4,-2 4-1,0 3-8,-2 3-9,0 2-7,-1 3-7,0 1-5,0 0-4,0 2-6,-1-2-6,-1-2-7,-3-3-8,-2-3-8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14"/>
    </inkml:context>
    <inkml:brush xml:id="br0">
      <inkml:brushProperty name="width" value="0.04958" units="cm"/>
      <inkml:brushProperty name="height" value="0.04958" units="cm"/>
      <inkml:brushProperty name="color" value="#00BFF3"/>
    </inkml:brush>
  </inkml:definitions>
  <inkml:trace contextRef="#ctx0" brushRef="#br0">85835 23543 443,'18'-16'6,"4"0"12,3 1 12,4-1 12,2 1 3,-3 3-2,-2 1-5,-1 2-3,0 2-3,3 0-3,3 2-2,3 1-3,0 0-5,-3 2-8,-3 0-7,-3 2-8,-7 2-9,-11 6-8,-10 4-9,-12 5-9,-6 2-3,-5 1 2,-3 0 2,-4-1 3,-4 1 5,-3 1 6,-3 1 6,-2 2 6,0-1 7,4 1 6,3-1 6,5 1 6,4-3 4,5-1 4,5-4 3,5-3 3,9-4 1,15-6-1,15-6 0,15-6 0,8-4-3,2-2-4,2-1-3,2-3-4,-1 1-6,-4 1-7,-4 2-7,-3 3-7,-6 1-6,-4 2-3,-5 2-5,-5 2-3,-7 1-4,-10 1-6,-10-2-5,-10 2-6,-6-2 3,-3-2 12,-3-2 9,-3-2 12,-1-2 6,1-3 3,2-3 1,0-3 3,1-1 5,2 3 8,3 1 9,1 2 8,3 2 5,1 1 3,2 1 2,3 1 2,2 6 6,6 14 9,4 12 9,6 12 9,1 8-3,-1-1-14,0 0-14,-2 0-14,-1 0-10,-4 1-7,-2-1-6,-3 0-7,-2-2-8,2-6-9,0-4-10,2-5-9,1-7-9,0-8-11,1-10-9,2-8-10,0-4 3,2 1 12,1 1 14,0 0 14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1:24"/>
    </inkml:context>
    <inkml:brush xml:id="br0">
      <inkml:brushProperty name="width" value="0.03502" units="cm"/>
      <inkml:brushProperty name="height" value="0.03502" units="cm"/>
      <inkml:brushProperty name="color" value="#00BFF3"/>
    </inkml:brush>
  </inkml:definitions>
  <inkml:trace contextRef="#ctx0" brushRef="#br0">60932 38876 628,'-19'-3'7,"9"-2"16,8-5 14,10-4 16,4 0 3,1 5-10,1 3-8,1 4-10,6 1-5,11-2-3,11-2-3,11-2-3,3-1-5,-3 0-9,-2 1-7,-4-1-9,-3 1-6,-6 2-5,-4 2-5,-5 2-5,-5 2-3,-5 2-2,-4 2-2,-6 2-3,-3 1 2,-2-1 7,-3 1 6,0 0 6,-3 0 5,-1 0 5,0 0 5,-1 0 4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15"/>
    </inkml:context>
    <inkml:brush xml:id="br0">
      <inkml:brushProperty name="width" value="0.05288" units="cm"/>
      <inkml:brushProperty name="height" value="0.05288" units="cm"/>
      <inkml:brushProperty name="color" value="#00BFF3"/>
    </inkml:brush>
  </inkml:definitions>
  <inkml:trace contextRef="#ctx0" brushRef="#br0">86215 22921 416,'22'-36'9,"-3"5"-2,-3 7-1,-3 5-2,-2 5 1,0 3 7,-2 3 5,0 2 6,-1 5 8,-1 6 7,1 6 9,0 6 9,-1 5 1,-2 4-5,-3 6-5,0 5-4,-5 4-8,-4 4-6,-6 4-9,-3 4-7,-5 3-5,-2 1 0,-1 3 0,-3 2-1,-1-1-5,-2-3-11,-3-2-9,-1-4-10,0-4-10,3-8-8,3-6-10,4-7-8,1-6 0,4-3 11,3-4 11,3-4 10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15"/>
    </inkml:context>
    <inkml:brush xml:id="br0">
      <inkml:brushProperty name="width" value="0.03992" units="cm"/>
      <inkml:brushProperty name="height" value="0.03992" units="cm"/>
      <inkml:brushProperty name="color" value="#00BFF3"/>
    </inkml:brush>
  </inkml:definitions>
  <inkml:trace contextRef="#ctx0" brushRef="#br0">87000 25250 551,'16'2'0,"1"4"0,2 4 0,0 3 0,-1 2 4,-1-2 10,-2-3 10,-2-1 8,-1 0 11,1 4 8,1 2 11,2 3 9,-2 1-4,-1-1-21,-2-1-19,-2 0-20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15"/>
    </inkml:context>
    <inkml:brush xml:id="br0">
      <inkml:brushProperty name="width" value="0.04388" units="cm"/>
      <inkml:brushProperty name="height" value="0.04388" units="cm"/>
      <inkml:brushProperty name="color" value="#00BFF3"/>
    </inkml:brush>
  </inkml:definitions>
  <inkml:trace contextRef="#ctx0" brushRef="#br0">88247 23361 501,'23'-13'135,"-1"8"-28,-1 7-27,-1 6-28,-1 4-16,-1 1-6,-1 2-4,0 0-5,-4 1-9,-5 1-13,-5 1-13,-4 1-12,-5 1-9,-6 0-8,-4-1-6,-5 1-7,-4-1-2,-3 1 3,-3-1 3,-2 1 3,-2-1 5,1-1 7,1-1 9,1 0 7,3-3 9,4-1 7,3-2 10,4-2 7,8-1 13,10-1 16,12 1 15,10 0 17,7-1 1,2-2-15,4-3-13,3 0-14,1-4-8,-2 0-3,0-3-2,-1-2-2,-2-1-7,-3 0-10,-3 1-9,-3-1-11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17"/>
    </inkml:context>
    <inkml:brush xml:id="br0">
      <inkml:brushProperty name="width" value="0.04679" units="cm"/>
      <inkml:brushProperty name="height" value="0.04679" units="cm"/>
      <inkml:brushProperty name="color" value="#00BFF3"/>
    </inkml:brush>
  </inkml:definitions>
  <inkml:trace contextRef="#ctx0" brushRef="#br0">90102 21963 470,'43'-22'82,"-7"6"-15,-9 5-16,-7 5-17,-2 2-9,9 2-2,5 0-3,8 2-3,1 0-4,-3 2-8,-5 0-8,-4 2-8,-4 0-1,-5 2 2,-4 0 2,-6 1 4,-5 2-6,-2 2-14,-6 2-14,-2 1-15,-6 1-3,-6-2 7,-5-3 7,-7-1 6,-1-2 8,3-2 5,4-2 7,2-2 7,0-2 3,0 0 2,-1-2 0,-1 0 3,2 0 2,3 0 5,4 2 6,5 0 5,1 3 9,2 4 13,1 4 13,0 4 14,1 4 1,0 5-11,0 5-12,0 5-11,-1 4-5,-1 4-1,-3 4 0,-2 4 0,-1 5-2,-2 7-2,0 7-3,-1 7-2,-1 6-4,-1 3-6,-1 4-5,-1 4-5,0-1-6,2-8-6,3-6-6,1-7-7,1-5-3,1-2-1,-1-4-1,0-3-2,1-5 1,2-8 0,2-8 1,3-7 1,0-7-1,0-3-7,0-4-4,0-4-6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18"/>
    </inkml:context>
    <inkml:brush xml:id="br0">
      <inkml:brushProperty name="width" value="0.05321" units="cm"/>
      <inkml:brushProperty name="height" value="0.05321" units="cm"/>
      <inkml:brushProperty name="color" value="#00BFF3"/>
    </inkml:brush>
  </inkml:definitions>
  <inkml:trace contextRef="#ctx0" brushRef="#br0">90300 23668 413,'8'-9'0,"2"-2"2,0-2 0,1-1 2,1-1 0,0 4 2,-1 3 2,1 3 1,3 1 3,7 2 4,7 0 4,7 2 3,4-1 2,2 0-4,3-2-3,1 0-2,-1-1-3,-4 2-1,-4 0 0,-3 2-2,-5-1-6,-3 0-12,-5-2-11,-3 0-13,-7-1-6,-9-2 0,-8 0-1,-9-1 0,-6-1 3,-1 0 8,-3 0 8,-1 0 7,0 0 6,3-1 5,2-2 4,5 0 5,0 0 3,2 3 5,1 1 3,1 2 4,1 5 9,2 10 17,2 8 14,2 9 17,-1 6 0,-3 6-14,-5 5-16,-4 4-13,-1 3-10,1 0-4,1 0-2,1 0-4,2-3-3,4-6 0,4-6 0,4-6-2,4-5-3,6-5-5,4-4-4,5-6-6,5-5-4,5-2-3,5-6-3,5-2-3,4-5-3,2-6-5,4-4-4,2-5-4,0-1 0,-6 3 3,-4 3 3,-5 3 4,-8 4-4,-11 7-10,-10 5-9,-12 6-11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18"/>
    </inkml:context>
    <inkml:brush xml:id="br0">
      <inkml:brushProperty name="width" value="0.039" units="cm"/>
      <inkml:brushProperty name="height" value="0.039" units="cm"/>
      <inkml:brushProperty name="color" value="#00BFF3"/>
    </inkml:brush>
  </inkml:definitions>
  <inkml:trace contextRef="#ctx0" brushRef="#br0">91890 24303 564,'-5'-18'50,"8"14"11,6 12 8,7 13 11,3 7-7,-3-1-21,-1 0-22,-2 1-21,-2-1-9,1-1 2,0-1 2,0-1 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18"/>
    </inkml:context>
    <inkml:brush xml:id="br0">
      <inkml:brushProperty name="width" value="0.04108" units="cm"/>
      <inkml:brushProperty name="height" value="0.04108" units="cm"/>
      <inkml:brushProperty name="color" value="#00BFF3"/>
    </inkml:brush>
  </inkml:definitions>
  <inkml:trace contextRef="#ctx0" brushRef="#br0">93328 22211 535,'0'-15'4,"2"4"10,0 3 8,2 3 9,-1 3 2,-1 5-7,0 6-7,-1 4-6,-3 5-3,0 3-1,-3 5-1,-2 3 0,-2 2-4,-4 1-6,-2-1-5,-3 0-6,0-1-5,3-5-3,2-3-4,4-5-4,3-2 3,2-2 9,4-3 8,3-1 8,1 0 5,1 0 1,1 1 0,2 2 1,-1 1 4,-1 3 5,0 3 5,-1 3 6,-4 3 4,-2 3 0,-5 3 2,-4 3 1,-3 1 0,-2 2-2,-1 1-2,-3 0-2,0 1-3,1-1-3,1-2-4,1 0-3,1-2-4,4-5-4,3-4-2,3-3-5,2-4-12,3-3-21,4-3-21,2-2-21,2-5-3,-2-2 15,-1-6 16,0-2 15,-1-3 7,0 0-1,-1 0 0,2 1-1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19"/>
    </inkml:context>
    <inkml:brush xml:id="br0">
      <inkml:brushProperty name="width" value="0.03446" units="cm"/>
      <inkml:brushProperty name="height" value="0.03446" units="cm"/>
      <inkml:brushProperty name="color" value="#00BFF3"/>
    </inkml:brush>
  </inkml:definitions>
  <inkml:trace contextRef="#ctx0" brushRef="#br0">94997 21790 638,'-7'-5'111,"0"8"-23,2 6-24,1 7-24,-1 4-15,2 1-7,-1 1-7,0 1-7,0 0-8,2-3-13,0-1-11,2-2-11,2-3-9,4-3-6,4-3-5,3-2-6,2-3 5,-2-2 13,-3-2 13,0-2 14,-3-1 9,-1 0 4,-1 0 6,0 0 5,-1 0 2,0 0 0,0 0-1,0 1 1,-1-1 3,-2 4 8,-2 0 8,-2 4 7,-2-1 3,0 1-2,-1 0-2,-2 0-1,1-2-7,0-4-10,2-4-10,1-3-11,0-3-9,2 2-11,0 1-11,2 0-9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20"/>
    </inkml:context>
    <inkml:brush xml:id="br0">
      <inkml:brushProperty name="width" value="0.05138" units="cm"/>
      <inkml:brushProperty name="height" value="0.05138" units="cm"/>
      <inkml:brushProperty name="color" value="#00BFF3"/>
    </inkml:brush>
  </inkml:definitions>
  <inkml:trace contextRef="#ctx0" brushRef="#br0">94490 21800 428,'-21'16'85,"7"1"-17,5 1-19,6 2-17,3 0-12,0 2-3,0 3-3,0 2-4,-1-1-3,0 0-4,-2-1-5,0-1-3,-2 0-5,0 1-5,-1 1-6,-1 1-5,-1-2-3,2-5 0,1-5 0,0-4 0,2-7 0,2-6 1,2-8 1,2-6 0,3-7 3,6-7 3,4-6 5,5-8 4,2-1 3,-1 6 3,-1 4 2,-1 5 3,-1 5 1,-3 3-1,-1 4-1,-2 5 1,-2 3 7,-1 2 16,0 4 16,-2 2 16,-1 4 4,-2 2-7,-3 4-7,0 2-8,-4 3-6,-4 5-8,-4 4-6,-4 3-8,-2 2-4,-1 1-2,-1-1-2,-1 1-2,0-3-3,1-3-4,0-5-4,2-3-4,4-4-4,6-2-3,8-4-5,7-2-3,4-2 0,3 0 4,3 0 4,3 0 5,0 0 2,-1 0 3,-3 0 1,-1 0 3,-3 2 2,-6 4 3,-5 3 3,-4 5 2,-6 2 2,-6 1-1,-5 2-1,-7 0 0,-3 0 1,-3 1 2,-1-1 2,-2 1 4,-1-2 0,3-1 2,2-2 0,1-2 1,4-3 0,3-1 2,5-2 2,3-2 0,4 0 4,2 3 4,4 4 5,3 2 5,0 2 1,-1 1-5,0 2-3,-1 0-4,-2 1-3,-2 1-2,-2 1 0,-2 1-2,0-1-2,1-3 0,0-3-2,2-3-2,6-6-4,12-12-8,11-10-8,13-11-8,7-6-6,6-3-4,4-1-3,6-2-4,0 1 0,-1 4 6,-2 3 6,-2 5 5,-4 3 5,-6 5 3,-5 3 4,-7 4 4,-8 5 7,-11 8 10,-10 6 10,-12 8 9,-6 2 4,-5 1-4,-3-1-5,-5 1-3,0-1-4,2 1-4,1 0-4,3-1-3,1 0-5,2-3-7,3-1-8,1-2-6,2-2-4,1-3-3,1-1-1,1-2-1,0-4-5,2-8-6,0-6-6,2-7-6,2-5 1,4-3 8,4-3 7,4-2 7,2-1 7,2 3 5,0 3 3,2 3 5,-2 3 6,1 3 6,-2 3 7,0 3 6,-3 6 10,-3 11 10,-2 12 12,-3 10 12,-3 6 1,-1 2-8,0 3-8,-1 1-8,-2 2-6,-2 2-7,-2 2-5,-1 2-5,-1 1-6,1-2-5,0 0-6,2-2-4,2-2-7,2-7-6,4-6-6,3-5-6,3-7-5,7-7-3,6-6-5,6-8-3,3-6 0,2-5 5,3-7 4,1-5 6,2-2 1,-1 3-3,0 3-1,1 3-2,-3 3 3,-3 5 11,-5 3 9,-3 4 11,-4 3 7,-1 2 5,-2 2 5,-2 2 4,-2 1 6,-1 2 5,0 0 5,-2 2 5,1-1-6,2 1-16,2 0-18,2 0-15,0-2-16,1-4-10,0-4-12,0-4-12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20"/>
    </inkml:context>
    <inkml:brush xml:id="br0">
      <inkml:brushProperty name="width" value="0.03942" units="cm"/>
      <inkml:brushProperty name="height" value="0.03942" units="cm"/>
      <inkml:brushProperty name="color" value="#00BFF3"/>
    </inkml:brush>
  </inkml:definitions>
  <inkml:trace contextRef="#ctx0" brushRef="#br0">97550 22121 558,'0'-15'4,"2"1"8,0 1 8,2 0 9,3 2 7,7 3 5,7 1 6,7 2 5,4 1 1,1 0-8,1 0-5,1 1-6,-3 0-12,-4 3-16,-5 4-15,-5 2-17,-4 3-9,-4 4-3,-4 2-3,-4 3-3,-4 0-3,-2-3-3,-4-3-4,-2-2-3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11:24"/>
    </inkml:context>
    <inkml:brush xml:id="br0">
      <inkml:brushProperty name="width" value="0.04368" units="cm"/>
      <inkml:brushProperty name="height" value="0.04368" units="cm"/>
      <inkml:brushProperty name="color" value="#00BFF3"/>
    </inkml:brush>
  </inkml:definitions>
  <inkml:trace contextRef="#ctx0" brushRef="#br0">62107 39250 503,'-16'0'2,"2"0"2,1 0 3,1 0 3,1 3 10,2 6 16,2 5 16,3 7 16,-1 4 3,2 5-11,-1 3-11,0 4-11,0 5-9,0 4-7,0 6-6,0 4-6,-1 5-8,0 4-6,-1 3-7,-1 5-7,0-1-4,2-1-3,2-4-1,2-3-3,1-5 1,0-7 3,0-6 2,0-7 3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20"/>
    </inkml:context>
    <inkml:brush xml:id="br0">
      <inkml:brushProperty name="width" value="0.05446" units="cm"/>
      <inkml:brushProperty name="height" value="0.05446" units="cm"/>
      <inkml:brushProperty name="color" value="#00BFF3"/>
    </inkml:brush>
  </inkml:definitions>
  <inkml:trace contextRef="#ctx0" brushRef="#br0">97760 22600 403,'-15'0'4,"4"2"7,3 0 8,3 2 8,1 3 5,2 7 4,0 7 4,2 7 4,0 6 2,0 5 0,0 4-2,0 6-1,-2 5-2,0 7-6,-3 7-6,-2 7-4,-1 6-5,2 5-2,1 4-2,1 6-2,-1 1-8,2-2-10,-1-2-12,0-2-12,0-3-3,2-6 4,0-4 3,2-5 6,0-8-5,0-12-9,0-12-12,0-12-10,0-6-5,0-3 1,0-1 2,0-2 1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21"/>
    </inkml:context>
    <inkml:brush xml:id="br0">
      <inkml:brushProperty name="width" value="0.04009" units="cm"/>
      <inkml:brushProperty name="height" value="0.04009" units="cm"/>
      <inkml:brushProperty name="color" value="#00BFF3"/>
    </inkml:brush>
  </inkml:definitions>
  <inkml:trace contextRef="#ctx0" brushRef="#br0">96950 23847 548,'1'-14'9,"4"2"17,2 4 16,4 3 18,2 1 5,3 2-9,3 0-8,3 2-7,5 2-8,7 6-6,7 4-5,6 5-5,6 3-12,2-1-14,3 1-16,4 0-15,-5-2-12,-12-3-9,-12-3-9,-11-2-8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21"/>
    </inkml:context>
    <inkml:brush xml:id="br0">
      <inkml:brushProperty name="width" value="0.04923" units="cm"/>
      <inkml:brushProperty name="height" value="0.04923" units="cm"/>
      <inkml:brushProperty name="color" value="#00BFF3"/>
    </inkml:brush>
  </inkml:definitions>
  <inkml:trace contextRef="#ctx0" brushRef="#br0">65476 28189 446,'-10'-5'8,"-4"6"14,-4 6 15,-3 6 14,-3 5 6,-1 5-5,-1 5-6,-1 5-4,1 2-6,1 0-5,3 0-6,1 1-5,3-4-13,5-6-17,3-5-19,4-6-17,4-4-5,4-1 11,4-1 10,4 0 10,1 0 11,-3 3 12,-1 3 12,-2 4 11,-2 3 6,0 6-3,-2 6-3,0 7-1,-2 2 0,0 2 2,-2 0 3,0 2 3,-1-1-3,0 0-7,0-2-7,1 0-6,-1-3-6,2-6-4,0-4-2,2-5-5,0-7-10,2-10-19,0-10-18,2-10-20,-1-5-5,1 1 4,0-1 6,0 0 5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23"/>
    </inkml:context>
    <inkml:brush xml:id="br0">
      <inkml:brushProperty name="width" value="0.04635" units="cm"/>
      <inkml:brushProperty name="height" value="0.04635" units="cm"/>
      <inkml:brushProperty name="color" value="#00BFF3"/>
    </inkml:brush>
  </inkml:definitions>
  <inkml:trace contextRef="#ctx0" brushRef="#br0">65909 28316 474,'16'-7'47,"2"2"3,0 2 4,1 2 3,0 1-6,-1 2-17,-1 0-17,-1 2-16,-2 1-12,-4 1-3,-4 3-5,-4 2-4,-4 2-5,-2 1-5,-4 3-5,-2 2-6,-3-1 0,-5-1 5,-4-2 7,-3-2 4,-1-3 7,3 1 7,3-2 6,3 0 6,2-2 7,2-1 8,3-1 6,1 0 7,5-2 3,10-2-1,8-2-2,9-2 0,4-1-4,1 0-5,-1 0-5,1 1-5,-6 1-3,-11 7-1,-11 6-2,-10 6-2,-7 3 1,-3 3 3,-3 1 1,-3 3 2,-1-2 1,3-3 0,1-5 0,3-3-1,1-2 1,1 0 0,0-1 2,2 1 1,3 0-1,3 0 0,4-1-2,4 1-2,2 0-2,2 0-2,0-1-3,2 1-2,0-1-3,2 0-4,0-2-3,1-1-3,1-1-1,0-2 1,0-2 0,0-2 2,1-3-1,1-6 2,3-4 0,2-5 1,0-3 2,1 1 1,0-1 2,-1 1 2,2-1 4,2 0 5,1 1 5,3-1 6,-1 2 3,-1 3 0,-3 2 1,-1 4 0,-4 4 0,-5 6 0,-4 6-1,-5 6 1,-6 5-4,-6 5-5,-6 5-5,-5 5-5,-4 2-6,-1 0-6,-1 0-5,-1 1-5,0-2-1,0-2 2,-1-1 4,1-3 2,1-3 4,3-5 5,3-5 6,3-4 5,8-6 5,12-5 3,14-4 5,12-5 3,8-6 1,6-4-4,5-4-3,4-6-3,-2 0-3,-10 5-2,-9 5-4,-10 5-2,-6 3-4,-1 2-6,-1 2-6,0 2-5,-4 1-3,-2-2 3,-6 0 1,-2-1 3,-3-1 2,0 0 2,0 0 4,0 0 1,1 1 6,-1 2 5,0 3 5,0 1 7,1 2 3,0 1 2,2 3 1,1 2 2,-1 4 1,0 6 3,-2 5 2,0 7 2,-1 2-1,0 2-3,1 1-4,-1 1-5,-2 0-3,-2 0-5,-3 0-4,-3 1-5,-2-2-2,1-2 0,-1-1 1,1-3-1,0-2-6,4-5-15,3-3-14,3-4-14,7-10-4,15-12 6,14-15 6,13-13 7,6-6 5,0 3 7,-2 4 5,0 2 5,-3 4 6,-3 5 5,-5 5 5,-4 5 4,-5 5 12,-8 4 19,-9 5 19,-7 6 19,-7 6-2,-9 9-20,-8 9-22,-7 9-21,-5 3-11,-1-2-3,0-2-1,-2-1-2,1-6-6,2-8-10,1-7-10,3-8-10,2-5-5,3-2 3,3-2 1,3-2 3,3-3 2,3-2 6,2-3 4,4-3 5,3-2 6,2 2 7,4 1 7,3 1 7,1 1 3,1 0-4,1 2-2,2 1-4,3 1 10,5 2 19,7 2 21,5 2 20,6 1 8,5 2-3,4 0-2,6 2-3,0 2-9,-4 4-11,-4 3-14,-4 5-11,-3 0-16,-1-1-19,-3-2-17,-1-2-18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23"/>
    </inkml:context>
    <inkml:brush xml:id="br0">
      <inkml:brushProperty name="width" value="0.03221" units="cm"/>
      <inkml:brushProperty name="height" value="0.03221" units="cm"/>
      <inkml:brushProperty name="color" value="#00BFF3"/>
    </inkml:brush>
  </inkml:definitions>
  <inkml:trace contextRef="#ctx0" brushRef="#br0">68100 30100 682,'0'23'5,"0"-1"8,0-1 8,0-1 10,0 0 4,0 1 2,0 1 0,0 1 2,0-1-3,0-3-7,0-3-8,0-2-8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23"/>
    </inkml:context>
    <inkml:brush xml:id="br0">
      <inkml:brushProperty name="width" value="0.0535" units="cm"/>
      <inkml:brushProperty name="height" value="0.0535" units="cm"/>
      <inkml:brushProperty name="color" value="#00BFF3"/>
    </inkml:brush>
  </inkml:definitions>
  <inkml:trace contextRef="#ctx0" brushRef="#br0">68355 28689 411,'0'-14'5,"0"1"10,0 2 10,0 2 10,0 6 9,2 8 9,0 9 7,2 10 9,-1 7-3,0 10-11,-2 9-13,0 8-11,-2 10-7,0 11-4,-2 10-2,0 12-3,-2 7-6,0 5-7,-1 5-7,-2 5-8,1-2-6,1-9-3,0-9-3,2-8-4,1-12-5,2-13-7,2-15-6,2-12-8,1-11-3,0-6 1,0-5 0,0-6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23"/>
    </inkml:context>
    <inkml:brush xml:id="br0">
      <inkml:brushProperty name="width" value="0.03637" units="cm"/>
      <inkml:brushProperty name="height" value="0.03637" units="cm"/>
      <inkml:brushProperty name="color" value="#00BFF3"/>
    </inkml:brush>
  </inkml:definitions>
  <inkml:trace contextRef="#ctx0" brushRef="#br0">68000 30166 604,'11'-7'113,"7"2"-21,7 2-19,7 2-20,3 2-18,-1 4-13,-1 2-14,-1 4-15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23"/>
    </inkml:context>
    <inkml:brush xml:id="br0">
      <inkml:brushProperty name="width" value="0.03805" units="cm"/>
      <inkml:brushProperty name="height" value="0.03805" units="cm"/>
      <inkml:brushProperty name="color" value="#00BFF3"/>
    </inkml:brush>
  </inkml:definitions>
  <inkml:trace contextRef="#ctx0" brushRef="#br0">69650 28030 578,'2'-15'9,"6"2"19,4 3 18,5 1 18,3 3 6,-1 4-10,1 4-8,0 4-9,-2 3-12,-1 1-15,-3 3-14,-1 2-14,-3 1-12,-2-1-11,-4 1-10,-2 0-11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24"/>
    </inkml:context>
    <inkml:brush xml:id="br0">
      <inkml:brushProperty name="width" value="0.04618" units="cm"/>
      <inkml:brushProperty name="height" value="0.04618" units="cm"/>
      <inkml:brushProperty name="color" value="#00BFF3"/>
    </inkml:brush>
  </inkml:definitions>
  <inkml:trace contextRef="#ctx0" brushRef="#br0">68917 28950 476,'-21'8'13,"8"2"25,7 0 25,6 1 26,4 2 4,-2 3-19,0 3-18,-2 4-19,0 0-12,-2 3-6,0 0-8,-2 1-6,0-2-4,1-3-3,-1-5-2,0-3-2,4-8-10,9-8-21,10-11-20,8-9-20,4-5-3,0 1 12,1 0 13,-1 3 13,-2 1 11,-3 5 10,-5 3 9,-3 4 10,-3 2 9,-2 2 11,-3 1 10,-1 1 10,-3 2 5,-4 7-1,-4 6-2,-4 6-1,-3 3-2,-3 1-5,-4 1-3,-2 1-5,-2 1-5,-1-1-6,-1 1-6,-1-1-6,0 1-5,1-1-5,1 1-5,1-1-4,1-1-2,2-1 1,3-3 1,1-1 1,2-2 3,2-2 5,2-3 6,3-1 4,3-2 1,6-4-3,5-3-2,7-2-2,4-5-5,3-6-5,3-5-7,3-6-5,0-4-3,-3 1-2,-3-1-1,-3 1 0,-4 0 0,-5 1 4,-4 1 3,-6 1 4,-3 1 2,-2 3 5,-2 1 3,-1 3 3,-3 1 5,0 4 6,-2 3 4,0 3 6,0 1 6,1 2 6,0 0 6,2 2 6,0 1 3,-2 3 1,0 4-1,-1 2-1,0 4 0,0 4-1,2 3-3,1 5-2,0 2-2,0 2-6,0 2-4,0 3-5,1-2-6,1-2-7,0-3-8,2-3-7,1-3-3,2-3 4,2-3 2,2-2 2,3-7-4,5-9-14,5-8-13,6-9-14,1-6-5,1-4 4,-1-5 2,1-3 3,-2 0 7,-1 4 9,-3 3 10,-1 5 9,-2 3 10,-2 5 11,-3 3 11,-1 4 10,-4 7 9,-6 8 4,-6 9 5,-5 9 5,-5 5-6,-2 3-15,-2 1-14,-1 3-16,-1-1-9,1 0-3,1-1-5,1-1-4,-1-1-1,-1 0 0,-3 1 0,-1-1 1,0-1 4,5-1 7,3-3 7,4-1 6,4-4 8,3-3 5,2-5 7,4-3 5,5-4 2,8-4-3,7-4-2,9-4-3,3-3-4,2-3-7,1-4-6,1-1-5,-1-3-7,-2 2-5,-1 1-6,-3 1-6,-3 2 1,-5 2 6,-4 4 6,-6 3 6,-3 2 9,-2 4 10,-3 2 9,0 4 11,-5 2 3,-4 3 0,-6 3-2,-4 4-1,-3 1-4,-1 2-6,-1 3-6,-1 2-5,-2 0-7,-1 0-7,-2 1-5,-3-1-7,-1 0-2,-2-3 3,-3-1 1,-1-3 2,1-2-6,4-3-15,3-2-14,5-4-15,3-2-5,5-2 5,3-3 5,4 0 6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30T04:52:25"/>
    </inkml:context>
    <inkml:brush xml:id="br0">
      <inkml:brushProperty name="width" value="0.04881" units="cm"/>
      <inkml:brushProperty name="height" value="0.04881" units="cm"/>
      <inkml:brushProperty name="color" value="#00BFF3"/>
    </inkml:brush>
  </inkml:definitions>
  <inkml:trace contextRef="#ctx0" brushRef="#br0">68400 31190 450,'2'-28'35,"6"7"11,4 7 12,5 7 12,4 4-1,1 3-10,3 4-12,1 2-10,4 4-7,7 6-3,5 4-2,6 5-3,0 3-5,-4 3-10,-5 1-8,-5 2-10,-4 1-11,-3-1-13,-4-1-12,-1-1-13,-4-3-1,-3-4 7,-3-3 9,-2-4 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B285-B5F3-48F4-8AB3-B92AA3486FA0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37C1-3E24-409C-B7CA-2566E10A67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B285-B5F3-48F4-8AB3-B92AA3486FA0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37C1-3E24-409C-B7CA-2566E10A67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B285-B5F3-48F4-8AB3-B92AA3486FA0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37C1-3E24-409C-B7CA-2566E10A67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B285-B5F3-48F4-8AB3-B92AA3486FA0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37C1-3E24-409C-B7CA-2566E10A67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B285-B5F3-48F4-8AB3-B92AA3486FA0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37C1-3E24-409C-B7CA-2566E10A67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B285-B5F3-48F4-8AB3-B92AA3486FA0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37C1-3E24-409C-B7CA-2566E10A67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B285-B5F3-48F4-8AB3-B92AA3486FA0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37C1-3E24-409C-B7CA-2566E10A67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B285-B5F3-48F4-8AB3-B92AA3486FA0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37C1-3E24-409C-B7CA-2566E10A67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B285-B5F3-48F4-8AB3-B92AA3486FA0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37C1-3E24-409C-B7CA-2566E10A67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B285-B5F3-48F4-8AB3-B92AA3486FA0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37C1-3E24-409C-B7CA-2566E10A67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B285-B5F3-48F4-8AB3-B92AA3486FA0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37C1-3E24-409C-B7CA-2566E10A67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CB285-B5F3-48F4-8AB3-B92AA3486FA0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C37C1-3E24-409C-B7CA-2566E10A67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.xml"/><Relationship Id="rId18" Type="http://schemas.openxmlformats.org/officeDocument/2006/relationships/customXml" Target="../ink/ink15.xml"/><Relationship Id="rId26" Type="http://schemas.openxmlformats.org/officeDocument/2006/relationships/customXml" Target="../ink/ink23.xml"/><Relationship Id="rId39" Type="http://schemas.openxmlformats.org/officeDocument/2006/relationships/customXml" Target="../ink/ink36.xml"/><Relationship Id="rId21" Type="http://schemas.openxmlformats.org/officeDocument/2006/relationships/customXml" Target="../ink/ink18.xml"/><Relationship Id="rId34" Type="http://schemas.openxmlformats.org/officeDocument/2006/relationships/customXml" Target="../ink/ink31.xml"/><Relationship Id="rId42" Type="http://schemas.openxmlformats.org/officeDocument/2006/relationships/customXml" Target="../ink/ink39.xml"/><Relationship Id="rId47" Type="http://schemas.openxmlformats.org/officeDocument/2006/relationships/customXml" Target="../ink/ink44.xml"/><Relationship Id="rId7" Type="http://schemas.openxmlformats.org/officeDocument/2006/relationships/customXml" Target="../ink/ink4.xml"/><Relationship Id="rId2" Type="http://schemas.openxmlformats.org/officeDocument/2006/relationships/image" Target="../media/image1.png"/><Relationship Id="rId16" Type="http://schemas.openxmlformats.org/officeDocument/2006/relationships/customXml" Target="../ink/ink13.xml"/><Relationship Id="rId29" Type="http://schemas.openxmlformats.org/officeDocument/2006/relationships/customXml" Target="../ink/ink26.xml"/><Relationship Id="rId11" Type="http://schemas.openxmlformats.org/officeDocument/2006/relationships/customXml" Target="../ink/ink8.xml"/><Relationship Id="rId24" Type="http://schemas.openxmlformats.org/officeDocument/2006/relationships/customXml" Target="../ink/ink21.xml"/><Relationship Id="rId32" Type="http://schemas.openxmlformats.org/officeDocument/2006/relationships/customXml" Target="../ink/ink29.xml"/><Relationship Id="rId37" Type="http://schemas.openxmlformats.org/officeDocument/2006/relationships/customXml" Target="../ink/ink34.xml"/><Relationship Id="rId40" Type="http://schemas.openxmlformats.org/officeDocument/2006/relationships/customXml" Target="../ink/ink37.xml"/><Relationship Id="rId45" Type="http://schemas.openxmlformats.org/officeDocument/2006/relationships/customXml" Target="../ink/ink42.xml"/><Relationship Id="rId5" Type="http://schemas.openxmlformats.org/officeDocument/2006/relationships/customXml" Target="../ink/ink2.xml"/><Relationship Id="rId15" Type="http://schemas.openxmlformats.org/officeDocument/2006/relationships/customXml" Target="../ink/ink12.xml"/><Relationship Id="rId23" Type="http://schemas.openxmlformats.org/officeDocument/2006/relationships/customXml" Target="../ink/ink20.xml"/><Relationship Id="rId28" Type="http://schemas.openxmlformats.org/officeDocument/2006/relationships/customXml" Target="../ink/ink25.xml"/><Relationship Id="rId36" Type="http://schemas.openxmlformats.org/officeDocument/2006/relationships/customXml" Target="../ink/ink33.xml"/><Relationship Id="rId49" Type="http://schemas.openxmlformats.org/officeDocument/2006/relationships/customXml" Target="../ink/ink46.xml"/><Relationship Id="rId10" Type="http://schemas.openxmlformats.org/officeDocument/2006/relationships/customXml" Target="../ink/ink7.xml"/><Relationship Id="rId19" Type="http://schemas.openxmlformats.org/officeDocument/2006/relationships/customXml" Target="../ink/ink16.xml"/><Relationship Id="rId31" Type="http://schemas.openxmlformats.org/officeDocument/2006/relationships/customXml" Target="../ink/ink28.xml"/><Relationship Id="rId44" Type="http://schemas.openxmlformats.org/officeDocument/2006/relationships/customXml" Target="../ink/ink41.xml"/><Relationship Id="rId4" Type="http://schemas.openxmlformats.org/officeDocument/2006/relationships/customXml" Target="../ink/ink1.xml"/><Relationship Id="rId9" Type="http://schemas.openxmlformats.org/officeDocument/2006/relationships/customXml" Target="../ink/ink6.xml"/><Relationship Id="rId14" Type="http://schemas.openxmlformats.org/officeDocument/2006/relationships/customXml" Target="../ink/ink11.xml"/><Relationship Id="rId22" Type="http://schemas.openxmlformats.org/officeDocument/2006/relationships/customXml" Target="../ink/ink19.xml"/><Relationship Id="rId27" Type="http://schemas.openxmlformats.org/officeDocument/2006/relationships/customXml" Target="../ink/ink24.xml"/><Relationship Id="rId30" Type="http://schemas.openxmlformats.org/officeDocument/2006/relationships/customXml" Target="../ink/ink27.xml"/><Relationship Id="rId35" Type="http://schemas.openxmlformats.org/officeDocument/2006/relationships/customXml" Target="../ink/ink32.xml"/><Relationship Id="rId43" Type="http://schemas.openxmlformats.org/officeDocument/2006/relationships/customXml" Target="../ink/ink40.xml"/><Relationship Id="rId48" Type="http://schemas.openxmlformats.org/officeDocument/2006/relationships/customXml" Target="../ink/ink45.xml"/><Relationship Id="rId8" Type="http://schemas.openxmlformats.org/officeDocument/2006/relationships/customXml" Target="../ink/ink5.xml"/><Relationship Id="rId3" Type="http://schemas.openxmlformats.org/officeDocument/2006/relationships/image" Target="../media/image2.png"/><Relationship Id="rId12" Type="http://schemas.openxmlformats.org/officeDocument/2006/relationships/customXml" Target="../ink/ink9.xml"/><Relationship Id="rId17" Type="http://schemas.openxmlformats.org/officeDocument/2006/relationships/customXml" Target="../ink/ink14.xml"/><Relationship Id="rId25" Type="http://schemas.openxmlformats.org/officeDocument/2006/relationships/customXml" Target="../ink/ink22.xml"/><Relationship Id="rId33" Type="http://schemas.openxmlformats.org/officeDocument/2006/relationships/customXml" Target="../ink/ink30.xml"/><Relationship Id="rId38" Type="http://schemas.openxmlformats.org/officeDocument/2006/relationships/customXml" Target="../ink/ink35.xml"/><Relationship Id="rId46" Type="http://schemas.openxmlformats.org/officeDocument/2006/relationships/customXml" Target="../ink/ink43.xml"/><Relationship Id="rId20" Type="http://schemas.openxmlformats.org/officeDocument/2006/relationships/customXml" Target="../ink/ink17.xml"/><Relationship Id="rId41" Type="http://schemas.openxmlformats.org/officeDocument/2006/relationships/customXml" Target="../ink/ink3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01.xml"/><Relationship Id="rId18" Type="http://schemas.openxmlformats.org/officeDocument/2006/relationships/customXml" Target="../ink/ink206.xml"/><Relationship Id="rId26" Type="http://schemas.openxmlformats.org/officeDocument/2006/relationships/customXml" Target="../ink/ink214.xml"/><Relationship Id="rId21" Type="http://schemas.openxmlformats.org/officeDocument/2006/relationships/customXml" Target="../ink/ink209.xml"/><Relationship Id="rId34" Type="http://schemas.openxmlformats.org/officeDocument/2006/relationships/customXml" Target="../ink/ink222.xml"/><Relationship Id="rId7" Type="http://schemas.openxmlformats.org/officeDocument/2006/relationships/customXml" Target="../ink/ink195.xml"/><Relationship Id="rId12" Type="http://schemas.openxmlformats.org/officeDocument/2006/relationships/customXml" Target="../ink/ink200.xml"/><Relationship Id="rId17" Type="http://schemas.openxmlformats.org/officeDocument/2006/relationships/customXml" Target="../ink/ink205.xml"/><Relationship Id="rId25" Type="http://schemas.openxmlformats.org/officeDocument/2006/relationships/customXml" Target="../ink/ink213.xml"/><Relationship Id="rId33" Type="http://schemas.openxmlformats.org/officeDocument/2006/relationships/customXml" Target="../ink/ink221.xml"/><Relationship Id="rId38" Type="http://schemas.openxmlformats.org/officeDocument/2006/relationships/customXml" Target="../ink/ink226.xml"/><Relationship Id="rId2" Type="http://schemas.openxmlformats.org/officeDocument/2006/relationships/image" Target="../media/image15.png"/><Relationship Id="rId16" Type="http://schemas.openxmlformats.org/officeDocument/2006/relationships/customXml" Target="../ink/ink204.xml"/><Relationship Id="rId20" Type="http://schemas.openxmlformats.org/officeDocument/2006/relationships/customXml" Target="../ink/ink208.xml"/><Relationship Id="rId29" Type="http://schemas.openxmlformats.org/officeDocument/2006/relationships/customXml" Target="../ink/ink21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94.xml"/><Relationship Id="rId11" Type="http://schemas.openxmlformats.org/officeDocument/2006/relationships/customXml" Target="../ink/ink199.xml"/><Relationship Id="rId24" Type="http://schemas.openxmlformats.org/officeDocument/2006/relationships/customXml" Target="../ink/ink212.xml"/><Relationship Id="rId32" Type="http://schemas.openxmlformats.org/officeDocument/2006/relationships/customXml" Target="../ink/ink220.xml"/><Relationship Id="rId37" Type="http://schemas.openxmlformats.org/officeDocument/2006/relationships/customXml" Target="../ink/ink225.xml"/><Relationship Id="rId5" Type="http://schemas.openxmlformats.org/officeDocument/2006/relationships/customXml" Target="../ink/ink193.xml"/><Relationship Id="rId15" Type="http://schemas.openxmlformats.org/officeDocument/2006/relationships/customXml" Target="../ink/ink203.xml"/><Relationship Id="rId23" Type="http://schemas.openxmlformats.org/officeDocument/2006/relationships/customXml" Target="../ink/ink211.xml"/><Relationship Id="rId28" Type="http://schemas.openxmlformats.org/officeDocument/2006/relationships/customXml" Target="../ink/ink216.xml"/><Relationship Id="rId36" Type="http://schemas.openxmlformats.org/officeDocument/2006/relationships/customXml" Target="../ink/ink224.xml"/><Relationship Id="rId10" Type="http://schemas.openxmlformats.org/officeDocument/2006/relationships/customXml" Target="../ink/ink198.xml"/><Relationship Id="rId19" Type="http://schemas.openxmlformats.org/officeDocument/2006/relationships/customXml" Target="../ink/ink207.xml"/><Relationship Id="rId31" Type="http://schemas.openxmlformats.org/officeDocument/2006/relationships/customXml" Target="../ink/ink219.xml"/><Relationship Id="rId4" Type="http://schemas.openxmlformats.org/officeDocument/2006/relationships/customXml" Target="../ink/ink192.xml"/><Relationship Id="rId9" Type="http://schemas.openxmlformats.org/officeDocument/2006/relationships/customXml" Target="../ink/ink197.xml"/><Relationship Id="rId14" Type="http://schemas.openxmlformats.org/officeDocument/2006/relationships/customXml" Target="../ink/ink202.xml"/><Relationship Id="rId22" Type="http://schemas.openxmlformats.org/officeDocument/2006/relationships/customXml" Target="../ink/ink210.xml"/><Relationship Id="rId27" Type="http://schemas.openxmlformats.org/officeDocument/2006/relationships/customXml" Target="../ink/ink215.xml"/><Relationship Id="rId30" Type="http://schemas.openxmlformats.org/officeDocument/2006/relationships/customXml" Target="../ink/ink218.xml"/><Relationship Id="rId35" Type="http://schemas.openxmlformats.org/officeDocument/2006/relationships/customXml" Target="../ink/ink223.xml"/><Relationship Id="rId8" Type="http://schemas.openxmlformats.org/officeDocument/2006/relationships/customXml" Target="../ink/ink196.xml"/><Relationship Id="rId3" Type="http://schemas.openxmlformats.org/officeDocument/2006/relationships/customXml" Target="../ink/ink191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37.xml"/><Relationship Id="rId18" Type="http://schemas.openxmlformats.org/officeDocument/2006/relationships/customXml" Target="../ink/ink242.xml"/><Relationship Id="rId26" Type="http://schemas.openxmlformats.org/officeDocument/2006/relationships/customXml" Target="../ink/ink250.xml"/><Relationship Id="rId21" Type="http://schemas.openxmlformats.org/officeDocument/2006/relationships/customXml" Target="../ink/ink245.xml"/><Relationship Id="rId34" Type="http://schemas.openxmlformats.org/officeDocument/2006/relationships/customXml" Target="../ink/ink258.xml"/><Relationship Id="rId7" Type="http://schemas.openxmlformats.org/officeDocument/2006/relationships/customXml" Target="../ink/ink231.xml"/><Relationship Id="rId12" Type="http://schemas.openxmlformats.org/officeDocument/2006/relationships/customXml" Target="../ink/ink236.xml"/><Relationship Id="rId17" Type="http://schemas.openxmlformats.org/officeDocument/2006/relationships/customXml" Target="../ink/ink241.xml"/><Relationship Id="rId25" Type="http://schemas.openxmlformats.org/officeDocument/2006/relationships/customXml" Target="../ink/ink249.xml"/><Relationship Id="rId33" Type="http://schemas.openxmlformats.org/officeDocument/2006/relationships/customXml" Target="../ink/ink257.xml"/><Relationship Id="rId38" Type="http://schemas.openxmlformats.org/officeDocument/2006/relationships/customXml" Target="../ink/ink262.xml"/><Relationship Id="rId2" Type="http://schemas.openxmlformats.org/officeDocument/2006/relationships/image" Target="../media/image15.png"/><Relationship Id="rId16" Type="http://schemas.openxmlformats.org/officeDocument/2006/relationships/customXml" Target="../ink/ink240.xml"/><Relationship Id="rId20" Type="http://schemas.openxmlformats.org/officeDocument/2006/relationships/customXml" Target="../ink/ink244.xml"/><Relationship Id="rId29" Type="http://schemas.openxmlformats.org/officeDocument/2006/relationships/customXml" Target="../ink/ink25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30.xml"/><Relationship Id="rId11" Type="http://schemas.openxmlformats.org/officeDocument/2006/relationships/customXml" Target="../ink/ink235.xml"/><Relationship Id="rId24" Type="http://schemas.openxmlformats.org/officeDocument/2006/relationships/customXml" Target="../ink/ink248.xml"/><Relationship Id="rId32" Type="http://schemas.openxmlformats.org/officeDocument/2006/relationships/customXml" Target="../ink/ink256.xml"/><Relationship Id="rId37" Type="http://schemas.openxmlformats.org/officeDocument/2006/relationships/customXml" Target="../ink/ink261.xml"/><Relationship Id="rId5" Type="http://schemas.openxmlformats.org/officeDocument/2006/relationships/customXml" Target="../ink/ink229.xml"/><Relationship Id="rId15" Type="http://schemas.openxmlformats.org/officeDocument/2006/relationships/customXml" Target="../ink/ink239.xml"/><Relationship Id="rId23" Type="http://schemas.openxmlformats.org/officeDocument/2006/relationships/customXml" Target="../ink/ink247.xml"/><Relationship Id="rId28" Type="http://schemas.openxmlformats.org/officeDocument/2006/relationships/customXml" Target="../ink/ink252.xml"/><Relationship Id="rId36" Type="http://schemas.openxmlformats.org/officeDocument/2006/relationships/customXml" Target="../ink/ink260.xml"/><Relationship Id="rId10" Type="http://schemas.openxmlformats.org/officeDocument/2006/relationships/customXml" Target="../ink/ink234.xml"/><Relationship Id="rId19" Type="http://schemas.openxmlformats.org/officeDocument/2006/relationships/customXml" Target="../ink/ink243.xml"/><Relationship Id="rId31" Type="http://schemas.openxmlformats.org/officeDocument/2006/relationships/customXml" Target="../ink/ink255.xml"/><Relationship Id="rId4" Type="http://schemas.openxmlformats.org/officeDocument/2006/relationships/customXml" Target="../ink/ink228.xml"/><Relationship Id="rId9" Type="http://schemas.openxmlformats.org/officeDocument/2006/relationships/customXml" Target="../ink/ink233.xml"/><Relationship Id="rId14" Type="http://schemas.openxmlformats.org/officeDocument/2006/relationships/customXml" Target="../ink/ink238.xml"/><Relationship Id="rId22" Type="http://schemas.openxmlformats.org/officeDocument/2006/relationships/customXml" Target="../ink/ink246.xml"/><Relationship Id="rId27" Type="http://schemas.openxmlformats.org/officeDocument/2006/relationships/customXml" Target="../ink/ink251.xml"/><Relationship Id="rId30" Type="http://schemas.openxmlformats.org/officeDocument/2006/relationships/customXml" Target="../ink/ink254.xml"/><Relationship Id="rId35" Type="http://schemas.openxmlformats.org/officeDocument/2006/relationships/customXml" Target="../ink/ink259.xml"/><Relationship Id="rId8" Type="http://schemas.openxmlformats.org/officeDocument/2006/relationships/customXml" Target="../ink/ink232.xml"/><Relationship Id="rId3" Type="http://schemas.openxmlformats.org/officeDocument/2006/relationships/customXml" Target="../ink/ink2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customXml" Target="../ink/ink26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79.xml"/><Relationship Id="rId21" Type="http://schemas.openxmlformats.org/officeDocument/2006/relationships/customXml" Target="../ink/ink283.xml"/><Relationship Id="rId42" Type="http://schemas.openxmlformats.org/officeDocument/2006/relationships/customXml" Target="../ink/ink304.xml"/><Relationship Id="rId63" Type="http://schemas.openxmlformats.org/officeDocument/2006/relationships/customXml" Target="../ink/ink325.xml"/><Relationship Id="rId84" Type="http://schemas.openxmlformats.org/officeDocument/2006/relationships/customXml" Target="../ink/ink346.xml"/><Relationship Id="rId138" Type="http://schemas.openxmlformats.org/officeDocument/2006/relationships/customXml" Target="../ink/ink400.xml"/><Relationship Id="rId107" Type="http://schemas.openxmlformats.org/officeDocument/2006/relationships/customXml" Target="../ink/ink369.xml"/><Relationship Id="rId11" Type="http://schemas.openxmlformats.org/officeDocument/2006/relationships/customXml" Target="../ink/ink273.xml"/><Relationship Id="rId32" Type="http://schemas.openxmlformats.org/officeDocument/2006/relationships/customXml" Target="../ink/ink294.xml"/><Relationship Id="rId53" Type="http://schemas.openxmlformats.org/officeDocument/2006/relationships/customXml" Target="../ink/ink315.xml"/><Relationship Id="rId74" Type="http://schemas.openxmlformats.org/officeDocument/2006/relationships/customXml" Target="../ink/ink336.xml"/><Relationship Id="rId128" Type="http://schemas.openxmlformats.org/officeDocument/2006/relationships/customXml" Target="../ink/ink390.xml"/><Relationship Id="rId149" Type="http://schemas.openxmlformats.org/officeDocument/2006/relationships/customXml" Target="../ink/ink411.xml"/><Relationship Id="rId5" Type="http://schemas.openxmlformats.org/officeDocument/2006/relationships/customXml" Target="../ink/ink267.xml"/><Relationship Id="rId95" Type="http://schemas.openxmlformats.org/officeDocument/2006/relationships/customXml" Target="../ink/ink357.xml"/><Relationship Id="rId22" Type="http://schemas.openxmlformats.org/officeDocument/2006/relationships/customXml" Target="../ink/ink284.xml"/><Relationship Id="rId27" Type="http://schemas.openxmlformats.org/officeDocument/2006/relationships/customXml" Target="../ink/ink289.xml"/><Relationship Id="rId43" Type="http://schemas.openxmlformats.org/officeDocument/2006/relationships/customXml" Target="../ink/ink305.xml"/><Relationship Id="rId48" Type="http://schemas.openxmlformats.org/officeDocument/2006/relationships/customXml" Target="../ink/ink310.xml"/><Relationship Id="rId64" Type="http://schemas.openxmlformats.org/officeDocument/2006/relationships/customXml" Target="../ink/ink326.xml"/><Relationship Id="rId69" Type="http://schemas.openxmlformats.org/officeDocument/2006/relationships/customXml" Target="../ink/ink331.xml"/><Relationship Id="rId113" Type="http://schemas.openxmlformats.org/officeDocument/2006/relationships/customXml" Target="../ink/ink375.xml"/><Relationship Id="rId118" Type="http://schemas.openxmlformats.org/officeDocument/2006/relationships/customXml" Target="../ink/ink380.xml"/><Relationship Id="rId134" Type="http://schemas.openxmlformats.org/officeDocument/2006/relationships/customXml" Target="../ink/ink396.xml"/><Relationship Id="rId139" Type="http://schemas.openxmlformats.org/officeDocument/2006/relationships/customXml" Target="../ink/ink401.xml"/><Relationship Id="rId80" Type="http://schemas.openxmlformats.org/officeDocument/2006/relationships/customXml" Target="../ink/ink342.xml"/><Relationship Id="rId85" Type="http://schemas.openxmlformats.org/officeDocument/2006/relationships/customXml" Target="../ink/ink347.xml"/><Relationship Id="rId150" Type="http://schemas.openxmlformats.org/officeDocument/2006/relationships/customXml" Target="../ink/ink412.xml"/><Relationship Id="rId12" Type="http://schemas.openxmlformats.org/officeDocument/2006/relationships/customXml" Target="../ink/ink274.xml"/><Relationship Id="rId17" Type="http://schemas.openxmlformats.org/officeDocument/2006/relationships/customXml" Target="../ink/ink279.xml"/><Relationship Id="rId33" Type="http://schemas.openxmlformats.org/officeDocument/2006/relationships/customXml" Target="../ink/ink295.xml"/><Relationship Id="rId38" Type="http://schemas.openxmlformats.org/officeDocument/2006/relationships/customXml" Target="../ink/ink300.xml"/><Relationship Id="rId59" Type="http://schemas.openxmlformats.org/officeDocument/2006/relationships/customXml" Target="../ink/ink321.xml"/><Relationship Id="rId103" Type="http://schemas.openxmlformats.org/officeDocument/2006/relationships/customXml" Target="../ink/ink365.xml"/><Relationship Id="rId108" Type="http://schemas.openxmlformats.org/officeDocument/2006/relationships/customXml" Target="../ink/ink370.xml"/><Relationship Id="rId124" Type="http://schemas.openxmlformats.org/officeDocument/2006/relationships/customXml" Target="../ink/ink386.xml"/><Relationship Id="rId129" Type="http://schemas.openxmlformats.org/officeDocument/2006/relationships/customXml" Target="../ink/ink391.xml"/><Relationship Id="rId54" Type="http://schemas.openxmlformats.org/officeDocument/2006/relationships/customXml" Target="../ink/ink316.xml"/><Relationship Id="rId70" Type="http://schemas.openxmlformats.org/officeDocument/2006/relationships/customXml" Target="../ink/ink332.xml"/><Relationship Id="rId75" Type="http://schemas.openxmlformats.org/officeDocument/2006/relationships/customXml" Target="../ink/ink337.xml"/><Relationship Id="rId91" Type="http://schemas.openxmlformats.org/officeDocument/2006/relationships/customXml" Target="../ink/ink353.xml"/><Relationship Id="rId96" Type="http://schemas.openxmlformats.org/officeDocument/2006/relationships/customXml" Target="../ink/ink358.xml"/><Relationship Id="rId140" Type="http://schemas.openxmlformats.org/officeDocument/2006/relationships/customXml" Target="../ink/ink402.xml"/><Relationship Id="rId145" Type="http://schemas.openxmlformats.org/officeDocument/2006/relationships/customXml" Target="../ink/ink40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8.xml"/><Relationship Id="rId23" Type="http://schemas.openxmlformats.org/officeDocument/2006/relationships/customXml" Target="../ink/ink285.xml"/><Relationship Id="rId28" Type="http://schemas.openxmlformats.org/officeDocument/2006/relationships/customXml" Target="../ink/ink290.xml"/><Relationship Id="rId49" Type="http://schemas.openxmlformats.org/officeDocument/2006/relationships/customXml" Target="../ink/ink311.xml"/><Relationship Id="rId114" Type="http://schemas.openxmlformats.org/officeDocument/2006/relationships/customXml" Target="../ink/ink376.xml"/><Relationship Id="rId119" Type="http://schemas.openxmlformats.org/officeDocument/2006/relationships/customXml" Target="../ink/ink381.xml"/><Relationship Id="rId44" Type="http://schemas.openxmlformats.org/officeDocument/2006/relationships/customXml" Target="../ink/ink306.xml"/><Relationship Id="rId60" Type="http://schemas.openxmlformats.org/officeDocument/2006/relationships/customXml" Target="../ink/ink322.xml"/><Relationship Id="rId65" Type="http://schemas.openxmlformats.org/officeDocument/2006/relationships/customXml" Target="../ink/ink327.xml"/><Relationship Id="rId81" Type="http://schemas.openxmlformats.org/officeDocument/2006/relationships/customXml" Target="../ink/ink343.xml"/><Relationship Id="rId86" Type="http://schemas.openxmlformats.org/officeDocument/2006/relationships/customXml" Target="../ink/ink348.xml"/><Relationship Id="rId130" Type="http://schemas.openxmlformats.org/officeDocument/2006/relationships/customXml" Target="../ink/ink392.xml"/><Relationship Id="rId135" Type="http://schemas.openxmlformats.org/officeDocument/2006/relationships/customXml" Target="../ink/ink397.xml"/><Relationship Id="rId151" Type="http://schemas.openxmlformats.org/officeDocument/2006/relationships/customXml" Target="../ink/ink413.xml"/><Relationship Id="rId13" Type="http://schemas.openxmlformats.org/officeDocument/2006/relationships/customXml" Target="../ink/ink275.xml"/><Relationship Id="rId18" Type="http://schemas.openxmlformats.org/officeDocument/2006/relationships/customXml" Target="../ink/ink280.xml"/><Relationship Id="rId39" Type="http://schemas.openxmlformats.org/officeDocument/2006/relationships/customXml" Target="../ink/ink301.xml"/><Relationship Id="rId109" Type="http://schemas.openxmlformats.org/officeDocument/2006/relationships/customXml" Target="../ink/ink371.xml"/><Relationship Id="rId34" Type="http://schemas.openxmlformats.org/officeDocument/2006/relationships/customXml" Target="../ink/ink296.xml"/><Relationship Id="rId50" Type="http://schemas.openxmlformats.org/officeDocument/2006/relationships/customXml" Target="../ink/ink312.xml"/><Relationship Id="rId55" Type="http://schemas.openxmlformats.org/officeDocument/2006/relationships/customXml" Target="../ink/ink317.xml"/><Relationship Id="rId76" Type="http://schemas.openxmlformats.org/officeDocument/2006/relationships/customXml" Target="../ink/ink338.xml"/><Relationship Id="rId97" Type="http://schemas.openxmlformats.org/officeDocument/2006/relationships/customXml" Target="../ink/ink359.xml"/><Relationship Id="rId104" Type="http://schemas.openxmlformats.org/officeDocument/2006/relationships/customXml" Target="../ink/ink366.xml"/><Relationship Id="rId120" Type="http://schemas.openxmlformats.org/officeDocument/2006/relationships/customXml" Target="../ink/ink382.xml"/><Relationship Id="rId125" Type="http://schemas.openxmlformats.org/officeDocument/2006/relationships/customXml" Target="../ink/ink387.xml"/><Relationship Id="rId141" Type="http://schemas.openxmlformats.org/officeDocument/2006/relationships/customXml" Target="../ink/ink403.xml"/><Relationship Id="rId146" Type="http://schemas.openxmlformats.org/officeDocument/2006/relationships/customXml" Target="../ink/ink408.xml"/><Relationship Id="rId7" Type="http://schemas.openxmlformats.org/officeDocument/2006/relationships/customXml" Target="../ink/ink269.xml"/><Relationship Id="rId71" Type="http://schemas.openxmlformats.org/officeDocument/2006/relationships/customXml" Target="../ink/ink333.xml"/><Relationship Id="rId92" Type="http://schemas.openxmlformats.org/officeDocument/2006/relationships/customXml" Target="../ink/ink354.xml"/><Relationship Id="rId2" Type="http://schemas.openxmlformats.org/officeDocument/2006/relationships/image" Target="../media/image19.png"/><Relationship Id="rId29" Type="http://schemas.openxmlformats.org/officeDocument/2006/relationships/customXml" Target="../ink/ink291.xml"/><Relationship Id="rId24" Type="http://schemas.openxmlformats.org/officeDocument/2006/relationships/customXml" Target="../ink/ink286.xml"/><Relationship Id="rId40" Type="http://schemas.openxmlformats.org/officeDocument/2006/relationships/customXml" Target="../ink/ink302.xml"/><Relationship Id="rId45" Type="http://schemas.openxmlformats.org/officeDocument/2006/relationships/customXml" Target="../ink/ink307.xml"/><Relationship Id="rId66" Type="http://schemas.openxmlformats.org/officeDocument/2006/relationships/customXml" Target="../ink/ink328.xml"/><Relationship Id="rId87" Type="http://schemas.openxmlformats.org/officeDocument/2006/relationships/customXml" Target="../ink/ink349.xml"/><Relationship Id="rId110" Type="http://schemas.openxmlformats.org/officeDocument/2006/relationships/customXml" Target="../ink/ink372.xml"/><Relationship Id="rId115" Type="http://schemas.openxmlformats.org/officeDocument/2006/relationships/customXml" Target="../ink/ink377.xml"/><Relationship Id="rId131" Type="http://schemas.openxmlformats.org/officeDocument/2006/relationships/customXml" Target="../ink/ink393.xml"/><Relationship Id="rId136" Type="http://schemas.openxmlformats.org/officeDocument/2006/relationships/customXml" Target="../ink/ink398.xml"/><Relationship Id="rId61" Type="http://schemas.openxmlformats.org/officeDocument/2006/relationships/customXml" Target="../ink/ink323.xml"/><Relationship Id="rId82" Type="http://schemas.openxmlformats.org/officeDocument/2006/relationships/customXml" Target="../ink/ink344.xml"/><Relationship Id="rId152" Type="http://schemas.openxmlformats.org/officeDocument/2006/relationships/customXml" Target="../ink/ink414.xml"/><Relationship Id="rId19" Type="http://schemas.openxmlformats.org/officeDocument/2006/relationships/customXml" Target="../ink/ink281.xml"/><Relationship Id="rId14" Type="http://schemas.openxmlformats.org/officeDocument/2006/relationships/customXml" Target="../ink/ink276.xml"/><Relationship Id="rId30" Type="http://schemas.openxmlformats.org/officeDocument/2006/relationships/customXml" Target="../ink/ink292.xml"/><Relationship Id="rId35" Type="http://schemas.openxmlformats.org/officeDocument/2006/relationships/customXml" Target="../ink/ink297.xml"/><Relationship Id="rId56" Type="http://schemas.openxmlformats.org/officeDocument/2006/relationships/customXml" Target="../ink/ink318.xml"/><Relationship Id="rId77" Type="http://schemas.openxmlformats.org/officeDocument/2006/relationships/customXml" Target="../ink/ink339.xml"/><Relationship Id="rId100" Type="http://schemas.openxmlformats.org/officeDocument/2006/relationships/customXml" Target="../ink/ink362.xml"/><Relationship Id="rId105" Type="http://schemas.openxmlformats.org/officeDocument/2006/relationships/customXml" Target="../ink/ink367.xml"/><Relationship Id="rId126" Type="http://schemas.openxmlformats.org/officeDocument/2006/relationships/customXml" Target="../ink/ink388.xml"/><Relationship Id="rId147" Type="http://schemas.openxmlformats.org/officeDocument/2006/relationships/customXml" Target="../ink/ink409.xml"/><Relationship Id="rId8" Type="http://schemas.openxmlformats.org/officeDocument/2006/relationships/customXml" Target="../ink/ink270.xml"/><Relationship Id="rId51" Type="http://schemas.openxmlformats.org/officeDocument/2006/relationships/customXml" Target="../ink/ink313.xml"/><Relationship Id="rId72" Type="http://schemas.openxmlformats.org/officeDocument/2006/relationships/customXml" Target="../ink/ink334.xml"/><Relationship Id="rId93" Type="http://schemas.openxmlformats.org/officeDocument/2006/relationships/customXml" Target="../ink/ink355.xml"/><Relationship Id="rId98" Type="http://schemas.openxmlformats.org/officeDocument/2006/relationships/customXml" Target="../ink/ink360.xml"/><Relationship Id="rId121" Type="http://schemas.openxmlformats.org/officeDocument/2006/relationships/customXml" Target="../ink/ink383.xml"/><Relationship Id="rId142" Type="http://schemas.openxmlformats.org/officeDocument/2006/relationships/customXml" Target="../ink/ink404.xml"/><Relationship Id="rId3" Type="http://schemas.openxmlformats.org/officeDocument/2006/relationships/customXml" Target="../ink/ink265.xml"/><Relationship Id="rId25" Type="http://schemas.openxmlformats.org/officeDocument/2006/relationships/customXml" Target="../ink/ink287.xml"/><Relationship Id="rId46" Type="http://schemas.openxmlformats.org/officeDocument/2006/relationships/customXml" Target="../ink/ink308.xml"/><Relationship Id="rId67" Type="http://schemas.openxmlformats.org/officeDocument/2006/relationships/customXml" Target="../ink/ink329.xml"/><Relationship Id="rId116" Type="http://schemas.openxmlformats.org/officeDocument/2006/relationships/customXml" Target="../ink/ink378.xml"/><Relationship Id="rId137" Type="http://schemas.openxmlformats.org/officeDocument/2006/relationships/customXml" Target="../ink/ink399.xml"/><Relationship Id="rId20" Type="http://schemas.openxmlformats.org/officeDocument/2006/relationships/customXml" Target="../ink/ink282.xml"/><Relationship Id="rId41" Type="http://schemas.openxmlformats.org/officeDocument/2006/relationships/customXml" Target="../ink/ink303.xml"/><Relationship Id="rId62" Type="http://schemas.openxmlformats.org/officeDocument/2006/relationships/customXml" Target="../ink/ink324.xml"/><Relationship Id="rId83" Type="http://schemas.openxmlformats.org/officeDocument/2006/relationships/customXml" Target="../ink/ink345.xml"/><Relationship Id="rId88" Type="http://schemas.openxmlformats.org/officeDocument/2006/relationships/customXml" Target="../ink/ink350.xml"/><Relationship Id="rId111" Type="http://schemas.openxmlformats.org/officeDocument/2006/relationships/customXml" Target="../ink/ink373.xml"/><Relationship Id="rId132" Type="http://schemas.openxmlformats.org/officeDocument/2006/relationships/customXml" Target="../ink/ink394.xml"/><Relationship Id="rId15" Type="http://schemas.openxmlformats.org/officeDocument/2006/relationships/customXml" Target="../ink/ink277.xml"/><Relationship Id="rId36" Type="http://schemas.openxmlformats.org/officeDocument/2006/relationships/customXml" Target="../ink/ink298.xml"/><Relationship Id="rId57" Type="http://schemas.openxmlformats.org/officeDocument/2006/relationships/customXml" Target="../ink/ink319.xml"/><Relationship Id="rId106" Type="http://schemas.openxmlformats.org/officeDocument/2006/relationships/customXml" Target="../ink/ink368.xml"/><Relationship Id="rId127" Type="http://schemas.openxmlformats.org/officeDocument/2006/relationships/customXml" Target="../ink/ink389.xml"/><Relationship Id="rId10" Type="http://schemas.openxmlformats.org/officeDocument/2006/relationships/customXml" Target="../ink/ink272.xml"/><Relationship Id="rId31" Type="http://schemas.openxmlformats.org/officeDocument/2006/relationships/customXml" Target="../ink/ink293.xml"/><Relationship Id="rId52" Type="http://schemas.openxmlformats.org/officeDocument/2006/relationships/customXml" Target="../ink/ink314.xml"/><Relationship Id="rId73" Type="http://schemas.openxmlformats.org/officeDocument/2006/relationships/customXml" Target="../ink/ink335.xml"/><Relationship Id="rId78" Type="http://schemas.openxmlformats.org/officeDocument/2006/relationships/customXml" Target="../ink/ink340.xml"/><Relationship Id="rId94" Type="http://schemas.openxmlformats.org/officeDocument/2006/relationships/customXml" Target="../ink/ink356.xml"/><Relationship Id="rId99" Type="http://schemas.openxmlformats.org/officeDocument/2006/relationships/customXml" Target="../ink/ink361.xml"/><Relationship Id="rId101" Type="http://schemas.openxmlformats.org/officeDocument/2006/relationships/customXml" Target="../ink/ink363.xml"/><Relationship Id="rId122" Type="http://schemas.openxmlformats.org/officeDocument/2006/relationships/customXml" Target="../ink/ink384.xml"/><Relationship Id="rId143" Type="http://schemas.openxmlformats.org/officeDocument/2006/relationships/customXml" Target="../ink/ink405.xml"/><Relationship Id="rId148" Type="http://schemas.openxmlformats.org/officeDocument/2006/relationships/customXml" Target="../ink/ink410.xml"/><Relationship Id="rId4" Type="http://schemas.openxmlformats.org/officeDocument/2006/relationships/customXml" Target="../ink/ink266.xml"/><Relationship Id="rId9" Type="http://schemas.openxmlformats.org/officeDocument/2006/relationships/customXml" Target="../ink/ink271.xml"/><Relationship Id="rId26" Type="http://schemas.openxmlformats.org/officeDocument/2006/relationships/customXml" Target="../ink/ink288.xml"/><Relationship Id="rId47" Type="http://schemas.openxmlformats.org/officeDocument/2006/relationships/customXml" Target="../ink/ink309.xml"/><Relationship Id="rId68" Type="http://schemas.openxmlformats.org/officeDocument/2006/relationships/customXml" Target="../ink/ink330.xml"/><Relationship Id="rId89" Type="http://schemas.openxmlformats.org/officeDocument/2006/relationships/customXml" Target="../ink/ink351.xml"/><Relationship Id="rId112" Type="http://schemas.openxmlformats.org/officeDocument/2006/relationships/customXml" Target="../ink/ink374.xml"/><Relationship Id="rId133" Type="http://schemas.openxmlformats.org/officeDocument/2006/relationships/customXml" Target="../ink/ink395.xml"/><Relationship Id="rId16" Type="http://schemas.openxmlformats.org/officeDocument/2006/relationships/customXml" Target="../ink/ink278.xml"/><Relationship Id="rId37" Type="http://schemas.openxmlformats.org/officeDocument/2006/relationships/customXml" Target="../ink/ink299.xml"/><Relationship Id="rId58" Type="http://schemas.openxmlformats.org/officeDocument/2006/relationships/customXml" Target="../ink/ink320.xml"/><Relationship Id="rId79" Type="http://schemas.openxmlformats.org/officeDocument/2006/relationships/customXml" Target="../ink/ink341.xml"/><Relationship Id="rId102" Type="http://schemas.openxmlformats.org/officeDocument/2006/relationships/customXml" Target="../ink/ink364.xml"/><Relationship Id="rId123" Type="http://schemas.openxmlformats.org/officeDocument/2006/relationships/customXml" Target="../ink/ink385.xml"/><Relationship Id="rId144" Type="http://schemas.openxmlformats.org/officeDocument/2006/relationships/customXml" Target="../ink/ink406.xml"/><Relationship Id="rId90" Type="http://schemas.openxmlformats.org/officeDocument/2006/relationships/customXml" Target="../ink/ink35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8.xml"/><Relationship Id="rId13" Type="http://schemas.openxmlformats.org/officeDocument/2006/relationships/customXml" Target="../ink/ink423.xml"/><Relationship Id="rId18" Type="http://schemas.openxmlformats.org/officeDocument/2006/relationships/customXml" Target="../ink/ink428.xml"/><Relationship Id="rId26" Type="http://schemas.openxmlformats.org/officeDocument/2006/relationships/customXml" Target="../ink/ink436.xml"/><Relationship Id="rId3" Type="http://schemas.openxmlformats.org/officeDocument/2006/relationships/image" Target="../media/image21.png"/><Relationship Id="rId21" Type="http://schemas.openxmlformats.org/officeDocument/2006/relationships/customXml" Target="../ink/ink431.xml"/><Relationship Id="rId7" Type="http://schemas.openxmlformats.org/officeDocument/2006/relationships/customXml" Target="../ink/ink417.xml"/><Relationship Id="rId12" Type="http://schemas.openxmlformats.org/officeDocument/2006/relationships/customXml" Target="../ink/ink422.xml"/><Relationship Id="rId17" Type="http://schemas.openxmlformats.org/officeDocument/2006/relationships/customXml" Target="../ink/ink427.xml"/><Relationship Id="rId25" Type="http://schemas.openxmlformats.org/officeDocument/2006/relationships/customXml" Target="../ink/ink435.xml"/><Relationship Id="rId2" Type="http://schemas.openxmlformats.org/officeDocument/2006/relationships/image" Target="../media/image20.png"/><Relationship Id="rId16" Type="http://schemas.openxmlformats.org/officeDocument/2006/relationships/customXml" Target="../ink/ink426.xml"/><Relationship Id="rId20" Type="http://schemas.openxmlformats.org/officeDocument/2006/relationships/customXml" Target="../ink/ink43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16.xml"/><Relationship Id="rId11" Type="http://schemas.openxmlformats.org/officeDocument/2006/relationships/customXml" Target="../ink/ink421.xml"/><Relationship Id="rId24" Type="http://schemas.openxmlformats.org/officeDocument/2006/relationships/customXml" Target="../ink/ink434.xml"/><Relationship Id="rId5" Type="http://schemas.openxmlformats.org/officeDocument/2006/relationships/customXml" Target="../ink/ink415.xml"/><Relationship Id="rId15" Type="http://schemas.openxmlformats.org/officeDocument/2006/relationships/customXml" Target="../ink/ink425.xml"/><Relationship Id="rId23" Type="http://schemas.openxmlformats.org/officeDocument/2006/relationships/customXml" Target="../ink/ink433.xml"/><Relationship Id="rId28" Type="http://schemas.openxmlformats.org/officeDocument/2006/relationships/customXml" Target="../ink/ink438.xml"/><Relationship Id="rId10" Type="http://schemas.openxmlformats.org/officeDocument/2006/relationships/customXml" Target="../ink/ink420.xml"/><Relationship Id="rId19" Type="http://schemas.openxmlformats.org/officeDocument/2006/relationships/customXml" Target="../ink/ink429.xml"/><Relationship Id="rId4" Type="http://schemas.openxmlformats.org/officeDocument/2006/relationships/image" Target="../media/image22.png"/><Relationship Id="rId9" Type="http://schemas.openxmlformats.org/officeDocument/2006/relationships/customXml" Target="../ink/ink419.xml"/><Relationship Id="rId14" Type="http://schemas.openxmlformats.org/officeDocument/2006/relationships/customXml" Target="../ink/ink424.xml"/><Relationship Id="rId22" Type="http://schemas.openxmlformats.org/officeDocument/2006/relationships/customXml" Target="../ink/ink432.xml"/><Relationship Id="rId27" Type="http://schemas.openxmlformats.org/officeDocument/2006/relationships/customXml" Target="../ink/ink437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51.xml"/><Relationship Id="rId299" Type="http://schemas.openxmlformats.org/officeDocument/2006/relationships/customXml" Target="../ink/ink733.xml"/><Relationship Id="rId21" Type="http://schemas.openxmlformats.org/officeDocument/2006/relationships/customXml" Target="../ink/ink455.xml"/><Relationship Id="rId63" Type="http://schemas.openxmlformats.org/officeDocument/2006/relationships/customXml" Target="../ink/ink497.xml"/><Relationship Id="rId159" Type="http://schemas.openxmlformats.org/officeDocument/2006/relationships/customXml" Target="../ink/ink593.xml"/><Relationship Id="rId324" Type="http://schemas.openxmlformats.org/officeDocument/2006/relationships/customXml" Target="../ink/ink758.xml"/><Relationship Id="rId366" Type="http://schemas.openxmlformats.org/officeDocument/2006/relationships/customXml" Target="../ink/ink800.xml"/><Relationship Id="rId170" Type="http://schemas.openxmlformats.org/officeDocument/2006/relationships/customXml" Target="../ink/ink604.xml"/><Relationship Id="rId226" Type="http://schemas.openxmlformats.org/officeDocument/2006/relationships/customXml" Target="../ink/ink660.xml"/><Relationship Id="rId268" Type="http://schemas.openxmlformats.org/officeDocument/2006/relationships/customXml" Target="../ink/ink702.xml"/><Relationship Id="rId32" Type="http://schemas.openxmlformats.org/officeDocument/2006/relationships/customXml" Target="../ink/ink466.xml"/><Relationship Id="rId74" Type="http://schemas.openxmlformats.org/officeDocument/2006/relationships/customXml" Target="../ink/ink508.xml"/><Relationship Id="rId128" Type="http://schemas.openxmlformats.org/officeDocument/2006/relationships/customXml" Target="../ink/ink562.xml"/><Relationship Id="rId335" Type="http://schemas.openxmlformats.org/officeDocument/2006/relationships/customXml" Target="../ink/ink769.xml"/><Relationship Id="rId377" Type="http://schemas.openxmlformats.org/officeDocument/2006/relationships/customXml" Target="../ink/ink811.xml"/><Relationship Id="rId5" Type="http://schemas.openxmlformats.org/officeDocument/2006/relationships/customXml" Target="../ink/ink439.xml"/><Relationship Id="rId181" Type="http://schemas.openxmlformats.org/officeDocument/2006/relationships/customXml" Target="../ink/ink615.xml"/><Relationship Id="rId237" Type="http://schemas.openxmlformats.org/officeDocument/2006/relationships/customXml" Target="../ink/ink671.xml"/><Relationship Id="rId279" Type="http://schemas.openxmlformats.org/officeDocument/2006/relationships/customXml" Target="../ink/ink713.xml"/><Relationship Id="rId43" Type="http://schemas.openxmlformats.org/officeDocument/2006/relationships/customXml" Target="../ink/ink477.xml"/><Relationship Id="rId139" Type="http://schemas.openxmlformats.org/officeDocument/2006/relationships/customXml" Target="../ink/ink573.xml"/><Relationship Id="rId290" Type="http://schemas.openxmlformats.org/officeDocument/2006/relationships/customXml" Target="../ink/ink724.xml"/><Relationship Id="rId304" Type="http://schemas.openxmlformats.org/officeDocument/2006/relationships/customXml" Target="../ink/ink738.xml"/><Relationship Id="rId346" Type="http://schemas.openxmlformats.org/officeDocument/2006/relationships/customXml" Target="../ink/ink780.xml"/><Relationship Id="rId388" Type="http://schemas.openxmlformats.org/officeDocument/2006/relationships/customXml" Target="../ink/ink822.xml"/><Relationship Id="rId85" Type="http://schemas.openxmlformats.org/officeDocument/2006/relationships/customXml" Target="../ink/ink519.xml"/><Relationship Id="rId150" Type="http://schemas.openxmlformats.org/officeDocument/2006/relationships/customXml" Target="../ink/ink584.xml"/><Relationship Id="rId192" Type="http://schemas.openxmlformats.org/officeDocument/2006/relationships/customXml" Target="../ink/ink626.xml"/><Relationship Id="rId206" Type="http://schemas.openxmlformats.org/officeDocument/2006/relationships/customXml" Target="../ink/ink640.xml"/><Relationship Id="rId248" Type="http://schemas.openxmlformats.org/officeDocument/2006/relationships/customXml" Target="../ink/ink682.xml"/><Relationship Id="rId12" Type="http://schemas.openxmlformats.org/officeDocument/2006/relationships/customXml" Target="../ink/ink446.xml"/><Relationship Id="rId108" Type="http://schemas.openxmlformats.org/officeDocument/2006/relationships/customXml" Target="../ink/ink542.xml"/><Relationship Id="rId315" Type="http://schemas.openxmlformats.org/officeDocument/2006/relationships/customXml" Target="../ink/ink749.xml"/><Relationship Id="rId357" Type="http://schemas.openxmlformats.org/officeDocument/2006/relationships/customXml" Target="../ink/ink791.xml"/><Relationship Id="rId54" Type="http://schemas.openxmlformats.org/officeDocument/2006/relationships/customXml" Target="../ink/ink488.xml"/><Relationship Id="rId96" Type="http://schemas.openxmlformats.org/officeDocument/2006/relationships/customXml" Target="../ink/ink530.xml"/><Relationship Id="rId161" Type="http://schemas.openxmlformats.org/officeDocument/2006/relationships/customXml" Target="../ink/ink595.xml"/><Relationship Id="rId217" Type="http://schemas.openxmlformats.org/officeDocument/2006/relationships/customXml" Target="../ink/ink651.xml"/><Relationship Id="rId259" Type="http://schemas.openxmlformats.org/officeDocument/2006/relationships/customXml" Target="../ink/ink693.xml"/><Relationship Id="rId23" Type="http://schemas.openxmlformats.org/officeDocument/2006/relationships/customXml" Target="../ink/ink457.xml"/><Relationship Id="rId119" Type="http://schemas.openxmlformats.org/officeDocument/2006/relationships/customXml" Target="../ink/ink553.xml"/><Relationship Id="rId270" Type="http://schemas.openxmlformats.org/officeDocument/2006/relationships/customXml" Target="../ink/ink704.xml"/><Relationship Id="rId326" Type="http://schemas.openxmlformats.org/officeDocument/2006/relationships/customXml" Target="../ink/ink760.xml"/><Relationship Id="rId65" Type="http://schemas.openxmlformats.org/officeDocument/2006/relationships/customXml" Target="../ink/ink499.xml"/><Relationship Id="rId130" Type="http://schemas.openxmlformats.org/officeDocument/2006/relationships/customXml" Target="../ink/ink564.xml"/><Relationship Id="rId368" Type="http://schemas.openxmlformats.org/officeDocument/2006/relationships/customXml" Target="../ink/ink802.xml"/><Relationship Id="rId172" Type="http://schemas.openxmlformats.org/officeDocument/2006/relationships/customXml" Target="../ink/ink606.xml"/><Relationship Id="rId228" Type="http://schemas.openxmlformats.org/officeDocument/2006/relationships/customXml" Target="../ink/ink662.xml"/><Relationship Id="rId281" Type="http://schemas.openxmlformats.org/officeDocument/2006/relationships/customXml" Target="../ink/ink715.xml"/><Relationship Id="rId337" Type="http://schemas.openxmlformats.org/officeDocument/2006/relationships/customXml" Target="../ink/ink771.xml"/><Relationship Id="rId34" Type="http://schemas.openxmlformats.org/officeDocument/2006/relationships/customXml" Target="../ink/ink468.xml"/><Relationship Id="rId76" Type="http://schemas.openxmlformats.org/officeDocument/2006/relationships/customXml" Target="../ink/ink510.xml"/><Relationship Id="rId141" Type="http://schemas.openxmlformats.org/officeDocument/2006/relationships/customXml" Target="../ink/ink575.xml"/><Relationship Id="rId379" Type="http://schemas.openxmlformats.org/officeDocument/2006/relationships/customXml" Target="../ink/ink813.xml"/><Relationship Id="rId7" Type="http://schemas.openxmlformats.org/officeDocument/2006/relationships/customXml" Target="../ink/ink441.xml"/><Relationship Id="rId183" Type="http://schemas.openxmlformats.org/officeDocument/2006/relationships/customXml" Target="../ink/ink617.xml"/><Relationship Id="rId239" Type="http://schemas.openxmlformats.org/officeDocument/2006/relationships/customXml" Target="../ink/ink673.xml"/><Relationship Id="rId390" Type="http://schemas.openxmlformats.org/officeDocument/2006/relationships/customXml" Target="../ink/ink824.xml"/><Relationship Id="rId250" Type="http://schemas.openxmlformats.org/officeDocument/2006/relationships/customXml" Target="../ink/ink684.xml"/><Relationship Id="rId292" Type="http://schemas.openxmlformats.org/officeDocument/2006/relationships/customXml" Target="../ink/ink726.xml"/><Relationship Id="rId306" Type="http://schemas.openxmlformats.org/officeDocument/2006/relationships/customXml" Target="../ink/ink740.xml"/><Relationship Id="rId45" Type="http://schemas.openxmlformats.org/officeDocument/2006/relationships/customXml" Target="../ink/ink479.xml"/><Relationship Id="rId87" Type="http://schemas.openxmlformats.org/officeDocument/2006/relationships/customXml" Target="../ink/ink521.xml"/><Relationship Id="rId110" Type="http://schemas.openxmlformats.org/officeDocument/2006/relationships/customXml" Target="../ink/ink544.xml"/><Relationship Id="rId348" Type="http://schemas.openxmlformats.org/officeDocument/2006/relationships/customXml" Target="../ink/ink782.xml"/><Relationship Id="rId152" Type="http://schemas.openxmlformats.org/officeDocument/2006/relationships/customXml" Target="../ink/ink586.xml"/><Relationship Id="rId194" Type="http://schemas.openxmlformats.org/officeDocument/2006/relationships/customXml" Target="../ink/ink628.xml"/><Relationship Id="rId208" Type="http://schemas.openxmlformats.org/officeDocument/2006/relationships/customXml" Target="../ink/ink642.xml"/><Relationship Id="rId261" Type="http://schemas.openxmlformats.org/officeDocument/2006/relationships/customXml" Target="../ink/ink695.xml"/><Relationship Id="rId14" Type="http://schemas.openxmlformats.org/officeDocument/2006/relationships/customXml" Target="../ink/ink448.xml"/><Relationship Id="rId56" Type="http://schemas.openxmlformats.org/officeDocument/2006/relationships/customXml" Target="../ink/ink490.xml"/><Relationship Id="rId317" Type="http://schemas.openxmlformats.org/officeDocument/2006/relationships/customXml" Target="../ink/ink751.xml"/><Relationship Id="rId359" Type="http://schemas.openxmlformats.org/officeDocument/2006/relationships/customXml" Target="../ink/ink793.xml"/><Relationship Id="rId98" Type="http://schemas.openxmlformats.org/officeDocument/2006/relationships/customXml" Target="../ink/ink532.xml"/><Relationship Id="rId121" Type="http://schemas.openxmlformats.org/officeDocument/2006/relationships/customXml" Target="../ink/ink555.xml"/><Relationship Id="rId163" Type="http://schemas.openxmlformats.org/officeDocument/2006/relationships/customXml" Target="../ink/ink597.xml"/><Relationship Id="rId219" Type="http://schemas.openxmlformats.org/officeDocument/2006/relationships/customXml" Target="../ink/ink653.xml"/><Relationship Id="rId370" Type="http://schemas.openxmlformats.org/officeDocument/2006/relationships/customXml" Target="../ink/ink804.xml"/><Relationship Id="rId230" Type="http://schemas.openxmlformats.org/officeDocument/2006/relationships/customXml" Target="../ink/ink664.xml"/><Relationship Id="rId25" Type="http://schemas.openxmlformats.org/officeDocument/2006/relationships/customXml" Target="../ink/ink459.xml"/><Relationship Id="rId67" Type="http://schemas.openxmlformats.org/officeDocument/2006/relationships/customXml" Target="../ink/ink501.xml"/><Relationship Id="rId272" Type="http://schemas.openxmlformats.org/officeDocument/2006/relationships/customXml" Target="../ink/ink706.xml"/><Relationship Id="rId328" Type="http://schemas.openxmlformats.org/officeDocument/2006/relationships/customXml" Target="../ink/ink762.xml"/><Relationship Id="rId132" Type="http://schemas.openxmlformats.org/officeDocument/2006/relationships/customXml" Target="../ink/ink566.xml"/><Relationship Id="rId174" Type="http://schemas.openxmlformats.org/officeDocument/2006/relationships/customXml" Target="../ink/ink608.xml"/><Relationship Id="rId381" Type="http://schemas.openxmlformats.org/officeDocument/2006/relationships/customXml" Target="../ink/ink815.xml"/><Relationship Id="rId241" Type="http://schemas.openxmlformats.org/officeDocument/2006/relationships/customXml" Target="../ink/ink675.xml"/><Relationship Id="rId36" Type="http://schemas.openxmlformats.org/officeDocument/2006/relationships/customXml" Target="../ink/ink470.xml"/><Relationship Id="rId283" Type="http://schemas.openxmlformats.org/officeDocument/2006/relationships/customXml" Target="../ink/ink717.xml"/><Relationship Id="rId339" Type="http://schemas.openxmlformats.org/officeDocument/2006/relationships/customXml" Target="../ink/ink773.xml"/><Relationship Id="rId78" Type="http://schemas.openxmlformats.org/officeDocument/2006/relationships/customXml" Target="../ink/ink512.xml"/><Relationship Id="rId101" Type="http://schemas.openxmlformats.org/officeDocument/2006/relationships/customXml" Target="../ink/ink535.xml"/><Relationship Id="rId143" Type="http://schemas.openxmlformats.org/officeDocument/2006/relationships/customXml" Target="../ink/ink577.xml"/><Relationship Id="rId185" Type="http://schemas.openxmlformats.org/officeDocument/2006/relationships/customXml" Target="../ink/ink619.xml"/><Relationship Id="rId350" Type="http://schemas.openxmlformats.org/officeDocument/2006/relationships/customXml" Target="../ink/ink784.xml"/><Relationship Id="rId9" Type="http://schemas.openxmlformats.org/officeDocument/2006/relationships/customXml" Target="../ink/ink443.xml"/><Relationship Id="rId210" Type="http://schemas.openxmlformats.org/officeDocument/2006/relationships/customXml" Target="../ink/ink644.xml"/><Relationship Id="rId392" Type="http://schemas.openxmlformats.org/officeDocument/2006/relationships/customXml" Target="../ink/ink826.xml"/><Relationship Id="rId252" Type="http://schemas.openxmlformats.org/officeDocument/2006/relationships/customXml" Target="../ink/ink686.xml"/><Relationship Id="rId294" Type="http://schemas.openxmlformats.org/officeDocument/2006/relationships/customXml" Target="../ink/ink728.xml"/><Relationship Id="rId308" Type="http://schemas.openxmlformats.org/officeDocument/2006/relationships/customXml" Target="../ink/ink742.xml"/><Relationship Id="rId47" Type="http://schemas.openxmlformats.org/officeDocument/2006/relationships/customXml" Target="../ink/ink481.xml"/><Relationship Id="rId89" Type="http://schemas.openxmlformats.org/officeDocument/2006/relationships/customXml" Target="../ink/ink523.xml"/><Relationship Id="rId112" Type="http://schemas.openxmlformats.org/officeDocument/2006/relationships/customXml" Target="../ink/ink546.xml"/><Relationship Id="rId154" Type="http://schemas.openxmlformats.org/officeDocument/2006/relationships/customXml" Target="../ink/ink588.xml"/><Relationship Id="rId361" Type="http://schemas.openxmlformats.org/officeDocument/2006/relationships/customXml" Target="../ink/ink795.xml"/><Relationship Id="rId196" Type="http://schemas.openxmlformats.org/officeDocument/2006/relationships/customXml" Target="../ink/ink630.xml"/><Relationship Id="rId200" Type="http://schemas.openxmlformats.org/officeDocument/2006/relationships/customXml" Target="../ink/ink634.xml"/><Relationship Id="rId382" Type="http://schemas.openxmlformats.org/officeDocument/2006/relationships/customXml" Target="../ink/ink816.xml"/><Relationship Id="rId16" Type="http://schemas.openxmlformats.org/officeDocument/2006/relationships/customXml" Target="../ink/ink450.xml"/><Relationship Id="rId221" Type="http://schemas.openxmlformats.org/officeDocument/2006/relationships/customXml" Target="../ink/ink655.xml"/><Relationship Id="rId242" Type="http://schemas.openxmlformats.org/officeDocument/2006/relationships/customXml" Target="../ink/ink676.xml"/><Relationship Id="rId263" Type="http://schemas.openxmlformats.org/officeDocument/2006/relationships/customXml" Target="../ink/ink697.xml"/><Relationship Id="rId284" Type="http://schemas.openxmlformats.org/officeDocument/2006/relationships/customXml" Target="../ink/ink718.xml"/><Relationship Id="rId319" Type="http://schemas.openxmlformats.org/officeDocument/2006/relationships/customXml" Target="../ink/ink753.xml"/><Relationship Id="rId37" Type="http://schemas.openxmlformats.org/officeDocument/2006/relationships/customXml" Target="../ink/ink471.xml"/><Relationship Id="rId58" Type="http://schemas.openxmlformats.org/officeDocument/2006/relationships/customXml" Target="../ink/ink492.xml"/><Relationship Id="rId79" Type="http://schemas.openxmlformats.org/officeDocument/2006/relationships/customXml" Target="../ink/ink513.xml"/><Relationship Id="rId102" Type="http://schemas.openxmlformats.org/officeDocument/2006/relationships/customXml" Target="../ink/ink536.xml"/><Relationship Id="rId123" Type="http://schemas.openxmlformats.org/officeDocument/2006/relationships/customXml" Target="../ink/ink557.xml"/><Relationship Id="rId144" Type="http://schemas.openxmlformats.org/officeDocument/2006/relationships/customXml" Target="../ink/ink578.xml"/><Relationship Id="rId330" Type="http://schemas.openxmlformats.org/officeDocument/2006/relationships/customXml" Target="../ink/ink764.xml"/><Relationship Id="rId90" Type="http://schemas.openxmlformats.org/officeDocument/2006/relationships/customXml" Target="../ink/ink524.xml"/><Relationship Id="rId165" Type="http://schemas.openxmlformats.org/officeDocument/2006/relationships/customXml" Target="../ink/ink599.xml"/><Relationship Id="rId186" Type="http://schemas.openxmlformats.org/officeDocument/2006/relationships/customXml" Target="../ink/ink620.xml"/><Relationship Id="rId351" Type="http://schemas.openxmlformats.org/officeDocument/2006/relationships/customXml" Target="../ink/ink785.xml"/><Relationship Id="rId372" Type="http://schemas.openxmlformats.org/officeDocument/2006/relationships/customXml" Target="../ink/ink806.xml"/><Relationship Id="rId211" Type="http://schemas.openxmlformats.org/officeDocument/2006/relationships/customXml" Target="../ink/ink645.xml"/><Relationship Id="rId232" Type="http://schemas.openxmlformats.org/officeDocument/2006/relationships/customXml" Target="../ink/ink666.xml"/><Relationship Id="rId253" Type="http://schemas.openxmlformats.org/officeDocument/2006/relationships/customXml" Target="../ink/ink687.xml"/><Relationship Id="rId274" Type="http://schemas.openxmlformats.org/officeDocument/2006/relationships/customXml" Target="../ink/ink708.xml"/><Relationship Id="rId295" Type="http://schemas.openxmlformats.org/officeDocument/2006/relationships/customXml" Target="../ink/ink729.xml"/><Relationship Id="rId309" Type="http://schemas.openxmlformats.org/officeDocument/2006/relationships/customXml" Target="../ink/ink743.xml"/><Relationship Id="rId27" Type="http://schemas.openxmlformats.org/officeDocument/2006/relationships/customXml" Target="../ink/ink461.xml"/><Relationship Id="rId48" Type="http://schemas.openxmlformats.org/officeDocument/2006/relationships/customXml" Target="../ink/ink482.xml"/><Relationship Id="rId69" Type="http://schemas.openxmlformats.org/officeDocument/2006/relationships/customXml" Target="../ink/ink503.xml"/><Relationship Id="rId113" Type="http://schemas.openxmlformats.org/officeDocument/2006/relationships/customXml" Target="../ink/ink547.xml"/><Relationship Id="rId134" Type="http://schemas.openxmlformats.org/officeDocument/2006/relationships/customXml" Target="../ink/ink568.xml"/><Relationship Id="rId320" Type="http://schemas.openxmlformats.org/officeDocument/2006/relationships/customXml" Target="../ink/ink754.xml"/><Relationship Id="rId80" Type="http://schemas.openxmlformats.org/officeDocument/2006/relationships/customXml" Target="../ink/ink514.xml"/><Relationship Id="rId155" Type="http://schemas.openxmlformats.org/officeDocument/2006/relationships/customXml" Target="../ink/ink589.xml"/><Relationship Id="rId176" Type="http://schemas.openxmlformats.org/officeDocument/2006/relationships/customXml" Target="../ink/ink610.xml"/><Relationship Id="rId197" Type="http://schemas.openxmlformats.org/officeDocument/2006/relationships/customXml" Target="../ink/ink631.xml"/><Relationship Id="rId341" Type="http://schemas.openxmlformats.org/officeDocument/2006/relationships/customXml" Target="../ink/ink775.xml"/><Relationship Id="rId362" Type="http://schemas.openxmlformats.org/officeDocument/2006/relationships/customXml" Target="../ink/ink796.xml"/><Relationship Id="rId383" Type="http://schemas.openxmlformats.org/officeDocument/2006/relationships/customXml" Target="../ink/ink817.xml"/><Relationship Id="rId201" Type="http://schemas.openxmlformats.org/officeDocument/2006/relationships/customXml" Target="../ink/ink635.xml"/><Relationship Id="rId222" Type="http://schemas.openxmlformats.org/officeDocument/2006/relationships/customXml" Target="../ink/ink656.xml"/><Relationship Id="rId243" Type="http://schemas.openxmlformats.org/officeDocument/2006/relationships/customXml" Target="../ink/ink677.xml"/><Relationship Id="rId264" Type="http://schemas.openxmlformats.org/officeDocument/2006/relationships/customXml" Target="../ink/ink698.xml"/><Relationship Id="rId285" Type="http://schemas.openxmlformats.org/officeDocument/2006/relationships/customXml" Target="../ink/ink719.xml"/><Relationship Id="rId17" Type="http://schemas.openxmlformats.org/officeDocument/2006/relationships/customXml" Target="../ink/ink451.xml"/><Relationship Id="rId38" Type="http://schemas.openxmlformats.org/officeDocument/2006/relationships/customXml" Target="../ink/ink472.xml"/><Relationship Id="rId59" Type="http://schemas.openxmlformats.org/officeDocument/2006/relationships/customXml" Target="../ink/ink493.xml"/><Relationship Id="rId103" Type="http://schemas.openxmlformats.org/officeDocument/2006/relationships/customXml" Target="../ink/ink537.xml"/><Relationship Id="rId124" Type="http://schemas.openxmlformats.org/officeDocument/2006/relationships/customXml" Target="../ink/ink558.xml"/><Relationship Id="rId310" Type="http://schemas.openxmlformats.org/officeDocument/2006/relationships/customXml" Target="../ink/ink744.xml"/><Relationship Id="rId70" Type="http://schemas.openxmlformats.org/officeDocument/2006/relationships/customXml" Target="../ink/ink504.xml"/><Relationship Id="rId91" Type="http://schemas.openxmlformats.org/officeDocument/2006/relationships/customXml" Target="../ink/ink525.xml"/><Relationship Id="rId145" Type="http://schemas.openxmlformats.org/officeDocument/2006/relationships/customXml" Target="../ink/ink579.xml"/><Relationship Id="rId166" Type="http://schemas.openxmlformats.org/officeDocument/2006/relationships/customXml" Target="../ink/ink600.xml"/><Relationship Id="rId187" Type="http://schemas.openxmlformats.org/officeDocument/2006/relationships/customXml" Target="../ink/ink621.xml"/><Relationship Id="rId331" Type="http://schemas.openxmlformats.org/officeDocument/2006/relationships/customXml" Target="../ink/ink765.xml"/><Relationship Id="rId352" Type="http://schemas.openxmlformats.org/officeDocument/2006/relationships/customXml" Target="../ink/ink786.xml"/><Relationship Id="rId373" Type="http://schemas.openxmlformats.org/officeDocument/2006/relationships/customXml" Target="../ink/ink807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646.xml"/><Relationship Id="rId233" Type="http://schemas.openxmlformats.org/officeDocument/2006/relationships/customXml" Target="../ink/ink667.xml"/><Relationship Id="rId254" Type="http://schemas.openxmlformats.org/officeDocument/2006/relationships/customXml" Target="../ink/ink688.xml"/><Relationship Id="rId28" Type="http://schemas.openxmlformats.org/officeDocument/2006/relationships/customXml" Target="../ink/ink462.xml"/><Relationship Id="rId49" Type="http://schemas.openxmlformats.org/officeDocument/2006/relationships/customXml" Target="../ink/ink483.xml"/><Relationship Id="rId114" Type="http://schemas.openxmlformats.org/officeDocument/2006/relationships/customXml" Target="../ink/ink548.xml"/><Relationship Id="rId275" Type="http://schemas.openxmlformats.org/officeDocument/2006/relationships/customXml" Target="../ink/ink709.xml"/><Relationship Id="rId296" Type="http://schemas.openxmlformats.org/officeDocument/2006/relationships/customXml" Target="../ink/ink730.xml"/><Relationship Id="rId300" Type="http://schemas.openxmlformats.org/officeDocument/2006/relationships/customXml" Target="../ink/ink734.xml"/><Relationship Id="rId60" Type="http://schemas.openxmlformats.org/officeDocument/2006/relationships/customXml" Target="../ink/ink494.xml"/><Relationship Id="rId81" Type="http://schemas.openxmlformats.org/officeDocument/2006/relationships/customXml" Target="../ink/ink515.xml"/><Relationship Id="rId135" Type="http://schemas.openxmlformats.org/officeDocument/2006/relationships/customXml" Target="../ink/ink569.xml"/><Relationship Id="rId156" Type="http://schemas.openxmlformats.org/officeDocument/2006/relationships/customXml" Target="../ink/ink590.xml"/><Relationship Id="rId177" Type="http://schemas.openxmlformats.org/officeDocument/2006/relationships/customXml" Target="../ink/ink611.xml"/><Relationship Id="rId198" Type="http://schemas.openxmlformats.org/officeDocument/2006/relationships/customXml" Target="../ink/ink632.xml"/><Relationship Id="rId321" Type="http://schemas.openxmlformats.org/officeDocument/2006/relationships/customXml" Target="../ink/ink755.xml"/><Relationship Id="rId342" Type="http://schemas.openxmlformats.org/officeDocument/2006/relationships/customXml" Target="../ink/ink776.xml"/><Relationship Id="rId363" Type="http://schemas.openxmlformats.org/officeDocument/2006/relationships/customXml" Target="../ink/ink797.xml"/><Relationship Id="rId384" Type="http://schemas.openxmlformats.org/officeDocument/2006/relationships/customXml" Target="../ink/ink818.xml"/><Relationship Id="rId202" Type="http://schemas.openxmlformats.org/officeDocument/2006/relationships/customXml" Target="../ink/ink636.xml"/><Relationship Id="rId223" Type="http://schemas.openxmlformats.org/officeDocument/2006/relationships/customXml" Target="../ink/ink657.xml"/><Relationship Id="rId244" Type="http://schemas.openxmlformats.org/officeDocument/2006/relationships/customXml" Target="../ink/ink678.xml"/><Relationship Id="rId18" Type="http://schemas.openxmlformats.org/officeDocument/2006/relationships/customXml" Target="../ink/ink452.xml"/><Relationship Id="rId39" Type="http://schemas.openxmlformats.org/officeDocument/2006/relationships/customXml" Target="../ink/ink473.xml"/><Relationship Id="rId265" Type="http://schemas.openxmlformats.org/officeDocument/2006/relationships/customXml" Target="../ink/ink699.xml"/><Relationship Id="rId286" Type="http://schemas.openxmlformats.org/officeDocument/2006/relationships/customXml" Target="../ink/ink720.xml"/><Relationship Id="rId50" Type="http://schemas.openxmlformats.org/officeDocument/2006/relationships/customXml" Target="../ink/ink484.xml"/><Relationship Id="rId104" Type="http://schemas.openxmlformats.org/officeDocument/2006/relationships/customXml" Target="../ink/ink538.xml"/><Relationship Id="rId125" Type="http://schemas.openxmlformats.org/officeDocument/2006/relationships/customXml" Target="../ink/ink559.xml"/><Relationship Id="rId146" Type="http://schemas.openxmlformats.org/officeDocument/2006/relationships/customXml" Target="../ink/ink580.xml"/><Relationship Id="rId167" Type="http://schemas.openxmlformats.org/officeDocument/2006/relationships/customXml" Target="../ink/ink601.xml"/><Relationship Id="rId188" Type="http://schemas.openxmlformats.org/officeDocument/2006/relationships/customXml" Target="../ink/ink622.xml"/><Relationship Id="rId311" Type="http://schemas.openxmlformats.org/officeDocument/2006/relationships/customXml" Target="../ink/ink745.xml"/><Relationship Id="rId332" Type="http://schemas.openxmlformats.org/officeDocument/2006/relationships/customXml" Target="../ink/ink766.xml"/><Relationship Id="rId353" Type="http://schemas.openxmlformats.org/officeDocument/2006/relationships/customXml" Target="../ink/ink787.xml"/><Relationship Id="rId374" Type="http://schemas.openxmlformats.org/officeDocument/2006/relationships/customXml" Target="../ink/ink808.xml"/><Relationship Id="rId71" Type="http://schemas.openxmlformats.org/officeDocument/2006/relationships/customXml" Target="../ink/ink505.xml"/><Relationship Id="rId92" Type="http://schemas.openxmlformats.org/officeDocument/2006/relationships/customXml" Target="../ink/ink526.xml"/><Relationship Id="rId213" Type="http://schemas.openxmlformats.org/officeDocument/2006/relationships/customXml" Target="../ink/ink647.xml"/><Relationship Id="rId234" Type="http://schemas.openxmlformats.org/officeDocument/2006/relationships/customXml" Target="../ink/ink668.xml"/><Relationship Id="rId2" Type="http://schemas.openxmlformats.org/officeDocument/2006/relationships/image" Target="../media/image20.png"/><Relationship Id="rId29" Type="http://schemas.openxmlformats.org/officeDocument/2006/relationships/customXml" Target="../ink/ink463.xml"/><Relationship Id="rId255" Type="http://schemas.openxmlformats.org/officeDocument/2006/relationships/customXml" Target="../ink/ink689.xml"/><Relationship Id="rId276" Type="http://schemas.openxmlformats.org/officeDocument/2006/relationships/customXml" Target="../ink/ink710.xml"/><Relationship Id="rId297" Type="http://schemas.openxmlformats.org/officeDocument/2006/relationships/customXml" Target="../ink/ink731.xml"/><Relationship Id="rId40" Type="http://schemas.openxmlformats.org/officeDocument/2006/relationships/customXml" Target="../ink/ink474.xml"/><Relationship Id="rId115" Type="http://schemas.openxmlformats.org/officeDocument/2006/relationships/customXml" Target="../ink/ink549.xml"/><Relationship Id="rId136" Type="http://schemas.openxmlformats.org/officeDocument/2006/relationships/customXml" Target="../ink/ink570.xml"/><Relationship Id="rId157" Type="http://schemas.openxmlformats.org/officeDocument/2006/relationships/customXml" Target="../ink/ink591.xml"/><Relationship Id="rId178" Type="http://schemas.openxmlformats.org/officeDocument/2006/relationships/customXml" Target="../ink/ink612.xml"/><Relationship Id="rId301" Type="http://schemas.openxmlformats.org/officeDocument/2006/relationships/customXml" Target="../ink/ink735.xml"/><Relationship Id="rId322" Type="http://schemas.openxmlformats.org/officeDocument/2006/relationships/customXml" Target="../ink/ink756.xml"/><Relationship Id="rId343" Type="http://schemas.openxmlformats.org/officeDocument/2006/relationships/customXml" Target="../ink/ink777.xml"/><Relationship Id="rId364" Type="http://schemas.openxmlformats.org/officeDocument/2006/relationships/customXml" Target="../ink/ink798.xml"/><Relationship Id="rId61" Type="http://schemas.openxmlformats.org/officeDocument/2006/relationships/customXml" Target="../ink/ink495.xml"/><Relationship Id="rId82" Type="http://schemas.openxmlformats.org/officeDocument/2006/relationships/customXml" Target="../ink/ink516.xml"/><Relationship Id="rId199" Type="http://schemas.openxmlformats.org/officeDocument/2006/relationships/customXml" Target="../ink/ink633.xml"/><Relationship Id="rId203" Type="http://schemas.openxmlformats.org/officeDocument/2006/relationships/customXml" Target="../ink/ink637.xml"/><Relationship Id="rId385" Type="http://schemas.openxmlformats.org/officeDocument/2006/relationships/customXml" Target="../ink/ink819.xml"/><Relationship Id="rId19" Type="http://schemas.openxmlformats.org/officeDocument/2006/relationships/customXml" Target="../ink/ink453.xml"/><Relationship Id="rId224" Type="http://schemas.openxmlformats.org/officeDocument/2006/relationships/customXml" Target="../ink/ink658.xml"/><Relationship Id="rId245" Type="http://schemas.openxmlformats.org/officeDocument/2006/relationships/customXml" Target="../ink/ink679.xml"/><Relationship Id="rId266" Type="http://schemas.openxmlformats.org/officeDocument/2006/relationships/customXml" Target="../ink/ink700.xml"/><Relationship Id="rId287" Type="http://schemas.openxmlformats.org/officeDocument/2006/relationships/customXml" Target="../ink/ink721.xml"/><Relationship Id="rId30" Type="http://schemas.openxmlformats.org/officeDocument/2006/relationships/customXml" Target="../ink/ink464.xml"/><Relationship Id="rId105" Type="http://schemas.openxmlformats.org/officeDocument/2006/relationships/customXml" Target="../ink/ink539.xml"/><Relationship Id="rId126" Type="http://schemas.openxmlformats.org/officeDocument/2006/relationships/customXml" Target="../ink/ink560.xml"/><Relationship Id="rId147" Type="http://schemas.openxmlformats.org/officeDocument/2006/relationships/customXml" Target="../ink/ink581.xml"/><Relationship Id="rId168" Type="http://schemas.openxmlformats.org/officeDocument/2006/relationships/customXml" Target="../ink/ink602.xml"/><Relationship Id="rId312" Type="http://schemas.openxmlformats.org/officeDocument/2006/relationships/customXml" Target="../ink/ink746.xml"/><Relationship Id="rId333" Type="http://schemas.openxmlformats.org/officeDocument/2006/relationships/customXml" Target="../ink/ink767.xml"/><Relationship Id="rId354" Type="http://schemas.openxmlformats.org/officeDocument/2006/relationships/customXml" Target="../ink/ink788.xml"/><Relationship Id="rId51" Type="http://schemas.openxmlformats.org/officeDocument/2006/relationships/customXml" Target="../ink/ink485.xml"/><Relationship Id="rId72" Type="http://schemas.openxmlformats.org/officeDocument/2006/relationships/customXml" Target="../ink/ink506.xml"/><Relationship Id="rId93" Type="http://schemas.openxmlformats.org/officeDocument/2006/relationships/customXml" Target="../ink/ink527.xml"/><Relationship Id="rId189" Type="http://schemas.openxmlformats.org/officeDocument/2006/relationships/customXml" Target="../ink/ink623.xml"/><Relationship Id="rId375" Type="http://schemas.openxmlformats.org/officeDocument/2006/relationships/customXml" Target="../ink/ink809.xml"/><Relationship Id="rId3" Type="http://schemas.openxmlformats.org/officeDocument/2006/relationships/image" Target="../media/image21.png"/><Relationship Id="rId214" Type="http://schemas.openxmlformats.org/officeDocument/2006/relationships/customXml" Target="../ink/ink648.xml"/><Relationship Id="rId235" Type="http://schemas.openxmlformats.org/officeDocument/2006/relationships/customXml" Target="../ink/ink669.xml"/><Relationship Id="rId256" Type="http://schemas.openxmlformats.org/officeDocument/2006/relationships/customXml" Target="../ink/ink690.xml"/><Relationship Id="rId277" Type="http://schemas.openxmlformats.org/officeDocument/2006/relationships/customXml" Target="../ink/ink711.xml"/><Relationship Id="rId298" Type="http://schemas.openxmlformats.org/officeDocument/2006/relationships/customXml" Target="../ink/ink732.xml"/><Relationship Id="rId116" Type="http://schemas.openxmlformats.org/officeDocument/2006/relationships/customXml" Target="../ink/ink550.xml"/><Relationship Id="rId137" Type="http://schemas.openxmlformats.org/officeDocument/2006/relationships/customXml" Target="../ink/ink571.xml"/><Relationship Id="rId158" Type="http://schemas.openxmlformats.org/officeDocument/2006/relationships/customXml" Target="../ink/ink592.xml"/><Relationship Id="rId302" Type="http://schemas.openxmlformats.org/officeDocument/2006/relationships/customXml" Target="../ink/ink736.xml"/><Relationship Id="rId323" Type="http://schemas.openxmlformats.org/officeDocument/2006/relationships/customXml" Target="../ink/ink757.xml"/><Relationship Id="rId344" Type="http://schemas.openxmlformats.org/officeDocument/2006/relationships/customXml" Target="../ink/ink778.xml"/><Relationship Id="rId20" Type="http://schemas.openxmlformats.org/officeDocument/2006/relationships/customXml" Target="../ink/ink454.xml"/><Relationship Id="rId41" Type="http://schemas.openxmlformats.org/officeDocument/2006/relationships/customXml" Target="../ink/ink475.xml"/><Relationship Id="rId62" Type="http://schemas.openxmlformats.org/officeDocument/2006/relationships/customXml" Target="../ink/ink496.xml"/><Relationship Id="rId83" Type="http://schemas.openxmlformats.org/officeDocument/2006/relationships/customXml" Target="../ink/ink517.xml"/><Relationship Id="rId179" Type="http://schemas.openxmlformats.org/officeDocument/2006/relationships/customXml" Target="../ink/ink613.xml"/><Relationship Id="rId365" Type="http://schemas.openxmlformats.org/officeDocument/2006/relationships/customXml" Target="../ink/ink799.xml"/><Relationship Id="rId386" Type="http://schemas.openxmlformats.org/officeDocument/2006/relationships/customXml" Target="../ink/ink820.xml"/><Relationship Id="rId190" Type="http://schemas.openxmlformats.org/officeDocument/2006/relationships/customXml" Target="../ink/ink624.xml"/><Relationship Id="rId204" Type="http://schemas.openxmlformats.org/officeDocument/2006/relationships/customXml" Target="../ink/ink638.xml"/><Relationship Id="rId225" Type="http://schemas.openxmlformats.org/officeDocument/2006/relationships/customXml" Target="../ink/ink659.xml"/><Relationship Id="rId246" Type="http://schemas.openxmlformats.org/officeDocument/2006/relationships/customXml" Target="../ink/ink680.xml"/><Relationship Id="rId267" Type="http://schemas.openxmlformats.org/officeDocument/2006/relationships/customXml" Target="../ink/ink701.xml"/><Relationship Id="rId288" Type="http://schemas.openxmlformats.org/officeDocument/2006/relationships/customXml" Target="../ink/ink722.xml"/><Relationship Id="rId106" Type="http://schemas.openxmlformats.org/officeDocument/2006/relationships/customXml" Target="../ink/ink540.xml"/><Relationship Id="rId127" Type="http://schemas.openxmlformats.org/officeDocument/2006/relationships/customXml" Target="../ink/ink561.xml"/><Relationship Id="rId313" Type="http://schemas.openxmlformats.org/officeDocument/2006/relationships/customXml" Target="../ink/ink747.xml"/><Relationship Id="rId10" Type="http://schemas.openxmlformats.org/officeDocument/2006/relationships/customXml" Target="../ink/ink444.xml"/><Relationship Id="rId31" Type="http://schemas.openxmlformats.org/officeDocument/2006/relationships/customXml" Target="../ink/ink465.xml"/><Relationship Id="rId52" Type="http://schemas.openxmlformats.org/officeDocument/2006/relationships/customXml" Target="../ink/ink486.xml"/><Relationship Id="rId73" Type="http://schemas.openxmlformats.org/officeDocument/2006/relationships/customXml" Target="../ink/ink507.xml"/><Relationship Id="rId94" Type="http://schemas.openxmlformats.org/officeDocument/2006/relationships/customXml" Target="../ink/ink528.xml"/><Relationship Id="rId148" Type="http://schemas.openxmlformats.org/officeDocument/2006/relationships/customXml" Target="../ink/ink582.xml"/><Relationship Id="rId169" Type="http://schemas.openxmlformats.org/officeDocument/2006/relationships/customXml" Target="../ink/ink603.xml"/><Relationship Id="rId334" Type="http://schemas.openxmlformats.org/officeDocument/2006/relationships/customXml" Target="../ink/ink768.xml"/><Relationship Id="rId355" Type="http://schemas.openxmlformats.org/officeDocument/2006/relationships/customXml" Target="../ink/ink789.xml"/><Relationship Id="rId376" Type="http://schemas.openxmlformats.org/officeDocument/2006/relationships/customXml" Target="../ink/ink810.xml"/><Relationship Id="rId4" Type="http://schemas.openxmlformats.org/officeDocument/2006/relationships/image" Target="../media/image22.png"/><Relationship Id="rId180" Type="http://schemas.openxmlformats.org/officeDocument/2006/relationships/customXml" Target="../ink/ink614.xml"/><Relationship Id="rId215" Type="http://schemas.openxmlformats.org/officeDocument/2006/relationships/customXml" Target="../ink/ink649.xml"/><Relationship Id="rId236" Type="http://schemas.openxmlformats.org/officeDocument/2006/relationships/customXml" Target="../ink/ink670.xml"/><Relationship Id="rId257" Type="http://schemas.openxmlformats.org/officeDocument/2006/relationships/customXml" Target="../ink/ink691.xml"/><Relationship Id="rId278" Type="http://schemas.openxmlformats.org/officeDocument/2006/relationships/customXml" Target="../ink/ink712.xml"/><Relationship Id="rId303" Type="http://schemas.openxmlformats.org/officeDocument/2006/relationships/customXml" Target="../ink/ink737.xml"/><Relationship Id="rId42" Type="http://schemas.openxmlformats.org/officeDocument/2006/relationships/customXml" Target="../ink/ink476.xml"/><Relationship Id="rId84" Type="http://schemas.openxmlformats.org/officeDocument/2006/relationships/customXml" Target="../ink/ink518.xml"/><Relationship Id="rId138" Type="http://schemas.openxmlformats.org/officeDocument/2006/relationships/customXml" Target="../ink/ink572.xml"/><Relationship Id="rId345" Type="http://schemas.openxmlformats.org/officeDocument/2006/relationships/customXml" Target="../ink/ink779.xml"/><Relationship Id="rId387" Type="http://schemas.openxmlformats.org/officeDocument/2006/relationships/customXml" Target="../ink/ink821.xml"/><Relationship Id="rId191" Type="http://schemas.openxmlformats.org/officeDocument/2006/relationships/customXml" Target="../ink/ink625.xml"/><Relationship Id="rId205" Type="http://schemas.openxmlformats.org/officeDocument/2006/relationships/customXml" Target="../ink/ink639.xml"/><Relationship Id="rId247" Type="http://schemas.openxmlformats.org/officeDocument/2006/relationships/customXml" Target="../ink/ink681.xml"/><Relationship Id="rId107" Type="http://schemas.openxmlformats.org/officeDocument/2006/relationships/customXml" Target="../ink/ink541.xml"/><Relationship Id="rId289" Type="http://schemas.openxmlformats.org/officeDocument/2006/relationships/customXml" Target="../ink/ink723.xml"/><Relationship Id="rId11" Type="http://schemas.openxmlformats.org/officeDocument/2006/relationships/customXml" Target="../ink/ink445.xml"/><Relationship Id="rId53" Type="http://schemas.openxmlformats.org/officeDocument/2006/relationships/customXml" Target="../ink/ink487.xml"/><Relationship Id="rId149" Type="http://schemas.openxmlformats.org/officeDocument/2006/relationships/customXml" Target="../ink/ink583.xml"/><Relationship Id="rId314" Type="http://schemas.openxmlformats.org/officeDocument/2006/relationships/customXml" Target="../ink/ink748.xml"/><Relationship Id="rId356" Type="http://schemas.openxmlformats.org/officeDocument/2006/relationships/customXml" Target="../ink/ink790.xml"/><Relationship Id="rId95" Type="http://schemas.openxmlformats.org/officeDocument/2006/relationships/customXml" Target="../ink/ink529.xml"/><Relationship Id="rId160" Type="http://schemas.openxmlformats.org/officeDocument/2006/relationships/customXml" Target="../ink/ink594.xml"/><Relationship Id="rId216" Type="http://schemas.openxmlformats.org/officeDocument/2006/relationships/customXml" Target="../ink/ink650.xml"/><Relationship Id="rId258" Type="http://schemas.openxmlformats.org/officeDocument/2006/relationships/customXml" Target="../ink/ink692.xml"/><Relationship Id="rId22" Type="http://schemas.openxmlformats.org/officeDocument/2006/relationships/customXml" Target="../ink/ink456.xml"/><Relationship Id="rId64" Type="http://schemas.openxmlformats.org/officeDocument/2006/relationships/customXml" Target="../ink/ink498.xml"/><Relationship Id="rId118" Type="http://schemas.openxmlformats.org/officeDocument/2006/relationships/customXml" Target="../ink/ink552.xml"/><Relationship Id="rId325" Type="http://schemas.openxmlformats.org/officeDocument/2006/relationships/customXml" Target="../ink/ink759.xml"/><Relationship Id="rId367" Type="http://schemas.openxmlformats.org/officeDocument/2006/relationships/customXml" Target="../ink/ink801.xml"/><Relationship Id="rId171" Type="http://schemas.openxmlformats.org/officeDocument/2006/relationships/customXml" Target="../ink/ink605.xml"/><Relationship Id="rId227" Type="http://schemas.openxmlformats.org/officeDocument/2006/relationships/customXml" Target="../ink/ink661.xml"/><Relationship Id="rId269" Type="http://schemas.openxmlformats.org/officeDocument/2006/relationships/customXml" Target="../ink/ink703.xml"/><Relationship Id="rId33" Type="http://schemas.openxmlformats.org/officeDocument/2006/relationships/customXml" Target="../ink/ink467.xml"/><Relationship Id="rId129" Type="http://schemas.openxmlformats.org/officeDocument/2006/relationships/customXml" Target="../ink/ink563.xml"/><Relationship Id="rId280" Type="http://schemas.openxmlformats.org/officeDocument/2006/relationships/customXml" Target="../ink/ink714.xml"/><Relationship Id="rId336" Type="http://schemas.openxmlformats.org/officeDocument/2006/relationships/customXml" Target="../ink/ink770.xml"/><Relationship Id="rId75" Type="http://schemas.openxmlformats.org/officeDocument/2006/relationships/customXml" Target="../ink/ink509.xml"/><Relationship Id="rId140" Type="http://schemas.openxmlformats.org/officeDocument/2006/relationships/customXml" Target="../ink/ink574.xml"/><Relationship Id="rId182" Type="http://schemas.openxmlformats.org/officeDocument/2006/relationships/customXml" Target="../ink/ink616.xml"/><Relationship Id="rId378" Type="http://schemas.openxmlformats.org/officeDocument/2006/relationships/customXml" Target="../ink/ink812.xml"/><Relationship Id="rId6" Type="http://schemas.openxmlformats.org/officeDocument/2006/relationships/customXml" Target="../ink/ink440.xml"/><Relationship Id="rId238" Type="http://schemas.openxmlformats.org/officeDocument/2006/relationships/customXml" Target="../ink/ink672.xml"/><Relationship Id="rId291" Type="http://schemas.openxmlformats.org/officeDocument/2006/relationships/customXml" Target="../ink/ink725.xml"/><Relationship Id="rId305" Type="http://schemas.openxmlformats.org/officeDocument/2006/relationships/customXml" Target="../ink/ink739.xml"/><Relationship Id="rId347" Type="http://schemas.openxmlformats.org/officeDocument/2006/relationships/customXml" Target="../ink/ink781.xml"/><Relationship Id="rId44" Type="http://schemas.openxmlformats.org/officeDocument/2006/relationships/customXml" Target="../ink/ink478.xml"/><Relationship Id="rId86" Type="http://schemas.openxmlformats.org/officeDocument/2006/relationships/customXml" Target="../ink/ink520.xml"/><Relationship Id="rId151" Type="http://schemas.openxmlformats.org/officeDocument/2006/relationships/customXml" Target="../ink/ink585.xml"/><Relationship Id="rId389" Type="http://schemas.openxmlformats.org/officeDocument/2006/relationships/customXml" Target="../ink/ink823.xml"/><Relationship Id="rId193" Type="http://schemas.openxmlformats.org/officeDocument/2006/relationships/customXml" Target="../ink/ink627.xml"/><Relationship Id="rId207" Type="http://schemas.openxmlformats.org/officeDocument/2006/relationships/customXml" Target="../ink/ink641.xml"/><Relationship Id="rId249" Type="http://schemas.openxmlformats.org/officeDocument/2006/relationships/customXml" Target="../ink/ink683.xml"/><Relationship Id="rId13" Type="http://schemas.openxmlformats.org/officeDocument/2006/relationships/customXml" Target="../ink/ink447.xml"/><Relationship Id="rId109" Type="http://schemas.openxmlformats.org/officeDocument/2006/relationships/customXml" Target="../ink/ink543.xml"/><Relationship Id="rId260" Type="http://schemas.openxmlformats.org/officeDocument/2006/relationships/customXml" Target="../ink/ink694.xml"/><Relationship Id="rId316" Type="http://schemas.openxmlformats.org/officeDocument/2006/relationships/customXml" Target="../ink/ink750.xml"/><Relationship Id="rId55" Type="http://schemas.openxmlformats.org/officeDocument/2006/relationships/customXml" Target="../ink/ink489.xml"/><Relationship Id="rId97" Type="http://schemas.openxmlformats.org/officeDocument/2006/relationships/customXml" Target="../ink/ink531.xml"/><Relationship Id="rId120" Type="http://schemas.openxmlformats.org/officeDocument/2006/relationships/customXml" Target="../ink/ink554.xml"/><Relationship Id="rId358" Type="http://schemas.openxmlformats.org/officeDocument/2006/relationships/customXml" Target="../ink/ink792.xml"/><Relationship Id="rId162" Type="http://schemas.openxmlformats.org/officeDocument/2006/relationships/customXml" Target="../ink/ink596.xml"/><Relationship Id="rId218" Type="http://schemas.openxmlformats.org/officeDocument/2006/relationships/customXml" Target="../ink/ink652.xml"/><Relationship Id="rId271" Type="http://schemas.openxmlformats.org/officeDocument/2006/relationships/customXml" Target="../ink/ink705.xml"/><Relationship Id="rId24" Type="http://schemas.openxmlformats.org/officeDocument/2006/relationships/customXml" Target="../ink/ink458.xml"/><Relationship Id="rId66" Type="http://schemas.openxmlformats.org/officeDocument/2006/relationships/customXml" Target="../ink/ink500.xml"/><Relationship Id="rId131" Type="http://schemas.openxmlformats.org/officeDocument/2006/relationships/customXml" Target="../ink/ink565.xml"/><Relationship Id="rId327" Type="http://schemas.openxmlformats.org/officeDocument/2006/relationships/customXml" Target="../ink/ink761.xml"/><Relationship Id="rId369" Type="http://schemas.openxmlformats.org/officeDocument/2006/relationships/customXml" Target="../ink/ink803.xml"/><Relationship Id="rId173" Type="http://schemas.openxmlformats.org/officeDocument/2006/relationships/customXml" Target="../ink/ink607.xml"/><Relationship Id="rId229" Type="http://schemas.openxmlformats.org/officeDocument/2006/relationships/customXml" Target="../ink/ink663.xml"/><Relationship Id="rId380" Type="http://schemas.openxmlformats.org/officeDocument/2006/relationships/customXml" Target="../ink/ink814.xml"/><Relationship Id="rId240" Type="http://schemas.openxmlformats.org/officeDocument/2006/relationships/customXml" Target="../ink/ink674.xml"/><Relationship Id="rId35" Type="http://schemas.openxmlformats.org/officeDocument/2006/relationships/customXml" Target="../ink/ink469.xml"/><Relationship Id="rId77" Type="http://schemas.openxmlformats.org/officeDocument/2006/relationships/customXml" Target="../ink/ink511.xml"/><Relationship Id="rId100" Type="http://schemas.openxmlformats.org/officeDocument/2006/relationships/customXml" Target="../ink/ink534.xml"/><Relationship Id="rId282" Type="http://schemas.openxmlformats.org/officeDocument/2006/relationships/customXml" Target="../ink/ink716.xml"/><Relationship Id="rId338" Type="http://schemas.openxmlformats.org/officeDocument/2006/relationships/customXml" Target="../ink/ink772.xml"/><Relationship Id="rId8" Type="http://schemas.openxmlformats.org/officeDocument/2006/relationships/customXml" Target="../ink/ink442.xml"/><Relationship Id="rId142" Type="http://schemas.openxmlformats.org/officeDocument/2006/relationships/customXml" Target="../ink/ink576.xml"/><Relationship Id="rId184" Type="http://schemas.openxmlformats.org/officeDocument/2006/relationships/customXml" Target="../ink/ink618.xml"/><Relationship Id="rId391" Type="http://schemas.openxmlformats.org/officeDocument/2006/relationships/customXml" Target="../ink/ink825.xml"/><Relationship Id="rId251" Type="http://schemas.openxmlformats.org/officeDocument/2006/relationships/customXml" Target="../ink/ink685.xml"/><Relationship Id="rId46" Type="http://schemas.openxmlformats.org/officeDocument/2006/relationships/customXml" Target="../ink/ink480.xml"/><Relationship Id="rId293" Type="http://schemas.openxmlformats.org/officeDocument/2006/relationships/customXml" Target="../ink/ink727.xml"/><Relationship Id="rId307" Type="http://schemas.openxmlformats.org/officeDocument/2006/relationships/customXml" Target="../ink/ink741.xml"/><Relationship Id="rId349" Type="http://schemas.openxmlformats.org/officeDocument/2006/relationships/customXml" Target="../ink/ink783.xml"/><Relationship Id="rId88" Type="http://schemas.openxmlformats.org/officeDocument/2006/relationships/customXml" Target="../ink/ink522.xml"/><Relationship Id="rId111" Type="http://schemas.openxmlformats.org/officeDocument/2006/relationships/customXml" Target="../ink/ink545.xml"/><Relationship Id="rId153" Type="http://schemas.openxmlformats.org/officeDocument/2006/relationships/customXml" Target="../ink/ink587.xml"/><Relationship Id="rId195" Type="http://schemas.openxmlformats.org/officeDocument/2006/relationships/customXml" Target="../ink/ink629.xml"/><Relationship Id="rId209" Type="http://schemas.openxmlformats.org/officeDocument/2006/relationships/customXml" Target="../ink/ink643.xml"/><Relationship Id="rId360" Type="http://schemas.openxmlformats.org/officeDocument/2006/relationships/customXml" Target="../ink/ink794.xml"/><Relationship Id="rId220" Type="http://schemas.openxmlformats.org/officeDocument/2006/relationships/customXml" Target="../ink/ink654.xml"/><Relationship Id="rId15" Type="http://schemas.openxmlformats.org/officeDocument/2006/relationships/customXml" Target="../ink/ink449.xml"/><Relationship Id="rId57" Type="http://schemas.openxmlformats.org/officeDocument/2006/relationships/customXml" Target="../ink/ink491.xml"/><Relationship Id="rId262" Type="http://schemas.openxmlformats.org/officeDocument/2006/relationships/customXml" Target="../ink/ink696.xml"/><Relationship Id="rId318" Type="http://schemas.openxmlformats.org/officeDocument/2006/relationships/customXml" Target="../ink/ink752.xml"/><Relationship Id="rId99" Type="http://schemas.openxmlformats.org/officeDocument/2006/relationships/customXml" Target="../ink/ink533.xml"/><Relationship Id="rId122" Type="http://schemas.openxmlformats.org/officeDocument/2006/relationships/customXml" Target="../ink/ink556.xml"/><Relationship Id="rId164" Type="http://schemas.openxmlformats.org/officeDocument/2006/relationships/customXml" Target="../ink/ink598.xml"/><Relationship Id="rId371" Type="http://schemas.openxmlformats.org/officeDocument/2006/relationships/customXml" Target="../ink/ink805.xml"/><Relationship Id="rId26" Type="http://schemas.openxmlformats.org/officeDocument/2006/relationships/customXml" Target="../ink/ink460.xml"/><Relationship Id="rId231" Type="http://schemas.openxmlformats.org/officeDocument/2006/relationships/customXml" Target="../ink/ink665.xml"/><Relationship Id="rId273" Type="http://schemas.openxmlformats.org/officeDocument/2006/relationships/customXml" Target="../ink/ink707.xml"/><Relationship Id="rId329" Type="http://schemas.openxmlformats.org/officeDocument/2006/relationships/customXml" Target="../ink/ink763.xml"/><Relationship Id="rId68" Type="http://schemas.openxmlformats.org/officeDocument/2006/relationships/customXml" Target="../ink/ink502.xml"/><Relationship Id="rId133" Type="http://schemas.openxmlformats.org/officeDocument/2006/relationships/customXml" Target="../ink/ink567.xml"/><Relationship Id="rId175" Type="http://schemas.openxmlformats.org/officeDocument/2006/relationships/customXml" Target="../ink/ink609.xml"/><Relationship Id="rId340" Type="http://schemas.openxmlformats.org/officeDocument/2006/relationships/customXml" Target="../ink/ink77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49.xml"/><Relationship Id="rId21" Type="http://schemas.openxmlformats.org/officeDocument/2006/relationships/customXml" Target="../ink/ink844.xml"/><Relationship Id="rId42" Type="http://schemas.openxmlformats.org/officeDocument/2006/relationships/customXml" Target="../ink/ink865.xml"/><Relationship Id="rId47" Type="http://schemas.openxmlformats.org/officeDocument/2006/relationships/customXml" Target="../ink/ink870.xml"/><Relationship Id="rId63" Type="http://schemas.openxmlformats.org/officeDocument/2006/relationships/customXml" Target="../ink/ink886.xml"/><Relationship Id="rId68" Type="http://schemas.openxmlformats.org/officeDocument/2006/relationships/customXml" Target="../ink/ink891.xml"/><Relationship Id="rId7" Type="http://schemas.openxmlformats.org/officeDocument/2006/relationships/customXml" Target="../ink/ink830.xml"/><Relationship Id="rId71" Type="http://schemas.openxmlformats.org/officeDocument/2006/relationships/customXml" Target="../ink/ink894.xml"/><Relationship Id="rId2" Type="http://schemas.openxmlformats.org/officeDocument/2006/relationships/image" Target="../media/image26.png"/><Relationship Id="rId16" Type="http://schemas.openxmlformats.org/officeDocument/2006/relationships/customXml" Target="../ink/ink839.xml"/><Relationship Id="rId29" Type="http://schemas.openxmlformats.org/officeDocument/2006/relationships/customXml" Target="../ink/ink852.xml"/><Relationship Id="rId11" Type="http://schemas.openxmlformats.org/officeDocument/2006/relationships/customXml" Target="../ink/ink834.xml"/><Relationship Id="rId24" Type="http://schemas.openxmlformats.org/officeDocument/2006/relationships/customXml" Target="../ink/ink847.xml"/><Relationship Id="rId32" Type="http://schemas.openxmlformats.org/officeDocument/2006/relationships/customXml" Target="../ink/ink855.xml"/><Relationship Id="rId37" Type="http://schemas.openxmlformats.org/officeDocument/2006/relationships/customXml" Target="../ink/ink860.xml"/><Relationship Id="rId40" Type="http://schemas.openxmlformats.org/officeDocument/2006/relationships/customXml" Target="../ink/ink863.xml"/><Relationship Id="rId45" Type="http://schemas.openxmlformats.org/officeDocument/2006/relationships/customXml" Target="../ink/ink868.xml"/><Relationship Id="rId53" Type="http://schemas.openxmlformats.org/officeDocument/2006/relationships/customXml" Target="../ink/ink876.xml"/><Relationship Id="rId58" Type="http://schemas.openxmlformats.org/officeDocument/2006/relationships/customXml" Target="../ink/ink881.xml"/><Relationship Id="rId66" Type="http://schemas.openxmlformats.org/officeDocument/2006/relationships/customXml" Target="../ink/ink889.xml"/><Relationship Id="rId5" Type="http://schemas.openxmlformats.org/officeDocument/2006/relationships/customXml" Target="../ink/ink828.xml"/><Relationship Id="rId61" Type="http://schemas.openxmlformats.org/officeDocument/2006/relationships/customXml" Target="../ink/ink884.xml"/><Relationship Id="rId19" Type="http://schemas.openxmlformats.org/officeDocument/2006/relationships/customXml" Target="../ink/ink842.xml"/><Relationship Id="rId14" Type="http://schemas.openxmlformats.org/officeDocument/2006/relationships/customXml" Target="../ink/ink837.xml"/><Relationship Id="rId22" Type="http://schemas.openxmlformats.org/officeDocument/2006/relationships/customXml" Target="../ink/ink845.xml"/><Relationship Id="rId27" Type="http://schemas.openxmlformats.org/officeDocument/2006/relationships/customXml" Target="../ink/ink850.xml"/><Relationship Id="rId30" Type="http://schemas.openxmlformats.org/officeDocument/2006/relationships/customXml" Target="../ink/ink853.xml"/><Relationship Id="rId35" Type="http://schemas.openxmlformats.org/officeDocument/2006/relationships/customXml" Target="../ink/ink858.xml"/><Relationship Id="rId43" Type="http://schemas.openxmlformats.org/officeDocument/2006/relationships/customXml" Target="../ink/ink866.xml"/><Relationship Id="rId48" Type="http://schemas.openxmlformats.org/officeDocument/2006/relationships/customXml" Target="../ink/ink871.xml"/><Relationship Id="rId56" Type="http://schemas.openxmlformats.org/officeDocument/2006/relationships/customXml" Target="../ink/ink879.xml"/><Relationship Id="rId64" Type="http://schemas.openxmlformats.org/officeDocument/2006/relationships/customXml" Target="../ink/ink887.xml"/><Relationship Id="rId69" Type="http://schemas.openxmlformats.org/officeDocument/2006/relationships/customXml" Target="../ink/ink892.xml"/><Relationship Id="rId8" Type="http://schemas.openxmlformats.org/officeDocument/2006/relationships/customXml" Target="../ink/ink831.xml"/><Relationship Id="rId51" Type="http://schemas.openxmlformats.org/officeDocument/2006/relationships/customXml" Target="../ink/ink874.xml"/><Relationship Id="rId72" Type="http://schemas.openxmlformats.org/officeDocument/2006/relationships/customXml" Target="../ink/ink895.xml"/><Relationship Id="rId3" Type="http://schemas.openxmlformats.org/officeDocument/2006/relationships/image" Target="../media/image27.png"/><Relationship Id="rId12" Type="http://schemas.openxmlformats.org/officeDocument/2006/relationships/customXml" Target="../ink/ink835.xml"/><Relationship Id="rId17" Type="http://schemas.openxmlformats.org/officeDocument/2006/relationships/customXml" Target="../ink/ink840.xml"/><Relationship Id="rId25" Type="http://schemas.openxmlformats.org/officeDocument/2006/relationships/customXml" Target="../ink/ink848.xml"/><Relationship Id="rId33" Type="http://schemas.openxmlformats.org/officeDocument/2006/relationships/customXml" Target="../ink/ink856.xml"/><Relationship Id="rId38" Type="http://schemas.openxmlformats.org/officeDocument/2006/relationships/customXml" Target="../ink/ink861.xml"/><Relationship Id="rId46" Type="http://schemas.openxmlformats.org/officeDocument/2006/relationships/customXml" Target="../ink/ink869.xml"/><Relationship Id="rId59" Type="http://schemas.openxmlformats.org/officeDocument/2006/relationships/customXml" Target="../ink/ink882.xml"/><Relationship Id="rId67" Type="http://schemas.openxmlformats.org/officeDocument/2006/relationships/customXml" Target="../ink/ink890.xml"/><Relationship Id="rId20" Type="http://schemas.openxmlformats.org/officeDocument/2006/relationships/customXml" Target="../ink/ink843.xml"/><Relationship Id="rId41" Type="http://schemas.openxmlformats.org/officeDocument/2006/relationships/customXml" Target="../ink/ink864.xml"/><Relationship Id="rId54" Type="http://schemas.openxmlformats.org/officeDocument/2006/relationships/customXml" Target="../ink/ink877.xml"/><Relationship Id="rId62" Type="http://schemas.openxmlformats.org/officeDocument/2006/relationships/customXml" Target="../ink/ink885.xml"/><Relationship Id="rId70" Type="http://schemas.openxmlformats.org/officeDocument/2006/relationships/customXml" Target="../ink/ink89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29.xml"/><Relationship Id="rId15" Type="http://schemas.openxmlformats.org/officeDocument/2006/relationships/customXml" Target="../ink/ink838.xml"/><Relationship Id="rId23" Type="http://schemas.openxmlformats.org/officeDocument/2006/relationships/customXml" Target="../ink/ink846.xml"/><Relationship Id="rId28" Type="http://schemas.openxmlformats.org/officeDocument/2006/relationships/customXml" Target="../ink/ink851.xml"/><Relationship Id="rId36" Type="http://schemas.openxmlformats.org/officeDocument/2006/relationships/customXml" Target="../ink/ink859.xml"/><Relationship Id="rId49" Type="http://schemas.openxmlformats.org/officeDocument/2006/relationships/customXml" Target="../ink/ink872.xml"/><Relationship Id="rId57" Type="http://schemas.openxmlformats.org/officeDocument/2006/relationships/customXml" Target="../ink/ink880.xml"/><Relationship Id="rId10" Type="http://schemas.openxmlformats.org/officeDocument/2006/relationships/customXml" Target="../ink/ink833.xml"/><Relationship Id="rId31" Type="http://schemas.openxmlformats.org/officeDocument/2006/relationships/customXml" Target="../ink/ink854.xml"/><Relationship Id="rId44" Type="http://schemas.openxmlformats.org/officeDocument/2006/relationships/customXml" Target="../ink/ink867.xml"/><Relationship Id="rId52" Type="http://schemas.openxmlformats.org/officeDocument/2006/relationships/customXml" Target="../ink/ink875.xml"/><Relationship Id="rId60" Type="http://schemas.openxmlformats.org/officeDocument/2006/relationships/customXml" Target="../ink/ink883.xml"/><Relationship Id="rId65" Type="http://schemas.openxmlformats.org/officeDocument/2006/relationships/customXml" Target="../ink/ink888.xml"/><Relationship Id="rId4" Type="http://schemas.openxmlformats.org/officeDocument/2006/relationships/customXml" Target="../ink/ink827.xml"/><Relationship Id="rId9" Type="http://schemas.openxmlformats.org/officeDocument/2006/relationships/customXml" Target="../ink/ink832.xml"/><Relationship Id="rId13" Type="http://schemas.openxmlformats.org/officeDocument/2006/relationships/customXml" Target="../ink/ink836.xml"/><Relationship Id="rId18" Type="http://schemas.openxmlformats.org/officeDocument/2006/relationships/customXml" Target="../ink/ink841.xml"/><Relationship Id="rId39" Type="http://schemas.openxmlformats.org/officeDocument/2006/relationships/customXml" Target="../ink/ink862.xml"/><Relationship Id="rId34" Type="http://schemas.openxmlformats.org/officeDocument/2006/relationships/customXml" Target="../ink/ink857.xml"/><Relationship Id="rId50" Type="http://schemas.openxmlformats.org/officeDocument/2006/relationships/customXml" Target="../ink/ink873.xml"/><Relationship Id="rId55" Type="http://schemas.openxmlformats.org/officeDocument/2006/relationships/customXml" Target="../ink/ink878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04.xml"/><Relationship Id="rId18" Type="http://schemas.openxmlformats.org/officeDocument/2006/relationships/customXml" Target="../ink/ink909.xml"/><Relationship Id="rId26" Type="http://schemas.openxmlformats.org/officeDocument/2006/relationships/customXml" Target="../ink/ink917.xml"/><Relationship Id="rId39" Type="http://schemas.openxmlformats.org/officeDocument/2006/relationships/customXml" Target="../ink/ink930.xml"/><Relationship Id="rId21" Type="http://schemas.openxmlformats.org/officeDocument/2006/relationships/customXml" Target="../ink/ink912.xml"/><Relationship Id="rId34" Type="http://schemas.openxmlformats.org/officeDocument/2006/relationships/customXml" Target="../ink/ink925.xml"/><Relationship Id="rId42" Type="http://schemas.openxmlformats.org/officeDocument/2006/relationships/customXml" Target="../ink/ink933.xml"/><Relationship Id="rId47" Type="http://schemas.openxmlformats.org/officeDocument/2006/relationships/customXml" Target="../ink/ink938.xml"/><Relationship Id="rId7" Type="http://schemas.openxmlformats.org/officeDocument/2006/relationships/customXml" Target="../ink/ink898.xml"/><Relationship Id="rId2" Type="http://schemas.openxmlformats.org/officeDocument/2006/relationships/image" Target="../media/image28.png"/><Relationship Id="rId16" Type="http://schemas.openxmlformats.org/officeDocument/2006/relationships/customXml" Target="../ink/ink907.xml"/><Relationship Id="rId29" Type="http://schemas.openxmlformats.org/officeDocument/2006/relationships/customXml" Target="../ink/ink920.xml"/><Relationship Id="rId11" Type="http://schemas.openxmlformats.org/officeDocument/2006/relationships/customXml" Target="../ink/ink902.xml"/><Relationship Id="rId24" Type="http://schemas.openxmlformats.org/officeDocument/2006/relationships/customXml" Target="../ink/ink915.xml"/><Relationship Id="rId32" Type="http://schemas.openxmlformats.org/officeDocument/2006/relationships/customXml" Target="../ink/ink923.xml"/><Relationship Id="rId37" Type="http://schemas.openxmlformats.org/officeDocument/2006/relationships/customXml" Target="../ink/ink928.xml"/><Relationship Id="rId40" Type="http://schemas.openxmlformats.org/officeDocument/2006/relationships/customXml" Target="../ink/ink931.xml"/><Relationship Id="rId45" Type="http://schemas.openxmlformats.org/officeDocument/2006/relationships/customXml" Target="../ink/ink936.xml"/><Relationship Id="rId5" Type="http://schemas.openxmlformats.org/officeDocument/2006/relationships/customXml" Target="../ink/ink896.xml"/><Relationship Id="rId15" Type="http://schemas.openxmlformats.org/officeDocument/2006/relationships/customXml" Target="../ink/ink906.xml"/><Relationship Id="rId23" Type="http://schemas.openxmlformats.org/officeDocument/2006/relationships/customXml" Target="../ink/ink914.xml"/><Relationship Id="rId28" Type="http://schemas.openxmlformats.org/officeDocument/2006/relationships/customXml" Target="../ink/ink919.xml"/><Relationship Id="rId36" Type="http://schemas.openxmlformats.org/officeDocument/2006/relationships/customXml" Target="../ink/ink927.xml"/><Relationship Id="rId49" Type="http://schemas.openxmlformats.org/officeDocument/2006/relationships/customXml" Target="../ink/ink940.xml"/><Relationship Id="rId10" Type="http://schemas.openxmlformats.org/officeDocument/2006/relationships/customXml" Target="../ink/ink901.xml"/><Relationship Id="rId19" Type="http://schemas.openxmlformats.org/officeDocument/2006/relationships/customXml" Target="../ink/ink910.xml"/><Relationship Id="rId31" Type="http://schemas.openxmlformats.org/officeDocument/2006/relationships/customXml" Target="../ink/ink922.xml"/><Relationship Id="rId44" Type="http://schemas.openxmlformats.org/officeDocument/2006/relationships/customXml" Target="../ink/ink935.xml"/><Relationship Id="rId4" Type="http://schemas.openxmlformats.org/officeDocument/2006/relationships/image" Target="../media/image30.png"/><Relationship Id="rId9" Type="http://schemas.openxmlformats.org/officeDocument/2006/relationships/customXml" Target="../ink/ink900.xml"/><Relationship Id="rId14" Type="http://schemas.openxmlformats.org/officeDocument/2006/relationships/customXml" Target="../ink/ink905.xml"/><Relationship Id="rId22" Type="http://schemas.openxmlformats.org/officeDocument/2006/relationships/customXml" Target="../ink/ink913.xml"/><Relationship Id="rId27" Type="http://schemas.openxmlformats.org/officeDocument/2006/relationships/customXml" Target="../ink/ink918.xml"/><Relationship Id="rId30" Type="http://schemas.openxmlformats.org/officeDocument/2006/relationships/customXml" Target="../ink/ink921.xml"/><Relationship Id="rId35" Type="http://schemas.openxmlformats.org/officeDocument/2006/relationships/customXml" Target="../ink/ink926.xml"/><Relationship Id="rId43" Type="http://schemas.openxmlformats.org/officeDocument/2006/relationships/customXml" Target="../ink/ink934.xml"/><Relationship Id="rId48" Type="http://schemas.openxmlformats.org/officeDocument/2006/relationships/customXml" Target="../ink/ink939.xml"/><Relationship Id="rId8" Type="http://schemas.openxmlformats.org/officeDocument/2006/relationships/customXml" Target="../ink/ink899.xml"/><Relationship Id="rId3" Type="http://schemas.openxmlformats.org/officeDocument/2006/relationships/image" Target="../media/image29.png"/><Relationship Id="rId12" Type="http://schemas.openxmlformats.org/officeDocument/2006/relationships/customXml" Target="../ink/ink903.xml"/><Relationship Id="rId17" Type="http://schemas.openxmlformats.org/officeDocument/2006/relationships/customXml" Target="../ink/ink908.xml"/><Relationship Id="rId25" Type="http://schemas.openxmlformats.org/officeDocument/2006/relationships/customXml" Target="../ink/ink916.xml"/><Relationship Id="rId33" Type="http://schemas.openxmlformats.org/officeDocument/2006/relationships/customXml" Target="../ink/ink924.xml"/><Relationship Id="rId38" Type="http://schemas.openxmlformats.org/officeDocument/2006/relationships/customXml" Target="../ink/ink929.xml"/><Relationship Id="rId46" Type="http://schemas.openxmlformats.org/officeDocument/2006/relationships/customXml" Target="../ink/ink937.xml"/><Relationship Id="rId20" Type="http://schemas.openxmlformats.org/officeDocument/2006/relationships/customXml" Target="../ink/ink911.xml"/><Relationship Id="rId41" Type="http://schemas.openxmlformats.org/officeDocument/2006/relationships/customXml" Target="../ink/ink93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9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63.xml"/><Relationship Id="rId21" Type="http://schemas.openxmlformats.org/officeDocument/2006/relationships/customXml" Target="../ink/ink958.xml"/><Relationship Id="rId42" Type="http://schemas.openxmlformats.org/officeDocument/2006/relationships/customXml" Target="../ink/ink979.xml"/><Relationship Id="rId47" Type="http://schemas.openxmlformats.org/officeDocument/2006/relationships/customXml" Target="../ink/ink984.xml"/><Relationship Id="rId63" Type="http://schemas.openxmlformats.org/officeDocument/2006/relationships/customXml" Target="../ink/ink1000.xml"/><Relationship Id="rId68" Type="http://schemas.openxmlformats.org/officeDocument/2006/relationships/customXml" Target="../ink/ink1005.xml"/><Relationship Id="rId84" Type="http://schemas.openxmlformats.org/officeDocument/2006/relationships/customXml" Target="../ink/ink1021.xml"/><Relationship Id="rId89" Type="http://schemas.openxmlformats.org/officeDocument/2006/relationships/customXml" Target="../ink/ink1026.xml"/><Relationship Id="rId16" Type="http://schemas.openxmlformats.org/officeDocument/2006/relationships/customXml" Target="../ink/ink953.xml"/><Relationship Id="rId107" Type="http://schemas.openxmlformats.org/officeDocument/2006/relationships/customXml" Target="../ink/ink1044.xml"/><Relationship Id="rId11" Type="http://schemas.openxmlformats.org/officeDocument/2006/relationships/customXml" Target="../ink/ink948.xml"/><Relationship Id="rId32" Type="http://schemas.openxmlformats.org/officeDocument/2006/relationships/customXml" Target="../ink/ink969.xml"/><Relationship Id="rId37" Type="http://schemas.openxmlformats.org/officeDocument/2006/relationships/customXml" Target="../ink/ink974.xml"/><Relationship Id="rId53" Type="http://schemas.openxmlformats.org/officeDocument/2006/relationships/customXml" Target="../ink/ink990.xml"/><Relationship Id="rId58" Type="http://schemas.openxmlformats.org/officeDocument/2006/relationships/customXml" Target="../ink/ink995.xml"/><Relationship Id="rId74" Type="http://schemas.openxmlformats.org/officeDocument/2006/relationships/customXml" Target="../ink/ink1011.xml"/><Relationship Id="rId79" Type="http://schemas.openxmlformats.org/officeDocument/2006/relationships/customXml" Target="../ink/ink1016.xml"/><Relationship Id="rId102" Type="http://schemas.openxmlformats.org/officeDocument/2006/relationships/customXml" Target="../ink/ink1039.xml"/><Relationship Id="rId5" Type="http://schemas.openxmlformats.org/officeDocument/2006/relationships/customXml" Target="../ink/ink942.xml"/><Relationship Id="rId90" Type="http://schemas.openxmlformats.org/officeDocument/2006/relationships/customXml" Target="../ink/ink1027.xml"/><Relationship Id="rId95" Type="http://schemas.openxmlformats.org/officeDocument/2006/relationships/customXml" Target="../ink/ink1032.xml"/><Relationship Id="rId22" Type="http://schemas.openxmlformats.org/officeDocument/2006/relationships/customXml" Target="../ink/ink959.xml"/><Relationship Id="rId27" Type="http://schemas.openxmlformats.org/officeDocument/2006/relationships/customXml" Target="../ink/ink964.xml"/><Relationship Id="rId43" Type="http://schemas.openxmlformats.org/officeDocument/2006/relationships/customXml" Target="../ink/ink980.xml"/><Relationship Id="rId48" Type="http://schemas.openxmlformats.org/officeDocument/2006/relationships/customXml" Target="../ink/ink985.xml"/><Relationship Id="rId64" Type="http://schemas.openxmlformats.org/officeDocument/2006/relationships/customXml" Target="../ink/ink1001.xml"/><Relationship Id="rId69" Type="http://schemas.openxmlformats.org/officeDocument/2006/relationships/customXml" Target="../ink/ink1006.xml"/><Relationship Id="rId80" Type="http://schemas.openxmlformats.org/officeDocument/2006/relationships/customXml" Target="../ink/ink1017.xml"/><Relationship Id="rId85" Type="http://schemas.openxmlformats.org/officeDocument/2006/relationships/customXml" Target="../ink/ink1022.xml"/><Relationship Id="rId12" Type="http://schemas.openxmlformats.org/officeDocument/2006/relationships/customXml" Target="../ink/ink949.xml"/><Relationship Id="rId17" Type="http://schemas.openxmlformats.org/officeDocument/2006/relationships/customXml" Target="../ink/ink954.xml"/><Relationship Id="rId33" Type="http://schemas.openxmlformats.org/officeDocument/2006/relationships/customXml" Target="../ink/ink970.xml"/><Relationship Id="rId38" Type="http://schemas.openxmlformats.org/officeDocument/2006/relationships/customXml" Target="../ink/ink975.xml"/><Relationship Id="rId59" Type="http://schemas.openxmlformats.org/officeDocument/2006/relationships/customXml" Target="../ink/ink996.xml"/><Relationship Id="rId103" Type="http://schemas.openxmlformats.org/officeDocument/2006/relationships/customXml" Target="../ink/ink1040.xml"/><Relationship Id="rId108" Type="http://schemas.openxmlformats.org/officeDocument/2006/relationships/customXml" Target="../ink/ink1045.xml"/><Relationship Id="rId54" Type="http://schemas.openxmlformats.org/officeDocument/2006/relationships/customXml" Target="../ink/ink991.xml"/><Relationship Id="rId70" Type="http://schemas.openxmlformats.org/officeDocument/2006/relationships/customXml" Target="../ink/ink1007.xml"/><Relationship Id="rId75" Type="http://schemas.openxmlformats.org/officeDocument/2006/relationships/customXml" Target="../ink/ink1012.xml"/><Relationship Id="rId91" Type="http://schemas.openxmlformats.org/officeDocument/2006/relationships/customXml" Target="../ink/ink1028.xml"/><Relationship Id="rId96" Type="http://schemas.openxmlformats.org/officeDocument/2006/relationships/customXml" Target="../ink/ink103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43.xml"/><Relationship Id="rId15" Type="http://schemas.openxmlformats.org/officeDocument/2006/relationships/customXml" Target="../ink/ink952.xml"/><Relationship Id="rId23" Type="http://schemas.openxmlformats.org/officeDocument/2006/relationships/customXml" Target="../ink/ink960.xml"/><Relationship Id="rId28" Type="http://schemas.openxmlformats.org/officeDocument/2006/relationships/customXml" Target="../ink/ink965.xml"/><Relationship Id="rId36" Type="http://schemas.openxmlformats.org/officeDocument/2006/relationships/customXml" Target="../ink/ink973.xml"/><Relationship Id="rId49" Type="http://schemas.openxmlformats.org/officeDocument/2006/relationships/customXml" Target="../ink/ink986.xml"/><Relationship Id="rId57" Type="http://schemas.openxmlformats.org/officeDocument/2006/relationships/customXml" Target="../ink/ink994.xml"/><Relationship Id="rId106" Type="http://schemas.openxmlformats.org/officeDocument/2006/relationships/customXml" Target="../ink/ink1043.xml"/><Relationship Id="rId10" Type="http://schemas.openxmlformats.org/officeDocument/2006/relationships/customXml" Target="../ink/ink947.xml"/><Relationship Id="rId31" Type="http://schemas.openxmlformats.org/officeDocument/2006/relationships/customXml" Target="../ink/ink968.xml"/><Relationship Id="rId44" Type="http://schemas.openxmlformats.org/officeDocument/2006/relationships/customXml" Target="../ink/ink981.xml"/><Relationship Id="rId52" Type="http://schemas.openxmlformats.org/officeDocument/2006/relationships/customXml" Target="../ink/ink989.xml"/><Relationship Id="rId60" Type="http://schemas.openxmlformats.org/officeDocument/2006/relationships/customXml" Target="../ink/ink997.xml"/><Relationship Id="rId65" Type="http://schemas.openxmlformats.org/officeDocument/2006/relationships/customXml" Target="../ink/ink1002.xml"/><Relationship Id="rId73" Type="http://schemas.openxmlformats.org/officeDocument/2006/relationships/customXml" Target="../ink/ink1010.xml"/><Relationship Id="rId78" Type="http://schemas.openxmlformats.org/officeDocument/2006/relationships/customXml" Target="../ink/ink1015.xml"/><Relationship Id="rId81" Type="http://schemas.openxmlformats.org/officeDocument/2006/relationships/customXml" Target="../ink/ink1018.xml"/><Relationship Id="rId86" Type="http://schemas.openxmlformats.org/officeDocument/2006/relationships/customXml" Target="../ink/ink1023.xml"/><Relationship Id="rId94" Type="http://schemas.openxmlformats.org/officeDocument/2006/relationships/customXml" Target="../ink/ink1031.xml"/><Relationship Id="rId99" Type="http://schemas.openxmlformats.org/officeDocument/2006/relationships/customXml" Target="../ink/ink1036.xml"/><Relationship Id="rId101" Type="http://schemas.openxmlformats.org/officeDocument/2006/relationships/customXml" Target="../ink/ink1038.xml"/><Relationship Id="rId4" Type="http://schemas.openxmlformats.org/officeDocument/2006/relationships/customXml" Target="../ink/ink941.xml"/><Relationship Id="rId9" Type="http://schemas.openxmlformats.org/officeDocument/2006/relationships/customXml" Target="../ink/ink946.xml"/><Relationship Id="rId13" Type="http://schemas.openxmlformats.org/officeDocument/2006/relationships/customXml" Target="../ink/ink950.xml"/><Relationship Id="rId18" Type="http://schemas.openxmlformats.org/officeDocument/2006/relationships/customXml" Target="../ink/ink955.xml"/><Relationship Id="rId39" Type="http://schemas.openxmlformats.org/officeDocument/2006/relationships/customXml" Target="../ink/ink976.xml"/><Relationship Id="rId109" Type="http://schemas.openxmlformats.org/officeDocument/2006/relationships/customXml" Target="../ink/ink1046.xml"/><Relationship Id="rId34" Type="http://schemas.openxmlformats.org/officeDocument/2006/relationships/customXml" Target="../ink/ink971.xml"/><Relationship Id="rId50" Type="http://schemas.openxmlformats.org/officeDocument/2006/relationships/customXml" Target="../ink/ink987.xml"/><Relationship Id="rId55" Type="http://schemas.openxmlformats.org/officeDocument/2006/relationships/customXml" Target="../ink/ink992.xml"/><Relationship Id="rId76" Type="http://schemas.openxmlformats.org/officeDocument/2006/relationships/customXml" Target="../ink/ink1013.xml"/><Relationship Id="rId97" Type="http://schemas.openxmlformats.org/officeDocument/2006/relationships/customXml" Target="../ink/ink1034.xml"/><Relationship Id="rId104" Type="http://schemas.openxmlformats.org/officeDocument/2006/relationships/customXml" Target="../ink/ink1041.xml"/><Relationship Id="rId7" Type="http://schemas.openxmlformats.org/officeDocument/2006/relationships/customXml" Target="../ink/ink944.xml"/><Relationship Id="rId71" Type="http://schemas.openxmlformats.org/officeDocument/2006/relationships/customXml" Target="../ink/ink1008.xml"/><Relationship Id="rId92" Type="http://schemas.openxmlformats.org/officeDocument/2006/relationships/customXml" Target="../ink/ink1029.xml"/><Relationship Id="rId2" Type="http://schemas.openxmlformats.org/officeDocument/2006/relationships/image" Target="../media/image32.png"/><Relationship Id="rId29" Type="http://schemas.openxmlformats.org/officeDocument/2006/relationships/customXml" Target="../ink/ink966.xml"/><Relationship Id="rId24" Type="http://schemas.openxmlformats.org/officeDocument/2006/relationships/customXml" Target="../ink/ink961.xml"/><Relationship Id="rId40" Type="http://schemas.openxmlformats.org/officeDocument/2006/relationships/customXml" Target="../ink/ink977.xml"/><Relationship Id="rId45" Type="http://schemas.openxmlformats.org/officeDocument/2006/relationships/customXml" Target="../ink/ink982.xml"/><Relationship Id="rId66" Type="http://schemas.openxmlformats.org/officeDocument/2006/relationships/customXml" Target="../ink/ink1003.xml"/><Relationship Id="rId87" Type="http://schemas.openxmlformats.org/officeDocument/2006/relationships/customXml" Target="../ink/ink1024.xml"/><Relationship Id="rId110" Type="http://schemas.openxmlformats.org/officeDocument/2006/relationships/customXml" Target="../ink/ink1047.xml"/><Relationship Id="rId61" Type="http://schemas.openxmlformats.org/officeDocument/2006/relationships/customXml" Target="../ink/ink998.xml"/><Relationship Id="rId82" Type="http://schemas.openxmlformats.org/officeDocument/2006/relationships/customXml" Target="../ink/ink1019.xml"/><Relationship Id="rId19" Type="http://schemas.openxmlformats.org/officeDocument/2006/relationships/customXml" Target="../ink/ink956.xml"/><Relationship Id="rId14" Type="http://schemas.openxmlformats.org/officeDocument/2006/relationships/customXml" Target="../ink/ink951.xml"/><Relationship Id="rId30" Type="http://schemas.openxmlformats.org/officeDocument/2006/relationships/customXml" Target="../ink/ink967.xml"/><Relationship Id="rId35" Type="http://schemas.openxmlformats.org/officeDocument/2006/relationships/customXml" Target="../ink/ink972.xml"/><Relationship Id="rId56" Type="http://schemas.openxmlformats.org/officeDocument/2006/relationships/customXml" Target="../ink/ink993.xml"/><Relationship Id="rId77" Type="http://schemas.openxmlformats.org/officeDocument/2006/relationships/customXml" Target="../ink/ink1014.xml"/><Relationship Id="rId100" Type="http://schemas.openxmlformats.org/officeDocument/2006/relationships/customXml" Target="../ink/ink1037.xml"/><Relationship Id="rId105" Type="http://schemas.openxmlformats.org/officeDocument/2006/relationships/customXml" Target="../ink/ink1042.xml"/><Relationship Id="rId8" Type="http://schemas.openxmlformats.org/officeDocument/2006/relationships/customXml" Target="../ink/ink945.xml"/><Relationship Id="rId51" Type="http://schemas.openxmlformats.org/officeDocument/2006/relationships/customXml" Target="../ink/ink988.xml"/><Relationship Id="rId72" Type="http://schemas.openxmlformats.org/officeDocument/2006/relationships/customXml" Target="../ink/ink1009.xml"/><Relationship Id="rId93" Type="http://schemas.openxmlformats.org/officeDocument/2006/relationships/customXml" Target="../ink/ink1030.xml"/><Relationship Id="rId98" Type="http://schemas.openxmlformats.org/officeDocument/2006/relationships/customXml" Target="../ink/ink1035.xml"/><Relationship Id="rId3" Type="http://schemas.openxmlformats.org/officeDocument/2006/relationships/image" Target="../media/image33.png"/><Relationship Id="rId25" Type="http://schemas.openxmlformats.org/officeDocument/2006/relationships/customXml" Target="../ink/ink962.xml"/><Relationship Id="rId46" Type="http://schemas.openxmlformats.org/officeDocument/2006/relationships/customXml" Target="../ink/ink983.xml"/><Relationship Id="rId67" Type="http://schemas.openxmlformats.org/officeDocument/2006/relationships/customXml" Target="../ink/ink1004.xml"/><Relationship Id="rId20" Type="http://schemas.openxmlformats.org/officeDocument/2006/relationships/customXml" Target="../ink/ink957.xml"/><Relationship Id="rId41" Type="http://schemas.openxmlformats.org/officeDocument/2006/relationships/customXml" Target="../ink/ink978.xml"/><Relationship Id="rId62" Type="http://schemas.openxmlformats.org/officeDocument/2006/relationships/customXml" Target="../ink/ink999.xml"/><Relationship Id="rId83" Type="http://schemas.openxmlformats.org/officeDocument/2006/relationships/customXml" Target="../ink/ink1020.xml"/><Relationship Id="rId88" Type="http://schemas.openxmlformats.org/officeDocument/2006/relationships/customXml" Target="../ink/ink10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52.xml"/><Relationship Id="rId13" Type="http://schemas.openxmlformats.org/officeDocument/2006/relationships/customXml" Target="../ink/ink1057.xml"/><Relationship Id="rId18" Type="http://schemas.openxmlformats.org/officeDocument/2006/relationships/customXml" Target="../ink/ink1062.xml"/><Relationship Id="rId26" Type="http://schemas.openxmlformats.org/officeDocument/2006/relationships/customXml" Target="../ink/ink1070.xml"/><Relationship Id="rId3" Type="http://schemas.openxmlformats.org/officeDocument/2006/relationships/image" Target="../media/image35.png"/><Relationship Id="rId21" Type="http://schemas.openxmlformats.org/officeDocument/2006/relationships/customXml" Target="../ink/ink1065.xml"/><Relationship Id="rId7" Type="http://schemas.openxmlformats.org/officeDocument/2006/relationships/customXml" Target="../ink/ink1051.xml"/><Relationship Id="rId12" Type="http://schemas.openxmlformats.org/officeDocument/2006/relationships/customXml" Target="../ink/ink1056.xml"/><Relationship Id="rId17" Type="http://schemas.openxmlformats.org/officeDocument/2006/relationships/customXml" Target="../ink/ink1061.xml"/><Relationship Id="rId25" Type="http://schemas.openxmlformats.org/officeDocument/2006/relationships/customXml" Target="../ink/ink1069.xml"/><Relationship Id="rId2" Type="http://schemas.openxmlformats.org/officeDocument/2006/relationships/image" Target="../media/image34.png"/><Relationship Id="rId16" Type="http://schemas.openxmlformats.org/officeDocument/2006/relationships/customXml" Target="../ink/ink1060.xml"/><Relationship Id="rId20" Type="http://schemas.openxmlformats.org/officeDocument/2006/relationships/customXml" Target="../ink/ink106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050.xml"/><Relationship Id="rId11" Type="http://schemas.openxmlformats.org/officeDocument/2006/relationships/customXml" Target="../ink/ink1055.xml"/><Relationship Id="rId24" Type="http://schemas.openxmlformats.org/officeDocument/2006/relationships/customXml" Target="../ink/ink1068.xml"/><Relationship Id="rId5" Type="http://schemas.openxmlformats.org/officeDocument/2006/relationships/customXml" Target="../ink/ink1049.xml"/><Relationship Id="rId15" Type="http://schemas.openxmlformats.org/officeDocument/2006/relationships/customXml" Target="../ink/ink1059.xml"/><Relationship Id="rId23" Type="http://schemas.openxmlformats.org/officeDocument/2006/relationships/customXml" Target="../ink/ink1067.xml"/><Relationship Id="rId10" Type="http://schemas.openxmlformats.org/officeDocument/2006/relationships/customXml" Target="../ink/ink1054.xml"/><Relationship Id="rId19" Type="http://schemas.openxmlformats.org/officeDocument/2006/relationships/customXml" Target="../ink/ink1063.xml"/><Relationship Id="rId4" Type="http://schemas.openxmlformats.org/officeDocument/2006/relationships/customXml" Target="../ink/ink1048.xml"/><Relationship Id="rId9" Type="http://schemas.openxmlformats.org/officeDocument/2006/relationships/customXml" Target="../ink/ink1053.xml"/><Relationship Id="rId14" Type="http://schemas.openxmlformats.org/officeDocument/2006/relationships/customXml" Target="../ink/ink1058.xml"/><Relationship Id="rId22" Type="http://schemas.openxmlformats.org/officeDocument/2006/relationships/customXml" Target="../ink/ink106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2.xml"/><Relationship Id="rId3" Type="http://schemas.openxmlformats.org/officeDocument/2006/relationships/customXml" Target="../ink/ink47.xml"/><Relationship Id="rId7" Type="http://schemas.openxmlformats.org/officeDocument/2006/relationships/customXml" Target="../ink/ink5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0.xml"/><Relationship Id="rId5" Type="http://schemas.openxmlformats.org/officeDocument/2006/relationships/customXml" Target="../ink/ink49.xml"/><Relationship Id="rId4" Type="http://schemas.openxmlformats.org/officeDocument/2006/relationships/customXml" Target="../ink/ink48.xml"/><Relationship Id="rId9" Type="http://schemas.openxmlformats.org/officeDocument/2006/relationships/customXml" Target="../ink/ink5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73.xml"/><Relationship Id="rId13" Type="http://schemas.openxmlformats.org/officeDocument/2006/relationships/customXml" Target="../ink/ink1078.xml"/><Relationship Id="rId18" Type="http://schemas.openxmlformats.org/officeDocument/2006/relationships/customXml" Target="../ink/ink1083.xml"/><Relationship Id="rId26" Type="http://schemas.openxmlformats.org/officeDocument/2006/relationships/customXml" Target="../ink/ink1091.xml"/><Relationship Id="rId3" Type="http://schemas.openxmlformats.org/officeDocument/2006/relationships/image" Target="../media/image48.png"/><Relationship Id="rId21" Type="http://schemas.openxmlformats.org/officeDocument/2006/relationships/customXml" Target="../ink/ink1086.xml"/><Relationship Id="rId7" Type="http://schemas.openxmlformats.org/officeDocument/2006/relationships/customXml" Target="../ink/ink1072.xml"/><Relationship Id="rId12" Type="http://schemas.openxmlformats.org/officeDocument/2006/relationships/customXml" Target="../ink/ink1077.xml"/><Relationship Id="rId17" Type="http://schemas.openxmlformats.org/officeDocument/2006/relationships/customXml" Target="../ink/ink1082.xml"/><Relationship Id="rId25" Type="http://schemas.openxmlformats.org/officeDocument/2006/relationships/customXml" Target="../ink/ink1090.xml"/><Relationship Id="rId2" Type="http://schemas.openxmlformats.org/officeDocument/2006/relationships/image" Target="../media/image47.png"/><Relationship Id="rId16" Type="http://schemas.openxmlformats.org/officeDocument/2006/relationships/customXml" Target="../ink/ink1081.xml"/><Relationship Id="rId20" Type="http://schemas.openxmlformats.org/officeDocument/2006/relationships/customXml" Target="../ink/ink1085.xml"/><Relationship Id="rId29" Type="http://schemas.openxmlformats.org/officeDocument/2006/relationships/customXml" Target="../ink/ink109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071.xml"/><Relationship Id="rId11" Type="http://schemas.openxmlformats.org/officeDocument/2006/relationships/customXml" Target="../ink/ink1076.xml"/><Relationship Id="rId24" Type="http://schemas.openxmlformats.org/officeDocument/2006/relationships/customXml" Target="../ink/ink1089.xml"/><Relationship Id="rId32" Type="http://schemas.openxmlformats.org/officeDocument/2006/relationships/customXml" Target="../ink/ink1097.xml"/><Relationship Id="rId5" Type="http://schemas.openxmlformats.org/officeDocument/2006/relationships/image" Target="../media/image50.png"/><Relationship Id="rId15" Type="http://schemas.openxmlformats.org/officeDocument/2006/relationships/customXml" Target="../ink/ink1080.xml"/><Relationship Id="rId23" Type="http://schemas.openxmlformats.org/officeDocument/2006/relationships/customXml" Target="../ink/ink1088.xml"/><Relationship Id="rId28" Type="http://schemas.openxmlformats.org/officeDocument/2006/relationships/customXml" Target="../ink/ink1093.xml"/><Relationship Id="rId10" Type="http://schemas.openxmlformats.org/officeDocument/2006/relationships/customXml" Target="../ink/ink1075.xml"/><Relationship Id="rId19" Type="http://schemas.openxmlformats.org/officeDocument/2006/relationships/customXml" Target="../ink/ink1084.xml"/><Relationship Id="rId31" Type="http://schemas.openxmlformats.org/officeDocument/2006/relationships/customXml" Target="../ink/ink1096.xml"/><Relationship Id="rId4" Type="http://schemas.openxmlformats.org/officeDocument/2006/relationships/image" Target="../media/image49.png"/><Relationship Id="rId9" Type="http://schemas.openxmlformats.org/officeDocument/2006/relationships/customXml" Target="../ink/ink1074.xml"/><Relationship Id="rId14" Type="http://schemas.openxmlformats.org/officeDocument/2006/relationships/customXml" Target="../ink/ink1079.xml"/><Relationship Id="rId22" Type="http://schemas.openxmlformats.org/officeDocument/2006/relationships/customXml" Target="../ink/ink1087.xml"/><Relationship Id="rId27" Type="http://schemas.openxmlformats.org/officeDocument/2006/relationships/customXml" Target="../ink/ink1092.xml"/><Relationship Id="rId30" Type="http://schemas.openxmlformats.org/officeDocument/2006/relationships/customXml" Target="../ink/ink1095.xml"/></Relationships>
</file>

<file path=ppt/slides/_rels/slide3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12.xml"/><Relationship Id="rId21" Type="http://schemas.openxmlformats.org/officeDocument/2006/relationships/customXml" Target="../ink/ink1116.xml"/><Relationship Id="rId63" Type="http://schemas.openxmlformats.org/officeDocument/2006/relationships/customXml" Target="../ink/ink1158.xml"/><Relationship Id="rId159" Type="http://schemas.openxmlformats.org/officeDocument/2006/relationships/customXml" Target="../ink/ink1254.xml"/><Relationship Id="rId170" Type="http://schemas.openxmlformats.org/officeDocument/2006/relationships/customXml" Target="../ink/ink1265.xml"/><Relationship Id="rId191" Type="http://schemas.openxmlformats.org/officeDocument/2006/relationships/customXml" Target="../ink/ink1286.xml"/><Relationship Id="rId205" Type="http://schemas.openxmlformats.org/officeDocument/2006/relationships/customXml" Target="../ink/ink1300.xml"/><Relationship Id="rId226" Type="http://schemas.openxmlformats.org/officeDocument/2006/relationships/customXml" Target="../ink/ink1321.xml"/><Relationship Id="rId247" Type="http://schemas.openxmlformats.org/officeDocument/2006/relationships/customXml" Target="../ink/ink1342.xml"/><Relationship Id="rId107" Type="http://schemas.openxmlformats.org/officeDocument/2006/relationships/customXml" Target="../ink/ink1202.xml"/><Relationship Id="rId11" Type="http://schemas.openxmlformats.org/officeDocument/2006/relationships/customXml" Target="../ink/ink1106.xml"/><Relationship Id="rId32" Type="http://schemas.openxmlformats.org/officeDocument/2006/relationships/customXml" Target="../ink/ink1127.xml"/><Relationship Id="rId53" Type="http://schemas.openxmlformats.org/officeDocument/2006/relationships/customXml" Target="../ink/ink1148.xml"/><Relationship Id="rId74" Type="http://schemas.openxmlformats.org/officeDocument/2006/relationships/customXml" Target="../ink/ink1169.xml"/><Relationship Id="rId128" Type="http://schemas.openxmlformats.org/officeDocument/2006/relationships/customXml" Target="../ink/ink1223.xml"/><Relationship Id="rId149" Type="http://schemas.openxmlformats.org/officeDocument/2006/relationships/customXml" Target="../ink/ink1244.xml"/><Relationship Id="rId5" Type="http://schemas.openxmlformats.org/officeDocument/2006/relationships/customXml" Target="../ink/ink1100.xml"/><Relationship Id="rId95" Type="http://schemas.openxmlformats.org/officeDocument/2006/relationships/customXml" Target="../ink/ink1190.xml"/><Relationship Id="rId160" Type="http://schemas.openxmlformats.org/officeDocument/2006/relationships/customXml" Target="../ink/ink1255.xml"/><Relationship Id="rId181" Type="http://schemas.openxmlformats.org/officeDocument/2006/relationships/customXml" Target="../ink/ink1276.xml"/><Relationship Id="rId216" Type="http://schemas.openxmlformats.org/officeDocument/2006/relationships/customXml" Target="../ink/ink1311.xml"/><Relationship Id="rId237" Type="http://schemas.openxmlformats.org/officeDocument/2006/relationships/customXml" Target="../ink/ink1332.xml"/><Relationship Id="rId258" Type="http://schemas.openxmlformats.org/officeDocument/2006/relationships/customXml" Target="../ink/ink1353.xml"/><Relationship Id="rId22" Type="http://schemas.openxmlformats.org/officeDocument/2006/relationships/customXml" Target="../ink/ink1117.xml"/><Relationship Id="rId43" Type="http://schemas.openxmlformats.org/officeDocument/2006/relationships/customXml" Target="../ink/ink1138.xml"/><Relationship Id="rId64" Type="http://schemas.openxmlformats.org/officeDocument/2006/relationships/customXml" Target="../ink/ink1159.xml"/><Relationship Id="rId118" Type="http://schemas.openxmlformats.org/officeDocument/2006/relationships/customXml" Target="../ink/ink1213.xml"/><Relationship Id="rId139" Type="http://schemas.openxmlformats.org/officeDocument/2006/relationships/customXml" Target="../ink/ink1234.xml"/><Relationship Id="rId85" Type="http://schemas.openxmlformats.org/officeDocument/2006/relationships/customXml" Target="../ink/ink1180.xml"/><Relationship Id="rId150" Type="http://schemas.openxmlformats.org/officeDocument/2006/relationships/customXml" Target="../ink/ink1245.xml"/><Relationship Id="rId171" Type="http://schemas.openxmlformats.org/officeDocument/2006/relationships/customXml" Target="../ink/ink1266.xml"/><Relationship Id="rId192" Type="http://schemas.openxmlformats.org/officeDocument/2006/relationships/customXml" Target="../ink/ink1287.xml"/><Relationship Id="rId206" Type="http://schemas.openxmlformats.org/officeDocument/2006/relationships/customXml" Target="../ink/ink1301.xml"/><Relationship Id="rId227" Type="http://schemas.openxmlformats.org/officeDocument/2006/relationships/customXml" Target="../ink/ink1322.xml"/><Relationship Id="rId248" Type="http://schemas.openxmlformats.org/officeDocument/2006/relationships/customXml" Target="../ink/ink1343.xml"/><Relationship Id="rId12" Type="http://schemas.openxmlformats.org/officeDocument/2006/relationships/customXml" Target="../ink/ink1107.xml"/><Relationship Id="rId33" Type="http://schemas.openxmlformats.org/officeDocument/2006/relationships/customXml" Target="../ink/ink1128.xml"/><Relationship Id="rId108" Type="http://schemas.openxmlformats.org/officeDocument/2006/relationships/customXml" Target="../ink/ink1203.xml"/><Relationship Id="rId129" Type="http://schemas.openxmlformats.org/officeDocument/2006/relationships/customXml" Target="../ink/ink1224.xml"/><Relationship Id="rId54" Type="http://schemas.openxmlformats.org/officeDocument/2006/relationships/customXml" Target="../ink/ink1149.xml"/><Relationship Id="rId75" Type="http://schemas.openxmlformats.org/officeDocument/2006/relationships/customXml" Target="../ink/ink1170.xml"/><Relationship Id="rId96" Type="http://schemas.openxmlformats.org/officeDocument/2006/relationships/customXml" Target="../ink/ink1191.xml"/><Relationship Id="rId140" Type="http://schemas.openxmlformats.org/officeDocument/2006/relationships/customXml" Target="../ink/ink1235.xml"/><Relationship Id="rId161" Type="http://schemas.openxmlformats.org/officeDocument/2006/relationships/customXml" Target="../ink/ink1256.xml"/><Relationship Id="rId182" Type="http://schemas.openxmlformats.org/officeDocument/2006/relationships/customXml" Target="../ink/ink1277.xml"/><Relationship Id="rId217" Type="http://schemas.openxmlformats.org/officeDocument/2006/relationships/customXml" Target="../ink/ink1312.xml"/><Relationship Id="rId6" Type="http://schemas.openxmlformats.org/officeDocument/2006/relationships/customXml" Target="../ink/ink1101.xml"/><Relationship Id="rId238" Type="http://schemas.openxmlformats.org/officeDocument/2006/relationships/customXml" Target="../ink/ink1333.xml"/><Relationship Id="rId259" Type="http://schemas.openxmlformats.org/officeDocument/2006/relationships/customXml" Target="../ink/ink1354.xml"/><Relationship Id="rId23" Type="http://schemas.openxmlformats.org/officeDocument/2006/relationships/customXml" Target="../ink/ink1118.xml"/><Relationship Id="rId119" Type="http://schemas.openxmlformats.org/officeDocument/2006/relationships/customXml" Target="../ink/ink1214.xml"/><Relationship Id="rId44" Type="http://schemas.openxmlformats.org/officeDocument/2006/relationships/customXml" Target="../ink/ink1139.xml"/><Relationship Id="rId65" Type="http://schemas.openxmlformats.org/officeDocument/2006/relationships/customXml" Target="../ink/ink1160.xml"/><Relationship Id="rId86" Type="http://schemas.openxmlformats.org/officeDocument/2006/relationships/customXml" Target="../ink/ink1181.xml"/><Relationship Id="rId130" Type="http://schemas.openxmlformats.org/officeDocument/2006/relationships/customXml" Target="../ink/ink1225.xml"/><Relationship Id="rId151" Type="http://schemas.openxmlformats.org/officeDocument/2006/relationships/customXml" Target="../ink/ink1246.xml"/><Relationship Id="rId172" Type="http://schemas.openxmlformats.org/officeDocument/2006/relationships/customXml" Target="../ink/ink1267.xml"/><Relationship Id="rId193" Type="http://schemas.openxmlformats.org/officeDocument/2006/relationships/customXml" Target="../ink/ink1288.xml"/><Relationship Id="rId207" Type="http://schemas.openxmlformats.org/officeDocument/2006/relationships/customXml" Target="../ink/ink1302.xml"/><Relationship Id="rId228" Type="http://schemas.openxmlformats.org/officeDocument/2006/relationships/customXml" Target="../ink/ink1323.xml"/><Relationship Id="rId249" Type="http://schemas.openxmlformats.org/officeDocument/2006/relationships/customXml" Target="../ink/ink1344.xml"/><Relationship Id="rId13" Type="http://schemas.openxmlformats.org/officeDocument/2006/relationships/customXml" Target="../ink/ink1108.xml"/><Relationship Id="rId109" Type="http://schemas.openxmlformats.org/officeDocument/2006/relationships/customXml" Target="../ink/ink1204.xml"/><Relationship Id="rId260" Type="http://schemas.openxmlformats.org/officeDocument/2006/relationships/customXml" Target="../ink/ink1355.xml"/><Relationship Id="rId34" Type="http://schemas.openxmlformats.org/officeDocument/2006/relationships/customXml" Target="../ink/ink1129.xml"/><Relationship Id="rId55" Type="http://schemas.openxmlformats.org/officeDocument/2006/relationships/customXml" Target="../ink/ink1150.xml"/><Relationship Id="rId76" Type="http://schemas.openxmlformats.org/officeDocument/2006/relationships/customXml" Target="../ink/ink1171.xml"/><Relationship Id="rId97" Type="http://schemas.openxmlformats.org/officeDocument/2006/relationships/customXml" Target="../ink/ink1192.xml"/><Relationship Id="rId120" Type="http://schemas.openxmlformats.org/officeDocument/2006/relationships/customXml" Target="../ink/ink1215.xml"/><Relationship Id="rId141" Type="http://schemas.openxmlformats.org/officeDocument/2006/relationships/customXml" Target="../ink/ink1236.xml"/><Relationship Id="rId7" Type="http://schemas.openxmlformats.org/officeDocument/2006/relationships/customXml" Target="../ink/ink1102.xml"/><Relationship Id="rId162" Type="http://schemas.openxmlformats.org/officeDocument/2006/relationships/customXml" Target="../ink/ink1257.xml"/><Relationship Id="rId183" Type="http://schemas.openxmlformats.org/officeDocument/2006/relationships/customXml" Target="../ink/ink1278.xml"/><Relationship Id="rId218" Type="http://schemas.openxmlformats.org/officeDocument/2006/relationships/customXml" Target="../ink/ink1313.xml"/><Relationship Id="rId239" Type="http://schemas.openxmlformats.org/officeDocument/2006/relationships/customXml" Target="../ink/ink1334.xml"/><Relationship Id="rId250" Type="http://schemas.openxmlformats.org/officeDocument/2006/relationships/customXml" Target="../ink/ink1345.xml"/><Relationship Id="rId24" Type="http://schemas.openxmlformats.org/officeDocument/2006/relationships/customXml" Target="../ink/ink1119.xml"/><Relationship Id="rId45" Type="http://schemas.openxmlformats.org/officeDocument/2006/relationships/customXml" Target="../ink/ink1140.xml"/><Relationship Id="rId66" Type="http://schemas.openxmlformats.org/officeDocument/2006/relationships/customXml" Target="../ink/ink1161.xml"/><Relationship Id="rId87" Type="http://schemas.openxmlformats.org/officeDocument/2006/relationships/customXml" Target="../ink/ink1182.xml"/><Relationship Id="rId110" Type="http://schemas.openxmlformats.org/officeDocument/2006/relationships/customXml" Target="../ink/ink1205.xml"/><Relationship Id="rId131" Type="http://schemas.openxmlformats.org/officeDocument/2006/relationships/customXml" Target="../ink/ink1226.xml"/><Relationship Id="rId152" Type="http://schemas.openxmlformats.org/officeDocument/2006/relationships/customXml" Target="../ink/ink1247.xml"/><Relationship Id="rId173" Type="http://schemas.openxmlformats.org/officeDocument/2006/relationships/customXml" Target="../ink/ink1268.xml"/><Relationship Id="rId194" Type="http://schemas.openxmlformats.org/officeDocument/2006/relationships/customXml" Target="../ink/ink1289.xml"/><Relationship Id="rId208" Type="http://schemas.openxmlformats.org/officeDocument/2006/relationships/customXml" Target="../ink/ink1303.xml"/><Relationship Id="rId229" Type="http://schemas.openxmlformats.org/officeDocument/2006/relationships/customXml" Target="../ink/ink1324.xml"/><Relationship Id="rId240" Type="http://schemas.openxmlformats.org/officeDocument/2006/relationships/customXml" Target="../ink/ink1335.xml"/><Relationship Id="rId261" Type="http://schemas.openxmlformats.org/officeDocument/2006/relationships/customXml" Target="../ink/ink1356.xml"/><Relationship Id="rId14" Type="http://schemas.openxmlformats.org/officeDocument/2006/relationships/customXml" Target="../ink/ink1109.xml"/><Relationship Id="rId35" Type="http://schemas.openxmlformats.org/officeDocument/2006/relationships/customXml" Target="../ink/ink1130.xml"/><Relationship Id="rId56" Type="http://schemas.openxmlformats.org/officeDocument/2006/relationships/customXml" Target="../ink/ink1151.xml"/><Relationship Id="rId77" Type="http://schemas.openxmlformats.org/officeDocument/2006/relationships/customXml" Target="../ink/ink1172.xml"/><Relationship Id="rId100" Type="http://schemas.openxmlformats.org/officeDocument/2006/relationships/customXml" Target="../ink/ink1195.xml"/><Relationship Id="rId8" Type="http://schemas.openxmlformats.org/officeDocument/2006/relationships/customXml" Target="../ink/ink1103.xml"/><Relationship Id="rId98" Type="http://schemas.openxmlformats.org/officeDocument/2006/relationships/customXml" Target="../ink/ink1193.xml"/><Relationship Id="rId121" Type="http://schemas.openxmlformats.org/officeDocument/2006/relationships/customXml" Target="../ink/ink1216.xml"/><Relationship Id="rId142" Type="http://schemas.openxmlformats.org/officeDocument/2006/relationships/customXml" Target="../ink/ink1237.xml"/><Relationship Id="rId163" Type="http://schemas.openxmlformats.org/officeDocument/2006/relationships/customXml" Target="../ink/ink1258.xml"/><Relationship Id="rId184" Type="http://schemas.openxmlformats.org/officeDocument/2006/relationships/customXml" Target="../ink/ink1279.xml"/><Relationship Id="rId219" Type="http://schemas.openxmlformats.org/officeDocument/2006/relationships/customXml" Target="../ink/ink1314.xml"/><Relationship Id="rId230" Type="http://schemas.openxmlformats.org/officeDocument/2006/relationships/customXml" Target="../ink/ink1325.xml"/><Relationship Id="rId251" Type="http://schemas.openxmlformats.org/officeDocument/2006/relationships/customXml" Target="../ink/ink1346.xml"/><Relationship Id="rId25" Type="http://schemas.openxmlformats.org/officeDocument/2006/relationships/customXml" Target="../ink/ink1120.xml"/><Relationship Id="rId46" Type="http://schemas.openxmlformats.org/officeDocument/2006/relationships/customXml" Target="../ink/ink1141.xml"/><Relationship Id="rId67" Type="http://schemas.openxmlformats.org/officeDocument/2006/relationships/customXml" Target="../ink/ink1162.xml"/><Relationship Id="rId88" Type="http://schemas.openxmlformats.org/officeDocument/2006/relationships/customXml" Target="../ink/ink1183.xml"/><Relationship Id="rId111" Type="http://schemas.openxmlformats.org/officeDocument/2006/relationships/customXml" Target="../ink/ink1206.xml"/><Relationship Id="rId132" Type="http://schemas.openxmlformats.org/officeDocument/2006/relationships/customXml" Target="../ink/ink1227.xml"/><Relationship Id="rId153" Type="http://schemas.openxmlformats.org/officeDocument/2006/relationships/customXml" Target="../ink/ink1248.xml"/><Relationship Id="rId174" Type="http://schemas.openxmlformats.org/officeDocument/2006/relationships/customXml" Target="../ink/ink1269.xml"/><Relationship Id="rId195" Type="http://schemas.openxmlformats.org/officeDocument/2006/relationships/customXml" Target="../ink/ink1290.xml"/><Relationship Id="rId209" Type="http://schemas.openxmlformats.org/officeDocument/2006/relationships/customXml" Target="../ink/ink1304.xml"/><Relationship Id="rId220" Type="http://schemas.openxmlformats.org/officeDocument/2006/relationships/customXml" Target="../ink/ink1315.xml"/><Relationship Id="rId241" Type="http://schemas.openxmlformats.org/officeDocument/2006/relationships/customXml" Target="../ink/ink1336.xml"/><Relationship Id="rId15" Type="http://schemas.openxmlformats.org/officeDocument/2006/relationships/customXml" Target="../ink/ink1110.xml"/><Relationship Id="rId36" Type="http://schemas.openxmlformats.org/officeDocument/2006/relationships/customXml" Target="../ink/ink1131.xml"/><Relationship Id="rId57" Type="http://schemas.openxmlformats.org/officeDocument/2006/relationships/customXml" Target="../ink/ink1152.xml"/><Relationship Id="rId262" Type="http://schemas.openxmlformats.org/officeDocument/2006/relationships/customXml" Target="../ink/ink1357.xml"/><Relationship Id="rId78" Type="http://schemas.openxmlformats.org/officeDocument/2006/relationships/customXml" Target="../ink/ink1173.xml"/><Relationship Id="rId99" Type="http://schemas.openxmlformats.org/officeDocument/2006/relationships/customXml" Target="../ink/ink1194.xml"/><Relationship Id="rId101" Type="http://schemas.openxmlformats.org/officeDocument/2006/relationships/customXml" Target="../ink/ink1196.xml"/><Relationship Id="rId122" Type="http://schemas.openxmlformats.org/officeDocument/2006/relationships/customXml" Target="../ink/ink1217.xml"/><Relationship Id="rId143" Type="http://schemas.openxmlformats.org/officeDocument/2006/relationships/customXml" Target="../ink/ink1238.xml"/><Relationship Id="rId164" Type="http://schemas.openxmlformats.org/officeDocument/2006/relationships/customXml" Target="../ink/ink1259.xml"/><Relationship Id="rId185" Type="http://schemas.openxmlformats.org/officeDocument/2006/relationships/customXml" Target="../ink/ink1280.xml"/><Relationship Id="rId9" Type="http://schemas.openxmlformats.org/officeDocument/2006/relationships/customXml" Target="../ink/ink1104.xml"/><Relationship Id="rId210" Type="http://schemas.openxmlformats.org/officeDocument/2006/relationships/customXml" Target="../ink/ink1305.xml"/><Relationship Id="rId26" Type="http://schemas.openxmlformats.org/officeDocument/2006/relationships/customXml" Target="../ink/ink1121.xml"/><Relationship Id="rId231" Type="http://schemas.openxmlformats.org/officeDocument/2006/relationships/customXml" Target="../ink/ink1326.xml"/><Relationship Id="rId252" Type="http://schemas.openxmlformats.org/officeDocument/2006/relationships/customXml" Target="../ink/ink1347.xml"/><Relationship Id="rId47" Type="http://schemas.openxmlformats.org/officeDocument/2006/relationships/customXml" Target="../ink/ink1142.xml"/><Relationship Id="rId68" Type="http://schemas.openxmlformats.org/officeDocument/2006/relationships/customXml" Target="../ink/ink1163.xml"/><Relationship Id="rId89" Type="http://schemas.openxmlformats.org/officeDocument/2006/relationships/customXml" Target="../ink/ink1184.xml"/><Relationship Id="rId112" Type="http://schemas.openxmlformats.org/officeDocument/2006/relationships/customXml" Target="../ink/ink1207.xml"/><Relationship Id="rId133" Type="http://schemas.openxmlformats.org/officeDocument/2006/relationships/customXml" Target="../ink/ink1228.xml"/><Relationship Id="rId154" Type="http://schemas.openxmlformats.org/officeDocument/2006/relationships/customXml" Target="../ink/ink1249.xml"/><Relationship Id="rId175" Type="http://schemas.openxmlformats.org/officeDocument/2006/relationships/customXml" Target="../ink/ink1270.xml"/><Relationship Id="rId196" Type="http://schemas.openxmlformats.org/officeDocument/2006/relationships/customXml" Target="../ink/ink1291.xml"/><Relationship Id="rId200" Type="http://schemas.openxmlformats.org/officeDocument/2006/relationships/customXml" Target="../ink/ink1295.xml"/><Relationship Id="rId16" Type="http://schemas.openxmlformats.org/officeDocument/2006/relationships/customXml" Target="../ink/ink1111.xml"/><Relationship Id="rId221" Type="http://schemas.openxmlformats.org/officeDocument/2006/relationships/customXml" Target="../ink/ink1316.xml"/><Relationship Id="rId242" Type="http://schemas.openxmlformats.org/officeDocument/2006/relationships/customXml" Target="../ink/ink1337.xml"/><Relationship Id="rId263" Type="http://schemas.openxmlformats.org/officeDocument/2006/relationships/customXml" Target="../ink/ink1358.xml"/><Relationship Id="rId37" Type="http://schemas.openxmlformats.org/officeDocument/2006/relationships/customXml" Target="../ink/ink1132.xml"/><Relationship Id="rId58" Type="http://schemas.openxmlformats.org/officeDocument/2006/relationships/customXml" Target="../ink/ink1153.xml"/><Relationship Id="rId79" Type="http://schemas.openxmlformats.org/officeDocument/2006/relationships/customXml" Target="../ink/ink1174.xml"/><Relationship Id="rId102" Type="http://schemas.openxmlformats.org/officeDocument/2006/relationships/customXml" Target="../ink/ink1197.xml"/><Relationship Id="rId123" Type="http://schemas.openxmlformats.org/officeDocument/2006/relationships/customXml" Target="../ink/ink1218.xml"/><Relationship Id="rId144" Type="http://schemas.openxmlformats.org/officeDocument/2006/relationships/customXml" Target="../ink/ink1239.xml"/><Relationship Id="rId90" Type="http://schemas.openxmlformats.org/officeDocument/2006/relationships/customXml" Target="../ink/ink1185.xml"/><Relationship Id="rId165" Type="http://schemas.openxmlformats.org/officeDocument/2006/relationships/customXml" Target="../ink/ink1260.xml"/><Relationship Id="rId186" Type="http://schemas.openxmlformats.org/officeDocument/2006/relationships/customXml" Target="../ink/ink1281.xml"/><Relationship Id="rId211" Type="http://schemas.openxmlformats.org/officeDocument/2006/relationships/customXml" Target="../ink/ink1306.xml"/><Relationship Id="rId232" Type="http://schemas.openxmlformats.org/officeDocument/2006/relationships/customXml" Target="../ink/ink1327.xml"/><Relationship Id="rId253" Type="http://schemas.openxmlformats.org/officeDocument/2006/relationships/customXml" Target="../ink/ink1348.xml"/><Relationship Id="rId27" Type="http://schemas.openxmlformats.org/officeDocument/2006/relationships/customXml" Target="../ink/ink1122.xml"/><Relationship Id="rId48" Type="http://schemas.openxmlformats.org/officeDocument/2006/relationships/customXml" Target="../ink/ink1143.xml"/><Relationship Id="rId69" Type="http://schemas.openxmlformats.org/officeDocument/2006/relationships/customXml" Target="../ink/ink1164.xml"/><Relationship Id="rId113" Type="http://schemas.openxmlformats.org/officeDocument/2006/relationships/customXml" Target="../ink/ink1208.xml"/><Relationship Id="rId134" Type="http://schemas.openxmlformats.org/officeDocument/2006/relationships/customXml" Target="../ink/ink1229.xml"/><Relationship Id="rId80" Type="http://schemas.openxmlformats.org/officeDocument/2006/relationships/customXml" Target="../ink/ink1175.xml"/><Relationship Id="rId155" Type="http://schemas.openxmlformats.org/officeDocument/2006/relationships/customXml" Target="../ink/ink1250.xml"/><Relationship Id="rId176" Type="http://schemas.openxmlformats.org/officeDocument/2006/relationships/customXml" Target="../ink/ink1271.xml"/><Relationship Id="rId197" Type="http://schemas.openxmlformats.org/officeDocument/2006/relationships/customXml" Target="../ink/ink1292.xml"/><Relationship Id="rId201" Type="http://schemas.openxmlformats.org/officeDocument/2006/relationships/customXml" Target="../ink/ink1296.xml"/><Relationship Id="rId222" Type="http://schemas.openxmlformats.org/officeDocument/2006/relationships/customXml" Target="../ink/ink1317.xml"/><Relationship Id="rId243" Type="http://schemas.openxmlformats.org/officeDocument/2006/relationships/customXml" Target="../ink/ink1338.xml"/><Relationship Id="rId264" Type="http://schemas.openxmlformats.org/officeDocument/2006/relationships/customXml" Target="../ink/ink1359.xml"/><Relationship Id="rId17" Type="http://schemas.openxmlformats.org/officeDocument/2006/relationships/customXml" Target="../ink/ink1112.xml"/><Relationship Id="rId38" Type="http://schemas.openxmlformats.org/officeDocument/2006/relationships/customXml" Target="../ink/ink1133.xml"/><Relationship Id="rId59" Type="http://schemas.openxmlformats.org/officeDocument/2006/relationships/customXml" Target="../ink/ink1154.xml"/><Relationship Id="rId103" Type="http://schemas.openxmlformats.org/officeDocument/2006/relationships/customXml" Target="../ink/ink1198.xml"/><Relationship Id="rId124" Type="http://schemas.openxmlformats.org/officeDocument/2006/relationships/customXml" Target="../ink/ink1219.xml"/><Relationship Id="rId70" Type="http://schemas.openxmlformats.org/officeDocument/2006/relationships/customXml" Target="../ink/ink1165.xml"/><Relationship Id="rId91" Type="http://schemas.openxmlformats.org/officeDocument/2006/relationships/customXml" Target="../ink/ink1186.xml"/><Relationship Id="rId145" Type="http://schemas.openxmlformats.org/officeDocument/2006/relationships/customXml" Target="../ink/ink1240.xml"/><Relationship Id="rId166" Type="http://schemas.openxmlformats.org/officeDocument/2006/relationships/customXml" Target="../ink/ink1261.xml"/><Relationship Id="rId187" Type="http://schemas.openxmlformats.org/officeDocument/2006/relationships/customXml" Target="../ink/ink1282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307.xml"/><Relationship Id="rId233" Type="http://schemas.openxmlformats.org/officeDocument/2006/relationships/customXml" Target="../ink/ink1328.xml"/><Relationship Id="rId254" Type="http://schemas.openxmlformats.org/officeDocument/2006/relationships/customXml" Target="../ink/ink1349.xml"/><Relationship Id="rId28" Type="http://schemas.openxmlformats.org/officeDocument/2006/relationships/customXml" Target="../ink/ink1123.xml"/><Relationship Id="rId49" Type="http://schemas.openxmlformats.org/officeDocument/2006/relationships/customXml" Target="../ink/ink1144.xml"/><Relationship Id="rId114" Type="http://schemas.openxmlformats.org/officeDocument/2006/relationships/customXml" Target="../ink/ink1209.xml"/><Relationship Id="rId60" Type="http://schemas.openxmlformats.org/officeDocument/2006/relationships/customXml" Target="../ink/ink1155.xml"/><Relationship Id="rId81" Type="http://schemas.openxmlformats.org/officeDocument/2006/relationships/customXml" Target="../ink/ink1176.xml"/><Relationship Id="rId135" Type="http://schemas.openxmlformats.org/officeDocument/2006/relationships/customXml" Target="../ink/ink1230.xml"/><Relationship Id="rId156" Type="http://schemas.openxmlformats.org/officeDocument/2006/relationships/customXml" Target="../ink/ink1251.xml"/><Relationship Id="rId177" Type="http://schemas.openxmlformats.org/officeDocument/2006/relationships/customXml" Target="../ink/ink1272.xml"/><Relationship Id="rId198" Type="http://schemas.openxmlformats.org/officeDocument/2006/relationships/customXml" Target="../ink/ink1293.xml"/><Relationship Id="rId202" Type="http://schemas.openxmlformats.org/officeDocument/2006/relationships/customXml" Target="../ink/ink1297.xml"/><Relationship Id="rId223" Type="http://schemas.openxmlformats.org/officeDocument/2006/relationships/customXml" Target="../ink/ink1318.xml"/><Relationship Id="rId244" Type="http://schemas.openxmlformats.org/officeDocument/2006/relationships/customXml" Target="../ink/ink1339.xml"/><Relationship Id="rId18" Type="http://schemas.openxmlformats.org/officeDocument/2006/relationships/customXml" Target="../ink/ink1113.xml"/><Relationship Id="rId39" Type="http://schemas.openxmlformats.org/officeDocument/2006/relationships/customXml" Target="../ink/ink1134.xml"/><Relationship Id="rId50" Type="http://schemas.openxmlformats.org/officeDocument/2006/relationships/customXml" Target="../ink/ink1145.xml"/><Relationship Id="rId104" Type="http://schemas.openxmlformats.org/officeDocument/2006/relationships/customXml" Target="../ink/ink1199.xml"/><Relationship Id="rId125" Type="http://schemas.openxmlformats.org/officeDocument/2006/relationships/customXml" Target="../ink/ink1220.xml"/><Relationship Id="rId146" Type="http://schemas.openxmlformats.org/officeDocument/2006/relationships/customXml" Target="../ink/ink1241.xml"/><Relationship Id="rId167" Type="http://schemas.openxmlformats.org/officeDocument/2006/relationships/customXml" Target="../ink/ink1262.xml"/><Relationship Id="rId188" Type="http://schemas.openxmlformats.org/officeDocument/2006/relationships/customXml" Target="../ink/ink1283.xml"/><Relationship Id="rId71" Type="http://schemas.openxmlformats.org/officeDocument/2006/relationships/customXml" Target="../ink/ink1166.xml"/><Relationship Id="rId92" Type="http://schemas.openxmlformats.org/officeDocument/2006/relationships/customXml" Target="../ink/ink1187.xml"/><Relationship Id="rId213" Type="http://schemas.openxmlformats.org/officeDocument/2006/relationships/customXml" Target="../ink/ink1308.xml"/><Relationship Id="rId234" Type="http://schemas.openxmlformats.org/officeDocument/2006/relationships/customXml" Target="../ink/ink1329.xml"/><Relationship Id="rId2" Type="http://schemas.openxmlformats.org/officeDocument/2006/relationships/image" Target="../media/image49.png"/><Relationship Id="rId29" Type="http://schemas.openxmlformats.org/officeDocument/2006/relationships/customXml" Target="../ink/ink1124.xml"/><Relationship Id="rId255" Type="http://schemas.openxmlformats.org/officeDocument/2006/relationships/customXml" Target="../ink/ink1350.xml"/><Relationship Id="rId40" Type="http://schemas.openxmlformats.org/officeDocument/2006/relationships/customXml" Target="../ink/ink1135.xml"/><Relationship Id="rId115" Type="http://schemas.openxmlformats.org/officeDocument/2006/relationships/customXml" Target="../ink/ink1210.xml"/><Relationship Id="rId136" Type="http://schemas.openxmlformats.org/officeDocument/2006/relationships/customXml" Target="../ink/ink1231.xml"/><Relationship Id="rId157" Type="http://schemas.openxmlformats.org/officeDocument/2006/relationships/customXml" Target="../ink/ink1252.xml"/><Relationship Id="rId178" Type="http://schemas.openxmlformats.org/officeDocument/2006/relationships/customXml" Target="../ink/ink1273.xml"/><Relationship Id="rId61" Type="http://schemas.openxmlformats.org/officeDocument/2006/relationships/customXml" Target="../ink/ink1156.xml"/><Relationship Id="rId82" Type="http://schemas.openxmlformats.org/officeDocument/2006/relationships/customXml" Target="../ink/ink1177.xml"/><Relationship Id="rId199" Type="http://schemas.openxmlformats.org/officeDocument/2006/relationships/customXml" Target="../ink/ink1294.xml"/><Relationship Id="rId203" Type="http://schemas.openxmlformats.org/officeDocument/2006/relationships/customXml" Target="../ink/ink1298.xml"/><Relationship Id="rId19" Type="http://schemas.openxmlformats.org/officeDocument/2006/relationships/customXml" Target="../ink/ink1114.xml"/><Relationship Id="rId224" Type="http://schemas.openxmlformats.org/officeDocument/2006/relationships/customXml" Target="../ink/ink1319.xml"/><Relationship Id="rId245" Type="http://schemas.openxmlformats.org/officeDocument/2006/relationships/customXml" Target="../ink/ink1340.xml"/><Relationship Id="rId30" Type="http://schemas.openxmlformats.org/officeDocument/2006/relationships/customXml" Target="../ink/ink1125.xml"/><Relationship Id="rId105" Type="http://schemas.openxmlformats.org/officeDocument/2006/relationships/customXml" Target="../ink/ink1200.xml"/><Relationship Id="rId126" Type="http://schemas.openxmlformats.org/officeDocument/2006/relationships/customXml" Target="../ink/ink1221.xml"/><Relationship Id="rId147" Type="http://schemas.openxmlformats.org/officeDocument/2006/relationships/customXml" Target="../ink/ink1242.xml"/><Relationship Id="rId168" Type="http://schemas.openxmlformats.org/officeDocument/2006/relationships/customXml" Target="../ink/ink1263.xml"/><Relationship Id="rId51" Type="http://schemas.openxmlformats.org/officeDocument/2006/relationships/customXml" Target="../ink/ink1146.xml"/><Relationship Id="rId72" Type="http://schemas.openxmlformats.org/officeDocument/2006/relationships/customXml" Target="../ink/ink1167.xml"/><Relationship Id="rId93" Type="http://schemas.openxmlformats.org/officeDocument/2006/relationships/customXml" Target="../ink/ink1188.xml"/><Relationship Id="rId189" Type="http://schemas.openxmlformats.org/officeDocument/2006/relationships/customXml" Target="../ink/ink1284.xml"/><Relationship Id="rId3" Type="http://schemas.openxmlformats.org/officeDocument/2006/relationships/customXml" Target="../ink/ink1098.xml"/><Relationship Id="rId214" Type="http://schemas.openxmlformats.org/officeDocument/2006/relationships/customXml" Target="../ink/ink1309.xml"/><Relationship Id="rId235" Type="http://schemas.openxmlformats.org/officeDocument/2006/relationships/customXml" Target="../ink/ink1330.xml"/><Relationship Id="rId256" Type="http://schemas.openxmlformats.org/officeDocument/2006/relationships/customXml" Target="../ink/ink1351.xml"/><Relationship Id="rId116" Type="http://schemas.openxmlformats.org/officeDocument/2006/relationships/customXml" Target="../ink/ink1211.xml"/><Relationship Id="rId137" Type="http://schemas.openxmlformats.org/officeDocument/2006/relationships/customXml" Target="../ink/ink1232.xml"/><Relationship Id="rId158" Type="http://schemas.openxmlformats.org/officeDocument/2006/relationships/customXml" Target="../ink/ink1253.xml"/><Relationship Id="rId20" Type="http://schemas.openxmlformats.org/officeDocument/2006/relationships/customXml" Target="../ink/ink1115.xml"/><Relationship Id="rId41" Type="http://schemas.openxmlformats.org/officeDocument/2006/relationships/customXml" Target="../ink/ink1136.xml"/><Relationship Id="rId62" Type="http://schemas.openxmlformats.org/officeDocument/2006/relationships/customXml" Target="../ink/ink1157.xml"/><Relationship Id="rId83" Type="http://schemas.openxmlformats.org/officeDocument/2006/relationships/customXml" Target="../ink/ink1178.xml"/><Relationship Id="rId179" Type="http://schemas.openxmlformats.org/officeDocument/2006/relationships/customXml" Target="../ink/ink1274.xml"/><Relationship Id="rId190" Type="http://schemas.openxmlformats.org/officeDocument/2006/relationships/customXml" Target="../ink/ink1285.xml"/><Relationship Id="rId204" Type="http://schemas.openxmlformats.org/officeDocument/2006/relationships/customXml" Target="../ink/ink1299.xml"/><Relationship Id="rId225" Type="http://schemas.openxmlformats.org/officeDocument/2006/relationships/customXml" Target="../ink/ink1320.xml"/><Relationship Id="rId246" Type="http://schemas.openxmlformats.org/officeDocument/2006/relationships/customXml" Target="../ink/ink1341.xml"/><Relationship Id="rId106" Type="http://schemas.openxmlformats.org/officeDocument/2006/relationships/customXml" Target="../ink/ink1201.xml"/><Relationship Id="rId127" Type="http://schemas.openxmlformats.org/officeDocument/2006/relationships/customXml" Target="../ink/ink1222.xml"/><Relationship Id="rId10" Type="http://schemas.openxmlformats.org/officeDocument/2006/relationships/customXml" Target="../ink/ink1105.xml"/><Relationship Id="rId31" Type="http://schemas.openxmlformats.org/officeDocument/2006/relationships/customXml" Target="../ink/ink1126.xml"/><Relationship Id="rId52" Type="http://schemas.openxmlformats.org/officeDocument/2006/relationships/customXml" Target="../ink/ink1147.xml"/><Relationship Id="rId73" Type="http://schemas.openxmlformats.org/officeDocument/2006/relationships/customXml" Target="../ink/ink1168.xml"/><Relationship Id="rId94" Type="http://schemas.openxmlformats.org/officeDocument/2006/relationships/customXml" Target="../ink/ink1189.xml"/><Relationship Id="rId148" Type="http://schemas.openxmlformats.org/officeDocument/2006/relationships/customXml" Target="../ink/ink1243.xml"/><Relationship Id="rId169" Type="http://schemas.openxmlformats.org/officeDocument/2006/relationships/customXml" Target="../ink/ink1264.xml"/><Relationship Id="rId4" Type="http://schemas.openxmlformats.org/officeDocument/2006/relationships/customXml" Target="../ink/ink1099.xml"/><Relationship Id="rId180" Type="http://schemas.openxmlformats.org/officeDocument/2006/relationships/customXml" Target="../ink/ink1275.xml"/><Relationship Id="rId215" Type="http://schemas.openxmlformats.org/officeDocument/2006/relationships/customXml" Target="../ink/ink1310.xml"/><Relationship Id="rId236" Type="http://schemas.openxmlformats.org/officeDocument/2006/relationships/customXml" Target="../ink/ink1331.xml"/><Relationship Id="rId257" Type="http://schemas.openxmlformats.org/officeDocument/2006/relationships/customXml" Target="../ink/ink1352.xml"/><Relationship Id="rId42" Type="http://schemas.openxmlformats.org/officeDocument/2006/relationships/customXml" Target="../ink/ink1137.xml"/><Relationship Id="rId84" Type="http://schemas.openxmlformats.org/officeDocument/2006/relationships/customXml" Target="../ink/ink1179.xml"/><Relationship Id="rId138" Type="http://schemas.openxmlformats.org/officeDocument/2006/relationships/customXml" Target="../ink/ink1233.xml"/></Relationships>
</file>

<file path=ppt/slides/_rels/slide3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74.xml"/><Relationship Id="rId21" Type="http://schemas.openxmlformats.org/officeDocument/2006/relationships/customXml" Target="../ink/ink1378.xml"/><Relationship Id="rId63" Type="http://schemas.openxmlformats.org/officeDocument/2006/relationships/customXml" Target="../ink/ink1420.xml"/><Relationship Id="rId159" Type="http://schemas.openxmlformats.org/officeDocument/2006/relationships/customXml" Target="../ink/ink1516.xml"/><Relationship Id="rId170" Type="http://schemas.openxmlformats.org/officeDocument/2006/relationships/customXml" Target="../ink/ink1527.xml"/><Relationship Id="rId191" Type="http://schemas.openxmlformats.org/officeDocument/2006/relationships/customXml" Target="../ink/ink1548.xml"/><Relationship Id="rId205" Type="http://schemas.openxmlformats.org/officeDocument/2006/relationships/customXml" Target="../ink/ink1562.xml"/><Relationship Id="rId226" Type="http://schemas.openxmlformats.org/officeDocument/2006/relationships/customXml" Target="../ink/ink1583.xml"/><Relationship Id="rId247" Type="http://schemas.openxmlformats.org/officeDocument/2006/relationships/customXml" Target="../ink/ink1604.xml"/><Relationship Id="rId107" Type="http://schemas.openxmlformats.org/officeDocument/2006/relationships/customXml" Target="../ink/ink1464.xml"/><Relationship Id="rId11" Type="http://schemas.openxmlformats.org/officeDocument/2006/relationships/customXml" Target="../ink/ink1368.xml"/><Relationship Id="rId32" Type="http://schemas.openxmlformats.org/officeDocument/2006/relationships/customXml" Target="../ink/ink1389.xml"/><Relationship Id="rId53" Type="http://schemas.openxmlformats.org/officeDocument/2006/relationships/customXml" Target="../ink/ink1410.xml"/><Relationship Id="rId74" Type="http://schemas.openxmlformats.org/officeDocument/2006/relationships/customXml" Target="../ink/ink1431.xml"/><Relationship Id="rId128" Type="http://schemas.openxmlformats.org/officeDocument/2006/relationships/customXml" Target="../ink/ink1485.xml"/><Relationship Id="rId149" Type="http://schemas.openxmlformats.org/officeDocument/2006/relationships/customXml" Target="../ink/ink1506.xml"/><Relationship Id="rId5" Type="http://schemas.openxmlformats.org/officeDocument/2006/relationships/customXml" Target="../ink/ink1362.xml"/><Relationship Id="rId95" Type="http://schemas.openxmlformats.org/officeDocument/2006/relationships/customXml" Target="../ink/ink1452.xml"/><Relationship Id="rId160" Type="http://schemas.openxmlformats.org/officeDocument/2006/relationships/customXml" Target="../ink/ink1517.xml"/><Relationship Id="rId181" Type="http://schemas.openxmlformats.org/officeDocument/2006/relationships/customXml" Target="../ink/ink1538.xml"/><Relationship Id="rId216" Type="http://schemas.openxmlformats.org/officeDocument/2006/relationships/customXml" Target="../ink/ink1573.xml"/><Relationship Id="rId237" Type="http://schemas.openxmlformats.org/officeDocument/2006/relationships/customXml" Target="../ink/ink1594.xml"/><Relationship Id="rId258" Type="http://schemas.openxmlformats.org/officeDocument/2006/relationships/customXml" Target="../ink/ink1615.xml"/><Relationship Id="rId22" Type="http://schemas.openxmlformats.org/officeDocument/2006/relationships/customXml" Target="../ink/ink1379.xml"/><Relationship Id="rId43" Type="http://schemas.openxmlformats.org/officeDocument/2006/relationships/customXml" Target="../ink/ink1400.xml"/><Relationship Id="rId64" Type="http://schemas.openxmlformats.org/officeDocument/2006/relationships/customXml" Target="../ink/ink1421.xml"/><Relationship Id="rId118" Type="http://schemas.openxmlformats.org/officeDocument/2006/relationships/customXml" Target="../ink/ink1475.xml"/><Relationship Id="rId139" Type="http://schemas.openxmlformats.org/officeDocument/2006/relationships/customXml" Target="../ink/ink1496.xml"/><Relationship Id="rId85" Type="http://schemas.openxmlformats.org/officeDocument/2006/relationships/customXml" Target="../ink/ink1442.xml"/><Relationship Id="rId150" Type="http://schemas.openxmlformats.org/officeDocument/2006/relationships/customXml" Target="../ink/ink1507.xml"/><Relationship Id="rId171" Type="http://schemas.openxmlformats.org/officeDocument/2006/relationships/customXml" Target="../ink/ink1528.xml"/><Relationship Id="rId192" Type="http://schemas.openxmlformats.org/officeDocument/2006/relationships/customXml" Target="../ink/ink1549.xml"/><Relationship Id="rId206" Type="http://schemas.openxmlformats.org/officeDocument/2006/relationships/customXml" Target="../ink/ink1563.xml"/><Relationship Id="rId227" Type="http://schemas.openxmlformats.org/officeDocument/2006/relationships/customXml" Target="../ink/ink1584.xml"/><Relationship Id="rId248" Type="http://schemas.openxmlformats.org/officeDocument/2006/relationships/customXml" Target="../ink/ink1605.xml"/><Relationship Id="rId12" Type="http://schemas.openxmlformats.org/officeDocument/2006/relationships/customXml" Target="../ink/ink1369.xml"/><Relationship Id="rId33" Type="http://schemas.openxmlformats.org/officeDocument/2006/relationships/customXml" Target="../ink/ink1390.xml"/><Relationship Id="rId108" Type="http://schemas.openxmlformats.org/officeDocument/2006/relationships/customXml" Target="../ink/ink1465.xml"/><Relationship Id="rId129" Type="http://schemas.openxmlformats.org/officeDocument/2006/relationships/customXml" Target="../ink/ink1486.xml"/><Relationship Id="rId54" Type="http://schemas.openxmlformats.org/officeDocument/2006/relationships/customXml" Target="../ink/ink1411.xml"/><Relationship Id="rId75" Type="http://schemas.openxmlformats.org/officeDocument/2006/relationships/customXml" Target="../ink/ink1432.xml"/><Relationship Id="rId96" Type="http://schemas.openxmlformats.org/officeDocument/2006/relationships/customXml" Target="../ink/ink1453.xml"/><Relationship Id="rId140" Type="http://schemas.openxmlformats.org/officeDocument/2006/relationships/customXml" Target="../ink/ink1497.xml"/><Relationship Id="rId161" Type="http://schemas.openxmlformats.org/officeDocument/2006/relationships/customXml" Target="../ink/ink1518.xml"/><Relationship Id="rId182" Type="http://schemas.openxmlformats.org/officeDocument/2006/relationships/customXml" Target="../ink/ink1539.xml"/><Relationship Id="rId217" Type="http://schemas.openxmlformats.org/officeDocument/2006/relationships/customXml" Target="../ink/ink1574.xml"/><Relationship Id="rId6" Type="http://schemas.openxmlformats.org/officeDocument/2006/relationships/customXml" Target="../ink/ink1363.xml"/><Relationship Id="rId238" Type="http://schemas.openxmlformats.org/officeDocument/2006/relationships/customXml" Target="../ink/ink1595.xml"/><Relationship Id="rId259" Type="http://schemas.openxmlformats.org/officeDocument/2006/relationships/customXml" Target="../ink/ink1616.xml"/><Relationship Id="rId23" Type="http://schemas.openxmlformats.org/officeDocument/2006/relationships/customXml" Target="../ink/ink1380.xml"/><Relationship Id="rId119" Type="http://schemas.openxmlformats.org/officeDocument/2006/relationships/customXml" Target="../ink/ink1476.xml"/><Relationship Id="rId44" Type="http://schemas.openxmlformats.org/officeDocument/2006/relationships/customXml" Target="../ink/ink1401.xml"/><Relationship Id="rId65" Type="http://schemas.openxmlformats.org/officeDocument/2006/relationships/customXml" Target="../ink/ink1422.xml"/><Relationship Id="rId86" Type="http://schemas.openxmlformats.org/officeDocument/2006/relationships/customXml" Target="../ink/ink1443.xml"/><Relationship Id="rId130" Type="http://schemas.openxmlformats.org/officeDocument/2006/relationships/customXml" Target="../ink/ink1487.xml"/><Relationship Id="rId151" Type="http://schemas.openxmlformats.org/officeDocument/2006/relationships/customXml" Target="../ink/ink1508.xml"/><Relationship Id="rId172" Type="http://schemas.openxmlformats.org/officeDocument/2006/relationships/customXml" Target="../ink/ink1529.xml"/><Relationship Id="rId193" Type="http://schemas.openxmlformats.org/officeDocument/2006/relationships/customXml" Target="../ink/ink1550.xml"/><Relationship Id="rId207" Type="http://schemas.openxmlformats.org/officeDocument/2006/relationships/customXml" Target="../ink/ink1564.xml"/><Relationship Id="rId228" Type="http://schemas.openxmlformats.org/officeDocument/2006/relationships/customXml" Target="../ink/ink1585.xml"/><Relationship Id="rId249" Type="http://schemas.openxmlformats.org/officeDocument/2006/relationships/customXml" Target="../ink/ink1606.xml"/><Relationship Id="rId13" Type="http://schemas.openxmlformats.org/officeDocument/2006/relationships/customXml" Target="../ink/ink1370.xml"/><Relationship Id="rId109" Type="http://schemas.openxmlformats.org/officeDocument/2006/relationships/customXml" Target="../ink/ink1466.xml"/><Relationship Id="rId260" Type="http://schemas.openxmlformats.org/officeDocument/2006/relationships/customXml" Target="../ink/ink1617.xml"/><Relationship Id="rId34" Type="http://schemas.openxmlformats.org/officeDocument/2006/relationships/customXml" Target="../ink/ink1391.xml"/><Relationship Id="rId55" Type="http://schemas.openxmlformats.org/officeDocument/2006/relationships/customXml" Target="../ink/ink1412.xml"/><Relationship Id="rId76" Type="http://schemas.openxmlformats.org/officeDocument/2006/relationships/customXml" Target="../ink/ink1433.xml"/><Relationship Id="rId97" Type="http://schemas.openxmlformats.org/officeDocument/2006/relationships/customXml" Target="../ink/ink1454.xml"/><Relationship Id="rId120" Type="http://schemas.openxmlformats.org/officeDocument/2006/relationships/customXml" Target="../ink/ink1477.xml"/><Relationship Id="rId141" Type="http://schemas.openxmlformats.org/officeDocument/2006/relationships/customXml" Target="../ink/ink1498.xml"/><Relationship Id="rId7" Type="http://schemas.openxmlformats.org/officeDocument/2006/relationships/customXml" Target="../ink/ink1364.xml"/><Relationship Id="rId162" Type="http://schemas.openxmlformats.org/officeDocument/2006/relationships/customXml" Target="../ink/ink1519.xml"/><Relationship Id="rId183" Type="http://schemas.openxmlformats.org/officeDocument/2006/relationships/customXml" Target="../ink/ink1540.xml"/><Relationship Id="rId218" Type="http://schemas.openxmlformats.org/officeDocument/2006/relationships/customXml" Target="../ink/ink1575.xml"/><Relationship Id="rId239" Type="http://schemas.openxmlformats.org/officeDocument/2006/relationships/customXml" Target="../ink/ink1596.xml"/><Relationship Id="rId250" Type="http://schemas.openxmlformats.org/officeDocument/2006/relationships/customXml" Target="../ink/ink1607.xml"/><Relationship Id="rId24" Type="http://schemas.openxmlformats.org/officeDocument/2006/relationships/customXml" Target="../ink/ink1381.xml"/><Relationship Id="rId45" Type="http://schemas.openxmlformats.org/officeDocument/2006/relationships/customXml" Target="../ink/ink1402.xml"/><Relationship Id="rId66" Type="http://schemas.openxmlformats.org/officeDocument/2006/relationships/customXml" Target="../ink/ink1423.xml"/><Relationship Id="rId87" Type="http://schemas.openxmlformats.org/officeDocument/2006/relationships/customXml" Target="../ink/ink1444.xml"/><Relationship Id="rId110" Type="http://schemas.openxmlformats.org/officeDocument/2006/relationships/customXml" Target="../ink/ink1467.xml"/><Relationship Id="rId131" Type="http://schemas.openxmlformats.org/officeDocument/2006/relationships/customXml" Target="../ink/ink1488.xml"/><Relationship Id="rId152" Type="http://schemas.openxmlformats.org/officeDocument/2006/relationships/customXml" Target="../ink/ink1509.xml"/><Relationship Id="rId173" Type="http://schemas.openxmlformats.org/officeDocument/2006/relationships/customXml" Target="../ink/ink1530.xml"/><Relationship Id="rId194" Type="http://schemas.openxmlformats.org/officeDocument/2006/relationships/customXml" Target="../ink/ink1551.xml"/><Relationship Id="rId208" Type="http://schemas.openxmlformats.org/officeDocument/2006/relationships/customXml" Target="../ink/ink1565.xml"/><Relationship Id="rId229" Type="http://schemas.openxmlformats.org/officeDocument/2006/relationships/customXml" Target="../ink/ink1586.xml"/><Relationship Id="rId240" Type="http://schemas.openxmlformats.org/officeDocument/2006/relationships/customXml" Target="../ink/ink1597.xml"/><Relationship Id="rId261" Type="http://schemas.openxmlformats.org/officeDocument/2006/relationships/customXml" Target="../ink/ink1618.xml"/><Relationship Id="rId14" Type="http://schemas.openxmlformats.org/officeDocument/2006/relationships/customXml" Target="../ink/ink1371.xml"/><Relationship Id="rId35" Type="http://schemas.openxmlformats.org/officeDocument/2006/relationships/customXml" Target="../ink/ink1392.xml"/><Relationship Id="rId56" Type="http://schemas.openxmlformats.org/officeDocument/2006/relationships/customXml" Target="../ink/ink1413.xml"/><Relationship Id="rId77" Type="http://schemas.openxmlformats.org/officeDocument/2006/relationships/customXml" Target="../ink/ink1434.xml"/><Relationship Id="rId100" Type="http://schemas.openxmlformats.org/officeDocument/2006/relationships/customXml" Target="../ink/ink1457.xml"/><Relationship Id="rId8" Type="http://schemas.openxmlformats.org/officeDocument/2006/relationships/customXml" Target="../ink/ink1365.xml"/><Relationship Id="rId98" Type="http://schemas.openxmlformats.org/officeDocument/2006/relationships/customXml" Target="../ink/ink1455.xml"/><Relationship Id="rId121" Type="http://schemas.openxmlformats.org/officeDocument/2006/relationships/customXml" Target="../ink/ink1478.xml"/><Relationship Id="rId142" Type="http://schemas.openxmlformats.org/officeDocument/2006/relationships/customXml" Target="../ink/ink1499.xml"/><Relationship Id="rId163" Type="http://schemas.openxmlformats.org/officeDocument/2006/relationships/customXml" Target="../ink/ink1520.xml"/><Relationship Id="rId184" Type="http://schemas.openxmlformats.org/officeDocument/2006/relationships/customXml" Target="../ink/ink1541.xml"/><Relationship Id="rId219" Type="http://schemas.openxmlformats.org/officeDocument/2006/relationships/customXml" Target="../ink/ink1576.xml"/><Relationship Id="rId230" Type="http://schemas.openxmlformats.org/officeDocument/2006/relationships/customXml" Target="../ink/ink1587.xml"/><Relationship Id="rId251" Type="http://schemas.openxmlformats.org/officeDocument/2006/relationships/customXml" Target="../ink/ink1608.xml"/><Relationship Id="rId25" Type="http://schemas.openxmlformats.org/officeDocument/2006/relationships/customXml" Target="../ink/ink1382.xml"/><Relationship Id="rId46" Type="http://schemas.openxmlformats.org/officeDocument/2006/relationships/customXml" Target="../ink/ink1403.xml"/><Relationship Id="rId67" Type="http://schemas.openxmlformats.org/officeDocument/2006/relationships/customXml" Target="../ink/ink1424.xml"/><Relationship Id="rId88" Type="http://schemas.openxmlformats.org/officeDocument/2006/relationships/customXml" Target="../ink/ink1445.xml"/><Relationship Id="rId111" Type="http://schemas.openxmlformats.org/officeDocument/2006/relationships/customXml" Target="../ink/ink1468.xml"/><Relationship Id="rId132" Type="http://schemas.openxmlformats.org/officeDocument/2006/relationships/customXml" Target="../ink/ink1489.xml"/><Relationship Id="rId153" Type="http://schemas.openxmlformats.org/officeDocument/2006/relationships/customXml" Target="../ink/ink1510.xml"/><Relationship Id="rId174" Type="http://schemas.openxmlformats.org/officeDocument/2006/relationships/customXml" Target="../ink/ink1531.xml"/><Relationship Id="rId195" Type="http://schemas.openxmlformats.org/officeDocument/2006/relationships/customXml" Target="../ink/ink1552.xml"/><Relationship Id="rId209" Type="http://schemas.openxmlformats.org/officeDocument/2006/relationships/customXml" Target="../ink/ink1566.xml"/><Relationship Id="rId220" Type="http://schemas.openxmlformats.org/officeDocument/2006/relationships/customXml" Target="../ink/ink1577.xml"/><Relationship Id="rId241" Type="http://schemas.openxmlformats.org/officeDocument/2006/relationships/customXml" Target="../ink/ink1598.xml"/><Relationship Id="rId15" Type="http://schemas.openxmlformats.org/officeDocument/2006/relationships/customXml" Target="../ink/ink1372.xml"/><Relationship Id="rId36" Type="http://schemas.openxmlformats.org/officeDocument/2006/relationships/customXml" Target="../ink/ink1393.xml"/><Relationship Id="rId57" Type="http://schemas.openxmlformats.org/officeDocument/2006/relationships/customXml" Target="../ink/ink1414.xml"/><Relationship Id="rId262" Type="http://schemas.openxmlformats.org/officeDocument/2006/relationships/customXml" Target="../ink/ink1619.xml"/><Relationship Id="rId78" Type="http://schemas.openxmlformats.org/officeDocument/2006/relationships/customXml" Target="../ink/ink1435.xml"/><Relationship Id="rId99" Type="http://schemas.openxmlformats.org/officeDocument/2006/relationships/customXml" Target="../ink/ink1456.xml"/><Relationship Id="rId101" Type="http://schemas.openxmlformats.org/officeDocument/2006/relationships/customXml" Target="../ink/ink1458.xml"/><Relationship Id="rId122" Type="http://schemas.openxmlformats.org/officeDocument/2006/relationships/customXml" Target="../ink/ink1479.xml"/><Relationship Id="rId143" Type="http://schemas.openxmlformats.org/officeDocument/2006/relationships/customXml" Target="../ink/ink1500.xml"/><Relationship Id="rId164" Type="http://schemas.openxmlformats.org/officeDocument/2006/relationships/customXml" Target="../ink/ink1521.xml"/><Relationship Id="rId185" Type="http://schemas.openxmlformats.org/officeDocument/2006/relationships/customXml" Target="../ink/ink1542.xml"/><Relationship Id="rId9" Type="http://schemas.openxmlformats.org/officeDocument/2006/relationships/customXml" Target="../ink/ink1366.xml"/><Relationship Id="rId210" Type="http://schemas.openxmlformats.org/officeDocument/2006/relationships/customXml" Target="../ink/ink1567.xml"/><Relationship Id="rId26" Type="http://schemas.openxmlformats.org/officeDocument/2006/relationships/customXml" Target="../ink/ink1383.xml"/><Relationship Id="rId231" Type="http://schemas.openxmlformats.org/officeDocument/2006/relationships/customXml" Target="../ink/ink1588.xml"/><Relationship Id="rId252" Type="http://schemas.openxmlformats.org/officeDocument/2006/relationships/customXml" Target="../ink/ink1609.xml"/><Relationship Id="rId47" Type="http://schemas.openxmlformats.org/officeDocument/2006/relationships/customXml" Target="../ink/ink1404.xml"/><Relationship Id="rId68" Type="http://schemas.openxmlformats.org/officeDocument/2006/relationships/customXml" Target="../ink/ink1425.xml"/><Relationship Id="rId89" Type="http://schemas.openxmlformats.org/officeDocument/2006/relationships/customXml" Target="../ink/ink1446.xml"/><Relationship Id="rId112" Type="http://schemas.openxmlformats.org/officeDocument/2006/relationships/customXml" Target="../ink/ink1469.xml"/><Relationship Id="rId133" Type="http://schemas.openxmlformats.org/officeDocument/2006/relationships/customXml" Target="../ink/ink1490.xml"/><Relationship Id="rId154" Type="http://schemas.openxmlformats.org/officeDocument/2006/relationships/customXml" Target="../ink/ink1511.xml"/><Relationship Id="rId175" Type="http://schemas.openxmlformats.org/officeDocument/2006/relationships/customXml" Target="../ink/ink1532.xml"/><Relationship Id="rId196" Type="http://schemas.openxmlformats.org/officeDocument/2006/relationships/customXml" Target="../ink/ink1553.xml"/><Relationship Id="rId200" Type="http://schemas.openxmlformats.org/officeDocument/2006/relationships/customXml" Target="../ink/ink1557.xml"/><Relationship Id="rId16" Type="http://schemas.openxmlformats.org/officeDocument/2006/relationships/customXml" Target="../ink/ink1373.xml"/><Relationship Id="rId221" Type="http://schemas.openxmlformats.org/officeDocument/2006/relationships/customXml" Target="../ink/ink1578.xml"/><Relationship Id="rId242" Type="http://schemas.openxmlformats.org/officeDocument/2006/relationships/customXml" Target="../ink/ink1599.xml"/><Relationship Id="rId37" Type="http://schemas.openxmlformats.org/officeDocument/2006/relationships/customXml" Target="../ink/ink1394.xml"/><Relationship Id="rId58" Type="http://schemas.openxmlformats.org/officeDocument/2006/relationships/customXml" Target="../ink/ink1415.xml"/><Relationship Id="rId79" Type="http://schemas.openxmlformats.org/officeDocument/2006/relationships/customXml" Target="../ink/ink1436.xml"/><Relationship Id="rId102" Type="http://schemas.openxmlformats.org/officeDocument/2006/relationships/customXml" Target="../ink/ink1459.xml"/><Relationship Id="rId123" Type="http://schemas.openxmlformats.org/officeDocument/2006/relationships/customXml" Target="../ink/ink1480.xml"/><Relationship Id="rId144" Type="http://schemas.openxmlformats.org/officeDocument/2006/relationships/customXml" Target="../ink/ink1501.xml"/><Relationship Id="rId90" Type="http://schemas.openxmlformats.org/officeDocument/2006/relationships/customXml" Target="../ink/ink1447.xml"/><Relationship Id="rId165" Type="http://schemas.openxmlformats.org/officeDocument/2006/relationships/customXml" Target="../ink/ink1522.xml"/><Relationship Id="rId186" Type="http://schemas.openxmlformats.org/officeDocument/2006/relationships/customXml" Target="../ink/ink1543.xml"/><Relationship Id="rId211" Type="http://schemas.openxmlformats.org/officeDocument/2006/relationships/customXml" Target="../ink/ink1568.xml"/><Relationship Id="rId232" Type="http://schemas.openxmlformats.org/officeDocument/2006/relationships/customXml" Target="../ink/ink1589.xml"/><Relationship Id="rId253" Type="http://schemas.openxmlformats.org/officeDocument/2006/relationships/customXml" Target="../ink/ink1610.xml"/><Relationship Id="rId27" Type="http://schemas.openxmlformats.org/officeDocument/2006/relationships/customXml" Target="../ink/ink1384.xml"/><Relationship Id="rId48" Type="http://schemas.openxmlformats.org/officeDocument/2006/relationships/customXml" Target="../ink/ink1405.xml"/><Relationship Id="rId69" Type="http://schemas.openxmlformats.org/officeDocument/2006/relationships/customXml" Target="../ink/ink1426.xml"/><Relationship Id="rId113" Type="http://schemas.openxmlformats.org/officeDocument/2006/relationships/customXml" Target="../ink/ink1470.xml"/><Relationship Id="rId134" Type="http://schemas.openxmlformats.org/officeDocument/2006/relationships/customXml" Target="../ink/ink1491.xml"/><Relationship Id="rId80" Type="http://schemas.openxmlformats.org/officeDocument/2006/relationships/customXml" Target="../ink/ink1437.xml"/><Relationship Id="rId155" Type="http://schemas.openxmlformats.org/officeDocument/2006/relationships/customXml" Target="../ink/ink1512.xml"/><Relationship Id="rId176" Type="http://schemas.openxmlformats.org/officeDocument/2006/relationships/customXml" Target="../ink/ink1533.xml"/><Relationship Id="rId197" Type="http://schemas.openxmlformats.org/officeDocument/2006/relationships/customXml" Target="../ink/ink1554.xml"/><Relationship Id="rId201" Type="http://schemas.openxmlformats.org/officeDocument/2006/relationships/customXml" Target="../ink/ink1558.xml"/><Relationship Id="rId222" Type="http://schemas.openxmlformats.org/officeDocument/2006/relationships/customXml" Target="../ink/ink1579.xml"/><Relationship Id="rId243" Type="http://schemas.openxmlformats.org/officeDocument/2006/relationships/customXml" Target="../ink/ink1600.xml"/><Relationship Id="rId17" Type="http://schemas.openxmlformats.org/officeDocument/2006/relationships/customXml" Target="../ink/ink1374.xml"/><Relationship Id="rId38" Type="http://schemas.openxmlformats.org/officeDocument/2006/relationships/customXml" Target="../ink/ink1395.xml"/><Relationship Id="rId59" Type="http://schemas.openxmlformats.org/officeDocument/2006/relationships/customXml" Target="../ink/ink1416.xml"/><Relationship Id="rId103" Type="http://schemas.openxmlformats.org/officeDocument/2006/relationships/customXml" Target="../ink/ink1460.xml"/><Relationship Id="rId124" Type="http://schemas.openxmlformats.org/officeDocument/2006/relationships/customXml" Target="../ink/ink1481.xml"/><Relationship Id="rId70" Type="http://schemas.openxmlformats.org/officeDocument/2006/relationships/customXml" Target="../ink/ink1427.xml"/><Relationship Id="rId91" Type="http://schemas.openxmlformats.org/officeDocument/2006/relationships/customXml" Target="../ink/ink1448.xml"/><Relationship Id="rId145" Type="http://schemas.openxmlformats.org/officeDocument/2006/relationships/customXml" Target="../ink/ink1502.xml"/><Relationship Id="rId166" Type="http://schemas.openxmlformats.org/officeDocument/2006/relationships/customXml" Target="../ink/ink1523.xml"/><Relationship Id="rId187" Type="http://schemas.openxmlformats.org/officeDocument/2006/relationships/customXml" Target="../ink/ink1544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569.xml"/><Relationship Id="rId233" Type="http://schemas.openxmlformats.org/officeDocument/2006/relationships/customXml" Target="../ink/ink1590.xml"/><Relationship Id="rId254" Type="http://schemas.openxmlformats.org/officeDocument/2006/relationships/customXml" Target="../ink/ink1611.xml"/><Relationship Id="rId28" Type="http://schemas.openxmlformats.org/officeDocument/2006/relationships/customXml" Target="../ink/ink1385.xml"/><Relationship Id="rId49" Type="http://schemas.openxmlformats.org/officeDocument/2006/relationships/customXml" Target="../ink/ink1406.xml"/><Relationship Id="rId114" Type="http://schemas.openxmlformats.org/officeDocument/2006/relationships/customXml" Target="../ink/ink1471.xml"/><Relationship Id="rId60" Type="http://schemas.openxmlformats.org/officeDocument/2006/relationships/customXml" Target="../ink/ink1417.xml"/><Relationship Id="rId81" Type="http://schemas.openxmlformats.org/officeDocument/2006/relationships/customXml" Target="../ink/ink1438.xml"/><Relationship Id="rId135" Type="http://schemas.openxmlformats.org/officeDocument/2006/relationships/customXml" Target="../ink/ink1492.xml"/><Relationship Id="rId156" Type="http://schemas.openxmlformats.org/officeDocument/2006/relationships/customXml" Target="../ink/ink1513.xml"/><Relationship Id="rId177" Type="http://schemas.openxmlformats.org/officeDocument/2006/relationships/customXml" Target="../ink/ink1534.xml"/><Relationship Id="rId198" Type="http://schemas.openxmlformats.org/officeDocument/2006/relationships/customXml" Target="../ink/ink1555.xml"/><Relationship Id="rId202" Type="http://schemas.openxmlformats.org/officeDocument/2006/relationships/customXml" Target="../ink/ink1559.xml"/><Relationship Id="rId223" Type="http://schemas.openxmlformats.org/officeDocument/2006/relationships/customXml" Target="../ink/ink1580.xml"/><Relationship Id="rId244" Type="http://schemas.openxmlformats.org/officeDocument/2006/relationships/customXml" Target="../ink/ink1601.xml"/><Relationship Id="rId18" Type="http://schemas.openxmlformats.org/officeDocument/2006/relationships/customXml" Target="../ink/ink1375.xml"/><Relationship Id="rId39" Type="http://schemas.openxmlformats.org/officeDocument/2006/relationships/customXml" Target="../ink/ink1396.xml"/><Relationship Id="rId50" Type="http://schemas.openxmlformats.org/officeDocument/2006/relationships/customXml" Target="../ink/ink1407.xml"/><Relationship Id="rId104" Type="http://schemas.openxmlformats.org/officeDocument/2006/relationships/customXml" Target="../ink/ink1461.xml"/><Relationship Id="rId125" Type="http://schemas.openxmlformats.org/officeDocument/2006/relationships/customXml" Target="../ink/ink1482.xml"/><Relationship Id="rId146" Type="http://schemas.openxmlformats.org/officeDocument/2006/relationships/customXml" Target="../ink/ink1503.xml"/><Relationship Id="rId167" Type="http://schemas.openxmlformats.org/officeDocument/2006/relationships/customXml" Target="../ink/ink1524.xml"/><Relationship Id="rId188" Type="http://schemas.openxmlformats.org/officeDocument/2006/relationships/customXml" Target="../ink/ink1545.xml"/><Relationship Id="rId71" Type="http://schemas.openxmlformats.org/officeDocument/2006/relationships/customXml" Target="../ink/ink1428.xml"/><Relationship Id="rId92" Type="http://schemas.openxmlformats.org/officeDocument/2006/relationships/customXml" Target="../ink/ink1449.xml"/><Relationship Id="rId213" Type="http://schemas.openxmlformats.org/officeDocument/2006/relationships/customXml" Target="../ink/ink1570.xml"/><Relationship Id="rId234" Type="http://schemas.openxmlformats.org/officeDocument/2006/relationships/customXml" Target="../ink/ink1591.xml"/><Relationship Id="rId2" Type="http://schemas.openxmlformats.org/officeDocument/2006/relationships/image" Target="../media/image51.png"/><Relationship Id="rId29" Type="http://schemas.openxmlformats.org/officeDocument/2006/relationships/customXml" Target="../ink/ink1386.xml"/><Relationship Id="rId255" Type="http://schemas.openxmlformats.org/officeDocument/2006/relationships/customXml" Target="../ink/ink1612.xml"/><Relationship Id="rId40" Type="http://schemas.openxmlformats.org/officeDocument/2006/relationships/customXml" Target="../ink/ink1397.xml"/><Relationship Id="rId115" Type="http://schemas.openxmlformats.org/officeDocument/2006/relationships/customXml" Target="../ink/ink1472.xml"/><Relationship Id="rId136" Type="http://schemas.openxmlformats.org/officeDocument/2006/relationships/customXml" Target="../ink/ink1493.xml"/><Relationship Id="rId157" Type="http://schemas.openxmlformats.org/officeDocument/2006/relationships/customXml" Target="../ink/ink1514.xml"/><Relationship Id="rId178" Type="http://schemas.openxmlformats.org/officeDocument/2006/relationships/customXml" Target="../ink/ink1535.xml"/><Relationship Id="rId61" Type="http://schemas.openxmlformats.org/officeDocument/2006/relationships/customXml" Target="../ink/ink1418.xml"/><Relationship Id="rId82" Type="http://schemas.openxmlformats.org/officeDocument/2006/relationships/customXml" Target="../ink/ink1439.xml"/><Relationship Id="rId199" Type="http://schemas.openxmlformats.org/officeDocument/2006/relationships/customXml" Target="../ink/ink1556.xml"/><Relationship Id="rId203" Type="http://schemas.openxmlformats.org/officeDocument/2006/relationships/customXml" Target="../ink/ink1560.xml"/><Relationship Id="rId19" Type="http://schemas.openxmlformats.org/officeDocument/2006/relationships/customXml" Target="../ink/ink1376.xml"/><Relationship Id="rId224" Type="http://schemas.openxmlformats.org/officeDocument/2006/relationships/customXml" Target="../ink/ink1581.xml"/><Relationship Id="rId245" Type="http://schemas.openxmlformats.org/officeDocument/2006/relationships/customXml" Target="../ink/ink1602.xml"/><Relationship Id="rId30" Type="http://schemas.openxmlformats.org/officeDocument/2006/relationships/customXml" Target="../ink/ink1387.xml"/><Relationship Id="rId105" Type="http://schemas.openxmlformats.org/officeDocument/2006/relationships/customXml" Target="../ink/ink1462.xml"/><Relationship Id="rId126" Type="http://schemas.openxmlformats.org/officeDocument/2006/relationships/customXml" Target="../ink/ink1483.xml"/><Relationship Id="rId147" Type="http://schemas.openxmlformats.org/officeDocument/2006/relationships/customXml" Target="../ink/ink1504.xml"/><Relationship Id="rId168" Type="http://schemas.openxmlformats.org/officeDocument/2006/relationships/customXml" Target="../ink/ink1525.xml"/><Relationship Id="rId51" Type="http://schemas.openxmlformats.org/officeDocument/2006/relationships/customXml" Target="../ink/ink1408.xml"/><Relationship Id="rId72" Type="http://schemas.openxmlformats.org/officeDocument/2006/relationships/customXml" Target="../ink/ink1429.xml"/><Relationship Id="rId93" Type="http://schemas.openxmlformats.org/officeDocument/2006/relationships/customXml" Target="../ink/ink1450.xml"/><Relationship Id="rId189" Type="http://schemas.openxmlformats.org/officeDocument/2006/relationships/customXml" Target="../ink/ink1546.xml"/><Relationship Id="rId3" Type="http://schemas.openxmlformats.org/officeDocument/2006/relationships/customXml" Target="../ink/ink1360.xml"/><Relationship Id="rId214" Type="http://schemas.openxmlformats.org/officeDocument/2006/relationships/customXml" Target="../ink/ink1571.xml"/><Relationship Id="rId235" Type="http://schemas.openxmlformats.org/officeDocument/2006/relationships/customXml" Target="../ink/ink1592.xml"/><Relationship Id="rId256" Type="http://schemas.openxmlformats.org/officeDocument/2006/relationships/customXml" Target="../ink/ink1613.xml"/><Relationship Id="rId116" Type="http://schemas.openxmlformats.org/officeDocument/2006/relationships/customXml" Target="../ink/ink1473.xml"/><Relationship Id="rId137" Type="http://schemas.openxmlformats.org/officeDocument/2006/relationships/customXml" Target="../ink/ink1494.xml"/><Relationship Id="rId158" Type="http://schemas.openxmlformats.org/officeDocument/2006/relationships/customXml" Target="../ink/ink1515.xml"/><Relationship Id="rId20" Type="http://schemas.openxmlformats.org/officeDocument/2006/relationships/customXml" Target="../ink/ink1377.xml"/><Relationship Id="rId41" Type="http://schemas.openxmlformats.org/officeDocument/2006/relationships/customXml" Target="../ink/ink1398.xml"/><Relationship Id="rId62" Type="http://schemas.openxmlformats.org/officeDocument/2006/relationships/customXml" Target="../ink/ink1419.xml"/><Relationship Id="rId83" Type="http://schemas.openxmlformats.org/officeDocument/2006/relationships/customXml" Target="../ink/ink1440.xml"/><Relationship Id="rId179" Type="http://schemas.openxmlformats.org/officeDocument/2006/relationships/customXml" Target="../ink/ink1536.xml"/><Relationship Id="rId190" Type="http://schemas.openxmlformats.org/officeDocument/2006/relationships/customXml" Target="../ink/ink1547.xml"/><Relationship Id="rId204" Type="http://schemas.openxmlformats.org/officeDocument/2006/relationships/customXml" Target="../ink/ink1561.xml"/><Relationship Id="rId225" Type="http://schemas.openxmlformats.org/officeDocument/2006/relationships/customXml" Target="../ink/ink1582.xml"/><Relationship Id="rId246" Type="http://schemas.openxmlformats.org/officeDocument/2006/relationships/customXml" Target="../ink/ink1603.xml"/><Relationship Id="rId106" Type="http://schemas.openxmlformats.org/officeDocument/2006/relationships/customXml" Target="../ink/ink1463.xml"/><Relationship Id="rId127" Type="http://schemas.openxmlformats.org/officeDocument/2006/relationships/customXml" Target="../ink/ink1484.xml"/><Relationship Id="rId10" Type="http://schemas.openxmlformats.org/officeDocument/2006/relationships/customXml" Target="../ink/ink1367.xml"/><Relationship Id="rId31" Type="http://schemas.openxmlformats.org/officeDocument/2006/relationships/customXml" Target="../ink/ink1388.xml"/><Relationship Id="rId52" Type="http://schemas.openxmlformats.org/officeDocument/2006/relationships/customXml" Target="../ink/ink1409.xml"/><Relationship Id="rId73" Type="http://schemas.openxmlformats.org/officeDocument/2006/relationships/customXml" Target="../ink/ink1430.xml"/><Relationship Id="rId94" Type="http://schemas.openxmlformats.org/officeDocument/2006/relationships/customXml" Target="../ink/ink1451.xml"/><Relationship Id="rId148" Type="http://schemas.openxmlformats.org/officeDocument/2006/relationships/customXml" Target="../ink/ink1505.xml"/><Relationship Id="rId169" Type="http://schemas.openxmlformats.org/officeDocument/2006/relationships/customXml" Target="../ink/ink1526.xml"/><Relationship Id="rId4" Type="http://schemas.openxmlformats.org/officeDocument/2006/relationships/customXml" Target="../ink/ink1361.xml"/><Relationship Id="rId180" Type="http://schemas.openxmlformats.org/officeDocument/2006/relationships/customXml" Target="../ink/ink1537.xml"/><Relationship Id="rId215" Type="http://schemas.openxmlformats.org/officeDocument/2006/relationships/customXml" Target="../ink/ink1572.xml"/><Relationship Id="rId236" Type="http://schemas.openxmlformats.org/officeDocument/2006/relationships/customXml" Target="../ink/ink1593.xml"/><Relationship Id="rId257" Type="http://schemas.openxmlformats.org/officeDocument/2006/relationships/customXml" Target="../ink/ink1614.xml"/><Relationship Id="rId42" Type="http://schemas.openxmlformats.org/officeDocument/2006/relationships/customXml" Target="../ink/ink1399.xml"/><Relationship Id="rId84" Type="http://schemas.openxmlformats.org/officeDocument/2006/relationships/customXml" Target="../ink/ink1441.xml"/><Relationship Id="rId138" Type="http://schemas.openxmlformats.org/officeDocument/2006/relationships/customXml" Target="../ink/ink1495.xml"/></Relationships>
</file>

<file path=ppt/slides/_rels/slide3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32.xml"/><Relationship Id="rId21" Type="http://schemas.openxmlformats.org/officeDocument/2006/relationships/customXml" Target="../ink/ink1636.xml"/><Relationship Id="rId42" Type="http://schemas.openxmlformats.org/officeDocument/2006/relationships/customXml" Target="../ink/ink1657.xml"/><Relationship Id="rId63" Type="http://schemas.openxmlformats.org/officeDocument/2006/relationships/customXml" Target="../ink/ink1678.xml"/><Relationship Id="rId84" Type="http://schemas.openxmlformats.org/officeDocument/2006/relationships/customXml" Target="../ink/ink1699.xml"/><Relationship Id="rId138" Type="http://schemas.openxmlformats.org/officeDocument/2006/relationships/customXml" Target="../ink/ink1753.xml"/><Relationship Id="rId107" Type="http://schemas.openxmlformats.org/officeDocument/2006/relationships/customXml" Target="../ink/ink1722.xml"/><Relationship Id="rId11" Type="http://schemas.openxmlformats.org/officeDocument/2006/relationships/customXml" Target="../ink/ink1626.xml"/><Relationship Id="rId32" Type="http://schemas.openxmlformats.org/officeDocument/2006/relationships/customXml" Target="../ink/ink1647.xml"/><Relationship Id="rId37" Type="http://schemas.openxmlformats.org/officeDocument/2006/relationships/customXml" Target="../ink/ink1652.xml"/><Relationship Id="rId53" Type="http://schemas.openxmlformats.org/officeDocument/2006/relationships/customXml" Target="../ink/ink1668.xml"/><Relationship Id="rId58" Type="http://schemas.openxmlformats.org/officeDocument/2006/relationships/customXml" Target="../ink/ink1673.xml"/><Relationship Id="rId74" Type="http://schemas.openxmlformats.org/officeDocument/2006/relationships/customXml" Target="../ink/ink1689.xml"/><Relationship Id="rId79" Type="http://schemas.openxmlformats.org/officeDocument/2006/relationships/customXml" Target="../ink/ink1694.xml"/><Relationship Id="rId102" Type="http://schemas.openxmlformats.org/officeDocument/2006/relationships/customXml" Target="../ink/ink1717.xml"/><Relationship Id="rId123" Type="http://schemas.openxmlformats.org/officeDocument/2006/relationships/customXml" Target="../ink/ink1738.xml"/><Relationship Id="rId128" Type="http://schemas.openxmlformats.org/officeDocument/2006/relationships/customXml" Target="../ink/ink1743.xml"/><Relationship Id="rId5" Type="http://schemas.openxmlformats.org/officeDocument/2006/relationships/customXml" Target="../ink/ink1620.xml"/><Relationship Id="rId90" Type="http://schemas.openxmlformats.org/officeDocument/2006/relationships/customXml" Target="../ink/ink1705.xml"/><Relationship Id="rId95" Type="http://schemas.openxmlformats.org/officeDocument/2006/relationships/customXml" Target="../ink/ink1710.xml"/><Relationship Id="rId22" Type="http://schemas.openxmlformats.org/officeDocument/2006/relationships/customXml" Target="../ink/ink1637.xml"/><Relationship Id="rId27" Type="http://schemas.openxmlformats.org/officeDocument/2006/relationships/customXml" Target="../ink/ink1642.xml"/><Relationship Id="rId43" Type="http://schemas.openxmlformats.org/officeDocument/2006/relationships/customXml" Target="../ink/ink1658.xml"/><Relationship Id="rId48" Type="http://schemas.openxmlformats.org/officeDocument/2006/relationships/customXml" Target="../ink/ink1663.xml"/><Relationship Id="rId64" Type="http://schemas.openxmlformats.org/officeDocument/2006/relationships/customXml" Target="../ink/ink1679.xml"/><Relationship Id="rId69" Type="http://schemas.openxmlformats.org/officeDocument/2006/relationships/customXml" Target="../ink/ink1684.xml"/><Relationship Id="rId113" Type="http://schemas.openxmlformats.org/officeDocument/2006/relationships/customXml" Target="../ink/ink1728.xml"/><Relationship Id="rId118" Type="http://schemas.openxmlformats.org/officeDocument/2006/relationships/customXml" Target="../ink/ink1733.xml"/><Relationship Id="rId134" Type="http://schemas.openxmlformats.org/officeDocument/2006/relationships/customXml" Target="../ink/ink1749.xml"/><Relationship Id="rId139" Type="http://schemas.openxmlformats.org/officeDocument/2006/relationships/customXml" Target="../ink/ink1754.xml"/><Relationship Id="rId80" Type="http://schemas.openxmlformats.org/officeDocument/2006/relationships/customXml" Target="../ink/ink1695.xml"/><Relationship Id="rId85" Type="http://schemas.openxmlformats.org/officeDocument/2006/relationships/customXml" Target="../ink/ink1700.xml"/><Relationship Id="rId12" Type="http://schemas.openxmlformats.org/officeDocument/2006/relationships/customXml" Target="../ink/ink1627.xml"/><Relationship Id="rId17" Type="http://schemas.openxmlformats.org/officeDocument/2006/relationships/customXml" Target="../ink/ink1632.xml"/><Relationship Id="rId33" Type="http://schemas.openxmlformats.org/officeDocument/2006/relationships/customXml" Target="../ink/ink1648.xml"/><Relationship Id="rId38" Type="http://schemas.openxmlformats.org/officeDocument/2006/relationships/customXml" Target="../ink/ink1653.xml"/><Relationship Id="rId59" Type="http://schemas.openxmlformats.org/officeDocument/2006/relationships/customXml" Target="../ink/ink1674.xml"/><Relationship Id="rId103" Type="http://schemas.openxmlformats.org/officeDocument/2006/relationships/customXml" Target="../ink/ink1718.xml"/><Relationship Id="rId108" Type="http://schemas.openxmlformats.org/officeDocument/2006/relationships/customXml" Target="../ink/ink1723.xml"/><Relationship Id="rId124" Type="http://schemas.openxmlformats.org/officeDocument/2006/relationships/customXml" Target="../ink/ink1739.xml"/><Relationship Id="rId129" Type="http://schemas.openxmlformats.org/officeDocument/2006/relationships/customXml" Target="../ink/ink1744.xml"/><Relationship Id="rId54" Type="http://schemas.openxmlformats.org/officeDocument/2006/relationships/customXml" Target="../ink/ink1669.xml"/><Relationship Id="rId70" Type="http://schemas.openxmlformats.org/officeDocument/2006/relationships/customXml" Target="../ink/ink1685.xml"/><Relationship Id="rId75" Type="http://schemas.openxmlformats.org/officeDocument/2006/relationships/customXml" Target="../ink/ink1690.xml"/><Relationship Id="rId91" Type="http://schemas.openxmlformats.org/officeDocument/2006/relationships/customXml" Target="../ink/ink1706.xml"/><Relationship Id="rId96" Type="http://schemas.openxmlformats.org/officeDocument/2006/relationships/customXml" Target="../ink/ink1711.xml"/><Relationship Id="rId140" Type="http://schemas.openxmlformats.org/officeDocument/2006/relationships/customXml" Target="../ink/ink175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621.xml"/><Relationship Id="rId23" Type="http://schemas.openxmlformats.org/officeDocument/2006/relationships/customXml" Target="../ink/ink1638.xml"/><Relationship Id="rId28" Type="http://schemas.openxmlformats.org/officeDocument/2006/relationships/customXml" Target="../ink/ink1643.xml"/><Relationship Id="rId49" Type="http://schemas.openxmlformats.org/officeDocument/2006/relationships/customXml" Target="../ink/ink1664.xml"/><Relationship Id="rId114" Type="http://schemas.openxmlformats.org/officeDocument/2006/relationships/customXml" Target="../ink/ink1729.xml"/><Relationship Id="rId119" Type="http://schemas.openxmlformats.org/officeDocument/2006/relationships/customXml" Target="../ink/ink1734.xml"/><Relationship Id="rId44" Type="http://schemas.openxmlformats.org/officeDocument/2006/relationships/customXml" Target="../ink/ink1659.xml"/><Relationship Id="rId60" Type="http://schemas.openxmlformats.org/officeDocument/2006/relationships/customXml" Target="../ink/ink1675.xml"/><Relationship Id="rId65" Type="http://schemas.openxmlformats.org/officeDocument/2006/relationships/customXml" Target="../ink/ink1680.xml"/><Relationship Id="rId81" Type="http://schemas.openxmlformats.org/officeDocument/2006/relationships/customXml" Target="../ink/ink1696.xml"/><Relationship Id="rId86" Type="http://schemas.openxmlformats.org/officeDocument/2006/relationships/customXml" Target="../ink/ink1701.xml"/><Relationship Id="rId130" Type="http://schemas.openxmlformats.org/officeDocument/2006/relationships/customXml" Target="../ink/ink1745.xml"/><Relationship Id="rId135" Type="http://schemas.openxmlformats.org/officeDocument/2006/relationships/customXml" Target="../ink/ink1750.xml"/><Relationship Id="rId13" Type="http://schemas.openxmlformats.org/officeDocument/2006/relationships/customXml" Target="../ink/ink1628.xml"/><Relationship Id="rId18" Type="http://schemas.openxmlformats.org/officeDocument/2006/relationships/customXml" Target="../ink/ink1633.xml"/><Relationship Id="rId39" Type="http://schemas.openxmlformats.org/officeDocument/2006/relationships/customXml" Target="../ink/ink1654.xml"/><Relationship Id="rId109" Type="http://schemas.openxmlformats.org/officeDocument/2006/relationships/customXml" Target="../ink/ink1724.xml"/><Relationship Id="rId34" Type="http://schemas.openxmlformats.org/officeDocument/2006/relationships/customXml" Target="../ink/ink1649.xml"/><Relationship Id="rId50" Type="http://schemas.openxmlformats.org/officeDocument/2006/relationships/customXml" Target="../ink/ink1665.xml"/><Relationship Id="rId55" Type="http://schemas.openxmlformats.org/officeDocument/2006/relationships/customXml" Target="../ink/ink1670.xml"/><Relationship Id="rId76" Type="http://schemas.openxmlformats.org/officeDocument/2006/relationships/customXml" Target="../ink/ink1691.xml"/><Relationship Id="rId97" Type="http://schemas.openxmlformats.org/officeDocument/2006/relationships/customXml" Target="../ink/ink1712.xml"/><Relationship Id="rId104" Type="http://schemas.openxmlformats.org/officeDocument/2006/relationships/customXml" Target="../ink/ink1719.xml"/><Relationship Id="rId120" Type="http://schemas.openxmlformats.org/officeDocument/2006/relationships/customXml" Target="../ink/ink1735.xml"/><Relationship Id="rId125" Type="http://schemas.openxmlformats.org/officeDocument/2006/relationships/customXml" Target="../ink/ink1740.xml"/><Relationship Id="rId141" Type="http://schemas.openxmlformats.org/officeDocument/2006/relationships/customXml" Target="../ink/ink1756.xml"/><Relationship Id="rId7" Type="http://schemas.openxmlformats.org/officeDocument/2006/relationships/customXml" Target="../ink/ink1622.xml"/><Relationship Id="rId71" Type="http://schemas.openxmlformats.org/officeDocument/2006/relationships/customXml" Target="../ink/ink1686.xml"/><Relationship Id="rId92" Type="http://schemas.openxmlformats.org/officeDocument/2006/relationships/customXml" Target="../ink/ink1707.xml"/><Relationship Id="rId2" Type="http://schemas.openxmlformats.org/officeDocument/2006/relationships/image" Target="../media/image52.png"/><Relationship Id="rId29" Type="http://schemas.openxmlformats.org/officeDocument/2006/relationships/customXml" Target="../ink/ink1644.xml"/><Relationship Id="rId24" Type="http://schemas.openxmlformats.org/officeDocument/2006/relationships/customXml" Target="../ink/ink1639.xml"/><Relationship Id="rId40" Type="http://schemas.openxmlformats.org/officeDocument/2006/relationships/customXml" Target="../ink/ink1655.xml"/><Relationship Id="rId45" Type="http://schemas.openxmlformats.org/officeDocument/2006/relationships/customXml" Target="../ink/ink1660.xml"/><Relationship Id="rId66" Type="http://schemas.openxmlformats.org/officeDocument/2006/relationships/customXml" Target="../ink/ink1681.xml"/><Relationship Id="rId87" Type="http://schemas.openxmlformats.org/officeDocument/2006/relationships/customXml" Target="../ink/ink1702.xml"/><Relationship Id="rId110" Type="http://schemas.openxmlformats.org/officeDocument/2006/relationships/customXml" Target="../ink/ink1725.xml"/><Relationship Id="rId115" Type="http://schemas.openxmlformats.org/officeDocument/2006/relationships/customXml" Target="../ink/ink1730.xml"/><Relationship Id="rId131" Type="http://schemas.openxmlformats.org/officeDocument/2006/relationships/customXml" Target="../ink/ink1746.xml"/><Relationship Id="rId136" Type="http://schemas.openxmlformats.org/officeDocument/2006/relationships/customXml" Target="../ink/ink1751.xml"/><Relationship Id="rId61" Type="http://schemas.openxmlformats.org/officeDocument/2006/relationships/customXml" Target="../ink/ink1676.xml"/><Relationship Id="rId82" Type="http://schemas.openxmlformats.org/officeDocument/2006/relationships/customXml" Target="../ink/ink1697.xml"/><Relationship Id="rId19" Type="http://schemas.openxmlformats.org/officeDocument/2006/relationships/customXml" Target="../ink/ink1634.xml"/><Relationship Id="rId14" Type="http://schemas.openxmlformats.org/officeDocument/2006/relationships/customXml" Target="../ink/ink1629.xml"/><Relationship Id="rId30" Type="http://schemas.openxmlformats.org/officeDocument/2006/relationships/customXml" Target="../ink/ink1645.xml"/><Relationship Id="rId35" Type="http://schemas.openxmlformats.org/officeDocument/2006/relationships/customXml" Target="../ink/ink1650.xml"/><Relationship Id="rId56" Type="http://schemas.openxmlformats.org/officeDocument/2006/relationships/customXml" Target="../ink/ink1671.xml"/><Relationship Id="rId77" Type="http://schemas.openxmlformats.org/officeDocument/2006/relationships/customXml" Target="../ink/ink1692.xml"/><Relationship Id="rId100" Type="http://schemas.openxmlformats.org/officeDocument/2006/relationships/customXml" Target="../ink/ink1715.xml"/><Relationship Id="rId105" Type="http://schemas.openxmlformats.org/officeDocument/2006/relationships/customXml" Target="../ink/ink1720.xml"/><Relationship Id="rId126" Type="http://schemas.openxmlformats.org/officeDocument/2006/relationships/customXml" Target="../ink/ink1741.xml"/><Relationship Id="rId8" Type="http://schemas.openxmlformats.org/officeDocument/2006/relationships/customXml" Target="../ink/ink1623.xml"/><Relationship Id="rId51" Type="http://schemas.openxmlformats.org/officeDocument/2006/relationships/customXml" Target="../ink/ink1666.xml"/><Relationship Id="rId72" Type="http://schemas.openxmlformats.org/officeDocument/2006/relationships/customXml" Target="../ink/ink1687.xml"/><Relationship Id="rId93" Type="http://schemas.openxmlformats.org/officeDocument/2006/relationships/customXml" Target="../ink/ink1708.xml"/><Relationship Id="rId98" Type="http://schemas.openxmlformats.org/officeDocument/2006/relationships/customXml" Target="../ink/ink1713.xml"/><Relationship Id="rId121" Type="http://schemas.openxmlformats.org/officeDocument/2006/relationships/customXml" Target="../ink/ink1736.xml"/><Relationship Id="rId142" Type="http://schemas.openxmlformats.org/officeDocument/2006/relationships/customXml" Target="../ink/ink1757.xml"/><Relationship Id="rId3" Type="http://schemas.openxmlformats.org/officeDocument/2006/relationships/image" Target="../media/image51.png"/><Relationship Id="rId25" Type="http://schemas.openxmlformats.org/officeDocument/2006/relationships/customXml" Target="../ink/ink1640.xml"/><Relationship Id="rId46" Type="http://schemas.openxmlformats.org/officeDocument/2006/relationships/customXml" Target="../ink/ink1661.xml"/><Relationship Id="rId67" Type="http://schemas.openxmlformats.org/officeDocument/2006/relationships/customXml" Target="../ink/ink1682.xml"/><Relationship Id="rId116" Type="http://schemas.openxmlformats.org/officeDocument/2006/relationships/customXml" Target="../ink/ink1731.xml"/><Relationship Id="rId137" Type="http://schemas.openxmlformats.org/officeDocument/2006/relationships/customXml" Target="../ink/ink1752.xml"/><Relationship Id="rId20" Type="http://schemas.openxmlformats.org/officeDocument/2006/relationships/customXml" Target="../ink/ink1635.xml"/><Relationship Id="rId41" Type="http://schemas.openxmlformats.org/officeDocument/2006/relationships/customXml" Target="../ink/ink1656.xml"/><Relationship Id="rId62" Type="http://schemas.openxmlformats.org/officeDocument/2006/relationships/customXml" Target="../ink/ink1677.xml"/><Relationship Id="rId83" Type="http://schemas.openxmlformats.org/officeDocument/2006/relationships/customXml" Target="../ink/ink1698.xml"/><Relationship Id="rId88" Type="http://schemas.openxmlformats.org/officeDocument/2006/relationships/customXml" Target="../ink/ink1703.xml"/><Relationship Id="rId111" Type="http://schemas.openxmlformats.org/officeDocument/2006/relationships/customXml" Target="../ink/ink1726.xml"/><Relationship Id="rId132" Type="http://schemas.openxmlformats.org/officeDocument/2006/relationships/customXml" Target="../ink/ink1747.xml"/><Relationship Id="rId15" Type="http://schemas.openxmlformats.org/officeDocument/2006/relationships/customXml" Target="../ink/ink1630.xml"/><Relationship Id="rId36" Type="http://schemas.openxmlformats.org/officeDocument/2006/relationships/customXml" Target="../ink/ink1651.xml"/><Relationship Id="rId57" Type="http://schemas.openxmlformats.org/officeDocument/2006/relationships/customXml" Target="../ink/ink1672.xml"/><Relationship Id="rId106" Type="http://schemas.openxmlformats.org/officeDocument/2006/relationships/customXml" Target="../ink/ink1721.xml"/><Relationship Id="rId127" Type="http://schemas.openxmlformats.org/officeDocument/2006/relationships/customXml" Target="../ink/ink1742.xml"/><Relationship Id="rId10" Type="http://schemas.openxmlformats.org/officeDocument/2006/relationships/customXml" Target="../ink/ink1625.xml"/><Relationship Id="rId31" Type="http://schemas.openxmlformats.org/officeDocument/2006/relationships/customXml" Target="../ink/ink1646.xml"/><Relationship Id="rId52" Type="http://schemas.openxmlformats.org/officeDocument/2006/relationships/customXml" Target="../ink/ink1667.xml"/><Relationship Id="rId73" Type="http://schemas.openxmlformats.org/officeDocument/2006/relationships/customXml" Target="../ink/ink1688.xml"/><Relationship Id="rId78" Type="http://schemas.openxmlformats.org/officeDocument/2006/relationships/customXml" Target="../ink/ink1693.xml"/><Relationship Id="rId94" Type="http://schemas.openxmlformats.org/officeDocument/2006/relationships/customXml" Target="../ink/ink1709.xml"/><Relationship Id="rId99" Type="http://schemas.openxmlformats.org/officeDocument/2006/relationships/customXml" Target="../ink/ink1714.xml"/><Relationship Id="rId101" Type="http://schemas.openxmlformats.org/officeDocument/2006/relationships/customXml" Target="../ink/ink1716.xml"/><Relationship Id="rId122" Type="http://schemas.openxmlformats.org/officeDocument/2006/relationships/customXml" Target="../ink/ink1737.xml"/><Relationship Id="rId143" Type="http://schemas.openxmlformats.org/officeDocument/2006/relationships/customXml" Target="../ink/ink1758.xml"/><Relationship Id="rId4" Type="http://schemas.openxmlformats.org/officeDocument/2006/relationships/image" Target="../media/image53.png"/><Relationship Id="rId9" Type="http://schemas.openxmlformats.org/officeDocument/2006/relationships/customXml" Target="../ink/ink1624.xml"/><Relationship Id="rId26" Type="http://schemas.openxmlformats.org/officeDocument/2006/relationships/customXml" Target="../ink/ink1641.xml"/><Relationship Id="rId47" Type="http://schemas.openxmlformats.org/officeDocument/2006/relationships/customXml" Target="../ink/ink1662.xml"/><Relationship Id="rId68" Type="http://schemas.openxmlformats.org/officeDocument/2006/relationships/customXml" Target="../ink/ink1683.xml"/><Relationship Id="rId89" Type="http://schemas.openxmlformats.org/officeDocument/2006/relationships/customXml" Target="../ink/ink1704.xml"/><Relationship Id="rId112" Type="http://schemas.openxmlformats.org/officeDocument/2006/relationships/customXml" Target="../ink/ink1727.xml"/><Relationship Id="rId133" Type="http://schemas.openxmlformats.org/officeDocument/2006/relationships/customXml" Target="../ink/ink1748.xml"/><Relationship Id="rId16" Type="http://schemas.openxmlformats.org/officeDocument/2006/relationships/customXml" Target="../ink/ink1631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4.xml"/><Relationship Id="rId18" Type="http://schemas.openxmlformats.org/officeDocument/2006/relationships/customXml" Target="../ink/ink69.xml"/><Relationship Id="rId26" Type="http://schemas.openxmlformats.org/officeDocument/2006/relationships/customXml" Target="../ink/ink77.xml"/><Relationship Id="rId39" Type="http://schemas.openxmlformats.org/officeDocument/2006/relationships/customXml" Target="../ink/ink90.xml"/><Relationship Id="rId21" Type="http://schemas.openxmlformats.org/officeDocument/2006/relationships/customXml" Target="../ink/ink72.xml"/><Relationship Id="rId34" Type="http://schemas.openxmlformats.org/officeDocument/2006/relationships/customXml" Target="../ink/ink85.xml"/><Relationship Id="rId42" Type="http://schemas.openxmlformats.org/officeDocument/2006/relationships/customXml" Target="../ink/ink93.xml"/><Relationship Id="rId47" Type="http://schemas.openxmlformats.org/officeDocument/2006/relationships/customXml" Target="../ink/ink98.xml"/><Relationship Id="rId50" Type="http://schemas.openxmlformats.org/officeDocument/2006/relationships/customXml" Target="../ink/ink101.xml"/><Relationship Id="rId55" Type="http://schemas.openxmlformats.org/officeDocument/2006/relationships/customXml" Target="../ink/ink106.xml"/><Relationship Id="rId7" Type="http://schemas.openxmlformats.org/officeDocument/2006/relationships/customXml" Target="../ink/ink58.xml"/><Relationship Id="rId2" Type="http://schemas.openxmlformats.org/officeDocument/2006/relationships/image" Target="../media/image5.png"/><Relationship Id="rId16" Type="http://schemas.openxmlformats.org/officeDocument/2006/relationships/customXml" Target="../ink/ink67.xml"/><Relationship Id="rId29" Type="http://schemas.openxmlformats.org/officeDocument/2006/relationships/customXml" Target="../ink/ink80.xml"/><Relationship Id="rId11" Type="http://schemas.openxmlformats.org/officeDocument/2006/relationships/customXml" Target="../ink/ink62.xml"/><Relationship Id="rId24" Type="http://schemas.openxmlformats.org/officeDocument/2006/relationships/customXml" Target="../ink/ink75.xml"/><Relationship Id="rId32" Type="http://schemas.openxmlformats.org/officeDocument/2006/relationships/customXml" Target="../ink/ink83.xml"/><Relationship Id="rId37" Type="http://schemas.openxmlformats.org/officeDocument/2006/relationships/customXml" Target="../ink/ink88.xml"/><Relationship Id="rId40" Type="http://schemas.openxmlformats.org/officeDocument/2006/relationships/customXml" Target="../ink/ink91.xml"/><Relationship Id="rId45" Type="http://schemas.openxmlformats.org/officeDocument/2006/relationships/customXml" Target="../ink/ink96.xml"/><Relationship Id="rId53" Type="http://schemas.openxmlformats.org/officeDocument/2006/relationships/customXml" Target="../ink/ink104.xml"/><Relationship Id="rId5" Type="http://schemas.openxmlformats.org/officeDocument/2006/relationships/customXml" Target="../ink/ink56.xml"/><Relationship Id="rId10" Type="http://schemas.openxmlformats.org/officeDocument/2006/relationships/customXml" Target="../ink/ink61.xml"/><Relationship Id="rId19" Type="http://schemas.openxmlformats.org/officeDocument/2006/relationships/customXml" Target="../ink/ink70.xml"/><Relationship Id="rId31" Type="http://schemas.openxmlformats.org/officeDocument/2006/relationships/customXml" Target="../ink/ink82.xml"/><Relationship Id="rId44" Type="http://schemas.openxmlformats.org/officeDocument/2006/relationships/customXml" Target="../ink/ink95.xml"/><Relationship Id="rId52" Type="http://schemas.openxmlformats.org/officeDocument/2006/relationships/customXml" Target="../ink/ink103.xml"/><Relationship Id="rId4" Type="http://schemas.openxmlformats.org/officeDocument/2006/relationships/customXml" Target="../ink/ink55.xml"/><Relationship Id="rId9" Type="http://schemas.openxmlformats.org/officeDocument/2006/relationships/customXml" Target="../ink/ink60.xml"/><Relationship Id="rId14" Type="http://schemas.openxmlformats.org/officeDocument/2006/relationships/customXml" Target="../ink/ink65.xml"/><Relationship Id="rId22" Type="http://schemas.openxmlformats.org/officeDocument/2006/relationships/customXml" Target="../ink/ink73.xml"/><Relationship Id="rId27" Type="http://schemas.openxmlformats.org/officeDocument/2006/relationships/customXml" Target="../ink/ink78.xml"/><Relationship Id="rId30" Type="http://schemas.openxmlformats.org/officeDocument/2006/relationships/customXml" Target="../ink/ink81.xml"/><Relationship Id="rId35" Type="http://schemas.openxmlformats.org/officeDocument/2006/relationships/customXml" Target="../ink/ink86.xml"/><Relationship Id="rId43" Type="http://schemas.openxmlformats.org/officeDocument/2006/relationships/customXml" Target="../ink/ink94.xml"/><Relationship Id="rId48" Type="http://schemas.openxmlformats.org/officeDocument/2006/relationships/customXml" Target="../ink/ink99.xml"/><Relationship Id="rId8" Type="http://schemas.openxmlformats.org/officeDocument/2006/relationships/customXml" Target="../ink/ink59.xml"/><Relationship Id="rId51" Type="http://schemas.openxmlformats.org/officeDocument/2006/relationships/customXml" Target="../ink/ink102.xml"/><Relationship Id="rId3" Type="http://schemas.openxmlformats.org/officeDocument/2006/relationships/customXml" Target="../ink/ink54.xml"/><Relationship Id="rId12" Type="http://schemas.openxmlformats.org/officeDocument/2006/relationships/customXml" Target="../ink/ink63.xml"/><Relationship Id="rId17" Type="http://schemas.openxmlformats.org/officeDocument/2006/relationships/customXml" Target="../ink/ink68.xml"/><Relationship Id="rId25" Type="http://schemas.openxmlformats.org/officeDocument/2006/relationships/customXml" Target="../ink/ink76.xml"/><Relationship Id="rId33" Type="http://schemas.openxmlformats.org/officeDocument/2006/relationships/customXml" Target="../ink/ink84.xml"/><Relationship Id="rId38" Type="http://schemas.openxmlformats.org/officeDocument/2006/relationships/customXml" Target="../ink/ink89.xml"/><Relationship Id="rId46" Type="http://schemas.openxmlformats.org/officeDocument/2006/relationships/customXml" Target="../ink/ink97.xml"/><Relationship Id="rId20" Type="http://schemas.openxmlformats.org/officeDocument/2006/relationships/customXml" Target="../ink/ink71.xml"/><Relationship Id="rId41" Type="http://schemas.openxmlformats.org/officeDocument/2006/relationships/customXml" Target="../ink/ink92.xml"/><Relationship Id="rId54" Type="http://schemas.openxmlformats.org/officeDocument/2006/relationships/customXml" Target="../ink/ink10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7.xml"/><Relationship Id="rId15" Type="http://schemas.openxmlformats.org/officeDocument/2006/relationships/customXml" Target="../ink/ink66.xml"/><Relationship Id="rId23" Type="http://schemas.openxmlformats.org/officeDocument/2006/relationships/customXml" Target="../ink/ink74.xml"/><Relationship Id="rId28" Type="http://schemas.openxmlformats.org/officeDocument/2006/relationships/customXml" Target="../ink/ink79.xml"/><Relationship Id="rId36" Type="http://schemas.openxmlformats.org/officeDocument/2006/relationships/customXml" Target="../ink/ink87.xml"/><Relationship Id="rId49" Type="http://schemas.openxmlformats.org/officeDocument/2006/relationships/customXml" Target="../ink/ink10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7.xml"/><Relationship Id="rId18" Type="http://schemas.openxmlformats.org/officeDocument/2006/relationships/customXml" Target="../ink/ink122.xml"/><Relationship Id="rId26" Type="http://schemas.openxmlformats.org/officeDocument/2006/relationships/customXml" Target="../ink/ink130.xml"/><Relationship Id="rId21" Type="http://schemas.openxmlformats.org/officeDocument/2006/relationships/customXml" Target="../ink/ink125.xml"/><Relationship Id="rId34" Type="http://schemas.openxmlformats.org/officeDocument/2006/relationships/customXml" Target="../ink/ink138.xml"/><Relationship Id="rId7" Type="http://schemas.openxmlformats.org/officeDocument/2006/relationships/customXml" Target="../ink/ink111.xml"/><Relationship Id="rId12" Type="http://schemas.openxmlformats.org/officeDocument/2006/relationships/customXml" Target="../ink/ink116.xml"/><Relationship Id="rId17" Type="http://schemas.openxmlformats.org/officeDocument/2006/relationships/customXml" Target="../ink/ink121.xml"/><Relationship Id="rId25" Type="http://schemas.openxmlformats.org/officeDocument/2006/relationships/customXml" Target="../ink/ink129.xml"/><Relationship Id="rId33" Type="http://schemas.openxmlformats.org/officeDocument/2006/relationships/customXml" Target="../ink/ink137.xml"/><Relationship Id="rId38" Type="http://schemas.openxmlformats.org/officeDocument/2006/relationships/customXml" Target="../ink/ink142.xml"/><Relationship Id="rId2" Type="http://schemas.openxmlformats.org/officeDocument/2006/relationships/image" Target="../media/image6.png"/><Relationship Id="rId16" Type="http://schemas.openxmlformats.org/officeDocument/2006/relationships/customXml" Target="../ink/ink120.xml"/><Relationship Id="rId20" Type="http://schemas.openxmlformats.org/officeDocument/2006/relationships/customXml" Target="../ink/ink124.xml"/><Relationship Id="rId29" Type="http://schemas.openxmlformats.org/officeDocument/2006/relationships/customXml" Target="../ink/ink13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10.xml"/><Relationship Id="rId11" Type="http://schemas.openxmlformats.org/officeDocument/2006/relationships/customXml" Target="../ink/ink115.xml"/><Relationship Id="rId24" Type="http://schemas.openxmlformats.org/officeDocument/2006/relationships/customXml" Target="../ink/ink128.xml"/><Relationship Id="rId32" Type="http://schemas.openxmlformats.org/officeDocument/2006/relationships/customXml" Target="../ink/ink136.xml"/><Relationship Id="rId37" Type="http://schemas.openxmlformats.org/officeDocument/2006/relationships/customXml" Target="../ink/ink141.xml"/><Relationship Id="rId5" Type="http://schemas.openxmlformats.org/officeDocument/2006/relationships/customXml" Target="../ink/ink109.xml"/><Relationship Id="rId15" Type="http://schemas.openxmlformats.org/officeDocument/2006/relationships/customXml" Target="../ink/ink119.xml"/><Relationship Id="rId23" Type="http://schemas.openxmlformats.org/officeDocument/2006/relationships/customXml" Target="../ink/ink127.xml"/><Relationship Id="rId28" Type="http://schemas.openxmlformats.org/officeDocument/2006/relationships/customXml" Target="../ink/ink132.xml"/><Relationship Id="rId36" Type="http://schemas.openxmlformats.org/officeDocument/2006/relationships/customXml" Target="../ink/ink140.xml"/><Relationship Id="rId10" Type="http://schemas.openxmlformats.org/officeDocument/2006/relationships/customXml" Target="../ink/ink114.xml"/><Relationship Id="rId19" Type="http://schemas.openxmlformats.org/officeDocument/2006/relationships/customXml" Target="../ink/ink123.xml"/><Relationship Id="rId31" Type="http://schemas.openxmlformats.org/officeDocument/2006/relationships/customXml" Target="../ink/ink135.xml"/><Relationship Id="rId4" Type="http://schemas.openxmlformats.org/officeDocument/2006/relationships/customXml" Target="../ink/ink108.xml"/><Relationship Id="rId9" Type="http://schemas.openxmlformats.org/officeDocument/2006/relationships/customXml" Target="../ink/ink113.xml"/><Relationship Id="rId14" Type="http://schemas.openxmlformats.org/officeDocument/2006/relationships/customXml" Target="../ink/ink118.xml"/><Relationship Id="rId22" Type="http://schemas.openxmlformats.org/officeDocument/2006/relationships/customXml" Target="../ink/ink126.xml"/><Relationship Id="rId27" Type="http://schemas.openxmlformats.org/officeDocument/2006/relationships/customXml" Target="../ink/ink131.xml"/><Relationship Id="rId30" Type="http://schemas.openxmlformats.org/officeDocument/2006/relationships/customXml" Target="../ink/ink134.xml"/><Relationship Id="rId35" Type="http://schemas.openxmlformats.org/officeDocument/2006/relationships/customXml" Target="../ink/ink139.xml"/><Relationship Id="rId8" Type="http://schemas.openxmlformats.org/officeDocument/2006/relationships/customXml" Target="../ink/ink112.xml"/><Relationship Id="rId3" Type="http://schemas.openxmlformats.org/officeDocument/2006/relationships/customXml" Target="../ink/ink10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8.xml"/><Relationship Id="rId13" Type="http://schemas.openxmlformats.org/officeDocument/2006/relationships/customXml" Target="../ink/ink153.xml"/><Relationship Id="rId18" Type="http://schemas.openxmlformats.org/officeDocument/2006/relationships/customXml" Target="../ink/ink158.xml"/><Relationship Id="rId3" Type="http://schemas.openxmlformats.org/officeDocument/2006/relationships/customXml" Target="../ink/ink143.xml"/><Relationship Id="rId21" Type="http://schemas.openxmlformats.org/officeDocument/2006/relationships/customXml" Target="../ink/ink161.xml"/><Relationship Id="rId7" Type="http://schemas.openxmlformats.org/officeDocument/2006/relationships/customXml" Target="../ink/ink147.xml"/><Relationship Id="rId12" Type="http://schemas.openxmlformats.org/officeDocument/2006/relationships/customXml" Target="../ink/ink152.xml"/><Relationship Id="rId17" Type="http://schemas.openxmlformats.org/officeDocument/2006/relationships/customXml" Target="../ink/ink157.xml"/><Relationship Id="rId2" Type="http://schemas.openxmlformats.org/officeDocument/2006/relationships/image" Target="../media/image7.png"/><Relationship Id="rId16" Type="http://schemas.openxmlformats.org/officeDocument/2006/relationships/customXml" Target="../ink/ink156.xml"/><Relationship Id="rId20" Type="http://schemas.openxmlformats.org/officeDocument/2006/relationships/customXml" Target="../ink/ink16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46.xml"/><Relationship Id="rId11" Type="http://schemas.openxmlformats.org/officeDocument/2006/relationships/customXml" Target="../ink/ink151.xml"/><Relationship Id="rId5" Type="http://schemas.openxmlformats.org/officeDocument/2006/relationships/customXml" Target="../ink/ink145.xml"/><Relationship Id="rId15" Type="http://schemas.openxmlformats.org/officeDocument/2006/relationships/customXml" Target="../ink/ink155.xml"/><Relationship Id="rId10" Type="http://schemas.openxmlformats.org/officeDocument/2006/relationships/customXml" Target="../ink/ink150.xml"/><Relationship Id="rId19" Type="http://schemas.openxmlformats.org/officeDocument/2006/relationships/customXml" Target="../ink/ink159.xml"/><Relationship Id="rId4" Type="http://schemas.openxmlformats.org/officeDocument/2006/relationships/customXml" Target="../ink/ink144.xml"/><Relationship Id="rId9" Type="http://schemas.openxmlformats.org/officeDocument/2006/relationships/customXml" Target="../ink/ink149.xml"/><Relationship Id="rId14" Type="http://schemas.openxmlformats.org/officeDocument/2006/relationships/customXml" Target="../ink/ink154.xml"/><Relationship Id="rId22" Type="http://schemas.openxmlformats.org/officeDocument/2006/relationships/customXml" Target="../ink/ink16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8.xml"/><Relationship Id="rId13" Type="http://schemas.openxmlformats.org/officeDocument/2006/relationships/customXml" Target="../ink/ink173.xml"/><Relationship Id="rId3" Type="http://schemas.openxmlformats.org/officeDocument/2006/relationships/customXml" Target="../ink/ink163.xml"/><Relationship Id="rId7" Type="http://schemas.openxmlformats.org/officeDocument/2006/relationships/customXml" Target="../ink/ink167.xml"/><Relationship Id="rId12" Type="http://schemas.openxmlformats.org/officeDocument/2006/relationships/customXml" Target="../ink/ink172.xml"/><Relationship Id="rId2" Type="http://schemas.openxmlformats.org/officeDocument/2006/relationships/image" Target="../media/image8.png"/><Relationship Id="rId16" Type="http://schemas.openxmlformats.org/officeDocument/2006/relationships/customXml" Target="../ink/ink17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66.xml"/><Relationship Id="rId11" Type="http://schemas.openxmlformats.org/officeDocument/2006/relationships/customXml" Target="../ink/ink171.xml"/><Relationship Id="rId5" Type="http://schemas.openxmlformats.org/officeDocument/2006/relationships/customXml" Target="../ink/ink165.xml"/><Relationship Id="rId15" Type="http://schemas.openxmlformats.org/officeDocument/2006/relationships/customXml" Target="../ink/ink175.xml"/><Relationship Id="rId10" Type="http://schemas.openxmlformats.org/officeDocument/2006/relationships/customXml" Target="../ink/ink170.xml"/><Relationship Id="rId4" Type="http://schemas.openxmlformats.org/officeDocument/2006/relationships/customXml" Target="../ink/ink164.xml"/><Relationship Id="rId9" Type="http://schemas.openxmlformats.org/officeDocument/2006/relationships/customXml" Target="../ink/ink169.xml"/><Relationship Id="rId14" Type="http://schemas.openxmlformats.org/officeDocument/2006/relationships/customXml" Target="../ink/ink17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1.xml"/><Relationship Id="rId3" Type="http://schemas.openxmlformats.org/officeDocument/2006/relationships/image" Target="../media/image10.png"/><Relationship Id="rId7" Type="http://schemas.openxmlformats.org/officeDocument/2006/relationships/customXml" Target="../ink/ink18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79.xml"/><Relationship Id="rId5" Type="http://schemas.openxmlformats.org/officeDocument/2006/relationships/customXml" Target="../ink/ink178.xml"/><Relationship Id="rId10" Type="http://schemas.openxmlformats.org/officeDocument/2006/relationships/customXml" Target="../ink/ink183.xml"/><Relationship Id="rId4" Type="http://schemas.openxmlformats.org/officeDocument/2006/relationships/customXml" Target="../ink/ink177.xml"/><Relationship Id="rId9" Type="http://schemas.openxmlformats.org/officeDocument/2006/relationships/customXml" Target="../ink/ink18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9.xml"/><Relationship Id="rId3" Type="http://schemas.openxmlformats.org/officeDocument/2006/relationships/customXml" Target="../ink/ink184.xml"/><Relationship Id="rId7" Type="http://schemas.openxmlformats.org/officeDocument/2006/relationships/customXml" Target="../ink/ink18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87.xml"/><Relationship Id="rId5" Type="http://schemas.openxmlformats.org/officeDocument/2006/relationships/customXml" Target="../ink/ink186.xml"/><Relationship Id="rId4" Type="http://schemas.openxmlformats.org/officeDocument/2006/relationships/customXml" Target="../ink/ink185.xml"/><Relationship Id="rId9" Type="http://schemas.openxmlformats.org/officeDocument/2006/relationships/customXml" Target="../ink/ink1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430" y="345277"/>
            <a:ext cx="8440002" cy="20621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03" y="2255037"/>
            <a:ext cx="10214100" cy="382429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2718505" y="1197048"/>
              <a:ext cx="210961" cy="227883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2718505" y="1197048"/>
                <a:ext cx="210961" cy="2278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墨迹 2"/>
              <p14:cNvContentPartPr/>
              <p14:nvPr/>
            </p14:nvContentPartPr>
            <p14:xfrm>
              <a:off x="2957688" y="1208327"/>
              <a:ext cx="133527" cy="188052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2957688" y="1208327"/>
                <a:ext cx="133527" cy="188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3083277" y="1150519"/>
              <a:ext cx="235656" cy="248152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3083277" y="1150519"/>
                <a:ext cx="235656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3275894" y="1006528"/>
              <a:ext cx="164923" cy="403422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3275894" y="1006528"/>
                <a:ext cx="164923" cy="4034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3397073" y="984850"/>
              <a:ext cx="290336" cy="391261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3397073" y="984850"/>
                <a:ext cx="290336" cy="3912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3612444" y="1149638"/>
              <a:ext cx="33867" cy="570501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3612444" y="1149638"/>
                <a:ext cx="33867" cy="5705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3877733" y="1137125"/>
              <a:ext cx="22578" cy="272825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3877733" y="1137125"/>
                <a:ext cx="22578" cy="2728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4007555" y="1161799"/>
              <a:ext cx="70732" cy="231232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4007555" y="1161799"/>
                <a:ext cx="70732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4114094" y="1054643"/>
              <a:ext cx="130528" cy="419107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4114094" y="1054643"/>
                <a:ext cx="130528" cy="4191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4370211" y="1127960"/>
              <a:ext cx="232833" cy="244626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4370211" y="1127960"/>
                <a:ext cx="232833" cy="2446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4651022" y="1043363"/>
              <a:ext cx="133526" cy="704975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4651022" y="1043363"/>
                <a:ext cx="133526" cy="7049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4978400" y="1105401"/>
              <a:ext cx="22577" cy="194573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4978400" y="1105401"/>
                <a:ext cx="22577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4996038" y="1072972"/>
              <a:ext cx="134762" cy="308779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4996038" y="1072972"/>
                <a:ext cx="134762" cy="3087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5531555" y="1015164"/>
              <a:ext cx="77612" cy="112796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5531555" y="1015164"/>
                <a:ext cx="77612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5452533" y="1130780"/>
              <a:ext cx="172156" cy="295385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5452533" y="1130780"/>
                <a:ext cx="172156" cy="2953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5568244" y="938498"/>
              <a:ext cx="231422" cy="784461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5568244" y="938498"/>
                <a:ext cx="231422" cy="7844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5858933" y="940437"/>
              <a:ext cx="257528" cy="432854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5858933" y="940437"/>
                <a:ext cx="257528" cy="4328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5960533" y="1073853"/>
              <a:ext cx="231422" cy="356189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5960533" y="1073853"/>
                <a:ext cx="231422" cy="356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6050844" y="1223837"/>
              <a:ext cx="45156" cy="222772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6050844" y="1223837"/>
                <a:ext cx="45156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6256161" y="953126"/>
              <a:ext cx="277283" cy="868530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6256161" y="953126"/>
                <a:ext cx="277283" cy="868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6736644" y="1150519"/>
              <a:ext cx="25400" cy="16920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6736644" y="1150519"/>
                <a:ext cx="25400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6649155" y="1029263"/>
              <a:ext cx="226484" cy="254320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6649155" y="1029263"/>
                <a:ext cx="226484" cy="2543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6621638" y="910828"/>
              <a:ext cx="226484" cy="516042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6621638" y="910828"/>
                <a:ext cx="226484" cy="5160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6801555" y="1330993"/>
              <a:ext cx="76200" cy="64858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6801555" y="1330993"/>
                <a:ext cx="76200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6835422" y="1079317"/>
              <a:ext cx="101600" cy="308074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6835422" y="1079317"/>
                <a:ext cx="101600" cy="3080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6970888" y="1032083"/>
              <a:ext cx="105013" cy="59959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6970888" y="1032083"/>
                <a:ext cx="105013" cy="59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6914444" y="994896"/>
              <a:ext cx="158044" cy="458058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6914444" y="994896"/>
                <a:ext cx="158044" cy="4580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7178146" y="1065922"/>
              <a:ext cx="234773" cy="73318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7178146" y="1065922"/>
                <a:ext cx="234773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7198783" y="1133600"/>
              <a:ext cx="195439" cy="98696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7198783" y="1133600"/>
                <a:ext cx="195439" cy="98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7307438" y="924398"/>
              <a:ext cx="30339" cy="863419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7307438" y="924398"/>
                <a:ext cx="30339" cy="8634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7182555" y="1178718"/>
              <a:ext cx="189089" cy="208673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7182555" y="1178718"/>
                <a:ext cx="189089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7394222" y="1263315"/>
              <a:ext cx="110596" cy="89532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7394222" y="1263315"/>
                <a:ext cx="110596" cy="895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7588073" y="977800"/>
              <a:ext cx="164924" cy="71203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7588073" y="977800"/>
                <a:ext cx="164924" cy="712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7477653" y="1111041"/>
              <a:ext cx="354013" cy="71378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7477653" y="1111041"/>
                <a:ext cx="354013" cy="71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7620000" y="900605"/>
              <a:ext cx="33866" cy="247094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7620000" y="900605"/>
                <a:ext cx="33866" cy="247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7498644" y="1009524"/>
              <a:ext cx="262466" cy="422985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7498644" y="1009524"/>
                <a:ext cx="262466" cy="4229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7676444" y="1174488"/>
              <a:ext cx="129822" cy="54989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7676444" y="1174488"/>
                <a:ext cx="129822" cy="549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7597422" y="1167439"/>
              <a:ext cx="184150" cy="319530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7597422" y="1167439"/>
                <a:ext cx="184150" cy="319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7947377" y="994543"/>
              <a:ext cx="138289" cy="96758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7947377" y="994543"/>
                <a:ext cx="138289" cy="96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7909806" y="1195638"/>
              <a:ext cx="99660" cy="242335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7909806" y="1195638"/>
                <a:ext cx="99660" cy="242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8043333" y="1064336"/>
              <a:ext cx="268817" cy="86183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8043333" y="1064336"/>
                <a:ext cx="268817" cy="861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8008761" y="1173255"/>
              <a:ext cx="193675" cy="202856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8008761" y="1173255"/>
                <a:ext cx="193675" cy="2028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墨迹 45"/>
              <p14:cNvContentPartPr/>
              <p14:nvPr/>
            </p14:nvContentPartPr>
            <p14:xfrm>
              <a:off x="8164336" y="927042"/>
              <a:ext cx="240241" cy="700041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8164336" y="927042"/>
                <a:ext cx="240241" cy="7000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墨迹 46"/>
              <p14:cNvContentPartPr/>
              <p14:nvPr/>
            </p14:nvContentPartPr>
            <p14:xfrm>
              <a:off x="8316912" y="865709"/>
              <a:ext cx="104599" cy="73318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8316912" y="865709"/>
                <a:ext cx="104599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墨迹 47"/>
              <p14:cNvContentPartPr/>
              <p14:nvPr/>
            </p14:nvContentPartPr>
            <p14:xfrm>
              <a:off x="1099255" y="3273905"/>
              <a:ext cx="822678" cy="466341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1099255" y="3273905"/>
                <a:ext cx="822678" cy="466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墨迹 48"/>
              <p14:cNvContentPartPr/>
              <p14:nvPr/>
            </p14:nvContentPartPr>
            <p14:xfrm>
              <a:off x="1153406" y="5462149"/>
              <a:ext cx="480660" cy="342970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1153406" y="5462149"/>
                <a:ext cx="480660" cy="34297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57" y="438143"/>
            <a:ext cx="12198714" cy="43981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CF365D5-6CFD-14C5-2E55-06967F11F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258535"/>
            <a:ext cx="12020550" cy="20955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9E47CA1-00A2-77BE-B3E8-E8D05673A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17" y="2849331"/>
            <a:ext cx="9379132" cy="352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02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58" y="645311"/>
            <a:ext cx="11822524" cy="44124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墨迹 15"/>
              <p14:cNvContentPartPr/>
              <p14:nvPr/>
            </p14:nvContentPartPr>
            <p14:xfrm>
              <a:off x="443088" y="599229"/>
              <a:ext cx="534812" cy="618263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443088" y="599229"/>
                <a:ext cx="534812" cy="618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墨迹 26"/>
              <p14:cNvContentPartPr/>
              <p14:nvPr/>
            </p14:nvContentPartPr>
            <p14:xfrm>
              <a:off x="649111" y="4829962"/>
              <a:ext cx="71966" cy="85125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649111" y="4829962"/>
                <a:ext cx="71966" cy="851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8" name="墨迹 27"/>
              <p14:cNvContentPartPr/>
              <p14:nvPr/>
            </p14:nvContentPartPr>
            <p14:xfrm>
              <a:off x="489302" y="4934827"/>
              <a:ext cx="275520" cy="344027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489302" y="4934827"/>
                <a:ext cx="275520" cy="3440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9" name="墨迹 28"/>
              <p14:cNvContentPartPr/>
              <p14:nvPr/>
            </p14:nvContentPartPr>
            <p14:xfrm>
              <a:off x="643466" y="5182978"/>
              <a:ext cx="141111" cy="146635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643466" y="5182978"/>
                <a:ext cx="141111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" name="墨迹 29"/>
              <p14:cNvContentPartPr/>
              <p14:nvPr/>
            </p14:nvContentPartPr>
            <p14:xfrm>
              <a:off x="801511" y="4869264"/>
              <a:ext cx="304800" cy="451184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801511" y="4869264"/>
                <a:ext cx="304800" cy="4511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墨迹 30"/>
              <p14:cNvContentPartPr/>
              <p14:nvPr/>
            </p14:nvContentPartPr>
            <p14:xfrm>
              <a:off x="1142118" y="4886007"/>
              <a:ext cx="118709" cy="342090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1142118" y="4886007"/>
                <a:ext cx="118709" cy="342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2" name="墨迹 31"/>
              <p14:cNvContentPartPr/>
              <p14:nvPr/>
            </p14:nvContentPartPr>
            <p14:xfrm>
              <a:off x="1122186" y="5245016"/>
              <a:ext cx="235302" cy="8459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1122186" y="5245016"/>
                <a:ext cx="235302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" name="墨迹 32"/>
              <p14:cNvContentPartPr/>
              <p14:nvPr/>
            </p14:nvContentPartPr>
            <p14:xfrm>
              <a:off x="829733" y="5510087"/>
              <a:ext cx="107244" cy="265071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829733" y="5510087"/>
                <a:ext cx="107244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4" name="墨迹 33"/>
              <p14:cNvContentPartPr/>
              <p14:nvPr/>
            </p14:nvContentPartPr>
            <p14:xfrm>
              <a:off x="968022" y="5617243"/>
              <a:ext cx="152400" cy="22559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968022" y="5617243"/>
                <a:ext cx="1524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墨迹 34"/>
              <p14:cNvContentPartPr/>
              <p14:nvPr/>
            </p14:nvContentPartPr>
            <p14:xfrm>
              <a:off x="1140177" y="5487527"/>
              <a:ext cx="118534" cy="290450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1140177" y="5487527"/>
                <a:ext cx="118534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6" name="墨迹 35"/>
              <p14:cNvContentPartPr/>
              <p14:nvPr/>
            </p14:nvContentPartPr>
            <p14:xfrm>
              <a:off x="801511" y="6085347"/>
              <a:ext cx="135466" cy="203033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801511" y="6085347"/>
                <a:ext cx="135466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7" name="墨迹 36"/>
              <p14:cNvContentPartPr/>
              <p14:nvPr/>
            </p14:nvContentPartPr>
            <p14:xfrm>
              <a:off x="935919" y="6169944"/>
              <a:ext cx="164747" cy="22559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935919" y="6169944"/>
                <a:ext cx="16474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8" name="墨迹 37"/>
              <p14:cNvContentPartPr/>
              <p14:nvPr/>
            </p14:nvContentPartPr>
            <p14:xfrm>
              <a:off x="1004711" y="6062787"/>
              <a:ext cx="28222" cy="248151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1004711" y="6062787"/>
                <a:ext cx="28222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9" name="墨迹 38"/>
              <p14:cNvContentPartPr/>
              <p14:nvPr/>
            </p14:nvContentPartPr>
            <p14:xfrm>
              <a:off x="1157111" y="6051508"/>
              <a:ext cx="99659" cy="253791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1157111" y="6051508"/>
                <a:ext cx="99659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0" name="墨迹 39"/>
              <p14:cNvContentPartPr/>
              <p14:nvPr/>
            </p14:nvContentPartPr>
            <p14:xfrm>
              <a:off x="938918" y="6436953"/>
              <a:ext cx="57326" cy="97463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938918" y="6436953"/>
                <a:ext cx="57326" cy="974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1" name="墨迹 40"/>
              <p14:cNvContentPartPr/>
              <p14:nvPr/>
            </p14:nvContentPartPr>
            <p14:xfrm>
              <a:off x="903111" y="6395536"/>
              <a:ext cx="259644" cy="352840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903111" y="6395536"/>
                <a:ext cx="259644" cy="3528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2" name="墨迹 41"/>
              <p14:cNvContentPartPr/>
              <p14:nvPr/>
            </p14:nvContentPartPr>
            <p14:xfrm>
              <a:off x="1032227" y="6615488"/>
              <a:ext cx="116417" cy="16919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1032227" y="6615488"/>
                <a:ext cx="11641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3" name="墨迹 42"/>
              <p14:cNvContentPartPr/>
              <p14:nvPr/>
            </p14:nvContentPartPr>
            <p14:xfrm>
              <a:off x="5119511" y="4613358"/>
              <a:ext cx="94015" cy="56398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5119511" y="4613358"/>
                <a:ext cx="94015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4" name="墨迹 43"/>
              <p14:cNvContentPartPr/>
              <p14:nvPr/>
            </p14:nvContentPartPr>
            <p14:xfrm>
              <a:off x="4995333" y="4742016"/>
              <a:ext cx="33867" cy="144872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4995333" y="4742016"/>
                <a:ext cx="33867" cy="144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5" name="墨迹 44"/>
              <p14:cNvContentPartPr/>
              <p14:nvPr/>
            </p14:nvContentPartPr>
            <p14:xfrm>
              <a:off x="4927600" y="4759993"/>
              <a:ext cx="321733" cy="310189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4927600" y="4759993"/>
                <a:ext cx="321733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6" name="墨迹 45"/>
              <p14:cNvContentPartPr/>
              <p14:nvPr/>
            </p14:nvContentPartPr>
            <p14:xfrm>
              <a:off x="5113866" y="4970604"/>
              <a:ext cx="101601" cy="91118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5113866" y="4970604"/>
                <a:ext cx="101601" cy="91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7" name="墨迹 46"/>
              <p14:cNvContentPartPr/>
              <p14:nvPr/>
            </p14:nvContentPartPr>
            <p14:xfrm>
              <a:off x="5236633" y="4692315"/>
              <a:ext cx="297744" cy="369936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5236633" y="4692315"/>
                <a:ext cx="297744" cy="3699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8" name="墨迹 47"/>
              <p14:cNvContentPartPr/>
              <p14:nvPr/>
            </p14:nvContentPartPr>
            <p14:xfrm>
              <a:off x="5599288" y="4675396"/>
              <a:ext cx="174978" cy="73317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5599288" y="4675396"/>
                <a:ext cx="174978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9" name="墨迹 48"/>
              <p14:cNvContentPartPr/>
              <p14:nvPr/>
            </p14:nvContentPartPr>
            <p14:xfrm>
              <a:off x="5616222" y="4748713"/>
              <a:ext cx="56444" cy="217133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5616222" y="4748713"/>
                <a:ext cx="56444" cy="217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0" name="墨迹 49"/>
              <p14:cNvContentPartPr/>
              <p14:nvPr/>
            </p14:nvContentPartPr>
            <p14:xfrm>
              <a:off x="5709355" y="4771273"/>
              <a:ext cx="19756" cy="197393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5709355" y="4771273"/>
                <a:ext cx="19756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1" name="墨迹 50"/>
              <p14:cNvContentPartPr/>
              <p14:nvPr/>
            </p14:nvContentPartPr>
            <p14:xfrm>
              <a:off x="5553427" y="5003915"/>
              <a:ext cx="274462" cy="49348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5553427" y="5003915"/>
                <a:ext cx="274462" cy="49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2" name="墨迹 51"/>
              <p14:cNvContentPartPr/>
              <p14:nvPr/>
            </p14:nvContentPartPr>
            <p14:xfrm>
              <a:off x="5113866" y="5308993"/>
              <a:ext cx="95956" cy="212374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5113866" y="5308993"/>
                <a:ext cx="95956" cy="212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3" name="墨迹 52"/>
              <p14:cNvContentPartPr/>
              <p14:nvPr/>
            </p14:nvContentPartPr>
            <p14:xfrm>
              <a:off x="5266266" y="5393061"/>
              <a:ext cx="132644" cy="15509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5266266" y="5393061"/>
                <a:ext cx="132644" cy="155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4" name="墨迹 53"/>
              <p14:cNvContentPartPr/>
              <p14:nvPr/>
            </p14:nvContentPartPr>
            <p14:xfrm>
              <a:off x="5407377" y="5283790"/>
              <a:ext cx="88371" cy="271415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5407377" y="5283790"/>
                <a:ext cx="88371" cy="2714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5" name="墨迹 54"/>
              <p14:cNvContentPartPr/>
              <p14:nvPr/>
            </p14:nvContentPartPr>
            <p14:xfrm>
              <a:off x="5102577" y="5789081"/>
              <a:ext cx="163689" cy="198979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5102577" y="5789081"/>
                <a:ext cx="163689" cy="1989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6" name="墨迹 55"/>
              <p14:cNvContentPartPr/>
              <p14:nvPr/>
            </p14:nvContentPartPr>
            <p14:xfrm>
              <a:off x="5248627" y="5842835"/>
              <a:ext cx="144639" cy="39478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5248627" y="5842835"/>
                <a:ext cx="144639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7" name="墨迹 56"/>
              <p14:cNvContentPartPr/>
              <p14:nvPr/>
            </p14:nvContentPartPr>
            <p14:xfrm>
              <a:off x="5303661" y="5766521"/>
              <a:ext cx="30339" cy="234229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5303661" y="5766521"/>
                <a:ext cx="30339" cy="2342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8" name="墨迹 57"/>
              <p14:cNvContentPartPr/>
              <p14:nvPr/>
            </p14:nvContentPartPr>
            <p14:xfrm>
              <a:off x="5469466" y="5713119"/>
              <a:ext cx="82726" cy="242512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5469466" y="5713119"/>
                <a:ext cx="82726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9" name="墨迹 58"/>
              <p14:cNvContentPartPr/>
              <p14:nvPr/>
            </p14:nvContentPartPr>
            <p14:xfrm>
              <a:off x="5171722" y="6281330"/>
              <a:ext cx="255411" cy="348962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5171722" y="6281330"/>
                <a:ext cx="255411" cy="3489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0" name="墨迹 59"/>
              <p14:cNvContentPartPr/>
              <p14:nvPr/>
            </p14:nvContentPartPr>
            <p14:xfrm>
              <a:off x="5317066" y="6510271"/>
              <a:ext cx="214489" cy="159501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5317066" y="6510271"/>
                <a:ext cx="214489" cy="1595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1" name="墨迹 60"/>
              <p14:cNvContentPartPr/>
              <p14:nvPr/>
            </p14:nvContentPartPr>
            <p14:xfrm>
              <a:off x="5325003" y="6482071"/>
              <a:ext cx="119063" cy="31901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5325003" y="6482071"/>
                <a:ext cx="119063" cy="31901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58" y="645311"/>
            <a:ext cx="11822524" cy="44124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墨迹 15"/>
              <p14:cNvContentPartPr/>
              <p14:nvPr/>
            </p14:nvContentPartPr>
            <p14:xfrm>
              <a:off x="443088" y="599229"/>
              <a:ext cx="534812" cy="618263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443088" y="599229"/>
                <a:ext cx="534812" cy="618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墨迹 26"/>
              <p14:cNvContentPartPr/>
              <p14:nvPr/>
            </p14:nvContentPartPr>
            <p14:xfrm>
              <a:off x="649111" y="4829962"/>
              <a:ext cx="71966" cy="85125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649111" y="4829962"/>
                <a:ext cx="71966" cy="851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8" name="墨迹 27"/>
              <p14:cNvContentPartPr/>
              <p14:nvPr/>
            </p14:nvContentPartPr>
            <p14:xfrm>
              <a:off x="489302" y="4934827"/>
              <a:ext cx="275520" cy="344027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489302" y="4934827"/>
                <a:ext cx="275520" cy="3440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9" name="墨迹 28"/>
              <p14:cNvContentPartPr/>
              <p14:nvPr/>
            </p14:nvContentPartPr>
            <p14:xfrm>
              <a:off x="643466" y="5182978"/>
              <a:ext cx="141111" cy="146635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643466" y="5182978"/>
                <a:ext cx="141111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" name="墨迹 29"/>
              <p14:cNvContentPartPr/>
              <p14:nvPr/>
            </p14:nvContentPartPr>
            <p14:xfrm>
              <a:off x="801511" y="4869264"/>
              <a:ext cx="304800" cy="451184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801511" y="4869264"/>
                <a:ext cx="304800" cy="4511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墨迹 30"/>
              <p14:cNvContentPartPr/>
              <p14:nvPr/>
            </p14:nvContentPartPr>
            <p14:xfrm>
              <a:off x="1142118" y="4886007"/>
              <a:ext cx="118709" cy="342090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1142118" y="4886007"/>
                <a:ext cx="118709" cy="342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2" name="墨迹 31"/>
              <p14:cNvContentPartPr/>
              <p14:nvPr/>
            </p14:nvContentPartPr>
            <p14:xfrm>
              <a:off x="1122186" y="5245016"/>
              <a:ext cx="235302" cy="8459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1122186" y="5245016"/>
                <a:ext cx="235302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" name="墨迹 32"/>
              <p14:cNvContentPartPr/>
              <p14:nvPr/>
            </p14:nvContentPartPr>
            <p14:xfrm>
              <a:off x="829733" y="5510087"/>
              <a:ext cx="107244" cy="265071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829733" y="5510087"/>
                <a:ext cx="107244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4" name="墨迹 33"/>
              <p14:cNvContentPartPr/>
              <p14:nvPr/>
            </p14:nvContentPartPr>
            <p14:xfrm>
              <a:off x="968022" y="5617243"/>
              <a:ext cx="152400" cy="22559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968022" y="5617243"/>
                <a:ext cx="1524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墨迹 34"/>
              <p14:cNvContentPartPr/>
              <p14:nvPr/>
            </p14:nvContentPartPr>
            <p14:xfrm>
              <a:off x="1140177" y="5487527"/>
              <a:ext cx="118534" cy="290450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1140177" y="5487527"/>
                <a:ext cx="118534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6" name="墨迹 35"/>
              <p14:cNvContentPartPr/>
              <p14:nvPr/>
            </p14:nvContentPartPr>
            <p14:xfrm>
              <a:off x="801511" y="6085347"/>
              <a:ext cx="135466" cy="203033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801511" y="6085347"/>
                <a:ext cx="135466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7" name="墨迹 36"/>
              <p14:cNvContentPartPr/>
              <p14:nvPr/>
            </p14:nvContentPartPr>
            <p14:xfrm>
              <a:off x="935919" y="6169944"/>
              <a:ext cx="164747" cy="22559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935919" y="6169944"/>
                <a:ext cx="16474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8" name="墨迹 37"/>
              <p14:cNvContentPartPr/>
              <p14:nvPr/>
            </p14:nvContentPartPr>
            <p14:xfrm>
              <a:off x="1004711" y="6062787"/>
              <a:ext cx="28222" cy="248151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1004711" y="6062787"/>
                <a:ext cx="28222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9" name="墨迹 38"/>
              <p14:cNvContentPartPr/>
              <p14:nvPr/>
            </p14:nvContentPartPr>
            <p14:xfrm>
              <a:off x="1157111" y="6051508"/>
              <a:ext cx="99659" cy="253791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1157111" y="6051508"/>
                <a:ext cx="99659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0" name="墨迹 39"/>
              <p14:cNvContentPartPr/>
              <p14:nvPr/>
            </p14:nvContentPartPr>
            <p14:xfrm>
              <a:off x="938918" y="6436953"/>
              <a:ext cx="57326" cy="97463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938918" y="6436953"/>
                <a:ext cx="57326" cy="974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1" name="墨迹 40"/>
              <p14:cNvContentPartPr/>
              <p14:nvPr/>
            </p14:nvContentPartPr>
            <p14:xfrm>
              <a:off x="903111" y="6395536"/>
              <a:ext cx="259644" cy="352840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903111" y="6395536"/>
                <a:ext cx="259644" cy="3528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2" name="墨迹 41"/>
              <p14:cNvContentPartPr/>
              <p14:nvPr/>
            </p14:nvContentPartPr>
            <p14:xfrm>
              <a:off x="1032227" y="6615488"/>
              <a:ext cx="116417" cy="16919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1032227" y="6615488"/>
                <a:ext cx="11641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3" name="墨迹 42"/>
              <p14:cNvContentPartPr/>
              <p14:nvPr/>
            </p14:nvContentPartPr>
            <p14:xfrm>
              <a:off x="5119511" y="4613358"/>
              <a:ext cx="94015" cy="56398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5119511" y="4613358"/>
                <a:ext cx="94015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4" name="墨迹 43"/>
              <p14:cNvContentPartPr/>
              <p14:nvPr/>
            </p14:nvContentPartPr>
            <p14:xfrm>
              <a:off x="4995333" y="4742016"/>
              <a:ext cx="33867" cy="144872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4995333" y="4742016"/>
                <a:ext cx="33867" cy="144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5" name="墨迹 44"/>
              <p14:cNvContentPartPr/>
              <p14:nvPr/>
            </p14:nvContentPartPr>
            <p14:xfrm>
              <a:off x="4927600" y="4759993"/>
              <a:ext cx="321733" cy="310189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4927600" y="4759993"/>
                <a:ext cx="321733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6" name="墨迹 45"/>
              <p14:cNvContentPartPr/>
              <p14:nvPr/>
            </p14:nvContentPartPr>
            <p14:xfrm>
              <a:off x="5113866" y="4970604"/>
              <a:ext cx="101601" cy="91118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5113866" y="4970604"/>
                <a:ext cx="101601" cy="91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7" name="墨迹 46"/>
              <p14:cNvContentPartPr/>
              <p14:nvPr/>
            </p14:nvContentPartPr>
            <p14:xfrm>
              <a:off x="5236633" y="4692315"/>
              <a:ext cx="297744" cy="369936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5236633" y="4692315"/>
                <a:ext cx="297744" cy="3699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8" name="墨迹 47"/>
              <p14:cNvContentPartPr/>
              <p14:nvPr/>
            </p14:nvContentPartPr>
            <p14:xfrm>
              <a:off x="5599288" y="4675396"/>
              <a:ext cx="174978" cy="73317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5599288" y="4675396"/>
                <a:ext cx="174978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9" name="墨迹 48"/>
              <p14:cNvContentPartPr/>
              <p14:nvPr/>
            </p14:nvContentPartPr>
            <p14:xfrm>
              <a:off x="5616222" y="4748713"/>
              <a:ext cx="56444" cy="217133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5616222" y="4748713"/>
                <a:ext cx="56444" cy="217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0" name="墨迹 49"/>
              <p14:cNvContentPartPr/>
              <p14:nvPr/>
            </p14:nvContentPartPr>
            <p14:xfrm>
              <a:off x="5709355" y="4771273"/>
              <a:ext cx="19756" cy="197393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5709355" y="4771273"/>
                <a:ext cx="19756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1" name="墨迹 50"/>
              <p14:cNvContentPartPr/>
              <p14:nvPr/>
            </p14:nvContentPartPr>
            <p14:xfrm>
              <a:off x="5553427" y="5003915"/>
              <a:ext cx="274462" cy="49348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5553427" y="5003915"/>
                <a:ext cx="274462" cy="49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2" name="墨迹 51"/>
              <p14:cNvContentPartPr/>
              <p14:nvPr/>
            </p14:nvContentPartPr>
            <p14:xfrm>
              <a:off x="5113866" y="5308993"/>
              <a:ext cx="95956" cy="212374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5113866" y="5308993"/>
                <a:ext cx="95956" cy="212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3" name="墨迹 52"/>
              <p14:cNvContentPartPr/>
              <p14:nvPr/>
            </p14:nvContentPartPr>
            <p14:xfrm>
              <a:off x="5266266" y="5393061"/>
              <a:ext cx="132644" cy="15509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5266266" y="5393061"/>
                <a:ext cx="132644" cy="155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4" name="墨迹 53"/>
              <p14:cNvContentPartPr/>
              <p14:nvPr/>
            </p14:nvContentPartPr>
            <p14:xfrm>
              <a:off x="5407377" y="5283790"/>
              <a:ext cx="88371" cy="271415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5407377" y="5283790"/>
                <a:ext cx="88371" cy="2714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5" name="墨迹 54"/>
              <p14:cNvContentPartPr/>
              <p14:nvPr/>
            </p14:nvContentPartPr>
            <p14:xfrm>
              <a:off x="5102577" y="5789081"/>
              <a:ext cx="163689" cy="198979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5102577" y="5789081"/>
                <a:ext cx="163689" cy="1989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6" name="墨迹 55"/>
              <p14:cNvContentPartPr/>
              <p14:nvPr/>
            </p14:nvContentPartPr>
            <p14:xfrm>
              <a:off x="5248627" y="5842835"/>
              <a:ext cx="144639" cy="39478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5248627" y="5842835"/>
                <a:ext cx="144639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7" name="墨迹 56"/>
              <p14:cNvContentPartPr/>
              <p14:nvPr/>
            </p14:nvContentPartPr>
            <p14:xfrm>
              <a:off x="5303661" y="5766521"/>
              <a:ext cx="30339" cy="234229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5303661" y="5766521"/>
                <a:ext cx="30339" cy="2342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8" name="墨迹 57"/>
              <p14:cNvContentPartPr/>
              <p14:nvPr/>
            </p14:nvContentPartPr>
            <p14:xfrm>
              <a:off x="5469466" y="5713119"/>
              <a:ext cx="82726" cy="242512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5469466" y="5713119"/>
                <a:ext cx="82726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9" name="墨迹 58"/>
              <p14:cNvContentPartPr/>
              <p14:nvPr/>
            </p14:nvContentPartPr>
            <p14:xfrm>
              <a:off x="5171722" y="6281330"/>
              <a:ext cx="255411" cy="348962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5171722" y="6281330"/>
                <a:ext cx="255411" cy="3489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0" name="墨迹 59"/>
              <p14:cNvContentPartPr/>
              <p14:nvPr/>
            </p14:nvContentPartPr>
            <p14:xfrm>
              <a:off x="5317066" y="6510271"/>
              <a:ext cx="214489" cy="159501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5317066" y="6510271"/>
                <a:ext cx="214489" cy="1595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1" name="墨迹 60"/>
              <p14:cNvContentPartPr/>
              <p14:nvPr/>
            </p14:nvContentPartPr>
            <p14:xfrm>
              <a:off x="5325003" y="6482071"/>
              <a:ext cx="119063" cy="31901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5325003" y="6482071"/>
                <a:ext cx="119063" cy="31901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90" y="390517"/>
            <a:ext cx="11747353" cy="50744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3249788" y="4348287"/>
              <a:ext cx="1835856" cy="105747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3249788" y="4348287"/>
                <a:ext cx="1835856" cy="1057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914400" y="1878054"/>
              <a:ext cx="355600" cy="180473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914400" y="1878054"/>
                <a:ext cx="355600" cy="180473"/>
              </a:xfrm>
              <a:prstGeom prst="rect"/>
            </p:spPr>
          </p:pic>
        </mc:Fallback>
      </mc:AlternateContent>
      <p:pic>
        <p:nvPicPr>
          <p:cNvPr id="5" name="图片 4" descr="2026-01-30 12:57:55.7360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4718" y="4080049"/>
            <a:ext cx="4027282" cy="250236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62" y="690553"/>
            <a:ext cx="11695906" cy="533162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048" y="478562"/>
            <a:ext cx="8903917" cy="19642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321" y="3579223"/>
            <a:ext cx="9735464" cy="21476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墨迹 3"/>
              <p14:cNvContentPartPr/>
              <p14:nvPr/>
            </p14:nvContentPartPr>
            <p14:xfrm>
              <a:off x="1134533" y="695634"/>
              <a:ext cx="188383" cy="82658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1134533" y="695634"/>
                <a:ext cx="188383" cy="82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墨迹 5"/>
              <p14:cNvContentPartPr/>
              <p14:nvPr/>
            </p14:nvContentPartPr>
            <p14:xfrm>
              <a:off x="1224844" y="763664"/>
              <a:ext cx="33867" cy="268419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1224844" y="763664"/>
                <a:ext cx="33867" cy="2684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墨迹 7"/>
              <p14:cNvContentPartPr/>
              <p14:nvPr/>
            </p14:nvContentPartPr>
            <p14:xfrm>
              <a:off x="1337733" y="834690"/>
              <a:ext cx="11289" cy="121961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1337733" y="834690"/>
                <a:ext cx="11289" cy="121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墨迹 8"/>
              <p14:cNvContentPartPr/>
              <p14:nvPr/>
            </p14:nvContentPartPr>
            <p14:xfrm>
              <a:off x="1413933" y="712553"/>
              <a:ext cx="33867" cy="65739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1413933" y="712553"/>
                <a:ext cx="33867" cy="65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墨迹 9"/>
              <p14:cNvContentPartPr/>
              <p14:nvPr/>
            </p14:nvContentPartPr>
            <p14:xfrm>
              <a:off x="1490133" y="701626"/>
              <a:ext cx="110948" cy="199332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1490133" y="701626"/>
                <a:ext cx="110948" cy="199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墨迹 10"/>
              <p14:cNvContentPartPr/>
              <p14:nvPr/>
            </p14:nvContentPartPr>
            <p14:xfrm>
              <a:off x="1608666" y="790982"/>
              <a:ext cx="110067" cy="154389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1608666" y="790982"/>
                <a:ext cx="110067" cy="1543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墨迹 11"/>
              <p14:cNvContentPartPr/>
              <p14:nvPr/>
            </p14:nvContentPartPr>
            <p14:xfrm>
              <a:off x="1174044" y="1049884"/>
              <a:ext cx="118533" cy="302258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1174044" y="1049884"/>
                <a:ext cx="118533" cy="3022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墨迹 12"/>
              <p14:cNvContentPartPr/>
              <p14:nvPr/>
            </p14:nvContentPartPr>
            <p14:xfrm>
              <a:off x="1221140" y="1082842"/>
              <a:ext cx="147637" cy="267890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1221140" y="1082842"/>
                <a:ext cx="147637" cy="267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墨迹 13"/>
              <p14:cNvContentPartPr/>
              <p14:nvPr/>
            </p14:nvContentPartPr>
            <p14:xfrm>
              <a:off x="1360311" y="1068037"/>
              <a:ext cx="28222" cy="262956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1360311" y="1068037"/>
                <a:ext cx="28222" cy="2629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墨迹 14"/>
              <p14:cNvContentPartPr/>
              <p14:nvPr/>
            </p14:nvContentPartPr>
            <p14:xfrm>
              <a:off x="1399822" y="1091125"/>
              <a:ext cx="289983" cy="451361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1399822" y="1091125"/>
                <a:ext cx="289983" cy="4513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墨迹 15"/>
              <p14:cNvContentPartPr/>
              <p14:nvPr/>
            </p14:nvContentPartPr>
            <p14:xfrm>
              <a:off x="1195916" y="1467053"/>
              <a:ext cx="384528" cy="453476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1195916" y="1467053"/>
                <a:ext cx="384528" cy="4534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墨迹 16"/>
              <p14:cNvContentPartPr/>
              <p14:nvPr/>
            </p14:nvContentPartPr>
            <p14:xfrm>
              <a:off x="1174044" y="1900613"/>
              <a:ext cx="457200" cy="268243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1174044" y="1900613"/>
                <a:ext cx="457200" cy="2682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墨迹 17"/>
              <p14:cNvContentPartPr/>
              <p14:nvPr/>
            </p14:nvContentPartPr>
            <p14:xfrm>
              <a:off x="1221140" y="2252219"/>
              <a:ext cx="201260" cy="255201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1221140" y="2252219"/>
                <a:ext cx="201260" cy="2552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墨迹 18"/>
              <p14:cNvContentPartPr/>
              <p14:nvPr/>
            </p14:nvContentPartPr>
            <p14:xfrm>
              <a:off x="1422400" y="2303330"/>
              <a:ext cx="47977" cy="59747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1422400" y="2303330"/>
                <a:ext cx="47977" cy="597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墨迹 19"/>
              <p14:cNvContentPartPr/>
              <p14:nvPr/>
            </p14:nvContentPartPr>
            <p14:xfrm>
              <a:off x="1495777" y="2303859"/>
              <a:ext cx="84667" cy="166374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1495777" y="2303859"/>
                <a:ext cx="84667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墨迹 20"/>
              <p14:cNvContentPartPr/>
              <p14:nvPr/>
            </p14:nvContentPartPr>
            <p14:xfrm>
              <a:off x="1591733" y="2363077"/>
              <a:ext cx="93133" cy="129715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1591733" y="2363077"/>
                <a:ext cx="93133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" name="墨迹 21"/>
              <p14:cNvContentPartPr/>
              <p14:nvPr/>
            </p14:nvContentPartPr>
            <p14:xfrm>
              <a:off x="1190977" y="2613167"/>
              <a:ext cx="265289" cy="404127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1190977" y="2613167"/>
                <a:ext cx="265289" cy="404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墨迹 22"/>
              <p14:cNvContentPartPr/>
              <p14:nvPr/>
            </p14:nvContentPartPr>
            <p14:xfrm>
              <a:off x="1495777" y="2693005"/>
              <a:ext cx="87489" cy="216428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1495777" y="2693005"/>
                <a:ext cx="87489" cy="2164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4" name="墨迹 23"/>
              <p14:cNvContentPartPr/>
              <p14:nvPr/>
            </p14:nvContentPartPr>
            <p14:xfrm>
              <a:off x="1614311" y="2752223"/>
              <a:ext cx="129822" cy="161616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1614311" y="2752223"/>
                <a:ext cx="129822" cy="161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墨迹 24"/>
              <p14:cNvContentPartPr/>
              <p14:nvPr/>
            </p14:nvContentPartPr>
            <p14:xfrm>
              <a:off x="1636888" y="2774782"/>
              <a:ext cx="95956" cy="420166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1636888" y="2774782"/>
                <a:ext cx="95956" cy="4201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6" name="墨迹 25"/>
              <p14:cNvContentPartPr/>
              <p14:nvPr/>
            </p14:nvContentPartPr>
            <p14:xfrm>
              <a:off x="4679244" y="1938329"/>
              <a:ext cx="146756" cy="320411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4679244" y="1938329"/>
                <a:ext cx="146756" cy="3204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墨迹 26"/>
              <p14:cNvContentPartPr/>
              <p14:nvPr/>
            </p14:nvContentPartPr>
            <p14:xfrm>
              <a:off x="4710994" y="1975869"/>
              <a:ext cx="165806" cy="272297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4710994" y="1975869"/>
                <a:ext cx="165806" cy="272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8" name="墨迹 27"/>
              <p14:cNvContentPartPr/>
              <p14:nvPr/>
            </p14:nvContentPartPr>
            <p14:xfrm>
              <a:off x="4893733" y="1940620"/>
              <a:ext cx="93133" cy="277408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4893733" y="1940620"/>
                <a:ext cx="93133" cy="2774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9" name="墨迹 28"/>
              <p14:cNvContentPartPr/>
              <p14:nvPr/>
            </p14:nvContentPartPr>
            <p14:xfrm>
              <a:off x="4969051" y="1949961"/>
              <a:ext cx="161749" cy="266481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4969051" y="1949961"/>
                <a:ext cx="161749" cy="2664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0" name="墨迹 29"/>
              <p14:cNvContentPartPr/>
              <p14:nvPr/>
            </p14:nvContentPartPr>
            <p14:xfrm>
              <a:off x="5122333" y="2068397"/>
              <a:ext cx="130527" cy="345438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5122333" y="2068397"/>
                <a:ext cx="130527" cy="3454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1" name="墨迹 30"/>
              <p14:cNvContentPartPr/>
              <p14:nvPr/>
            </p14:nvContentPartPr>
            <p14:xfrm>
              <a:off x="4701822" y="2396916"/>
              <a:ext cx="259644" cy="348257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4701822" y="2396916"/>
                <a:ext cx="259644" cy="3482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2" name="墨迹 31"/>
              <p14:cNvContentPartPr/>
              <p14:nvPr/>
            </p14:nvContentPartPr>
            <p14:xfrm>
              <a:off x="4979811" y="2401850"/>
              <a:ext cx="150989" cy="190344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4979811" y="2401850"/>
                <a:ext cx="150989" cy="190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3" name="墨迹 32"/>
              <p14:cNvContentPartPr/>
              <p14:nvPr/>
            </p14:nvContentPartPr>
            <p14:xfrm>
              <a:off x="5130800" y="2498432"/>
              <a:ext cx="101600" cy="140995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5130800" y="2498432"/>
                <a:ext cx="101600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4" name="墨迹 33"/>
              <p14:cNvContentPartPr/>
              <p14:nvPr/>
            </p14:nvContentPartPr>
            <p14:xfrm>
              <a:off x="4737100" y="2754162"/>
              <a:ext cx="436033" cy="251852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4737100" y="2754162"/>
                <a:ext cx="436033" cy="251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5" name="墨迹 34"/>
              <p14:cNvContentPartPr/>
              <p14:nvPr/>
            </p14:nvContentPartPr>
            <p14:xfrm>
              <a:off x="5225344" y="2900797"/>
              <a:ext cx="103011" cy="116497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5225344" y="2900797"/>
                <a:ext cx="103011" cy="116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6" name="墨迹 35"/>
              <p14:cNvContentPartPr/>
              <p14:nvPr/>
            </p14:nvContentPartPr>
            <p14:xfrm>
              <a:off x="5616222" y="896728"/>
              <a:ext cx="133526" cy="22559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5616222" y="896728"/>
                <a:ext cx="13352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7" name="墨迹 36"/>
              <p14:cNvContentPartPr/>
              <p14:nvPr/>
            </p14:nvContentPartPr>
            <p14:xfrm>
              <a:off x="5678311" y="947486"/>
              <a:ext cx="28222" cy="208673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5678311" y="947486"/>
                <a:ext cx="28222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8" name="墨迹 37"/>
              <p14:cNvContentPartPr/>
              <p14:nvPr/>
            </p14:nvContentPartPr>
            <p14:xfrm>
              <a:off x="5762977" y="1042658"/>
              <a:ext cx="5645" cy="90942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5762977" y="1042658"/>
                <a:ext cx="5645" cy="909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9" name="墨迹 38"/>
              <p14:cNvContentPartPr/>
              <p14:nvPr/>
            </p14:nvContentPartPr>
            <p14:xfrm>
              <a:off x="5796844" y="893203"/>
              <a:ext cx="25400" cy="74023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5796844" y="893203"/>
                <a:ext cx="25400" cy="740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0" name="墨迹 39"/>
              <p14:cNvContentPartPr/>
              <p14:nvPr/>
            </p14:nvContentPartPr>
            <p14:xfrm>
              <a:off x="5850466" y="930567"/>
              <a:ext cx="110066" cy="162144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5850466" y="930567"/>
                <a:ext cx="110066" cy="162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1" name="墨迹 40"/>
              <p14:cNvContentPartPr/>
              <p14:nvPr/>
            </p14:nvContentPartPr>
            <p14:xfrm>
              <a:off x="5976761" y="1015164"/>
              <a:ext cx="108656" cy="115616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5976761" y="1015164"/>
                <a:ext cx="108656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墨迹 41"/>
              <p14:cNvContentPartPr/>
              <p14:nvPr/>
            </p14:nvContentPartPr>
            <p14:xfrm>
              <a:off x="5652911" y="1302794"/>
              <a:ext cx="169333" cy="205148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5652911" y="1302794"/>
                <a:ext cx="169333" cy="2051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3" name="墨迹 42"/>
              <p14:cNvContentPartPr/>
              <p14:nvPr/>
            </p14:nvContentPartPr>
            <p14:xfrm>
              <a:off x="5813777" y="1400081"/>
              <a:ext cx="47978" cy="38068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5813777" y="1400081"/>
                <a:ext cx="47978" cy="380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4" name="墨迹 43"/>
              <p14:cNvContentPartPr/>
              <p14:nvPr/>
            </p14:nvContentPartPr>
            <p14:xfrm>
              <a:off x="5892800" y="1394969"/>
              <a:ext cx="77081" cy="116498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5892800" y="1394969"/>
                <a:ext cx="77081" cy="116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5" name="墨迹 44"/>
              <p14:cNvContentPartPr/>
              <p14:nvPr/>
            </p14:nvContentPartPr>
            <p14:xfrm>
              <a:off x="5975350" y="1445728"/>
              <a:ext cx="112183" cy="127776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5975350" y="1445728"/>
                <a:ext cx="112183" cy="127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6" name="墨迹 45"/>
              <p14:cNvContentPartPr/>
              <p14:nvPr/>
            </p14:nvContentPartPr>
            <p14:xfrm>
              <a:off x="7707136" y="1933747"/>
              <a:ext cx="223308" cy="178887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7707136" y="1933747"/>
                <a:ext cx="223308" cy="1788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7" name="墨迹 46"/>
              <p14:cNvContentPartPr/>
              <p14:nvPr/>
            </p14:nvContentPartPr>
            <p14:xfrm>
              <a:off x="7902222" y="1983448"/>
              <a:ext cx="98954" cy="108918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7902222" y="1983448"/>
                <a:ext cx="98954" cy="108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8" name="墨迹 47"/>
              <p14:cNvContentPartPr/>
              <p14:nvPr/>
            </p14:nvContentPartPr>
            <p14:xfrm>
              <a:off x="8032044" y="1956306"/>
              <a:ext cx="234244" cy="154390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8032044" y="1956306"/>
                <a:ext cx="234244" cy="1543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9" name="墨迹 48"/>
              <p14:cNvContentPartPr/>
              <p14:nvPr/>
            </p14:nvContentPartPr>
            <p14:xfrm>
              <a:off x="8269111" y="1959831"/>
              <a:ext cx="19756" cy="50758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8269111" y="1959831"/>
                <a:ext cx="19756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0" name="墨迹 49"/>
              <p14:cNvContentPartPr/>
              <p14:nvPr/>
            </p14:nvContentPartPr>
            <p14:xfrm>
              <a:off x="8257822" y="1968291"/>
              <a:ext cx="245709" cy="524501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8257822" y="1968291"/>
                <a:ext cx="245709" cy="5245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1" name="墨迹 50"/>
              <p14:cNvContentPartPr/>
              <p14:nvPr/>
            </p14:nvContentPartPr>
            <p14:xfrm>
              <a:off x="8404577" y="896728"/>
              <a:ext cx="186267" cy="39479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8404577" y="896728"/>
                <a:ext cx="186267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2" name="墨迹 51"/>
              <p14:cNvContentPartPr/>
              <p14:nvPr/>
            </p14:nvContentPartPr>
            <p14:xfrm>
              <a:off x="8472311" y="970046"/>
              <a:ext cx="33866" cy="203032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8472311" y="970046"/>
                <a:ext cx="33866" cy="2030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3" name="墨迹 52"/>
              <p14:cNvContentPartPr/>
              <p14:nvPr/>
            </p14:nvContentPartPr>
            <p14:xfrm>
              <a:off x="8585200" y="1054643"/>
              <a:ext cx="11288" cy="124075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8585200" y="1054643"/>
                <a:ext cx="11288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4" name="墨迹 53"/>
              <p14:cNvContentPartPr/>
              <p14:nvPr/>
            </p14:nvContentPartPr>
            <p14:xfrm>
              <a:off x="8636000" y="911885"/>
              <a:ext cx="42333" cy="86360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8636000" y="911885"/>
                <a:ext cx="42333" cy="86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5" name="墨迹 54"/>
              <p14:cNvContentPartPr/>
              <p14:nvPr/>
            </p14:nvContentPartPr>
            <p14:xfrm>
              <a:off x="8705144" y="981325"/>
              <a:ext cx="88900" cy="155095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8705144" y="981325"/>
                <a:ext cx="88900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6" name="墨迹 55"/>
              <p14:cNvContentPartPr/>
              <p14:nvPr/>
            </p14:nvContentPartPr>
            <p14:xfrm>
              <a:off x="8827911" y="1049003"/>
              <a:ext cx="169333" cy="132535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8827911" y="1049003"/>
                <a:ext cx="169333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7" name="墨迹 56"/>
              <p14:cNvContentPartPr/>
              <p14:nvPr/>
            </p14:nvContentPartPr>
            <p14:xfrm>
              <a:off x="4236861" y="3728614"/>
              <a:ext cx="227894" cy="241102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4236861" y="3728614"/>
                <a:ext cx="227894" cy="2411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8" name="墨迹 57"/>
              <p14:cNvContentPartPr/>
              <p14:nvPr/>
            </p14:nvContentPartPr>
            <p14:xfrm>
              <a:off x="4413955" y="3812506"/>
              <a:ext cx="361245" cy="164964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4413955" y="3812506"/>
                <a:ext cx="361245" cy="1649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9" name="墨迹 58"/>
              <p14:cNvContentPartPr/>
              <p14:nvPr/>
            </p14:nvContentPartPr>
            <p14:xfrm>
              <a:off x="4783666" y="3703940"/>
              <a:ext cx="23989" cy="480793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4783666" y="3703940"/>
                <a:ext cx="23989" cy="4807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0" name="墨迹 59"/>
              <p14:cNvContentPartPr/>
              <p14:nvPr/>
            </p14:nvContentPartPr>
            <p14:xfrm>
              <a:off x="7035800" y="3701825"/>
              <a:ext cx="468488" cy="344733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7035800" y="3701825"/>
                <a:ext cx="468488" cy="3447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1" name="墨迹 60"/>
              <p14:cNvContentPartPr/>
              <p14:nvPr/>
            </p14:nvContentPartPr>
            <p14:xfrm>
              <a:off x="1823155" y="4929187"/>
              <a:ext cx="445911" cy="294856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1823155" y="4929187"/>
                <a:ext cx="445911" cy="2948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2" name="墨迹 61"/>
              <p14:cNvContentPartPr/>
              <p14:nvPr/>
            </p14:nvContentPartPr>
            <p14:xfrm>
              <a:off x="2360788" y="5067362"/>
              <a:ext cx="128412" cy="2820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2360788" y="5067362"/>
                <a:ext cx="128412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3" name="墨迹 62"/>
              <p14:cNvContentPartPr/>
              <p14:nvPr/>
            </p14:nvContentPartPr>
            <p14:xfrm>
              <a:off x="2423406" y="4957562"/>
              <a:ext cx="20638" cy="202857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2423406" y="4957562"/>
                <a:ext cx="20638" cy="202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4" name="墨迹 63"/>
              <p14:cNvContentPartPr/>
              <p14:nvPr/>
            </p14:nvContentPartPr>
            <p14:xfrm>
              <a:off x="2573866" y="4956152"/>
              <a:ext cx="16934" cy="173248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2573866" y="4956152"/>
                <a:ext cx="16934" cy="1732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5" name="墨迹 64"/>
              <p14:cNvContentPartPr/>
              <p14:nvPr/>
            </p14:nvContentPartPr>
            <p14:xfrm>
              <a:off x="2573866" y="5013784"/>
              <a:ext cx="87489" cy="78957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2573866" y="5013784"/>
                <a:ext cx="87489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6" name="墨迹 65"/>
              <p14:cNvContentPartPr/>
              <p14:nvPr/>
            </p14:nvContentPartPr>
            <p14:xfrm>
              <a:off x="2661355" y="4895701"/>
              <a:ext cx="2822" cy="374694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2661355" y="4895701"/>
                <a:ext cx="2822" cy="3746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7" name="墨迹 66"/>
              <p14:cNvContentPartPr/>
              <p14:nvPr/>
            </p14:nvContentPartPr>
            <p14:xfrm>
              <a:off x="2686755" y="5036343"/>
              <a:ext cx="180622" cy="93762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2686755" y="5036343"/>
                <a:ext cx="180622" cy="937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8" name="墨迹 67"/>
              <p14:cNvContentPartPr/>
              <p14:nvPr/>
            </p14:nvContentPartPr>
            <p14:xfrm>
              <a:off x="2943577" y="4991225"/>
              <a:ext cx="183445" cy="50758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2943577" y="4991225"/>
                <a:ext cx="183445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9" name="墨迹 68"/>
              <p14:cNvContentPartPr/>
              <p14:nvPr/>
            </p14:nvContentPartPr>
            <p14:xfrm>
              <a:off x="2978150" y="5084282"/>
              <a:ext cx="188383" cy="8459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2978150" y="5084282"/>
                <a:ext cx="188383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0" name="墨迹 69"/>
              <p14:cNvContentPartPr/>
              <p14:nvPr/>
            </p14:nvContentPartPr>
            <p14:xfrm>
              <a:off x="3173588" y="4838950"/>
              <a:ext cx="246945" cy="273707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3173588" y="4838950"/>
                <a:ext cx="246945" cy="273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1" name="墨迹 70"/>
              <p14:cNvContentPartPr/>
              <p14:nvPr/>
            </p14:nvContentPartPr>
            <p14:xfrm>
              <a:off x="3451048" y="4940467"/>
              <a:ext cx="48507" cy="140995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3451048" y="4940467"/>
                <a:ext cx="48507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2" name="墨迹 71"/>
              <p14:cNvContentPartPr/>
              <p14:nvPr/>
            </p14:nvContentPartPr>
            <p14:xfrm>
              <a:off x="3505200" y="4918260"/>
              <a:ext cx="135466" cy="244979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3505200" y="4918260"/>
                <a:ext cx="135466" cy="2449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3" name="墨迹 72"/>
              <p14:cNvContentPartPr/>
              <p14:nvPr/>
            </p14:nvContentPartPr>
            <p14:xfrm>
              <a:off x="3632200" y="4807931"/>
              <a:ext cx="98777" cy="321469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3632200" y="4807931"/>
                <a:ext cx="98777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4" name="墨迹 73"/>
              <p14:cNvContentPartPr/>
              <p14:nvPr/>
            </p14:nvContentPartPr>
            <p14:xfrm>
              <a:off x="3708576" y="4987876"/>
              <a:ext cx="98601" cy="164083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3708576" y="4987876"/>
                <a:ext cx="98601" cy="1640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5" name="墨迹 74"/>
              <p14:cNvContentPartPr/>
              <p14:nvPr/>
            </p14:nvContentPartPr>
            <p14:xfrm>
              <a:off x="5311422" y="5025064"/>
              <a:ext cx="276578" cy="235462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5311422" y="5025064"/>
                <a:ext cx="276578" cy="235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6" name="墨迹 75"/>
              <p14:cNvContentPartPr/>
              <p14:nvPr/>
            </p14:nvContentPartPr>
            <p14:xfrm>
              <a:off x="5583766" y="5068420"/>
              <a:ext cx="77611" cy="159677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5583766" y="5068420"/>
                <a:ext cx="77611" cy="159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7" name="墨迹 76"/>
              <p14:cNvContentPartPr/>
              <p14:nvPr/>
            </p14:nvContentPartPr>
            <p14:xfrm>
              <a:off x="5663494" y="5090626"/>
              <a:ext cx="161572" cy="219248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5663494" y="5090626"/>
                <a:ext cx="161572" cy="2192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8" name="墨迹 77"/>
              <p14:cNvContentPartPr/>
              <p14:nvPr/>
            </p14:nvContentPartPr>
            <p14:xfrm>
              <a:off x="5830711" y="4987876"/>
              <a:ext cx="83256" cy="251500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5830711" y="4987876"/>
                <a:ext cx="83256" cy="251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9" name="墨迹 78"/>
              <p14:cNvContentPartPr/>
              <p14:nvPr/>
            </p14:nvContentPartPr>
            <p14:xfrm>
              <a:off x="5904088" y="5143500"/>
              <a:ext cx="118534" cy="132535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5904088" y="5143500"/>
                <a:ext cx="118534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0" name="墨迹 79"/>
              <p14:cNvContentPartPr/>
              <p14:nvPr/>
            </p14:nvContentPartPr>
            <p14:xfrm>
              <a:off x="5161315" y="5357988"/>
              <a:ext cx="240418" cy="287454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5161315" y="5357988"/>
                <a:ext cx="240418" cy="287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1" name="墨迹 80"/>
              <p14:cNvContentPartPr/>
              <p14:nvPr/>
            </p14:nvContentPartPr>
            <p14:xfrm>
              <a:off x="5384800" y="5432539"/>
              <a:ext cx="115711" cy="164964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5384800" y="5432539"/>
                <a:ext cx="115711" cy="1649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2" name="墨迹 81"/>
              <p14:cNvContentPartPr/>
              <p14:nvPr/>
            </p14:nvContentPartPr>
            <p14:xfrm>
              <a:off x="5540727" y="5470608"/>
              <a:ext cx="100895" cy="95877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5540727" y="5470608"/>
                <a:ext cx="100895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3" name="墨迹 82"/>
              <p14:cNvContentPartPr/>
              <p14:nvPr/>
            </p14:nvContentPartPr>
            <p14:xfrm>
              <a:off x="5671961" y="5378609"/>
              <a:ext cx="141816" cy="178711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5671961" y="5378609"/>
                <a:ext cx="141816" cy="178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4" name="墨迹 83"/>
              <p14:cNvContentPartPr/>
              <p14:nvPr/>
            </p14:nvContentPartPr>
            <p14:xfrm>
              <a:off x="5825066" y="5414210"/>
              <a:ext cx="14111" cy="53578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5825066" y="5414210"/>
                <a:ext cx="14111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5" name="墨迹 84"/>
              <p14:cNvContentPartPr/>
              <p14:nvPr/>
            </p14:nvContentPartPr>
            <p14:xfrm>
              <a:off x="5883627" y="5380371"/>
              <a:ext cx="193499" cy="420166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5883627" y="5380371"/>
                <a:ext cx="193499" cy="4201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6" name="墨迹 85"/>
              <p14:cNvContentPartPr/>
              <p14:nvPr/>
            </p14:nvContentPartPr>
            <p14:xfrm>
              <a:off x="5184069" y="5781502"/>
              <a:ext cx="83961" cy="224711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5184069" y="5781502"/>
                <a:ext cx="83961" cy="224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7" name="墨迹 86"/>
              <p14:cNvContentPartPr/>
              <p14:nvPr/>
            </p14:nvContentPartPr>
            <p14:xfrm>
              <a:off x="5254977" y="5700254"/>
              <a:ext cx="167923" cy="256082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5254977" y="5700254"/>
                <a:ext cx="167923" cy="2560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8" name="墨迹 87"/>
              <p14:cNvContentPartPr/>
              <p14:nvPr/>
            </p14:nvContentPartPr>
            <p14:xfrm>
              <a:off x="5401733" y="5839134"/>
              <a:ext cx="112889" cy="181355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5401733" y="5839134"/>
                <a:ext cx="112889" cy="181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9" name="墨迹 88"/>
              <p14:cNvContentPartPr/>
              <p14:nvPr/>
            </p14:nvContentPartPr>
            <p14:xfrm>
              <a:off x="5573183" y="5780797"/>
              <a:ext cx="105128" cy="214313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5573183" y="5780797"/>
                <a:ext cx="105128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0" name="墨迹 89"/>
              <p14:cNvContentPartPr/>
              <p14:nvPr/>
            </p14:nvContentPartPr>
            <p14:xfrm>
              <a:off x="5607578" y="5762291"/>
              <a:ext cx="316266" cy="253086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5607578" y="5762291"/>
                <a:ext cx="316266" cy="2530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1" name="墨迹 90"/>
              <p14:cNvContentPartPr/>
              <p14:nvPr/>
            </p14:nvContentPartPr>
            <p14:xfrm>
              <a:off x="5943600" y="5904873"/>
              <a:ext cx="198261" cy="118435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5943600" y="5904873"/>
                <a:ext cx="198261" cy="118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2" name="墨迹 91"/>
              <p14:cNvContentPartPr/>
              <p14:nvPr/>
            </p14:nvContentPartPr>
            <p14:xfrm>
              <a:off x="5147733" y="5295774"/>
              <a:ext cx="370064" cy="50759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5147733" y="5295774"/>
                <a:ext cx="370064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3" name="墨迹 92"/>
              <p14:cNvContentPartPr/>
              <p14:nvPr/>
            </p14:nvContentPartPr>
            <p14:xfrm>
              <a:off x="5633155" y="5668001"/>
              <a:ext cx="526345" cy="36659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5633155" y="5668001"/>
                <a:ext cx="526345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4" name="墨迹 93"/>
              <p14:cNvContentPartPr/>
              <p14:nvPr/>
            </p14:nvContentPartPr>
            <p14:xfrm>
              <a:off x="6344355" y="5386011"/>
              <a:ext cx="290689" cy="248151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6344355" y="5386011"/>
                <a:ext cx="290689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5" name="墨迹 94"/>
              <p14:cNvContentPartPr/>
              <p14:nvPr/>
            </p14:nvContentPartPr>
            <p14:xfrm>
              <a:off x="6595533" y="5435183"/>
              <a:ext cx="103011" cy="162849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6595533" y="5435183"/>
                <a:ext cx="103011" cy="1628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6" name="墨迹 95"/>
              <p14:cNvContentPartPr/>
              <p14:nvPr/>
            </p14:nvContentPartPr>
            <p14:xfrm>
              <a:off x="6585302" y="5380371"/>
              <a:ext cx="182387" cy="255554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6585302" y="5380371"/>
                <a:ext cx="182387" cy="255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7" name="墨迹 96"/>
              <p14:cNvContentPartPr/>
              <p14:nvPr/>
            </p14:nvContentPartPr>
            <p14:xfrm>
              <a:off x="6773333" y="5466378"/>
              <a:ext cx="5644" cy="71908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6773333" y="5466378"/>
                <a:ext cx="5644" cy="719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8" name="墨迹 97"/>
              <p14:cNvContentPartPr/>
              <p14:nvPr/>
            </p14:nvContentPartPr>
            <p14:xfrm>
              <a:off x="6807200" y="5481888"/>
              <a:ext cx="101600" cy="406065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6807200" y="5481888"/>
                <a:ext cx="101600" cy="4060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9" name="墨迹 98"/>
              <p14:cNvContentPartPr/>
              <p14:nvPr/>
            </p14:nvContentPartPr>
            <p14:xfrm>
              <a:off x="7038622" y="5350763"/>
              <a:ext cx="11288" cy="446954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7038622" y="5350763"/>
                <a:ext cx="11288" cy="4469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0" name="墨迹 99"/>
              <p14:cNvContentPartPr/>
              <p14:nvPr/>
            </p14:nvContentPartPr>
            <p14:xfrm>
              <a:off x="6982177" y="5611603"/>
              <a:ext cx="203200" cy="193516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6982177" y="5611603"/>
                <a:ext cx="203200" cy="193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1" name="墨迹 100"/>
              <p14:cNvContentPartPr/>
              <p14:nvPr/>
            </p14:nvContentPartPr>
            <p14:xfrm>
              <a:off x="5838825" y="3801226"/>
              <a:ext cx="511175" cy="375928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5838825" y="3801226"/>
                <a:ext cx="511175" cy="375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2" name="墨迹 101"/>
              <p14:cNvContentPartPr/>
              <p14:nvPr/>
            </p14:nvContentPartPr>
            <p14:xfrm>
              <a:off x="5847644" y="4207292"/>
              <a:ext cx="178682" cy="11280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5847644" y="4207292"/>
                <a:ext cx="17868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3" name="墨迹 102"/>
              <p14:cNvContentPartPr/>
              <p14:nvPr/>
            </p14:nvContentPartPr>
            <p14:xfrm>
              <a:off x="5909733" y="4212932"/>
              <a:ext cx="62089" cy="255906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5909733" y="4212932"/>
                <a:ext cx="62089" cy="2559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4" name="墨迹 103"/>
              <p14:cNvContentPartPr/>
              <p14:nvPr/>
            </p14:nvContentPartPr>
            <p14:xfrm>
              <a:off x="5988755" y="4299997"/>
              <a:ext cx="39512" cy="138527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5988755" y="4299997"/>
                <a:ext cx="39512" cy="1385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5" name="墨迹 104"/>
              <p14:cNvContentPartPr/>
              <p14:nvPr/>
            </p14:nvContentPartPr>
            <p14:xfrm>
              <a:off x="6050844" y="4207292"/>
              <a:ext cx="28222" cy="56398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6050844" y="4207292"/>
                <a:ext cx="28222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6" name="墨迹 105"/>
              <p14:cNvContentPartPr/>
              <p14:nvPr/>
            </p14:nvContentPartPr>
            <p14:xfrm>
              <a:off x="6158088" y="4229851"/>
              <a:ext cx="116593" cy="189463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6158088" y="4229851"/>
                <a:ext cx="116593" cy="1894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7" name="墨迹 106"/>
              <p14:cNvContentPartPr/>
              <p14:nvPr/>
            </p14:nvContentPartPr>
            <p14:xfrm>
              <a:off x="6248400" y="4320088"/>
              <a:ext cx="166511" cy="163555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6248400" y="4320088"/>
                <a:ext cx="166511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8" name="墨迹 107"/>
              <p14:cNvContentPartPr/>
              <p14:nvPr/>
            </p14:nvContentPartPr>
            <p14:xfrm>
              <a:off x="8111066" y="5034933"/>
              <a:ext cx="423334" cy="399721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8111066" y="5034933"/>
                <a:ext cx="423334" cy="3997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9" name="墨迹 108"/>
              <p14:cNvContentPartPr/>
              <p14:nvPr/>
            </p14:nvContentPartPr>
            <p14:xfrm>
              <a:off x="8215488" y="5067362"/>
              <a:ext cx="105018" cy="59958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8215488" y="5067362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10" name="墨迹 109"/>
              <p14:cNvContentPartPr/>
              <p14:nvPr/>
            </p14:nvContentPartPr>
            <p14:xfrm>
              <a:off x="8084961" y="5036872"/>
              <a:ext cx="313972" cy="461935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8084961" y="5036872"/>
                <a:ext cx="313972" cy="4619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1" name="墨迹 110"/>
              <p14:cNvContentPartPr/>
              <p14:nvPr/>
            </p14:nvContentPartPr>
            <p14:xfrm>
              <a:off x="8400873" y="5023477"/>
              <a:ext cx="173038" cy="238458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8400873" y="5023477"/>
                <a:ext cx="173038" cy="238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2" name="墨迹 111"/>
              <p14:cNvContentPartPr/>
              <p14:nvPr/>
            </p14:nvContentPartPr>
            <p14:xfrm>
              <a:off x="8590844" y="5160419"/>
              <a:ext cx="110066" cy="146635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8590844" y="5160419"/>
                <a:ext cx="110066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3" name="墨迹 112"/>
              <p14:cNvContentPartPr/>
              <p14:nvPr/>
            </p14:nvContentPartPr>
            <p14:xfrm>
              <a:off x="8725605" y="4021179"/>
              <a:ext cx="209550" cy="42298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8725605" y="4021179"/>
                <a:ext cx="209550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4" name="墨迹 113"/>
              <p14:cNvContentPartPr/>
              <p14:nvPr/>
            </p14:nvContentPartPr>
            <p14:xfrm>
              <a:off x="8846784" y="4111416"/>
              <a:ext cx="31926" cy="232818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8846784" y="4111416"/>
                <a:ext cx="31926" cy="2328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5" name="墨迹 114"/>
              <p14:cNvContentPartPr/>
              <p14:nvPr/>
            </p14:nvContentPartPr>
            <p14:xfrm>
              <a:off x="8940800" y="4210112"/>
              <a:ext cx="16933" cy="117026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8940800" y="4210112"/>
                <a:ext cx="16933" cy="117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6" name="墨迹 115"/>
              <p14:cNvContentPartPr/>
              <p14:nvPr/>
            </p14:nvContentPartPr>
            <p14:xfrm>
              <a:off x="8991600" y="4111416"/>
              <a:ext cx="70555" cy="42298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8991600" y="4111416"/>
                <a:ext cx="70555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7" name="墨迹 116"/>
              <p14:cNvContentPartPr/>
              <p14:nvPr/>
            </p14:nvContentPartPr>
            <p14:xfrm>
              <a:off x="9110133" y="4074228"/>
              <a:ext cx="99484" cy="183822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9110133" y="4074228"/>
                <a:ext cx="99484" cy="183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8" name="墨迹 117"/>
              <p14:cNvContentPartPr/>
              <p14:nvPr/>
            </p14:nvContentPartPr>
            <p14:xfrm>
              <a:off x="9245600" y="4162174"/>
              <a:ext cx="146755" cy="129715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9245600" y="4162174"/>
                <a:ext cx="146755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9" name="墨迹 118"/>
              <p14:cNvContentPartPr/>
              <p14:nvPr/>
            </p14:nvContentPartPr>
            <p14:xfrm>
              <a:off x="8844844" y="4528761"/>
              <a:ext cx="324556" cy="243921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8844844" y="4528761"/>
                <a:ext cx="324556" cy="2439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20" name="墨迹 119"/>
              <p14:cNvContentPartPr/>
              <p14:nvPr/>
            </p14:nvContentPartPr>
            <p14:xfrm>
              <a:off x="9185627" y="4534401"/>
              <a:ext cx="172862" cy="222067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9185627" y="4534401"/>
                <a:ext cx="172862" cy="222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1" name="墨迹 120"/>
              <p14:cNvContentPartPr/>
              <p14:nvPr/>
            </p14:nvContentPartPr>
            <p14:xfrm>
              <a:off x="9358488" y="4585159"/>
              <a:ext cx="31044" cy="47938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9358488" y="4585159"/>
                <a:ext cx="31044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2" name="墨迹 121"/>
              <p14:cNvContentPartPr/>
              <p14:nvPr/>
            </p14:nvContentPartPr>
            <p14:xfrm>
              <a:off x="9426222" y="4566830"/>
              <a:ext cx="84666" cy="172190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9426222" y="4566830"/>
                <a:ext cx="84666" cy="172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3" name="墨迹 122"/>
              <p14:cNvContentPartPr/>
              <p14:nvPr/>
            </p14:nvContentPartPr>
            <p14:xfrm>
              <a:off x="9468555" y="4635917"/>
              <a:ext cx="110067" cy="437085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9468555" y="4635917"/>
                <a:ext cx="110067" cy="4370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4" name="墨迹 123"/>
              <p14:cNvContentPartPr/>
              <p14:nvPr/>
            </p14:nvContentPartPr>
            <p14:xfrm>
              <a:off x="8624711" y="3017294"/>
              <a:ext cx="242711" cy="315829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8624711" y="3017294"/>
                <a:ext cx="242711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5" name="墨迹 124"/>
              <p14:cNvContentPartPr/>
              <p14:nvPr/>
            </p14:nvContentPartPr>
            <p14:xfrm>
              <a:off x="8899701" y="3033508"/>
              <a:ext cx="165276" cy="257316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8899701" y="3033508"/>
                <a:ext cx="165276" cy="257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6" name="墨迹 125"/>
              <p14:cNvContentPartPr/>
              <p14:nvPr/>
            </p14:nvContentPartPr>
            <p14:xfrm>
              <a:off x="9059333" y="3100128"/>
              <a:ext cx="36689" cy="80720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9059333" y="3100128"/>
                <a:ext cx="36689" cy="807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7" name="墨迹 126"/>
              <p14:cNvContentPartPr/>
              <p14:nvPr/>
            </p14:nvContentPartPr>
            <p14:xfrm>
              <a:off x="9129183" y="3094489"/>
              <a:ext cx="138994" cy="455766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9129183" y="3094489"/>
                <a:ext cx="138994" cy="4557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8" name="墨迹 127"/>
              <p14:cNvContentPartPr/>
              <p14:nvPr/>
            </p14:nvContentPartPr>
            <p14:xfrm>
              <a:off x="9352844" y="3118810"/>
              <a:ext cx="200378" cy="45119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9352844" y="3118810"/>
                <a:ext cx="200378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9" name="墨迹 128"/>
              <p14:cNvContentPartPr/>
              <p14:nvPr/>
            </p14:nvContentPartPr>
            <p14:xfrm>
              <a:off x="9437511" y="3047960"/>
              <a:ext cx="16933" cy="228765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9437511" y="3047960"/>
                <a:ext cx="16933" cy="2287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30" name="墨迹 129"/>
              <p14:cNvContentPartPr/>
              <p14:nvPr/>
            </p14:nvContentPartPr>
            <p14:xfrm>
              <a:off x="9660466" y="3006014"/>
              <a:ext cx="25400" cy="197393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9660466" y="3006014"/>
                <a:ext cx="25400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31" name="墨迹 130"/>
              <p14:cNvContentPartPr/>
              <p14:nvPr/>
            </p14:nvContentPartPr>
            <p14:xfrm>
              <a:off x="9652000" y="3068052"/>
              <a:ext cx="127000" cy="62038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9652000" y="3068052"/>
                <a:ext cx="127000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32" name="墨迹 131"/>
              <p14:cNvContentPartPr/>
              <p14:nvPr/>
            </p14:nvContentPartPr>
            <p14:xfrm>
              <a:off x="9761890" y="2920360"/>
              <a:ext cx="265465" cy="280227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9761890" y="2920360"/>
                <a:ext cx="265465" cy="280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3" name="墨迹 132"/>
              <p14:cNvContentPartPr/>
              <p14:nvPr/>
            </p14:nvContentPartPr>
            <p14:xfrm>
              <a:off x="10169877" y="3006014"/>
              <a:ext cx="523523" cy="50758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10169877" y="3006014"/>
                <a:ext cx="523523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4" name="墨迹 133"/>
              <p14:cNvContentPartPr/>
              <p14:nvPr/>
            </p14:nvContentPartPr>
            <p14:xfrm>
              <a:off x="10538177" y="2932697"/>
              <a:ext cx="173567" cy="174834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10538177" y="2932697"/>
                <a:ext cx="173567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5" name="墨迹 134"/>
              <p14:cNvContentPartPr/>
              <p14:nvPr/>
            </p14:nvContentPartPr>
            <p14:xfrm>
              <a:off x="10871200" y="2806506"/>
              <a:ext cx="33867" cy="218543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10871200" y="2806506"/>
                <a:ext cx="33867" cy="2185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6" name="墨迹 135"/>
              <p14:cNvContentPartPr/>
              <p14:nvPr/>
            </p14:nvContentPartPr>
            <p14:xfrm>
              <a:off x="10882488" y="2915777"/>
              <a:ext cx="81844" cy="28199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10882488" y="2915777"/>
                <a:ext cx="8184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7" name="墨迹 136"/>
              <p14:cNvContentPartPr/>
              <p14:nvPr/>
            </p14:nvContentPartPr>
            <p14:xfrm>
              <a:off x="10933288" y="2745350"/>
              <a:ext cx="50800" cy="359361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10933288" y="2745350"/>
                <a:ext cx="50800" cy="3593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8" name="墨迹 137"/>
              <p14:cNvContentPartPr/>
              <p14:nvPr/>
            </p14:nvContentPartPr>
            <p14:xfrm>
              <a:off x="10978444" y="2921417"/>
              <a:ext cx="152400" cy="101517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10978444" y="2921417"/>
                <a:ext cx="152400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9" name="墨迹 138"/>
              <p14:cNvContentPartPr/>
              <p14:nvPr/>
            </p14:nvContentPartPr>
            <p14:xfrm>
              <a:off x="11119555" y="2769319"/>
              <a:ext cx="197556" cy="233170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11119555" y="2769319"/>
                <a:ext cx="197556" cy="233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40" name="墨迹 139"/>
              <p14:cNvContentPartPr/>
              <p14:nvPr/>
            </p14:nvContentPartPr>
            <p14:xfrm>
              <a:off x="11328400" y="2806506"/>
              <a:ext cx="33867" cy="58513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11328400" y="2806506"/>
                <a:ext cx="33867" cy="585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41" name="墨迹 140"/>
              <p14:cNvContentPartPr/>
              <p14:nvPr/>
            </p14:nvContentPartPr>
            <p14:xfrm>
              <a:off x="11384844" y="2848100"/>
              <a:ext cx="135467" cy="369407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11384844" y="2848100"/>
                <a:ext cx="135467" cy="3694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42" name="墨迹 141"/>
              <p14:cNvContentPartPr/>
              <p14:nvPr/>
            </p14:nvContentPartPr>
            <p14:xfrm>
              <a:off x="11565467" y="2695825"/>
              <a:ext cx="16933" cy="456824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11565467" y="2695825"/>
                <a:ext cx="16933" cy="4568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3" name="墨迹 142"/>
              <p14:cNvContentPartPr/>
              <p14:nvPr/>
            </p14:nvContentPartPr>
            <p14:xfrm>
              <a:off x="11514667" y="3003194"/>
              <a:ext cx="225777" cy="194397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11514667" y="3003194"/>
                <a:ext cx="225777" cy="194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4" name="墨迹 143"/>
              <p14:cNvContentPartPr/>
              <p14:nvPr/>
            </p14:nvContentPartPr>
            <p14:xfrm>
              <a:off x="9095493" y="4958091"/>
              <a:ext cx="246062" cy="450479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9095493" y="4958091"/>
                <a:ext cx="246062" cy="450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5" name="墨迹 144"/>
              <p14:cNvContentPartPr/>
              <p14:nvPr/>
            </p14:nvContentPartPr>
            <p14:xfrm>
              <a:off x="9220200" y="5175752"/>
              <a:ext cx="155222" cy="163026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9220200" y="5175752"/>
                <a:ext cx="155222" cy="163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6" name="墨迹 145"/>
              <p14:cNvContentPartPr/>
              <p14:nvPr/>
            </p14:nvContentPartPr>
            <p14:xfrm>
              <a:off x="9268177" y="4955976"/>
              <a:ext cx="90312" cy="105746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9268177" y="4955976"/>
                <a:ext cx="90312" cy="1057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7" name="墨迹 146"/>
              <p14:cNvContentPartPr/>
              <p14:nvPr/>
            </p14:nvContentPartPr>
            <p14:xfrm>
              <a:off x="9567333" y="5061017"/>
              <a:ext cx="67734" cy="212198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9567333" y="5061017"/>
                <a:ext cx="67734" cy="212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48" name="墨迹 147"/>
              <p14:cNvContentPartPr/>
              <p14:nvPr/>
            </p14:nvContentPartPr>
            <p14:xfrm>
              <a:off x="9584266" y="5143500"/>
              <a:ext cx="90311" cy="45118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9584266" y="5143500"/>
                <a:ext cx="90311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9" name="墨迹 148"/>
              <p14:cNvContentPartPr/>
              <p14:nvPr/>
            </p14:nvContentPartPr>
            <p14:xfrm>
              <a:off x="9663288" y="5029822"/>
              <a:ext cx="33867" cy="327990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9663288" y="5029822"/>
                <a:ext cx="33867" cy="327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50" name="墨迹 149"/>
              <p14:cNvContentPartPr/>
              <p14:nvPr/>
            </p14:nvContentPartPr>
            <p14:xfrm>
              <a:off x="9697155" y="5149139"/>
              <a:ext cx="84667" cy="118436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9697155" y="5149139"/>
                <a:ext cx="84667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51" name="墨迹 150"/>
              <p14:cNvContentPartPr/>
              <p14:nvPr/>
            </p14:nvContentPartPr>
            <p14:xfrm>
              <a:off x="9857140" y="4983999"/>
              <a:ext cx="130704" cy="221538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9857140" y="4983999"/>
                <a:ext cx="130704" cy="2215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52" name="墨迹 151"/>
              <p14:cNvContentPartPr/>
              <p14:nvPr/>
            </p14:nvContentPartPr>
            <p14:xfrm>
              <a:off x="9990666" y="5067362"/>
              <a:ext cx="25400" cy="70498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9990666" y="5067362"/>
                <a:ext cx="25400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3" name="墨迹 152"/>
              <p14:cNvContentPartPr/>
              <p14:nvPr/>
            </p14:nvContentPartPr>
            <p14:xfrm>
              <a:off x="10054872" y="5066481"/>
              <a:ext cx="141816" cy="390028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10054872" y="5066481"/>
                <a:ext cx="141816" cy="390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4" name="墨迹 153"/>
              <p14:cNvContentPartPr/>
              <p14:nvPr/>
            </p14:nvContentPartPr>
            <p14:xfrm>
              <a:off x="10337800" y="4908743"/>
              <a:ext cx="42333" cy="460348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10337800" y="4908743"/>
                <a:ext cx="42333" cy="460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5" name="墨迹 154"/>
              <p14:cNvContentPartPr/>
              <p14:nvPr/>
            </p14:nvContentPartPr>
            <p14:xfrm>
              <a:off x="10298288" y="5230916"/>
              <a:ext cx="172156" cy="192459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10298288" y="5230916"/>
                <a:ext cx="172156" cy="192459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07" y="350037"/>
            <a:ext cx="6912787" cy="245558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594" y="3236119"/>
            <a:ext cx="6044369" cy="327184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275" y="3429000"/>
            <a:ext cx="5658034" cy="24555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2703688" y="614738"/>
              <a:ext cx="16934" cy="360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2703688" y="614738"/>
                <a:ext cx="16934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2180695" y="642937"/>
              <a:ext cx="187149" cy="366235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2180695" y="642937"/>
                <a:ext cx="187149" cy="3662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2221794" y="848790"/>
              <a:ext cx="143228" cy="42298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2221794" y="848790"/>
                <a:ext cx="143228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2413000" y="609098"/>
              <a:ext cx="141111" cy="150336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2413000" y="609098"/>
                <a:ext cx="141111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2562577" y="620378"/>
              <a:ext cx="115711" cy="16919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2562577" y="620378"/>
                <a:ext cx="11571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4391377" y="602048"/>
              <a:ext cx="22578" cy="279171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4391377" y="602048"/>
                <a:ext cx="22578" cy="2791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4430888" y="727534"/>
              <a:ext cx="76200" cy="16919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4430888" y="727534"/>
                <a:ext cx="762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4504266" y="591121"/>
              <a:ext cx="11289" cy="314067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4504266" y="591121"/>
                <a:ext cx="11289" cy="314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4560711" y="620378"/>
              <a:ext cx="67733" cy="214312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4560711" y="620378"/>
                <a:ext cx="67733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4628444" y="630952"/>
              <a:ext cx="28222" cy="274236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4628444" y="630952"/>
                <a:ext cx="28222" cy="274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4559123" y="772652"/>
              <a:ext cx="120121" cy="50759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4559123" y="772652"/>
                <a:ext cx="120121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4746977" y="634477"/>
              <a:ext cx="90311" cy="2820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4746977" y="634477"/>
                <a:ext cx="90311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6030559" y="483260"/>
              <a:ext cx="18874" cy="204795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6030559" y="483260"/>
                <a:ext cx="18874" cy="204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6056488" y="547060"/>
              <a:ext cx="53622" cy="28199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6056488" y="547060"/>
                <a:ext cx="5362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6124222" y="404479"/>
              <a:ext cx="230011" cy="307898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6124222" y="404479"/>
                <a:ext cx="230011" cy="3078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6355644" y="450479"/>
              <a:ext cx="56444" cy="313714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6355644" y="450479"/>
                <a:ext cx="56444" cy="3137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6299200" y="569620"/>
              <a:ext cx="104422" cy="45118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6299200" y="569620"/>
                <a:ext cx="104422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4465461" y="2323598"/>
              <a:ext cx="388761" cy="31019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4465461" y="2323598"/>
                <a:ext cx="388761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4899377" y="2043547"/>
              <a:ext cx="45156" cy="155975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4899377" y="2043547"/>
                <a:ext cx="45156" cy="1559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4940829" y="2032267"/>
              <a:ext cx="99659" cy="322703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4940829" y="2032267"/>
                <a:ext cx="99659" cy="3227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5102577" y="1981509"/>
              <a:ext cx="79023" cy="246213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5102577" y="1981509"/>
                <a:ext cx="79023" cy="246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5983111" y="1951371"/>
              <a:ext cx="45156" cy="146635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5983111" y="1951371"/>
                <a:ext cx="45156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6079066" y="1964942"/>
              <a:ext cx="79022" cy="144344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6079066" y="1964942"/>
                <a:ext cx="79022" cy="144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6183488" y="1900613"/>
              <a:ext cx="136172" cy="253791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6183488" y="1900613"/>
                <a:ext cx="136172" cy="253791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07" y="350037"/>
            <a:ext cx="5476893" cy="194552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594" y="3236119"/>
            <a:ext cx="6044369" cy="327184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275" y="4474308"/>
            <a:ext cx="3249491" cy="141027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8957733" y="6220702"/>
              <a:ext cx="152400" cy="501943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8957733" y="6220702"/>
                <a:ext cx="152400" cy="5019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9177866" y="6211008"/>
              <a:ext cx="166511" cy="264895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9177866" y="6211008"/>
                <a:ext cx="166511" cy="264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9352844" y="6201667"/>
              <a:ext cx="11288" cy="458939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9352844" y="6201667"/>
                <a:ext cx="11288" cy="458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9402586" y="6333498"/>
              <a:ext cx="128058" cy="16919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9402586" y="6333498"/>
                <a:ext cx="12805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9390944" y="6389896"/>
              <a:ext cx="165100" cy="31019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9390944" y="6389896"/>
                <a:ext cx="165100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9572977" y="6201667"/>
              <a:ext cx="139171" cy="282167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9572977" y="6201667"/>
                <a:ext cx="139171" cy="2821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10113256" y="5959509"/>
              <a:ext cx="93663" cy="108389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10113256" y="5959509"/>
                <a:ext cx="93663" cy="1083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10126133" y="6190740"/>
              <a:ext cx="33867" cy="328871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10126133" y="6190740"/>
                <a:ext cx="33867" cy="328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10147300" y="6305299"/>
              <a:ext cx="123648" cy="124076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10147300" y="6305299"/>
                <a:ext cx="123648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10286823" y="6317988"/>
              <a:ext cx="118711" cy="131126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10286823" y="6317988"/>
                <a:ext cx="118711" cy="1311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10493022" y="6378616"/>
              <a:ext cx="360" cy="160734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10493022" y="6378616"/>
                <a:ext cx="360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10617905" y="6327858"/>
              <a:ext cx="121532" cy="31019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10617905" y="6327858"/>
                <a:ext cx="121532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10612967" y="6395536"/>
              <a:ext cx="165100" cy="20621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10612967" y="6395536"/>
                <a:ext cx="165100" cy="206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10803467" y="6275866"/>
              <a:ext cx="48683" cy="209907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10803467" y="6275866"/>
                <a:ext cx="48683" cy="2099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10895894" y="6323628"/>
              <a:ext cx="97543" cy="117026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10895894" y="6323628"/>
                <a:ext cx="97543" cy="117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11028010" y="6294019"/>
              <a:ext cx="91545" cy="22559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11028010" y="6294019"/>
                <a:ext cx="91545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11114087" y="6222993"/>
              <a:ext cx="71085" cy="126014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11114087" y="6222993"/>
                <a:ext cx="71085" cy="126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11226800" y="6322218"/>
              <a:ext cx="14111" cy="8460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11226800" y="6322218"/>
                <a:ext cx="14111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11277600" y="6208717"/>
              <a:ext cx="104422" cy="107861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11277600" y="6208717"/>
                <a:ext cx="104422" cy="1078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11308644" y="6207836"/>
              <a:ext cx="64911" cy="232818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11308644" y="6207836"/>
                <a:ext cx="64911" cy="2328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10037938" y="5963562"/>
              <a:ext cx="130528" cy="126015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10037938" y="5963562"/>
                <a:ext cx="130528" cy="1260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10182577" y="6034588"/>
              <a:ext cx="42334" cy="47938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10182577" y="6034588"/>
                <a:ext cx="42334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10258425" y="5898528"/>
              <a:ext cx="124530" cy="136061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10258425" y="5898528"/>
                <a:ext cx="124530" cy="1360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10303933" y="5910513"/>
              <a:ext cx="53622" cy="287630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10303933" y="5910513"/>
                <a:ext cx="53622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7995355" y="6012029"/>
              <a:ext cx="502356" cy="62038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7995355" y="6012029"/>
                <a:ext cx="502356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8048096" y="6241675"/>
              <a:ext cx="102481" cy="286396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8048096" y="6241675"/>
                <a:ext cx="102481" cy="2863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8182680" y="6358877"/>
              <a:ext cx="69497" cy="42299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8182680" y="6358877"/>
                <a:ext cx="69497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8263466" y="6167124"/>
              <a:ext cx="107244" cy="245331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8263466" y="6167124"/>
                <a:ext cx="107244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10114844" y="6610025"/>
              <a:ext cx="32456" cy="291155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10114844" y="6610025"/>
                <a:ext cx="32456" cy="2911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10145183" y="6657258"/>
              <a:ext cx="144639" cy="161263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10145183" y="6657258"/>
                <a:ext cx="144639" cy="161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10259483" y="6711365"/>
              <a:ext cx="106539" cy="112796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10259483" y="6711365"/>
                <a:ext cx="106539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10401300" y="6739564"/>
              <a:ext cx="86077" cy="122137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10401300" y="6739564"/>
                <a:ext cx="86077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10573985" y="6705725"/>
              <a:ext cx="119415" cy="16919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10573985" y="6705725"/>
                <a:ext cx="119415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10548055" y="6795962"/>
              <a:ext cx="162277" cy="16919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10548055" y="6795962"/>
                <a:ext cx="16227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10828867" y="6651265"/>
              <a:ext cx="64911" cy="246213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10828867" y="6651265"/>
                <a:ext cx="64911" cy="246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10918295" y="6705725"/>
              <a:ext cx="94015" cy="133064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10918295" y="6705725"/>
                <a:ext cx="94015" cy="133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11036300" y="6643687"/>
              <a:ext cx="97367" cy="11279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11036300" y="6643687"/>
                <a:ext cx="97367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11194873" y="6555389"/>
              <a:ext cx="71438" cy="144696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11194873" y="6555389"/>
                <a:ext cx="71438" cy="144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11283244" y="6649327"/>
              <a:ext cx="33867" cy="42299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11283244" y="6649327"/>
                <a:ext cx="33867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11345332" y="6474493"/>
              <a:ext cx="141112" cy="199508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11345332" y="6474493"/>
                <a:ext cx="141112" cy="1995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7730772" y="3601013"/>
              <a:ext cx="160161" cy="345791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7730772" y="3601013"/>
                <a:ext cx="160161" cy="345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墨迹 45"/>
              <p14:cNvContentPartPr/>
              <p14:nvPr/>
            </p14:nvContentPartPr>
            <p14:xfrm>
              <a:off x="7834488" y="3628331"/>
              <a:ext cx="53622" cy="380158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7834488" y="3628331"/>
                <a:ext cx="53622" cy="3801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墨迹 46"/>
              <p14:cNvContentPartPr/>
              <p14:nvPr/>
            </p14:nvContentPartPr>
            <p14:xfrm>
              <a:off x="7747000" y="3815326"/>
              <a:ext cx="143933" cy="53578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7747000" y="3815326"/>
                <a:ext cx="143933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墨迹 47"/>
              <p14:cNvContentPartPr/>
              <p14:nvPr/>
            </p14:nvContentPartPr>
            <p14:xfrm>
              <a:off x="7908572" y="3515006"/>
              <a:ext cx="115005" cy="152980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7908572" y="3515006"/>
                <a:ext cx="115005" cy="152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墨迹 48"/>
              <p14:cNvContentPartPr/>
              <p14:nvPr/>
            </p14:nvContentPartPr>
            <p14:xfrm>
              <a:off x="8048977" y="3507957"/>
              <a:ext cx="124178" cy="28199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8048977" y="3507957"/>
                <a:ext cx="12417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墨迹 49"/>
              <p14:cNvContentPartPr/>
              <p14:nvPr/>
            </p14:nvContentPartPr>
            <p14:xfrm>
              <a:off x="9129183" y="3538976"/>
              <a:ext cx="20461" cy="250619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9129183" y="3538976"/>
                <a:ext cx="20461" cy="2506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墨迹 50"/>
              <p14:cNvContentPartPr/>
              <p14:nvPr/>
            </p14:nvContentPartPr>
            <p14:xfrm>
              <a:off x="9144000" y="3632032"/>
              <a:ext cx="110066" cy="11280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9144000" y="3632032"/>
                <a:ext cx="11006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墨迹 51"/>
              <p14:cNvContentPartPr/>
              <p14:nvPr/>
            </p14:nvContentPartPr>
            <p14:xfrm>
              <a:off x="9234311" y="3506547"/>
              <a:ext cx="22578" cy="376456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9234311" y="3506547"/>
                <a:ext cx="22578" cy="3764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3" name="墨迹 52"/>
              <p14:cNvContentPartPr/>
              <p14:nvPr/>
            </p14:nvContentPartPr>
            <p14:xfrm>
              <a:off x="9309628" y="3525229"/>
              <a:ext cx="82727" cy="254848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9309628" y="3525229"/>
                <a:ext cx="82727" cy="254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墨迹 53"/>
              <p14:cNvContentPartPr/>
              <p14:nvPr/>
            </p14:nvContentPartPr>
            <p14:xfrm>
              <a:off x="9392355" y="3533336"/>
              <a:ext cx="45156" cy="321469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9392355" y="3533336"/>
                <a:ext cx="45156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墨迹 54"/>
              <p14:cNvContentPartPr/>
              <p14:nvPr/>
            </p14:nvContentPartPr>
            <p14:xfrm>
              <a:off x="9294283" y="3688430"/>
              <a:ext cx="162984" cy="50759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9294283" y="3688430"/>
                <a:ext cx="162984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墨迹 55"/>
              <p14:cNvContentPartPr/>
              <p14:nvPr/>
            </p14:nvContentPartPr>
            <p14:xfrm>
              <a:off x="9473847" y="3491037"/>
              <a:ext cx="149930" cy="39479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9473847" y="3491037"/>
                <a:ext cx="149930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7" name="墨迹 56"/>
              <p14:cNvContentPartPr/>
              <p14:nvPr/>
            </p14:nvContentPartPr>
            <p14:xfrm>
              <a:off x="10670822" y="3942222"/>
              <a:ext cx="2823" cy="205852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10670822" y="3942222"/>
                <a:ext cx="2823" cy="205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8" name="墨迹 57"/>
              <p14:cNvContentPartPr/>
              <p14:nvPr/>
            </p14:nvContentPartPr>
            <p14:xfrm>
              <a:off x="10656711" y="3992980"/>
              <a:ext cx="129823" cy="84597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10656711" y="3992980"/>
                <a:ext cx="129823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9" name="墨迹 58"/>
              <p14:cNvContentPartPr/>
              <p14:nvPr/>
            </p14:nvContentPartPr>
            <p14:xfrm>
              <a:off x="10758311" y="3890230"/>
              <a:ext cx="16933" cy="302963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10758311" y="3890230"/>
                <a:ext cx="16933" cy="3029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墨迹 59"/>
              <p14:cNvContentPartPr/>
              <p14:nvPr/>
            </p14:nvContentPartPr>
            <p14:xfrm>
              <a:off x="10775244" y="3906973"/>
              <a:ext cx="223837" cy="238281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10775244" y="3906973"/>
                <a:ext cx="223837" cy="2382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" name="墨迹 60"/>
              <p14:cNvContentPartPr/>
              <p14:nvPr/>
            </p14:nvContentPartPr>
            <p14:xfrm>
              <a:off x="11006667" y="3884061"/>
              <a:ext cx="56444" cy="286573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11006667" y="3884061"/>
                <a:ext cx="56444" cy="286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墨迹 61"/>
              <p14:cNvContentPartPr/>
              <p14:nvPr/>
            </p14:nvContentPartPr>
            <p14:xfrm>
              <a:off x="10949163" y="3990160"/>
              <a:ext cx="113948" cy="59218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10949163" y="3990160"/>
                <a:ext cx="113948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3" name="墨迹 62"/>
              <p14:cNvContentPartPr/>
              <p14:nvPr/>
            </p14:nvContentPartPr>
            <p14:xfrm>
              <a:off x="9105900" y="3769502"/>
              <a:ext cx="1725788" cy="1035609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9105900" y="3769502"/>
                <a:ext cx="1725788" cy="10356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墨迹 63"/>
              <p14:cNvContentPartPr/>
              <p14:nvPr/>
            </p14:nvContentPartPr>
            <p14:xfrm>
              <a:off x="8691033" y="4855870"/>
              <a:ext cx="294922" cy="276350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8691033" y="4855870"/>
                <a:ext cx="294922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5" name="墨迹 64"/>
              <p14:cNvContentPartPr/>
              <p14:nvPr/>
            </p14:nvContentPartPr>
            <p14:xfrm>
              <a:off x="7665155" y="4971486"/>
              <a:ext cx="1190978" cy="1013402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7665155" y="4971486"/>
                <a:ext cx="1190978" cy="10134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6" name="墨迹 65"/>
              <p14:cNvContentPartPr/>
              <p14:nvPr/>
            </p14:nvContentPartPr>
            <p14:xfrm>
              <a:off x="8873066" y="4841770"/>
              <a:ext cx="104422" cy="104336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8873066" y="4841770"/>
                <a:ext cx="104422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7" name="墨迹 66"/>
              <p14:cNvContentPartPr/>
              <p14:nvPr/>
            </p14:nvContentPartPr>
            <p14:xfrm>
              <a:off x="9601023" y="3313384"/>
              <a:ext cx="1123421" cy="76137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9601023" y="3313384"/>
                <a:ext cx="1123421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墨迹 67"/>
              <p14:cNvContentPartPr/>
              <p14:nvPr/>
            </p14:nvContentPartPr>
            <p14:xfrm>
              <a:off x="10628488" y="3192128"/>
              <a:ext cx="232481" cy="284810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10628488" y="3192128"/>
                <a:ext cx="232481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9" name="墨迹 68"/>
              <p14:cNvContentPartPr/>
              <p14:nvPr/>
            </p14:nvContentPartPr>
            <p14:xfrm>
              <a:off x="9942688" y="3051133"/>
              <a:ext cx="163689" cy="11279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9942688" y="3051133"/>
                <a:ext cx="163689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0" name="墨迹 69"/>
              <p14:cNvContentPartPr/>
              <p14:nvPr/>
            </p14:nvContentPartPr>
            <p14:xfrm>
              <a:off x="10024533" y="2996673"/>
              <a:ext cx="39511" cy="210436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10024533" y="2996673"/>
                <a:ext cx="39511" cy="210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1" name="墨迹 70"/>
              <p14:cNvContentPartPr/>
              <p14:nvPr/>
            </p14:nvContentPartPr>
            <p14:xfrm>
              <a:off x="10255955" y="2972880"/>
              <a:ext cx="22578" cy="154390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10255955" y="2972880"/>
                <a:ext cx="22578" cy="1543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2" name="墨迹 71"/>
              <p14:cNvContentPartPr/>
              <p14:nvPr/>
            </p14:nvContentPartPr>
            <p14:xfrm>
              <a:off x="10261600" y="3011654"/>
              <a:ext cx="95955" cy="28199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10261600" y="3011654"/>
                <a:ext cx="9595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3" name="墨迹 72"/>
              <p14:cNvContentPartPr/>
              <p14:nvPr/>
            </p14:nvContentPartPr>
            <p14:xfrm>
              <a:off x="10382602" y="2901149"/>
              <a:ext cx="226130" cy="262780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10382602" y="2901149"/>
                <a:ext cx="226130" cy="2627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4" name="墨迹 73"/>
              <p14:cNvContentPartPr/>
              <p14:nvPr/>
            </p14:nvContentPartPr>
            <p14:xfrm>
              <a:off x="7611533" y="3276725"/>
              <a:ext cx="1411111" cy="90237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7611533" y="3276725"/>
                <a:ext cx="1411111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5" name="墨迹 74"/>
              <p14:cNvContentPartPr/>
              <p14:nvPr/>
            </p14:nvContentPartPr>
            <p14:xfrm>
              <a:off x="7504288" y="3179614"/>
              <a:ext cx="237067" cy="336802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7504288" y="3179614"/>
                <a:ext cx="237067" cy="3368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6" name="墨迹 75"/>
              <p14:cNvContentPartPr/>
              <p14:nvPr/>
            </p14:nvContentPartPr>
            <p14:xfrm>
              <a:off x="7691966" y="2820077"/>
              <a:ext cx="158044" cy="314771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7691966" y="2820077"/>
                <a:ext cx="158044" cy="3147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7" name="墨迹 76"/>
              <p14:cNvContentPartPr/>
              <p14:nvPr/>
            </p14:nvContentPartPr>
            <p14:xfrm>
              <a:off x="7862711" y="2960896"/>
              <a:ext cx="139171" cy="81777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7862711" y="2960896"/>
                <a:ext cx="139171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8" name="墨迹 77"/>
              <p14:cNvContentPartPr/>
              <p14:nvPr/>
            </p14:nvContentPartPr>
            <p14:xfrm>
              <a:off x="8067851" y="2859379"/>
              <a:ext cx="229481" cy="204620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8067851" y="2859379"/>
                <a:ext cx="229481" cy="2046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9" name="墨迹 78"/>
              <p14:cNvContentPartPr/>
              <p14:nvPr/>
            </p14:nvContentPartPr>
            <p14:xfrm>
              <a:off x="8260644" y="2864314"/>
              <a:ext cx="351366" cy="403951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8260644" y="2864314"/>
                <a:ext cx="351366" cy="4039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0" name="墨迹 79"/>
              <p14:cNvContentPartPr/>
              <p14:nvPr/>
            </p14:nvContentPartPr>
            <p14:xfrm>
              <a:off x="2715330" y="1804736"/>
              <a:ext cx="3502025" cy="163555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2715330" y="1804736"/>
                <a:ext cx="3502025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1" name="墨迹 80"/>
              <p14:cNvContentPartPr/>
              <p14:nvPr/>
            </p14:nvContentPartPr>
            <p14:xfrm>
              <a:off x="1232605" y="2033148"/>
              <a:ext cx="604661" cy="81778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1232605" y="2033148"/>
                <a:ext cx="604661" cy="817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2" name="墨迹 81"/>
              <p14:cNvContentPartPr/>
              <p14:nvPr/>
            </p14:nvContentPartPr>
            <p14:xfrm>
              <a:off x="1622777" y="2061347"/>
              <a:ext cx="1617134" cy="153685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1622777" y="2061347"/>
                <a:ext cx="1617134" cy="1536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3" name="墨迹 82"/>
              <p14:cNvContentPartPr/>
              <p14:nvPr/>
            </p14:nvContentPartPr>
            <p14:xfrm>
              <a:off x="2161822" y="4772682"/>
              <a:ext cx="310444" cy="29609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2161822" y="4772682"/>
                <a:ext cx="310444" cy="296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4" name="墨迹 83"/>
              <p14:cNvContentPartPr/>
              <p14:nvPr/>
            </p14:nvContentPartPr>
            <p14:xfrm>
              <a:off x="2269066" y="4253116"/>
              <a:ext cx="386645" cy="540716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2269066" y="4253116"/>
                <a:ext cx="386645" cy="540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5" name="墨迹 84"/>
              <p14:cNvContentPartPr/>
              <p14:nvPr/>
            </p14:nvContentPartPr>
            <p14:xfrm>
              <a:off x="2517422" y="4292594"/>
              <a:ext cx="290689" cy="213608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2517422" y="4292594"/>
                <a:ext cx="290689" cy="2136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6" name="墨迹 85"/>
              <p14:cNvContentPartPr/>
              <p14:nvPr/>
            </p14:nvContentPartPr>
            <p14:xfrm>
              <a:off x="10121900" y="4823970"/>
              <a:ext cx="94544" cy="103279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10121900" y="4823970"/>
                <a:ext cx="94544" cy="103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7" name="墨迹 86"/>
              <p14:cNvContentPartPr/>
              <p14:nvPr/>
            </p14:nvContentPartPr>
            <p14:xfrm>
              <a:off x="3379258" y="5143500"/>
              <a:ext cx="196497" cy="15509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3379258" y="5143500"/>
                <a:ext cx="196497" cy="155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8" name="墨迹 87"/>
              <p14:cNvContentPartPr/>
              <p14:nvPr/>
            </p14:nvContentPartPr>
            <p14:xfrm>
              <a:off x="3465688" y="5053263"/>
              <a:ext cx="11289" cy="307369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3465688" y="5053263"/>
                <a:ext cx="11289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9" name="墨迹 88"/>
              <p14:cNvContentPartPr/>
              <p14:nvPr/>
            </p14:nvContentPartPr>
            <p14:xfrm>
              <a:off x="3591806" y="5062956"/>
              <a:ext cx="71438" cy="160911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3591806" y="5062956"/>
                <a:ext cx="71438" cy="1609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0" name="墨迹 89"/>
              <p14:cNvContentPartPr/>
              <p14:nvPr/>
            </p14:nvContentPartPr>
            <p14:xfrm>
              <a:off x="3640666" y="5018014"/>
              <a:ext cx="107245" cy="190696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3640666" y="5018014"/>
                <a:ext cx="107245" cy="190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1" name="墨迹 90"/>
              <p14:cNvContentPartPr/>
              <p14:nvPr/>
            </p14:nvContentPartPr>
            <p14:xfrm>
              <a:off x="3747911" y="5055554"/>
              <a:ext cx="121355" cy="148045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3747911" y="5055554"/>
                <a:ext cx="121355" cy="1480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2" name="墨迹 91"/>
              <p14:cNvContentPartPr/>
              <p14:nvPr/>
            </p14:nvContentPartPr>
            <p14:xfrm>
              <a:off x="3849511" y="4991225"/>
              <a:ext cx="115711" cy="45118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3849511" y="4991225"/>
                <a:ext cx="115711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3" name="墨迹 92"/>
              <p14:cNvContentPartPr/>
              <p14:nvPr/>
            </p14:nvContentPartPr>
            <p14:xfrm>
              <a:off x="3900311" y="4899225"/>
              <a:ext cx="22577" cy="196336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3900311" y="4899225"/>
                <a:ext cx="22577" cy="196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4" name="墨迹 93"/>
              <p14:cNvContentPartPr/>
              <p14:nvPr/>
            </p14:nvContentPartPr>
            <p14:xfrm>
              <a:off x="4037718" y="5120940"/>
              <a:ext cx="120297" cy="33839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4037718" y="5120940"/>
                <a:ext cx="12029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5" name="墨迹 94"/>
              <p14:cNvContentPartPr/>
              <p14:nvPr/>
            </p14:nvContentPartPr>
            <p14:xfrm>
              <a:off x="4030838" y="5205537"/>
              <a:ext cx="129117" cy="22560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4030838" y="5205537"/>
                <a:ext cx="129117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6" name="墨迹 95"/>
              <p14:cNvContentPartPr/>
              <p14:nvPr/>
            </p14:nvContentPartPr>
            <p14:xfrm>
              <a:off x="3354740" y="5333138"/>
              <a:ext cx="376237" cy="427920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3354740" y="5333138"/>
                <a:ext cx="376237" cy="427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7" name="墨迹 96"/>
              <p14:cNvContentPartPr/>
              <p14:nvPr/>
            </p14:nvContentPartPr>
            <p14:xfrm>
              <a:off x="1662288" y="5863632"/>
              <a:ext cx="14112" cy="210435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1662288" y="5863632"/>
                <a:ext cx="14112" cy="210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8" name="墨迹 97"/>
              <p14:cNvContentPartPr/>
              <p14:nvPr/>
            </p14:nvContentPartPr>
            <p14:xfrm>
              <a:off x="1659466" y="5949991"/>
              <a:ext cx="79022" cy="28199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1659466" y="5949991"/>
                <a:ext cx="7902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9" name="墨迹 98"/>
              <p14:cNvContentPartPr/>
              <p14:nvPr/>
            </p14:nvContentPartPr>
            <p14:xfrm>
              <a:off x="1744133" y="5834375"/>
              <a:ext cx="16933" cy="245332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1744133" y="5834375"/>
                <a:ext cx="16933" cy="245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0" name="墨迹 99"/>
              <p14:cNvContentPartPr/>
              <p14:nvPr/>
            </p14:nvContentPartPr>
            <p14:xfrm>
              <a:off x="1778000" y="5859755"/>
              <a:ext cx="76200" cy="28199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1778000" y="5859755"/>
                <a:ext cx="762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1" name="墨迹 100"/>
              <p14:cNvContentPartPr/>
              <p14:nvPr/>
            </p14:nvContentPartPr>
            <p14:xfrm>
              <a:off x="1825977" y="5796483"/>
              <a:ext cx="14111" cy="150688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1825977" y="5796483"/>
                <a:ext cx="14111" cy="1506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2" name="墨迹 101"/>
              <p14:cNvContentPartPr/>
              <p14:nvPr/>
            </p14:nvContentPartPr>
            <p14:xfrm>
              <a:off x="2012244" y="5928842"/>
              <a:ext cx="134761" cy="181883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2012244" y="5928842"/>
                <a:ext cx="134761" cy="1818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3" name="墨迹 102"/>
              <p14:cNvContentPartPr/>
              <p14:nvPr/>
            </p14:nvContentPartPr>
            <p14:xfrm>
              <a:off x="2528711" y="5936949"/>
              <a:ext cx="11289" cy="137118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2528711" y="5936949"/>
                <a:ext cx="11289" cy="137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4" name="墨迹 103"/>
              <p14:cNvContentPartPr/>
              <p14:nvPr/>
            </p14:nvContentPartPr>
            <p14:xfrm>
              <a:off x="2523066" y="5995110"/>
              <a:ext cx="95956" cy="45118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2523066" y="5995110"/>
                <a:ext cx="95956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5" name="墨迹 104"/>
              <p14:cNvContentPartPr/>
              <p14:nvPr/>
            </p14:nvContentPartPr>
            <p14:xfrm>
              <a:off x="2627488" y="5886367"/>
              <a:ext cx="8467" cy="272297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2627488" y="5886367"/>
                <a:ext cx="8467" cy="272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6" name="墨迹 105"/>
              <p14:cNvContentPartPr/>
              <p14:nvPr/>
            </p14:nvContentPartPr>
            <p14:xfrm>
              <a:off x="2698044" y="5914390"/>
              <a:ext cx="161748" cy="189639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2698044" y="5914390"/>
                <a:ext cx="161748" cy="189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7" name="墨迹 106"/>
              <p14:cNvContentPartPr/>
              <p14:nvPr/>
            </p14:nvContentPartPr>
            <p14:xfrm>
              <a:off x="2873022" y="5873149"/>
              <a:ext cx="45155" cy="285515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2873022" y="5873149"/>
                <a:ext cx="45155" cy="2855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8" name="墨迹 107"/>
              <p14:cNvContentPartPr/>
              <p14:nvPr/>
            </p14:nvContentPartPr>
            <p14:xfrm>
              <a:off x="2816577" y="6012029"/>
              <a:ext cx="112889" cy="28199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2816577" y="6012029"/>
                <a:ext cx="1128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9" name="墨迹 108"/>
              <p14:cNvContentPartPr/>
              <p14:nvPr/>
            </p14:nvContentPartPr>
            <p14:xfrm>
              <a:off x="2420055" y="545474"/>
              <a:ext cx="131233" cy="300496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2420055" y="545474"/>
                <a:ext cx="131233" cy="300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0" name="墨迹 109"/>
              <p14:cNvContentPartPr/>
              <p14:nvPr/>
            </p14:nvContentPartPr>
            <p14:xfrm>
              <a:off x="2540000" y="522739"/>
              <a:ext cx="82726" cy="289392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2540000" y="522739"/>
                <a:ext cx="82726" cy="2893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1" name="墨迹 110"/>
              <p14:cNvContentPartPr/>
              <p14:nvPr/>
            </p14:nvContentPartPr>
            <p14:xfrm>
              <a:off x="2502429" y="679596"/>
              <a:ext cx="122237" cy="47938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2502429" y="679596"/>
                <a:ext cx="122237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2" name="墨迹 111"/>
              <p14:cNvContentPartPr/>
              <p14:nvPr/>
            </p14:nvContentPartPr>
            <p14:xfrm>
              <a:off x="2652888" y="524501"/>
              <a:ext cx="101600" cy="126191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2652888" y="524501"/>
                <a:ext cx="101600" cy="1261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3" name="墨迹 112"/>
              <p14:cNvContentPartPr/>
              <p14:nvPr/>
            </p14:nvContentPartPr>
            <p14:xfrm>
              <a:off x="2743200" y="552700"/>
              <a:ext cx="81844" cy="5640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2743200" y="552700"/>
                <a:ext cx="8184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4" name="墨迹 113"/>
              <p14:cNvContentPartPr/>
              <p14:nvPr/>
            </p14:nvContentPartPr>
            <p14:xfrm>
              <a:off x="3767666" y="560455"/>
              <a:ext cx="19756" cy="195278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3767666" y="560455"/>
                <a:ext cx="19756" cy="195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5" name="墨迹 114"/>
              <p14:cNvContentPartPr/>
              <p14:nvPr/>
            </p14:nvContentPartPr>
            <p14:xfrm>
              <a:off x="3759200" y="614738"/>
              <a:ext cx="112888" cy="56398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3759200" y="614738"/>
                <a:ext cx="112888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6" name="墨迹 115"/>
              <p14:cNvContentPartPr/>
              <p14:nvPr/>
            </p14:nvContentPartPr>
            <p14:xfrm>
              <a:off x="3860800" y="530141"/>
              <a:ext cx="16933" cy="228412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3860800" y="530141"/>
                <a:ext cx="16933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7" name="墨迹 116"/>
              <p14:cNvContentPartPr/>
              <p14:nvPr/>
            </p14:nvContentPartPr>
            <p14:xfrm>
              <a:off x="3886200" y="555520"/>
              <a:ext cx="64911" cy="183294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3886200" y="555520"/>
                <a:ext cx="64911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8" name="墨迹 117"/>
              <p14:cNvContentPartPr/>
              <p14:nvPr/>
            </p14:nvContentPartPr>
            <p14:xfrm>
              <a:off x="3939822" y="554639"/>
              <a:ext cx="39511" cy="178535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3939822" y="554639"/>
                <a:ext cx="39511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9" name="墨迹 118"/>
              <p14:cNvContentPartPr/>
              <p14:nvPr/>
            </p14:nvContentPartPr>
            <p14:xfrm>
              <a:off x="3922888" y="651397"/>
              <a:ext cx="76200" cy="31019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3922888" y="651397"/>
                <a:ext cx="76200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0" name="墨迹 119"/>
              <p14:cNvContentPartPr/>
              <p14:nvPr/>
            </p14:nvContentPartPr>
            <p14:xfrm>
              <a:off x="4056591" y="549880"/>
              <a:ext cx="120297" cy="14100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4056591" y="549880"/>
                <a:ext cx="120297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1" name="墨迹 120"/>
              <p14:cNvContentPartPr/>
              <p14:nvPr/>
            </p14:nvContentPartPr>
            <p14:xfrm>
              <a:off x="4921955" y="492601"/>
              <a:ext cx="16933" cy="201094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4921955" y="492601"/>
                <a:ext cx="16933" cy="201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2" name="墨迹 121"/>
              <p14:cNvContentPartPr/>
              <p14:nvPr/>
            </p14:nvContentPartPr>
            <p14:xfrm>
              <a:off x="4921955" y="558340"/>
              <a:ext cx="87489" cy="33839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4921955" y="558340"/>
                <a:ext cx="8748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3" name="墨迹 122"/>
              <p14:cNvContentPartPr/>
              <p14:nvPr/>
            </p14:nvContentPartPr>
            <p14:xfrm>
              <a:off x="4989688" y="449069"/>
              <a:ext cx="39512" cy="278465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4989688" y="449069"/>
                <a:ext cx="39512" cy="2784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4" name="墨迹 123"/>
              <p14:cNvContentPartPr/>
              <p14:nvPr/>
            </p14:nvContentPartPr>
            <p14:xfrm>
              <a:off x="5023555" y="451360"/>
              <a:ext cx="184150" cy="250795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5023555" y="451360"/>
                <a:ext cx="184150" cy="250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5" name="墨迹 124"/>
              <p14:cNvContentPartPr/>
              <p14:nvPr/>
            </p14:nvContentPartPr>
            <p14:xfrm>
              <a:off x="5223933" y="471628"/>
              <a:ext cx="31044" cy="275645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5223933" y="471628"/>
                <a:ext cx="31044" cy="2756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6" name="墨迹 125"/>
              <p14:cNvContentPartPr/>
              <p14:nvPr/>
            </p14:nvContentPartPr>
            <p14:xfrm>
              <a:off x="5169076" y="597819"/>
              <a:ext cx="91546" cy="2819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5169076" y="597819"/>
                <a:ext cx="91546" cy="2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7" name="墨迹 126"/>
              <p14:cNvContentPartPr/>
              <p14:nvPr/>
            </p14:nvContentPartPr>
            <p14:xfrm>
              <a:off x="1399822" y="6339314"/>
              <a:ext cx="39511" cy="411529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1399822" y="6339314"/>
                <a:ext cx="39511" cy="4115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8" name="墨迹 127"/>
              <p14:cNvContentPartPr/>
              <p14:nvPr/>
            </p14:nvContentPartPr>
            <p14:xfrm>
              <a:off x="1419048" y="6414394"/>
              <a:ext cx="147285" cy="223653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1419048" y="6414394"/>
                <a:ext cx="147285" cy="223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29" name="墨迹 128"/>
              <p14:cNvContentPartPr/>
              <p14:nvPr/>
            </p14:nvContentPartPr>
            <p14:xfrm>
              <a:off x="1614311" y="6500577"/>
              <a:ext cx="129822" cy="137470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1614311" y="6500577"/>
                <a:ext cx="129822" cy="1374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0" name="墨迹 129"/>
              <p14:cNvContentPartPr/>
              <p14:nvPr/>
            </p14:nvContentPartPr>
            <p14:xfrm>
              <a:off x="1800577" y="6573190"/>
              <a:ext cx="5645" cy="101516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1800577" y="6573190"/>
                <a:ext cx="5645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1" name="墨迹 130"/>
              <p14:cNvContentPartPr/>
              <p14:nvPr/>
            </p14:nvContentPartPr>
            <p14:xfrm>
              <a:off x="1896533" y="6337728"/>
              <a:ext cx="22578" cy="401836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1896533" y="6337728"/>
                <a:ext cx="22578" cy="4018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2" name="墨迹 131"/>
              <p14:cNvContentPartPr/>
              <p14:nvPr/>
            </p14:nvContentPartPr>
            <p14:xfrm>
              <a:off x="1924755" y="6423735"/>
              <a:ext cx="101600" cy="183293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1924755" y="6423735"/>
                <a:ext cx="101600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3" name="墨迹 132"/>
              <p14:cNvContentPartPr/>
              <p14:nvPr/>
            </p14:nvContentPartPr>
            <p14:xfrm>
              <a:off x="2020711" y="6491412"/>
              <a:ext cx="93133" cy="172014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2020711" y="6491412"/>
                <a:ext cx="93133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4" name="墨迹 133"/>
              <p14:cNvContentPartPr/>
              <p14:nvPr/>
            </p14:nvContentPartPr>
            <p14:xfrm>
              <a:off x="2205390" y="6568255"/>
              <a:ext cx="63676" cy="106451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2205390" y="6568255"/>
                <a:ext cx="63676" cy="1064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5" name="墨迹 134"/>
              <p14:cNvContentPartPr/>
              <p14:nvPr/>
            </p14:nvContentPartPr>
            <p14:xfrm>
              <a:off x="2365022" y="6474493"/>
              <a:ext cx="129822" cy="50758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2365022" y="6474493"/>
                <a:ext cx="129822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6" name="墨迹 135"/>
              <p14:cNvContentPartPr/>
              <p14:nvPr/>
            </p14:nvContentPartPr>
            <p14:xfrm>
              <a:off x="2356555" y="6598569"/>
              <a:ext cx="143933" cy="28199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2356555" y="6598569"/>
                <a:ext cx="14393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37" name="墨迹 136"/>
              <p14:cNvContentPartPr/>
              <p14:nvPr/>
            </p14:nvContentPartPr>
            <p14:xfrm>
              <a:off x="2782711" y="6485772"/>
              <a:ext cx="1241777" cy="62038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2782711" y="6485772"/>
                <a:ext cx="1241777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38" name="墨迹 137"/>
              <p14:cNvContentPartPr/>
              <p14:nvPr/>
            </p14:nvContentPartPr>
            <p14:xfrm>
              <a:off x="2970918" y="6169944"/>
              <a:ext cx="127882" cy="284104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2970918" y="6169944"/>
                <a:ext cx="127882" cy="2841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39" name="墨迹 138"/>
              <p14:cNvContentPartPr/>
              <p14:nvPr/>
            </p14:nvContentPartPr>
            <p14:xfrm>
              <a:off x="3104444" y="6225108"/>
              <a:ext cx="73378" cy="183117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3104444" y="6225108"/>
                <a:ext cx="73378" cy="183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0" name="墨迹 139"/>
              <p14:cNvContentPartPr/>
              <p14:nvPr/>
            </p14:nvContentPartPr>
            <p14:xfrm>
              <a:off x="3177822" y="6190916"/>
              <a:ext cx="11289" cy="373814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3177822" y="6190916"/>
                <a:ext cx="11289" cy="373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1" name="墨迹 140"/>
              <p14:cNvContentPartPr/>
              <p14:nvPr/>
            </p14:nvContentPartPr>
            <p14:xfrm>
              <a:off x="3209572" y="6226341"/>
              <a:ext cx="81139" cy="33839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3209572" y="6226341"/>
                <a:ext cx="8113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2" name="墨迹 141"/>
              <p14:cNvContentPartPr/>
              <p14:nvPr/>
            </p14:nvContentPartPr>
            <p14:xfrm>
              <a:off x="3251200" y="6174702"/>
              <a:ext cx="22577" cy="147516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3251200" y="6174702"/>
                <a:ext cx="22577" cy="147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3" name="墨迹 142"/>
              <p14:cNvContentPartPr/>
              <p14:nvPr/>
            </p14:nvContentPartPr>
            <p14:xfrm>
              <a:off x="3225800" y="6130465"/>
              <a:ext cx="115711" cy="331339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3225800" y="6130465"/>
                <a:ext cx="115711" cy="3313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4" name="墨迹 143"/>
              <p14:cNvContentPartPr/>
              <p14:nvPr/>
            </p14:nvContentPartPr>
            <p14:xfrm>
              <a:off x="3379258" y="6079707"/>
              <a:ext cx="89253" cy="127777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3379258" y="6079707"/>
                <a:ext cx="89253" cy="127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45" name="墨迹 144"/>
              <p14:cNvContentPartPr/>
              <p14:nvPr/>
            </p14:nvContentPartPr>
            <p14:xfrm>
              <a:off x="3522133" y="6220702"/>
              <a:ext cx="101600" cy="274412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3522133" y="6220702"/>
                <a:ext cx="101600" cy="274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6" name="墨迹 145"/>
              <p14:cNvContentPartPr/>
              <p14:nvPr/>
            </p14:nvContentPartPr>
            <p14:xfrm>
              <a:off x="3606800" y="6207307"/>
              <a:ext cx="73377" cy="202329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3606800" y="6207307"/>
                <a:ext cx="73377" cy="2023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7" name="墨迹 146"/>
              <p14:cNvContentPartPr/>
              <p14:nvPr/>
            </p14:nvContentPartPr>
            <p14:xfrm>
              <a:off x="3629377" y="6176289"/>
              <a:ext cx="79023" cy="254672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3629377" y="6176289"/>
                <a:ext cx="79023" cy="254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48" name="墨迹 147"/>
              <p14:cNvContentPartPr/>
              <p14:nvPr/>
            </p14:nvContentPartPr>
            <p14:xfrm>
              <a:off x="3732918" y="6111783"/>
              <a:ext cx="60148" cy="185761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3732918" y="6111783"/>
                <a:ext cx="60148" cy="1857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49" name="墨迹 148"/>
              <p14:cNvContentPartPr/>
              <p14:nvPr/>
            </p14:nvContentPartPr>
            <p14:xfrm>
              <a:off x="3793066" y="6169944"/>
              <a:ext cx="76200" cy="39478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3793066" y="6169944"/>
                <a:ext cx="76200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0" name="墨迹 149"/>
              <p14:cNvContentPartPr/>
              <p14:nvPr/>
            </p14:nvContentPartPr>
            <p14:xfrm>
              <a:off x="3826933" y="6057147"/>
              <a:ext cx="101600" cy="344028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3826933" y="6057147"/>
                <a:ext cx="101600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1" name="墨迹 150"/>
              <p14:cNvContentPartPr/>
              <p14:nvPr/>
            </p14:nvContentPartPr>
            <p14:xfrm>
              <a:off x="3166533" y="6615488"/>
              <a:ext cx="84667" cy="253791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3166533" y="6615488"/>
                <a:ext cx="84667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2" name="墨迹 151"/>
              <p14:cNvContentPartPr/>
              <p14:nvPr/>
            </p14:nvContentPartPr>
            <p14:xfrm>
              <a:off x="3324577" y="6619718"/>
              <a:ext cx="28223" cy="181883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3324577" y="6619718"/>
                <a:ext cx="28223" cy="1818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53" name="墨迹 152"/>
              <p14:cNvContentPartPr/>
              <p14:nvPr/>
            </p14:nvContentPartPr>
            <p14:xfrm>
              <a:off x="3347155" y="6660606"/>
              <a:ext cx="62089" cy="45119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3347155" y="6660606"/>
                <a:ext cx="62089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54" name="墨迹 153"/>
              <p14:cNvContentPartPr/>
              <p14:nvPr/>
            </p14:nvContentPartPr>
            <p14:xfrm>
              <a:off x="3397955" y="6580944"/>
              <a:ext cx="28222" cy="200918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3397955" y="6580944"/>
                <a:ext cx="28222" cy="200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55" name="墨迹 154"/>
              <p14:cNvContentPartPr/>
              <p14:nvPr/>
            </p14:nvContentPartPr>
            <p14:xfrm>
              <a:off x="3431822" y="6643687"/>
              <a:ext cx="90311" cy="93586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3431822" y="6643687"/>
                <a:ext cx="90311" cy="935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6" name="墨迹 155"/>
              <p14:cNvContentPartPr/>
              <p14:nvPr/>
            </p14:nvContentPartPr>
            <p14:xfrm>
              <a:off x="3533422" y="6600507"/>
              <a:ext cx="63853" cy="169370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3533422" y="6600507"/>
                <a:ext cx="63853" cy="1693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57" name="墨迹 156"/>
              <p14:cNvContentPartPr/>
              <p14:nvPr/>
            </p14:nvContentPartPr>
            <p14:xfrm>
              <a:off x="3601155" y="6557504"/>
              <a:ext cx="33867" cy="221538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3601155" y="6557504"/>
                <a:ext cx="33867" cy="2215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58" name="墨迹 157"/>
              <p14:cNvContentPartPr/>
              <p14:nvPr/>
            </p14:nvContentPartPr>
            <p14:xfrm>
              <a:off x="3578577" y="6649327"/>
              <a:ext cx="39511" cy="50758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3578577" y="6649327"/>
                <a:ext cx="39511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59" name="墨迹 158"/>
              <p14:cNvContentPartPr/>
              <p14:nvPr/>
            </p14:nvContentPartPr>
            <p14:xfrm>
              <a:off x="3691466" y="6625181"/>
              <a:ext cx="112889" cy="263837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3691466" y="6625181"/>
                <a:ext cx="112889" cy="2638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60" name="墨迹 159"/>
              <p14:cNvContentPartPr/>
              <p14:nvPr/>
            </p14:nvContentPartPr>
            <p14:xfrm>
              <a:off x="3900311" y="6547810"/>
              <a:ext cx="169333" cy="19740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3900311" y="6547810"/>
                <a:ext cx="169333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1" name="墨迹 160"/>
              <p14:cNvContentPartPr/>
              <p14:nvPr/>
            </p14:nvContentPartPr>
            <p14:xfrm>
              <a:off x="2026355" y="4426540"/>
              <a:ext cx="73378" cy="251676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2026355" y="4426540"/>
                <a:ext cx="73378" cy="2516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2" name="墨迹 161"/>
              <p14:cNvContentPartPr/>
              <p14:nvPr/>
            </p14:nvContentPartPr>
            <p14:xfrm>
              <a:off x="1955447" y="4442049"/>
              <a:ext cx="271286" cy="219247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1955447" y="4442049"/>
                <a:ext cx="271286" cy="2192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63" name="墨迹 162"/>
              <p14:cNvContentPartPr/>
              <p14:nvPr/>
            </p14:nvContentPartPr>
            <p14:xfrm>
              <a:off x="730426" y="4765633"/>
              <a:ext cx="570618" cy="231231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730426" y="4765633"/>
                <a:ext cx="570618" cy="231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64" name="墨迹 163"/>
              <p14:cNvContentPartPr/>
              <p14:nvPr/>
            </p14:nvContentPartPr>
            <p14:xfrm>
              <a:off x="792162" y="5572125"/>
              <a:ext cx="599193" cy="426686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792162" y="5572125"/>
                <a:ext cx="599193" cy="4266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65" name="墨迹 164"/>
              <p14:cNvContentPartPr/>
              <p14:nvPr/>
            </p14:nvContentPartPr>
            <p14:xfrm>
              <a:off x="626533" y="592179"/>
              <a:ext cx="16933" cy="309836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626533" y="592179"/>
                <a:ext cx="16933" cy="3098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66" name="墨迹 165"/>
              <p14:cNvContentPartPr/>
              <p14:nvPr/>
            </p14:nvContentPartPr>
            <p14:xfrm>
              <a:off x="632177" y="543359"/>
              <a:ext cx="178506" cy="390380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632177" y="543359"/>
                <a:ext cx="178506" cy="390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67" name="墨迹 166"/>
              <p14:cNvContentPartPr/>
              <p14:nvPr/>
            </p14:nvContentPartPr>
            <p14:xfrm>
              <a:off x="857955" y="644347"/>
              <a:ext cx="76906" cy="280580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857955" y="644347"/>
                <a:ext cx="76906" cy="2805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68" name="墨迹 167"/>
              <p14:cNvContentPartPr/>
              <p14:nvPr/>
            </p14:nvContentPartPr>
            <p14:xfrm>
              <a:off x="863600" y="571030"/>
              <a:ext cx="255763" cy="432854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863600" y="571030"/>
                <a:ext cx="255763" cy="4328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69" name="墨迹 168"/>
              <p14:cNvContentPartPr/>
              <p14:nvPr/>
            </p14:nvContentPartPr>
            <p14:xfrm>
              <a:off x="6553200" y="236166"/>
              <a:ext cx="39511" cy="231937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6553200" y="236166"/>
                <a:ext cx="39511" cy="2319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70" name="墨迹 169"/>
              <p14:cNvContentPartPr/>
              <p14:nvPr/>
            </p14:nvContentPartPr>
            <p14:xfrm>
              <a:off x="6605940" y="157914"/>
              <a:ext cx="139171" cy="335568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6605940" y="157914"/>
                <a:ext cx="139171" cy="335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71" name="墨迹 170"/>
              <p14:cNvContentPartPr/>
              <p14:nvPr/>
            </p14:nvContentPartPr>
            <p14:xfrm>
              <a:off x="6844594" y="385445"/>
              <a:ext cx="47272" cy="62919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6844594" y="385445"/>
                <a:ext cx="47272" cy="62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72" name="墨迹 171"/>
              <p14:cNvContentPartPr/>
              <p14:nvPr/>
            </p14:nvContentPartPr>
            <p14:xfrm>
              <a:off x="6826955" y="479383"/>
              <a:ext cx="39512" cy="28199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6826955" y="479383"/>
                <a:ext cx="3951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73" name="墨迹 172"/>
              <p14:cNvContentPartPr/>
              <p14:nvPr/>
            </p14:nvContentPartPr>
            <p14:xfrm>
              <a:off x="7149747" y="157914"/>
              <a:ext cx="58208" cy="42298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7149747" y="157914"/>
                <a:ext cx="58208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74" name="墨迹 173"/>
              <p14:cNvContentPartPr/>
              <p14:nvPr/>
            </p14:nvContentPartPr>
            <p14:xfrm>
              <a:off x="7140222" y="214312"/>
              <a:ext cx="143933" cy="163554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7140222" y="214312"/>
                <a:ext cx="143933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75" name="墨迹 174"/>
              <p14:cNvContentPartPr/>
              <p14:nvPr/>
            </p14:nvContentPartPr>
            <p14:xfrm>
              <a:off x="7275688" y="62390"/>
              <a:ext cx="172156" cy="308427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7275688" y="62390"/>
                <a:ext cx="172156" cy="3084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76" name="墨迹 175"/>
              <p14:cNvContentPartPr/>
              <p14:nvPr/>
            </p14:nvContentPartPr>
            <p14:xfrm>
              <a:off x="7292622" y="276350"/>
              <a:ext cx="206022" cy="163554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7292622" y="276350"/>
                <a:ext cx="206022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77" name="墨迹 176"/>
              <p14:cNvContentPartPr/>
              <p14:nvPr/>
            </p14:nvContentPartPr>
            <p14:xfrm>
              <a:off x="7612591" y="191753"/>
              <a:ext cx="129646" cy="28199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7612591" y="191753"/>
                <a:ext cx="12964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78" name="墨迹 177"/>
              <p14:cNvContentPartPr/>
              <p14:nvPr/>
            </p14:nvContentPartPr>
            <p14:xfrm>
              <a:off x="7596540" y="265070"/>
              <a:ext cx="161749" cy="16920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7596540" y="265070"/>
                <a:ext cx="161749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79" name="墨迹 178"/>
              <p14:cNvContentPartPr/>
              <p14:nvPr/>
            </p14:nvContentPartPr>
            <p14:xfrm>
              <a:off x="7825316" y="165669"/>
              <a:ext cx="88194" cy="123547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7825316" y="165669"/>
                <a:ext cx="88194" cy="1235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80" name="墨迹 179"/>
              <p14:cNvContentPartPr/>
              <p14:nvPr/>
            </p14:nvContentPartPr>
            <p14:xfrm>
              <a:off x="7947377" y="219952"/>
              <a:ext cx="36689" cy="53578"/>
            </p14:xfrm>
          </p:contentPart>
        </mc:Choice>
        <mc:Fallback xmlns="">
          <p:pic>
            <p:nvPicPr>
              <p:cNvPr id="180" name="墨迹 179"/>
            </p:nvPicPr>
            <p:blipFill>
              <a:blip/>
            </p:blipFill>
            <p:spPr>
              <a:xfrm>
                <a:off x="7947377" y="219952"/>
                <a:ext cx="36689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81" name="墨迹 180"/>
              <p14:cNvContentPartPr/>
              <p14:nvPr/>
            </p14:nvContentPartPr>
            <p14:xfrm>
              <a:off x="7978422" y="47409"/>
              <a:ext cx="132644" cy="403775"/>
            </p14:xfrm>
          </p:contentPart>
        </mc:Choice>
        <mc:Fallback xmlns="">
          <p:pic>
            <p:nvPicPr>
              <p:cNvPr id="181" name="墨迹 180"/>
            </p:nvPicPr>
            <p:blipFill>
              <a:blip/>
            </p:blipFill>
            <p:spPr>
              <a:xfrm>
                <a:off x="7978422" y="47409"/>
                <a:ext cx="132644" cy="4037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82" name="墨迹 181"/>
              <p14:cNvContentPartPr/>
              <p14:nvPr/>
            </p14:nvContentPartPr>
            <p14:xfrm>
              <a:off x="8111066" y="84597"/>
              <a:ext cx="132644" cy="56398"/>
            </p14:xfrm>
          </p:contentPart>
        </mc:Choice>
        <mc:Fallback xmlns="">
          <p:pic>
            <p:nvPicPr>
              <p:cNvPr id="182" name="墨迹 181"/>
            </p:nvPicPr>
            <p:blipFill>
              <a:blip/>
            </p:blipFill>
            <p:spPr>
              <a:xfrm>
                <a:off x="8111066" y="84597"/>
                <a:ext cx="132644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83" name="墨迹 182"/>
              <p14:cNvContentPartPr/>
              <p14:nvPr/>
            </p14:nvContentPartPr>
            <p14:xfrm>
              <a:off x="8743244" y="248151"/>
              <a:ext cx="22578" cy="205148"/>
            </p14:xfrm>
          </p:contentPart>
        </mc:Choice>
        <mc:Fallback xmlns="">
          <p:pic>
            <p:nvPicPr>
              <p:cNvPr id="183" name="墨迹 182"/>
            </p:nvPicPr>
            <p:blipFill>
              <a:blip/>
            </p:blipFill>
            <p:spPr>
              <a:xfrm>
                <a:off x="8743244" y="248151"/>
                <a:ext cx="22578" cy="2051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84" name="墨迹 183"/>
              <p14:cNvContentPartPr/>
              <p14:nvPr/>
            </p14:nvContentPartPr>
            <p14:xfrm>
              <a:off x="8760177" y="315828"/>
              <a:ext cx="101600" cy="28199"/>
            </p14:xfrm>
          </p:contentPart>
        </mc:Choice>
        <mc:Fallback xmlns="">
          <p:pic>
            <p:nvPicPr>
              <p:cNvPr id="184" name="墨迹 183"/>
            </p:nvPicPr>
            <p:blipFill>
              <a:blip/>
            </p:blipFill>
            <p:spPr>
              <a:xfrm>
                <a:off x="8760177" y="315828"/>
                <a:ext cx="1016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85" name="墨迹 184"/>
              <p14:cNvContentPartPr/>
              <p14:nvPr/>
            </p14:nvContentPartPr>
            <p14:xfrm>
              <a:off x="8842022" y="193691"/>
              <a:ext cx="36688" cy="316711"/>
            </p14:xfrm>
          </p:contentPart>
        </mc:Choice>
        <mc:Fallback xmlns="">
          <p:pic>
            <p:nvPicPr>
              <p:cNvPr id="185" name="墨迹 184"/>
            </p:nvPicPr>
            <p:blipFill>
              <a:blip/>
            </p:blipFill>
            <p:spPr>
              <a:xfrm>
                <a:off x="8842022" y="193691"/>
                <a:ext cx="36688" cy="316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86" name="墨迹 185"/>
              <p14:cNvContentPartPr/>
              <p14:nvPr/>
            </p14:nvContentPartPr>
            <p14:xfrm>
              <a:off x="8895644" y="304549"/>
              <a:ext cx="81844" cy="124076"/>
            </p14:xfrm>
          </p:contentPart>
        </mc:Choice>
        <mc:Fallback xmlns="">
          <p:pic>
            <p:nvPicPr>
              <p:cNvPr id="186" name="墨迹 185"/>
            </p:nvPicPr>
            <p:blipFill>
              <a:blip/>
            </p:blipFill>
            <p:spPr>
              <a:xfrm>
                <a:off x="8895644" y="304549"/>
                <a:ext cx="81844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87" name="墨迹 186"/>
              <p14:cNvContentPartPr/>
              <p14:nvPr/>
            </p14:nvContentPartPr>
            <p14:xfrm>
              <a:off x="8994422" y="188404"/>
              <a:ext cx="121355" cy="214841"/>
            </p14:xfrm>
          </p:contentPart>
        </mc:Choice>
        <mc:Fallback xmlns="">
          <p:pic>
            <p:nvPicPr>
              <p:cNvPr id="187" name="墨迹 186"/>
            </p:nvPicPr>
            <p:blipFill>
              <a:blip/>
            </p:blipFill>
            <p:spPr>
              <a:xfrm>
                <a:off x="8994422" y="188404"/>
                <a:ext cx="121355" cy="2148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88" name="墨迹 187"/>
              <p14:cNvContentPartPr/>
              <p14:nvPr/>
            </p14:nvContentPartPr>
            <p14:xfrm>
              <a:off x="9110133" y="176772"/>
              <a:ext cx="28222" cy="268772"/>
            </p14:xfrm>
          </p:contentPart>
        </mc:Choice>
        <mc:Fallback xmlns="">
          <p:pic>
            <p:nvPicPr>
              <p:cNvPr id="188" name="墨迹 187"/>
            </p:nvPicPr>
            <p:blipFill>
              <a:blip/>
            </p:blipFill>
            <p:spPr>
              <a:xfrm>
                <a:off x="9110133" y="176772"/>
                <a:ext cx="28222" cy="268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89" name="墨迹 188"/>
              <p14:cNvContentPartPr/>
              <p14:nvPr/>
            </p14:nvContentPartPr>
            <p14:xfrm>
              <a:off x="9025466" y="287629"/>
              <a:ext cx="115711" cy="39479"/>
            </p14:xfrm>
          </p:contentPart>
        </mc:Choice>
        <mc:Fallback xmlns="">
          <p:pic>
            <p:nvPicPr>
              <p:cNvPr id="189" name="墨迹 188"/>
            </p:nvPicPr>
            <p:blipFill>
              <a:blip/>
            </p:blipFill>
            <p:spPr>
              <a:xfrm>
                <a:off x="9025466" y="287629"/>
                <a:ext cx="115711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90" name="墨迹 189"/>
              <p14:cNvContentPartPr/>
              <p14:nvPr/>
            </p14:nvContentPartPr>
            <p14:xfrm>
              <a:off x="9309981" y="389146"/>
              <a:ext cx="8996" cy="5640"/>
            </p14:xfrm>
          </p:contentPart>
        </mc:Choice>
        <mc:Fallback xmlns="">
          <p:pic>
            <p:nvPicPr>
              <p:cNvPr id="190" name="墨迹 189"/>
            </p:nvPicPr>
            <p:blipFill>
              <a:blip/>
            </p:blipFill>
            <p:spPr>
              <a:xfrm>
                <a:off x="9309981" y="389146"/>
                <a:ext cx="8996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91" name="墨迹 190"/>
              <p14:cNvContentPartPr/>
              <p14:nvPr/>
            </p14:nvContentPartPr>
            <p14:xfrm>
              <a:off x="9964384" y="199331"/>
              <a:ext cx="37571" cy="206029"/>
            </p14:xfrm>
          </p:contentPart>
        </mc:Choice>
        <mc:Fallback xmlns="">
          <p:pic>
            <p:nvPicPr>
              <p:cNvPr id="191" name="墨迹 190"/>
            </p:nvPicPr>
            <p:blipFill>
              <a:blip/>
            </p:blipFill>
            <p:spPr>
              <a:xfrm>
                <a:off x="9964384" y="199331"/>
                <a:ext cx="37571" cy="2060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92" name="墨迹 191"/>
              <p14:cNvContentPartPr/>
              <p14:nvPr/>
            </p14:nvContentPartPr>
            <p14:xfrm>
              <a:off x="9996311" y="242511"/>
              <a:ext cx="112889" cy="16919"/>
            </p14:xfrm>
          </p:contentPart>
        </mc:Choice>
        <mc:Fallback xmlns="">
          <p:pic>
            <p:nvPicPr>
              <p:cNvPr id="192" name="墨迹 191"/>
            </p:nvPicPr>
            <p:blipFill>
              <a:blip/>
            </p:blipFill>
            <p:spPr>
              <a:xfrm>
                <a:off x="9996311" y="242511"/>
                <a:ext cx="11288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93" name="墨迹 192"/>
              <p14:cNvContentPartPr/>
              <p14:nvPr/>
            </p14:nvContentPartPr>
            <p14:xfrm>
              <a:off x="10089444" y="116849"/>
              <a:ext cx="42333" cy="390733"/>
            </p14:xfrm>
          </p:contentPart>
        </mc:Choice>
        <mc:Fallback xmlns="">
          <p:pic>
            <p:nvPicPr>
              <p:cNvPr id="193" name="墨迹 192"/>
            </p:nvPicPr>
            <p:blipFill>
              <a:blip/>
            </p:blipFill>
            <p:spPr>
              <a:xfrm>
                <a:off x="10089444" y="116849"/>
                <a:ext cx="42333" cy="3907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94" name="墨迹 193"/>
              <p14:cNvContentPartPr/>
              <p14:nvPr/>
            </p14:nvContentPartPr>
            <p14:xfrm>
              <a:off x="10162822" y="160205"/>
              <a:ext cx="132644" cy="243040"/>
            </p14:xfrm>
          </p:contentPart>
        </mc:Choice>
        <mc:Fallback xmlns="">
          <p:pic>
            <p:nvPicPr>
              <p:cNvPr id="194" name="墨迹 193"/>
            </p:nvPicPr>
            <p:blipFill>
              <a:blip/>
            </p:blipFill>
            <p:spPr>
              <a:xfrm>
                <a:off x="10162822" y="160205"/>
                <a:ext cx="132644" cy="2430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95" name="墨迹 194"/>
              <p14:cNvContentPartPr/>
              <p14:nvPr/>
            </p14:nvContentPartPr>
            <p14:xfrm>
              <a:off x="10295466" y="160205"/>
              <a:ext cx="33866" cy="279699"/>
            </p14:xfrm>
          </p:contentPart>
        </mc:Choice>
        <mc:Fallback xmlns="">
          <p:pic>
            <p:nvPicPr>
              <p:cNvPr id="195" name="墨迹 194"/>
            </p:nvPicPr>
            <p:blipFill>
              <a:blip/>
            </p:blipFill>
            <p:spPr>
              <a:xfrm>
                <a:off x="10295466" y="160205"/>
                <a:ext cx="33866" cy="2796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96" name="墨迹 195"/>
              <p14:cNvContentPartPr/>
              <p14:nvPr/>
            </p14:nvContentPartPr>
            <p14:xfrm>
              <a:off x="10226322" y="270710"/>
              <a:ext cx="125588" cy="22559"/>
            </p14:xfrm>
          </p:contentPart>
        </mc:Choice>
        <mc:Fallback xmlns="">
          <p:pic>
            <p:nvPicPr>
              <p:cNvPr id="196" name="墨迹 195"/>
            </p:nvPicPr>
            <p:blipFill>
              <a:blip/>
            </p:blipFill>
            <p:spPr>
              <a:xfrm>
                <a:off x="10226322" y="270710"/>
                <a:ext cx="12558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97" name="墨迹 196"/>
              <p14:cNvContentPartPr/>
              <p14:nvPr/>
            </p14:nvContentPartPr>
            <p14:xfrm>
              <a:off x="10442222" y="146634"/>
              <a:ext cx="132645" cy="11280"/>
            </p14:xfrm>
          </p:contentPart>
        </mc:Choice>
        <mc:Fallback xmlns="">
          <p:pic>
            <p:nvPicPr>
              <p:cNvPr id="197" name="墨迹 196"/>
            </p:nvPicPr>
            <p:blipFill>
              <a:blip/>
            </p:blipFill>
            <p:spPr>
              <a:xfrm>
                <a:off x="10442222" y="146634"/>
                <a:ext cx="132645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98" name="墨迹 197"/>
              <p14:cNvContentPartPr/>
              <p14:nvPr/>
            </p14:nvContentPartPr>
            <p14:xfrm>
              <a:off x="9281583" y="73317"/>
              <a:ext cx="621594" cy="163554"/>
            </p14:xfrm>
          </p:contentPart>
        </mc:Choice>
        <mc:Fallback xmlns="">
          <p:pic>
            <p:nvPicPr>
              <p:cNvPr id="198" name="墨迹 197"/>
            </p:nvPicPr>
            <p:blipFill>
              <a:blip/>
            </p:blipFill>
            <p:spPr>
              <a:xfrm>
                <a:off x="9281583" y="73317"/>
                <a:ext cx="621594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99" name="墨迹 198"/>
              <p14:cNvContentPartPr/>
              <p14:nvPr/>
            </p14:nvContentPartPr>
            <p14:xfrm>
              <a:off x="9471377" y="33133"/>
              <a:ext cx="56445" cy="350373"/>
            </p14:xfrm>
          </p:contentPart>
        </mc:Choice>
        <mc:Fallback xmlns="">
          <p:pic>
            <p:nvPicPr>
              <p:cNvPr id="199" name="墨迹 198"/>
            </p:nvPicPr>
            <p:blipFill>
              <a:blip/>
            </p:blipFill>
            <p:spPr>
              <a:xfrm>
                <a:off x="9471377" y="33133"/>
                <a:ext cx="56445" cy="3503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00" name="墨迹 199"/>
              <p14:cNvContentPartPr/>
              <p14:nvPr/>
            </p14:nvContentPartPr>
            <p14:xfrm>
              <a:off x="9490603" y="148573"/>
              <a:ext cx="125589" cy="150336"/>
            </p14:xfrm>
          </p:contentPart>
        </mc:Choice>
        <mc:Fallback xmlns="">
          <p:pic>
            <p:nvPicPr>
              <p:cNvPr id="200" name="墨迹 199"/>
            </p:nvPicPr>
            <p:blipFill>
              <a:blip/>
            </p:blipFill>
            <p:spPr>
              <a:xfrm>
                <a:off x="9490603" y="148573"/>
                <a:ext cx="125589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01" name="墨迹 200"/>
              <p14:cNvContentPartPr/>
              <p14:nvPr/>
            </p14:nvContentPartPr>
            <p14:xfrm>
              <a:off x="9594497" y="216251"/>
              <a:ext cx="122413" cy="86888"/>
            </p14:xfrm>
          </p:contentPart>
        </mc:Choice>
        <mc:Fallback xmlns="">
          <p:pic>
            <p:nvPicPr>
              <p:cNvPr id="201" name="墨迹 200"/>
            </p:nvPicPr>
            <p:blipFill>
              <a:blip/>
            </p:blipFill>
            <p:spPr>
              <a:xfrm>
                <a:off x="9594497" y="216251"/>
                <a:ext cx="122413" cy="868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02" name="墨迹 201"/>
              <p14:cNvContentPartPr/>
              <p14:nvPr/>
            </p14:nvContentPartPr>
            <p14:xfrm>
              <a:off x="9776177" y="225592"/>
              <a:ext cx="5645" cy="104336"/>
            </p14:xfrm>
          </p:contentPart>
        </mc:Choice>
        <mc:Fallback xmlns="">
          <p:pic>
            <p:nvPicPr>
              <p:cNvPr id="202" name="墨迹 201"/>
            </p:nvPicPr>
            <p:blipFill>
              <a:blip/>
            </p:blipFill>
            <p:spPr>
              <a:xfrm>
                <a:off x="9776177" y="225592"/>
                <a:ext cx="5645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03" name="墨迹 202"/>
              <p14:cNvContentPartPr/>
              <p14:nvPr/>
            </p14:nvContentPartPr>
            <p14:xfrm>
              <a:off x="9843911" y="78957"/>
              <a:ext cx="161572" cy="203033"/>
            </p14:xfrm>
          </p:contentPart>
        </mc:Choice>
        <mc:Fallback xmlns="">
          <p:pic>
            <p:nvPicPr>
              <p:cNvPr id="203" name="墨迹 202"/>
            </p:nvPicPr>
            <p:blipFill>
              <a:blip/>
            </p:blipFill>
            <p:spPr>
              <a:xfrm>
                <a:off x="9843911" y="78957"/>
                <a:ext cx="161572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04" name="墨迹 203"/>
              <p14:cNvContentPartPr/>
              <p14:nvPr/>
            </p14:nvContentPartPr>
            <p14:xfrm>
              <a:off x="9132711" y="575259"/>
              <a:ext cx="905933" cy="236872"/>
            </p14:xfrm>
          </p:contentPart>
        </mc:Choice>
        <mc:Fallback xmlns="">
          <p:pic>
            <p:nvPicPr>
              <p:cNvPr id="204" name="墨迹 203"/>
            </p:nvPicPr>
            <p:blipFill>
              <a:blip/>
            </p:blipFill>
            <p:spPr>
              <a:xfrm>
                <a:off x="9132711" y="575259"/>
                <a:ext cx="905933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05" name="墨迹 204"/>
              <p14:cNvContentPartPr/>
              <p14:nvPr/>
            </p14:nvContentPartPr>
            <p14:xfrm>
              <a:off x="9066918" y="541421"/>
              <a:ext cx="74259" cy="210787"/>
            </p14:xfrm>
          </p:contentPart>
        </mc:Choice>
        <mc:Fallback xmlns="">
          <p:pic>
            <p:nvPicPr>
              <p:cNvPr id="205" name="墨迹 204"/>
            </p:nvPicPr>
            <p:blipFill>
              <a:blip/>
            </p:blipFill>
            <p:spPr>
              <a:xfrm>
                <a:off x="9066918" y="541421"/>
                <a:ext cx="74259" cy="2107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06" name="墨迹 205"/>
              <p14:cNvContentPartPr/>
              <p14:nvPr/>
            </p14:nvContentPartPr>
            <p14:xfrm>
              <a:off x="9144000" y="563980"/>
              <a:ext cx="197555" cy="5640"/>
            </p14:xfrm>
          </p:contentPart>
        </mc:Choice>
        <mc:Fallback xmlns="">
          <p:pic>
            <p:nvPicPr>
              <p:cNvPr id="206" name="墨迹 205"/>
            </p:nvPicPr>
            <p:blipFill>
              <a:blip/>
            </p:blipFill>
            <p:spPr>
              <a:xfrm>
                <a:off x="9144000" y="563980"/>
                <a:ext cx="197555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07" name="墨迹 206"/>
              <p14:cNvContentPartPr/>
              <p14:nvPr/>
            </p14:nvContentPartPr>
            <p14:xfrm>
              <a:off x="9471377" y="915762"/>
              <a:ext cx="39512" cy="161440"/>
            </p14:xfrm>
          </p:contentPart>
        </mc:Choice>
        <mc:Fallback xmlns="">
          <p:pic>
            <p:nvPicPr>
              <p:cNvPr id="207" name="墨迹 206"/>
            </p:nvPicPr>
            <p:blipFill>
              <a:blip/>
            </p:blipFill>
            <p:spPr>
              <a:xfrm>
                <a:off x="9471377" y="915762"/>
                <a:ext cx="39512" cy="161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08" name="墨迹 207"/>
              <p14:cNvContentPartPr/>
              <p14:nvPr/>
            </p14:nvContentPartPr>
            <p14:xfrm>
              <a:off x="9572977" y="930567"/>
              <a:ext cx="90312" cy="64858"/>
            </p14:xfrm>
          </p:contentPart>
        </mc:Choice>
        <mc:Fallback xmlns="">
          <p:pic>
            <p:nvPicPr>
              <p:cNvPr id="208" name="墨迹 207"/>
            </p:nvPicPr>
            <p:blipFill>
              <a:blip/>
            </p:blipFill>
            <p:spPr>
              <a:xfrm>
                <a:off x="9572977" y="930567"/>
                <a:ext cx="90312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09" name="墨迹 208"/>
              <p14:cNvContentPartPr/>
              <p14:nvPr/>
            </p14:nvContentPartPr>
            <p14:xfrm>
              <a:off x="9563628" y="1009524"/>
              <a:ext cx="96838" cy="42299"/>
            </p14:xfrm>
          </p:contentPart>
        </mc:Choice>
        <mc:Fallback xmlns="">
          <p:pic>
            <p:nvPicPr>
              <p:cNvPr id="209" name="墨迹 208"/>
            </p:nvPicPr>
            <p:blipFill>
              <a:blip/>
            </p:blipFill>
            <p:spPr>
              <a:xfrm>
                <a:off x="9563628" y="1009524"/>
                <a:ext cx="96838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10" name="墨迹 209"/>
              <p14:cNvContentPartPr/>
              <p14:nvPr/>
            </p14:nvContentPartPr>
            <p14:xfrm>
              <a:off x="9764888" y="855840"/>
              <a:ext cx="39512" cy="314419"/>
            </p14:xfrm>
          </p:contentPart>
        </mc:Choice>
        <mc:Fallback xmlns="">
          <p:pic>
            <p:nvPicPr>
              <p:cNvPr id="210" name="墨迹 209"/>
            </p:nvPicPr>
            <p:blipFill>
              <a:blip/>
            </p:blipFill>
            <p:spPr>
              <a:xfrm>
                <a:off x="9764888" y="855840"/>
                <a:ext cx="39512" cy="3144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14" name="墨迹 213"/>
              <p14:cNvContentPartPr/>
              <p14:nvPr/>
            </p14:nvContentPartPr>
            <p14:xfrm>
              <a:off x="10182577" y="573497"/>
              <a:ext cx="39512" cy="373989"/>
            </p14:xfrm>
          </p:contentPart>
        </mc:Choice>
        <mc:Fallback xmlns="">
          <p:pic>
            <p:nvPicPr>
              <p:cNvPr id="214" name="墨迹 213"/>
            </p:nvPicPr>
            <p:blipFill>
              <a:blip/>
            </p:blipFill>
            <p:spPr>
              <a:xfrm>
                <a:off x="10182577" y="573497"/>
                <a:ext cx="39512" cy="3739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15" name="墨迹 214"/>
              <p14:cNvContentPartPr/>
              <p14:nvPr/>
            </p14:nvContentPartPr>
            <p14:xfrm>
              <a:off x="10231790" y="693695"/>
              <a:ext cx="111654" cy="160735"/>
            </p14:xfrm>
          </p:contentPart>
        </mc:Choice>
        <mc:Fallback xmlns="">
          <p:pic>
            <p:nvPicPr>
              <p:cNvPr id="215" name="墨迹 214"/>
            </p:nvPicPr>
            <p:blipFill>
              <a:blip/>
            </p:blipFill>
            <p:spPr>
              <a:xfrm>
                <a:off x="10231790" y="693695"/>
                <a:ext cx="111654" cy="160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16" name="墨迹 215"/>
              <p14:cNvContentPartPr/>
              <p14:nvPr/>
            </p14:nvContentPartPr>
            <p14:xfrm>
              <a:off x="10382073" y="727534"/>
              <a:ext cx="82727" cy="191753"/>
            </p14:xfrm>
          </p:contentPart>
        </mc:Choice>
        <mc:Fallback xmlns="">
          <p:pic>
            <p:nvPicPr>
              <p:cNvPr id="216" name="墨迹 215"/>
            </p:nvPicPr>
            <p:blipFill>
              <a:blip/>
            </p:blipFill>
            <p:spPr>
              <a:xfrm>
                <a:off x="10382073" y="727534"/>
                <a:ext cx="82727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17" name="墨迹 216"/>
              <p14:cNvContentPartPr/>
              <p14:nvPr/>
            </p14:nvContentPartPr>
            <p14:xfrm>
              <a:off x="10564282" y="845970"/>
              <a:ext cx="98073" cy="84597"/>
            </p14:xfrm>
          </p:contentPart>
        </mc:Choice>
        <mc:Fallback xmlns="">
          <p:pic>
            <p:nvPicPr>
              <p:cNvPr id="217" name="墨迹 216"/>
            </p:nvPicPr>
            <p:blipFill>
              <a:blip/>
            </p:blipFill>
            <p:spPr>
              <a:xfrm>
                <a:off x="10564282" y="845970"/>
                <a:ext cx="98073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18" name="墨迹 217"/>
              <p14:cNvContentPartPr/>
              <p14:nvPr/>
            </p14:nvContentPartPr>
            <p14:xfrm>
              <a:off x="10670822" y="699335"/>
              <a:ext cx="108126" cy="19739"/>
            </p14:xfrm>
          </p:contentPart>
        </mc:Choice>
        <mc:Fallback xmlns="">
          <p:pic>
            <p:nvPicPr>
              <p:cNvPr id="218" name="墨迹 217"/>
            </p:nvPicPr>
            <p:blipFill>
              <a:blip/>
            </p:blipFill>
            <p:spPr>
              <a:xfrm>
                <a:off x="10670822" y="699335"/>
                <a:ext cx="108126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19" name="墨迹 218"/>
              <p14:cNvContentPartPr/>
              <p14:nvPr/>
            </p14:nvContentPartPr>
            <p14:xfrm>
              <a:off x="10666588" y="783932"/>
              <a:ext cx="119944" cy="19739"/>
            </p14:xfrm>
          </p:contentPart>
        </mc:Choice>
        <mc:Fallback xmlns="">
          <p:pic>
            <p:nvPicPr>
              <p:cNvPr id="219" name="墨迹 218"/>
            </p:nvPicPr>
            <p:blipFill>
              <a:blip/>
            </p:blipFill>
            <p:spPr>
              <a:xfrm>
                <a:off x="10666588" y="783932"/>
                <a:ext cx="119944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20" name="墨迹 219"/>
              <p14:cNvContentPartPr/>
              <p14:nvPr/>
            </p14:nvContentPartPr>
            <p14:xfrm>
              <a:off x="10841213" y="755733"/>
              <a:ext cx="523875" cy="28199"/>
            </p14:xfrm>
          </p:contentPart>
        </mc:Choice>
        <mc:Fallback xmlns="">
          <p:pic>
            <p:nvPicPr>
              <p:cNvPr id="220" name="墨迹 219"/>
            </p:nvPicPr>
            <p:blipFill>
              <a:blip/>
            </p:blipFill>
            <p:spPr>
              <a:xfrm>
                <a:off x="10841213" y="755733"/>
                <a:ext cx="52387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21" name="墨迹 220"/>
              <p14:cNvContentPartPr/>
              <p14:nvPr/>
            </p14:nvContentPartPr>
            <p14:xfrm>
              <a:off x="10984088" y="357422"/>
              <a:ext cx="56444" cy="370112"/>
            </p14:xfrm>
          </p:contentPart>
        </mc:Choice>
        <mc:Fallback xmlns="">
          <p:pic>
            <p:nvPicPr>
              <p:cNvPr id="221" name="墨迹 220"/>
            </p:nvPicPr>
            <p:blipFill>
              <a:blip/>
            </p:blipFill>
            <p:spPr>
              <a:xfrm>
                <a:off x="10984088" y="357422"/>
                <a:ext cx="56444" cy="3701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22" name="墨迹 221"/>
              <p14:cNvContentPartPr/>
              <p14:nvPr/>
            </p14:nvContentPartPr>
            <p14:xfrm>
              <a:off x="11021482" y="434264"/>
              <a:ext cx="154518" cy="135356"/>
            </p14:xfrm>
          </p:contentPart>
        </mc:Choice>
        <mc:Fallback xmlns="">
          <p:pic>
            <p:nvPicPr>
              <p:cNvPr id="222" name="墨迹 221"/>
            </p:nvPicPr>
            <p:blipFill>
              <a:blip/>
            </p:blipFill>
            <p:spPr>
              <a:xfrm>
                <a:off x="11021482" y="434264"/>
                <a:ext cx="154518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23" name="墨迹 222"/>
              <p14:cNvContentPartPr/>
              <p14:nvPr/>
            </p14:nvContentPartPr>
            <p14:xfrm>
              <a:off x="11206162" y="462463"/>
              <a:ext cx="212549" cy="127248"/>
            </p14:xfrm>
          </p:contentPart>
        </mc:Choice>
        <mc:Fallback xmlns="">
          <p:pic>
            <p:nvPicPr>
              <p:cNvPr id="223" name="墨迹 222"/>
            </p:nvPicPr>
            <p:blipFill>
              <a:blip/>
            </p:blipFill>
            <p:spPr>
              <a:xfrm>
                <a:off x="11206162" y="462463"/>
                <a:ext cx="212549" cy="1272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24" name="墨迹 223"/>
              <p14:cNvContentPartPr/>
              <p14:nvPr/>
            </p14:nvContentPartPr>
            <p14:xfrm>
              <a:off x="11023600" y="821648"/>
              <a:ext cx="45155" cy="373990"/>
            </p14:xfrm>
          </p:contentPart>
        </mc:Choice>
        <mc:Fallback xmlns="">
          <p:pic>
            <p:nvPicPr>
              <p:cNvPr id="224" name="墨迹 223"/>
            </p:nvPicPr>
            <p:blipFill>
              <a:blip/>
            </p:blipFill>
            <p:spPr>
              <a:xfrm>
                <a:off x="11023600" y="821648"/>
                <a:ext cx="45155" cy="373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25" name="墨迹 224"/>
              <p14:cNvContentPartPr/>
              <p14:nvPr/>
            </p14:nvContentPartPr>
            <p14:xfrm>
              <a:off x="11047588" y="919287"/>
              <a:ext cx="196144" cy="140995"/>
            </p14:xfrm>
          </p:contentPart>
        </mc:Choice>
        <mc:Fallback xmlns="">
          <p:pic>
            <p:nvPicPr>
              <p:cNvPr id="225" name="墨迹 224"/>
            </p:nvPicPr>
            <p:blipFill>
              <a:blip/>
            </p:blipFill>
            <p:spPr>
              <a:xfrm>
                <a:off x="11047588" y="919287"/>
                <a:ext cx="196144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26" name="墨迹 225"/>
              <p14:cNvContentPartPr/>
              <p14:nvPr/>
            </p14:nvContentPartPr>
            <p14:xfrm>
              <a:off x="11189935" y="961233"/>
              <a:ext cx="175154" cy="127248"/>
            </p14:xfrm>
          </p:contentPart>
        </mc:Choice>
        <mc:Fallback xmlns="">
          <p:pic>
            <p:nvPicPr>
              <p:cNvPr id="226" name="墨迹 225"/>
            </p:nvPicPr>
            <p:blipFill>
              <a:blip/>
            </p:blipFill>
            <p:spPr>
              <a:xfrm>
                <a:off x="11189935" y="961233"/>
                <a:ext cx="175154" cy="1272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27" name="墨迹 226"/>
              <p14:cNvContentPartPr/>
              <p14:nvPr/>
            </p14:nvContentPartPr>
            <p14:xfrm>
              <a:off x="11441288" y="986965"/>
              <a:ext cx="5644" cy="155095"/>
            </p14:xfrm>
          </p:contentPart>
        </mc:Choice>
        <mc:Fallback xmlns="">
          <p:pic>
            <p:nvPicPr>
              <p:cNvPr id="227" name="墨迹 226"/>
            </p:nvPicPr>
            <p:blipFill>
              <a:blip/>
            </p:blipFill>
            <p:spPr>
              <a:xfrm>
                <a:off x="11441288" y="986965"/>
                <a:ext cx="5644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28" name="墨迹 227"/>
              <p14:cNvContentPartPr/>
              <p14:nvPr/>
            </p14:nvContentPartPr>
            <p14:xfrm>
              <a:off x="10145006" y="1332932"/>
              <a:ext cx="54504" cy="402012"/>
            </p14:xfrm>
          </p:contentPart>
        </mc:Choice>
        <mc:Fallback xmlns="">
          <p:pic>
            <p:nvPicPr>
              <p:cNvPr id="228" name="墨迹 227"/>
            </p:nvPicPr>
            <p:blipFill>
              <a:blip/>
            </p:blipFill>
            <p:spPr>
              <a:xfrm>
                <a:off x="10145006" y="1332932"/>
                <a:ext cx="54504" cy="4020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29" name="墨迹 228"/>
              <p14:cNvContentPartPr/>
              <p14:nvPr/>
            </p14:nvContentPartPr>
            <p14:xfrm>
              <a:off x="10174111" y="1462647"/>
              <a:ext cx="157339" cy="234933"/>
            </p14:xfrm>
          </p:contentPart>
        </mc:Choice>
        <mc:Fallback xmlns="">
          <p:pic>
            <p:nvPicPr>
              <p:cNvPr id="229" name="墨迹 228"/>
            </p:nvPicPr>
            <p:blipFill>
              <a:blip/>
            </p:blipFill>
            <p:spPr>
              <a:xfrm>
                <a:off x="10174111" y="1462647"/>
                <a:ext cx="157339" cy="234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30" name="墨迹 229"/>
              <p14:cNvContentPartPr/>
              <p14:nvPr/>
            </p14:nvContentPartPr>
            <p14:xfrm>
              <a:off x="10333213" y="1550945"/>
              <a:ext cx="117475" cy="126896"/>
            </p14:xfrm>
          </p:contentPart>
        </mc:Choice>
        <mc:Fallback xmlns="">
          <p:pic>
            <p:nvPicPr>
              <p:cNvPr id="230" name="墨迹 229"/>
            </p:nvPicPr>
            <p:blipFill>
              <a:blip/>
            </p:blipFill>
            <p:spPr>
              <a:xfrm>
                <a:off x="10333213" y="1550945"/>
                <a:ext cx="117475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31" name="墨迹 230"/>
              <p14:cNvContentPartPr/>
              <p14:nvPr/>
            </p14:nvContentPartPr>
            <p14:xfrm>
              <a:off x="10532532" y="1599941"/>
              <a:ext cx="5645" cy="91999"/>
            </p14:xfrm>
          </p:contentPart>
        </mc:Choice>
        <mc:Fallback xmlns="">
          <p:pic>
            <p:nvPicPr>
              <p:cNvPr id="231" name="墨迹 230"/>
            </p:nvPicPr>
            <p:blipFill>
              <a:blip/>
            </p:blipFill>
            <p:spPr>
              <a:xfrm>
                <a:off x="10532532" y="1599941"/>
                <a:ext cx="5645" cy="91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32" name="墨迹 231"/>
              <p14:cNvContentPartPr/>
              <p14:nvPr/>
            </p14:nvContentPartPr>
            <p14:xfrm>
              <a:off x="10748962" y="1479566"/>
              <a:ext cx="143405" cy="172896"/>
            </p14:xfrm>
          </p:contentPart>
        </mc:Choice>
        <mc:Fallback xmlns="">
          <p:pic>
            <p:nvPicPr>
              <p:cNvPr id="232" name="墨迹 231"/>
            </p:nvPicPr>
            <p:blipFill>
              <a:blip/>
            </p:blipFill>
            <p:spPr>
              <a:xfrm>
                <a:off x="10748962" y="1479566"/>
                <a:ext cx="143405" cy="172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33" name="墨迹 232"/>
              <p14:cNvContentPartPr/>
              <p14:nvPr/>
            </p14:nvContentPartPr>
            <p14:xfrm>
              <a:off x="11046177" y="1400081"/>
              <a:ext cx="33867" cy="362357"/>
            </p14:xfrm>
          </p:contentPart>
        </mc:Choice>
        <mc:Fallback xmlns="">
          <p:pic>
            <p:nvPicPr>
              <p:cNvPr id="233" name="墨迹 232"/>
            </p:nvPicPr>
            <p:blipFill>
              <a:blip/>
            </p:blipFill>
            <p:spPr>
              <a:xfrm>
                <a:off x="11046177" y="1400081"/>
                <a:ext cx="33867" cy="3623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34" name="墨迹 233"/>
              <p14:cNvContentPartPr/>
              <p14:nvPr/>
            </p14:nvContentPartPr>
            <p14:xfrm>
              <a:off x="11076517" y="1498953"/>
              <a:ext cx="114300" cy="161968"/>
            </p14:xfrm>
          </p:contentPart>
        </mc:Choice>
        <mc:Fallback xmlns="">
          <p:pic>
            <p:nvPicPr>
              <p:cNvPr id="234" name="墨迹 233"/>
            </p:nvPicPr>
            <p:blipFill>
              <a:blip/>
            </p:blipFill>
            <p:spPr>
              <a:xfrm>
                <a:off x="11076517" y="1498953"/>
                <a:ext cx="114300" cy="1619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35" name="墨迹 234"/>
              <p14:cNvContentPartPr/>
              <p14:nvPr/>
            </p14:nvContentPartPr>
            <p14:xfrm>
              <a:off x="11247261" y="1522746"/>
              <a:ext cx="95250" cy="188934"/>
            </p14:xfrm>
          </p:contentPart>
        </mc:Choice>
        <mc:Fallback xmlns="">
          <p:pic>
            <p:nvPicPr>
              <p:cNvPr id="235" name="墨迹 234"/>
            </p:nvPicPr>
            <p:blipFill>
              <a:blip/>
            </p:blipFill>
            <p:spPr>
              <a:xfrm>
                <a:off x="11247261" y="1522746"/>
                <a:ext cx="95250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36" name="墨迹 235"/>
              <p14:cNvContentPartPr/>
              <p14:nvPr/>
            </p14:nvContentPartPr>
            <p14:xfrm>
              <a:off x="11432645" y="1607343"/>
              <a:ext cx="73555" cy="95877"/>
            </p14:xfrm>
          </p:contentPart>
        </mc:Choice>
        <mc:Fallback xmlns="">
          <p:pic>
            <p:nvPicPr>
              <p:cNvPr id="236" name="墨迹 235"/>
            </p:nvPicPr>
            <p:blipFill>
              <a:blip/>
            </p:blipFill>
            <p:spPr>
              <a:xfrm>
                <a:off x="11432645" y="1607343"/>
                <a:ext cx="73555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37" name="墨迹 236"/>
              <p14:cNvContentPartPr/>
              <p14:nvPr/>
            </p14:nvContentPartPr>
            <p14:xfrm>
              <a:off x="10244666" y="1966528"/>
              <a:ext cx="22578" cy="195631"/>
            </p14:xfrm>
          </p:contentPart>
        </mc:Choice>
        <mc:Fallback xmlns="">
          <p:pic>
            <p:nvPicPr>
              <p:cNvPr id="237" name="墨迹 236"/>
            </p:nvPicPr>
            <p:blipFill>
              <a:blip/>
            </p:blipFill>
            <p:spPr>
              <a:xfrm>
                <a:off x="10244666" y="1966528"/>
                <a:ext cx="22578" cy="1956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38" name="墨迹 237"/>
              <p14:cNvContentPartPr/>
              <p14:nvPr/>
            </p14:nvContentPartPr>
            <p14:xfrm>
              <a:off x="10272888" y="2041608"/>
              <a:ext cx="95956" cy="22559"/>
            </p14:xfrm>
          </p:contentPart>
        </mc:Choice>
        <mc:Fallback xmlns="">
          <p:pic>
            <p:nvPicPr>
              <p:cNvPr id="238" name="墨迹 237"/>
            </p:nvPicPr>
            <p:blipFill>
              <a:blip/>
            </p:blipFill>
            <p:spPr>
              <a:xfrm>
                <a:off x="10272888" y="2041608"/>
                <a:ext cx="959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39" name="墨迹 238"/>
              <p14:cNvContentPartPr/>
              <p14:nvPr/>
            </p14:nvContentPartPr>
            <p14:xfrm>
              <a:off x="10351911" y="1921410"/>
              <a:ext cx="28222" cy="256258"/>
            </p14:xfrm>
          </p:contentPart>
        </mc:Choice>
        <mc:Fallback xmlns="">
          <p:pic>
            <p:nvPicPr>
              <p:cNvPr id="239" name="墨迹 238"/>
            </p:nvPicPr>
            <p:blipFill>
              <a:blip/>
            </p:blipFill>
            <p:spPr>
              <a:xfrm>
                <a:off x="10351911" y="1921410"/>
                <a:ext cx="28222" cy="2562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240" name="墨迹 239"/>
              <p14:cNvContentPartPr/>
              <p14:nvPr/>
            </p14:nvContentPartPr>
            <p14:xfrm>
              <a:off x="10391422" y="1941502"/>
              <a:ext cx="233539" cy="209377"/>
            </p14:xfrm>
          </p:contentPart>
        </mc:Choice>
        <mc:Fallback xmlns="">
          <p:pic>
            <p:nvPicPr>
              <p:cNvPr id="240" name="墨迹 239"/>
            </p:nvPicPr>
            <p:blipFill>
              <a:blip/>
            </p:blipFill>
            <p:spPr>
              <a:xfrm>
                <a:off x="10391422" y="1941502"/>
                <a:ext cx="233539" cy="2093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41" name="墨迹 240"/>
              <p14:cNvContentPartPr/>
              <p14:nvPr/>
            </p14:nvContentPartPr>
            <p14:xfrm>
              <a:off x="10651067" y="1957011"/>
              <a:ext cx="28222" cy="222772"/>
            </p14:xfrm>
          </p:contentPart>
        </mc:Choice>
        <mc:Fallback xmlns="">
          <p:pic>
            <p:nvPicPr>
              <p:cNvPr id="241" name="墨迹 240"/>
            </p:nvPicPr>
            <p:blipFill>
              <a:blip/>
            </p:blipFill>
            <p:spPr>
              <a:xfrm>
                <a:off x="10651067" y="1957011"/>
                <a:ext cx="28222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42" name="墨迹 241"/>
              <p14:cNvContentPartPr/>
              <p14:nvPr/>
            </p14:nvContentPartPr>
            <p14:xfrm>
              <a:off x="10587567" y="2064167"/>
              <a:ext cx="117122" cy="16920"/>
            </p14:xfrm>
          </p:contentPart>
        </mc:Choice>
        <mc:Fallback xmlns="">
          <p:pic>
            <p:nvPicPr>
              <p:cNvPr id="242" name="墨迹 241"/>
            </p:nvPicPr>
            <p:blipFill>
              <a:blip/>
            </p:blipFill>
            <p:spPr>
              <a:xfrm>
                <a:off x="10587567" y="2064167"/>
                <a:ext cx="117122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243" name="墨迹 242"/>
              <p14:cNvContentPartPr/>
              <p14:nvPr/>
            </p14:nvContentPartPr>
            <p14:xfrm>
              <a:off x="10869788" y="2004949"/>
              <a:ext cx="246944" cy="149455"/>
            </p14:xfrm>
          </p:contentPart>
        </mc:Choice>
        <mc:Fallback xmlns="">
          <p:pic>
            <p:nvPicPr>
              <p:cNvPr id="243" name="墨迹 242"/>
            </p:nvPicPr>
            <p:blipFill>
              <a:blip/>
            </p:blipFill>
            <p:spPr>
              <a:xfrm>
                <a:off x="10869788" y="2004949"/>
                <a:ext cx="246944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244" name="墨迹 243"/>
              <p14:cNvContentPartPr/>
              <p14:nvPr/>
            </p14:nvContentPartPr>
            <p14:xfrm>
              <a:off x="11204222" y="1985915"/>
              <a:ext cx="28223" cy="169194"/>
            </p14:xfrm>
          </p:contentPart>
        </mc:Choice>
        <mc:Fallback xmlns="">
          <p:pic>
            <p:nvPicPr>
              <p:cNvPr id="244" name="墨迹 243"/>
            </p:nvPicPr>
            <p:blipFill>
              <a:blip/>
            </p:blipFill>
            <p:spPr>
              <a:xfrm>
                <a:off x="11204222" y="1985915"/>
                <a:ext cx="28223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245" name="墨迹 244"/>
              <p14:cNvContentPartPr/>
              <p14:nvPr/>
            </p14:nvContentPartPr>
            <p14:xfrm>
              <a:off x="11204222" y="2035968"/>
              <a:ext cx="70556" cy="33839"/>
            </p14:xfrm>
          </p:contentPart>
        </mc:Choice>
        <mc:Fallback xmlns="">
          <p:pic>
            <p:nvPicPr>
              <p:cNvPr id="245" name="墨迹 244"/>
            </p:nvPicPr>
            <p:blipFill>
              <a:blip/>
            </p:blipFill>
            <p:spPr>
              <a:xfrm>
                <a:off x="11204222" y="2035968"/>
                <a:ext cx="7055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246" name="墨迹 245"/>
              <p14:cNvContentPartPr/>
              <p14:nvPr/>
            </p14:nvContentPartPr>
            <p14:xfrm>
              <a:off x="11277600" y="1942911"/>
              <a:ext cx="50800" cy="279171"/>
            </p14:xfrm>
          </p:contentPart>
        </mc:Choice>
        <mc:Fallback xmlns="">
          <p:pic>
            <p:nvPicPr>
              <p:cNvPr id="246" name="墨迹 245"/>
            </p:nvPicPr>
            <p:blipFill>
              <a:blip/>
            </p:blipFill>
            <p:spPr>
              <a:xfrm>
                <a:off x="11277600" y="1942911"/>
                <a:ext cx="50800" cy="2791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247" name="墨迹 246"/>
              <p14:cNvContentPartPr/>
              <p14:nvPr/>
            </p14:nvContentPartPr>
            <p14:xfrm>
              <a:off x="11348155" y="1960536"/>
              <a:ext cx="98777" cy="219247"/>
            </p14:xfrm>
          </p:contentPart>
        </mc:Choice>
        <mc:Fallback xmlns="">
          <p:pic>
            <p:nvPicPr>
              <p:cNvPr id="247" name="墨迹 246"/>
            </p:nvPicPr>
            <p:blipFill>
              <a:blip/>
            </p:blipFill>
            <p:spPr>
              <a:xfrm>
                <a:off x="11348155" y="1960536"/>
                <a:ext cx="98777" cy="2192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248" name="墨迹 247"/>
              <p14:cNvContentPartPr/>
              <p14:nvPr/>
            </p14:nvContentPartPr>
            <p14:xfrm>
              <a:off x="11418711" y="1987149"/>
              <a:ext cx="39511" cy="218013"/>
            </p14:xfrm>
          </p:contentPart>
        </mc:Choice>
        <mc:Fallback xmlns="">
          <p:pic>
            <p:nvPicPr>
              <p:cNvPr id="248" name="墨迹 247"/>
            </p:nvPicPr>
            <p:blipFill>
              <a:blip/>
            </p:blipFill>
            <p:spPr>
              <a:xfrm>
                <a:off x="11418711" y="1987149"/>
                <a:ext cx="39511" cy="218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249" name="墨迹 248"/>
              <p14:cNvContentPartPr/>
              <p14:nvPr/>
            </p14:nvContentPartPr>
            <p14:xfrm>
              <a:off x="11353447" y="2089546"/>
              <a:ext cx="135820" cy="25379"/>
            </p14:xfrm>
          </p:contentPart>
        </mc:Choice>
        <mc:Fallback xmlns="">
          <p:pic>
            <p:nvPicPr>
              <p:cNvPr id="249" name="墨迹 248"/>
            </p:nvPicPr>
            <p:blipFill>
              <a:blip/>
            </p:blipFill>
            <p:spPr>
              <a:xfrm>
                <a:off x="11353447" y="2089546"/>
                <a:ext cx="135820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250" name="墨迹 249"/>
              <p14:cNvContentPartPr/>
              <p14:nvPr/>
            </p14:nvContentPartPr>
            <p14:xfrm>
              <a:off x="11557000" y="1973930"/>
              <a:ext cx="81844" cy="11280"/>
            </p14:xfrm>
          </p:contentPart>
        </mc:Choice>
        <mc:Fallback xmlns="">
          <p:pic>
            <p:nvPicPr>
              <p:cNvPr id="250" name="墨迹 249"/>
            </p:nvPicPr>
            <p:blipFill>
              <a:blip/>
            </p:blipFill>
            <p:spPr>
              <a:xfrm>
                <a:off x="11557000" y="1973930"/>
                <a:ext cx="8184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251" name="墨迹 250"/>
              <p14:cNvContentPartPr/>
              <p14:nvPr/>
            </p14:nvContentPartPr>
            <p14:xfrm>
              <a:off x="7298266" y="1471988"/>
              <a:ext cx="50800" cy="50758"/>
            </p14:xfrm>
          </p:contentPart>
        </mc:Choice>
        <mc:Fallback xmlns="">
          <p:pic>
            <p:nvPicPr>
              <p:cNvPr id="251" name="墨迹 250"/>
            </p:nvPicPr>
            <p:blipFill>
              <a:blip/>
            </p:blipFill>
            <p:spPr>
              <a:xfrm>
                <a:off x="7298266" y="1471988"/>
                <a:ext cx="50800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252" name="墨迹 251"/>
              <p14:cNvContentPartPr/>
              <p14:nvPr/>
            </p14:nvContentPartPr>
            <p14:xfrm>
              <a:off x="7177969" y="1629902"/>
              <a:ext cx="55386" cy="50759"/>
            </p14:xfrm>
          </p:contentPart>
        </mc:Choice>
        <mc:Fallback xmlns="">
          <p:pic>
            <p:nvPicPr>
              <p:cNvPr id="252" name="墨迹 251"/>
            </p:nvPicPr>
            <p:blipFill>
              <a:blip/>
            </p:blipFill>
            <p:spPr>
              <a:xfrm>
                <a:off x="7177969" y="1629902"/>
                <a:ext cx="55386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253" name="墨迹 252"/>
              <p14:cNvContentPartPr/>
              <p14:nvPr/>
            </p14:nvContentPartPr>
            <p14:xfrm>
              <a:off x="7405511" y="1635542"/>
              <a:ext cx="33866" cy="19740"/>
            </p14:xfrm>
          </p:contentPart>
        </mc:Choice>
        <mc:Fallback xmlns="">
          <p:pic>
            <p:nvPicPr>
              <p:cNvPr id="253" name="墨迹 252"/>
            </p:nvPicPr>
            <p:blipFill>
              <a:blip/>
            </p:blipFill>
            <p:spPr>
              <a:xfrm>
                <a:off x="7405511" y="1635542"/>
                <a:ext cx="33866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254" name="墨迹 253"/>
              <p14:cNvContentPartPr/>
              <p14:nvPr/>
            </p14:nvContentPartPr>
            <p14:xfrm>
              <a:off x="7529688" y="1353552"/>
              <a:ext cx="225778" cy="563980"/>
            </p14:xfrm>
          </p:contentPart>
        </mc:Choice>
        <mc:Fallback xmlns="">
          <p:pic>
            <p:nvPicPr>
              <p:cNvPr id="254" name="墨迹 253"/>
            </p:nvPicPr>
            <p:blipFill>
              <a:blip/>
            </p:blipFill>
            <p:spPr>
              <a:xfrm>
                <a:off x="7529688" y="1353552"/>
                <a:ext cx="225778" cy="563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255" name="墨迹 254"/>
              <p14:cNvContentPartPr/>
              <p14:nvPr/>
            </p14:nvContentPartPr>
            <p14:xfrm>
              <a:off x="7919155" y="1319713"/>
              <a:ext cx="82374" cy="107157"/>
            </p14:xfrm>
          </p:contentPart>
        </mc:Choice>
        <mc:Fallback xmlns="">
          <p:pic>
            <p:nvPicPr>
              <p:cNvPr id="255" name="墨迹 254"/>
            </p:nvPicPr>
            <p:blipFill>
              <a:blip/>
            </p:blipFill>
            <p:spPr>
              <a:xfrm>
                <a:off x="7919155" y="1319713"/>
                <a:ext cx="82374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256" name="墨迹 255"/>
              <p14:cNvContentPartPr/>
              <p14:nvPr/>
            </p14:nvContentPartPr>
            <p14:xfrm>
              <a:off x="7868355" y="1438149"/>
              <a:ext cx="158045" cy="105218"/>
            </p14:xfrm>
          </p:contentPart>
        </mc:Choice>
        <mc:Fallback xmlns="">
          <p:pic>
            <p:nvPicPr>
              <p:cNvPr id="256" name="墨迹 255"/>
            </p:nvPicPr>
            <p:blipFill>
              <a:blip/>
            </p:blipFill>
            <p:spPr>
              <a:xfrm>
                <a:off x="7868355" y="1438149"/>
                <a:ext cx="158045" cy="105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257" name="墨迹 256"/>
              <p14:cNvContentPartPr/>
              <p14:nvPr/>
            </p14:nvContentPartPr>
            <p14:xfrm>
              <a:off x="7902222" y="1424050"/>
              <a:ext cx="25400" cy="141700"/>
            </p14:xfrm>
          </p:contentPart>
        </mc:Choice>
        <mc:Fallback xmlns="">
          <p:pic>
            <p:nvPicPr>
              <p:cNvPr id="257" name="墨迹 256"/>
            </p:nvPicPr>
            <p:blipFill>
              <a:blip/>
            </p:blipFill>
            <p:spPr>
              <a:xfrm>
                <a:off x="7902222" y="1424050"/>
                <a:ext cx="25400" cy="141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258" name="墨迹 257"/>
              <p14:cNvContentPartPr/>
              <p14:nvPr/>
            </p14:nvContentPartPr>
            <p14:xfrm>
              <a:off x="7915451" y="1419115"/>
              <a:ext cx="82726" cy="304725"/>
            </p14:xfrm>
          </p:contentPart>
        </mc:Choice>
        <mc:Fallback xmlns="">
          <p:pic>
            <p:nvPicPr>
              <p:cNvPr id="258" name="墨迹 257"/>
            </p:nvPicPr>
            <p:blipFill>
              <a:blip/>
            </p:blipFill>
            <p:spPr>
              <a:xfrm>
                <a:off x="7915451" y="1419115"/>
                <a:ext cx="82726" cy="3047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259" name="墨迹 258"/>
              <p14:cNvContentPartPr/>
              <p14:nvPr/>
            </p14:nvContentPartPr>
            <p14:xfrm>
              <a:off x="7933266" y="1544248"/>
              <a:ext cx="81844" cy="170252"/>
            </p14:xfrm>
          </p:contentPart>
        </mc:Choice>
        <mc:Fallback xmlns="">
          <p:pic>
            <p:nvPicPr>
              <p:cNvPr id="259" name="墨迹 258"/>
            </p:nvPicPr>
            <p:blipFill>
              <a:blip/>
            </p:blipFill>
            <p:spPr>
              <a:xfrm>
                <a:off x="7933266" y="1544248"/>
                <a:ext cx="81844" cy="1702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260" name="墨迹 259"/>
              <p14:cNvContentPartPr/>
              <p14:nvPr/>
            </p14:nvContentPartPr>
            <p14:xfrm>
              <a:off x="7811911" y="1576324"/>
              <a:ext cx="256822" cy="59218"/>
            </p14:xfrm>
          </p:contentPart>
        </mc:Choice>
        <mc:Fallback xmlns="">
          <p:pic>
            <p:nvPicPr>
              <p:cNvPr id="260" name="墨迹 259"/>
            </p:nvPicPr>
            <p:blipFill>
              <a:blip/>
            </p:blipFill>
            <p:spPr>
              <a:xfrm>
                <a:off x="7811911" y="1576324"/>
                <a:ext cx="256822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261" name="墨迹 260"/>
              <p14:cNvContentPartPr/>
              <p14:nvPr/>
            </p14:nvContentPartPr>
            <p14:xfrm>
              <a:off x="8136466" y="1302794"/>
              <a:ext cx="169334" cy="465284"/>
            </p14:xfrm>
          </p:contentPart>
        </mc:Choice>
        <mc:Fallback xmlns="">
          <p:pic>
            <p:nvPicPr>
              <p:cNvPr id="261" name="墨迹 260"/>
            </p:nvPicPr>
            <p:blipFill>
              <a:blip/>
            </p:blipFill>
            <p:spPr>
              <a:xfrm>
                <a:off x="8136466" y="1302794"/>
                <a:ext cx="169334" cy="4652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262" name="墨迹 261"/>
              <p14:cNvContentPartPr/>
              <p14:nvPr/>
            </p14:nvContentPartPr>
            <p14:xfrm>
              <a:off x="8144933" y="1573504"/>
              <a:ext cx="115711" cy="124076"/>
            </p14:xfrm>
          </p:contentPart>
        </mc:Choice>
        <mc:Fallback xmlns="">
          <p:pic>
            <p:nvPicPr>
              <p:cNvPr id="262" name="墨迹 261"/>
            </p:nvPicPr>
            <p:blipFill>
              <a:blip/>
            </p:blipFill>
            <p:spPr>
              <a:xfrm>
                <a:off x="8144933" y="1573504"/>
                <a:ext cx="115711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263" name="墨迹 262"/>
              <p14:cNvContentPartPr/>
              <p14:nvPr/>
            </p14:nvContentPartPr>
            <p14:xfrm>
              <a:off x="8398933" y="1466348"/>
              <a:ext cx="93839" cy="223301"/>
            </p14:xfrm>
          </p:contentPart>
        </mc:Choice>
        <mc:Fallback xmlns="">
          <p:pic>
            <p:nvPicPr>
              <p:cNvPr id="263" name="墨迹 262"/>
            </p:nvPicPr>
            <p:blipFill>
              <a:blip/>
            </p:blipFill>
            <p:spPr>
              <a:xfrm>
                <a:off x="8398933" y="1466348"/>
                <a:ext cx="93839" cy="223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264" name="墨迹 263"/>
              <p14:cNvContentPartPr/>
              <p14:nvPr/>
            </p14:nvContentPartPr>
            <p14:xfrm>
              <a:off x="8397522" y="1424050"/>
              <a:ext cx="106715" cy="194397"/>
            </p14:xfrm>
          </p:contentPart>
        </mc:Choice>
        <mc:Fallback xmlns="">
          <p:pic>
            <p:nvPicPr>
              <p:cNvPr id="264" name="墨迹 263"/>
            </p:nvPicPr>
            <p:blipFill>
              <a:blip/>
            </p:blipFill>
            <p:spPr>
              <a:xfrm>
                <a:off x="8397522" y="1424050"/>
                <a:ext cx="106715" cy="194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265" name="墨迹 264"/>
              <p14:cNvContentPartPr/>
              <p14:nvPr/>
            </p14:nvContentPartPr>
            <p14:xfrm>
              <a:off x="8523111" y="1522746"/>
              <a:ext cx="84666" cy="143815"/>
            </p14:xfrm>
          </p:contentPart>
        </mc:Choice>
        <mc:Fallback xmlns="">
          <p:pic>
            <p:nvPicPr>
              <p:cNvPr id="265" name="墨迹 264"/>
            </p:nvPicPr>
            <p:blipFill>
              <a:blip/>
            </p:blipFill>
            <p:spPr>
              <a:xfrm>
                <a:off x="8523111" y="1522746"/>
                <a:ext cx="84666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266" name="墨迹 265"/>
              <p14:cNvContentPartPr/>
              <p14:nvPr/>
            </p14:nvContentPartPr>
            <p14:xfrm>
              <a:off x="8813800" y="1455069"/>
              <a:ext cx="19755" cy="152274"/>
            </p14:xfrm>
          </p:contentPart>
        </mc:Choice>
        <mc:Fallback xmlns="">
          <p:pic>
            <p:nvPicPr>
              <p:cNvPr id="266" name="墨迹 265"/>
            </p:nvPicPr>
            <p:blipFill>
              <a:blip/>
            </p:blipFill>
            <p:spPr>
              <a:xfrm>
                <a:off x="8813800" y="1455069"/>
                <a:ext cx="19755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267" name="墨迹 266"/>
              <p14:cNvContentPartPr/>
              <p14:nvPr/>
            </p14:nvContentPartPr>
            <p14:xfrm>
              <a:off x="8805333" y="1522746"/>
              <a:ext cx="124178" cy="39479"/>
            </p14:xfrm>
          </p:contentPart>
        </mc:Choice>
        <mc:Fallback xmlns="">
          <p:pic>
            <p:nvPicPr>
              <p:cNvPr id="267" name="墨迹 266"/>
            </p:nvPicPr>
            <p:blipFill>
              <a:blip/>
            </p:blipFill>
            <p:spPr>
              <a:xfrm>
                <a:off x="8805333" y="1522746"/>
                <a:ext cx="124178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268" name="墨迹 267"/>
              <p14:cNvContentPartPr/>
              <p14:nvPr/>
            </p14:nvContentPartPr>
            <p14:xfrm>
              <a:off x="8923866" y="1459298"/>
              <a:ext cx="11289" cy="221363"/>
            </p14:xfrm>
          </p:contentPart>
        </mc:Choice>
        <mc:Fallback xmlns="">
          <p:pic>
            <p:nvPicPr>
              <p:cNvPr id="268" name="墨迹 267"/>
            </p:nvPicPr>
            <p:blipFill>
              <a:blip/>
            </p:blipFill>
            <p:spPr>
              <a:xfrm>
                <a:off x="8923866" y="1459298"/>
                <a:ext cx="11289" cy="2213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269" name="墨迹 268"/>
              <p14:cNvContentPartPr/>
              <p14:nvPr/>
            </p14:nvContentPartPr>
            <p14:xfrm>
              <a:off x="9005181" y="1430923"/>
              <a:ext cx="161396" cy="235638"/>
            </p14:xfrm>
          </p:contentPart>
        </mc:Choice>
        <mc:Fallback xmlns="">
          <p:pic>
            <p:nvPicPr>
              <p:cNvPr id="269" name="墨迹 268"/>
            </p:nvPicPr>
            <p:blipFill>
              <a:blip/>
            </p:blipFill>
            <p:spPr>
              <a:xfrm>
                <a:off x="9005181" y="1430923"/>
                <a:ext cx="161396" cy="2356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270" name="墨迹 269"/>
              <p14:cNvContentPartPr/>
              <p14:nvPr/>
            </p14:nvContentPartPr>
            <p14:xfrm>
              <a:off x="7766755" y="1921762"/>
              <a:ext cx="98778" cy="192987"/>
            </p14:xfrm>
          </p:contentPart>
        </mc:Choice>
        <mc:Fallback xmlns="">
          <p:pic>
            <p:nvPicPr>
              <p:cNvPr id="270" name="墨迹 269"/>
            </p:nvPicPr>
            <p:blipFill>
              <a:blip/>
            </p:blipFill>
            <p:spPr>
              <a:xfrm>
                <a:off x="7766755" y="1921762"/>
                <a:ext cx="98778" cy="1929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271" name="墨迹 270"/>
              <p14:cNvContentPartPr/>
              <p14:nvPr/>
            </p14:nvContentPartPr>
            <p14:xfrm>
              <a:off x="7879644" y="1955777"/>
              <a:ext cx="28222" cy="142229"/>
            </p14:xfrm>
          </p:contentPart>
        </mc:Choice>
        <mc:Fallback xmlns="">
          <p:pic>
            <p:nvPicPr>
              <p:cNvPr id="271" name="墨迹 270"/>
            </p:nvPicPr>
            <p:blipFill>
              <a:blip/>
            </p:blipFill>
            <p:spPr>
              <a:xfrm>
                <a:off x="7879644" y="1955777"/>
                <a:ext cx="28222" cy="1422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272" name="墨迹 271"/>
              <p14:cNvContentPartPr/>
              <p14:nvPr/>
            </p14:nvContentPartPr>
            <p14:xfrm>
              <a:off x="7936088" y="1973930"/>
              <a:ext cx="118534" cy="200214"/>
            </p14:xfrm>
          </p:contentPart>
        </mc:Choice>
        <mc:Fallback xmlns="">
          <p:pic>
            <p:nvPicPr>
              <p:cNvPr id="272" name="墨迹 271"/>
            </p:nvPicPr>
            <p:blipFill>
              <a:blip/>
            </p:blipFill>
            <p:spPr>
              <a:xfrm>
                <a:off x="7936088" y="1973930"/>
                <a:ext cx="118534" cy="2002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273" name="墨迹 272"/>
              <p14:cNvContentPartPr/>
              <p14:nvPr/>
            </p14:nvContentPartPr>
            <p14:xfrm>
              <a:off x="8240888" y="1832935"/>
              <a:ext cx="39512" cy="166903"/>
            </p14:xfrm>
          </p:contentPart>
        </mc:Choice>
        <mc:Fallback xmlns="">
          <p:pic>
            <p:nvPicPr>
              <p:cNvPr id="273" name="墨迹 272"/>
            </p:nvPicPr>
            <p:blipFill>
              <a:blip/>
            </p:blipFill>
            <p:spPr>
              <a:xfrm>
                <a:off x="8240888" y="1832935"/>
                <a:ext cx="39512" cy="166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274" name="墨迹 273"/>
              <p14:cNvContentPartPr/>
              <p14:nvPr/>
            </p14:nvContentPartPr>
            <p14:xfrm>
              <a:off x="8176683" y="1905548"/>
              <a:ext cx="158044" cy="222243"/>
            </p14:xfrm>
          </p:contentPart>
        </mc:Choice>
        <mc:Fallback xmlns="">
          <p:pic>
            <p:nvPicPr>
              <p:cNvPr id="274" name="墨迹 273"/>
            </p:nvPicPr>
            <p:blipFill>
              <a:blip/>
            </p:blipFill>
            <p:spPr>
              <a:xfrm>
                <a:off x="8176683" y="1905548"/>
                <a:ext cx="158044" cy="2222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275" name="墨迹 274"/>
              <p14:cNvContentPartPr/>
              <p14:nvPr/>
            </p14:nvContentPartPr>
            <p14:xfrm>
              <a:off x="8370711" y="1817955"/>
              <a:ext cx="220133" cy="313890"/>
            </p14:xfrm>
          </p:contentPart>
        </mc:Choice>
        <mc:Fallback xmlns="">
          <p:pic>
            <p:nvPicPr>
              <p:cNvPr id="275" name="墨迹 274"/>
            </p:nvPicPr>
            <p:blipFill>
              <a:blip/>
            </p:blipFill>
            <p:spPr>
              <a:xfrm>
                <a:off x="8370711" y="1817955"/>
                <a:ext cx="220133" cy="313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276" name="墨迹 275"/>
              <p14:cNvContentPartPr/>
              <p14:nvPr/>
            </p14:nvContentPartPr>
            <p14:xfrm>
              <a:off x="8815034" y="1898851"/>
              <a:ext cx="153812" cy="196335"/>
            </p14:xfrm>
          </p:contentPart>
        </mc:Choice>
        <mc:Fallback xmlns="">
          <p:pic>
            <p:nvPicPr>
              <p:cNvPr id="276" name="墨迹 275"/>
            </p:nvPicPr>
            <p:blipFill>
              <a:blip/>
            </p:blipFill>
            <p:spPr>
              <a:xfrm>
                <a:off x="8815034" y="1898851"/>
                <a:ext cx="153812" cy="196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277" name="墨迹 276"/>
              <p14:cNvContentPartPr/>
              <p14:nvPr/>
            </p14:nvContentPartPr>
            <p14:xfrm>
              <a:off x="9077677" y="1919824"/>
              <a:ext cx="88900" cy="132359"/>
            </p14:xfrm>
          </p:contentPart>
        </mc:Choice>
        <mc:Fallback xmlns="">
          <p:pic>
            <p:nvPicPr>
              <p:cNvPr id="277" name="墨迹 276"/>
            </p:nvPicPr>
            <p:blipFill>
              <a:blip/>
            </p:blipFill>
            <p:spPr>
              <a:xfrm>
                <a:off x="9077677" y="1919824"/>
                <a:ext cx="88900" cy="132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278" name="墨迹 277"/>
              <p14:cNvContentPartPr/>
              <p14:nvPr/>
            </p14:nvContentPartPr>
            <p14:xfrm>
              <a:off x="9183511" y="1990850"/>
              <a:ext cx="28222" cy="33839"/>
            </p14:xfrm>
          </p:contentPart>
        </mc:Choice>
        <mc:Fallback xmlns="">
          <p:pic>
            <p:nvPicPr>
              <p:cNvPr id="278" name="墨迹 277"/>
            </p:nvPicPr>
            <p:blipFill>
              <a:blip/>
            </p:blipFill>
            <p:spPr>
              <a:xfrm>
                <a:off x="9183511" y="1990850"/>
                <a:ext cx="2822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279" name="墨迹 278"/>
              <p14:cNvContentPartPr/>
              <p14:nvPr/>
            </p14:nvContentPartPr>
            <p14:xfrm>
              <a:off x="9234311" y="1855495"/>
              <a:ext cx="86783" cy="262250"/>
            </p14:xfrm>
          </p:contentPart>
        </mc:Choice>
        <mc:Fallback xmlns="">
          <p:pic>
            <p:nvPicPr>
              <p:cNvPr id="279" name="墨迹 278"/>
            </p:nvPicPr>
            <p:blipFill>
              <a:blip/>
            </p:blipFill>
            <p:spPr>
              <a:xfrm>
                <a:off x="9234311" y="1855495"/>
                <a:ext cx="86783" cy="262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280" name="墨迹 279"/>
              <p14:cNvContentPartPr/>
              <p14:nvPr/>
            </p14:nvContentPartPr>
            <p14:xfrm>
              <a:off x="9290755" y="1875234"/>
              <a:ext cx="138289" cy="47938"/>
            </p14:xfrm>
          </p:contentPart>
        </mc:Choice>
        <mc:Fallback xmlns="">
          <p:pic>
            <p:nvPicPr>
              <p:cNvPr id="280" name="墨迹 279"/>
            </p:nvPicPr>
            <p:blipFill>
              <a:blip/>
            </p:blipFill>
            <p:spPr>
              <a:xfrm>
                <a:off x="9290755" y="1875234"/>
                <a:ext cx="138289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281" name="墨迹 280"/>
              <p14:cNvContentPartPr/>
              <p14:nvPr/>
            </p14:nvContentPartPr>
            <p14:xfrm>
              <a:off x="10315222" y="4822031"/>
              <a:ext cx="8466" cy="8459"/>
            </p14:xfrm>
          </p:contentPart>
        </mc:Choice>
        <mc:Fallback xmlns="">
          <p:pic>
            <p:nvPicPr>
              <p:cNvPr id="281" name="墨迹 280"/>
            </p:nvPicPr>
            <p:blipFill>
              <a:blip/>
            </p:blipFill>
            <p:spPr>
              <a:xfrm>
                <a:off x="10315222" y="4822031"/>
                <a:ext cx="8466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282" name="墨迹 281"/>
              <p14:cNvContentPartPr/>
              <p14:nvPr/>
            </p14:nvContentPartPr>
            <p14:xfrm>
              <a:off x="10007600" y="4709235"/>
              <a:ext cx="337255" cy="304549"/>
            </p14:xfrm>
          </p:contentPart>
        </mc:Choice>
        <mc:Fallback xmlns="">
          <p:pic>
            <p:nvPicPr>
              <p:cNvPr id="282" name="墨迹 281"/>
            </p:nvPicPr>
            <p:blipFill>
              <a:blip/>
            </p:blipFill>
            <p:spPr>
              <a:xfrm>
                <a:off x="10007600" y="4709235"/>
                <a:ext cx="337255" cy="304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283" name="墨迹 282"/>
              <p14:cNvContentPartPr/>
              <p14:nvPr/>
            </p14:nvContentPartPr>
            <p14:xfrm>
              <a:off x="3527425" y="6372977"/>
              <a:ext cx="547863" cy="146634"/>
            </p14:xfrm>
          </p:contentPart>
        </mc:Choice>
        <mc:Fallback xmlns="">
          <p:pic>
            <p:nvPicPr>
              <p:cNvPr id="283" name="墨迹 282"/>
            </p:nvPicPr>
            <p:blipFill>
              <a:blip/>
            </p:blipFill>
            <p:spPr>
              <a:xfrm>
                <a:off x="3527425" y="6372977"/>
                <a:ext cx="547863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284" name="墨迹 283"/>
              <p14:cNvContentPartPr/>
              <p14:nvPr/>
            </p14:nvContentPartPr>
            <p14:xfrm>
              <a:off x="4109155" y="5763878"/>
              <a:ext cx="88900" cy="174481"/>
            </p14:xfrm>
          </p:contentPart>
        </mc:Choice>
        <mc:Fallback xmlns="">
          <p:pic>
            <p:nvPicPr>
              <p:cNvPr id="284" name="墨迹 283"/>
            </p:nvPicPr>
            <p:blipFill>
              <a:blip/>
            </p:blipFill>
            <p:spPr>
              <a:xfrm>
                <a:off x="4109155" y="5763878"/>
                <a:ext cx="88900" cy="1744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285" name="墨迹 284"/>
              <p14:cNvContentPartPr/>
              <p14:nvPr/>
            </p14:nvContentPartPr>
            <p14:xfrm>
              <a:off x="4205111" y="5831555"/>
              <a:ext cx="70555" cy="87417"/>
            </p14:xfrm>
          </p:contentPart>
        </mc:Choice>
        <mc:Fallback xmlns="">
          <p:pic>
            <p:nvPicPr>
              <p:cNvPr id="285" name="墨迹 284"/>
            </p:nvPicPr>
            <p:blipFill>
              <a:blip/>
            </p:blipFill>
            <p:spPr>
              <a:xfrm>
                <a:off x="4205111" y="5831555"/>
                <a:ext cx="70555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286" name="墨迹 285"/>
              <p14:cNvContentPartPr/>
              <p14:nvPr/>
            </p14:nvContentPartPr>
            <p14:xfrm>
              <a:off x="4312355" y="5711357"/>
              <a:ext cx="11289" cy="292212"/>
            </p14:xfrm>
          </p:contentPart>
        </mc:Choice>
        <mc:Fallback xmlns="">
          <p:pic>
            <p:nvPicPr>
              <p:cNvPr id="286" name="墨迹 285"/>
            </p:nvPicPr>
            <p:blipFill>
              <a:blip/>
            </p:blipFill>
            <p:spPr>
              <a:xfrm>
                <a:off x="4312355" y="5711357"/>
                <a:ext cx="11289" cy="2922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287" name="墨迹 286"/>
              <p14:cNvContentPartPr/>
              <p14:nvPr/>
            </p14:nvContentPartPr>
            <p14:xfrm>
              <a:off x="4413955" y="5737089"/>
              <a:ext cx="95956" cy="156504"/>
            </p14:xfrm>
          </p:contentPart>
        </mc:Choice>
        <mc:Fallback xmlns="">
          <p:pic>
            <p:nvPicPr>
              <p:cNvPr id="287" name="墨迹 286"/>
            </p:nvPicPr>
            <p:blipFill>
              <a:blip/>
            </p:blipFill>
            <p:spPr>
              <a:xfrm>
                <a:off x="4413955" y="5737089"/>
                <a:ext cx="95956" cy="1565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288" name="墨迹 287"/>
              <p14:cNvContentPartPr/>
              <p14:nvPr/>
            </p14:nvContentPartPr>
            <p14:xfrm>
              <a:off x="4393494" y="5738499"/>
              <a:ext cx="110772" cy="160734"/>
            </p14:xfrm>
          </p:contentPart>
        </mc:Choice>
        <mc:Fallback xmlns="">
          <p:pic>
            <p:nvPicPr>
              <p:cNvPr id="288" name="墨迹 287"/>
            </p:nvPicPr>
            <p:blipFill>
              <a:blip/>
            </p:blipFill>
            <p:spPr>
              <a:xfrm>
                <a:off x="4393494" y="5738499"/>
                <a:ext cx="110772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289" name="墨迹 288"/>
              <p14:cNvContentPartPr/>
              <p14:nvPr/>
            </p14:nvContentPartPr>
            <p14:xfrm>
              <a:off x="8180740" y="3615113"/>
              <a:ext cx="566737" cy="426686"/>
            </p14:xfrm>
          </p:contentPart>
        </mc:Choice>
        <mc:Fallback xmlns="">
          <p:pic>
            <p:nvPicPr>
              <p:cNvPr id="289" name="墨迹 288"/>
            </p:nvPicPr>
            <p:blipFill>
              <a:blip/>
            </p:blipFill>
            <p:spPr>
              <a:xfrm>
                <a:off x="8180740" y="3615113"/>
                <a:ext cx="566737" cy="4266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290" name="墨迹 289"/>
              <p14:cNvContentPartPr/>
              <p14:nvPr/>
            </p14:nvContentPartPr>
            <p14:xfrm>
              <a:off x="4594577" y="5743610"/>
              <a:ext cx="56445" cy="147869"/>
            </p14:xfrm>
          </p:contentPart>
        </mc:Choice>
        <mc:Fallback xmlns="">
          <p:pic>
            <p:nvPicPr>
              <p:cNvPr id="290" name="墨迹 289"/>
            </p:nvPicPr>
            <p:blipFill>
              <a:blip/>
            </p:blipFill>
            <p:spPr>
              <a:xfrm>
                <a:off x="4594577" y="5743610"/>
                <a:ext cx="56445" cy="1478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91" name="墨迹 290"/>
              <p14:cNvContentPartPr/>
              <p14:nvPr/>
            </p14:nvContentPartPr>
            <p14:xfrm>
              <a:off x="4656666" y="5814636"/>
              <a:ext cx="70556" cy="70498"/>
            </p14:xfrm>
          </p:contentPart>
        </mc:Choice>
        <mc:Fallback xmlns="">
          <p:pic>
            <p:nvPicPr>
              <p:cNvPr id="291" name="墨迹 290"/>
            </p:nvPicPr>
            <p:blipFill>
              <a:blip/>
            </p:blipFill>
            <p:spPr>
              <a:xfrm>
                <a:off x="4656666" y="5814636"/>
                <a:ext cx="70556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292" name="墨迹 291"/>
              <p14:cNvContentPartPr/>
              <p14:nvPr/>
            </p14:nvContentPartPr>
            <p14:xfrm>
              <a:off x="4726693" y="5642446"/>
              <a:ext cx="71084" cy="485199"/>
            </p14:xfrm>
          </p:contentPart>
        </mc:Choice>
        <mc:Fallback xmlns="">
          <p:pic>
            <p:nvPicPr>
              <p:cNvPr id="292" name="墨迹 291"/>
            </p:nvPicPr>
            <p:blipFill>
              <a:blip/>
            </p:blipFill>
            <p:spPr>
              <a:xfrm>
                <a:off x="4726693" y="5642446"/>
                <a:ext cx="71084" cy="485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293" name="墨迹 292"/>
              <p14:cNvContentPartPr/>
              <p14:nvPr/>
            </p14:nvContentPartPr>
            <p14:xfrm>
              <a:off x="4854222" y="5536171"/>
              <a:ext cx="112889" cy="321116"/>
            </p14:xfrm>
          </p:contentPart>
        </mc:Choice>
        <mc:Fallback xmlns="">
          <p:pic>
            <p:nvPicPr>
              <p:cNvPr id="293" name="墨迹 292"/>
            </p:nvPicPr>
            <p:blipFill>
              <a:blip/>
            </p:blipFill>
            <p:spPr>
              <a:xfrm>
                <a:off x="4854222" y="5536171"/>
                <a:ext cx="112889" cy="3211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294" name="墨迹 293"/>
              <p14:cNvContentPartPr/>
              <p14:nvPr/>
            </p14:nvContentPartPr>
            <p14:xfrm>
              <a:off x="3881613" y="6020489"/>
              <a:ext cx="275520" cy="250971"/>
            </p14:xfrm>
          </p:contentPart>
        </mc:Choice>
        <mc:Fallback xmlns="">
          <p:pic>
            <p:nvPicPr>
              <p:cNvPr id="294" name="墨迹 293"/>
            </p:nvPicPr>
            <p:blipFill>
              <a:blip/>
            </p:blipFill>
            <p:spPr>
              <a:xfrm>
                <a:off x="3881613" y="6020489"/>
                <a:ext cx="275520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295" name="墨迹 294"/>
              <p14:cNvContentPartPr/>
              <p14:nvPr/>
            </p14:nvContentPartPr>
            <p14:xfrm>
              <a:off x="4043362" y="6000750"/>
              <a:ext cx="153988" cy="248151"/>
            </p14:xfrm>
          </p:contentPart>
        </mc:Choice>
        <mc:Fallback xmlns="">
          <p:pic>
            <p:nvPicPr>
              <p:cNvPr id="295" name="墨迹 294"/>
            </p:nvPicPr>
            <p:blipFill>
              <a:blip/>
            </p:blipFill>
            <p:spPr>
              <a:xfrm>
                <a:off x="4043362" y="6000750"/>
                <a:ext cx="153988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296" name="墨迹 295"/>
              <p14:cNvContentPartPr/>
              <p14:nvPr/>
            </p14:nvContentPartPr>
            <p14:xfrm>
              <a:off x="7501466" y="6344777"/>
              <a:ext cx="105017" cy="59958"/>
            </p14:xfrm>
          </p:contentPart>
        </mc:Choice>
        <mc:Fallback xmlns="">
          <p:pic>
            <p:nvPicPr>
              <p:cNvPr id="296" name="墨迹 295"/>
            </p:nvPicPr>
            <p:blipFill>
              <a:blip/>
            </p:blipFill>
            <p:spPr>
              <a:xfrm>
                <a:off x="7501466" y="6344777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297" name="墨迹 296"/>
              <p14:cNvContentPartPr/>
              <p14:nvPr/>
            </p14:nvContentPartPr>
            <p14:xfrm>
              <a:off x="7433733" y="6280977"/>
              <a:ext cx="56444" cy="269653"/>
            </p14:xfrm>
          </p:contentPart>
        </mc:Choice>
        <mc:Fallback xmlns="">
          <p:pic>
            <p:nvPicPr>
              <p:cNvPr id="297" name="墨迹 296"/>
            </p:nvPicPr>
            <p:blipFill>
              <a:blip/>
            </p:blipFill>
            <p:spPr>
              <a:xfrm>
                <a:off x="7433733" y="6280977"/>
                <a:ext cx="56444" cy="269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298" name="墨迹 297"/>
              <p14:cNvContentPartPr/>
              <p14:nvPr/>
            </p14:nvContentPartPr>
            <p14:xfrm>
              <a:off x="7055555" y="6295958"/>
              <a:ext cx="131410" cy="294151"/>
            </p14:xfrm>
          </p:contentPart>
        </mc:Choice>
        <mc:Fallback xmlns="">
          <p:pic>
            <p:nvPicPr>
              <p:cNvPr id="298" name="墨迹 297"/>
            </p:nvPicPr>
            <p:blipFill>
              <a:blip/>
            </p:blipFill>
            <p:spPr>
              <a:xfrm>
                <a:off x="7055555" y="6295958"/>
                <a:ext cx="131410" cy="294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299" name="墨迹 298"/>
              <p14:cNvContentPartPr/>
              <p14:nvPr/>
            </p14:nvContentPartPr>
            <p14:xfrm>
              <a:off x="7207955" y="6319399"/>
              <a:ext cx="87489" cy="172013"/>
            </p14:xfrm>
          </p:contentPart>
        </mc:Choice>
        <mc:Fallback xmlns="">
          <p:pic>
            <p:nvPicPr>
              <p:cNvPr id="299" name="墨迹 298"/>
            </p:nvPicPr>
            <p:blipFill>
              <a:blip/>
            </p:blipFill>
            <p:spPr>
              <a:xfrm>
                <a:off x="7207955" y="6319399"/>
                <a:ext cx="87489" cy="172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300" name="墨迹 299"/>
              <p14:cNvContentPartPr/>
              <p14:nvPr/>
            </p14:nvContentPartPr>
            <p14:xfrm>
              <a:off x="7275688" y="6324686"/>
              <a:ext cx="45156" cy="321821"/>
            </p14:xfrm>
          </p:contentPart>
        </mc:Choice>
        <mc:Fallback xmlns="">
          <p:pic>
            <p:nvPicPr>
              <p:cNvPr id="300" name="墨迹 299"/>
            </p:nvPicPr>
            <p:blipFill>
              <a:blip/>
            </p:blipFill>
            <p:spPr>
              <a:xfrm>
                <a:off x="7275688" y="6324686"/>
                <a:ext cx="45156" cy="3218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301" name="墨迹 300"/>
              <p14:cNvContentPartPr/>
              <p14:nvPr/>
            </p14:nvContentPartPr>
            <p14:xfrm>
              <a:off x="7320844" y="6327858"/>
              <a:ext cx="115711" cy="39479"/>
            </p14:xfrm>
          </p:contentPart>
        </mc:Choice>
        <mc:Fallback xmlns="">
          <p:pic>
            <p:nvPicPr>
              <p:cNvPr id="301" name="墨迹 300"/>
            </p:nvPicPr>
            <p:blipFill>
              <a:blip/>
            </p:blipFill>
            <p:spPr>
              <a:xfrm>
                <a:off x="7320844" y="6327858"/>
                <a:ext cx="115711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302" name="墨迹 301"/>
              <p14:cNvContentPartPr/>
              <p14:nvPr/>
            </p14:nvContentPartPr>
            <p14:xfrm>
              <a:off x="7366000" y="6269697"/>
              <a:ext cx="22577" cy="139938"/>
            </p14:xfrm>
          </p:contentPart>
        </mc:Choice>
        <mc:Fallback xmlns="">
          <p:pic>
            <p:nvPicPr>
              <p:cNvPr id="302" name="墨迹 301"/>
            </p:nvPicPr>
            <p:blipFill>
              <a:blip/>
            </p:blipFill>
            <p:spPr>
              <a:xfrm>
                <a:off x="7366000" y="6269697"/>
                <a:ext cx="22577" cy="139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303" name="墨迹 302"/>
              <p14:cNvContentPartPr/>
              <p14:nvPr/>
            </p14:nvContentPartPr>
            <p14:xfrm>
              <a:off x="7337777" y="6262472"/>
              <a:ext cx="141112" cy="364296"/>
            </p14:xfrm>
          </p:contentPart>
        </mc:Choice>
        <mc:Fallback xmlns="">
          <p:pic>
            <p:nvPicPr>
              <p:cNvPr id="303" name="墨迹 302"/>
            </p:nvPicPr>
            <p:blipFill>
              <a:blip/>
            </p:blipFill>
            <p:spPr>
              <a:xfrm>
                <a:off x="7337777" y="6262472"/>
                <a:ext cx="141112" cy="3642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304" name="墨迹 303"/>
              <p14:cNvContentPartPr/>
              <p14:nvPr/>
            </p14:nvContentPartPr>
            <p14:xfrm>
              <a:off x="7501466" y="6367337"/>
              <a:ext cx="110066" cy="16919"/>
            </p14:xfrm>
          </p:contentPart>
        </mc:Choice>
        <mc:Fallback xmlns="">
          <p:pic>
            <p:nvPicPr>
              <p:cNvPr id="304" name="墨迹 303"/>
            </p:nvPicPr>
            <p:blipFill>
              <a:blip/>
            </p:blipFill>
            <p:spPr>
              <a:xfrm>
                <a:off x="7501466" y="6367337"/>
                <a:ext cx="11006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305" name="墨迹 304"/>
              <p14:cNvContentPartPr/>
              <p14:nvPr/>
            </p14:nvContentPartPr>
            <p14:xfrm>
              <a:off x="7455076" y="6468853"/>
              <a:ext cx="162101" cy="16919"/>
            </p14:xfrm>
          </p:contentPart>
        </mc:Choice>
        <mc:Fallback xmlns="">
          <p:pic>
            <p:nvPicPr>
              <p:cNvPr id="305" name="墨迹 304"/>
            </p:nvPicPr>
            <p:blipFill>
              <a:blip/>
            </p:blipFill>
            <p:spPr>
              <a:xfrm>
                <a:off x="7455076" y="6468853"/>
                <a:ext cx="16210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306" name="墨迹 305"/>
              <p14:cNvContentPartPr/>
              <p14:nvPr/>
            </p14:nvContentPartPr>
            <p14:xfrm>
              <a:off x="7569200" y="6341781"/>
              <a:ext cx="56444" cy="265247"/>
            </p14:xfrm>
          </p:contentPart>
        </mc:Choice>
        <mc:Fallback xmlns="">
          <p:pic>
            <p:nvPicPr>
              <p:cNvPr id="306" name="墨迹 305"/>
            </p:nvPicPr>
            <p:blipFill>
              <a:blip/>
            </p:blipFill>
            <p:spPr>
              <a:xfrm>
                <a:off x="7569200" y="6341781"/>
                <a:ext cx="56444" cy="2652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307" name="墨迹 306"/>
              <p14:cNvContentPartPr/>
              <p14:nvPr/>
            </p14:nvContentPartPr>
            <p14:xfrm>
              <a:off x="7648222" y="6384256"/>
              <a:ext cx="67733" cy="146635"/>
            </p14:xfrm>
          </p:contentPart>
        </mc:Choice>
        <mc:Fallback xmlns="">
          <p:pic>
            <p:nvPicPr>
              <p:cNvPr id="307" name="墨迹 306"/>
            </p:nvPicPr>
            <p:blipFill>
              <a:blip/>
            </p:blipFill>
            <p:spPr>
              <a:xfrm>
                <a:off x="7648222" y="6384256"/>
                <a:ext cx="67733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308" name="墨迹 307"/>
              <p14:cNvContentPartPr/>
              <p14:nvPr/>
            </p14:nvContentPartPr>
            <p14:xfrm>
              <a:off x="7704666" y="6350417"/>
              <a:ext cx="84666" cy="2820"/>
            </p14:xfrm>
          </p:contentPart>
        </mc:Choice>
        <mc:Fallback xmlns="">
          <p:pic>
            <p:nvPicPr>
              <p:cNvPr id="308" name="墨迹 307"/>
            </p:nvPicPr>
            <p:blipFill>
              <a:blip/>
            </p:blipFill>
            <p:spPr>
              <a:xfrm>
                <a:off x="7704666" y="6350417"/>
                <a:ext cx="84666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309" name="墨迹 308"/>
              <p14:cNvContentPartPr/>
              <p14:nvPr/>
            </p14:nvContentPartPr>
            <p14:xfrm>
              <a:off x="7800622" y="6296839"/>
              <a:ext cx="28222" cy="115616"/>
            </p14:xfrm>
          </p:contentPart>
        </mc:Choice>
        <mc:Fallback xmlns="">
          <p:pic>
            <p:nvPicPr>
              <p:cNvPr id="309" name="墨迹 308"/>
            </p:nvPicPr>
            <p:blipFill>
              <a:blip/>
            </p:blipFill>
            <p:spPr>
              <a:xfrm>
                <a:off x="7800622" y="6296839"/>
                <a:ext cx="28222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310" name="墨迹 309"/>
              <p14:cNvContentPartPr/>
              <p14:nvPr/>
            </p14:nvContentPartPr>
            <p14:xfrm>
              <a:off x="7857066" y="6310939"/>
              <a:ext cx="16934" cy="155094"/>
            </p14:xfrm>
          </p:contentPart>
        </mc:Choice>
        <mc:Fallback xmlns="">
          <p:pic>
            <p:nvPicPr>
              <p:cNvPr id="310" name="墨迹 309"/>
            </p:nvPicPr>
            <p:blipFill>
              <a:blip/>
            </p:blipFill>
            <p:spPr>
              <a:xfrm>
                <a:off x="7857066" y="6310939"/>
                <a:ext cx="16934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311" name="墨迹 310"/>
              <p14:cNvContentPartPr/>
              <p14:nvPr/>
            </p14:nvContentPartPr>
            <p14:xfrm>
              <a:off x="3846688" y="6683166"/>
              <a:ext cx="349956" cy="52520"/>
            </p14:xfrm>
          </p:contentPart>
        </mc:Choice>
        <mc:Fallback xmlns="">
          <p:pic>
            <p:nvPicPr>
              <p:cNvPr id="311" name="墨迹 310"/>
            </p:nvPicPr>
            <p:blipFill>
              <a:blip/>
            </p:blipFill>
            <p:spPr>
              <a:xfrm>
                <a:off x="3846688" y="6683166"/>
                <a:ext cx="349956" cy="52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312" name="墨迹 311"/>
              <p14:cNvContentPartPr/>
              <p14:nvPr/>
            </p14:nvContentPartPr>
            <p14:xfrm>
              <a:off x="4107038" y="6609848"/>
              <a:ext cx="128412" cy="239692"/>
            </p14:xfrm>
          </p:contentPart>
        </mc:Choice>
        <mc:Fallback xmlns="">
          <p:pic>
            <p:nvPicPr>
              <p:cNvPr id="312" name="墨迹 311"/>
            </p:nvPicPr>
            <p:blipFill>
              <a:blip/>
            </p:blipFill>
            <p:spPr>
              <a:xfrm>
                <a:off x="4107038" y="6609848"/>
                <a:ext cx="128412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313" name="墨迹 312"/>
              <p14:cNvContentPartPr/>
              <p14:nvPr/>
            </p14:nvContentPartPr>
            <p14:xfrm>
              <a:off x="4284133" y="6542171"/>
              <a:ext cx="152400" cy="50758"/>
            </p14:xfrm>
          </p:contentPart>
        </mc:Choice>
        <mc:Fallback xmlns="">
          <p:pic>
            <p:nvPicPr>
              <p:cNvPr id="313" name="墨迹 312"/>
            </p:nvPicPr>
            <p:blipFill>
              <a:blip/>
            </p:blipFill>
            <p:spPr>
              <a:xfrm>
                <a:off x="4284133" y="6542171"/>
                <a:ext cx="152400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314" name="墨迹 313"/>
              <p14:cNvContentPartPr/>
              <p14:nvPr/>
            </p14:nvContentPartPr>
            <p14:xfrm>
              <a:off x="4402666" y="6587289"/>
              <a:ext cx="14993" cy="338388"/>
            </p14:xfrm>
          </p:contentPart>
        </mc:Choice>
        <mc:Fallback xmlns="">
          <p:pic>
            <p:nvPicPr>
              <p:cNvPr id="314" name="墨迹 313"/>
            </p:nvPicPr>
            <p:blipFill>
              <a:blip/>
            </p:blipFill>
            <p:spPr>
              <a:xfrm>
                <a:off x="4402666" y="6587289"/>
                <a:ext cx="14993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315" name="墨迹 314"/>
              <p14:cNvContentPartPr/>
              <p14:nvPr/>
            </p14:nvContentPartPr>
            <p14:xfrm>
              <a:off x="4301066" y="6654966"/>
              <a:ext cx="67734" cy="110857"/>
            </p14:xfrm>
          </p:contentPart>
        </mc:Choice>
        <mc:Fallback xmlns="">
          <p:pic>
            <p:nvPicPr>
              <p:cNvPr id="315" name="墨迹 314"/>
            </p:nvPicPr>
            <p:blipFill>
              <a:blip/>
            </p:blipFill>
            <p:spPr>
              <a:xfrm>
                <a:off x="4301066" y="6654966"/>
                <a:ext cx="67734" cy="110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316" name="墨迹 315"/>
              <p14:cNvContentPartPr/>
              <p14:nvPr/>
            </p14:nvContentPartPr>
            <p14:xfrm>
              <a:off x="4418718" y="6567550"/>
              <a:ext cx="229482" cy="249032"/>
            </p14:xfrm>
          </p:contentPart>
        </mc:Choice>
        <mc:Fallback xmlns="">
          <p:pic>
            <p:nvPicPr>
              <p:cNvPr id="316" name="墨迹 315"/>
            </p:nvPicPr>
            <p:blipFill>
              <a:blip/>
            </p:blipFill>
            <p:spPr>
              <a:xfrm>
                <a:off x="4418718" y="6567550"/>
                <a:ext cx="229482" cy="2490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317" name="墨迹 316"/>
              <p14:cNvContentPartPr/>
              <p14:nvPr/>
            </p14:nvContentPartPr>
            <p14:xfrm>
              <a:off x="4580290" y="6523136"/>
              <a:ext cx="56621" cy="47233"/>
            </p14:xfrm>
          </p:contentPart>
        </mc:Choice>
        <mc:Fallback xmlns="">
          <p:pic>
            <p:nvPicPr>
              <p:cNvPr id="317" name="墨迹 316"/>
            </p:nvPicPr>
            <p:blipFill>
              <a:blip/>
            </p:blipFill>
            <p:spPr>
              <a:xfrm>
                <a:off x="4580290" y="6523136"/>
                <a:ext cx="56621" cy="472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318" name="墨迹 317"/>
              <p14:cNvContentPartPr/>
              <p14:nvPr/>
            </p14:nvContentPartPr>
            <p14:xfrm>
              <a:off x="7075311" y="1278120"/>
              <a:ext cx="25400" cy="30314"/>
            </p14:xfrm>
          </p:contentPart>
        </mc:Choice>
        <mc:Fallback xmlns="">
          <p:pic>
            <p:nvPicPr>
              <p:cNvPr id="318" name="墨迹 317"/>
            </p:nvPicPr>
            <p:blipFill>
              <a:blip/>
            </p:blipFill>
            <p:spPr>
              <a:xfrm>
                <a:off x="7075311" y="1278120"/>
                <a:ext cx="25400" cy="303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319" name="墨迹 318"/>
              <p14:cNvContentPartPr/>
              <p14:nvPr/>
            </p14:nvContentPartPr>
            <p14:xfrm>
              <a:off x="863600" y="2740944"/>
              <a:ext cx="16933" cy="50758"/>
            </p14:xfrm>
          </p:contentPart>
        </mc:Choice>
        <mc:Fallback xmlns="">
          <p:pic>
            <p:nvPicPr>
              <p:cNvPr id="319" name="墨迹 318"/>
            </p:nvPicPr>
            <p:blipFill>
              <a:blip/>
            </p:blipFill>
            <p:spPr>
              <a:xfrm>
                <a:off x="863600" y="2740944"/>
                <a:ext cx="16933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320" name="墨迹 319"/>
              <p14:cNvContentPartPr/>
              <p14:nvPr/>
            </p14:nvContentPartPr>
            <p14:xfrm>
              <a:off x="863600" y="2812499"/>
              <a:ext cx="16933" cy="249208"/>
            </p14:xfrm>
          </p:contentPart>
        </mc:Choice>
        <mc:Fallback xmlns="">
          <p:pic>
            <p:nvPicPr>
              <p:cNvPr id="320" name="墨迹 319"/>
            </p:nvPicPr>
            <p:blipFill>
              <a:blip/>
            </p:blipFill>
            <p:spPr>
              <a:xfrm>
                <a:off x="863600" y="2812499"/>
                <a:ext cx="16933" cy="249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321" name="墨迹 320"/>
              <p14:cNvContentPartPr/>
              <p14:nvPr/>
            </p14:nvContentPartPr>
            <p14:xfrm>
              <a:off x="866422" y="2780422"/>
              <a:ext cx="149578" cy="262251"/>
            </p14:xfrm>
          </p:contentPart>
        </mc:Choice>
        <mc:Fallback xmlns="">
          <p:pic>
            <p:nvPicPr>
              <p:cNvPr id="321" name="墨迹 320"/>
            </p:nvPicPr>
            <p:blipFill>
              <a:blip/>
            </p:blipFill>
            <p:spPr>
              <a:xfrm>
                <a:off x="866422" y="2780422"/>
                <a:ext cx="149578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322" name="墨迹 321"/>
              <p14:cNvContentPartPr/>
              <p14:nvPr/>
            </p14:nvContentPartPr>
            <p14:xfrm>
              <a:off x="1140177" y="2910138"/>
              <a:ext cx="55034" cy="36658"/>
            </p14:xfrm>
          </p:contentPart>
        </mc:Choice>
        <mc:Fallback xmlns="">
          <p:pic>
            <p:nvPicPr>
              <p:cNvPr id="322" name="墨迹 321"/>
            </p:nvPicPr>
            <p:blipFill>
              <a:blip/>
            </p:blipFill>
            <p:spPr>
              <a:xfrm>
                <a:off x="1140177" y="2910138"/>
                <a:ext cx="55034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323" name="墨迹 322"/>
              <p14:cNvContentPartPr/>
              <p14:nvPr/>
            </p14:nvContentPartPr>
            <p14:xfrm>
              <a:off x="1136826" y="2989095"/>
              <a:ext cx="59796" cy="36659"/>
            </p14:xfrm>
          </p:contentPart>
        </mc:Choice>
        <mc:Fallback xmlns="">
          <p:pic>
            <p:nvPicPr>
              <p:cNvPr id="323" name="墨迹 322"/>
            </p:nvPicPr>
            <p:blipFill>
              <a:blip/>
            </p:blipFill>
            <p:spPr>
              <a:xfrm>
                <a:off x="1136826" y="2989095"/>
                <a:ext cx="59796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324" name="墨迹 323"/>
              <p14:cNvContentPartPr/>
              <p14:nvPr/>
            </p14:nvContentPartPr>
            <p14:xfrm>
              <a:off x="1320094" y="2688599"/>
              <a:ext cx="196144" cy="582486"/>
            </p14:xfrm>
          </p:contentPart>
        </mc:Choice>
        <mc:Fallback xmlns="">
          <p:pic>
            <p:nvPicPr>
              <p:cNvPr id="324" name="墨迹 323"/>
            </p:nvPicPr>
            <p:blipFill>
              <a:blip/>
            </p:blipFill>
            <p:spPr>
              <a:xfrm>
                <a:off x="1320094" y="2688599"/>
                <a:ext cx="196144" cy="5824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325" name="墨迹 324"/>
              <p14:cNvContentPartPr/>
              <p14:nvPr/>
            </p14:nvContentPartPr>
            <p14:xfrm>
              <a:off x="1493661" y="2814613"/>
              <a:ext cx="120650" cy="126543"/>
            </p14:xfrm>
          </p:contentPart>
        </mc:Choice>
        <mc:Fallback xmlns="">
          <p:pic>
            <p:nvPicPr>
              <p:cNvPr id="325" name="墨迹 324"/>
            </p:nvPicPr>
            <p:blipFill>
              <a:blip/>
            </p:blipFill>
            <p:spPr>
              <a:xfrm>
                <a:off x="1493661" y="2814613"/>
                <a:ext cx="120650" cy="1265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326" name="墨迹 325"/>
              <p14:cNvContentPartPr/>
              <p14:nvPr/>
            </p14:nvContentPartPr>
            <p14:xfrm>
              <a:off x="1659466" y="2716798"/>
              <a:ext cx="11289" cy="196160"/>
            </p14:xfrm>
          </p:contentPart>
        </mc:Choice>
        <mc:Fallback xmlns="">
          <p:pic>
            <p:nvPicPr>
              <p:cNvPr id="326" name="墨迹 325"/>
            </p:nvPicPr>
            <p:blipFill>
              <a:blip/>
            </p:blipFill>
            <p:spPr>
              <a:xfrm>
                <a:off x="1659466" y="2716798"/>
                <a:ext cx="11289" cy="196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327" name="墨迹 326"/>
              <p14:cNvContentPartPr/>
              <p14:nvPr/>
            </p14:nvContentPartPr>
            <p14:xfrm>
              <a:off x="1642533" y="2727549"/>
              <a:ext cx="186267" cy="216427"/>
            </p14:xfrm>
          </p:contentPart>
        </mc:Choice>
        <mc:Fallback xmlns="">
          <p:pic>
            <p:nvPicPr>
              <p:cNvPr id="327" name="墨迹 326"/>
            </p:nvPicPr>
            <p:blipFill>
              <a:blip/>
            </p:blipFill>
            <p:spPr>
              <a:xfrm>
                <a:off x="1642533" y="2727549"/>
                <a:ext cx="186267" cy="2164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328" name="墨迹 327"/>
              <p14:cNvContentPartPr/>
              <p14:nvPr/>
            </p14:nvContentPartPr>
            <p14:xfrm>
              <a:off x="1755422" y="2723319"/>
              <a:ext cx="101600" cy="138880"/>
            </p14:xfrm>
          </p:contentPart>
        </mc:Choice>
        <mc:Fallback xmlns="">
          <p:pic>
            <p:nvPicPr>
              <p:cNvPr id="328" name="墨迹 327"/>
            </p:nvPicPr>
            <p:blipFill>
              <a:blip/>
            </p:blipFill>
            <p:spPr>
              <a:xfrm>
                <a:off x="1755422" y="2723319"/>
                <a:ext cx="101600" cy="138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329" name="墨迹 328"/>
              <p14:cNvContentPartPr/>
              <p14:nvPr/>
            </p14:nvContentPartPr>
            <p14:xfrm>
              <a:off x="2152650" y="2636079"/>
              <a:ext cx="65616" cy="198274"/>
            </p14:xfrm>
          </p:contentPart>
        </mc:Choice>
        <mc:Fallback xmlns="">
          <p:pic>
            <p:nvPicPr>
              <p:cNvPr id="329" name="墨迹 328"/>
            </p:nvPicPr>
            <p:blipFill>
              <a:blip/>
            </p:blipFill>
            <p:spPr>
              <a:xfrm>
                <a:off x="2152650" y="2636079"/>
                <a:ext cx="65616" cy="198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330" name="墨迹 329"/>
              <p14:cNvContentPartPr/>
              <p14:nvPr/>
            </p14:nvContentPartPr>
            <p14:xfrm>
              <a:off x="2247900" y="2650707"/>
              <a:ext cx="21166" cy="148045"/>
            </p14:xfrm>
          </p:contentPart>
        </mc:Choice>
        <mc:Fallback xmlns="">
          <p:pic>
            <p:nvPicPr>
              <p:cNvPr id="330" name="墨迹 329"/>
            </p:nvPicPr>
            <p:blipFill>
              <a:blip/>
            </p:blipFill>
            <p:spPr>
              <a:xfrm>
                <a:off x="2247900" y="2650707"/>
                <a:ext cx="21166" cy="1480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331" name="墨迹 330"/>
              <p14:cNvContentPartPr/>
              <p14:nvPr/>
            </p14:nvContentPartPr>
            <p14:xfrm>
              <a:off x="2257777" y="2690185"/>
              <a:ext cx="62089" cy="33839"/>
            </p14:xfrm>
          </p:contentPart>
        </mc:Choice>
        <mc:Fallback xmlns="">
          <p:pic>
            <p:nvPicPr>
              <p:cNvPr id="331" name="墨迹 330"/>
            </p:nvPicPr>
            <p:blipFill>
              <a:blip/>
            </p:blipFill>
            <p:spPr>
              <a:xfrm>
                <a:off x="2257777" y="2690185"/>
                <a:ext cx="6208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332" name="墨迹 331"/>
              <p14:cNvContentPartPr/>
              <p14:nvPr/>
            </p14:nvContentPartPr>
            <p14:xfrm>
              <a:off x="2342444" y="2592899"/>
              <a:ext cx="16933" cy="359537"/>
            </p14:xfrm>
          </p:contentPart>
        </mc:Choice>
        <mc:Fallback xmlns="">
          <p:pic>
            <p:nvPicPr>
              <p:cNvPr id="332" name="墨迹 331"/>
            </p:nvPicPr>
            <p:blipFill>
              <a:blip/>
            </p:blipFill>
            <p:spPr>
              <a:xfrm>
                <a:off x="2342444" y="2592899"/>
                <a:ext cx="16933" cy="3595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333" name="墨迹 332"/>
              <p14:cNvContentPartPr/>
              <p14:nvPr/>
            </p14:nvContentPartPr>
            <p14:xfrm>
              <a:off x="2387600" y="2639427"/>
              <a:ext cx="87488" cy="16920"/>
            </p14:xfrm>
          </p:contentPart>
        </mc:Choice>
        <mc:Fallback xmlns="">
          <p:pic>
            <p:nvPicPr>
              <p:cNvPr id="333" name="墨迹 332"/>
            </p:nvPicPr>
            <p:blipFill>
              <a:blip/>
            </p:blipFill>
            <p:spPr>
              <a:xfrm>
                <a:off x="2387600" y="2639427"/>
                <a:ext cx="87488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334" name="墨迹 333"/>
              <p14:cNvContentPartPr/>
              <p14:nvPr/>
            </p14:nvContentPartPr>
            <p14:xfrm>
              <a:off x="2444044" y="2596600"/>
              <a:ext cx="11289" cy="104865"/>
            </p14:xfrm>
          </p:contentPart>
        </mc:Choice>
        <mc:Fallback xmlns="">
          <p:pic>
            <p:nvPicPr>
              <p:cNvPr id="334" name="墨迹 333"/>
            </p:nvPicPr>
            <p:blipFill>
              <a:blip/>
            </p:blipFill>
            <p:spPr>
              <a:xfrm>
                <a:off x="2444044" y="2596600"/>
                <a:ext cx="11289" cy="1048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335" name="墨迹 334"/>
              <p14:cNvContentPartPr/>
              <p14:nvPr/>
            </p14:nvContentPartPr>
            <p14:xfrm>
              <a:off x="2458155" y="2549190"/>
              <a:ext cx="85549" cy="279171"/>
            </p14:xfrm>
          </p:contentPart>
        </mc:Choice>
        <mc:Fallback xmlns="">
          <p:pic>
            <p:nvPicPr>
              <p:cNvPr id="335" name="墨迹 334"/>
            </p:nvPicPr>
            <p:blipFill>
              <a:blip/>
            </p:blipFill>
            <p:spPr>
              <a:xfrm>
                <a:off x="2458155" y="2549190"/>
                <a:ext cx="85549" cy="2791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336" name="墨迹 335"/>
              <p14:cNvContentPartPr/>
              <p14:nvPr/>
            </p14:nvContentPartPr>
            <p14:xfrm>
              <a:off x="2012244" y="2870659"/>
              <a:ext cx="671689" cy="67678"/>
            </p14:xfrm>
          </p:contentPart>
        </mc:Choice>
        <mc:Fallback xmlns="">
          <p:pic>
            <p:nvPicPr>
              <p:cNvPr id="336" name="墨迹 335"/>
            </p:nvPicPr>
            <p:blipFill>
              <a:blip/>
            </p:blipFill>
            <p:spPr>
              <a:xfrm>
                <a:off x="2012244" y="2870659"/>
                <a:ext cx="671689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337" name="墨迹 336"/>
              <p14:cNvContentPartPr/>
              <p14:nvPr/>
            </p14:nvContentPartPr>
            <p14:xfrm>
              <a:off x="2122311" y="2949616"/>
              <a:ext cx="79022" cy="287630"/>
            </p14:xfrm>
          </p:contentPart>
        </mc:Choice>
        <mc:Fallback xmlns="">
          <p:pic>
            <p:nvPicPr>
              <p:cNvPr id="337" name="墨迹 336"/>
            </p:nvPicPr>
            <p:blipFill>
              <a:blip/>
            </p:blipFill>
            <p:spPr>
              <a:xfrm>
                <a:off x="2122311" y="2949616"/>
                <a:ext cx="79022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338" name="墨迹 337"/>
              <p14:cNvContentPartPr/>
              <p14:nvPr/>
            </p14:nvContentPartPr>
            <p14:xfrm>
              <a:off x="2253544" y="3032451"/>
              <a:ext cx="15522" cy="164964"/>
            </p14:xfrm>
          </p:contentPart>
        </mc:Choice>
        <mc:Fallback xmlns="">
          <p:pic>
            <p:nvPicPr>
              <p:cNvPr id="338" name="墨迹 337"/>
            </p:nvPicPr>
            <p:blipFill>
              <a:blip/>
            </p:blipFill>
            <p:spPr>
              <a:xfrm>
                <a:off x="2253544" y="3032451"/>
                <a:ext cx="15522" cy="1649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339" name="墨迹 338"/>
              <p14:cNvContentPartPr/>
              <p14:nvPr/>
            </p14:nvContentPartPr>
            <p14:xfrm>
              <a:off x="2257777" y="2969179"/>
              <a:ext cx="258234" cy="232290"/>
            </p14:xfrm>
          </p:contentPart>
        </mc:Choice>
        <mc:Fallback xmlns="">
          <p:pic>
            <p:nvPicPr>
              <p:cNvPr id="339" name="墨迹 338"/>
            </p:nvPicPr>
            <p:blipFill>
              <a:blip/>
            </p:blipFill>
            <p:spPr>
              <a:xfrm>
                <a:off x="2257777" y="2969179"/>
                <a:ext cx="258234" cy="2322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340" name="墨迹 339"/>
              <p14:cNvContentPartPr/>
              <p14:nvPr/>
            </p14:nvContentPartPr>
            <p14:xfrm>
              <a:off x="2517422" y="2992972"/>
              <a:ext cx="28222" cy="241454"/>
            </p14:xfrm>
          </p:contentPart>
        </mc:Choice>
        <mc:Fallback xmlns="">
          <p:pic>
            <p:nvPicPr>
              <p:cNvPr id="340" name="墨迹 339"/>
            </p:nvPicPr>
            <p:blipFill>
              <a:blip/>
            </p:blipFill>
            <p:spPr>
              <a:xfrm>
                <a:off x="2517422" y="2992972"/>
                <a:ext cx="28222" cy="241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341" name="墨迹 340"/>
              <p14:cNvContentPartPr/>
              <p14:nvPr/>
            </p14:nvContentPartPr>
            <p14:xfrm>
              <a:off x="2455333" y="3099071"/>
              <a:ext cx="107244" cy="47939"/>
            </p14:xfrm>
          </p:contentPart>
        </mc:Choice>
        <mc:Fallback xmlns="">
          <p:pic>
            <p:nvPicPr>
              <p:cNvPr id="341" name="墨迹 340"/>
            </p:nvPicPr>
            <p:blipFill>
              <a:blip/>
            </p:blipFill>
            <p:spPr>
              <a:xfrm>
                <a:off x="2455333" y="3099071"/>
                <a:ext cx="107244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342" name="墨迹 341"/>
              <p14:cNvContentPartPr/>
              <p14:nvPr/>
            </p14:nvContentPartPr>
            <p14:xfrm>
              <a:off x="2590800" y="3006014"/>
              <a:ext cx="90311" cy="273530"/>
            </p14:xfrm>
          </p:contentPart>
        </mc:Choice>
        <mc:Fallback xmlns="">
          <p:pic>
            <p:nvPicPr>
              <p:cNvPr id="342" name="墨迹 341"/>
            </p:nvPicPr>
            <p:blipFill>
              <a:blip/>
            </p:blipFill>
            <p:spPr>
              <a:xfrm>
                <a:off x="2590800" y="3006014"/>
                <a:ext cx="90311" cy="273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343" name="墨迹 342"/>
              <p14:cNvContentPartPr/>
              <p14:nvPr/>
            </p14:nvContentPartPr>
            <p14:xfrm>
              <a:off x="2774950" y="2786062"/>
              <a:ext cx="154516" cy="33839"/>
            </p14:xfrm>
          </p:contentPart>
        </mc:Choice>
        <mc:Fallback xmlns="">
          <p:pic>
            <p:nvPicPr>
              <p:cNvPr id="343" name="墨迹 342"/>
            </p:nvPicPr>
            <p:blipFill>
              <a:blip/>
            </p:blipFill>
            <p:spPr>
              <a:xfrm>
                <a:off x="2774950" y="2786062"/>
                <a:ext cx="15451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344" name="墨迹 343"/>
              <p14:cNvContentPartPr/>
              <p14:nvPr/>
            </p14:nvContentPartPr>
            <p14:xfrm>
              <a:off x="2779183" y="2910138"/>
              <a:ext cx="178505" cy="25379"/>
            </p14:xfrm>
          </p:contentPart>
        </mc:Choice>
        <mc:Fallback xmlns="">
          <p:pic>
            <p:nvPicPr>
              <p:cNvPr id="344" name="墨迹 343"/>
            </p:nvPicPr>
            <p:blipFill>
              <a:blip/>
            </p:blipFill>
            <p:spPr>
              <a:xfrm>
                <a:off x="2779183" y="2910138"/>
                <a:ext cx="178505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345" name="墨迹 344"/>
              <p14:cNvContentPartPr/>
              <p14:nvPr/>
            </p14:nvContentPartPr>
            <p14:xfrm>
              <a:off x="3066344" y="2845280"/>
              <a:ext cx="946856" cy="53578"/>
            </p14:xfrm>
          </p:contentPart>
        </mc:Choice>
        <mc:Fallback xmlns="">
          <p:pic>
            <p:nvPicPr>
              <p:cNvPr id="345" name="墨迹 344"/>
            </p:nvPicPr>
            <p:blipFill>
              <a:blip/>
            </p:blipFill>
            <p:spPr>
              <a:xfrm>
                <a:off x="3066344" y="2845280"/>
                <a:ext cx="946856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346" name="墨迹 345"/>
              <p14:cNvContentPartPr/>
              <p14:nvPr/>
            </p14:nvContentPartPr>
            <p14:xfrm>
              <a:off x="3258255" y="2514646"/>
              <a:ext cx="26811" cy="309485"/>
            </p14:xfrm>
          </p:contentPart>
        </mc:Choice>
        <mc:Fallback xmlns="">
          <p:pic>
            <p:nvPicPr>
              <p:cNvPr id="346" name="墨迹 345"/>
            </p:nvPicPr>
            <p:blipFill>
              <a:blip/>
            </p:blipFill>
            <p:spPr>
              <a:xfrm>
                <a:off x="3258255" y="2514646"/>
                <a:ext cx="26811" cy="309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347" name="墨迹 346"/>
              <p14:cNvContentPartPr/>
              <p14:nvPr/>
            </p14:nvContentPartPr>
            <p14:xfrm>
              <a:off x="3285066" y="2570692"/>
              <a:ext cx="134761" cy="167432"/>
            </p14:xfrm>
          </p:contentPart>
        </mc:Choice>
        <mc:Fallback xmlns="">
          <p:pic>
            <p:nvPicPr>
              <p:cNvPr id="347" name="墨迹 346"/>
            </p:nvPicPr>
            <p:blipFill>
              <a:blip/>
            </p:blipFill>
            <p:spPr>
              <a:xfrm>
                <a:off x="3285066" y="2570692"/>
                <a:ext cx="134761" cy="1674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348" name="墨迹 347"/>
              <p14:cNvContentPartPr/>
              <p14:nvPr/>
            </p14:nvContentPartPr>
            <p14:xfrm>
              <a:off x="3390547" y="2635726"/>
              <a:ext cx="120297" cy="103279"/>
            </p14:xfrm>
          </p:contentPart>
        </mc:Choice>
        <mc:Fallback xmlns="">
          <p:pic>
            <p:nvPicPr>
              <p:cNvPr id="348" name="墨迹 347"/>
            </p:nvPicPr>
            <p:blipFill>
              <a:blip/>
            </p:blipFill>
            <p:spPr>
              <a:xfrm>
                <a:off x="3390547" y="2635726"/>
                <a:ext cx="120297" cy="103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349" name="墨迹 348"/>
              <p14:cNvContentPartPr/>
              <p14:nvPr/>
            </p14:nvContentPartPr>
            <p14:xfrm>
              <a:off x="3567288" y="2684545"/>
              <a:ext cx="11289" cy="70498"/>
            </p14:xfrm>
          </p:contentPart>
        </mc:Choice>
        <mc:Fallback xmlns="">
          <p:pic>
            <p:nvPicPr>
              <p:cNvPr id="349" name="墨迹 348"/>
            </p:nvPicPr>
            <p:blipFill>
              <a:blip/>
            </p:blipFill>
            <p:spPr>
              <a:xfrm>
                <a:off x="3567288" y="2684545"/>
                <a:ext cx="11289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350" name="墨迹 349"/>
              <p14:cNvContentPartPr/>
              <p14:nvPr/>
            </p14:nvContentPartPr>
            <p14:xfrm>
              <a:off x="3691466" y="2444149"/>
              <a:ext cx="16934" cy="336273"/>
            </p14:xfrm>
          </p:contentPart>
        </mc:Choice>
        <mc:Fallback xmlns="">
          <p:pic>
            <p:nvPicPr>
              <p:cNvPr id="350" name="墨迹 349"/>
            </p:nvPicPr>
            <p:blipFill>
              <a:blip/>
            </p:blipFill>
            <p:spPr>
              <a:xfrm>
                <a:off x="3691466" y="2444149"/>
                <a:ext cx="16934" cy="3362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351" name="墨迹 350"/>
              <p14:cNvContentPartPr/>
              <p14:nvPr/>
            </p14:nvContentPartPr>
            <p14:xfrm>
              <a:off x="3718277" y="2553244"/>
              <a:ext cx="128411" cy="114382"/>
            </p14:xfrm>
          </p:contentPart>
        </mc:Choice>
        <mc:Fallback xmlns="">
          <p:pic>
            <p:nvPicPr>
              <p:cNvPr id="351" name="墨迹 350"/>
            </p:nvPicPr>
            <p:blipFill>
              <a:blip/>
            </p:blipFill>
            <p:spPr>
              <a:xfrm>
                <a:off x="3718277" y="2553244"/>
                <a:ext cx="128411" cy="1143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352" name="墨迹 351"/>
              <p14:cNvContentPartPr/>
              <p14:nvPr/>
            </p14:nvContentPartPr>
            <p14:xfrm>
              <a:off x="3826933" y="2584968"/>
              <a:ext cx="84667" cy="113677"/>
            </p14:xfrm>
          </p:contentPart>
        </mc:Choice>
        <mc:Fallback xmlns="">
          <p:pic>
            <p:nvPicPr>
              <p:cNvPr id="352" name="墨迹 351"/>
            </p:nvPicPr>
            <p:blipFill>
              <a:blip/>
            </p:blipFill>
            <p:spPr>
              <a:xfrm>
                <a:off x="3826933" y="2584968"/>
                <a:ext cx="84667" cy="113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353" name="墨迹 352"/>
              <p14:cNvContentPartPr/>
              <p14:nvPr/>
            </p14:nvContentPartPr>
            <p14:xfrm>
              <a:off x="3968044" y="2601887"/>
              <a:ext cx="112889" cy="88298"/>
            </p14:xfrm>
          </p:contentPart>
        </mc:Choice>
        <mc:Fallback xmlns="">
          <p:pic>
            <p:nvPicPr>
              <p:cNvPr id="353" name="墨迹 352"/>
            </p:nvPicPr>
            <p:blipFill>
              <a:blip/>
            </p:blipFill>
            <p:spPr>
              <a:xfrm>
                <a:off x="3968044" y="2601887"/>
                <a:ext cx="112889" cy="88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354" name="墨迹 353"/>
              <p14:cNvContentPartPr/>
              <p14:nvPr/>
            </p14:nvContentPartPr>
            <p14:xfrm>
              <a:off x="3945466" y="2805801"/>
              <a:ext cx="491067" cy="64858"/>
            </p14:xfrm>
          </p:contentPart>
        </mc:Choice>
        <mc:Fallback xmlns="">
          <p:pic>
            <p:nvPicPr>
              <p:cNvPr id="354" name="墨迹 353"/>
            </p:nvPicPr>
            <p:blipFill>
              <a:blip/>
            </p:blipFill>
            <p:spPr>
              <a:xfrm>
                <a:off x="3945466" y="2805801"/>
                <a:ext cx="491067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355" name="墨迹 354"/>
              <p14:cNvContentPartPr/>
              <p14:nvPr/>
            </p14:nvContentPartPr>
            <p14:xfrm>
              <a:off x="3251200" y="3000375"/>
              <a:ext cx="79022" cy="240220"/>
            </p14:xfrm>
          </p:contentPart>
        </mc:Choice>
        <mc:Fallback xmlns="">
          <p:pic>
            <p:nvPicPr>
              <p:cNvPr id="355" name="墨迹 354"/>
            </p:nvPicPr>
            <p:blipFill>
              <a:blip/>
            </p:blipFill>
            <p:spPr>
              <a:xfrm>
                <a:off x="3251200" y="3000375"/>
                <a:ext cx="79022" cy="2402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356" name="墨迹 355"/>
              <p14:cNvContentPartPr/>
              <p14:nvPr/>
            </p14:nvContentPartPr>
            <p14:xfrm>
              <a:off x="3386666" y="3014122"/>
              <a:ext cx="22578" cy="204795"/>
            </p14:xfrm>
          </p:contentPart>
        </mc:Choice>
        <mc:Fallback xmlns="">
          <p:pic>
            <p:nvPicPr>
              <p:cNvPr id="356" name="墨迹 355"/>
            </p:nvPicPr>
            <p:blipFill>
              <a:blip/>
            </p:blipFill>
            <p:spPr>
              <a:xfrm>
                <a:off x="3386666" y="3014122"/>
                <a:ext cx="22578" cy="204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357" name="墨迹 356"/>
              <p14:cNvContentPartPr/>
              <p14:nvPr/>
            </p14:nvContentPartPr>
            <p14:xfrm>
              <a:off x="3392311" y="3084972"/>
              <a:ext cx="73377" cy="50758"/>
            </p14:xfrm>
          </p:contentPart>
        </mc:Choice>
        <mc:Fallback xmlns="">
          <p:pic>
            <p:nvPicPr>
              <p:cNvPr id="357" name="墨迹 356"/>
            </p:nvPicPr>
            <p:blipFill>
              <a:blip/>
            </p:blipFill>
            <p:spPr>
              <a:xfrm>
                <a:off x="3392311" y="3084972"/>
                <a:ext cx="73377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358" name="墨迹 357"/>
              <p14:cNvContentPartPr/>
              <p14:nvPr/>
            </p14:nvContentPartPr>
            <p14:xfrm>
              <a:off x="3461984" y="3015531"/>
              <a:ext cx="14993" cy="337331"/>
            </p14:xfrm>
          </p:contentPart>
        </mc:Choice>
        <mc:Fallback xmlns="">
          <p:pic>
            <p:nvPicPr>
              <p:cNvPr id="358" name="墨迹 357"/>
            </p:nvPicPr>
            <p:blipFill>
              <a:blip/>
            </p:blipFill>
            <p:spPr>
              <a:xfrm>
                <a:off x="3461984" y="3015531"/>
                <a:ext cx="14993" cy="337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359" name="墨迹 358"/>
              <p14:cNvContentPartPr/>
              <p14:nvPr/>
            </p14:nvContentPartPr>
            <p14:xfrm>
              <a:off x="3547004" y="3006014"/>
              <a:ext cx="102129" cy="16919"/>
            </p14:xfrm>
          </p:contentPart>
        </mc:Choice>
        <mc:Fallback xmlns="">
          <p:pic>
            <p:nvPicPr>
              <p:cNvPr id="359" name="墨迹 358"/>
            </p:nvPicPr>
            <p:blipFill>
              <a:blip/>
            </p:blipFill>
            <p:spPr>
              <a:xfrm>
                <a:off x="3547004" y="3006014"/>
                <a:ext cx="10212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360" name="墨迹 359"/>
              <p14:cNvContentPartPr/>
              <p14:nvPr/>
            </p14:nvContentPartPr>
            <p14:xfrm>
              <a:off x="3595511" y="2980635"/>
              <a:ext cx="22577" cy="124076"/>
            </p14:xfrm>
          </p:contentPart>
        </mc:Choice>
        <mc:Fallback xmlns="">
          <p:pic>
            <p:nvPicPr>
              <p:cNvPr id="360" name="墨迹 359"/>
            </p:nvPicPr>
            <p:blipFill>
              <a:blip/>
            </p:blipFill>
            <p:spPr>
              <a:xfrm>
                <a:off x="3595511" y="2980635"/>
                <a:ext cx="22577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361" name="墨迹 360"/>
              <p14:cNvContentPartPr/>
              <p14:nvPr/>
            </p14:nvContentPartPr>
            <p14:xfrm>
              <a:off x="3595511" y="2960896"/>
              <a:ext cx="107244" cy="284810"/>
            </p14:xfrm>
          </p:contentPart>
        </mc:Choice>
        <mc:Fallback xmlns="">
          <p:pic>
            <p:nvPicPr>
              <p:cNvPr id="361" name="墨迹 360"/>
            </p:nvPicPr>
            <p:blipFill>
              <a:blip/>
            </p:blipFill>
            <p:spPr>
              <a:xfrm>
                <a:off x="3595511" y="2960896"/>
                <a:ext cx="107244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364" name="墨迹 363"/>
              <p14:cNvContentPartPr/>
              <p14:nvPr/>
            </p14:nvContentPartPr>
            <p14:xfrm>
              <a:off x="3821288" y="3006014"/>
              <a:ext cx="67734" cy="262251"/>
            </p14:xfrm>
          </p:contentPart>
        </mc:Choice>
        <mc:Fallback xmlns="">
          <p:pic>
            <p:nvPicPr>
              <p:cNvPr id="364" name="墨迹 363"/>
            </p:nvPicPr>
            <p:blipFill>
              <a:blip/>
            </p:blipFill>
            <p:spPr>
              <a:xfrm>
                <a:off x="3821288" y="3006014"/>
                <a:ext cx="67734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365" name="墨迹 364"/>
              <p14:cNvContentPartPr/>
              <p14:nvPr/>
            </p14:nvContentPartPr>
            <p14:xfrm>
              <a:off x="3913716" y="3006014"/>
              <a:ext cx="82550" cy="253439"/>
            </p14:xfrm>
          </p:contentPart>
        </mc:Choice>
        <mc:Fallback xmlns="">
          <p:pic>
            <p:nvPicPr>
              <p:cNvPr id="365" name="墨迹 364"/>
            </p:nvPicPr>
            <p:blipFill>
              <a:blip/>
            </p:blipFill>
            <p:spPr>
              <a:xfrm>
                <a:off x="3913716" y="3006014"/>
                <a:ext cx="82550" cy="2534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366" name="墨迹 365"/>
              <p14:cNvContentPartPr/>
              <p14:nvPr/>
            </p14:nvContentPartPr>
            <p14:xfrm>
              <a:off x="4001911" y="3008834"/>
              <a:ext cx="38100" cy="250971"/>
            </p14:xfrm>
          </p:contentPart>
        </mc:Choice>
        <mc:Fallback xmlns="">
          <p:pic>
            <p:nvPicPr>
              <p:cNvPr id="366" name="墨迹 365"/>
            </p:nvPicPr>
            <p:blipFill>
              <a:blip/>
            </p:blipFill>
            <p:spPr>
              <a:xfrm>
                <a:off x="4001911" y="3008834"/>
                <a:ext cx="38100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367" name="墨迹 366"/>
              <p14:cNvContentPartPr/>
              <p14:nvPr/>
            </p14:nvContentPartPr>
            <p14:xfrm>
              <a:off x="3947583" y="3135730"/>
              <a:ext cx="105128" cy="33839"/>
            </p14:xfrm>
          </p:contentPart>
        </mc:Choice>
        <mc:Fallback xmlns="">
          <p:pic>
            <p:nvPicPr>
              <p:cNvPr id="367" name="墨迹 366"/>
            </p:nvPicPr>
            <p:blipFill>
              <a:blip/>
            </p:blipFill>
            <p:spPr>
              <a:xfrm>
                <a:off x="3947583" y="3135730"/>
                <a:ext cx="10512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368" name="墨迹 367"/>
              <p14:cNvContentPartPr/>
              <p14:nvPr/>
            </p14:nvContentPartPr>
            <p14:xfrm>
              <a:off x="4079522" y="2984865"/>
              <a:ext cx="94544" cy="114735"/>
            </p14:xfrm>
          </p:contentPart>
        </mc:Choice>
        <mc:Fallback xmlns="">
          <p:pic>
            <p:nvPicPr>
              <p:cNvPr id="368" name="墨迹 367"/>
            </p:nvPicPr>
            <p:blipFill>
              <a:blip/>
            </p:blipFill>
            <p:spPr>
              <a:xfrm>
                <a:off x="4079522" y="2984865"/>
                <a:ext cx="94544" cy="114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369" name="墨迹 368"/>
              <p14:cNvContentPartPr/>
              <p14:nvPr/>
            </p14:nvContentPartPr>
            <p14:xfrm>
              <a:off x="4157838" y="3022934"/>
              <a:ext cx="72673" cy="16919"/>
            </p14:xfrm>
          </p:contentPart>
        </mc:Choice>
        <mc:Fallback xmlns="">
          <p:pic>
            <p:nvPicPr>
              <p:cNvPr id="369" name="墨迹 368"/>
            </p:nvPicPr>
            <p:blipFill>
              <a:blip/>
            </p:blipFill>
            <p:spPr>
              <a:xfrm>
                <a:off x="4157838" y="3022934"/>
                <a:ext cx="7267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370" name="墨迹 369"/>
              <p14:cNvContentPartPr/>
              <p14:nvPr/>
            </p14:nvContentPartPr>
            <p14:xfrm>
              <a:off x="4168422" y="2949616"/>
              <a:ext cx="127000" cy="335569"/>
            </p14:xfrm>
          </p:contentPart>
        </mc:Choice>
        <mc:Fallback xmlns="">
          <p:pic>
            <p:nvPicPr>
              <p:cNvPr id="370" name="墨迹 369"/>
            </p:nvPicPr>
            <p:blipFill>
              <a:blip/>
            </p:blipFill>
            <p:spPr>
              <a:xfrm>
                <a:off x="4168422" y="2949616"/>
                <a:ext cx="127000" cy="3355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371" name="墨迹 370"/>
              <p14:cNvContentPartPr/>
              <p14:nvPr/>
            </p14:nvContentPartPr>
            <p14:xfrm>
              <a:off x="4509911" y="2757863"/>
              <a:ext cx="132644" cy="22559"/>
            </p14:xfrm>
          </p:contentPart>
        </mc:Choice>
        <mc:Fallback xmlns="">
          <p:pic>
            <p:nvPicPr>
              <p:cNvPr id="371" name="墨迹 370"/>
            </p:nvPicPr>
            <p:blipFill>
              <a:blip/>
            </p:blipFill>
            <p:spPr>
              <a:xfrm>
                <a:off x="4509911" y="2757863"/>
                <a:ext cx="1326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372" name="墨迹 371"/>
              <p14:cNvContentPartPr/>
              <p14:nvPr/>
            </p14:nvContentPartPr>
            <p14:xfrm>
              <a:off x="4514144" y="2887579"/>
              <a:ext cx="176389" cy="11279"/>
            </p14:xfrm>
          </p:contentPart>
        </mc:Choice>
        <mc:Fallback xmlns="">
          <p:pic>
            <p:nvPicPr>
              <p:cNvPr id="372" name="墨迹 371"/>
            </p:nvPicPr>
            <p:blipFill>
              <a:blip/>
            </p:blipFill>
            <p:spPr>
              <a:xfrm>
                <a:off x="4514144" y="2887579"/>
                <a:ext cx="176389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373" name="墨迹 372"/>
              <p14:cNvContentPartPr/>
              <p14:nvPr/>
            </p14:nvContentPartPr>
            <p14:xfrm>
              <a:off x="4788781" y="2771962"/>
              <a:ext cx="1008063" cy="104337"/>
            </p14:xfrm>
          </p:contentPart>
        </mc:Choice>
        <mc:Fallback xmlns="">
          <p:pic>
            <p:nvPicPr>
              <p:cNvPr id="373" name="墨迹 372"/>
            </p:nvPicPr>
            <p:blipFill>
              <a:blip/>
            </p:blipFill>
            <p:spPr>
              <a:xfrm>
                <a:off x="4788781" y="2771962"/>
                <a:ext cx="1008063" cy="104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374" name="墨迹 373"/>
              <p14:cNvContentPartPr/>
              <p14:nvPr/>
            </p14:nvContentPartPr>
            <p14:xfrm>
              <a:off x="5012266" y="2478693"/>
              <a:ext cx="50800" cy="290449"/>
            </p14:xfrm>
          </p:contentPart>
        </mc:Choice>
        <mc:Fallback xmlns="">
          <p:pic>
            <p:nvPicPr>
              <p:cNvPr id="374" name="墨迹 373"/>
            </p:nvPicPr>
            <p:blipFill>
              <a:blip/>
            </p:blipFill>
            <p:spPr>
              <a:xfrm>
                <a:off x="5012266" y="2478693"/>
                <a:ext cx="50800" cy="2904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375" name="墨迹 374"/>
              <p14:cNvContentPartPr/>
              <p14:nvPr/>
            </p14:nvContentPartPr>
            <p14:xfrm>
              <a:off x="5143500" y="2568930"/>
              <a:ext cx="86959" cy="132535"/>
            </p14:xfrm>
          </p:contentPart>
        </mc:Choice>
        <mc:Fallback xmlns="">
          <p:pic>
            <p:nvPicPr>
              <p:cNvPr id="375" name="墨迹 374"/>
            </p:nvPicPr>
            <p:blipFill>
              <a:blip/>
            </p:blipFill>
            <p:spPr>
              <a:xfrm>
                <a:off x="5143500" y="2568930"/>
                <a:ext cx="86959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376" name="墨迹 375"/>
              <p14:cNvContentPartPr/>
              <p14:nvPr/>
            </p14:nvContentPartPr>
            <p14:xfrm>
              <a:off x="5243688" y="2460363"/>
              <a:ext cx="112889" cy="38069"/>
            </p14:xfrm>
          </p:contentPart>
        </mc:Choice>
        <mc:Fallback xmlns="">
          <p:pic>
            <p:nvPicPr>
              <p:cNvPr id="376" name="墨迹 375"/>
            </p:nvPicPr>
            <p:blipFill>
              <a:blip/>
            </p:blipFill>
            <p:spPr>
              <a:xfrm>
                <a:off x="5243688" y="2460363"/>
                <a:ext cx="112889" cy="38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377" name="墨迹 376"/>
              <p14:cNvContentPartPr/>
              <p14:nvPr/>
            </p14:nvContentPartPr>
            <p14:xfrm>
              <a:off x="5365044" y="2408195"/>
              <a:ext cx="31044" cy="163555"/>
            </p14:xfrm>
          </p:contentPart>
        </mc:Choice>
        <mc:Fallback xmlns="">
          <p:pic>
            <p:nvPicPr>
              <p:cNvPr id="377" name="墨迹 376"/>
            </p:nvPicPr>
            <p:blipFill>
              <a:blip/>
            </p:blipFill>
            <p:spPr>
              <a:xfrm>
                <a:off x="5365044" y="2408195"/>
                <a:ext cx="31044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378" name="墨迹 377"/>
              <p14:cNvContentPartPr/>
              <p14:nvPr/>
            </p14:nvContentPartPr>
            <p14:xfrm>
              <a:off x="5475111" y="2376295"/>
              <a:ext cx="73378" cy="167255"/>
            </p14:xfrm>
          </p:contentPart>
        </mc:Choice>
        <mc:Fallback xmlns="">
          <p:pic>
            <p:nvPicPr>
              <p:cNvPr id="378" name="墨迹 377"/>
            </p:nvPicPr>
            <p:blipFill>
              <a:blip/>
            </p:blipFill>
            <p:spPr>
              <a:xfrm>
                <a:off x="5475111" y="2376295"/>
                <a:ext cx="73378" cy="167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379" name="墨迹 378"/>
              <p14:cNvContentPartPr/>
              <p14:nvPr/>
            </p14:nvContentPartPr>
            <p14:xfrm>
              <a:off x="4831644" y="3169569"/>
              <a:ext cx="77082" cy="129715"/>
            </p14:xfrm>
          </p:contentPart>
        </mc:Choice>
        <mc:Fallback xmlns="">
          <p:pic>
            <p:nvPicPr>
              <p:cNvPr id="379" name="墨迹 378"/>
            </p:nvPicPr>
            <p:blipFill>
              <a:blip/>
            </p:blipFill>
            <p:spPr>
              <a:xfrm>
                <a:off x="4831644" y="3169569"/>
                <a:ext cx="77082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380" name="墨迹 379"/>
              <p14:cNvContentPartPr/>
              <p14:nvPr/>
            </p14:nvContentPartPr>
            <p14:xfrm>
              <a:off x="4921955" y="3225967"/>
              <a:ext cx="47978" cy="36658"/>
            </p14:xfrm>
          </p:contentPart>
        </mc:Choice>
        <mc:Fallback xmlns="">
          <p:pic>
            <p:nvPicPr>
              <p:cNvPr id="380" name="墨迹 379"/>
            </p:nvPicPr>
            <p:blipFill>
              <a:blip/>
            </p:blipFill>
            <p:spPr>
              <a:xfrm>
                <a:off x="4921955" y="3225967"/>
                <a:ext cx="47978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381" name="墨迹 380"/>
              <p14:cNvContentPartPr/>
              <p14:nvPr/>
            </p14:nvContentPartPr>
            <p14:xfrm>
              <a:off x="5009444" y="3083562"/>
              <a:ext cx="42333" cy="289040"/>
            </p14:xfrm>
          </p:contentPart>
        </mc:Choice>
        <mc:Fallback xmlns="">
          <p:pic>
            <p:nvPicPr>
              <p:cNvPr id="381" name="墨迹 380"/>
            </p:nvPicPr>
            <p:blipFill>
              <a:blip/>
            </p:blipFill>
            <p:spPr>
              <a:xfrm>
                <a:off x="5009444" y="3083562"/>
                <a:ext cx="42333" cy="2890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382" name="墨迹 381"/>
              <p14:cNvContentPartPr/>
              <p14:nvPr/>
            </p14:nvContentPartPr>
            <p14:xfrm>
              <a:off x="5096933" y="3115638"/>
              <a:ext cx="129822" cy="180826"/>
            </p14:xfrm>
          </p:contentPart>
        </mc:Choice>
        <mc:Fallback xmlns="">
          <p:pic>
            <p:nvPicPr>
              <p:cNvPr id="382" name="墨迹 381"/>
            </p:nvPicPr>
            <p:blipFill>
              <a:blip/>
            </p:blipFill>
            <p:spPr>
              <a:xfrm>
                <a:off x="5096933" y="3115638"/>
                <a:ext cx="129822" cy="1808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383" name="墨迹 382"/>
              <p14:cNvContentPartPr/>
              <p14:nvPr/>
            </p14:nvContentPartPr>
            <p14:xfrm>
              <a:off x="5102577" y="3156174"/>
              <a:ext cx="81845" cy="131830"/>
            </p14:xfrm>
          </p:contentPart>
        </mc:Choice>
        <mc:Fallback xmlns="">
          <p:pic>
            <p:nvPicPr>
              <p:cNvPr id="383" name="墨迹 382"/>
            </p:nvPicPr>
            <p:blipFill>
              <a:blip/>
            </p:blipFill>
            <p:spPr>
              <a:xfrm>
                <a:off x="5102577" y="3156174"/>
                <a:ext cx="81845" cy="1318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384" name="墨迹 383"/>
              <p14:cNvContentPartPr/>
              <p14:nvPr/>
            </p14:nvContentPartPr>
            <p14:xfrm>
              <a:off x="5264855" y="3127270"/>
              <a:ext cx="72849" cy="128129"/>
            </p14:xfrm>
          </p:contentPart>
        </mc:Choice>
        <mc:Fallback xmlns="">
          <p:pic>
            <p:nvPicPr>
              <p:cNvPr id="384" name="墨迹 383"/>
            </p:nvPicPr>
            <p:blipFill>
              <a:blip/>
            </p:blipFill>
            <p:spPr>
              <a:xfrm>
                <a:off x="5264855" y="3127270"/>
                <a:ext cx="72849" cy="1281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385" name="墨迹 384"/>
              <p14:cNvContentPartPr/>
              <p14:nvPr/>
            </p14:nvContentPartPr>
            <p14:xfrm>
              <a:off x="5356577" y="3192128"/>
              <a:ext cx="67734" cy="62038"/>
            </p14:xfrm>
          </p:contentPart>
        </mc:Choice>
        <mc:Fallback xmlns="">
          <p:pic>
            <p:nvPicPr>
              <p:cNvPr id="385" name="墨迹 384"/>
            </p:nvPicPr>
            <p:blipFill>
              <a:blip/>
            </p:blipFill>
            <p:spPr>
              <a:xfrm>
                <a:off x="5356577" y="3192128"/>
                <a:ext cx="67734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386" name="墨迹 385"/>
              <p14:cNvContentPartPr/>
              <p14:nvPr/>
            </p14:nvContentPartPr>
            <p14:xfrm>
              <a:off x="5432777" y="3019409"/>
              <a:ext cx="98778" cy="550585"/>
            </p14:xfrm>
          </p:contentPart>
        </mc:Choice>
        <mc:Fallback xmlns="">
          <p:pic>
            <p:nvPicPr>
              <p:cNvPr id="386" name="墨迹 385"/>
            </p:nvPicPr>
            <p:blipFill>
              <a:blip/>
            </p:blipFill>
            <p:spPr>
              <a:xfrm>
                <a:off x="5432777" y="3019409"/>
                <a:ext cx="98778" cy="550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387" name="墨迹 386"/>
              <p14:cNvContentPartPr/>
              <p14:nvPr/>
            </p14:nvContentPartPr>
            <p14:xfrm>
              <a:off x="5579356" y="2994735"/>
              <a:ext cx="82021" cy="249561"/>
            </p14:xfrm>
          </p:contentPart>
        </mc:Choice>
        <mc:Fallback xmlns="">
          <p:pic>
            <p:nvPicPr>
              <p:cNvPr id="387" name="墨迹 386"/>
            </p:nvPicPr>
            <p:blipFill>
              <a:blip/>
            </p:blipFill>
            <p:spPr>
              <a:xfrm>
                <a:off x="5579356" y="2994735"/>
                <a:ext cx="82021" cy="2495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388" name="墨迹 387"/>
              <p14:cNvContentPartPr/>
              <p14:nvPr/>
            </p14:nvContentPartPr>
            <p14:xfrm>
              <a:off x="5723466" y="2729664"/>
              <a:ext cx="468489" cy="73317"/>
            </p14:xfrm>
          </p:contentPart>
        </mc:Choice>
        <mc:Fallback xmlns="">
          <p:pic>
            <p:nvPicPr>
              <p:cNvPr id="388" name="墨迹 387"/>
            </p:nvPicPr>
            <p:blipFill>
              <a:blip/>
            </p:blipFill>
            <p:spPr>
              <a:xfrm>
                <a:off x="5723466" y="2729664"/>
                <a:ext cx="468489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389" name="墨迹 388"/>
              <p14:cNvContentPartPr/>
              <p14:nvPr/>
            </p14:nvContentPartPr>
            <p14:xfrm>
              <a:off x="5720644" y="3056773"/>
              <a:ext cx="115711" cy="146634"/>
            </p14:xfrm>
          </p:contentPart>
        </mc:Choice>
        <mc:Fallback xmlns="">
          <p:pic>
            <p:nvPicPr>
              <p:cNvPr id="389" name="墨迹 388"/>
            </p:nvPicPr>
            <p:blipFill>
              <a:blip/>
            </p:blipFill>
            <p:spPr>
              <a:xfrm>
                <a:off x="5720644" y="3056773"/>
                <a:ext cx="115711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390" name="墨迹 389"/>
              <p14:cNvContentPartPr/>
              <p14:nvPr/>
            </p14:nvContentPartPr>
            <p14:xfrm>
              <a:off x="5723466" y="3026811"/>
              <a:ext cx="104422" cy="179416"/>
            </p14:xfrm>
          </p:contentPart>
        </mc:Choice>
        <mc:Fallback xmlns="">
          <p:pic>
            <p:nvPicPr>
              <p:cNvPr id="390" name="墨迹 389"/>
            </p:nvPicPr>
            <p:blipFill>
              <a:blip/>
            </p:blipFill>
            <p:spPr>
              <a:xfrm>
                <a:off x="5723466" y="3026811"/>
                <a:ext cx="104422" cy="179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391" name="墨迹 390"/>
              <p14:cNvContentPartPr/>
              <p14:nvPr/>
            </p14:nvContentPartPr>
            <p14:xfrm>
              <a:off x="5900561" y="3007953"/>
              <a:ext cx="88194" cy="263132"/>
            </p14:xfrm>
          </p:contentPart>
        </mc:Choice>
        <mc:Fallback xmlns="">
          <p:pic>
            <p:nvPicPr>
              <p:cNvPr id="391" name="墨迹 390"/>
            </p:nvPicPr>
            <p:blipFill>
              <a:blip/>
            </p:blipFill>
            <p:spPr>
              <a:xfrm>
                <a:off x="5900561" y="3007953"/>
                <a:ext cx="88194" cy="263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392" name="墨迹 391"/>
              <p14:cNvContentPartPr/>
              <p14:nvPr/>
            </p14:nvContentPartPr>
            <p14:xfrm>
              <a:off x="6030912" y="3070167"/>
              <a:ext cx="87665" cy="138880"/>
            </p14:xfrm>
          </p:contentPart>
        </mc:Choice>
        <mc:Fallback xmlns="">
          <p:pic>
            <p:nvPicPr>
              <p:cNvPr id="392" name="墨迹 391"/>
            </p:nvPicPr>
            <p:blipFill>
              <a:blip/>
            </p:blipFill>
            <p:spPr>
              <a:xfrm>
                <a:off x="6030912" y="3070167"/>
                <a:ext cx="87665" cy="138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393" name="墨迹 392"/>
              <p14:cNvContentPartPr/>
              <p14:nvPr/>
            </p14:nvContentPartPr>
            <p14:xfrm>
              <a:off x="6073422" y="2977815"/>
              <a:ext cx="101600" cy="33839"/>
            </p14:xfrm>
          </p:contentPart>
        </mc:Choice>
        <mc:Fallback xmlns="">
          <p:pic>
            <p:nvPicPr>
              <p:cNvPr id="393" name="墨迹 392"/>
            </p:nvPicPr>
            <p:blipFill>
              <a:blip/>
            </p:blipFill>
            <p:spPr>
              <a:xfrm>
                <a:off x="6073422" y="2977815"/>
                <a:ext cx="10160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394" name="墨迹 393"/>
              <p14:cNvContentPartPr/>
              <p14:nvPr/>
            </p14:nvContentPartPr>
            <p14:xfrm>
              <a:off x="6191955" y="2942390"/>
              <a:ext cx="16934" cy="108743"/>
            </p14:xfrm>
          </p:contentPart>
        </mc:Choice>
        <mc:Fallback xmlns="">
          <p:pic>
            <p:nvPicPr>
              <p:cNvPr id="394" name="墨迹 393"/>
            </p:nvPicPr>
            <p:blipFill>
              <a:blip/>
            </p:blipFill>
            <p:spPr>
              <a:xfrm>
                <a:off x="6191955" y="2942390"/>
                <a:ext cx="16934" cy="1087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395" name="墨迹 394"/>
              <p14:cNvContentPartPr/>
              <p14:nvPr/>
            </p14:nvContentPartPr>
            <p14:xfrm>
              <a:off x="6282266" y="2945915"/>
              <a:ext cx="16934" cy="116497"/>
            </p14:xfrm>
          </p:contentPart>
        </mc:Choice>
        <mc:Fallback xmlns="">
          <p:pic>
            <p:nvPicPr>
              <p:cNvPr id="395" name="墨迹 394"/>
            </p:nvPicPr>
            <p:blipFill>
              <a:blip/>
            </p:blipFill>
            <p:spPr>
              <a:xfrm>
                <a:off x="6282266" y="2945915"/>
                <a:ext cx="16934" cy="116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396" name="墨迹 395"/>
              <p14:cNvContentPartPr/>
              <p14:nvPr/>
            </p14:nvContentPartPr>
            <p14:xfrm>
              <a:off x="6381044" y="2691595"/>
              <a:ext cx="179916" cy="246742"/>
            </p14:xfrm>
          </p:contentPart>
        </mc:Choice>
        <mc:Fallback xmlns="">
          <p:pic>
            <p:nvPicPr>
              <p:cNvPr id="396" name="墨迹 395"/>
            </p:nvPicPr>
            <p:blipFill>
              <a:blip/>
            </p:blipFill>
            <p:spPr>
              <a:xfrm>
                <a:off x="6381044" y="2691595"/>
                <a:ext cx="179916" cy="246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397" name="墨迹 396"/>
              <p14:cNvContentPartPr/>
              <p14:nvPr/>
            </p14:nvContentPartPr>
            <p14:xfrm>
              <a:off x="6705600" y="2604002"/>
              <a:ext cx="28222" cy="435851"/>
            </p14:xfrm>
          </p:contentPart>
        </mc:Choice>
        <mc:Fallback xmlns="">
          <p:pic>
            <p:nvPicPr>
              <p:cNvPr id="397" name="墨迹 396"/>
            </p:nvPicPr>
            <p:blipFill>
              <a:blip/>
            </p:blipFill>
            <p:spPr>
              <a:xfrm>
                <a:off x="6705600" y="2604002"/>
                <a:ext cx="28222" cy="435851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26" y="651174"/>
            <a:ext cx="11599088" cy="43280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2" y="561703"/>
            <a:ext cx="11549474" cy="532546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761"/>
            <a:ext cx="11742510" cy="377190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96" y="4593345"/>
            <a:ext cx="6914567" cy="199204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18" y="611975"/>
            <a:ext cx="11933179" cy="333851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16" y="4765285"/>
            <a:ext cx="7209915" cy="171389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18" y="611975"/>
            <a:ext cx="11933179" cy="333851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16" y="4765285"/>
            <a:ext cx="7209915" cy="17138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3324930" y="3027869"/>
              <a:ext cx="236714" cy="330633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3324930" y="3027869"/>
                <a:ext cx="236714" cy="3306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3570111" y="3128856"/>
              <a:ext cx="104422" cy="215546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3570111" y="3128856"/>
                <a:ext cx="104422" cy="2155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3691466" y="3197768"/>
              <a:ext cx="121356" cy="16919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3691466" y="3197768"/>
                <a:ext cx="12135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3742266" y="3110351"/>
              <a:ext cx="22578" cy="183293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3742266" y="3110351"/>
                <a:ext cx="22578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3846688" y="3096251"/>
              <a:ext cx="64912" cy="169194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3846688" y="3096251"/>
                <a:ext cx="64912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3911600" y="3092726"/>
              <a:ext cx="131586" cy="168666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3911600" y="3092726"/>
                <a:ext cx="131586" cy="168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4030133" y="3175208"/>
              <a:ext cx="141111" cy="110681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4030133" y="3175208"/>
                <a:ext cx="141111" cy="1106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3183466" y="3947861"/>
              <a:ext cx="112889" cy="219953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3183466" y="3947861"/>
                <a:ext cx="112889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3287183" y="3950681"/>
              <a:ext cx="280105" cy="186995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3287183" y="3950681"/>
                <a:ext cx="280105" cy="186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3561644" y="3856215"/>
              <a:ext cx="11289" cy="562570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3561644" y="3856215"/>
                <a:ext cx="11289" cy="5625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3612444" y="4002497"/>
              <a:ext cx="81844" cy="114558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3612444" y="4002497"/>
                <a:ext cx="81844" cy="1145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3651955" y="4038098"/>
              <a:ext cx="22578" cy="155095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3651955" y="4038098"/>
                <a:ext cx="22578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3691466" y="3915961"/>
              <a:ext cx="82727" cy="288511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3691466" y="3915961"/>
                <a:ext cx="82727" cy="288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3764844" y="3927241"/>
              <a:ext cx="203200" cy="289039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3764844" y="3927241"/>
                <a:ext cx="203200" cy="2890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4024488" y="3925302"/>
              <a:ext cx="105834" cy="201623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4024488" y="3925302"/>
                <a:ext cx="105834" cy="201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4143022" y="3942222"/>
              <a:ext cx="169333" cy="167255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4143022" y="3942222"/>
                <a:ext cx="169333" cy="167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4230511" y="3963018"/>
              <a:ext cx="53622" cy="278113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4230511" y="3963018"/>
                <a:ext cx="53622" cy="278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8609718" y="3017294"/>
              <a:ext cx="204082" cy="165317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8609718" y="3017294"/>
                <a:ext cx="204082" cy="165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8802511" y="2970413"/>
              <a:ext cx="35278" cy="424748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8802511" y="2970413"/>
                <a:ext cx="35278" cy="424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8863894" y="3107531"/>
              <a:ext cx="88194" cy="95876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8863894" y="3107531"/>
                <a:ext cx="88194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8901288" y="3105416"/>
              <a:ext cx="33867" cy="168489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8901288" y="3105416"/>
                <a:ext cx="33867" cy="1684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8915400" y="3002313"/>
              <a:ext cx="101952" cy="299791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8915400" y="3002313"/>
                <a:ext cx="101952" cy="299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8553273" y="2997026"/>
              <a:ext cx="77082" cy="296618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8553273" y="2997026"/>
                <a:ext cx="77082" cy="2966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9053688" y="3010068"/>
              <a:ext cx="198967" cy="289216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9053688" y="3010068"/>
                <a:ext cx="198967" cy="2892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9287580" y="3025049"/>
              <a:ext cx="103364" cy="234756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9287580" y="3025049"/>
                <a:ext cx="103364" cy="2347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9394296" y="3090611"/>
              <a:ext cx="141993" cy="156505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9394296" y="3090611"/>
                <a:ext cx="141993" cy="156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9417755" y="3096251"/>
              <a:ext cx="110067" cy="372227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9417755" y="3096251"/>
                <a:ext cx="110067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7941733" y="3278664"/>
              <a:ext cx="682978" cy="20620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7941733" y="3278664"/>
                <a:ext cx="682978" cy="206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10375900" y="2289759"/>
              <a:ext cx="162277" cy="28199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10375900" y="2289759"/>
                <a:ext cx="16227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10428111" y="2231951"/>
              <a:ext cx="25400" cy="133946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10428111" y="2231951"/>
                <a:ext cx="25400" cy="1339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10514542" y="2230541"/>
              <a:ext cx="133702" cy="130597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10514542" y="2230541"/>
                <a:ext cx="133702" cy="130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10717036" y="2272840"/>
              <a:ext cx="103364" cy="2820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10717036" y="2272840"/>
                <a:ext cx="103364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10752667" y="2206572"/>
              <a:ext cx="28222" cy="142405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10752667" y="2206572"/>
                <a:ext cx="28222" cy="1424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10888132" y="2158986"/>
              <a:ext cx="62089" cy="173072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10888132" y="2158986"/>
                <a:ext cx="62089" cy="1730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10817577" y="2143125"/>
              <a:ext cx="160867" cy="341208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10817577" y="2143125"/>
                <a:ext cx="160867" cy="34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8254471" y="2113516"/>
              <a:ext cx="193322" cy="247446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8254471" y="2113516"/>
                <a:ext cx="193322" cy="2474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8480072" y="2154404"/>
              <a:ext cx="133350" cy="190344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8480072" y="2154404"/>
                <a:ext cx="133350" cy="190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8566855" y="2184013"/>
              <a:ext cx="187678" cy="184704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8566855" y="2184013"/>
                <a:ext cx="187678" cy="184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8767762" y="2255921"/>
              <a:ext cx="102482" cy="95876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8767762" y="2255921"/>
                <a:ext cx="102482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8782755" y="2236005"/>
              <a:ext cx="90312" cy="352664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8782755" y="2236005"/>
                <a:ext cx="90312" cy="3526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6671733" y="3290119"/>
              <a:ext cx="191911" cy="263661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6671733" y="3290119"/>
                <a:ext cx="191911" cy="2636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6911622" y="3293644"/>
              <a:ext cx="119238" cy="290803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6911622" y="3293644"/>
                <a:ext cx="119238" cy="290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墨迹 45"/>
              <p14:cNvContentPartPr/>
              <p14:nvPr/>
            </p14:nvContentPartPr>
            <p14:xfrm>
              <a:off x="7106355" y="3234074"/>
              <a:ext cx="39512" cy="375399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7106355" y="3234074"/>
                <a:ext cx="39512" cy="3753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墨迹 46"/>
              <p14:cNvContentPartPr/>
              <p14:nvPr/>
            </p14:nvContentPartPr>
            <p14:xfrm>
              <a:off x="7040562" y="3491037"/>
              <a:ext cx="206904" cy="180474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7040562" y="3491037"/>
                <a:ext cx="206904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墨迹 47"/>
              <p14:cNvContentPartPr/>
              <p14:nvPr/>
            </p14:nvContentPartPr>
            <p14:xfrm>
              <a:off x="5413022" y="3378241"/>
              <a:ext cx="161396" cy="317944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5413022" y="3378241"/>
                <a:ext cx="161396" cy="3179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墨迹 48"/>
              <p14:cNvContentPartPr/>
              <p14:nvPr/>
            </p14:nvContentPartPr>
            <p14:xfrm>
              <a:off x="5617633" y="3487336"/>
              <a:ext cx="66322" cy="136942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5617633" y="3487336"/>
                <a:ext cx="66322" cy="1369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墨迹 49"/>
              <p14:cNvContentPartPr/>
              <p14:nvPr/>
            </p14:nvContentPartPr>
            <p14:xfrm>
              <a:off x="5695244" y="3489275"/>
              <a:ext cx="146756" cy="162497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5695244" y="3489275"/>
                <a:ext cx="146756" cy="162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墨迹 50"/>
              <p14:cNvContentPartPr/>
              <p14:nvPr/>
            </p14:nvContentPartPr>
            <p14:xfrm>
              <a:off x="5861755" y="3358150"/>
              <a:ext cx="59267" cy="268243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5861755" y="3358150"/>
                <a:ext cx="59267" cy="2682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墨迹 51"/>
              <p14:cNvContentPartPr/>
              <p14:nvPr/>
            </p14:nvContentPartPr>
            <p14:xfrm>
              <a:off x="5881511" y="3527167"/>
              <a:ext cx="133174" cy="384036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5881511" y="3527167"/>
                <a:ext cx="133174" cy="3840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3" name="墨迹 52"/>
              <p14:cNvContentPartPr/>
              <p14:nvPr/>
            </p14:nvContentPartPr>
            <p14:xfrm>
              <a:off x="5311422" y="3581274"/>
              <a:ext cx="697089" cy="84597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5311422" y="3581274"/>
                <a:ext cx="697089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墨迹 53"/>
              <p14:cNvContentPartPr/>
              <p14:nvPr/>
            </p14:nvContentPartPr>
            <p14:xfrm>
              <a:off x="5441244" y="3423360"/>
              <a:ext cx="536222" cy="62038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5441244" y="3423360"/>
                <a:ext cx="536222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墨迹 54"/>
              <p14:cNvContentPartPr/>
              <p14:nvPr/>
            </p14:nvContentPartPr>
            <p14:xfrm>
              <a:off x="9516533" y="1793457"/>
              <a:ext cx="874889" cy="50758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9516533" y="1793457"/>
                <a:ext cx="874889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墨迹 55"/>
              <p14:cNvContentPartPr/>
              <p14:nvPr/>
            </p14:nvContentPartPr>
            <p14:xfrm>
              <a:off x="7563555" y="1658102"/>
              <a:ext cx="22578" cy="11279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7563555" y="1658102"/>
                <a:ext cx="22578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7" name="墨迹 56"/>
              <p14:cNvContentPartPr/>
              <p14:nvPr/>
            </p14:nvContentPartPr>
            <p14:xfrm>
              <a:off x="4543777" y="3235131"/>
              <a:ext cx="156105" cy="235462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4543777" y="3235131"/>
                <a:ext cx="156105" cy="235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8" name="墨迹 57"/>
              <p14:cNvContentPartPr/>
              <p14:nvPr/>
            </p14:nvContentPartPr>
            <p14:xfrm>
              <a:off x="4679244" y="3285008"/>
              <a:ext cx="45156" cy="73494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4679244" y="3285008"/>
                <a:ext cx="45156" cy="734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9" name="墨迹 58"/>
              <p14:cNvContentPartPr/>
              <p14:nvPr/>
            </p14:nvContentPartPr>
            <p14:xfrm>
              <a:off x="4780844" y="3278664"/>
              <a:ext cx="82726" cy="145401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4780844" y="3278664"/>
                <a:ext cx="82726" cy="1454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墨迹 59"/>
              <p14:cNvContentPartPr/>
              <p14:nvPr/>
            </p14:nvContentPartPr>
            <p14:xfrm>
              <a:off x="4876800" y="3327483"/>
              <a:ext cx="104422" cy="133417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4876800" y="3327483"/>
                <a:ext cx="104422" cy="133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" name="墨迹 60"/>
              <p14:cNvContentPartPr/>
              <p14:nvPr/>
            </p14:nvContentPartPr>
            <p14:xfrm>
              <a:off x="4604279" y="3598194"/>
              <a:ext cx="74965" cy="417345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4604279" y="3598194"/>
                <a:ext cx="74965" cy="4173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墨迹 61"/>
              <p14:cNvContentPartPr/>
              <p14:nvPr/>
            </p14:nvContentPartPr>
            <p14:xfrm>
              <a:off x="4718755" y="3554485"/>
              <a:ext cx="64911" cy="264895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4718755" y="3554485"/>
                <a:ext cx="64911" cy="264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3" name="墨迹 62"/>
              <p14:cNvContentPartPr/>
              <p14:nvPr/>
            </p14:nvContentPartPr>
            <p14:xfrm>
              <a:off x="4794426" y="3591849"/>
              <a:ext cx="89782" cy="229822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4794426" y="3591849"/>
                <a:ext cx="89782" cy="229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墨迹 63"/>
              <p14:cNvContentPartPr/>
              <p14:nvPr/>
            </p14:nvContentPartPr>
            <p14:xfrm>
              <a:off x="4910666" y="3594669"/>
              <a:ext cx="82727" cy="211492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4910666" y="3594669"/>
                <a:ext cx="82727" cy="211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5" name="墨迹 64"/>
              <p14:cNvContentPartPr/>
              <p14:nvPr/>
            </p14:nvContentPartPr>
            <p14:xfrm>
              <a:off x="5006622" y="3677151"/>
              <a:ext cx="101600" cy="146635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5006622" y="3677151"/>
                <a:ext cx="101600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6" name="墨迹 65"/>
              <p14:cNvContentPartPr/>
              <p14:nvPr/>
            </p14:nvContentPartPr>
            <p14:xfrm>
              <a:off x="5023555" y="3685082"/>
              <a:ext cx="73378" cy="282519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5023555" y="3685082"/>
                <a:ext cx="73378" cy="2825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7" name="墨迹 66"/>
              <p14:cNvContentPartPr/>
              <p14:nvPr/>
            </p14:nvContentPartPr>
            <p14:xfrm>
              <a:off x="1495777" y="1141178"/>
              <a:ext cx="121885" cy="9341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1495777" y="1141178"/>
                <a:ext cx="121885" cy="9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墨迹 67"/>
              <p14:cNvContentPartPr/>
              <p14:nvPr/>
            </p14:nvContentPartPr>
            <p14:xfrm>
              <a:off x="1540933" y="1094826"/>
              <a:ext cx="2822" cy="168489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1540933" y="1094826"/>
                <a:ext cx="2822" cy="1684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9" name="墨迹 68"/>
              <p14:cNvContentPartPr/>
              <p14:nvPr/>
            </p14:nvContentPartPr>
            <p14:xfrm>
              <a:off x="1619955" y="1054643"/>
              <a:ext cx="121356" cy="139585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1619955" y="1054643"/>
                <a:ext cx="121356" cy="139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0" name="墨迹 69"/>
              <p14:cNvContentPartPr/>
              <p14:nvPr/>
            </p14:nvContentPartPr>
            <p14:xfrm>
              <a:off x="1923168" y="1094121"/>
              <a:ext cx="125765" cy="5640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1923168" y="1094121"/>
                <a:ext cx="125765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1" name="墨迹 70"/>
              <p14:cNvContentPartPr/>
              <p14:nvPr/>
            </p14:nvContentPartPr>
            <p14:xfrm>
              <a:off x="1998133" y="1038428"/>
              <a:ext cx="16933" cy="148750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1998133" y="1038428"/>
                <a:ext cx="16933" cy="148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2" name="墨迹 71"/>
              <p14:cNvContentPartPr/>
              <p14:nvPr/>
            </p14:nvContentPartPr>
            <p14:xfrm>
              <a:off x="2088444" y="999655"/>
              <a:ext cx="86431" cy="252381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2088444" y="999655"/>
                <a:ext cx="86431" cy="252381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89" y="454408"/>
            <a:ext cx="9387722" cy="15775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1" y="4514438"/>
            <a:ext cx="10580639" cy="19582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690" y="2343562"/>
            <a:ext cx="6395390" cy="21898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墨迹 13"/>
              <p14:cNvContentPartPr/>
              <p14:nvPr/>
            </p14:nvContentPartPr>
            <p14:xfrm>
              <a:off x="8150577" y="4179093"/>
              <a:ext cx="14112" cy="22559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8150577" y="4179093"/>
                <a:ext cx="1411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墨迹 14"/>
              <p14:cNvContentPartPr/>
              <p14:nvPr/>
            </p14:nvContentPartPr>
            <p14:xfrm>
              <a:off x="8068380" y="4096435"/>
              <a:ext cx="295275" cy="203209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8068380" y="4096435"/>
                <a:ext cx="295275" cy="2032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墨迹 15"/>
              <p14:cNvContentPartPr/>
              <p14:nvPr/>
            </p14:nvContentPartPr>
            <p14:xfrm>
              <a:off x="8397875" y="4071937"/>
              <a:ext cx="145521" cy="302611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8397875" y="4071937"/>
                <a:ext cx="145521" cy="302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墨迹 16"/>
              <p14:cNvContentPartPr/>
              <p14:nvPr/>
            </p14:nvContentPartPr>
            <p14:xfrm>
              <a:off x="8500533" y="4129745"/>
              <a:ext cx="152400" cy="26789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8500533" y="4129745"/>
                <a:ext cx="152400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墨迹 17"/>
              <p14:cNvContentPartPr/>
              <p14:nvPr/>
            </p14:nvContentPartPr>
            <p14:xfrm>
              <a:off x="8726487" y="4155829"/>
              <a:ext cx="191735" cy="181179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8726487" y="4155829"/>
                <a:ext cx="191735" cy="181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墨迹 18"/>
              <p14:cNvContentPartPr/>
              <p14:nvPr/>
            </p14:nvContentPartPr>
            <p14:xfrm>
              <a:off x="8844844" y="4026114"/>
              <a:ext cx="5644" cy="198098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8844844" y="4026114"/>
                <a:ext cx="5644" cy="198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墨迹 19"/>
              <p14:cNvContentPartPr/>
              <p14:nvPr/>
            </p14:nvContentPartPr>
            <p14:xfrm>
              <a:off x="8929511" y="4017478"/>
              <a:ext cx="189089" cy="48819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8929511" y="4017478"/>
                <a:ext cx="189089" cy="48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墨迹 20"/>
              <p14:cNvContentPartPr/>
              <p14:nvPr/>
            </p14:nvContentPartPr>
            <p14:xfrm>
              <a:off x="8952088" y="3917900"/>
              <a:ext cx="172685" cy="365706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8952088" y="3917900"/>
                <a:ext cx="172685" cy="3657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" name="墨迹 21"/>
              <p14:cNvContentPartPr/>
              <p14:nvPr/>
            </p14:nvContentPartPr>
            <p14:xfrm>
              <a:off x="9183511" y="4212932"/>
              <a:ext cx="64911" cy="33839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9183511" y="4212932"/>
                <a:ext cx="6491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墨迹 22"/>
              <p14:cNvContentPartPr/>
              <p14:nvPr/>
            </p14:nvContentPartPr>
            <p14:xfrm>
              <a:off x="8983133" y="2697764"/>
              <a:ext cx="93134" cy="258197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8983133" y="2697764"/>
                <a:ext cx="93134" cy="2581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墨迹 23"/>
              <p14:cNvContentPartPr/>
              <p14:nvPr/>
            </p14:nvContentPartPr>
            <p14:xfrm>
              <a:off x="9138355" y="2685956"/>
              <a:ext cx="107245" cy="215722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9138355" y="2685956"/>
                <a:ext cx="107245" cy="2157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墨迹 24"/>
              <p14:cNvContentPartPr/>
              <p14:nvPr/>
            </p14:nvContentPartPr>
            <p14:xfrm>
              <a:off x="9225844" y="2654937"/>
              <a:ext cx="34749" cy="461053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9225844" y="2654937"/>
                <a:ext cx="34749" cy="4610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6" name="墨迹 25"/>
              <p14:cNvContentPartPr/>
              <p14:nvPr/>
            </p14:nvContentPartPr>
            <p14:xfrm>
              <a:off x="9307688" y="2690185"/>
              <a:ext cx="141112" cy="39479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9307688" y="2690185"/>
                <a:ext cx="141112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" name="墨迹 26"/>
              <p14:cNvContentPartPr/>
              <p14:nvPr/>
            </p14:nvContentPartPr>
            <p14:xfrm>
              <a:off x="9358488" y="2637665"/>
              <a:ext cx="22578" cy="182236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9358488" y="2637665"/>
                <a:ext cx="22578" cy="182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墨迹 27"/>
              <p14:cNvContentPartPr/>
              <p14:nvPr/>
            </p14:nvContentPartPr>
            <p14:xfrm>
              <a:off x="9366955" y="2599949"/>
              <a:ext cx="143934" cy="366587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9366955" y="2599949"/>
                <a:ext cx="143934" cy="366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墨迹 28"/>
              <p14:cNvContentPartPr/>
              <p14:nvPr/>
            </p14:nvContentPartPr>
            <p14:xfrm>
              <a:off x="9548812" y="2471643"/>
              <a:ext cx="122943" cy="171485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9548812" y="2471643"/>
                <a:ext cx="122943" cy="171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" name="墨迹 29"/>
              <p14:cNvContentPartPr/>
              <p14:nvPr/>
            </p14:nvContentPartPr>
            <p14:xfrm>
              <a:off x="9790112" y="2584439"/>
              <a:ext cx="115888" cy="292741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9790112" y="2584439"/>
                <a:ext cx="115888" cy="2927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1" name="墨迹 30"/>
              <p14:cNvContentPartPr/>
              <p14:nvPr/>
            </p14:nvContentPartPr>
            <p14:xfrm>
              <a:off x="9863666" y="2580209"/>
              <a:ext cx="160866" cy="290450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9863666" y="2580209"/>
                <a:ext cx="160866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2" name="墨迹 31"/>
              <p14:cNvContentPartPr/>
              <p14:nvPr/>
            </p14:nvContentPartPr>
            <p14:xfrm>
              <a:off x="10066337" y="2453314"/>
              <a:ext cx="73907" cy="169194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10066337" y="2453314"/>
                <a:ext cx="73907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3" name="墨迹 32"/>
              <p14:cNvContentPartPr/>
              <p14:nvPr/>
            </p14:nvContentPartPr>
            <p14:xfrm>
              <a:off x="10148711" y="2498432"/>
              <a:ext cx="143933" cy="28199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10148711" y="2498432"/>
                <a:ext cx="14393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4" name="墨迹 33"/>
              <p14:cNvContentPartPr/>
              <p14:nvPr/>
            </p14:nvContentPartPr>
            <p14:xfrm>
              <a:off x="10233377" y="2374356"/>
              <a:ext cx="150989" cy="468104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10233377" y="2374356"/>
                <a:ext cx="150989" cy="4681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5" name="墨迹 34"/>
              <p14:cNvContentPartPr/>
              <p14:nvPr/>
            </p14:nvContentPartPr>
            <p14:xfrm>
              <a:off x="8804627" y="2977815"/>
              <a:ext cx="1751895" cy="148398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8804627" y="2977815"/>
                <a:ext cx="1751895" cy="148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6" name="墨迹 35"/>
              <p14:cNvContentPartPr/>
              <p14:nvPr/>
            </p14:nvContentPartPr>
            <p14:xfrm>
              <a:off x="9364133" y="3216978"/>
              <a:ext cx="107244" cy="296619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9364133" y="3216978"/>
                <a:ext cx="107244" cy="2966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7" name="墨迹 36"/>
              <p14:cNvContentPartPr/>
              <p14:nvPr/>
            </p14:nvContentPartPr>
            <p14:xfrm>
              <a:off x="9540522" y="3234074"/>
              <a:ext cx="103011" cy="207615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9540522" y="3234074"/>
                <a:ext cx="103011" cy="207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8" name="墨迹 37"/>
              <p14:cNvContentPartPr/>
              <p14:nvPr/>
            </p14:nvContentPartPr>
            <p14:xfrm>
              <a:off x="9618133" y="3209752"/>
              <a:ext cx="256117" cy="227707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9618133" y="3209752"/>
                <a:ext cx="256117" cy="227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9" name="墨迹 38"/>
              <p14:cNvContentPartPr/>
              <p14:nvPr/>
            </p14:nvContentPartPr>
            <p14:xfrm>
              <a:off x="9939866" y="3130090"/>
              <a:ext cx="146756" cy="366587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9939866" y="3130090"/>
                <a:ext cx="146756" cy="366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0" name="墨迹 39"/>
              <p14:cNvContentPartPr/>
              <p14:nvPr/>
            </p14:nvContentPartPr>
            <p14:xfrm>
              <a:off x="10530769" y="2881939"/>
              <a:ext cx="206551" cy="62037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10530769" y="2881939"/>
                <a:ext cx="206551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1" name="墨迹 40"/>
              <p14:cNvContentPartPr/>
              <p14:nvPr/>
            </p14:nvContentPartPr>
            <p14:xfrm>
              <a:off x="10527594" y="2972176"/>
              <a:ext cx="208138" cy="11279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10527594" y="2972176"/>
                <a:ext cx="208138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2" name="墨迹 41"/>
              <p14:cNvContentPartPr/>
              <p14:nvPr/>
            </p14:nvContentPartPr>
            <p14:xfrm>
              <a:off x="10882488" y="2695825"/>
              <a:ext cx="16933" cy="403246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10882488" y="2695825"/>
                <a:ext cx="16933" cy="4032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3" name="墨迹 42"/>
              <p14:cNvContentPartPr/>
              <p14:nvPr/>
            </p14:nvContentPartPr>
            <p14:xfrm>
              <a:off x="10890955" y="2799457"/>
              <a:ext cx="172156" cy="161439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10890955" y="2799457"/>
                <a:ext cx="172156" cy="1614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4" name="墨迹 43"/>
              <p14:cNvContentPartPr/>
              <p14:nvPr/>
            </p14:nvContentPartPr>
            <p14:xfrm>
              <a:off x="11012311" y="2856559"/>
              <a:ext cx="129823" cy="115616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11012311" y="2856559"/>
                <a:ext cx="129823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5" name="墨迹 44"/>
              <p14:cNvContentPartPr/>
              <p14:nvPr/>
            </p14:nvContentPartPr>
            <p14:xfrm>
              <a:off x="11207044" y="2901678"/>
              <a:ext cx="14111" cy="107156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11207044" y="2901678"/>
                <a:ext cx="14111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6" name="墨迹 45"/>
              <p14:cNvContentPartPr/>
              <p14:nvPr/>
            </p14:nvContentPartPr>
            <p14:xfrm>
              <a:off x="11317111" y="2706400"/>
              <a:ext cx="11289" cy="302434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11317111" y="2706400"/>
                <a:ext cx="11289" cy="3024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7" name="墨迹 46"/>
              <p14:cNvContentPartPr/>
              <p14:nvPr/>
            </p14:nvContentPartPr>
            <p14:xfrm>
              <a:off x="11331927" y="2805801"/>
              <a:ext cx="131938" cy="115616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11331927" y="2805801"/>
                <a:ext cx="131938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8" name="墨迹 47"/>
              <p14:cNvContentPartPr/>
              <p14:nvPr/>
            </p14:nvContentPartPr>
            <p14:xfrm>
              <a:off x="11416594" y="2844399"/>
              <a:ext cx="115006" cy="119317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11416594" y="2844399"/>
                <a:ext cx="115006" cy="119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9" name="墨迹 48"/>
              <p14:cNvContentPartPr/>
              <p14:nvPr/>
            </p14:nvContentPartPr>
            <p14:xfrm>
              <a:off x="11610622" y="2932697"/>
              <a:ext cx="112889" cy="93938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11610622" y="2932697"/>
                <a:ext cx="112889" cy="93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0" name="墨迹 49"/>
              <p14:cNvContentPartPr/>
              <p14:nvPr/>
            </p14:nvContentPartPr>
            <p14:xfrm>
              <a:off x="9990666" y="3966720"/>
              <a:ext cx="293511" cy="353368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9990666" y="3966720"/>
                <a:ext cx="293511" cy="3533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1" name="墨迹 50"/>
              <p14:cNvContentPartPr/>
              <p14:nvPr/>
            </p14:nvContentPartPr>
            <p14:xfrm>
              <a:off x="10250311" y="3950681"/>
              <a:ext cx="33866" cy="485023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10250311" y="3950681"/>
                <a:ext cx="33866" cy="4850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2" name="墨迹 51"/>
              <p14:cNvContentPartPr/>
              <p14:nvPr/>
            </p14:nvContentPartPr>
            <p14:xfrm>
              <a:off x="10334977" y="3992980"/>
              <a:ext cx="87490" cy="28199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10334977" y="3992980"/>
                <a:ext cx="8749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3" name="墨迹 52"/>
              <p14:cNvContentPartPr/>
              <p14:nvPr/>
            </p14:nvContentPartPr>
            <p14:xfrm>
              <a:off x="10382955" y="3928122"/>
              <a:ext cx="31045" cy="163554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10382955" y="3928122"/>
                <a:ext cx="31045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4" name="墨迹 53"/>
              <p14:cNvContentPartPr/>
              <p14:nvPr/>
            </p14:nvContentPartPr>
            <p14:xfrm>
              <a:off x="10371666" y="3874544"/>
              <a:ext cx="160866" cy="383506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10371666" y="3874544"/>
                <a:ext cx="160866" cy="3835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5" name="墨迹 54"/>
              <p14:cNvContentPartPr/>
              <p14:nvPr/>
            </p14:nvContentPartPr>
            <p14:xfrm>
              <a:off x="10576982" y="3797525"/>
              <a:ext cx="93839" cy="103808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10576982" y="3797525"/>
                <a:ext cx="93839" cy="1038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6" name="墨迹 55"/>
              <p14:cNvContentPartPr/>
              <p14:nvPr/>
            </p14:nvContentPartPr>
            <p14:xfrm>
              <a:off x="10634132" y="3992980"/>
              <a:ext cx="158045" cy="28199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10634132" y="3992980"/>
                <a:ext cx="15804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7" name="墨迹 56"/>
              <p14:cNvContentPartPr/>
              <p14:nvPr/>
            </p14:nvContentPartPr>
            <p14:xfrm>
              <a:off x="10628488" y="4094496"/>
              <a:ext cx="231423" cy="33839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10628488" y="4094496"/>
                <a:ext cx="231423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8" name="墨迹 57"/>
              <p14:cNvContentPartPr/>
              <p14:nvPr/>
            </p14:nvContentPartPr>
            <p14:xfrm>
              <a:off x="11170355" y="4094496"/>
              <a:ext cx="392289" cy="16920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11170355" y="4094496"/>
                <a:ext cx="392289" cy="1692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882" y="277509"/>
            <a:ext cx="9986911" cy="450071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37" y="923046"/>
            <a:ext cx="9596496" cy="291743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37" y="4483069"/>
            <a:ext cx="5757141" cy="203442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3502377" y="2587964"/>
              <a:ext cx="172156" cy="396725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3502377" y="2587964"/>
                <a:ext cx="172156" cy="3967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3702755" y="2563290"/>
              <a:ext cx="21167" cy="430740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3702755" y="2563290"/>
                <a:ext cx="21167" cy="430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3582458" y="2788882"/>
              <a:ext cx="165453" cy="36659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3582458" y="2788882"/>
                <a:ext cx="165453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3962400" y="2639427"/>
              <a:ext cx="50800" cy="310189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3962400" y="2639427"/>
                <a:ext cx="50800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3968397" y="2573688"/>
              <a:ext cx="253647" cy="378748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3968397" y="2573688"/>
                <a:ext cx="253647" cy="378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4436533" y="2754514"/>
              <a:ext cx="5644" cy="8989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4436533" y="2754514"/>
                <a:ext cx="5644" cy="89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1089377" y="2907318"/>
              <a:ext cx="1041400" cy="578785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1089377" y="2907318"/>
                <a:ext cx="1041400" cy="5787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3886905" y="2932697"/>
              <a:ext cx="865717" cy="525030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3886905" y="2932697"/>
                <a:ext cx="865717" cy="5250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7656688" y="1357430"/>
              <a:ext cx="53622" cy="7402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7656688" y="1357430"/>
                <a:ext cx="53622" cy="74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6372577" y="2526631"/>
              <a:ext cx="296863" cy="364472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6372577" y="2526631"/>
                <a:ext cx="296863" cy="3644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6445955" y="2707105"/>
              <a:ext cx="250120" cy="552700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6445955" y="2707105"/>
                <a:ext cx="250120" cy="55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6841066" y="2502662"/>
              <a:ext cx="79022" cy="86007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6841066" y="2502662"/>
                <a:ext cx="79022" cy="860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6770511" y="2628148"/>
              <a:ext cx="19756" cy="138175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6770511" y="2628148"/>
                <a:ext cx="19756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6773333" y="2588669"/>
              <a:ext cx="217840" cy="143815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6773333" y="2588669"/>
                <a:ext cx="217840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6810727" y="2565405"/>
              <a:ext cx="120650" cy="347553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6810727" y="2565405"/>
                <a:ext cx="120650" cy="347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6841066" y="2695825"/>
              <a:ext cx="124178" cy="225592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6841066" y="2695825"/>
                <a:ext cx="124178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6694311" y="2771962"/>
              <a:ext cx="333022" cy="64858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6694311" y="2771962"/>
                <a:ext cx="333022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7020630" y="2619688"/>
              <a:ext cx="262820" cy="42298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7020630" y="2619688"/>
                <a:ext cx="262820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7053791" y="2553420"/>
              <a:ext cx="148519" cy="280580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7053791" y="2553420"/>
                <a:ext cx="148519" cy="2805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7095066" y="2773373"/>
              <a:ext cx="11289" cy="218542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7095066" y="2773373"/>
                <a:ext cx="11289" cy="218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7128933" y="2763503"/>
              <a:ext cx="133174" cy="28199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7128933" y="2763503"/>
                <a:ext cx="13317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7207955" y="2706047"/>
              <a:ext cx="127000" cy="187171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7207955" y="2706047"/>
                <a:ext cx="127000" cy="1871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7411155" y="2626033"/>
              <a:ext cx="112889" cy="196688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7411155" y="2626033"/>
                <a:ext cx="112889" cy="1966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7490177" y="2633787"/>
              <a:ext cx="172156" cy="236167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7490177" y="2633787"/>
                <a:ext cx="172156" cy="2361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7665155" y="2735304"/>
              <a:ext cx="81845" cy="124075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7665155" y="2735304"/>
                <a:ext cx="81845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7839075" y="2628148"/>
              <a:ext cx="178858" cy="128305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7839075" y="2628148"/>
                <a:ext cx="178858" cy="128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8102600" y="2455252"/>
              <a:ext cx="327377" cy="432326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8102600" y="2455252"/>
                <a:ext cx="327377" cy="4323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8113006" y="2721204"/>
              <a:ext cx="99660" cy="136237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8113006" y="2721204"/>
                <a:ext cx="99660" cy="136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8235244" y="2690185"/>
              <a:ext cx="141816" cy="81777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8235244" y="2690185"/>
                <a:ext cx="141816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8175977" y="2776721"/>
              <a:ext cx="138289" cy="148045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8175977" y="2776721"/>
                <a:ext cx="138289" cy="1480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8449733" y="2675205"/>
              <a:ext cx="22578" cy="193515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8449733" y="2675205"/>
                <a:ext cx="22578" cy="1935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8504061" y="2566110"/>
              <a:ext cx="177094" cy="347553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8504061" y="2566110"/>
                <a:ext cx="177094" cy="347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8856133" y="2618806"/>
              <a:ext cx="188384" cy="26261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8856133" y="2618806"/>
                <a:ext cx="188384" cy="262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8798277" y="2551481"/>
              <a:ext cx="283634" cy="440434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8798277" y="2551481"/>
                <a:ext cx="283634" cy="4404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8906933" y="2690185"/>
              <a:ext cx="231422" cy="236872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8906933" y="2690185"/>
                <a:ext cx="231422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9036755" y="2508125"/>
              <a:ext cx="79022" cy="77724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9036755" y="2508125"/>
                <a:ext cx="79022" cy="777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9228666" y="2494907"/>
              <a:ext cx="333022" cy="477269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9228666" y="2494907"/>
                <a:ext cx="333022" cy="4772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9607021" y="2599949"/>
              <a:ext cx="73201" cy="304549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9607021" y="2599949"/>
                <a:ext cx="73201" cy="304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9681456" y="2634668"/>
              <a:ext cx="217488" cy="184528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9681456" y="2634668"/>
                <a:ext cx="217488" cy="1845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9699977" y="2568577"/>
              <a:ext cx="160867" cy="364120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9699977" y="2568577"/>
                <a:ext cx="160867" cy="3641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9821333" y="2848100"/>
              <a:ext cx="84667" cy="73317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9821333" y="2848100"/>
                <a:ext cx="84667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9936162" y="2633083"/>
              <a:ext cx="156104" cy="164259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9936162" y="2633083"/>
                <a:ext cx="156104" cy="164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墨迹 45"/>
              <p14:cNvContentPartPr/>
              <p14:nvPr/>
            </p14:nvContentPartPr>
            <p14:xfrm>
              <a:off x="10145888" y="2470233"/>
              <a:ext cx="248356" cy="654217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10145888" y="2470233"/>
                <a:ext cx="248356" cy="654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墨迹 46"/>
              <p14:cNvContentPartPr/>
              <p14:nvPr/>
            </p14:nvContentPartPr>
            <p14:xfrm>
              <a:off x="10193866" y="2642247"/>
              <a:ext cx="264760" cy="236872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10193866" y="2642247"/>
                <a:ext cx="264760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墨迹 47"/>
              <p14:cNvContentPartPr/>
              <p14:nvPr/>
            </p14:nvContentPartPr>
            <p14:xfrm>
              <a:off x="10372901" y="2738829"/>
              <a:ext cx="49564" cy="86712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10372901" y="2738829"/>
                <a:ext cx="49564" cy="867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墨迹 48"/>
              <p14:cNvContentPartPr/>
              <p14:nvPr/>
            </p14:nvContentPartPr>
            <p14:xfrm>
              <a:off x="10506251" y="2500723"/>
              <a:ext cx="99660" cy="389676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10506251" y="2500723"/>
                <a:ext cx="99660" cy="3896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墨迹 49"/>
              <p14:cNvContentPartPr/>
              <p14:nvPr/>
            </p14:nvContentPartPr>
            <p14:xfrm>
              <a:off x="10718800" y="2457367"/>
              <a:ext cx="43744" cy="84773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10718800" y="2457367"/>
                <a:ext cx="43744" cy="847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墨迹 50"/>
              <p14:cNvContentPartPr/>
              <p14:nvPr/>
            </p14:nvContentPartPr>
            <p14:xfrm>
              <a:off x="10627782" y="2458953"/>
              <a:ext cx="268818" cy="407652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10627782" y="2458953"/>
                <a:ext cx="268818" cy="4076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墨迹 51"/>
              <p14:cNvContentPartPr/>
              <p14:nvPr/>
            </p14:nvContentPartPr>
            <p14:xfrm>
              <a:off x="11012311" y="2483451"/>
              <a:ext cx="124177" cy="43180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11012311" y="2483451"/>
                <a:ext cx="124177" cy="431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3" name="墨迹 52"/>
              <p14:cNvContentPartPr/>
              <p14:nvPr/>
            </p14:nvContentPartPr>
            <p14:xfrm>
              <a:off x="11023600" y="2549190"/>
              <a:ext cx="39511" cy="654217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11023600" y="2549190"/>
                <a:ext cx="39511" cy="654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墨迹 53"/>
              <p14:cNvContentPartPr/>
              <p14:nvPr/>
            </p14:nvContentPartPr>
            <p14:xfrm>
              <a:off x="10944577" y="2684545"/>
              <a:ext cx="225777" cy="62038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10944577" y="2684545"/>
                <a:ext cx="225777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墨迹 54"/>
              <p14:cNvContentPartPr/>
              <p14:nvPr/>
            </p14:nvContentPartPr>
            <p14:xfrm>
              <a:off x="7356827" y="3179086"/>
              <a:ext cx="110773" cy="395138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7356827" y="3179086"/>
                <a:ext cx="110773" cy="395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墨迹 55"/>
              <p14:cNvContentPartPr/>
              <p14:nvPr/>
            </p14:nvContentPartPr>
            <p14:xfrm>
              <a:off x="7407451" y="3192128"/>
              <a:ext cx="204081" cy="410295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7407451" y="3192128"/>
                <a:ext cx="204081" cy="4102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7" name="墨迹 56"/>
              <p14:cNvContentPartPr/>
              <p14:nvPr/>
            </p14:nvContentPartPr>
            <p14:xfrm>
              <a:off x="7687733" y="3395161"/>
              <a:ext cx="360" cy="87417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7687733" y="3395161"/>
                <a:ext cx="360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8" name="墨迹 57"/>
              <p14:cNvContentPartPr/>
              <p14:nvPr/>
            </p14:nvContentPartPr>
            <p14:xfrm>
              <a:off x="7711722" y="3230373"/>
              <a:ext cx="21166" cy="646991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7711722" y="3230373"/>
                <a:ext cx="21166" cy="6469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9" name="墨迹 58"/>
              <p14:cNvContentPartPr/>
              <p14:nvPr/>
            </p14:nvContentPartPr>
            <p14:xfrm>
              <a:off x="7676444" y="3400801"/>
              <a:ext cx="79022" cy="8459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7676444" y="3400801"/>
                <a:ext cx="79022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墨迹 59"/>
              <p14:cNvContentPartPr/>
              <p14:nvPr/>
            </p14:nvContentPartPr>
            <p14:xfrm>
              <a:off x="7862711" y="3155469"/>
              <a:ext cx="73378" cy="42299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7862711" y="3155469"/>
                <a:ext cx="73378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" name="墨迹 60"/>
              <p14:cNvContentPartPr/>
              <p14:nvPr/>
            </p14:nvContentPartPr>
            <p14:xfrm>
              <a:off x="7749822" y="3265445"/>
              <a:ext cx="203200" cy="377867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7749822" y="3265445"/>
                <a:ext cx="203200" cy="3778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墨迹 61"/>
              <p14:cNvContentPartPr/>
              <p14:nvPr/>
            </p14:nvContentPartPr>
            <p14:xfrm>
              <a:off x="7721600" y="3509895"/>
              <a:ext cx="220133" cy="155976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7721600" y="3509895"/>
                <a:ext cx="220133" cy="155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3" name="墨迹 62"/>
              <p14:cNvContentPartPr/>
              <p14:nvPr/>
            </p14:nvContentPartPr>
            <p14:xfrm>
              <a:off x="8128000" y="3299284"/>
              <a:ext cx="84666" cy="93057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8128000" y="3299284"/>
                <a:ext cx="84666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墨迹 63"/>
              <p14:cNvContentPartPr/>
              <p14:nvPr/>
            </p14:nvContentPartPr>
            <p14:xfrm>
              <a:off x="8060266" y="3431819"/>
              <a:ext cx="143934" cy="158796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8060266" y="3431819"/>
                <a:ext cx="143934" cy="158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5" name="墨迹 64"/>
              <p14:cNvContentPartPr/>
              <p14:nvPr/>
            </p14:nvContentPartPr>
            <p14:xfrm>
              <a:off x="8142111" y="3252580"/>
              <a:ext cx="168628" cy="249737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8142111" y="3252580"/>
                <a:ext cx="168628" cy="2497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6" name="墨迹 65"/>
              <p14:cNvContentPartPr/>
              <p14:nvPr/>
            </p14:nvContentPartPr>
            <p14:xfrm>
              <a:off x="8252177" y="3252756"/>
              <a:ext cx="270934" cy="252381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8252177" y="3252756"/>
                <a:ext cx="270934" cy="2523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7" name="墨迹 66"/>
              <p14:cNvContentPartPr/>
              <p14:nvPr/>
            </p14:nvContentPartPr>
            <p14:xfrm>
              <a:off x="8254471" y="3441689"/>
              <a:ext cx="116946" cy="154566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8254471" y="3441689"/>
                <a:ext cx="116946" cy="1545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墨迹 67"/>
              <p14:cNvContentPartPr/>
              <p14:nvPr/>
            </p14:nvContentPartPr>
            <p14:xfrm>
              <a:off x="8494888" y="3292939"/>
              <a:ext cx="155222" cy="297324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8494888" y="3292939"/>
                <a:ext cx="155222" cy="2973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9" name="墨迹 68"/>
              <p14:cNvContentPartPr/>
              <p14:nvPr/>
            </p14:nvContentPartPr>
            <p14:xfrm>
              <a:off x="8689622" y="3259805"/>
              <a:ext cx="141640" cy="665497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8689622" y="3259805"/>
                <a:ext cx="141640" cy="665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0" name="墨迹 69"/>
              <p14:cNvContentPartPr/>
              <p14:nvPr/>
            </p14:nvContentPartPr>
            <p14:xfrm>
              <a:off x="9011355" y="3569995"/>
              <a:ext cx="46038" cy="90237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9011355" y="3569995"/>
                <a:ext cx="46038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1" name="墨迹 70"/>
              <p14:cNvContentPartPr/>
              <p14:nvPr/>
            </p14:nvContentPartPr>
            <p14:xfrm>
              <a:off x="9460088" y="3282365"/>
              <a:ext cx="150989" cy="558340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9460088" y="3282365"/>
                <a:ext cx="150989" cy="558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2" name="墨迹 71"/>
              <p14:cNvContentPartPr/>
              <p14:nvPr/>
            </p14:nvContentPartPr>
            <p14:xfrm>
              <a:off x="9572625" y="3250641"/>
              <a:ext cx="143580" cy="327108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9572625" y="3250641"/>
                <a:ext cx="143580" cy="3271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3" name="墨迹 72"/>
              <p14:cNvContentPartPr/>
              <p14:nvPr/>
            </p14:nvContentPartPr>
            <p14:xfrm>
              <a:off x="9793111" y="3417720"/>
              <a:ext cx="105017" cy="59958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9793111" y="3417720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4" name="墨迹 73"/>
              <p14:cNvContentPartPr/>
              <p14:nvPr/>
            </p14:nvContentPartPr>
            <p14:xfrm>
              <a:off x="9821333" y="3355682"/>
              <a:ext cx="5644" cy="146459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9821333" y="3355682"/>
                <a:ext cx="5644" cy="146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5" name="墨迹 74"/>
              <p14:cNvContentPartPr/>
              <p14:nvPr/>
            </p14:nvContentPartPr>
            <p14:xfrm>
              <a:off x="9826977" y="3321843"/>
              <a:ext cx="56445" cy="208673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9826977" y="3321843"/>
                <a:ext cx="56445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6" name="墨迹 75"/>
              <p14:cNvContentPartPr/>
              <p14:nvPr/>
            </p14:nvContentPartPr>
            <p14:xfrm>
              <a:off x="9708797" y="3397099"/>
              <a:ext cx="332669" cy="178535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9708797" y="3397099"/>
                <a:ext cx="332669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3" name="墨迹 82"/>
              <p14:cNvContentPartPr/>
              <p14:nvPr/>
            </p14:nvContentPartPr>
            <p14:xfrm>
              <a:off x="9664171" y="3303161"/>
              <a:ext cx="445029" cy="317592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9664171" y="3303161"/>
                <a:ext cx="445029" cy="317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4" name="墨迹 83"/>
              <p14:cNvContentPartPr/>
              <p14:nvPr/>
            </p14:nvContentPartPr>
            <p14:xfrm>
              <a:off x="10122428" y="3284303"/>
              <a:ext cx="223662" cy="296971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10122428" y="3284303"/>
                <a:ext cx="223662" cy="296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5" name="墨迹 84"/>
              <p14:cNvContentPartPr/>
              <p14:nvPr/>
            </p14:nvContentPartPr>
            <p14:xfrm>
              <a:off x="10244666" y="3553075"/>
              <a:ext cx="214489" cy="50758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10244666" y="3553075"/>
                <a:ext cx="214489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6" name="墨迹 85"/>
              <p14:cNvContentPartPr/>
              <p14:nvPr/>
            </p14:nvContentPartPr>
            <p14:xfrm>
              <a:off x="10401828" y="3262097"/>
              <a:ext cx="134937" cy="290978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10401828" y="3262097"/>
                <a:ext cx="134937" cy="2909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7" name="墨迹 86"/>
              <p14:cNvContentPartPr/>
              <p14:nvPr/>
            </p14:nvContentPartPr>
            <p14:xfrm>
              <a:off x="10442222" y="3171860"/>
              <a:ext cx="290689" cy="708324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10442222" y="3171860"/>
                <a:ext cx="290689" cy="7083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8" name="墨迹 87"/>
              <p14:cNvContentPartPr/>
              <p14:nvPr/>
            </p14:nvContentPartPr>
            <p14:xfrm>
              <a:off x="10738555" y="3329774"/>
              <a:ext cx="471312" cy="268420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10738555" y="3329774"/>
                <a:ext cx="471312" cy="2684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9" name="墨迹 88"/>
              <p14:cNvContentPartPr/>
              <p14:nvPr/>
            </p14:nvContentPartPr>
            <p14:xfrm>
              <a:off x="7538155" y="4055018"/>
              <a:ext cx="155222" cy="303139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7538155" y="4055018"/>
                <a:ext cx="155222" cy="3031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0" name="墨迹 89"/>
              <p14:cNvContentPartPr/>
              <p14:nvPr/>
            </p14:nvContentPartPr>
            <p14:xfrm>
              <a:off x="7738533" y="4207292"/>
              <a:ext cx="110949" cy="166727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7738533" y="4207292"/>
                <a:ext cx="110949" cy="1667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1" name="墨迹 90"/>
              <p14:cNvContentPartPr/>
              <p14:nvPr/>
            </p14:nvContentPartPr>
            <p14:xfrm>
              <a:off x="7880350" y="4012719"/>
              <a:ext cx="306916" cy="366587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7880350" y="4012719"/>
                <a:ext cx="306916" cy="366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2" name="墨迹 91"/>
              <p14:cNvContentPartPr/>
              <p14:nvPr/>
            </p14:nvContentPartPr>
            <p14:xfrm>
              <a:off x="8325555" y="4026819"/>
              <a:ext cx="273756" cy="662676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8325555" y="4026819"/>
                <a:ext cx="273756" cy="6626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3" name="墨迹 92"/>
              <p14:cNvContentPartPr/>
              <p14:nvPr/>
            </p14:nvContentPartPr>
            <p14:xfrm>
              <a:off x="8370711" y="4170634"/>
              <a:ext cx="304094" cy="259783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8370711" y="4170634"/>
                <a:ext cx="304094" cy="2597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4" name="墨迹 93"/>
              <p14:cNvContentPartPr/>
              <p14:nvPr/>
            </p14:nvContentPartPr>
            <p14:xfrm>
              <a:off x="8564738" y="4277261"/>
              <a:ext cx="65617" cy="104865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8564738" y="4277261"/>
                <a:ext cx="65617" cy="1048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5" name="墨迹 94"/>
              <p14:cNvContentPartPr/>
              <p14:nvPr/>
            </p14:nvContentPartPr>
            <p14:xfrm>
              <a:off x="8745537" y="4043738"/>
              <a:ext cx="74789" cy="394081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8745537" y="4043738"/>
                <a:ext cx="74789" cy="3940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6" name="墨迹 95"/>
              <p14:cNvContentPartPr/>
              <p14:nvPr/>
            </p14:nvContentPartPr>
            <p14:xfrm>
              <a:off x="8844844" y="4046382"/>
              <a:ext cx="194733" cy="363414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8844844" y="4046382"/>
                <a:ext cx="194733" cy="3634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7" name="墨迹 96"/>
              <p14:cNvContentPartPr/>
              <p14:nvPr/>
            </p14:nvContentPartPr>
            <p14:xfrm>
              <a:off x="9117894" y="3981700"/>
              <a:ext cx="186972" cy="445544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9117894" y="3981700"/>
                <a:ext cx="186972" cy="4455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8" name="墨迹 97"/>
              <p14:cNvContentPartPr/>
              <p14:nvPr/>
            </p14:nvContentPartPr>
            <p14:xfrm>
              <a:off x="9249127" y="3942222"/>
              <a:ext cx="256117" cy="868529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9249127" y="3942222"/>
                <a:ext cx="256117" cy="8685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9" name="墨迹 98"/>
              <p14:cNvContentPartPr/>
              <p14:nvPr/>
            </p14:nvContentPartPr>
            <p14:xfrm>
              <a:off x="9233076" y="4318678"/>
              <a:ext cx="146050" cy="145225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9233076" y="4318678"/>
                <a:ext cx="146050" cy="145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0" name="墨迹 99"/>
              <p14:cNvContentPartPr/>
              <p14:nvPr/>
            </p14:nvContentPartPr>
            <p14:xfrm>
              <a:off x="9398000" y="4455444"/>
              <a:ext cx="124177" cy="19739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9398000" y="4455444"/>
                <a:ext cx="124177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01" name="墨迹 100"/>
              <p14:cNvContentPartPr/>
              <p14:nvPr/>
            </p14:nvContentPartPr>
            <p14:xfrm>
              <a:off x="9465733" y="4308809"/>
              <a:ext cx="16934" cy="5639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9465733" y="4308809"/>
                <a:ext cx="16934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2" name="墨迹 101"/>
              <p14:cNvContentPartPr/>
              <p14:nvPr/>
            </p14:nvContentPartPr>
            <p14:xfrm>
              <a:off x="9392355" y="4303169"/>
              <a:ext cx="118534" cy="180473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9392355" y="4303169"/>
                <a:ext cx="118534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3" name="墨迹 102"/>
              <p14:cNvContentPartPr/>
              <p14:nvPr/>
            </p14:nvContentPartPr>
            <p14:xfrm>
              <a:off x="9691511" y="4154419"/>
              <a:ext cx="114476" cy="303844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9691511" y="4154419"/>
                <a:ext cx="114476" cy="3038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4" name="墨迹 103"/>
              <p14:cNvContentPartPr/>
              <p14:nvPr/>
            </p14:nvContentPartPr>
            <p14:xfrm>
              <a:off x="9768769" y="3966896"/>
              <a:ext cx="258586" cy="829756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9768769" y="3966896"/>
                <a:ext cx="258586" cy="8297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5" name="墨迹 104"/>
              <p14:cNvContentPartPr/>
              <p14:nvPr/>
            </p14:nvContentPartPr>
            <p14:xfrm>
              <a:off x="10244666" y="4057837"/>
              <a:ext cx="279929" cy="383507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10244666" y="4057837"/>
                <a:ext cx="279929" cy="3835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6" name="墨迹 105"/>
              <p14:cNvContentPartPr/>
              <p14:nvPr/>
            </p14:nvContentPartPr>
            <p14:xfrm>
              <a:off x="10422467" y="4275499"/>
              <a:ext cx="25400" cy="470394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10422467" y="4275499"/>
                <a:ext cx="25400" cy="470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7" name="墨迹 106"/>
              <p14:cNvContentPartPr/>
              <p14:nvPr/>
            </p14:nvContentPartPr>
            <p14:xfrm>
              <a:off x="10734322" y="4094496"/>
              <a:ext cx="131233" cy="338388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10734322" y="4094496"/>
                <a:ext cx="131233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8" name="墨迹 107"/>
              <p14:cNvContentPartPr/>
              <p14:nvPr/>
            </p14:nvContentPartPr>
            <p14:xfrm>
              <a:off x="10830101" y="4145254"/>
              <a:ext cx="266876" cy="563981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10830101" y="4145254"/>
                <a:ext cx="266876" cy="5639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9" name="墨迹 108"/>
              <p14:cNvContentPartPr/>
              <p14:nvPr/>
            </p14:nvContentPartPr>
            <p14:xfrm>
              <a:off x="11202105" y="4157944"/>
              <a:ext cx="265465" cy="323584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11202105" y="4157944"/>
                <a:ext cx="265465" cy="3235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10" name="墨迹 109"/>
              <p14:cNvContentPartPr/>
              <p14:nvPr/>
            </p14:nvContentPartPr>
            <p14:xfrm>
              <a:off x="11328400" y="4325728"/>
              <a:ext cx="321732" cy="219952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11328400" y="4325728"/>
                <a:ext cx="321732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11" name="墨迹 110"/>
              <p14:cNvContentPartPr/>
              <p14:nvPr/>
            </p14:nvContentPartPr>
            <p14:xfrm>
              <a:off x="9637712" y="4603488"/>
              <a:ext cx="2132542" cy="54988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9637712" y="4603488"/>
                <a:ext cx="2132542" cy="54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12" name="墨迹 111"/>
              <p14:cNvContentPartPr/>
              <p14:nvPr/>
            </p14:nvContentPartPr>
            <p14:xfrm>
              <a:off x="7403394" y="4534401"/>
              <a:ext cx="3925006" cy="112796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7403394" y="4534401"/>
                <a:ext cx="3925006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13" name="墨迹 112"/>
              <p14:cNvContentPartPr/>
              <p14:nvPr/>
            </p14:nvContentPartPr>
            <p14:xfrm>
              <a:off x="11684000" y="4134151"/>
              <a:ext cx="124177" cy="478502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11684000" y="4134151"/>
                <a:ext cx="124177" cy="4785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4" name="墨迹 113"/>
              <p14:cNvContentPartPr/>
              <p14:nvPr/>
            </p14:nvContentPartPr>
            <p14:xfrm>
              <a:off x="11638844" y="4090795"/>
              <a:ext cx="325261" cy="657918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11638844" y="4090795"/>
                <a:ext cx="325261" cy="657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5" name="墨迹 114"/>
              <p14:cNvContentPartPr/>
              <p14:nvPr/>
            </p14:nvContentPartPr>
            <p14:xfrm>
              <a:off x="11452577" y="4963026"/>
              <a:ext cx="214488" cy="251324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11452577" y="4963026"/>
                <a:ext cx="214488" cy="2513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6" name="墨迹 115"/>
              <p14:cNvContentPartPr/>
              <p14:nvPr/>
            </p14:nvContentPartPr>
            <p14:xfrm>
              <a:off x="11638844" y="5092741"/>
              <a:ext cx="105018" cy="59958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11638844" y="5092741"/>
                <a:ext cx="105018" cy="59958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11" y="201037"/>
            <a:ext cx="10379872" cy="53180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83" y="5657518"/>
            <a:ext cx="7099557" cy="10729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3945466" y="975685"/>
              <a:ext cx="56445" cy="62038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3945466" y="975685"/>
                <a:ext cx="56445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3894666" y="1057462"/>
              <a:ext cx="5645" cy="2820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3894666" y="1057462"/>
                <a:ext cx="5645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3623733" y="868529"/>
              <a:ext cx="1896533" cy="22559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3623733" y="868529"/>
                <a:ext cx="189653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7930444" y="1528386"/>
              <a:ext cx="16933" cy="45119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7930444" y="1528386"/>
                <a:ext cx="16933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墨迹 8"/>
              <p14:cNvContentPartPr/>
              <p14:nvPr/>
            </p14:nvContentPartPr>
            <p14:xfrm>
              <a:off x="7258755" y="853548"/>
              <a:ext cx="33867" cy="3702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7258755" y="853548"/>
                <a:ext cx="33867" cy="37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墨迹 9"/>
              <p14:cNvContentPartPr/>
              <p14:nvPr/>
            </p14:nvContentPartPr>
            <p14:xfrm>
              <a:off x="4498622" y="1184358"/>
              <a:ext cx="88194" cy="148045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4498622" y="1184358"/>
                <a:ext cx="88194" cy="1480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墨迹 10"/>
              <p14:cNvContentPartPr/>
              <p14:nvPr/>
            </p14:nvContentPartPr>
            <p14:xfrm>
              <a:off x="4628444" y="1229476"/>
              <a:ext cx="47978" cy="73318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4628444" y="1229476"/>
                <a:ext cx="47978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墨迹 11"/>
              <p14:cNvContentPartPr/>
              <p14:nvPr/>
            </p14:nvContentPartPr>
            <p14:xfrm>
              <a:off x="4746977" y="1195638"/>
              <a:ext cx="60678" cy="109271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4746977" y="1195638"/>
                <a:ext cx="60678" cy="1092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墨迹 12"/>
              <p14:cNvContentPartPr/>
              <p14:nvPr/>
            </p14:nvContentPartPr>
            <p14:xfrm>
              <a:off x="4854222" y="1197576"/>
              <a:ext cx="73378" cy="113678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4854222" y="1197576"/>
                <a:ext cx="73378" cy="113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墨迹 13"/>
              <p14:cNvContentPartPr/>
              <p14:nvPr/>
            </p14:nvContentPartPr>
            <p14:xfrm>
              <a:off x="4978400" y="1206917"/>
              <a:ext cx="67733" cy="109271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4978400" y="1206917"/>
                <a:ext cx="67733" cy="1092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墨迹 14"/>
              <p14:cNvContentPartPr/>
              <p14:nvPr/>
            </p14:nvContentPartPr>
            <p14:xfrm>
              <a:off x="5080000" y="1087776"/>
              <a:ext cx="22577" cy="350373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5080000" y="1087776"/>
                <a:ext cx="22577" cy="3503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墨迹 15"/>
              <p14:cNvContentPartPr/>
              <p14:nvPr/>
            </p14:nvContentPartPr>
            <p14:xfrm>
              <a:off x="5245628" y="1124259"/>
              <a:ext cx="133527" cy="325170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5245628" y="1124259"/>
                <a:ext cx="133527" cy="325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墨迹 16"/>
              <p14:cNvContentPartPr/>
              <p14:nvPr/>
            </p14:nvContentPartPr>
            <p14:xfrm>
              <a:off x="5523088" y="1164619"/>
              <a:ext cx="105018" cy="59958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5523088" y="1164619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墨迹 17"/>
              <p14:cNvContentPartPr/>
              <p14:nvPr/>
            </p14:nvContentPartPr>
            <p14:xfrm>
              <a:off x="5754511" y="1209032"/>
              <a:ext cx="14111" cy="217838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5754511" y="1209032"/>
                <a:ext cx="14111" cy="217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墨迹 18"/>
              <p14:cNvContentPartPr/>
              <p14:nvPr/>
            </p14:nvContentPartPr>
            <p14:xfrm>
              <a:off x="5783968" y="1197048"/>
              <a:ext cx="125765" cy="215017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5783968" y="1197048"/>
                <a:ext cx="125765" cy="2150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墨迹 19"/>
              <p14:cNvContentPartPr/>
              <p14:nvPr/>
            </p14:nvContentPartPr>
            <p14:xfrm>
              <a:off x="5825066" y="1126550"/>
              <a:ext cx="67734" cy="337859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5825066" y="1126550"/>
                <a:ext cx="67734" cy="3378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墨迹 20"/>
              <p14:cNvContentPartPr/>
              <p14:nvPr/>
            </p14:nvContentPartPr>
            <p14:xfrm>
              <a:off x="5928606" y="1233354"/>
              <a:ext cx="141994" cy="241983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5928606" y="1233354"/>
                <a:ext cx="141994" cy="241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墨迹 21"/>
              <p14:cNvContentPartPr/>
              <p14:nvPr/>
            </p14:nvContentPartPr>
            <p14:xfrm>
              <a:off x="6104113" y="1105401"/>
              <a:ext cx="179564" cy="324288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6104113" y="1105401"/>
                <a:ext cx="179564" cy="3242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墨迹 22"/>
              <p14:cNvContentPartPr/>
              <p14:nvPr/>
            </p14:nvContentPartPr>
            <p14:xfrm>
              <a:off x="6208888" y="1342272"/>
              <a:ext cx="132644" cy="87417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6208888" y="1342272"/>
                <a:ext cx="132644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" name="墨迹 23"/>
              <p14:cNvContentPartPr/>
              <p14:nvPr/>
            </p14:nvContentPartPr>
            <p14:xfrm>
              <a:off x="6284559" y="1041953"/>
              <a:ext cx="237949" cy="317239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6284559" y="1041953"/>
                <a:ext cx="237949" cy="3172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墨迹 24"/>
              <p14:cNvContentPartPr/>
              <p14:nvPr/>
            </p14:nvContentPartPr>
            <p14:xfrm>
              <a:off x="6419144" y="1125140"/>
              <a:ext cx="32456" cy="648577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6419144" y="1125140"/>
                <a:ext cx="32456" cy="648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墨迹 25"/>
              <p14:cNvContentPartPr/>
              <p14:nvPr/>
            </p14:nvContentPartPr>
            <p14:xfrm>
              <a:off x="4257322" y="2924237"/>
              <a:ext cx="678744" cy="404832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4257322" y="2924237"/>
                <a:ext cx="678744" cy="4048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墨迹 26"/>
              <p14:cNvContentPartPr/>
              <p14:nvPr/>
            </p14:nvContentPartPr>
            <p14:xfrm>
              <a:off x="8493125" y="2935517"/>
              <a:ext cx="955675" cy="414525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8493125" y="2935517"/>
                <a:ext cx="955675" cy="414525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83" y="352283"/>
            <a:ext cx="11699330" cy="421318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92" y="559042"/>
            <a:ext cx="9931859" cy="35035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91" y="4353050"/>
            <a:ext cx="6759788" cy="233513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65" y="613202"/>
            <a:ext cx="10330805" cy="24500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65" y="3927901"/>
            <a:ext cx="9220267" cy="12620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78" y="354801"/>
            <a:ext cx="10796588" cy="614839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8997244" y="2687365"/>
              <a:ext cx="1022350" cy="882630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8997244" y="2687365"/>
                <a:ext cx="1022350" cy="882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10075333" y="2814261"/>
              <a:ext cx="214489" cy="280580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10075333" y="2814261"/>
                <a:ext cx="214489" cy="2805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10131777" y="2782361"/>
              <a:ext cx="107245" cy="344909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10131777" y="2782361"/>
                <a:ext cx="107245" cy="344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6820958" y="2991915"/>
              <a:ext cx="872419" cy="475682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6820958" y="2991915"/>
                <a:ext cx="872419" cy="4756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1204912" y="4509022"/>
              <a:ext cx="753710" cy="510402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1204912" y="4509022"/>
                <a:ext cx="753710" cy="5104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2765777" y="4929187"/>
              <a:ext cx="5645" cy="11280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2765777" y="4929187"/>
                <a:ext cx="5645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2884311" y="4900988"/>
              <a:ext cx="1989666" cy="84597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2884311" y="4900988"/>
                <a:ext cx="1989666" cy="84597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2" y="317911"/>
            <a:ext cx="12192000" cy="473301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" y="690252"/>
            <a:ext cx="12192000" cy="336131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96" y="681037"/>
            <a:ext cx="11572875" cy="315277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9" y="412890"/>
            <a:ext cx="12192000" cy="445161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77" y="318606"/>
            <a:ext cx="8828943" cy="211784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975" y="2525550"/>
            <a:ext cx="9623534" cy="145722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954" y="373567"/>
            <a:ext cx="9694748" cy="142910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615" y="4725687"/>
            <a:ext cx="8530745" cy="175874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855" y="1395658"/>
            <a:ext cx="5448038" cy="321246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175" y="3262706"/>
            <a:ext cx="4362482" cy="134541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954" y="373567"/>
            <a:ext cx="9694748" cy="142910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615" y="4725687"/>
            <a:ext cx="8530745" cy="175874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855" y="1395658"/>
            <a:ext cx="5448038" cy="321246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175" y="3262706"/>
            <a:ext cx="4362482" cy="13454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墨迹 2"/>
              <p14:cNvContentPartPr/>
              <p14:nvPr/>
            </p14:nvContentPartPr>
            <p14:xfrm>
              <a:off x="6891866" y="1934452"/>
              <a:ext cx="1413934" cy="428625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6891866" y="1934452"/>
                <a:ext cx="1413934" cy="4286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7373055" y="1542486"/>
              <a:ext cx="26812" cy="206557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7373055" y="1542486"/>
                <a:ext cx="26812" cy="2065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7347831" y="1539666"/>
              <a:ext cx="162807" cy="301729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7347831" y="1539666"/>
                <a:ext cx="162807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7518400" y="1759618"/>
              <a:ext cx="56444" cy="95877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7518400" y="1759618"/>
                <a:ext cx="56444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7620000" y="1581435"/>
              <a:ext cx="139171" cy="23088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7620000" y="1581435"/>
                <a:ext cx="139171" cy="230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7639755" y="1629902"/>
              <a:ext cx="42334" cy="124076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7639755" y="1629902"/>
                <a:ext cx="42334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7710311" y="1622500"/>
              <a:ext cx="28222" cy="185056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7710311" y="1622500"/>
                <a:ext cx="28222" cy="185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7585427" y="1782177"/>
              <a:ext cx="288573" cy="16920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7585427" y="1782177"/>
                <a:ext cx="288573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9206088" y="2303859"/>
              <a:ext cx="237067" cy="287630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9206088" y="2303859"/>
                <a:ext cx="237067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9451269" y="2396916"/>
              <a:ext cx="76553" cy="169194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9451269" y="2396916"/>
                <a:ext cx="76553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9530115" y="2460363"/>
              <a:ext cx="215018" cy="117026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9530115" y="2460363"/>
                <a:ext cx="215018" cy="117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9691511" y="2376648"/>
              <a:ext cx="112889" cy="350196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9691511" y="2376648"/>
                <a:ext cx="112889" cy="3501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9272587" y="3094136"/>
              <a:ext cx="136701" cy="526617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9272587" y="3094136"/>
                <a:ext cx="136701" cy="5266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9439627" y="3214687"/>
              <a:ext cx="204612" cy="170956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9439627" y="3214687"/>
                <a:ext cx="204612" cy="1709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9626600" y="3223852"/>
              <a:ext cx="14111" cy="24674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9626600" y="3223852"/>
                <a:ext cx="14111" cy="246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9589911" y="3248526"/>
              <a:ext cx="104996" cy="59958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9589911" y="3248526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9563628" y="3178733"/>
              <a:ext cx="105304" cy="164259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9563628" y="3178733"/>
                <a:ext cx="105304" cy="164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9615311" y="3187193"/>
              <a:ext cx="47978" cy="371522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9615311" y="3187193"/>
                <a:ext cx="47978" cy="3715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9708444" y="3275315"/>
              <a:ext cx="95956" cy="102926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9708444" y="3275315"/>
                <a:ext cx="95956" cy="1029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9714088" y="3254166"/>
              <a:ext cx="107244" cy="267890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9714088" y="3254166"/>
                <a:ext cx="107244" cy="267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7203722" y="2419475"/>
              <a:ext cx="32455" cy="250266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7203722" y="2419475"/>
                <a:ext cx="32455" cy="2502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7219244" y="2528041"/>
              <a:ext cx="87488" cy="60628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7219244" y="2528041"/>
                <a:ext cx="87488" cy="606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7315200" y="2394801"/>
              <a:ext cx="291571" cy="285338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7315200" y="2394801"/>
                <a:ext cx="291571" cy="2853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7131755" y="3794177"/>
              <a:ext cx="14112" cy="187523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7131755" y="3794177"/>
                <a:ext cx="14112" cy="1875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7140222" y="3863264"/>
              <a:ext cx="124178" cy="45119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7140222" y="3863264"/>
                <a:ext cx="124178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7247466" y="3728438"/>
              <a:ext cx="16934" cy="490134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7247466" y="3728438"/>
                <a:ext cx="16934" cy="4901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7298266" y="3885823"/>
              <a:ext cx="310444" cy="154038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7298266" y="3885823"/>
                <a:ext cx="310444" cy="154038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855" y="1395658"/>
            <a:ext cx="5448038" cy="32124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墨迹 2"/>
              <p14:cNvContentPartPr/>
              <p14:nvPr/>
            </p14:nvContentPartPr>
            <p14:xfrm>
              <a:off x="6891866" y="1934452"/>
              <a:ext cx="1413934" cy="428625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6891866" y="1934452"/>
                <a:ext cx="1413934" cy="4286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墨迹 6"/>
              <p14:cNvContentPartPr/>
              <p14:nvPr/>
            </p14:nvContentPartPr>
            <p14:xfrm>
              <a:off x="7236177" y="1477804"/>
              <a:ext cx="9878" cy="126719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7236177" y="1477804"/>
                <a:ext cx="9878" cy="126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墨迹 8"/>
              <p14:cNvContentPartPr/>
              <p14:nvPr/>
            </p14:nvContentPartPr>
            <p14:xfrm>
              <a:off x="7210072" y="1663741"/>
              <a:ext cx="91016" cy="109271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7210072" y="1663741"/>
                <a:ext cx="91016" cy="1092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墨迹 9"/>
              <p14:cNvContentPartPr/>
              <p14:nvPr/>
            </p14:nvContentPartPr>
            <p14:xfrm>
              <a:off x="7354711" y="1675021"/>
              <a:ext cx="62089" cy="87417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7354711" y="1675021"/>
                <a:ext cx="62089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墨迹 10"/>
              <p14:cNvContentPartPr/>
              <p14:nvPr/>
            </p14:nvContentPartPr>
            <p14:xfrm>
              <a:off x="7246761" y="1421230"/>
              <a:ext cx="144639" cy="169194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7246761" y="1421230"/>
                <a:ext cx="144639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墨迹 11"/>
              <p14:cNvContentPartPr/>
              <p14:nvPr/>
            </p14:nvContentPartPr>
            <p14:xfrm>
              <a:off x="7552266" y="1477628"/>
              <a:ext cx="126294" cy="11279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7552266" y="1477628"/>
                <a:ext cx="12629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墨迹 12"/>
              <p14:cNvContentPartPr/>
              <p14:nvPr/>
            </p14:nvContentPartPr>
            <p14:xfrm>
              <a:off x="7580488" y="1494547"/>
              <a:ext cx="33867" cy="180474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7580488" y="1494547"/>
                <a:ext cx="33867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墨迹 13"/>
              <p14:cNvContentPartPr/>
              <p14:nvPr/>
            </p14:nvContentPartPr>
            <p14:xfrm>
              <a:off x="7656688" y="1488907"/>
              <a:ext cx="14112" cy="188934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7656688" y="1488907"/>
                <a:ext cx="14112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墨迹 14"/>
              <p14:cNvContentPartPr/>
              <p14:nvPr/>
            </p14:nvContentPartPr>
            <p14:xfrm>
              <a:off x="7505523" y="1670791"/>
              <a:ext cx="261232" cy="26789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7505523" y="1670791"/>
                <a:ext cx="261232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墨迹 15"/>
              <p14:cNvContentPartPr/>
              <p14:nvPr/>
            </p14:nvContentPartPr>
            <p14:xfrm>
              <a:off x="9352844" y="2317958"/>
              <a:ext cx="189088" cy="223654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9352844" y="2317958"/>
                <a:ext cx="189088" cy="223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墨迹 16"/>
              <p14:cNvContentPartPr/>
              <p14:nvPr/>
            </p14:nvContentPartPr>
            <p14:xfrm>
              <a:off x="9564158" y="2363077"/>
              <a:ext cx="82197" cy="148750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9564158" y="2363077"/>
                <a:ext cx="82197" cy="148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墨迹 17"/>
              <p14:cNvContentPartPr/>
              <p14:nvPr/>
            </p14:nvContentPartPr>
            <p14:xfrm>
              <a:off x="9654822" y="2391276"/>
              <a:ext cx="153281" cy="110681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9654822" y="2391276"/>
                <a:ext cx="153281" cy="1106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墨迹 18"/>
              <p14:cNvContentPartPr/>
              <p14:nvPr/>
            </p14:nvContentPartPr>
            <p14:xfrm>
              <a:off x="9810044" y="2408195"/>
              <a:ext cx="107244" cy="95877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9810044" y="2408195"/>
                <a:ext cx="107244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墨迹 19"/>
              <p14:cNvContentPartPr/>
              <p14:nvPr/>
            </p14:nvContentPartPr>
            <p14:xfrm>
              <a:off x="9917288" y="2325537"/>
              <a:ext cx="99131" cy="229293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9917288" y="2325537"/>
                <a:ext cx="99131" cy="229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" name="墨迹 20"/>
              <p14:cNvContentPartPr/>
              <p14:nvPr/>
            </p14:nvContentPartPr>
            <p14:xfrm>
              <a:off x="9296400" y="3071930"/>
              <a:ext cx="169333" cy="436027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9296400" y="3071930"/>
                <a:ext cx="169333" cy="4360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墨迹 21"/>
              <p14:cNvContentPartPr/>
              <p14:nvPr/>
            </p14:nvContentPartPr>
            <p14:xfrm>
              <a:off x="9522177" y="3227376"/>
              <a:ext cx="112889" cy="133946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9522177" y="3227376"/>
                <a:ext cx="112889" cy="1339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3" name="墨迹 22"/>
              <p14:cNvContentPartPr/>
              <p14:nvPr/>
            </p14:nvContentPartPr>
            <p14:xfrm>
              <a:off x="9646355" y="3224204"/>
              <a:ext cx="160867" cy="114559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9646355" y="3224204"/>
                <a:ext cx="160867" cy="114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墨迹 23"/>
              <p14:cNvContentPartPr/>
              <p14:nvPr/>
            </p14:nvContentPartPr>
            <p14:xfrm>
              <a:off x="9787466" y="3163224"/>
              <a:ext cx="39511" cy="305254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9787466" y="3163224"/>
                <a:ext cx="39511" cy="3052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5" name="墨迹 24"/>
              <p14:cNvContentPartPr/>
              <p14:nvPr/>
            </p14:nvContentPartPr>
            <p14:xfrm>
              <a:off x="9843911" y="3297522"/>
              <a:ext cx="84666" cy="78781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9843911" y="3297522"/>
                <a:ext cx="84666" cy="787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" name="墨迹 25"/>
              <p14:cNvContentPartPr/>
              <p14:nvPr/>
            </p14:nvContentPartPr>
            <p14:xfrm>
              <a:off x="9858022" y="3282365"/>
              <a:ext cx="81844" cy="163554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9858022" y="3282365"/>
                <a:ext cx="81844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7" name="墨迹 26"/>
              <p14:cNvContentPartPr/>
              <p14:nvPr/>
            </p14:nvContentPartPr>
            <p14:xfrm>
              <a:off x="9937044" y="3214687"/>
              <a:ext cx="113771" cy="284810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9937044" y="3214687"/>
                <a:ext cx="113771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8" name="墨迹 27"/>
              <p14:cNvContentPartPr/>
              <p14:nvPr/>
            </p14:nvContentPartPr>
            <p14:xfrm>
              <a:off x="8433681" y="2445911"/>
              <a:ext cx="1319919" cy="148398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8433681" y="2445911"/>
                <a:ext cx="1319919" cy="148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9" name="墨迹 28"/>
              <p14:cNvContentPartPr/>
              <p14:nvPr/>
            </p14:nvContentPartPr>
            <p14:xfrm>
              <a:off x="8497534" y="2563114"/>
              <a:ext cx="1272998" cy="1147876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8497534" y="2563114"/>
                <a:ext cx="1272998" cy="1147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3" name="墨迹 32"/>
              <p14:cNvContentPartPr/>
              <p14:nvPr/>
            </p14:nvContentPartPr>
            <p14:xfrm>
              <a:off x="7004755" y="2476578"/>
              <a:ext cx="28222" cy="232289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7004755" y="2476578"/>
                <a:ext cx="28222" cy="232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4" name="墨迹 33"/>
              <p14:cNvContentPartPr/>
              <p14:nvPr/>
            </p14:nvContentPartPr>
            <p14:xfrm>
              <a:off x="7083777" y="2448555"/>
              <a:ext cx="39512" cy="396725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7083777" y="2448555"/>
                <a:ext cx="39512" cy="3967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墨迹 34"/>
              <p14:cNvContentPartPr/>
              <p14:nvPr/>
            </p14:nvContentPartPr>
            <p14:xfrm>
              <a:off x="7052027" y="2594309"/>
              <a:ext cx="65617" cy="11279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7052027" y="2594309"/>
                <a:ext cx="65617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6" name="墨迹 35"/>
              <p14:cNvContentPartPr/>
              <p14:nvPr/>
            </p14:nvContentPartPr>
            <p14:xfrm>
              <a:off x="7203722" y="2545842"/>
              <a:ext cx="268111" cy="153332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7203722" y="2545842"/>
                <a:ext cx="268111" cy="153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7" name="墨迹 36"/>
              <p14:cNvContentPartPr/>
              <p14:nvPr/>
            </p14:nvContentPartPr>
            <p14:xfrm>
              <a:off x="6999111" y="3665166"/>
              <a:ext cx="22578" cy="277056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6999111" y="3665166"/>
                <a:ext cx="22578" cy="277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8" name="墨迹 37"/>
              <p14:cNvContentPartPr/>
              <p14:nvPr/>
            </p14:nvContentPartPr>
            <p14:xfrm>
              <a:off x="7027333" y="3804046"/>
              <a:ext cx="98778" cy="53579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7027333" y="3804046"/>
                <a:ext cx="98778" cy="535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9" name="墨迹 38"/>
              <p14:cNvContentPartPr/>
              <p14:nvPr/>
            </p14:nvContentPartPr>
            <p14:xfrm>
              <a:off x="7140222" y="3631504"/>
              <a:ext cx="9878" cy="485551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7140222" y="3631504"/>
                <a:ext cx="9878" cy="4855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0" name="墨迹 39"/>
              <p14:cNvContentPartPr/>
              <p14:nvPr/>
            </p14:nvContentPartPr>
            <p14:xfrm>
              <a:off x="7196666" y="3853395"/>
              <a:ext cx="177800" cy="132006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7196666" y="3853395"/>
                <a:ext cx="177800" cy="1320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1" name="墨迹 40"/>
              <p14:cNvContentPartPr/>
              <p14:nvPr/>
            </p14:nvContentPartPr>
            <p14:xfrm>
              <a:off x="7521222" y="893908"/>
              <a:ext cx="19755" cy="25379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7521222" y="893908"/>
                <a:ext cx="19755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2" name="墨迹 41"/>
              <p14:cNvContentPartPr/>
              <p14:nvPr/>
            </p14:nvContentPartPr>
            <p14:xfrm>
              <a:off x="697794" y="349667"/>
              <a:ext cx="179211" cy="11280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697794" y="349667"/>
                <a:ext cx="179211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3" name="墨迹 42"/>
              <p14:cNvContentPartPr/>
              <p14:nvPr/>
            </p14:nvContentPartPr>
            <p14:xfrm>
              <a:off x="801511" y="426510"/>
              <a:ext cx="25400" cy="346142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801511" y="426510"/>
                <a:ext cx="25400" cy="3461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4" name="墨迹 43"/>
              <p14:cNvContentPartPr/>
              <p14:nvPr/>
            </p14:nvContentPartPr>
            <p14:xfrm>
              <a:off x="997655" y="383506"/>
              <a:ext cx="227189" cy="205853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997655" y="383506"/>
                <a:ext cx="227189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5" name="墨迹 44"/>
              <p14:cNvContentPartPr/>
              <p14:nvPr/>
            </p14:nvContentPartPr>
            <p14:xfrm>
              <a:off x="1260651" y="283928"/>
              <a:ext cx="139171" cy="31900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1260651" y="283928"/>
                <a:ext cx="139171" cy="31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6" name="墨迹 45"/>
              <p14:cNvContentPartPr/>
              <p14:nvPr/>
            </p14:nvContentPartPr>
            <p14:xfrm>
              <a:off x="1332088" y="338388"/>
              <a:ext cx="28223" cy="310189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1332088" y="338388"/>
                <a:ext cx="28223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7" name="墨迹 46"/>
              <p14:cNvContentPartPr/>
              <p14:nvPr/>
            </p14:nvContentPartPr>
            <p14:xfrm>
              <a:off x="1450622" y="508287"/>
              <a:ext cx="5644" cy="109271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1450622" y="508287"/>
                <a:ext cx="5644" cy="1092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8" name="墨迹 47"/>
              <p14:cNvContentPartPr/>
              <p14:nvPr/>
            </p14:nvContentPartPr>
            <p14:xfrm>
              <a:off x="1569155" y="284105"/>
              <a:ext cx="252060" cy="356365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1569155" y="284105"/>
                <a:ext cx="252060" cy="3563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9" name="墨迹 48"/>
              <p14:cNvContentPartPr/>
              <p14:nvPr/>
            </p14:nvContentPartPr>
            <p14:xfrm>
              <a:off x="1964266" y="569620"/>
              <a:ext cx="22578" cy="67677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1964266" y="569620"/>
                <a:ext cx="22578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0" name="墨迹 49"/>
              <p14:cNvContentPartPr/>
              <p14:nvPr/>
            </p14:nvContentPartPr>
            <p14:xfrm>
              <a:off x="2410177" y="236871"/>
              <a:ext cx="273756" cy="293270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2410177" y="236871"/>
                <a:ext cx="273756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1" name="墨迹 50"/>
              <p14:cNvContentPartPr/>
              <p14:nvPr/>
            </p14:nvContentPartPr>
            <p14:xfrm>
              <a:off x="2709333" y="377866"/>
              <a:ext cx="180622" cy="157915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2709333" y="377866"/>
                <a:ext cx="180622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2" name="墨迹 51"/>
              <p14:cNvContentPartPr/>
              <p14:nvPr/>
            </p14:nvContentPartPr>
            <p14:xfrm>
              <a:off x="2929466" y="462463"/>
              <a:ext cx="87489" cy="88298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2929466" y="462463"/>
                <a:ext cx="87489" cy="88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3" name="墨迹 52"/>
              <p14:cNvContentPartPr/>
              <p14:nvPr/>
            </p14:nvContentPartPr>
            <p14:xfrm>
              <a:off x="3075163" y="362357"/>
              <a:ext cx="159103" cy="38068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3075163" y="362357"/>
                <a:ext cx="159103" cy="380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4" name="墨迹 53"/>
              <p14:cNvContentPartPr/>
              <p14:nvPr/>
            </p14:nvContentPartPr>
            <p14:xfrm>
              <a:off x="3087687" y="462463"/>
              <a:ext cx="163513" cy="5640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3087687" y="462463"/>
                <a:ext cx="163513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5" name="墨迹 54"/>
              <p14:cNvContentPartPr/>
              <p14:nvPr/>
            </p14:nvContentPartPr>
            <p14:xfrm>
              <a:off x="3409244" y="165492"/>
              <a:ext cx="208844" cy="468280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3409244" y="165492"/>
                <a:ext cx="208844" cy="468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6" name="墨迹 55"/>
              <p14:cNvContentPartPr/>
              <p14:nvPr/>
            </p14:nvContentPartPr>
            <p14:xfrm>
              <a:off x="3736622" y="342265"/>
              <a:ext cx="146755" cy="180297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3736622" y="342265"/>
                <a:ext cx="146755" cy="180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7" name="墨迹 56"/>
              <p14:cNvContentPartPr/>
              <p14:nvPr/>
            </p14:nvContentPartPr>
            <p14:xfrm>
              <a:off x="3872088" y="418755"/>
              <a:ext cx="99660" cy="43708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3872088" y="418755"/>
                <a:ext cx="99660" cy="437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8" name="墨迹 57"/>
              <p14:cNvContentPartPr/>
              <p14:nvPr/>
            </p14:nvContentPartPr>
            <p14:xfrm>
              <a:off x="3973688" y="296794"/>
              <a:ext cx="5645" cy="340503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3973688" y="296794"/>
                <a:ext cx="5645" cy="3405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9" name="墨迹 58"/>
              <p14:cNvContentPartPr/>
              <p14:nvPr/>
            </p14:nvContentPartPr>
            <p14:xfrm>
              <a:off x="4028369" y="393552"/>
              <a:ext cx="117475" cy="102750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4028369" y="393552"/>
                <a:ext cx="117475" cy="102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0" name="墨迹 59"/>
              <p14:cNvContentPartPr/>
              <p14:nvPr/>
            </p14:nvContentPartPr>
            <p14:xfrm>
              <a:off x="4103511" y="384035"/>
              <a:ext cx="33866" cy="202504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4103511" y="384035"/>
                <a:ext cx="33866" cy="2025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1" name="墨迹 60"/>
              <p14:cNvContentPartPr/>
              <p14:nvPr/>
            </p14:nvContentPartPr>
            <p14:xfrm>
              <a:off x="7052733" y="1150519"/>
              <a:ext cx="104996" cy="59958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7052733" y="1150519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2" name="墨迹 61"/>
              <p14:cNvContentPartPr/>
              <p14:nvPr/>
            </p14:nvContentPartPr>
            <p14:xfrm>
              <a:off x="4485216" y="372226"/>
              <a:ext cx="377472" cy="37364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4485216" y="372226"/>
                <a:ext cx="377472" cy="373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3" name="墨迹 62"/>
              <p14:cNvContentPartPr/>
              <p14:nvPr/>
            </p14:nvContentPartPr>
            <p14:xfrm>
              <a:off x="4818768" y="301729"/>
              <a:ext cx="163159" cy="267891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4818768" y="301729"/>
                <a:ext cx="163159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4" name="墨迹 63"/>
              <p14:cNvContentPartPr/>
              <p14:nvPr/>
            </p14:nvContentPartPr>
            <p14:xfrm>
              <a:off x="5339644" y="230526"/>
              <a:ext cx="16933" cy="162850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5339644" y="230526"/>
                <a:ext cx="16933" cy="1628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5" name="墨迹 64"/>
              <p14:cNvContentPartPr/>
              <p14:nvPr/>
            </p14:nvContentPartPr>
            <p14:xfrm>
              <a:off x="5274733" y="203032"/>
              <a:ext cx="181504" cy="329929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5274733" y="203032"/>
                <a:ext cx="181504" cy="3299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6" name="墨迹 65"/>
              <p14:cNvContentPartPr/>
              <p14:nvPr/>
            </p14:nvContentPartPr>
            <p14:xfrm>
              <a:off x="5463822" y="428625"/>
              <a:ext cx="39511" cy="104336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5463822" y="428625"/>
                <a:ext cx="39511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7" name="墨迹 66"/>
              <p14:cNvContentPartPr/>
              <p14:nvPr/>
            </p14:nvContentPartPr>
            <p14:xfrm>
              <a:off x="5608461" y="221362"/>
              <a:ext cx="167922" cy="145930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5608461" y="221362"/>
                <a:ext cx="167922" cy="1459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8" name="墨迹 67"/>
              <p14:cNvContentPartPr/>
              <p14:nvPr/>
            </p14:nvContentPartPr>
            <p14:xfrm>
              <a:off x="5613400" y="200917"/>
              <a:ext cx="132644" cy="286925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5613400" y="200917"/>
                <a:ext cx="132644" cy="2869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9" name="墨迹 68"/>
              <p14:cNvContentPartPr/>
              <p14:nvPr/>
            </p14:nvContentPartPr>
            <p14:xfrm>
              <a:off x="5650088" y="376456"/>
              <a:ext cx="135467" cy="114206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5650088" y="376456"/>
                <a:ext cx="135467" cy="1142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0" name="墨迹 69"/>
              <p14:cNvContentPartPr/>
              <p14:nvPr/>
            </p14:nvContentPartPr>
            <p14:xfrm>
              <a:off x="5650088" y="436555"/>
              <a:ext cx="160867" cy="82306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5650088" y="436555"/>
                <a:ext cx="160867" cy="823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1" name="墨迹 70"/>
              <p14:cNvContentPartPr/>
              <p14:nvPr/>
            </p14:nvContentPartPr>
            <p14:xfrm>
              <a:off x="5754334" y="129891"/>
              <a:ext cx="56621" cy="81601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5754334" y="129891"/>
                <a:ext cx="56621" cy="816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2" name="墨迹 71"/>
              <p14:cNvContentPartPr/>
              <p14:nvPr/>
            </p14:nvContentPartPr>
            <p14:xfrm>
              <a:off x="5819422" y="233699"/>
              <a:ext cx="200378" cy="290802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5819422" y="233699"/>
                <a:ext cx="200378" cy="2908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3" name="墨迹 72"/>
              <p14:cNvContentPartPr/>
              <p14:nvPr/>
            </p14:nvContentPartPr>
            <p14:xfrm>
              <a:off x="6066366" y="216779"/>
              <a:ext cx="136172" cy="445897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6066366" y="216779"/>
                <a:ext cx="136172" cy="4458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4" name="墨迹 73"/>
              <p14:cNvContentPartPr/>
              <p14:nvPr/>
            </p14:nvContentPartPr>
            <p14:xfrm>
              <a:off x="6107288" y="344027"/>
              <a:ext cx="115712" cy="138528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6107288" y="344027"/>
                <a:ext cx="115712" cy="1385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5" name="墨迹 74"/>
              <p14:cNvContentPartPr/>
              <p14:nvPr/>
            </p14:nvContentPartPr>
            <p14:xfrm>
              <a:off x="6189133" y="172718"/>
              <a:ext cx="190676" cy="399721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6189133" y="172718"/>
                <a:ext cx="190676" cy="3997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6" name="墨迹 75"/>
              <p14:cNvContentPartPr/>
              <p14:nvPr/>
            </p14:nvContentPartPr>
            <p14:xfrm>
              <a:off x="6259688" y="377161"/>
              <a:ext cx="169334" cy="152980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6259688" y="377161"/>
                <a:ext cx="169334" cy="152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7" name="墨迹 76"/>
              <p14:cNvContentPartPr/>
              <p14:nvPr/>
            </p14:nvContentPartPr>
            <p14:xfrm>
              <a:off x="6485466" y="270710"/>
              <a:ext cx="141111" cy="26260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6485466" y="270710"/>
                <a:ext cx="141111" cy="262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8" name="墨迹 77"/>
              <p14:cNvContentPartPr/>
              <p14:nvPr/>
            </p14:nvContentPartPr>
            <p14:xfrm>
              <a:off x="6519333" y="304549"/>
              <a:ext cx="33867" cy="188933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6519333" y="304549"/>
                <a:ext cx="33867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9" name="墨迹 78"/>
              <p14:cNvContentPartPr/>
              <p14:nvPr/>
            </p14:nvContentPartPr>
            <p14:xfrm>
              <a:off x="6604000" y="337154"/>
              <a:ext cx="22577" cy="156328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6604000" y="337154"/>
                <a:ext cx="22577" cy="1563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0" name="墨迹 79"/>
              <p14:cNvContentPartPr/>
              <p14:nvPr/>
            </p14:nvContentPartPr>
            <p14:xfrm>
              <a:off x="6440311" y="485023"/>
              <a:ext cx="321733" cy="45118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6440311" y="485023"/>
                <a:ext cx="321733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1" name="墨迹 80"/>
              <p14:cNvContentPartPr/>
              <p14:nvPr/>
            </p14:nvContentPartPr>
            <p14:xfrm>
              <a:off x="7281333" y="986965"/>
              <a:ext cx="2822" cy="16919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7281333" y="986965"/>
                <a:ext cx="282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2" name="墨迹 81"/>
              <p14:cNvContentPartPr/>
              <p14:nvPr/>
            </p14:nvContentPartPr>
            <p14:xfrm>
              <a:off x="735894" y="1133600"/>
              <a:ext cx="164924" cy="45118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735894" y="1133600"/>
                <a:ext cx="164924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3" name="墨迹 82"/>
              <p14:cNvContentPartPr/>
              <p14:nvPr/>
            </p14:nvContentPartPr>
            <p14:xfrm>
              <a:off x="790222" y="1184358"/>
              <a:ext cx="22578" cy="188933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790222" y="1184358"/>
                <a:ext cx="22578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4" name="墨迹 83"/>
              <p14:cNvContentPartPr/>
              <p14:nvPr/>
            </p14:nvContentPartPr>
            <p14:xfrm>
              <a:off x="869244" y="1163738"/>
              <a:ext cx="16933" cy="237752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869244" y="1163738"/>
                <a:ext cx="16933" cy="2377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5" name="墨迹 84"/>
              <p14:cNvContentPartPr/>
              <p14:nvPr/>
            </p14:nvContentPartPr>
            <p14:xfrm>
              <a:off x="675569" y="1393031"/>
              <a:ext cx="348897" cy="33839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675569" y="1393031"/>
                <a:ext cx="34889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6" name="墨迹 85"/>
              <p14:cNvContentPartPr/>
              <p14:nvPr/>
            </p14:nvContentPartPr>
            <p14:xfrm>
              <a:off x="1574800" y="1150519"/>
              <a:ext cx="280281" cy="183646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1574800" y="1150519"/>
                <a:ext cx="280281" cy="1836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7" name="墨迹 86"/>
              <p14:cNvContentPartPr/>
              <p14:nvPr/>
            </p14:nvContentPartPr>
            <p14:xfrm>
              <a:off x="1865488" y="1232296"/>
              <a:ext cx="166512" cy="142405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1865488" y="1232296"/>
                <a:ext cx="166512" cy="1424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8" name="墨迹 87"/>
              <p14:cNvContentPartPr/>
              <p14:nvPr/>
            </p14:nvContentPartPr>
            <p14:xfrm>
              <a:off x="2018594" y="1218197"/>
              <a:ext cx="182739" cy="11279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2018594" y="1218197"/>
                <a:ext cx="182739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9" name="墨迹 88"/>
              <p14:cNvContentPartPr/>
              <p14:nvPr/>
            </p14:nvContentPartPr>
            <p14:xfrm>
              <a:off x="2094088" y="1116857"/>
              <a:ext cx="28223" cy="310013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2094088" y="1116857"/>
                <a:ext cx="28223" cy="310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0" name="墨迹 89"/>
              <p14:cNvContentPartPr/>
              <p14:nvPr/>
            </p14:nvContentPartPr>
            <p14:xfrm>
              <a:off x="2249311" y="1108221"/>
              <a:ext cx="174977" cy="174834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2249311" y="1108221"/>
                <a:ext cx="174977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1" name="墨迹 90"/>
              <p14:cNvContentPartPr/>
              <p14:nvPr/>
            </p14:nvContentPartPr>
            <p14:xfrm>
              <a:off x="2359377" y="1148404"/>
              <a:ext cx="28223" cy="224887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2359377" y="1148404"/>
                <a:ext cx="28223" cy="2248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2" name="墨迹 91"/>
              <p14:cNvContentPartPr/>
              <p14:nvPr/>
            </p14:nvContentPartPr>
            <p14:xfrm>
              <a:off x="2489200" y="1139240"/>
              <a:ext cx="28222" cy="166374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2489200" y="1139240"/>
                <a:ext cx="28222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3" name="墨迹 92"/>
              <p14:cNvContentPartPr/>
              <p14:nvPr/>
            </p14:nvContentPartPr>
            <p14:xfrm>
              <a:off x="2500488" y="1178718"/>
              <a:ext cx="79023" cy="39479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2500488" y="1178718"/>
                <a:ext cx="79023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4" name="墨迹 93"/>
              <p14:cNvContentPartPr/>
              <p14:nvPr/>
            </p14:nvContentPartPr>
            <p14:xfrm>
              <a:off x="2599266" y="1036313"/>
              <a:ext cx="8467" cy="458234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2599266" y="1036313"/>
                <a:ext cx="8467" cy="4582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5" name="墨迹 94"/>
              <p14:cNvContentPartPr/>
              <p14:nvPr/>
            </p14:nvContentPartPr>
            <p14:xfrm>
              <a:off x="2668587" y="1184358"/>
              <a:ext cx="94368" cy="135355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2668587" y="1184358"/>
                <a:ext cx="94368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6" name="墨迹 95"/>
              <p14:cNvContentPartPr/>
              <p14:nvPr/>
            </p14:nvContentPartPr>
            <p14:xfrm>
              <a:off x="2926115" y="1181538"/>
              <a:ext cx="243240" cy="19739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2926115" y="1181538"/>
                <a:ext cx="243240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7" name="墨迹 96"/>
              <p14:cNvContentPartPr/>
              <p14:nvPr/>
            </p14:nvContentPartPr>
            <p14:xfrm>
              <a:off x="3119790" y="1108221"/>
              <a:ext cx="129469" cy="64857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3119790" y="1108221"/>
                <a:ext cx="129469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8" name="墨迹 97"/>
              <p14:cNvContentPartPr/>
              <p14:nvPr/>
            </p14:nvContentPartPr>
            <p14:xfrm>
              <a:off x="2925233" y="1291514"/>
              <a:ext cx="224367" cy="5640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2925233" y="1291514"/>
                <a:ext cx="224367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9" name="墨迹 98"/>
              <p14:cNvContentPartPr/>
              <p14:nvPr/>
            </p14:nvContentPartPr>
            <p14:xfrm>
              <a:off x="2932288" y="1304909"/>
              <a:ext cx="160867" cy="79662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2932288" y="1304909"/>
                <a:ext cx="160867" cy="796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00" name="墨迹 99"/>
              <p14:cNvContentPartPr/>
              <p14:nvPr/>
            </p14:nvContentPartPr>
            <p14:xfrm>
              <a:off x="3386666" y="1094297"/>
              <a:ext cx="279400" cy="185938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3386666" y="1094297"/>
                <a:ext cx="279400" cy="185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1" name="墨迹 100"/>
              <p14:cNvContentPartPr/>
              <p14:nvPr/>
            </p14:nvContentPartPr>
            <p14:xfrm>
              <a:off x="3643488" y="1009877"/>
              <a:ext cx="31045" cy="450831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3643488" y="1009877"/>
                <a:ext cx="31045" cy="4508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02" name="墨迹 101"/>
              <p14:cNvContentPartPr/>
              <p14:nvPr/>
            </p14:nvContentPartPr>
            <p14:xfrm>
              <a:off x="3683705" y="1161799"/>
              <a:ext cx="115006" cy="98696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3683705" y="1161799"/>
                <a:ext cx="115006" cy="98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3" name="墨迹 102"/>
              <p14:cNvContentPartPr/>
              <p14:nvPr/>
            </p14:nvContentPartPr>
            <p14:xfrm>
              <a:off x="3733800" y="1170964"/>
              <a:ext cx="31044" cy="216427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3733800" y="1170964"/>
                <a:ext cx="31044" cy="2164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4" name="墨迹 103"/>
              <p14:cNvContentPartPr/>
              <p14:nvPr/>
            </p14:nvContentPartPr>
            <p14:xfrm>
              <a:off x="3953404" y="1161799"/>
              <a:ext cx="161396" cy="16919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3953404" y="1161799"/>
                <a:ext cx="16139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5" name="墨迹 104"/>
              <p14:cNvContentPartPr/>
              <p14:nvPr/>
            </p14:nvContentPartPr>
            <p14:xfrm>
              <a:off x="4007555" y="1082137"/>
              <a:ext cx="45156" cy="260136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4007555" y="1082137"/>
                <a:ext cx="45156" cy="2601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6" name="墨迹 105"/>
              <p14:cNvContentPartPr/>
              <p14:nvPr/>
            </p14:nvContentPartPr>
            <p14:xfrm>
              <a:off x="4226277" y="1094121"/>
              <a:ext cx="190500" cy="157915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4226277" y="1094121"/>
                <a:ext cx="190500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7" name="墨迹 106"/>
              <p14:cNvContentPartPr/>
              <p14:nvPr/>
            </p14:nvContentPartPr>
            <p14:xfrm>
              <a:off x="4419600" y="1057286"/>
              <a:ext cx="39511" cy="183294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4419600" y="1057286"/>
                <a:ext cx="39511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8" name="墨迹 107"/>
              <p14:cNvContentPartPr/>
              <p14:nvPr/>
            </p14:nvContentPartPr>
            <p14:xfrm>
              <a:off x="4430888" y="1130780"/>
              <a:ext cx="95956" cy="47938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4430888" y="1130780"/>
                <a:ext cx="95956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9" name="墨迹 108"/>
              <p14:cNvContentPartPr/>
              <p14:nvPr/>
            </p14:nvContentPartPr>
            <p14:xfrm>
              <a:off x="4495800" y="957532"/>
              <a:ext cx="53622" cy="489606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4495800" y="957532"/>
                <a:ext cx="53622" cy="4896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10" name="墨迹 109"/>
              <p14:cNvContentPartPr/>
              <p14:nvPr/>
            </p14:nvContentPartPr>
            <p14:xfrm>
              <a:off x="4560711" y="1135010"/>
              <a:ext cx="274461" cy="150865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4560711" y="1135010"/>
                <a:ext cx="274461" cy="1508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11" name="墨迹 110"/>
              <p14:cNvContentPartPr/>
              <p14:nvPr/>
            </p14:nvContentPartPr>
            <p14:xfrm>
              <a:off x="7318022" y="1088481"/>
              <a:ext cx="104995" cy="59959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7318022" y="1088481"/>
                <a:ext cx="104995" cy="59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12" name="墨迹 111"/>
              <p14:cNvContentPartPr/>
              <p14:nvPr/>
            </p14:nvContentPartPr>
            <p14:xfrm>
              <a:off x="1583266" y="1776537"/>
              <a:ext cx="192793" cy="36659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1583266" y="1776537"/>
                <a:ext cx="192793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13" name="墨迹 112"/>
              <p14:cNvContentPartPr/>
              <p14:nvPr/>
            </p14:nvContentPartPr>
            <p14:xfrm>
              <a:off x="1873955" y="1672201"/>
              <a:ext cx="87489" cy="182589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1873955" y="1672201"/>
                <a:ext cx="87489" cy="1825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14" name="墨迹 113"/>
              <p14:cNvContentPartPr/>
              <p14:nvPr/>
            </p14:nvContentPartPr>
            <p14:xfrm>
              <a:off x="1859844" y="1650347"/>
              <a:ext cx="149578" cy="264365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1859844" y="1650347"/>
                <a:ext cx="149578" cy="2643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5" name="墨迹 114"/>
              <p14:cNvContentPartPr/>
              <p14:nvPr/>
            </p14:nvContentPartPr>
            <p14:xfrm>
              <a:off x="3441347" y="1669381"/>
              <a:ext cx="162630" cy="28199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3441347" y="1669381"/>
                <a:ext cx="16263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6" name="墨迹 115"/>
              <p14:cNvContentPartPr/>
              <p14:nvPr/>
            </p14:nvContentPartPr>
            <p14:xfrm>
              <a:off x="3544711" y="1572095"/>
              <a:ext cx="22577" cy="201622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3544711" y="1572095"/>
                <a:ext cx="22577" cy="2016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7" name="墨迹 116"/>
              <p14:cNvContentPartPr/>
              <p14:nvPr/>
            </p14:nvContentPartPr>
            <p14:xfrm>
              <a:off x="3623733" y="1630079"/>
              <a:ext cx="158044" cy="154918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3623733" y="1630079"/>
                <a:ext cx="158044" cy="154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8" name="墨迹 117"/>
              <p14:cNvContentPartPr/>
              <p14:nvPr/>
            </p14:nvContentPartPr>
            <p14:xfrm>
              <a:off x="3660422" y="1532616"/>
              <a:ext cx="166511" cy="322879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3660422" y="1532616"/>
                <a:ext cx="166511" cy="3228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9" name="墨迹 118"/>
              <p14:cNvContentPartPr/>
              <p14:nvPr/>
            </p14:nvContentPartPr>
            <p14:xfrm>
              <a:off x="5217759" y="1035608"/>
              <a:ext cx="54151" cy="64153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5217759" y="1035608"/>
                <a:ext cx="54151" cy="641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20" name="墨迹 119"/>
              <p14:cNvContentPartPr/>
              <p14:nvPr/>
            </p14:nvContentPartPr>
            <p14:xfrm>
              <a:off x="5441244" y="1020804"/>
              <a:ext cx="59266" cy="42298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5441244" y="1020804"/>
                <a:ext cx="59266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21" name="墨迹 120"/>
              <p14:cNvContentPartPr/>
              <p14:nvPr/>
            </p14:nvContentPartPr>
            <p14:xfrm>
              <a:off x="5386916" y="1223837"/>
              <a:ext cx="40216" cy="56398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5386916" y="1223837"/>
                <a:ext cx="40216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22" name="墨迹 121"/>
              <p14:cNvContentPartPr/>
              <p14:nvPr/>
            </p14:nvContentPartPr>
            <p14:xfrm>
              <a:off x="6956777" y="1017984"/>
              <a:ext cx="104996" cy="59958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6956777" y="1017984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23" name="墨迹 122"/>
              <p14:cNvContentPartPr/>
              <p14:nvPr/>
            </p14:nvContentPartPr>
            <p14:xfrm>
              <a:off x="5238044" y="1069800"/>
              <a:ext cx="62088" cy="54635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5238044" y="1069800"/>
                <a:ext cx="62088" cy="54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24" name="墨迹 123"/>
              <p14:cNvContentPartPr/>
              <p14:nvPr/>
            </p14:nvContentPartPr>
            <p14:xfrm>
              <a:off x="5488340" y="1041601"/>
              <a:ext cx="29104" cy="63800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5488340" y="1041601"/>
                <a:ext cx="29104" cy="63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5" name="墨迹 124"/>
              <p14:cNvContentPartPr/>
              <p14:nvPr/>
            </p14:nvContentPartPr>
            <p14:xfrm>
              <a:off x="5384800" y="1223837"/>
              <a:ext cx="56444" cy="47938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5384800" y="1223837"/>
                <a:ext cx="56444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6" name="墨迹 125"/>
              <p14:cNvContentPartPr/>
              <p14:nvPr/>
            </p14:nvContentPartPr>
            <p14:xfrm>
              <a:off x="5665258" y="986965"/>
              <a:ext cx="182386" cy="33839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5665258" y="986965"/>
                <a:ext cx="18238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7" name="墨迹 126"/>
              <p14:cNvContentPartPr/>
              <p14:nvPr/>
            </p14:nvContentPartPr>
            <p14:xfrm>
              <a:off x="5768622" y="1034903"/>
              <a:ext cx="11288" cy="169194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5768622" y="1034903"/>
                <a:ext cx="11288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8" name="墨迹 127"/>
              <p14:cNvContentPartPr/>
              <p14:nvPr/>
            </p14:nvContentPartPr>
            <p14:xfrm>
              <a:off x="5943600" y="932682"/>
              <a:ext cx="33866" cy="480088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5943600" y="932682"/>
                <a:ext cx="33866" cy="4800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9" name="墨迹 128"/>
              <p14:cNvContentPartPr/>
              <p14:nvPr/>
            </p14:nvContentPartPr>
            <p14:xfrm>
              <a:off x="5884333" y="898667"/>
              <a:ext cx="87489" cy="127777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5884333" y="898667"/>
                <a:ext cx="87489" cy="127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30" name="墨迹 129"/>
              <p14:cNvContentPartPr/>
              <p14:nvPr/>
            </p14:nvContentPartPr>
            <p14:xfrm>
              <a:off x="5983111" y="930567"/>
              <a:ext cx="118533" cy="104336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5983111" y="930567"/>
                <a:ext cx="118533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31" name="墨迹 130"/>
              <p14:cNvContentPartPr/>
              <p14:nvPr/>
            </p14:nvContentPartPr>
            <p14:xfrm>
              <a:off x="6282266" y="904659"/>
              <a:ext cx="262466" cy="294327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6282266" y="904659"/>
                <a:ext cx="262466" cy="2943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32" name="墨迹 131"/>
              <p14:cNvContentPartPr/>
              <p14:nvPr/>
            </p14:nvContentPartPr>
            <p14:xfrm>
              <a:off x="6600648" y="921755"/>
              <a:ext cx="65441" cy="232289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6600648" y="921755"/>
                <a:ext cx="65441" cy="232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33" name="墨迹 132"/>
              <p14:cNvContentPartPr/>
              <p14:nvPr/>
            </p14:nvContentPartPr>
            <p14:xfrm>
              <a:off x="6686902" y="970046"/>
              <a:ext cx="180270" cy="138527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6686902" y="970046"/>
                <a:ext cx="180270" cy="1385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34" name="墨迹 133"/>
              <p14:cNvContentPartPr/>
              <p14:nvPr/>
            </p14:nvContentPartPr>
            <p14:xfrm>
              <a:off x="6863644" y="1032083"/>
              <a:ext cx="110066" cy="110682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6863644" y="1032083"/>
                <a:ext cx="110066" cy="1106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35" name="墨迹 134"/>
              <p14:cNvContentPartPr/>
              <p14:nvPr/>
            </p14:nvContentPartPr>
            <p14:xfrm>
              <a:off x="6976533" y="908008"/>
              <a:ext cx="90311" cy="287630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6976533" y="908008"/>
                <a:ext cx="90311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36" name="墨迹 135"/>
              <p14:cNvContentPartPr/>
              <p14:nvPr/>
            </p14:nvContentPartPr>
            <p14:xfrm>
              <a:off x="7179733" y="823411"/>
              <a:ext cx="56444" cy="428625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7179733" y="823411"/>
                <a:ext cx="56444" cy="4286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7" name="墨迹 136"/>
              <p14:cNvContentPartPr/>
              <p14:nvPr/>
            </p14:nvContentPartPr>
            <p14:xfrm>
              <a:off x="7126816" y="1085662"/>
              <a:ext cx="210961" cy="205676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7126816" y="1085662"/>
                <a:ext cx="210961" cy="2056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8" name="墨迹 137"/>
              <p14:cNvContentPartPr/>
              <p14:nvPr/>
            </p14:nvContentPartPr>
            <p14:xfrm>
              <a:off x="7902222" y="908008"/>
              <a:ext cx="56444" cy="70497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7902222" y="908008"/>
                <a:ext cx="56444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9" name="墨迹 138"/>
              <p14:cNvContentPartPr/>
              <p14:nvPr/>
            </p14:nvContentPartPr>
            <p14:xfrm>
              <a:off x="7821436" y="1043363"/>
              <a:ext cx="38453" cy="50758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7821436" y="1043363"/>
                <a:ext cx="38453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40" name="墨迹 139"/>
              <p14:cNvContentPartPr/>
              <p14:nvPr/>
            </p14:nvContentPartPr>
            <p14:xfrm>
              <a:off x="7998177" y="1071562"/>
              <a:ext cx="48507" cy="19739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7998177" y="1071562"/>
                <a:ext cx="48507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41" name="墨迹 140"/>
              <p14:cNvContentPartPr/>
              <p14:nvPr/>
            </p14:nvContentPartPr>
            <p14:xfrm>
              <a:off x="8340725" y="868529"/>
              <a:ext cx="151341" cy="360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8340725" y="868529"/>
                <a:ext cx="151341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42" name="墨迹 141"/>
              <p14:cNvContentPartPr/>
              <p14:nvPr/>
            </p14:nvContentPartPr>
            <p14:xfrm>
              <a:off x="8427155" y="896728"/>
              <a:ext cx="33867" cy="172014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8427155" y="896728"/>
                <a:ext cx="33867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43" name="墨迹 142"/>
              <p14:cNvContentPartPr/>
              <p14:nvPr/>
            </p14:nvContentPartPr>
            <p14:xfrm>
              <a:off x="8607777" y="798032"/>
              <a:ext cx="45156" cy="411705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8607777" y="798032"/>
                <a:ext cx="45156" cy="4117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44" name="墨迹 143"/>
              <p14:cNvContentPartPr/>
              <p14:nvPr/>
            </p14:nvContentPartPr>
            <p14:xfrm>
              <a:off x="8571088" y="790101"/>
              <a:ext cx="59267" cy="126366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8571088" y="790101"/>
                <a:ext cx="59267" cy="1263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45" name="墨迹 144"/>
              <p14:cNvContentPartPr/>
              <p14:nvPr/>
            </p14:nvContentPartPr>
            <p14:xfrm>
              <a:off x="8669866" y="823411"/>
              <a:ext cx="98778" cy="67677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8669866" y="823411"/>
                <a:ext cx="98778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46" name="墨迹 145"/>
              <p14:cNvContentPartPr/>
              <p14:nvPr/>
            </p14:nvContentPartPr>
            <p14:xfrm>
              <a:off x="8894056" y="816008"/>
              <a:ext cx="170921" cy="230175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8894056" y="816008"/>
                <a:ext cx="170921" cy="230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7" name="墨迹 146"/>
              <p14:cNvContentPartPr/>
              <p14:nvPr/>
            </p14:nvContentPartPr>
            <p14:xfrm>
              <a:off x="8973961" y="930567"/>
              <a:ext cx="333728" cy="16919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8973961" y="930567"/>
                <a:ext cx="33372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8" name="墨迹 147"/>
              <p14:cNvContentPartPr/>
              <p14:nvPr/>
            </p14:nvContentPartPr>
            <p14:xfrm>
              <a:off x="9441038" y="702155"/>
              <a:ext cx="41628" cy="115616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9441038" y="702155"/>
                <a:ext cx="41628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9" name="墨迹 148"/>
              <p14:cNvContentPartPr/>
              <p14:nvPr/>
            </p14:nvContentPartPr>
            <p14:xfrm>
              <a:off x="9296400" y="713435"/>
              <a:ext cx="276577" cy="369407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9296400" y="713435"/>
                <a:ext cx="276577" cy="3694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50" name="墨迹 149"/>
              <p14:cNvContentPartPr/>
              <p14:nvPr/>
            </p14:nvContentPartPr>
            <p14:xfrm>
              <a:off x="9536288" y="710615"/>
              <a:ext cx="167922" cy="356012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9536288" y="710615"/>
                <a:ext cx="167922" cy="3560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51" name="墨迹 150"/>
              <p14:cNvContentPartPr/>
              <p14:nvPr/>
            </p14:nvContentPartPr>
            <p14:xfrm>
              <a:off x="9539111" y="805081"/>
              <a:ext cx="270933" cy="475154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9539111" y="805081"/>
                <a:ext cx="270933" cy="4751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52" name="墨迹 151"/>
              <p14:cNvContentPartPr/>
              <p14:nvPr/>
            </p14:nvContentPartPr>
            <p14:xfrm>
              <a:off x="9657644" y="1003884"/>
              <a:ext cx="70556" cy="118436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9657644" y="1003884"/>
                <a:ext cx="70556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53" name="墨迹 152"/>
              <p14:cNvContentPartPr/>
              <p14:nvPr/>
            </p14:nvContentPartPr>
            <p14:xfrm>
              <a:off x="10185223" y="873464"/>
              <a:ext cx="172332" cy="184880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10185223" y="873464"/>
                <a:ext cx="172332" cy="184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54" name="墨迹 153"/>
              <p14:cNvContentPartPr/>
              <p14:nvPr/>
            </p14:nvContentPartPr>
            <p14:xfrm>
              <a:off x="10416822" y="810369"/>
              <a:ext cx="42333" cy="230174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10416822" y="810369"/>
                <a:ext cx="42333" cy="2301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55" name="墨迹 154"/>
              <p14:cNvContentPartPr/>
              <p14:nvPr/>
            </p14:nvContentPartPr>
            <p14:xfrm>
              <a:off x="10436577" y="908008"/>
              <a:ext cx="98777" cy="33839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10436577" y="908008"/>
                <a:ext cx="9877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56" name="墨迹 155"/>
              <p14:cNvContentPartPr/>
              <p14:nvPr/>
            </p14:nvContentPartPr>
            <p14:xfrm>
              <a:off x="10509955" y="776177"/>
              <a:ext cx="50800" cy="396901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10509955" y="776177"/>
                <a:ext cx="50800" cy="3969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7" name="墨迹 156"/>
              <p14:cNvContentPartPr/>
              <p14:nvPr/>
            </p14:nvContentPartPr>
            <p14:xfrm>
              <a:off x="10605911" y="924927"/>
              <a:ext cx="127000" cy="140995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10605911" y="924927"/>
                <a:ext cx="127000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8" name="墨迹 157"/>
              <p14:cNvContentPartPr/>
              <p14:nvPr/>
            </p14:nvContentPartPr>
            <p14:xfrm>
              <a:off x="10797822" y="831165"/>
              <a:ext cx="200378" cy="217838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10797822" y="831165"/>
                <a:ext cx="200378" cy="217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9" name="墨迹 158"/>
              <p14:cNvContentPartPr/>
              <p14:nvPr/>
            </p14:nvContentPartPr>
            <p14:xfrm>
              <a:off x="11065051" y="887387"/>
              <a:ext cx="154693" cy="178535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11065051" y="887387"/>
                <a:ext cx="154693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60" name="墨迹 159"/>
              <p14:cNvContentPartPr/>
              <p14:nvPr/>
            </p14:nvContentPartPr>
            <p14:xfrm>
              <a:off x="8534400" y="1347207"/>
              <a:ext cx="60148" cy="48644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8534400" y="1347207"/>
                <a:ext cx="60148" cy="486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61" name="墨迹 160"/>
              <p14:cNvContentPartPr/>
              <p14:nvPr/>
            </p14:nvContentPartPr>
            <p14:xfrm>
              <a:off x="8619066" y="1477628"/>
              <a:ext cx="36689" cy="42298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8619066" y="1477628"/>
                <a:ext cx="36689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62" name="墨迹 161"/>
              <p14:cNvContentPartPr/>
              <p14:nvPr/>
            </p14:nvContentPartPr>
            <p14:xfrm>
              <a:off x="8429272" y="1479743"/>
              <a:ext cx="40216" cy="34543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8429272" y="1479743"/>
                <a:ext cx="40216" cy="345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63" name="墨迹 162"/>
              <p14:cNvContentPartPr/>
              <p14:nvPr/>
            </p14:nvContentPartPr>
            <p14:xfrm>
              <a:off x="8856133" y="1366242"/>
              <a:ext cx="28222" cy="159324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8856133" y="1366242"/>
                <a:ext cx="28222" cy="1593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64" name="墨迹 163"/>
              <p14:cNvContentPartPr/>
              <p14:nvPr/>
            </p14:nvContentPartPr>
            <p14:xfrm>
              <a:off x="8878711" y="1295744"/>
              <a:ext cx="361244" cy="211845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8878711" y="1295744"/>
                <a:ext cx="361244" cy="2118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65" name="墨迹 164"/>
              <p14:cNvContentPartPr/>
              <p14:nvPr/>
            </p14:nvContentPartPr>
            <p14:xfrm>
              <a:off x="9318977" y="1229476"/>
              <a:ext cx="62089" cy="341209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9318977" y="1229476"/>
                <a:ext cx="62089" cy="3412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66" name="墨迹 165"/>
              <p14:cNvContentPartPr/>
              <p14:nvPr/>
            </p14:nvContentPartPr>
            <p14:xfrm>
              <a:off x="9271000" y="1468287"/>
              <a:ext cx="169333" cy="164435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9271000" y="1468287"/>
                <a:ext cx="169333" cy="164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67" name="墨迹 166"/>
              <p14:cNvContentPartPr/>
              <p14:nvPr/>
            </p14:nvContentPartPr>
            <p14:xfrm>
              <a:off x="9856611" y="1412770"/>
              <a:ext cx="31044" cy="183999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9856611" y="1412770"/>
                <a:ext cx="31044" cy="183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8" name="墨迹 167"/>
              <p14:cNvContentPartPr/>
              <p14:nvPr/>
            </p14:nvContentPartPr>
            <p14:xfrm>
              <a:off x="9872133" y="1477628"/>
              <a:ext cx="101600" cy="11279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9872133" y="1477628"/>
                <a:ext cx="101600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9" name="墨迹 168"/>
              <p14:cNvContentPartPr/>
              <p14:nvPr/>
            </p14:nvContentPartPr>
            <p14:xfrm>
              <a:off x="9955212" y="1367299"/>
              <a:ext cx="306388" cy="364120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9955212" y="1367299"/>
                <a:ext cx="306388" cy="3641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70" name="墨迹 169"/>
              <p14:cNvContentPartPr/>
              <p14:nvPr/>
            </p14:nvContentPartPr>
            <p14:xfrm>
              <a:off x="10145888" y="1357077"/>
              <a:ext cx="104422" cy="120551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10145888" y="1357077"/>
                <a:ext cx="104422" cy="1205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71" name="墨迹 170"/>
              <p14:cNvContentPartPr/>
              <p14:nvPr/>
            </p14:nvContentPartPr>
            <p14:xfrm>
              <a:off x="10295466" y="1370472"/>
              <a:ext cx="67734" cy="76137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10295466" y="1370472"/>
                <a:ext cx="67734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72" name="墨迹 171"/>
              <p14:cNvContentPartPr/>
              <p14:nvPr/>
            </p14:nvContentPartPr>
            <p14:xfrm>
              <a:off x="6764866" y="1136420"/>
              <a:ext cx="47978" cy="2820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6764866" y="1136420"/>
                <a:ext cx="47978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73" name="墨迹 172"/>
              <p14:cNvContentPartPr/>
              <p14:nvPr/>
            </p14:nvContentPartPr>
            <p14:xfrm>
              <a:off x="6812844" y="1167439"/>
              <a:ext cx="104996" cy="59958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6812844" y="1167439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74" name="墨迹 173"/>
              <p14:cNvContentPartPr/>
              <p14:nvPr/>
            </p14:nvContentPartPr>
            <p14:xfrm>
              <a:off x="2925762" y="783932"/>
              <a:ext cx="184326" cy="22559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2925762" y="783932"/>
                <a:ext cx="18432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75" name="墨迹 174"/>
              <p14:cNvContentPartPr/>
              <p14:nvPr/>
            </p14:nvContentPartPr>
            <p14:xfrm>
              <a:off x="3002844" y="823411"/>
              <a:ext cx="22578" cy="177654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3002844" y="823411"/>
                <a:ext cx="22578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76" name="墨迹 175"/>
              <p14:cNvContentPartPr/>
              <p14:nvPr/>
            </p14:nvContentPartPr>
            <p14:xfrm>
              <a:off x="3163711" y="716254"/>
              <a:ext cx="31044" cy="360948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3163711" y="716254"/>
                <a:ext cx="31044" cy="360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77" name="墨迹 176"/>
              <p14:cNvContentPartPr/>
              <p14:nvPr/>
            </p14:nvContentPartPr>
            <p14:xfrm>
              <a:off x="3107266" y="665496"/>
              <a:ext cx="98778" cy="152275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3107266" y="665496"/>
                <a:ext cx="98778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78" name="墨迹 177"/>
              <p14:cNvContentPartPr/>
              <p14:nvPr/>
            </p14:nvContentPartPr>
            <p14:xfrm>
              <a:off x="3194755" y="704975"/>
              <a:ext cx="118533" cy="95876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3194755" y="704975"/>
                <a:ext cx="118533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79" name="墨迹 178"/>
              <p14:cNvContentPartPr/>
              <p14:nvPr/>
            </p14:nvContentPartPr>
            <p14:xfrm>
              <a:off x="3417005" y="658094"/>
              <a:ext cx="201083" cy="213255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3417005" y="658094"/>
                <a:ext cx="201083" cy="213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80" name="墨迹 179"/>
              <p14:cNvContentPartPr/>
              <p14:nvPr/>
            </p14:nvContentPartPr>
            <p14:xfrm>
              <a:off x="3522133" y="772652"/>
              <a:ext cx="474133" cy="16920"/>
            </p14:xfrm>
          </p:contentPart>
        </mc:Choice>
        <mc:Fallback xmlns="">
          <p:pic>
            <p:nvPicPr>
              <p:cNvPr id="180" name="墨迹 179"/>
            </p:nvPicPr>
            <p:blipFill>
              <a:blip/>
            </p:blipFill>
            <p:spPr>
              <a:xfrm>
                <a:off x="3522133" y="772652"/>
                <a:ext cx="474133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81" name="墨迹 180"/>
              <p14:cNvContentPartPr/>
              <p14:nvPr/>
            </p14:nvContentPartPr>
            <p14:xfrm>
              <a:off x="4566355" y="729649"/>
              <a:ext cx="50800" cy="381392"/>
            </p14:xfrm>
          </p:contentPart>
        </mc:Choice>
        <mc:Fallback xmlns="">
          <p:pic>
            <p:nvPicPr>
              <p:cNvPr id="181" name="墨迹 180"/>
            </p:nvPicPr>
            <p:blipFill>
              <a:blip/>
            </p:blipFill>
            <p:spPr>
              <a:xfrm>
                <a:off x="4566355" y="729649"/>
                <a:ext cx="50800" cy="3813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82" name="墨迹 181"/>
              <p14:cNvContentPartPr/>
              <p14:nvPr/>
            </p14:nvContentPartPr>
            <p14:xfrm>
              <a:off x="4524727" y="909946"/>
              <a:ext cx="261761" cy="218719"/>
            </p14:xfrm>
          </p:contentPart>
        </mc:Choice>
        <mc:Fallback xmlns="">
          <p:pic>
            <p:nvPicPr>
              <p:cNvPr id="182" name="墨迹 181"/>
            </p:nvPicPr>
            <p:blipFill>
              <a:blip/>
            </p:blipFill>
            <p:spPr>
              <a:xfrm>
                <a:off x="4524727" y="909946"/>
                <a:ext cx="261761" cy="218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83" name="墨迹 182"/>
              <p14:cNvContentPartPr/>
              <p14:nvPr/>
            </p14:nvContentPartPr>
            <p14:xfrm>
              <a:off x="2356555" y="791511"/>
              <a:ext cx="70556" cy="462640"/>
            </p14:xfrm>
          </p:contentPart>
        </mc:Choice>
        <mc:Fallback xmlns="">
          <p:pic>
            <p:nvPicPr>
              <p:cNvPr id="183" name="墨迹 182"/>
            </p:nvPicPr>
            <p:blipFill>
              <a:blip/>
            </p:blipFill>
            <p:spPr>
              <a:xfrm>
                <a:off x="2356555" y="791511"/>
                <a:ext cx="70556" cy="462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84" name="墨迹 183"/>
              <p14:cNvContentPartPr/>
              <p14:nvPr/>
            </p14:nvContentPartPr>
            <p14:xfrm>
              <a:off x="2283177" y="774767"/>
              <a:ext cx="132645" cy="175539"/>
            </p14:xfrm>
          </p:contentPart>
        </mc:Choice>
        <mc:Fallback xmlns="">
          <p:pic>
            <p:nvPicPr>
              <p:cNvPr id="184" name="墨迹 183"/>
            </p:nvPicPr>
            <p:blipFill>
              <a:blip/>
            </p:blipFill>
            <p:spPr>
              <a:xfrm>
                <a:off x="2283177" y="774767"/>
                <a:ext cx="132645" cy="175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85" name="墨迹 184"/>
              <p14:cNvContentPartPr/>
              <p14:nvPr/>
            </p14:nvContentPartPr>
            <p14:xfrm>
              <a:off x="2398888" y="806491"/>
              <a:ext cx="167217" cy="73318"/>
            </p14:xfrm>
          </p:contentPart>
        </mc:Choice>
        <mc:Fallback xmlns="">
          <p:pic>
            <p:nvPicPr>
              <p:cNvPr id="185" name="墨迹 184"/>
            </p:nvPicPr>
            <p:blipFill>
              <a:blip/>
            </p:blipFill>
            <p:spPr>
              <a:xfrm>
                <a:off x="2398888" y="806491"/>
                <a:ext cx="167217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86" name="墨迹 185"/>
              <p14:cNvContentPartPr/>
              <p14:nvPr/>
            </p14:nvContentPartPr>
            <p14:xfrm>
              <a:off x="7080955" y="1720139"/>
              <a:ext cx="104996" cy="59959"/>
            </p14:xfrm>
          </p:contentPart>
        </mc:Choice>
        <mc:Fallback xmlns="">
          <p:pic>
            <p:nvPicPr>
              <p:cNvPr id="186" name="墨迹 185"/>
            </p:nvPicPr>
            <p:blipFill>
              <a:blip/>
            </p:blipFill>
            <p:spPr>
              <a:xfrm>
                <a:off x="7080955" y="1720139"/>
                <a:ext cx="104996" cy="59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87" name="墨迹 186"/>
              <p14:cNvContentPartPr/>
              <p14:nvPr/>
            </p14:nvContentPartPr>
            <p14:xfrm>
              <a:off x="667984" y="2938337"/>
              <a:ext cx="195616" cy="22559"/>
            </p14:xfrm>
          </p:contentPart>
        </mc:Choice>
        <mc:Fallback xmlns="">
          <p:pic>
            <p:nvPicPr>
              <p:cNvPr id="187" name="墨迹 186"/>
            </p:nvPicPr>
            <p:blipFill>
              <a:blip/>
            </p:blipFill>
            <p:spPr>
              <a:xfrm>
                <a:off x="667984" y="2938337"/>
                <a:ext cx="19561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88" name="墨迹 187"/>
              <p14:cNvContentPartPr/>
              <p14:nvPr/>
            </p14:nvContentPartPr>
            <p14:xfrm>
              <a:off x="762000" y="2964421"/>
              <a:ext cx="22577" cy="368702"/>
            </p14:xfrm>
          </p:contentPart>
        </mc:Choice>
        <mc:Fallback xmlns="">
          <p:pic>
            <p:nvPicPr>
              <p:cNvPr id="188" name="墨迹 187"/>
            </p:nvPicPr>
            <p:blipFill>
              <a:blip/>
            </p:blipFill>
            <p:spPr>
              <a:xfrm>
                <a:off x="762000" y="2964421"/>
                <a:ext cx="22577" cy="3687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89" name="墨迹 188"/>
              <p14:cNvContentPartPr/>
              <p14:nvPr/>
            </p14:nvContentPartPr>
            <p14:xfrm>
              <a:off x="1021644" y="2943976"/>
              <a:ext cx="165806" cy="197394"/>
            </p14:xfrm>
          </p:contentPart>
        </mc:Choice>
        <mc:Fallback xmlns="">
          <p:pic>
            <p:nvPicPr>
              <p:cNvPr id="189" name="墨迹 188"/>
            </p:nvPicPr>
            <p:blipFill>
              <a:blip/>
            </p:blipFill>
            <p:spPr>
              <a:xfrm>
                <a:off x="1021644" y="2943976"/>
                <a:ext cx="165806" cy="197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90" name="墨迹 189"/>
              <p14:cNvContentPartPr/>
              <p14:nvPr/>
            </p14:nvContentPartPr>
            <p14:xfrm>
              <a:off x="1255006" y="2848100"/>
              <a:ext cx="147638" cy="28199"/>
            </p14:xfrm>
          </p:contentPart>
        </mc:Choice>
        <mc:Fallback xmlns="">
          <p:pic>
            <p:nvPicPr>
              <p:cNvPr id="190" name="墨迹 189"/>
            </p:nvPicPr>
            <p:blipFill>
              <a:blip/>
            </p:blipFill>
            <p:spPr>
              <a:xfrm>
                <a:off x="1255006" y="2848100"/>
                <a:ext cx="14763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91" name="墨迹 190"/>
              <p14:cNvContentPartPr/>
              <p14:nvPr/>
            </p14:nvContentPartPr>
            <p14:xfrm>
              <a:off x="1326444" y="2898858"/>
              <a:ext cx="16933" cy="332748"/>
            </p14:xfrm>
          </p:contentPart>
        </mc:Choice>
        <mc:Fallback xmlns="">
          <p:pic>
            <p:nvPicPr>
              <p:cNvPr id="191" name="墨迹 190"/>
            </p:nvPicPr>
            <p:blipFill>
              <a:blip/>
            </p:blipFill>
            <p:spPr>
              <a:xfrm>
                <a:off x="1326444" y="2898858"/>
                <a:ext cx="16933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92" name="墨迹 191"/>
              <p14:cNvContentPartPr/>
              <p14:nvPr/>
            </p14:nvContentPartPr>
            <p14:xfrm>
              <a:off x="1473200" y="3011654"/>
              <a:ext cx="5644" cy="140995"/>
            </p14:xfrm>
          </p:contentPart>
        </mc:Choice>
        <mc:Fallback xmlns="">
          <p:pic>
            <p:nvPicPr>
              <p:cNvPr id="192" name="墨迹 191"/>
            </p:nvPicPr>
            <p:blipFill>
              <a:blip/>
            </p:blipFill>
            <p:spPr>
              <a:xfrm>
                <a:off x="1473200" y="3011654"/>
                <a:ext cx="5644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93" name="墨迹 192"/>
              <p14:cNvContentPartPr/>
              <p14:nvPr/>
            </p14:nvContentPartPr>
            <p14:xfrm>
              <a:off x="1603022" y="2750461"/>
              <a:ext cx="242711" cy="394081"/>
            </p14:xfrm>
          </p:contentPart>
        </mc:Choice>
        <mc:Fallback xmlns="">
          <p:pic>
            <p:nvPicPr>
              <p:cNvPr id="193" name="墨迹 192"/>
            </p:nvPicPr>
            <p:blipFill>
              <a:blip/>
            </p:blipFill>
            <p:spPr>
              <a:xfrm>
                <a:off x="1603022" y="2750461"/>
                <a:ext cx="242711" cy="3940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94" name="墨迹 193"/>
              <p14:cNvContentPartPr/>
              <p14:nvPr/>
            </p14:nvContentPartPr>
            <p14:xfrm>
              <a:off x="2022651" y="2997555"/>
              <a:ext cx="3704" cy="8459"/>
            </p14:xfrm>
          </p:contentPart>
        </mc:Choice>
        <mc:Fallback xmlns="">
          <p:pic>
            <p:nvPicPr>
              <p:cNvPr id="194" name="墨迹 193"/>
            </p:nvPicPr>
            <p:blipFill>
              <a:blip/>
            </p:blipFill>
            <p:spPr>
              <a:xfrm>
                <a:off x="2022651" y="2997555"/>
                <a:ext cx="3704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95" name="墨迹 194"/>
              <p14:cNvContentPartPr/>
              <p14:nvPr/>
            </p14:nvContentPartPr>
            <p14:xfrm>
              <a:off x="2212622" y="2740944"/>
              <a:ext cx="152400" cy="383506"/>
            </p14:xfrm>
          </p:contentPart>
        </mc:Choice>
        <mc:Fallback xmlns="">
          <p:pic>
            <p:nvPicPr>
              <p:cNvPr id="195" name="墨迹 194"/>
            </p:nvPicPr>
            <p:blipFill>
              <a:blip/>
            </p:blipFill>
            <p:spPr>
              <a:xfrm>
                <a:off x="2212622" y="2740944"/>
                <a:ext cx="152400" cy="3835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96" name="墨迹 195"/>
              <p14:cNvContentPartPr/>
              <p14:nvPr/>
            </p14:nvContentPartPr>
            <p14:xfrm>
              <a:off x="2240844" y="2873126"/>
              <a:ext cx="152400" cy="158267"/>
            </p14:xfrm>
          </p:contentPart>
        </mc:Choice>
        <mc:Fallback xmlns="">
          <p:pic>
            <p:nvPicPr>
              <p:cNvPr id="196" name="墨迹 195"/>
            </p:nvPicPr>
            <p:blipFill>
              <a:blip/>
            </p:blipFill>
            <p:spPr>
              <a:xfrm>
                <a:off x="2240844" y="2873126"/>
                <a:ext cx="152400" cy="1582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97" name="墨迹 196"/>
              <p14:cNvContentPartPr/>
              <p14:nvPr/>
            </p14:nvContentPartPr>
            <p14:xfrm>
              <a:off x="2376311" y="2641366"/>
              <a:ext cx="223837" cy="519743"/>
            </p14:xfrm>
          </p:contentPart>
        </mc:Choice>
        <mc:Fallback xmlns="">
          <p:pic>
            <p:nvPicPr>
              <p:cNvPr id="197" name="墨迹 196"/>
            </p:nvPicPr>
            <p:blipFill>
              <a:blip/>
            </p:blipFill>
            <p:spPr>
              <a:xfrm>
                <a:off x="2376311" y="2641366"/>
                <a:ext cx="223837" cy="5197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98" name="墨迹 197"/>
              <p14:cNvContentPartPr/>
              <p14:nvPr/>
            </p14:nvContentPartPr>
            <p14:xfrm>
              <a:off x="2460977" y="2874713"/>
              <a:ext cx="293511" cy="185408"/>
            </p14:xfrm>
          </p:contentPart>
        </mc:Choice>
        <mc:Fallback xmlns="">
          <p:pic>
            <p:nvPicPr>
              <p:cNvPr id="198" name="墨迹 197"/>
            </p:nvPicPr>
            <p:blipFill>
              <a:blip/>
            </p:blipFill>
            <p:spPr>
              <a:xfrm>
                <a:off x="2460977" y="2874713"/>
                <a:ext cx="293511" cy="1854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99" name="墨迹 198"/>
              <p14:cNvContentPartPr/>
              <p14:nvPr/>
            </p14:nvContentPartPr>
            <p14:xfrm>
              <a:off x="2810933" y="2752223"/>
              <a:ext cx="127705" cy="16919"/>
            </p14:xfrm>
          </p:contentPart>
        </mc:Choice>
        <mc:Fallback xmlns="">
          <p:pic>
            <p:nvPicPr>
              <p:cNvPr id="199" name="墨迹 198"/>
            </p:nvPicPr>
            <p:blipFill>
              <a:blip/>
            </p:blipFill>
            <p:spPr>
              <a:xfrm>
                <a:off x="2810933" y="2752223"/>
                <a:ext cx="127705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200" name="墨迹 199"/>
              <p14:cNvContentPartPr/>
              <p14:nvPr/>
            </p14:nvContentPartPr>
            <p14:xfrm>
              <a:off x="2822222" y="2797342"/>
              <a:ext cx="22578" cy="155094"/>
            </p14:xfrm>
          </p:contentPart>
        </mc:Choice>
        <mc:Fallback xmlns="">
          <p:pic>
            <p:nvPicPr>
              <p:cNvPr id="200" name="墨迹 199"/>
            </p:nvPicPr>
            <p:blipFill>
              <a:blip/>
            </p:blipFill>
            <p:spPr>
              <a:xfrm>
                <a:off x="2822222" y="2797342"/>
                <a:ext cx="22578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201" name="墨迹 200"/>
              <p14:cNvContentPartPr/>
              <p14:nvPr/>
            </p14:nvContentPartPr>
            <p14:xfrm>
              <a:off x="2898422" y="2808621"/>
              <a:ext cx="42333" cy="180474"/>
            </p14:xfrm>
          </p:contentPart>
        </mc:Choice>
        <mc:Fallback xmlns="">
          <p:pic>
            <p:nvPicPr>
              <p:cNvPr id="201" name="墨迹 200"/>
            </p:nvPicPr>
            <p:blipFill>
              <a:blip/>
            </p:blipFill>
            <p:spPr>
              <a:xfrm>
                <a:off x="2898422" y="2808621"/>
                <a:ext cx="42333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202" name="墨迹 201"/>
              <p14:cNvContentPartPr/>
              <p14:nvPr/>
            </p14:nvContentPartPr>
            <p14:xfrm>
              <a:off x="2775655" y="2977815"/>
              <a:ext cx="261056" cy="11280"/>
            </p14:xfrm>
          </p:contentPart>
        </mc:Choice>
        <mc:Fallback xmlns="">
          <p:pic>
            <p:nvPicPr>
              <p:cNvPr id="202" name="墨迹 201"/>
            </p:nvPicPr>
            <p:blipFill>
              <a:blip/>
            </p:blipFill>
            <p:spPr>
              <a:xfrm>
                <a:off x="2775655" y="2977815"/>
                <a:ext cx="26105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03" name="墨迹 202"/>
              <p14:cNvContentPartPr/>
              <p14:nvPr/>
            </p14:nvContentPartPr>
            <p14:xfrm>
              <a:off x="3059641" y="2607703"/>
              <a:ext cx="205670" cy="221539"/>
            </p14:xfrm>
          </p:contentPart>
        </mc:Choice>
        <mc:Fallback xmlns="">
          <p:pic>
            <p:nvPicPr>
              <p:cNvPr id="203" name="墨迹 202"/>
            </p:nvPicPr>
            <p:blipFill>
              <a:blip/>
            </p:blipFill>
            <p:spPr>
              <a:xfrm>
                <a:off x="3059641" y="2607703"/>
                <a:ext cx="205670" cy="221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204" name="墨迹 203"/>
              <p14:cNvContentPartPr/>
              <p14:nvPr/>
            </p14:nvContentPartPr>
            <p14:xfrm>
              <a:off x="3179233" y="2715565"/>
              <a:ext cx="43744" cy="485023"/>
            </p14:xfrm>
          </p:contentPart>
        </mc:Choice>
        <mc:Fallback xmlns="">
          <p:pic>
            <p:nvPicPr>
              <p:cNvPr id="204" name="墨迹 203"/>
            </p:nvPicPr>
            <p:blipFill>
              <a:blip/>
            </p:blipFill>
            <p:spPr>
              <a:xfrm>
                <a:off x="3179233" y="2715565"/>
                <a:ext cx="43744" cy="4850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05" name="墨迹 204"/>
              <p14:cNvContentPartPr/>
              <p14:nvPr/>
            </p14:nvContentPartPr>
            <p14:xfrm>
              <a:off x="3093331" y="2838759"/>
              <a:ext cx="217135" cy="135532"/>
            </p14:xfrm>
          </p:contentPart>
        </mc:Choice>
        <mc:Fallback xmlns="">
          <p:pic>
            <p:nvPicPr>
              <p:cNvPr id="205" name="墨迹 204"/>
            </p:nvPicPr>
            <p:blipFill>
              <a:blip/>
            </p:blipFill>
            <p:spPr>
              <a:xfrm>
                <a:off x="3093331" y="2838759"/>
                <a:ext cx="217135" cy="1355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206" name="墨迹 205"/>
              <p14:cNvContentPartPr/>
              <p14:nvPr/>
            </p14:nvContentPartPr>
            <p14:xfrm>
              <a:off x="3296355" y="2827655"/>
              <a:ext cx="101600" cy="124781"/>
            </p14:xfrm>
          </p:contentPart>
        </mc:Choice>
        <mc:Fallback xmlns="">
          <p:pic>
            <p:nvPicPr>
              <p:cNvPr id="206" name="墨迹 205"/>
            </p:nvPicPr>
            <p:blipFill>
              <a:blip/>
            </p:blipFill>
            <p:spPr>
              <a:xfrm>
                <a:off x="3296355" y="2827655"/>
                <a:ext cx="101600" cy="1247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07" name="墨迹 206"/>
              <p14:cNvContentPartPr/>
              <p14:nvPr/>
            </p14:nvContentPartPr>
            <p14:xfrm>
              <a:off x="3499555" y="2692124"/>
              <a:ext cx="186267" cy="31900"/>
            </p14:xfrm>
          </p:contentPart>
        </mc:Choice>
        <mc:Fallback xmlns="">
          <p:pic>
            <p:nvPicPr>
              <p:cNvPr id="207" name="墨迹 206"/>
            </p:nvPicPr>
            <p:blipFill>
              <a:blip/>
            </p:blipFill>
            <p:spPr>
              <a:xfrm>
                <a:off x="3499555" y="2692124"/>
                <a:ext cx="186267" cy="31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08" name="墨迹 207"/>
              <p14:cNvContentPartPr/>
              <p14:nvPr/>
            </p14:nvContentPartPr>
            <p14:xfrm>
              <a:off x="3550355" y="2735304"/>
              <a:ext cx="28222" cy="186113"/>
            </p14:xfrm>
          </p:contentPart>
        </mc:Choice>
        <mc:Fallback xmlns="">
          <p:pic>
            <p:nvPicPr>
              <p:cNvPr id="208" name="墨迹 207"/>
            </p:nvPicPr>
            <p:blipFill>
              <a:blip/>
            </p:blipFill>
            <p:spPr>
              <a:xfrm>
                <a:off x="3550355" y="2735304"/>
                <a:ext cx="28222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09" name="墨迹 208"/>
              <p14:cNvContentPartPr/>
              <p14:nvPr/>
            </p14:nvContentPartPr>
            <p14:xfrm>
              <a:off x="3629377" y="2735304"/>
              <a:ext cx="11289" cy="180473"/>
            </p14:xfrm>
          </p:contentPart>
        </mc:Choice>
        <mc:Fallback xmlns="">
          <p:pic>
            <p:nvPicPr>
              <p:cNvPr id="209" name="墨迹 208"/>
            </p:nvPicPr>
            <p:blipFill>
              <a:blip/>
            </p:blipFill>
            <p:spPr>
              <a:xfrm>
                <a:off x="3629377" y="2735304"/>
                <a:ext cx="11289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10" name="墨迹 209"/>
              <p14:cNvContentPartPr/>
              <p14:nvPr/>
            </p14:nvContentPartPr>
            <p14:xfrm>
              <a:off x="3714044" y="2729664"/>
              <a:ext cx="5644" cy="191753"/>
            </p14:xfrm>
          </p:contentPart>
        </mc:Choice>
        <mc:Fallback xmlns="">
          <p:pic>
            <p:nvPicPr>
              <p:cNvPr id="210" name="墨迹 209"/>
            </p:nvPicPr>
            <p:blipFill>
              <a:blip/>
            </p:blipFill>
            <p:spPr>
              <a:xfrm>
                <a:off x="3714044" y="2729664"/>
                <a:ext cx="5644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11" name="墨迹 210"/>
              <p14:cNvContentPartPr/>
              <p14:nvPr/>
            </p14:nvContentPartPr>
            <p14:xfrm>
              <a:off x="3445404" y="2960896"/>
              <a:ext cx="336373" cy="22559"/>
            </p14:xfrm>
          </p:contentPart>
        </mc:Choice>
        <mc:Fallback xmlns="">
          <p:pic>
            <p:nvPicPr>
              <p:cNvPr id="211" name="墨迹 210"/>
            </p:nvPicPr>
            <p:blipFill>
              <a:blip/>
            </p:blipFill>
            <p:spPr>
              <a:xfrm>
                <a:off x="3445404" y="2960896"/>
                <a:ext cx="33637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12" name="墨迹 211"/>
              <p14:cNvContentPartPr/>
              <p14:nvPr/>
            </p14:nvContentPartPr>
            <p14:xfrm>
              <a:off x="3809294" y="2564876"/>
              <a:ext cx="354365" cy="615972"/>
            </p14:xfrm>
          </p:contentPart>
        </mc:Choice>
        <mc:Fallback xmlns="">
          <p:pic>
            <p:nvPicPr>
              <p:cNvPr id="212" name="墨迹 211"/>
            </p:nvPicPr>
            <p:blipFill>
              <a:blip/>
            </p:blipFill>
            <p:spPr>
              <a:xfrm>
                <a:off x="3809294" y="2564876"/>
                <a:ext cx="354365" cy="6159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13" name="墨迹 212"/>
              <p14:cNvContentPartPr/>
              <p14:nvPr/>
            </p14:nvContentPartPr>
            <p14:xfrm>
              <a:off x="4244622" y="2619159"/>
              <a:ext cx="148343" cy="282519"/>
            </p14:xfrm>
          </p:contentPart>
        </mc:Choice>
        <mc:Fallback xmlns="">
          <p:pic>
            <p:nvPicPr>
              <p:cNvPr id="213" name="墨迹 212"/>
            </p:nvPicPr>
            <p:blipFill>
              <a:blip/>
            </p:blipFill>
            <p:spPr>
              <a:xfrm>
                <a:off x="4244622" y="2619159"/>
                <a:ext cx="148343" cy="2825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14" name="墨迹 213"/>
              <p14:cNvContentPartPr/>
              <p14:nvPr/>
            </p14:nvContentPartPr>
            <p14:xfrm>
              <a:off x="4255911" y="2791702"/>
              <a:ext cx="197555" cy="160734"/>
            </p14:xfrm>
          </p:contentPart>
        </mc:Choice>
        <mc:Fallback xmlns="">
          <p:pic>
            <p:nvPicPr>
              <p:cNvPr id="214" name="墨迹 213"/>
            </p:nvPicPr>
            <p:blipFill>
              <a:blip/>
            </p:blipFill>
            <p:spPr>
              <a:xfrm>
                <a:off x="4255911" y="2791702"/>
                <a:ext cx="197555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15" name="墨迹 214"/>
              <p14:cNvContentPartPr/>
              <p14:nvPr/>
            </p14:nvContentPartPr>
            <p14:xfrm>
              <a:off x="4419600" y="2532271"/>
              <a:ext cx="56444" cy="87417"/>
            </p14:xfrm>
          </p:contentPart>
        </mc:Choice>
        <mc:Fallback xmlns="">
          <p:pic>
            <p:nvPicPr>
              <p:cNvPr id="215" name="墨迹 214"/>
            </p:nvPicPr>
            <p:blipFill>
              <a:blip/>
            </p:blipFill>
            <p:spPr>
              <a:xfrm>
                <a:off x="4419600" y="2532271"/>
                <a:ext cx="56444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16" name="墨迹 215"/>
              <p14:cNvContentPartPr/>
              <p14:nvPr/>
            </p14:nvContentPartPr>
            <p14:xfrm>
              <a:off x="4497916" y="2599949"/>
              <a:ext cx="297039" cy="321468"/>
            </p14:xfrm>
          </p:contentPart>
        </mc:Choice>
        <mc:Fallback xmlns="">
          <p:pic>
            <p:nvPicPr>
              <p:cNvPr id="216" name="墨迹 215"/>
            </p:nvPicPr>
            <p:blipFill>
              <a:blip/>
            </p:blipFill>
            <p:spPr>
              <a:xfrm>
                <a:off x="4497916" y="2599949"/>
                <a:ext cx="297039" cy="321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17" name="墨迹 216"/>
              <p14:cNvContentPartPr/>
              <p14:nvPr/>
            </p14:nvContentPartPr>
            <p14:xfrm>
              <a:off x="475544" y="3640139"/>
              <a:ext cx="162278" cy="35073"/>
            </p14:xfrm>
          </p:contentPart>
        </mc:Choice>
        <mc:Fallback xmlns="">
          <p:pic>
            <p:nvPicPr>
              <p:cNvPr id="217" name="墨迹 216"/>
            </p:nvPicPr>
            <p:blipFill>
              <a:blip/>
            </p:blipFill>
            <p:spPr>
              <a:xfrm>
                <a:off x="475544" y="3640139"/>
                <a:ext cx="162278" cy="350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18" name="墨迹 217"/>
              <p14:cNvContentPartPr/>
              <p14:nvPr/>
            </p14:nvContentPartPr>
            <p14:xfrm>
              <a:off x="502355" y="3705350"/>
              <a:ext cx="33867" cy="188933"/>
            </p14:xfrm>
          </p:contentPart>
        </mc:Choice>
        <mc:Fallback xmlns="">
          <p:pic>
            <p:nvPicPr>
              <p:cNvPr id="218" name="墨迹 217"/>
            </p:nvPicPr>
            <p:blipFill>
              <a:blip/>
            </p:blipFill>
            <p:spPr>
              <a:xfrm>
                <a:off x="502355" y="3705350"/>
                <a:ext cx="33867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19" name="墨迹 218"/>
              <p14:cNvContentPartPr/>
              <p14:nvPr/>
            </p14:nvContentPartPr>
            <p14:xfrm>
              <a:off x="570088" y="3739189"/>
              <a:ext cx="11289" cy="129715"/>
            </p14:xfrm>
          </p:contentPart>
        </mc:Choice>
        <mc:Fallback xmlns="">
          <p:pic>
            <p:nvPicPr>
              <p:cNvPr id="219" name="墨迹 218"/>
            </p:nvPicPr>
            <p:blipFill>
              <a:blip/>
            </p:blipFill>
            <p:spPr>
              <a:xfrm>
                <a:off x="570088" y="3739189"/>
                <a:ext cx="11289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20" name="墨迹 219"/>
              <p14:cNvContentPartPr/>
              <p14:nvPr/>
            </p14:nvContentPartPr>
            <p14:xfrm>
              <a:off x="637822" y="3688430"/>
              <a:ext cx="5644" cy="191754"/>
            </p14:xfrm>
          </p:contentPart>
        </mc:Choice>
        <mc:Fallback xmlns="">
          <p:pic>
            <p:nvPicPr>
              <p:cNvPr id="220" name="墨迹 219"/>
            </p:nvPicPr>
            <p:blipFill>
              <a:blip/>
            </p:blipFill>
            <p:spPr>
              <a:xfrm>
                <a:off x="637822" y="3688430"/>
                <a:ext cx="5644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21" name="墨迹 220"/>
              <p14:cNvContentPartPr/>
              <p14:nvPr/>
            </p14:nvContentPartPr>
            <p14:xfrm>
              <a:off x="410633" y="3899923"/>
              <a:ext cx="368300" cy="53578"/>
            </p14:xfrm>
          </p:contentPart>
        </mc:Choice>
        <mc:Fallback xmlns="">
          <p:pic>
            <p:nvPicPr>
              <p:cNvPr id="221" name="墨迹 220"/>
            </p:nvPicPr>
            <p:blipFill>
              <a:blip/>
            </p:blipFill>
            <p:spPr>
              <a:xfrm>
                <a:off x="410633" y="3899923"/>
                <a:ext cx="368300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22" name="墨迹 221"/>
              <p14:cNvContentPartPr/>
              <p14:nvPr/>
            </p14:nvContentPartPr>
            <p14:xfrm>
              <a:off x="976488" y="3812506"/>
              <a:ext cx="33867" cy="42299"/>
            </p14:xfrm>
          </p:contentPart>
        </mc:Choice>
        <mc:Fallback xmlns="">
          <p:pic>
            <p:nvPicPr>
              <p:cNvPr id="222" name="墨迹 221"/>
            </p:nvPicPr>
            <p:blipFill>
              <a:blip/>
            </p:blipFill>
            <p:spPr>
              <a:xfrm>
                <a:off x="976488" y="3812506"/>
                <a:ext cx="33867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23" name="墨迹 222"/>
              <p14:cNvContentPartPr/>
              <p14:nvPr/>
            </p14:nvContentPartPr>
            <p14:xfrm>
              <a:off x="944562" y="3880184"/>
              <a:ext cx="37571" cy="33839"/>
            </p14:xfrm>
          </p:contentPart>
        </mc:Choice>
        <mc:Fallback xmlns="">
          <p:pic>
            <p:nvPicPr>
              <p:cNvPr id="223" name="墨迹 222"/>
            </p:nvPicPr>
            <p:blipFill>
              <a:blip/>
            </p:blipFill>
            <p:spPr>
              <a:xfrm>
                <a:off x="944562" y="3880184"/>
                <a:ext cx="3757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24" name="墨迹 223"/>
              <p14:cNvContentPartPr/>
              <p14:nvPr/>
            </p14:nvContentPartPr>
            <p14:xfrm>
              <a:off x="1566333" y="3643312"/>
              <a:ext cx="256822" cy="180474"/>
            </p14:xfrm>
          </p:contentPart>
        </mc:Choice>
        <mc:Fallback xmlns="">
          <p:pic>
            <p:nvPicPr>
              <p:cNvPr id="224" name="墨迹 223"/>
            </p:nvPicPr>
            <p:blipFill>
              <a:blip/>
            </p:blipFill>
            <p:spPr>
              <a:xfrm>
                <a:off x="1566333" y="3643312"/>
                <a:ext cx="256822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25" name="墨迹 224"/>
              <p14:cNvContentPartPr/>
              <p14:nvPr/>
            </p14:nvContentPartPr>
            <p14:xfrm>
              <a:off x="1827741" y="3750468"/>
              <a:ext cx="170392" cy="150160"/>
            </p14:xfrm>
          </p:contentPart>
        </mc:Choice>
        <mc:Fallback xmlns="">
          <p:pic>
            <p:nvPicPr>
              <p:cNvPr id="225" name="墨迹 224"/>
            </p:nvPicPr>
            <p:blipFill>
              <a:blip/>
            </p:blipFill>
            <p:spPr>
              <a:xfrm>
                <a:off x="1827741" y="3750468"/>
                <a:ext cx="170392" cy="150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26" name="墨迹 225"/>
              <p14:cNvContentPartPr/>
              <p14:nvPr/>
            </p14:nvContentPartPr>
            <p14:xfrm>
              <a:off x="2024944" y="3710990"/>
              <a:ext cx="201789" cy="33839"/>
            </p14:xfrm>
          </p:contentPart>
        </mc:Choice>
        <mc:Fallback xmlns="">
          <p:pic>
            <p:nvPicPr>
              <p:cNvPr id="226" name="墨迹 225"/>
            </p:nvPicPr>
            <p:blipFill>
              <a:blip/>
            </p:blipFill>
            <p:spPr>
              <a:xfrm>
                <a:off x="2024944" y="3710990"/>
                <a:ext cx="20178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27" name="墨迹 226"/>
              <p14:cNvContentPartPr/>
              <p14:nvPr/>
            </p14:nvContentPartPr>
            <p14:xfrm>
              <a:off x="2090384" y="3595021"/>
              <a:ext cx="20638" cy="316182"/>
            </p14:xfrm>
          </p:contentPart>
        </mc:Choice>
        <mc:Fallback xmlns="">
          <p:pic>
            <p:nvPicPr>
              <p:cNvPr id="227" name="墨迹 226"/>
            </p:nvPicPr>
            <p:blipFill>
              <a:blip/>
            </p:blipFill>
            <p:spPr>
              <a:xfrm>
                <a:off x="2090384" y="3595021"/>
                <a:ext cx="20638" cy="316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28" name="墨迹 227"/>
              <p14:cNvContentPartPr/>
              <p14:nvPr/>
            </p14:nvContentPartPr>
            <p14:xfrm>
              <a:off x="2460977" y="3575634"/>
              <a:ext cx="11289" cy="234052"/>
            </p14:xfrm>
          </p:contentPart>
        </mc:Choice>
        <mc:Fallback xmlns="">
          <p:pic>
            <p:nvPicPr>
              <p:cNvPr id="228" name="墨迹 227"/>
            </p:nvPicPr>
            <p:blipFill>
              <a:blip/>
            </p:blipFill>
            <p:spPr>
              <a:xfrm>
                <a:off x="2460977" y="3575634"/>
                <a:ext cx="11289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29" name="墨迹 228"/>
              <p14:cNvContentPartPr/>
              <p14:nvPr/>
            </p14:nvContentPartPr>
            <p14:xfrm>
              <a:off x="2460977" y="3665871"/>
              <a:ext cx="95956" cy="39479"/>
            </p14:xfrm>
          </p:contentPart>
        </mc:Choice>
        <mc:Fallback xmlns="">
          <p:pic>
            <p:nvPicPr>
              <p:cNvPr id="229" name="墨迹 228"/>
            </p:nvPicPr>
            <p:blipFill>
              <a:blip/>
            </p:blipFill>
            <p:spPr>
              <a:xfrm>
                <a:off x="2460977" y="3665871"/>
                <a:ext cx="95956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30" name="墨迹 229"/>
              <p14:cNvContentPartPr/>
              <p14:nvPr/>
            </p14:nvContentPartPr>
            <p14:xfrm>
              <a:off x="2596444" y="3501083"/>
              <a:ext cx="16933" cy="427039"/>
            </p14:xfrm>
          </p:contentPart>
        </mc:Choice>
        <mc:Fallback xmlns="">
          <p:pic>
            <p:nvPicPr>
              <p:cNvPr id="230" name="墨迹 229"/>
            </p:nvPicPr>
            <p:blipFill>
              <a:blip/>
            </p:blipFill>
            <p:spPr>
              <a:xfrm>
                <a:off x="2596444" y="3501083"/>
                <a:ext cx="16933" cy="4270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31" name="墨迹 230"/>
              <p14:cNvContentPartPr/>
              <p14:nvPr/>
            </p14:nvContentPartPr>
            <p14:xfrm>
              <a:off x="2686755" y="3705350"/>
              <a:ext cx="107245" cy="135355"/>
            </p14:xfrm>
          </p:contentPart>
        </mc:Choice>
        <mc:Fallback xmlns="">
          <p:pic>
            <p:nvPicPr>
              <p:cNvPr id="231" name="墨迹 230"/>
            </p:nvPicPr>
            <p:blipFill>
              <a:blip/>
            </p:blipFill>
            <p:spPr>
              <a:xfrm>
                <a:off x="2686755" y="3705350"/>
                <a:ext cx="107245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32" name="墨迹 231"/>
              <p14:cNvContentPartPr/>
              <p14:nvPr/>
            </p14:nvContentPartPr>
            <p14:xfrm>
              <a:off x="3057525" y="3663051"/>
              <a:ext cx="312208" cy="25379"/>
            </p14:xfrm>
          </p:contentPart>
        </mc:Choice>
        <mc:Fallback xmlns="">
          <p:pic>
            <p:nvPicPr>
              <p:cNvPr id="232" name="墨迹 231"/>
            </p:nvPicPr>
            <p:blipFill>
              <a:blip/>
            </p:blipFill>
            <p:spPr>
              <a:xfrm>
                <a:off x="3057525" y="3663051"/>
                <a:ext cx="312208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33" name="墨迹 232"/>
              <p14:cNvContentPartPr/>
              <p14:nvPr/>
            </p14:nvContentPartPr>
            <p14:xfrm>
              <a:off x="3318933" y="3581274"/>
              <a:ext cx="152400" cy="47939"/>
            </p14:xfrm>
          </p:contentPart>
        </mc:Choice>
        <mc:Fallback xmlns="">
          <p:pic>
            <p:nvPicPr>
              <p:cNvPr id="233" name="墨迹 232"/>
            </p:nvPicPr>
            <p:blipFill>
              <a:blip/>
            </p:blipFill>
            <p:spPr>
              <a:xfrm>
                <a:off x="3318933" y="3581274"/>
                <a:ext cx="152400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34" name="墨迹 233"/>
              <p14:cNvContentPartPr/>
              <p14:nvPr/>
            </p14:nvContentPartPr>
            <p14:xfrm>
              <a:off x="3106561" y="3744829"/>
              <a:ext cx="268816" cy="16919"/>
            </p14:xfrm>
          </p:contentPart>
        </mc:Choice>
        <mc:Fallback xmlns="">
          <p:pic>
            <p:nvPicPr>
              <p:cNvPr id="234" name="墨迹 233"/>
            </p:nvPicPr>
            <p:blipFill>
              <a:blip/>
            </p:blipFill>
            <p:spPr>
              <a:xfrm>
                <a:off x="3106561" y="3744829"/>
                <a:ext cx="26881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35" name="墨迹 234"/>
              <p14:cNvContentPartPr/>
              <p14:nvPr/>
            </p14:nvContentPartPr>
            <p14:xfrm>
              <a:off x="3098976" y="3773027"/>
              <a:ext cx="140935" cy="64858"/>
            </p14:xfrm>
          </p:contentPart>
        </mc:Choice>
        <mc:Fallback xmlns="">
          <p:pic>
            <p:nvPicPr>
              <p:cNvPr id="235" name="墨迹 234"/>
            </p:nvPicPr>
            <p:blipFill>
              <a:blip/>
            </p:blipFill>
            <p:spPr>
              <a:xfrm>
                <a:off x="3098976" y="3773027"/>
                <a:ext cx="140935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36" name="墨迹 235"/>
              <p14:cNvContentPartPr/>
              <p14:nvPr/>
            </p14:nvContentPartPr>
            <p14:xfrm>
              <a:off x="3654777" y="3586914"/>
              <a:ext cx="301978" cy="181884"/>
            </p14:xfrm>
          </p:contentPart>
        </mc:Choice>
        <mc:Fallback xmlns="">
          <p:pic>
            <p:nvPicPr>
              <p:cNvPr id="236" name="墨迹 235"/>
            </p:nvPicPr>
            <p:blipFill>
              <a:blip/>
            </p:blipFill>
            <p:spPr>
              <a:xfrm>
                <a:off x="3654777" y="3586914"/>
                <a:ext cx="301978" cy="1818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37" name="墨迹 236"/>
              <p14:cNvContentPartPr/>
              <p14:nvPr/>
            </p14:nvContentPartPr>
            <p14:xfrm>
              <a:off x="4075288" y="3609473"/>
              <a:ext cx="200378" cy="16919"/>
            </p14:xfrm>
          </p:contentPart>
        </mc:Choice>
        <mc:Fallback xmlns="">
          <p:pic>
            <p:nvPicPr>
              <p:cNvPr id="237" name="墨迹 236"/>
            </p:nvPicPr>
            <p:blipFill>
              <a:blip/>
            </p:blipFill>
            <p:spPr>
              <a:xfrm>
                <a:off x="4075288" y="3609473"/>
                <a:ext cx="20037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38" name="墨迹 237"/>
              <p14:cNvContentPartPr/>
              <p14:nvPr/>
            </p14:nvContentPartPr>
            <p14:xfrm>
              <a:off x="4159955" y="3527167"/>
              <a:ext cx="28222" cy="259960"/>
            </p14:xfrm>
          </p:contentPart>
        </mc:Choice>
        <mc:Fallback xmlns="">
          <p:pic>
            <p:nvPicPr>
              <p:cNvPr id="238" name="墨迹 237"/>
            </p:nvPicPr>
            <p:blipFill>
              <a:blip/>
            </p:blipFill>
            <p:spPr>
              <a:xfrm>
                <a:off x="4159955" y="3527167"/>
                <a:ext cx="28222" cy="2599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39" name="墨迹 238"/>
              <p14:cNvContentPartPr/>
              <p14:nvPr/>
            </p14:nvContentPartPr>
            <p14:xfrm>
              <a:off x="4425244" y="3515888"/>
              <a:ext cx="11289" cy="149983"/>
            </p14:xfrm>
          </p:contentPart>
        </mc:Choice>
        <mc:Fallback xmlns="">
          <p:pic>
            <p:nvPicPr>
              <p:cNvPr id="239" name="墨迹 238"/>
            </p:nvPicPr>
            <p:blipFill>
              <a:blip/>
            </p:blipFill>
            <p:spPr>
              <a:xfrm>
                <a:off x="4425244" y="3515888"/>
                <a:ext cx="11289" cy="149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40" name="墨迹 239"/>
              <p14:cNvContentPartPr/>
              <p14:nvPr/>
            </p14:nvContentPartPr>
            <p14:xfrm>
              <a:off x="4442177" y="3569995"/>
              <a:ext cx="104423" cy="33838"/>
            </p14:xfrm>
          </p:contentPart>
        </mc:Choice>
        <mc:Fallback xmlns="">
          <p:pic>
            <p:nvPicPr>
              <p:cNvPr id="240" name="墨迹 239"/>
            </p:nvPicPr>
            <p:blipFill>
              <a:blip/>
            </p:blipFill>
            <p:spPr>
              <a:xfrm>
                <a:off x="4442177" y="3569995"/>
                <a:ext cx="104423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41" name="墨迹 240"/>
              <p14:cNvContentPartPr/>
              <p14:nvPr/>
            </p14:nvContentPartPr>
            <p14:xfrm>
              <a:off x="4518377" y="3428118"/>
              <a:ext cx="36689" cy="418227"/>
            </p14:xfrm>
          </p:contentPart>
        </mc:Choice>
        <mc:Fallback xmlns="">
          <p:pic>
            <p:nvPicPr>
              <p:cNvPr id="241" name="墨迹 240"/>
            </p:nvPicPr>
            <p:blipFill>
              <a:blip/>
            </p:blipFill>
            <p:spPr>
              <a:xfrm>
                <a:off x="4518377" y="3428118"/>
                <a:ext cx="36689" cy="418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42" name="墨迹 241"/>
              <p14:cNvContentPartPr/>
              <p14:nvPr/>
            </p14:nvContentPartPr>
            <p14:xfrm>
              <a:off x="4549422" y="3560830"/>
              <a:ext cx="265289" cy="158972"/>
            </p14:xfrm>
          </p:contentPart>
        </mc:Choice>
        <mc:Fallback xmlns="">
          <p:pic>
            <p:nvPicPr>
              <p:cNvPr id="242" name="墨迹 241"/>
            </p:nvPicPr>
            <p:blipFill>
              <a:blip/>
            </p:blipFill>
            <p:spPr>
              <a:xfrm>
                <a:off x="4549422" y="3560830"/>
                <a:ext cx="265289" cy="1589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43" name="墨迹 242"/>
              <p14:cNvContentPartPr/>
              <p14:nvPr/>
            </p14:nvContentPartPr>
            <p14:xfrm>
              <a:off x="914400" y="4434294"/>
              <a:ext cx="191911" cy="40889"/>
            </p14:xfrm>
          </p:contentPart>
        </mc:Choice>
        <mc:Fallback xmlns="">
          <p:pic>
            <p:nvPicPr>
              <p:cNvPr id="243" name="墨迹 242"/>
            </p:nvPicPr>
            <p:blipFill>
              <a:blip/>
            </p:blipFill>
            <p:spPr>
              <a:xfrm>
                <a:off x="914400" y="4434294"/>
                <a:ext cx="191911" cy="408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244" name="墨迹 243"/>
              <p14:cNvContentPartPr/>
              <p14:nvPr/>
            </p14:nvContentPartPr>
            <p14:xfrm>
              <a:off x="1219200" y="4393406"/>
              <a:ext cx="28222" cy="375047"/>
            </p14:xfrm>
          </p:contentPart>
        </mc:Choice>
        <mc:Fallback xmlns="">
          <p:pic>
            <p:nvPicPr>
              <p:cNvPr id="244" name="墨迹 243"/>
            </p:nvPicPr>
            <p:blipFill>
              <a:blip/>
            </p:blipFill>
            <p:spPr>
              <a:xfrm>
                <a:off x="1219200" y="4393406"/>
                <a:ext cx="28222" cy="375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45" name="墨迹 244"/>
              <p14:cNvContentPartPr/>
              <p14:nvPr/>
            </p14:nvContentPartPr>
            <p14:xfrm>
              <a:off x="1011766" y="4474478"/>
              <a:ext cx="15522" cy="217837"/>
            </p14:xfrm>
          </p:contentPart>
        </mc:Choice>
        <mc:Fallback xmlns="">
          <p:pic>
            <p:nvPicPr>
              <p:cNvPr id="245" name="墨迹 244"/>
            </p:nvPicPr>
            <p:blipFill>
              <a:blip/>
            </p:blipFill>
            <p:spPr>
              <a:xfrm>
                <a:off x="1011766" y="4474478"/>
                <a:ext cx="15522" cy="2178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46" name="墨迹 245"/>
              <p14:cNvContentPartPr/>
              <p14:nvPr/>
            </p14:nvContentPartPr>
            <p14:xfrm>
              <a:off x="1157111" y="4376486"/>
              <a:ext cx="84666" cy="138176"/>
            </p14:xfrm>
          </p:contentPart>
        </mc:Choice>
        <mc:Fallback xmlns="">
          <p:pic>
            <p:nvPicPr>
              <p:cNvPr id="246" name="墨迹 245"/>
            </p:nvPicPr>
            <p:blipFill>
              <a:blip/>
            </p:blipFill>
            <p:spPr>
              <a:xfrm>
                <a:off x="1157111" y="4376486"/>
                <a:ext cx="84666" cy="1381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247" name="墨迹 246"/>
              <p14:cNvContentPartPr/>
              <p14:nvPr/>
            </p14:nvContentPartPr>
            <p14:xfrm>
              <a:off x="1236133" y="4415965"/>
              <a:ext cx="95955" cy="56398"/>
            </p14:xfrm>
          </p:contentPart>
        </mc:Choice>
        <mc:Fallback xmlns="">
          <p:pic>
            <p:nvPicPr>
              <p:cNvPr id="247" name="墨迹 246"/>
            </p:nvPicPr>
            <p:blipFill>
              <a:blip/>
            </p:blipFill>
            <p:spPr>
              <a:xfrm>
                <a:off x="1236133" y="4415965"/>
                <a:ext cx="95955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248" name="墨迹 247"/>
              <p14:cNvContentPartPr/>
              <p14:nvPr/>
            </p14:nvContentPartPr>
            <p14:xfrm>
              <a:off x="1515533" y="4365207"/>
              <a:ext cx="228600" cy="473743"/>
            </p14:xfrm>
          </p:contentPart>
        </mc:Choice>
        <mc:Fallback xmlns="">
          <p:pic>
            <p:nvPicPr>
              <p:cNvPr id="248" name="墨迹 247"/>
            </p:nvPicPr>
            <p:blipFill>
              <a:blip/>
            </p:blipFill>
            <p:spPr>
              <a:xfrm>
                <a:off x="1515533" y="4365207"/>
                <a:ext cx="228600" cy="4737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249" name="墨迹 248"/>
              <p14:cNvContentPartPr/>
              <p14:nvPr/>
            </p14:nvContentPartPr>
            <p14:xfrm>
              <a:off x="1791229" y="4506554"/>
              <a:ext cx="232304" cy="172367"/>
            </p14:xfrm>
          </p:contentPart>
        </mc:Choice>
        <mc:Fallback xmlns="">
          <p:pic>
            <p:nvPicPr>
              <p:cNvPr id="249" name="墨迹 248"/>
            </p:nvPicPr>
            <p:blipFill>
              <a:blip/>
            </p:blipFill>
            <p:spPr>
              <a:xfrm>
                <a:off x="1791229" y="4506554"/>
                <a:ext cx="232304" cy="1723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250" name="墨迹 249"/>
              <p14:cNvContentPartPr/>
              <p14:nvPr/>
            </p14:nvContentPartPr>
            <p14:xfrm>
              <a:off x="2009422" y="4458263"/>
              <a:ext cx="28222" cy="341209"/>
            </p14:xfrm>
          </p:contentPart>
        </mc:Choice>
        <mc:Fallback xmlns="">
          <p:pic>
            <p:nvPicPr>
              <p:cNvPr id="250" name="墨迹 249"/>
            </p:nvPicPr>
            <p:blipFill>
              <a:blip/>
            </p:blipFill>
            <p:spPr>
              <a:xfrm>
                <a:off x="2009422" y="4458263"/>
                <a:ext cx="28222" cy="3412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251" name="墨迹 250"/>
              <p14:cNvContentPartPr/>
              <p14:nvPr/>
            </p14:nvContentPartPr>
            <p14:xfrm>
              <a:off x="2094088" y="4556255"/>
              <a:ext cx="110067" cy="111386"/>
            </p14:xfrm>
          </p:contentPart>
        </mc:Choice>
        <mc:Fallback xmlns="">
          <p:pic>
            <p:nvPicPr>
              <p:cNvPr id="251" name="墨迹 250"/>
            </p:nvPicPr>
            <p:blipFill>
              <a:blip/>
            </p:blipFill>
            <p:spPr>
              <a:xfrm>
                <a:off x="2094088" y="4556255"/>
                <a:ext cx="110067" cy="1113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252" name="墨迹 251"/>
              <p14:cNvContentPartPr/>
              <p14:nvPr/>
            </p14:nvContentPartPr>
            <p14:xfrm>
              <a:off x="2113844" y="4562600"/>
              <a:ext cx="87489" cy="174834"/>
            </p14:xfrm>
          </p:contentPart>
        </mc:Choice>
        <mc:Fallback xmlns="">
          <p:pic>
            <p:nvPicPr>
              <p:cNvPr id="252" name="墨迹 251"/>
            </p:nvPicPr>
            <p:blipFill>
              <a:blip/>
            </p:blipFill>
            <p:spPr>
              <a:xfrm>
                <a:off x="2113844" y="4562600"/>
                <a:ext cx="87489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253" name="墨迹 252"/>
              <p14:cNvContentPartPr/>
              <p14:nvPr/>
            </p14:nvContentPartPr>
            <p14:xfrm>
              <a:off x="2325511" y="4286250"/>
              <a:ext cx="16933" cy="431444"/>
            </p14:xfrm>
          </p:contentPart>
        </mc:Choice>
        <mc:Fallback xmlns="">
          <p:pic>
            <p:nvPicPr>
              <p:cNvPr id="253" name="墨迹 252"/>
            </p:nvPicPr>
            <p:blipFill>
              <a:blip/>
            </p:blipFill>
            <p:spPr>
              <a:xfrm>
                <a:off x="2325511" y="4286250"/>
                <a:ext cx="16933" cy="4314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254" name="墨迹 253"/>
              <p14:cNvContentPartPr/>
              <p14:nvPr/>
            </p14:nvContentPartPr>
            <p14:xfrm>
              <a:off x="2251427" y="4556255"/>
              <a:ext cx="198261" cy="201447"/>
            </p14:xfrm>
          </p:contentPart>
        </mc:Choice>
        <mc:Fallback xmlns="">
          <p:pic>
            <p:nvPicPr>
              <p:cNvPr id="254" name="墨迹 253"/>
            </p:nvPicPr>
            <p:blipFill>
              <a:blip/>
            </p:blipFill>
            <p:spPr>
              <a:xfrm>
                <a:off x="2251427" y="4556255"/>
                <a:ext cx="198261" cy="2014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255" name="墨迹 254"/>
              <p14:cNvContentPartPr/>
              <p14:nvPr/>
            </p14:nvContentPartPr>
            <p14:xfrm>
              <a:off x="3121377" y="4331368"/>
              <a:ext cx="248356" cy="182236"/>
            </p14:xfrm>
          </p:contentPart>
        </mc:Choice>
        <mc:Fallback xmlns="">
          <p:pic>
            <p:nvPicPr>
              <p:cNvPr id="255" name="墨迹 254"/>
            </p:nvPicPr>
            <p:blipFill>
              <a:blip/>
            </p:blipFill>
            <p:spPr>
              <a:xfrm>
                <a:off x="3121377" y="4331368"/>
                <a:ext cx="248356" cy="182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256" name="墨迹 255"/>
              <p14:cNvContentPartPr/>
              <p14:nvPr/>
            </p14:nvContentPartPr>
            <p14:xfrm>
              <a:off x="3409244" y="4410325"/>
              <a:ext cx="163689" cy="127777"/>
            </p14:xfrm>
          </p:contentPart>
        </mc:Choice>
        <mc:Fallback xmlns="">
          <p:pic>
            <p:nvPicPr>
              <p:cNvPr id="256" name="墨迹 255"/>
            </p:nvPicPr>
            <p:blipFill>
              <a:blip/>
            </p:blipFill>
            <p:spPr>
              <a:xfrm>
                <a:off x="3409244" y="4410325"/>
                <a:ext cx="163689" cy="127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257" name="墨迹 256"/>
              <p14:cNvContentPartPr/>
              <p14:nvPr/>
            </p14:nvContentPartPr>
            <p14:xfrm>
              <a:off x="2834922" y="4205530"/>
              <a:ext cx="280811" cy="365529"/>
            </p14:xfrm>
          </p:contentPart>
        </mc:Choice>
        <mc:Fallback xmlns="">
          <p:pic>
            <p:nvPicPr>
              <p:cNvPr id="257" name="墨迹 256"/>
            </p:nvPicPr>
            <p:blipFill>
              <a:blip/>
            </p:blipFill>
            <p:spPr>
              <a:xfrm>
                <a:off x="2834922" y="4205530"/>
                <a:ext cx="280811" cy="3655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258" name="墨迹 257"/>
              <p14:cNvContentPartPr/>
              <p14:nvPr/>
            </p14:nvContentPartPr>
            <p14:xfrm>
              <a:off x="3750733" y="4212932"/>
              <a:ext cx="81844" cy="415231"/>
            </p14:xfrm>
          </p:contentPart>
        </mc:Choice>
        <mc:Fallback xmlns="">
          <p:pic>
            <p:nvPicPr>
              <p:cNvPr id="258" name="墨迹 257"/>
            </p:nvPicPr>
            <p:blipFill>
              <a:blip/>
            </p:blipFill>
            <p:spPr>
              <a:xfrm>
                <a:off x="3750733" y="4212932"/>
                <a:ext cx="81844" cy="415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259" name="墨迹 258"/>
              <p14:cNvContentPartPr/>
              <p14:nvPr/>
            </p14:nvContentPartPr>
            <p14:xfrm>
              <a:off x="3742266" y="4194250"/>
              <a:ext cx="95956" cy="128658"/>
            </p14:xfrm>
          </p:contentPart>
        </mc:Choice>
        <mc:Fallback xmlns="">
          <p:pic>
            <p:nvPicPr>
              <p:cNvPr id="259" name="墨迹 258"/>
            </p:nvPicPr>
            <p:blipFill>
              <a:blip/>
            </p:blipFill>
            <p:spPr>
              <a:xfrm>
                <a:off x="3742266" y="4194250"/>
                <a:ext cx="95956" cy="128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260" name="墨迹 259"/>
              <p14:cNvContentPartPr/>
              <p14:nvPr/>
            </p14:nvContentPartPr>
            <p14:xfrm>
              <a:off x="3855155" y="4212932"/>
              <a:ext cx="86783" cy="75080"/>
            </p14:xfrm>
          </p:contentPart>
        </mc:Choice>
        <mc:Fallback xmlns="">
          <p:pic>
            <p:nvPicPr>
              <p:cNvPr id="260" name="墨迹 259"/>
            </p:nvPicPr>
            <p:blipFill>
              <a:blip/>
            </p:blipFill>
            <p:spPr>
              <a:xfrm>
                <a:off x="3855155" y="4212932"/>
                <a:ext cx="86783" cy="75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261" name="墨迹 260"/>
              <p14:cNvContentPartPr/>
              <p14:nvPr/>
            </p14:nvContentPartPr>
            <p14:xfrm>
              <a:off x="4526844" y="4303169"/>
              <a:ext cx="60148" cy="45118"/>
            </p14:xfrm>
          </p:contentPart>
        </mc:Choice>
        <mc:Fallback xmlns="">
          <p:pic>
            <p:nvPicPr>
              <p:cNvPr id="261" name="墨迹 260"/>
            </p:nvPicPr>
            <p:blipFill>
              <a:blip/>
            </p:blipFill>
            <p:spPr>
              <a:xfrm>
                <a:off x="4526844" y="4303169"/>
                <a:ext cx="60148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262" name="墨迹 261"/>
              <p14:cNvContentPartPr/>
              <p14:nvPr/>
            </p14:nvContentPartPr>
            <p14:xfrm>
              <a:off x="4408311" y="4432884"/>
              <a:ext cx="64911" cy="45119"/>
            </p14:xfrm>
          </p:contentPart>
        </mc:Choice>
        <mc:Fallback xmlns="">
          <p:pic>
            <p:nvPicPr>
              <p:cNvPr id="262" name="墨迹 261"/>
            </p:nvPicPr>
            <p:blipFill>
              <a:blip/>
            </p:blipFill>
            <p:spPr>
              <a:xfrm>
                <a:off x="4408311" y="4432884"/>
                <a:ext cx="64911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263" name="墨迹 262"/>
              <p14:cNvContentPartPr/>
              <p14:nvPr/>
            </p14:nvContentPartPr>
            <p14:xfrm>
              <a:off x="4611511" y="4457382"/>
              <a:ext cx="33866" cy="12161"/>
            </p14:xfrm>
          </p:contentPart>
        </mc:Choice>
        <mc:Fallback xmlns="">
          <p:pic>
            <p:nvPicPr>
              <p:cNvPr id="263" name="墨迹 262"/>
            </p:nvPicPr>
            <p:blipFill>
              <a:blip/>
            </p:blipFill>
            <p:spPr>
              <a:xfrm>
                <a:off x="4611511" y="4457382"/>
                <a:ext cx="33866" cy="121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264" name="墨迹 263"/>
              <p14:cNvContentPartPr/>
              <p14:nvPr/>
            </p14:nvContentPartPr>
            <p14:xfrm>
              <a:off x="4890381" y="4269330"/>
              <a:ext cx="155752" cy="174834"/>
            </p14:xfrm>
          </p:contentPart>
        </mc:Choice>
        <mc:Fallback xmlns="">
          <p:pic>
            <p:nvPicPr>
              <p:cNvPr id="264" name="墨迹 263"/>
            </p:nvPicPr>
            <p:blipFill>
              <a:blip/>
            </p:blipFill>
            <p:spPr>
              <a:xfrm>
                <a:off x="4890381" y="4269330"/>
                <a:ext cx="155752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265" name="墨迹 264"/>
              <p14:cNvContentPartPr/>
              <p14:nvPr/>
            </p14:nvContentPartPr>
            <p14:xfrm>
              <a:off x="5119511" y="4211170"/>
              <a:ext cx="110066" cy="204795"/>
            </p14:xfrm>
          </p:contentPart>
        </mc:Choice>
        <mc:Fallback xmlns="">
          <p:pic>
            <p:nvPicPr>
              <p:cNvPr id="265" name="墨迹 264"/>
            </p:nvPicPr>
            <p:blipFill>
              <a:blip/>
            </p:blipFill>
            <p:spPr>
              <a:xfrm>
                <a:off x="5119511" y="4211170"/>
                <a:ext cx="110066" cy="204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266" name="墨迹 265"/>
              <p14:cNvContentPartPr/>
              <p14:nvPr/>
            </p14:nvContentPartPr>
            <p14:xfrm>
              <a:off x="5187244" y="4165699"/>
              <a:ext cx="50800" cy="481498"/>
            </p14:xfrm>
          </p:contentPart>
        </mc:Choice>
        <mc:Fallback xmlns="">
          <p:pic>
            <p:nvPicPr>
              <p:cNvPr id="266" name="墨迹 265"/>
            </p:nvPicPr>
            <p:blipFill>
              <a:blip/>
            </p:blipFill>
            <p:spPr>
              <a:xfrm>
                <a:off x="5187244" y="4165699"/>
                <a:ext cx="50800" cy="481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267" name="墨迹 266"/>
              <p14:cNvContentPartPr/>
              <p14:nvPr/>
            </p14:nvContentPartPr>
            <p14:xfrm>
              <a:off x="5249333" y="4280610"/>
              <a:ext cx="79022" cy="203033"/>
            </p14:xfrm>
          </p:contentPart>
        </mc:Choice>
        <mc:Fallback xmlns="">
          <p:pic>
            <p:nvPicPr>
              <p:cNvPr id="267" name="墨迹 266"/>
            </p:nvPicPr>
            <p:blipFill>
              <a:blip/>
            </p:blipFill>
            <p:spPr>
              <a:xfrm>
                <a:off x="5249333" y="4280610"/>
                <a:ext cx="79022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268" name="墨迹 267"/>
              <p14:cNvContentPartPr/>
              <p14:nvPr/>
            </p14:nvContentPartPr>
            <p14:xfrm>
              <a:off x="5474405" y="4222097"/>
              <a:ext cx="205670" cy="265070"/>
            </p14:xfrm>
          </p:contentPart>
        </mc:Choice>
        <mc:Fallback xmlns="">
          <p:pic>
            <p:nvPicPr>
              <p:cNvPr id="268" name="墨迹 267"/>
            </p:nvPicPr>
            <p:blipFill>
              <a:blip/>
            </p:blipFill>
            <p:spPr>
              <a:xfrm>
                <a:off x="5474405" y="4222097"/>
                <a:ext cx="205670" cy="265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269" name="墨迹 268"/>
              <p14:cNvContentPartPr/>
              <p14:nvPr/>
            </p14:nvContentPartPr>
            <p14:xfrm>
              <a:off x="5762977" y="4273208"/>
              <a:ext cx="146756" cy="185761"/>
            </p14:xfrm>
          </p:contentPart>
        </mc:Choice>
        <mc:Fallback xmlns="">
          <p:pic>
            <p:nvPicPr>
              <p:cNvPr id="269" name="墨迹 268"/>
            </p:nvPicPr>
            <p:blipFill>
              <a:blip/>
            </p:blipFill>
            <p:spPr>
              <a:xfrm>
                <a:off x="5762977" y="4273208"/>
                <a:ext cx="146756" cy="1857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270" name="墨迹 269"/>
              <p14:cNvContentPartPr/>
              <p14:nvPr/>
            </p14:nvContentPartPr>
            <p14:xfrm>
              <a:off x="8551333" y="2990505"/>
              <a:ext cx="162278" cy="184703"/>
            </p14:xfrm>
          </p:contentPart>
        </mc:Choice>
        <mc:Fallback xmlns="">
          <p:pic>
            <p:nvPicPr>
              <p:cNvPr id="270" name="墨迹 269"/>
            </p:nvPicPr>
            <p:blipFill>
              <a:blip/>
            </p:blipFill>
            <p:spPr>
              <a:xfrm>
                <a:off x="8551333" y="2990505"/>
                <a:ext cx="162278" cy="1847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271" name="墨迹 270"/>
              <p14:cNvContentPartPr/>
              <p14:nvPr/>
            </p14:nvContentPartPr>
            <p14:xfrm>
              <a:off x="6271153" y="2810736"/>
              <a:ext cx="639410" cy="403951"/>
            </p14:xfrm>
          </p:contentPart>
        </mc:Choice>
        <mc:Fallback xmlns="">
          <p:pic>
            <p:nvPicPr>
              <p:cNvPr id="271" name="墨迹 270"/>
            </p:nvPicPr>
            <p:blipFill>
              <a:blip/>
            </p:blipFill>
            <p:spPr>
              <a:xfrm>
                <a:off x="6271153" y="2810736"/>
                <a:ext cx="639410" cy="403951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25" y="4027187"/>
            <a:ext cx="8833870" cy="21215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6417733" y="1268955"/>
              <a:ext cx="22578" cy="11280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6417733" y="1268955"/>
                <a:ext cx="2257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墨迹 4"/>
              <p14:cNvContentPartPr/>
              <p14:nvPr/>
            </p14:nvContentPartPr>
            <p14:xfrm>
              <a:off x="1177572" y="4827670"/>
              <a:ext cx="3738739" cy="73318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1177572" y="4827670"/>
                <a:ext cx="3738739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墨迹 6"/>
              <p14:cNvContentPartPr/>
              <p14:nvPr/>
            </p14:nvContentPartPr>
            <p14:xfrm>
              <a:off x="2656769" y="4912268"/>
              <a:ext cx="134408" cy="180473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2656769" y="4912268"/>
                <a:ext cx="134408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墨迹 7"/>
              <p14:cNvContentPartPr/>
              <p14:nvPr/>
            </p14:nvContentPartPr>
            <p14:xfrm>
              <a:off x="2743200" y="4963907"/>
              <a:ext cx="39511" cy="272649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2743200" y="4963907"/>
                <a:ext cx="39511" cy="272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墨迹 8"/>
              <p14:cNvContentPartPr/>
              <p14:nvPr/>
            </p14:nvContentPartPr>
            <p14:xfrm>
              <a:off x="2841977" y="4923547"/>
              <a:ext cx="200378" cy="214313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2841977" y="4923547"/>
                <a:ext cx="200378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墨迹 9"/>
              <p14:cNvContentPartPr/>
              <p14:nvPr/>
            </p14:nvContentPartPr>
            <p14:xfrm>
              <a:off x="3152422" y="4951746"/>
              <a:ext cx="14111" cy="152275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3152422" y="4951746"/>
                <a:ext cx="14111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墨迹 10"/>
              <p14:cNvContentPartPr/>
              <p14:nvPr/>
            </p14:nvContentPartPr>
            <p14:xfrm>
              <a:off x="3138311" y="5025064"/>
              <a:ext cx="70555" cy="33838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3138311" y="5025064"/>
                <a:ext cx="70555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墨迹 11"/>
              <p14:cNvContentPartPr/>
              <p14:nvPr/>
            </p14:nvContentPartPr>
            <p14:xfrm>
              <a:off x="3214511" y="4900283"/>
              <a:ext cx="25400" cy="257316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3214511" y="4900283"/>
                <a:ext cx="25400" cy="257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墨迹 12"/>
              <p14:cNvContentPartPr/>
              <p14:nvPr/>
            </p14:nvContentPartPr>
            <p14:xfrm>
              <a:off x="3268133" y="5047623"/>
              <a:ext cx="124178" cy="94467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3268133" y="5047623"/>
                <a:ext cx="124178" cy="944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墨迹 13"/>
              <p14:cNvContentPartPr/>
              <p14:nvPr/>
            </p14:nvContentPartPr>
            <p14:xfrm>
              <a:off x="1667051" y="5543925"/>
              <a:ext cx="147637" cy="19740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1667051" y="5543925"/>
                <a:ext cx="147637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墨迹 14"/>
              <p14:cNvContentPartPr/>
              <p14:nvPr/>
            </p14:nvContentPartPr>
            <p14:xfrm>
              <a:off x="1885244" y="5489642"/>
              <a:ext cx="127882" cy="162145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1885244" y="5489642"/>
                <a:ext cx="127882" cy="1621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墨迹 15"/>
              <p14:cNvContentPartPr/>
              <p14:nvPr/>
            </p14:nvContentPartPr>
            <p14:xfrm>
              <a:off x="1888066" y="5440294"/>
              <a:ext cx="148167" cy="210788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1888066" y="5440294"/>
                <a:ext cx="148167" cy="2107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墨迹 16"/>
              <p14:cNvContentPartPr/>
              <p14:nvPr/>
            </p14:nvContentPartPr>
            <p14:xfrm>
              <a:off x="2723444" y="5549565"/>
              <a:ext cx="155222" cy="16920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2723444" y="5549565"/>
                <a:ext cx="155222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墨迹 17"/>
              <p14:cNvContentPartPr/>
              <p14:nvPr/>
            </p14:nvContentPartPr>
            <p14:xfrm>
              <a:off x="2887838" y="5438884"/>
              <a:ext cx="112184" cy="138880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2887838" y="5438884"/>
                <a:ext cx="112184" cy="138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墨迹 18"/>
              <p14:cNvContentPartPr/>
              <p14:nvPr/>
            </p14:nvContentPartPr>
            <p14:xfrm>
              <a:off x="2954866" y="5472899"/>
              <a:ext cx="42334" cy="234580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2954866" y="5472899"/>
                <a:ext cx="42334" cy="2345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墨迹 19"/>
              <p14:cNvContentPartPr/>
              <p14:nvPr/>
            </p14:nvContentPartPr>
            <p14:xfrm>
              <a:off x="3053644" y="5481888"/>
              <a:ext cx="124178" cy="177653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3053644" y="5481888"/>
                <a:ext cx="124178" cy="177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墨迹 20"/>
              <p14:cNvContentPartPr/>
              <p14:nvPr/>
            </p14:nvContentPartPr>
            <p14:xfrm>
              <a:off x="3031066" y="5417735"/>
              <a:ext cx="186267" cy="270006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3031066" y="5417735"/>
                <a:ext cx="186267" cy="2700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墨迹 21"/>
              <p14:cNvContentPartPr/>
              <p14:nvPr/>
            </p14:nvContentPartPr>
            <p14:xfrm>
              <a:off x="3708400" y="5527006"/>
              <a:ext cx="194733" cy="50758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3708400" y="5527006"/>
                <a:ext cx="194733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" name="墨迹 22"/>
              <p14:cNvContentPartPr/>
              <p14:nvPr/>
            </p14:nvContentPartPr>
            <p14:xfrm>
              <a:off x="3821288" y="5458271"/>
              <a:ext cx="16934" cy="221010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3821288" y="5458271"/>
                <a:ext cx="16934" cy="2210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墨迹 23"/>
              <p14:cNvContentPartPr/>
              <p14:nvPr/>
            </p14:nvContentPartPr>
            <p14:xfrm>
              <a:off x="3951111" y="5481888"/>
              <a:ext cx="112889" cy="163554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3951111" y="5481888"/>
                <a:ext cx="112889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5" name="墨迹 24"/>
              <p14:cNvContentPartPr/>
              <p14:nvPr/>
            </p14:nvContentPartPr>
            <p14:xfrm>
              <a:off x="3903133" y="5436769"/>
              <a:ext cx="211667" cy="253791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3903133" y="5436769"/>
                <a:ext cx="211667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墨迹 25"/>
              <p14:cNvContentPartPr/>
              <p14:nvPr/>
            </p14:nvContentPartPr>
            <p14:xfrm>
              <a:off x="4651022" y="5498807"/>
              <a:ext cx="177800" cy="22559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4651022" y="5498807"/>
                <a:ext cx="1778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" name="墨迹 26"/>
              <p14:cNvContentPartPr/>
              <p14:nvPr/>
            </p14:nvContentPartPr>
            <p14:xfrm>
              <a:off x="4710288" y="5431130"/>
              <a:ext cx="47978" cy="200213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4710288" y="5431130"/>
                <a:ext cx="47978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8" name="墨迹 27"/>
              <p14:cNvContentPartPr/>
              <p14:nvPr/>
            </p14:nvContentPartPr>
            <p14:xfrm>
              <a:off x="4803422" y="5459328"/>
              <a:ext cx="143933" cy="133946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4803422" y="5459328"/>
                <a:ext cx="143933" cy="1339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9" name="墨迹 28"/>
              <p14:cNvContentPartPr/>
              <p14:nvPr/>
            </p14:nvContentPartPr>
            <p14:xfrm>
              <a:off x="4965347" y="5469198"/>
              <a:ext cx="137230" cy="184704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4965347" y="5469198"/>
                <a:ext cx="137230" cy="184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" name="墨迹 29"/>
              <p14:cNvContentPartPr/>
              <p14:nvPr/>
            </p14:nvContentPartPr>
            <p14:xfrm>
              <a:off x="4975577" y="5432539"/>
              <a:ext cx="166511" cy="215723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4975577" y="5432539"/>
                <a:ext cx="166511" cy="2157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1" name="墨迹 30"/>
              <p14:cNvContentPartPr/>
              <p14:nvPr/>
            </p14:nvContentPartPr>
            <p14:xfrm>
              <a:off x="1783644" y="6068427"/>
              <a:ext cx="143933" cy="28199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1783644" y="6068427"/>
                <a:ext cx="14393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2" name="墨迹 31"/>
              <p14:cNvContentPartPr/>
              <p14:nvPr/>
            </p14:nvContentPartPr>
            <p14:xfrm>
              <a:off x="1955800" y="5981715"/>
              <a:ext cx="203200" cy="379982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1955800" y="5981715"/>
                <a:ext cx="203200" cy="3799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3" name="墨迹 32"/>
              <p14:cNvContentPartPr/>
              <p14:nvPr/>
            </p14:nvContentPartPr>
            <p14:xfrm>
              <a:off x="2590094" y="6175583"/>
              <a:ext cx="167217" cy="22560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2590094" y="6175583"/>
                <a:ext cx="167217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4" name="墨迹 33"/>
              <p14:cNvContentPartPr/>
              <p14:nvPr/>
            </p14:nvContentPartPr>
            <p14:xfrm>
              <a:off x="2779006" y="6049746"/>
              <a:ext cx="130705" cy="373989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2779006" y="6049746"/>
                <a:ext cx="130705" cy="3739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5" name="墨迹 34"/>
              <p14:cNvContentPartPr/>
              <p14:nvPr/>
            </p14:nvContentPartPr>
            <p14:xfrm>
              <a:off x="3613150" y="6121300"/>
              <a:ext cx="222955" cy="48644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3613150" y="6121300"/>
                <a:ext cx="222955" cy="486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6" name="墨迹 35"/>
              <p14:cNvContentPartPr/>
              <p14:nvPr/>
            </p14:nvContentPartPr>
            <p14:xfrm>
              <a:off x="3730977" y="6044458"/>
              <a:ext cx="22578" cy="258021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3730977" y="6044458"/>
                <a:ext cx="22578" cy="2580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7" name="墨迹 36"/>
              <p14:cNvContentPartPr/>
              <p14:nvPr/>
            </p14:nvContentPartPr>
            <p14:xfrm>
              <a:off x="3925005" y="5987355"/>
              <a:ext cx="186972" cy="363062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3925005" y="5987355"/>
                <a:ext cx="186972" cy="3630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8" name="墨迹 37"/>
              <p14:cNvContentPartPr/>
              <p14:nvPr/>
            </p14:nvContentPartPr>
            <p14:xfrm>
              <a:off x="4483981" y="6075477"/>
              <a:ext cx="181152" cy="26789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4483981" y="6075477"/>
                <a:ext cx="181152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9" name="墨迹 38"/>
              <p14:cNvContentPartPr/>
              <p14:nvPr/>
            </p14:nvContentPartPr>
            <p14:xfrm>
              <a:off x="4560711" y="6009914"/>
              <a:ext cx="56444" cy="281285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4560711" y="6009914"/>
                <a:ext cx="56444" cy="2812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0" name="墨迹 39"/>
              <p14:cNvContentPartPr/>
              <p14:nvPr/>
            </p14:nvContentPartPr>
            <p14:xfrm>
              <a:off x="4746977" y="5971317"/>
              <a:ext cx="169334" cy="407300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4746977" y="5971317"/>
                <a:ext cx="169334" cy="407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1" name="墨迹 40"/>
              <p14:cNvContentPartPr/>
              <p14:nvPr/>
            </p14:nvContentPartPr>
            <p14:xfrm>
              <a:off x="6736644" y="1362012"/>
              <a:ext cx="104996" cy="59958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6736644" y="1362012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2" name="墨迹 41"/>
              <p14:cNvContentPartPr/>
              <p14:nvPr/>
            </p14:nvContentPartPr>
            <p14:xfrm>
              <a:off x="762000" y="303491"/>
              <a:ext cx="39511" cy="295738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762000" y="303491"/>
                <a:ext cx="39511" cy="295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3" name="墨迹 42"/>
              <p14:cNvContentPartPr/>
              <p14:nvPr/>
            </p14:nvContentPartPr>
            <p14:xfrm>
              <a:off x="816327" y="242511"/>
              <a:ext cx="199673" cy="375576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816327" y="242511"/>
                <a:ext cx="199673" cy="3755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4" name="墨迹 43"/>
              <p14:cNvContentPartPr/>
              <p14:nvPr/>
            </p14:nvContentPartPr>
            <p14:xfrm>
              <a:off x="893762" y="327108"/>
              <a:ext cx="20638" cy="355308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893762" y="327108"/>
                <a:ext cx="20638" cy="3553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5" name="墨迹 44"/>
              <p14:cNvContentPartPr/>
              <p14:nvPr/>
            </p14:nvContentPartPr>
            <p14:xfrm>
              <a:off x="1157111" y="290449"/>
              <a:ext cx="16933" cy="225592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1157111" y="290449"/>
                <a:ext cx="16933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6" name="墨迹 45"/>
              <p14:cNvContentPartPr/>
              <p14:nvPr/>
            </p14:nvContentPartPr>
            <p14:xfrm>
              <a:off x="1253066" y="186113"/>
              <a:ext cx="197556" cy="437261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1253066" y="186113"/>
                <a:ext cx="197556" cy="4372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7" name="墨迹 46"/>
              <p14:cNvContentPartPr/>
              <p14:nvPr/>
            </p14:nvContentPartPr>
            <p14:xfrm>
              <a:off x="1238955" y="227002"/>
              <a:ext cx="81845" cy="227002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1238955" y="227002"/>
                <a:ext cx="81845" cy="227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8" name="墨迹 47"/>
              <p14:cNvContentPartPr/>
              <p14:nvPr/>
            </p14:nvContentPartPr>
            <p14:xfrm>
              <a:off x="1220081" y="253791"/>
              <a:ext cx="176919" cy="303139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1220081" y="253791"/>
                <a:ext cx="176919" cy="3031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0" name="墨迹 49"/>
              <p14:cNvContentPartPr/>
              <p14:nvPr/>
            </p14:nvContentPartPr>
            <p14:xfrm>
              <a:off x="1597377" y="227707"/>
              <a:ext cx="79023" cy="354602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1597377" y="227707"/>
                <a:ext cx="79023" cy="3546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1" name="墨迹 50"/>
              <p14:cNvContentPartPr/>
              <p14:nvPr/>
            </p14:nvContentPartPr>
            <p14:xfrm>
              <a:off x="1645355" y="205147"/>
              <a:ext cx="132645" cy="253439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1645355" y="205147"/>
                <a:ext cx="132645" cy="2534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2" name="墨迹 51"/>
              <p14:cNvContentPartPr/>
              <p14:nvPr/>
            </p14:nvContentPartPr>
            <p14:xfrm>
              <a:off x="1732844" y="259430"/>
              <a:ext cx="206728" cy="155095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1732844" y="259430"/>
                <a:ext cx="206728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3" name="墨迹 52"/>
              <p14:cNvContentPartPr/>
              <p14:nvPr/>
            </p14:nvContentPartPr>
            <p14:xfrm>
              <a:off x="1749954" y="389146"/>
              <a:ext cx="90134" cy="62038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1749954" y="389146"/>
                <a:ext cx="90134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4" name="墨迹 53"/>
              <p14:cNvContentPartPr/>
              <p14:nvPr/>
            </p14:nvContentPartPr>
            <p14:xfrm>
              <a:off x="1729493" y="479383"/>
              <a:ext cx="138818" cy="95876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1729493" y="479383"/>
                <a:ext cx="138818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5" name="墨迹 54"/>
              <p14:cNvContentPartPr/>
              <p14:nvPr/>
            </p14:nvContentPartPr>
            <p14:xfrm>
              <a:off x="1924755" y="312832"/>
              <a:ext cx="28222" cy="211669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1924755" y="312832"/>
                <a:ext cx="28222" cy="2116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6" name="墨迹 55"/>
              <p14:cNvContentPartPr/>
              <p14:nvPr/>
            </p14:nvContentPartPr>
            <p14:xfrm>
              <a:off x="1955800" y="98696"/>
              <a:ext cx="138288" cy="197393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1955800" y="98696"/>
                <a:ext cx="138288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7" name="墨迹 56"/>
              <p14:cNvContentPartPr/>
              <p14:nvPr/>
            </p14:nvContentPartPr>
            <p14:xfrm>
              <a:off x="1885244" y="181883"/>
              <a:ext cx="212549" cy="193868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1885244" y="181883"/>
                <a:ext cx="212549" cy="1938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8" name="墨迹 57"/>
              <p14:cNvContentPartPr/>
              <p14:nvPr/>
            </p14:nvContentPartPr>
            <p14:xfrm>
              <a:off x="1907822" y="265070"/>
              <a:ext cx="327378" cy="104337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1907822" y="265070"/>
                <a:ext cx="327378" cy="104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9" name="墨迹 58"/>
              <p14:cNvContentPartPr/>
              <p14:nvPr/>
            </p14:nvContentPartPr>
            <p14:xfrm>
              <a:off x="1899355" y="340326"/>
              <a:ext cx="208139" cy="245508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1899355" y="340326"/>
                <a:ext cx="208139" cy="2455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0" name="墨迹 59"/>
              <p14:cNvContentPartPr/>
              <p14:nvPr/>
            </p14:nvContentPartPr>
            <p14:xfrm>
              <a:off x="2111022" y="445544"/>
              <a:ext cx="90311" cy="67678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2111022" y="445544"/>
                <a:ext cx="90311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1" name="墨迹 60"/>
              <p14:cNvContentPartPr/>
              <p14:nvPr/>
            </p14:nvContentPartPr>
            <p14:xfrm>
              <a:off x="2212622" y="201270"/>
              <a:ext cx="79022" cy="301377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2212622" y="201270"/>
                <a:ext cx="79022" cy="3013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2" name="墨迹 61"/>
              <p14:cNvContentPartPr/>
              <p14:nvPr/>
            </p14:nvContentPartPr>
            <p14:xfrm>
              <a:off x="2319866" y="146811"/>
              <a:ext cx="135467" cy="730178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2319866" y="146811"/>
                <a:ext cx="135467" cy="7301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3" name="墨迹 62"/>
              <p14:cNvContentPartPr/>
              <p14:nvPr/>
            </p14:nvContentPartPr>
            <p14:xfrm>
              <a:off x="2282295" y="420165"/>
              <a:ext cx="204082" cy="59218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2282295" y="420165"/>
                <a:ext cx="204082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4" name="墨迹 63"/>
              <p14:cNvContentPartPr/>
              <p14:nvPr/>
            </p14:nvContentPartPr>
            <p14:xfrm>
              <a:off x="2720622" y="389146"/>
              <a:ext cx="16933" cy="16919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2720622" y="389146"/>
                <a:ext cx="1693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5" name="墨迹 64"/>
              <p14:cNvContentPartPr/>
              <p14:nvPr/>
            </p14:nvContentPartPr>
            <p14:xfrm>
              <a:off x="2720622" y="456824"/>
              <a:ext cx="22578" cy="14099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2720622" y="456824"/>
                <a:ext cx="22578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6" name="墨迹 65"/>
              <p14:cNvContentPartPr/>
              <p14:nvPr/>
            </p14:nvContentPartPr>
            <p14:xfrm>
              <a:off x="1399822" y="868529"/>
              <a:ext cx="73378" cy="250971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1399822" y="868529"/>
                <a:ext cx="73378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7" name="墨迹 66"/>
              <p14:cNvContentPartPr/>
              <p14:nvPr/>
            </p14:nvContentPartPr>
            <p14:xfrm>
              <a:off x="1552222" y="964406"/>
              <a:ext cx="11289" cy="98696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1552222" y="964406"/>
                <a:ext cx="11289" cy="98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8" name="墨迹 67"/>
              <p14:cNvContentPartPr/>
              <p14:nvPr/>
            </p14:nvContentPartPr>
            <p14:xfrm>
              <a:off x="1672695" y="845970"/>
              <a:ext cx="60149" cy="276350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1672695" y="845970"/>
                <a:ext cx="60149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9" name="墨迹 68"/>
              <p14:cNvContentPartPr/>
              <p14:nvPr/>
            </p14:nvContentPartPr>
            <p14:xfrm>
              <a:off x="1817511" y="788162"/>
              <a:ext cx="101600" cy="348963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1817511" y="788162"/>
                <a:ext cx="101600" cy="3489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0" name="墨迹 69"/>
              <p14:cNvContentPartPr/>
              <p14:nvPr/>
            </p14:nvContentPartPr>
            <p14:xfrm>
              <a:off x="2093383" y="930567"/>
              <a:ext cx="179387" cy="39479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2093383" y="930567"/>
                <a:ext cx="179387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1" name="墨迹 70"/>
              <p14:cNvContentPartPr/>
              <p14:nvPr/>
            </p14:nvContentPartPr>
            <p14:xfrm>
              <a:off x="2083505" y="1060282"/>
              <a:ext cx="202495" cy="8460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2083505" y="1060282"/>
                <a:ext cx="202495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2" name="墨迹 71"/>
              <p14:cNvContentPartPr/>
              <p14:nvPr/>
            </p14:nvContentPartPr>
            <p14:xfrm>
              <a:off x="7052733" y="1170259"/>
              <a:ext cx="104996" cy="59958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7052733" y="1170259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3" name="墨迹 72"/>
              <p14:cNvContentPartPr/>
              <p14:nvPr/>
            </p14:nvContentPartPr>
            <p14:xfrm>
              <a:off x="3287888" y="222243"/>
              <a:ext cx="180623" cy="249385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3287888" y="222243"/>
                <a:ext cx="180623" cy="2493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4" name="墨迹 73"/>
              <p14:cNvContentPartPr/>
              <p14:nvPr/>
            </p14:nvContentPartPr>
            <p14:xfrm>
              <a:off x="3595511" y="227707"/>
              <a:ext cx="62089" cy="204442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3595511" y="227707"/>
                <a:ext cx="62089" cy="2044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5" name="墨迹 74"/>
              <p14:cNvContentPartPr/>
              <p14:nvPr/>
            </p14:nvContentPartPr>
            <p14:xfrm>
              <a:off x="3677355" y="273530"/>
              <a:ext cx="14111" cy="143815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3677355" y="273530"/>
                <a:ext cx="14111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6" name="墨迹 75"/>
              <p14:cNvContentPartPr/>
              <p14:nvPr/>
            </p14:nvContentPartPr>
            <p14:xfrm>
              <a:off x="3691466" y="281990"/>
              <a:ext cx="84667" cy="45118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3691466" y="281990"/>
                <a:ext cx="84667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7" name="墨迹 76"/>
              <p14:cNvContentPartPr/>
              <p14:nvPr/>
            </p14:nvContentPartPr>
            <p14:xfrm>
              <a:off x="3749851" y="198803"/>
              <a:ext cx="221897" cy="250266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3749851" y="198803"/>
                <a:ext cx="221897" cy="2502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8" name="墨迹 77"/>
              <p14:cNvContentPartPr/>
              <p14:nvPr/>
            </p14:nvContentPartPr>
            <p14:xfrm>
              <a:off x="4018844" y="211492"/>
              <a:ext cx="121532" cy="281990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4018844" y="211492"/>
                <a:ext cx="121532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9" name="墨迹 78"/>
              <p14:cNvContentPartPr/>
              <p14:nvPr/>
            </p14:nvContentPartPr>
            <p14:xfrm>
              <a:off x="4278488" y="253791"/>
              <a:ext cx="154164" cy="11279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4278488" y="253791"/>
                <a:ext cx="15416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0" name="墨迹 79"/>
              <p14:cNvContentPartPr/>
              <p14:nvPr/>
            </p14:nvContentPartPr>
            <p14:xfrm>
              <a:off x="4248150" y="329928"/>
              <a:ext cx="239183" cy="17801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4248150" y="329928"/>
                <a:ext cx="239183" cy="178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1" name="墨迹 80"/>
              <p14:cNvContentPartPr/>
              <p14:nvPr/>
            </p14:nvContentPartPr>
            <p14:xfrm>
              <a:off x="4521905" y="194396"/>
              <a:ext cx="171450" cy="201800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4521905" y="194396"/>
                <a:ext cx="171450" cy="201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2" name="墨迹 81"/>
              <p14:cNvContentPartPr/>
              <p14:nvPr/>
            </p14:nvContentPartPr>
            <p14:xfrm>
              <a:off x="4780844" y="180473"/>
              <a:ext cx="101600" cy="189286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4780844" y="180473"/>
                <a:ext cx="101600" cy="1892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3" name="墨迹 82"/>
              <p14:cNvContentPartPr/>
              <p14:nvPr/>
            </p14:nvContentPartPr>
            <p14:xfrm>
              <a:off x="4885266" y="230174"/>
              <a:ext cx="14111" cy="122313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4885266" y="230174"/>
                <a:ext cx="14111" cy="122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4" name="墨迹 83"/>
              <p14:cNvContentPartPr/>
              <p14:nvPr/>
            </p14:nvContentPartPr>
            <p14:xfrm>
              <a:off x="4888088" y="236871"/>
              <a:ext cx="129823" cy="73318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4888088" y="236871"/>
                <a:ext cx="129823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5" name="墨迹 84"/>
              <p14:cNvContentPartPr/>
              <p14:nvPr/>
            </p14:nvContentPartPr>
            <p14:xfrm>
              <a:off x="4978400" y="124075"/>
              <a:ext cx="39511" cy="315829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4978400" y="124075"/>
                <a:ext cx="39511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6" name="墨迹 85"/>
              <p14:cNvContentPartPr/>
              <p14:nvPr/>
            </p14:nvContentPartPr>
            <p14:xfrm>
              <a:off x="5000977" y="265070"/>
              <a:ext cx="135467" cy="138704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5000977" y="265070"/>
                <a:ext cx="135467" cy="138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7" name="墨迹 86"/>
              <p14:cNvContentPartPr/>
              <p14:nvPr/>
            </p14:nvContentPartPr>
            <p14:xfrm>
              <a:off x="5187244" y="146634"/>
              <a:ext cx="122061" cy="248152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5187244" y="146634"/>
                <a:ext cx="122061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8" name="墨迹 87"/>
              <p14:cNvContentPartPr/>
              <p14:nvPr/>
            </p14:nvContentPartPr>
            <p14:xfrm>
              <a:off x="5407377" y="210611"/>
              <a:ext cx="132645" cy="29080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5407377" y="210611"/>
                <a:ext cx="132645" cy="29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9" name="墨迹 88"/>
              <p14:cNvContentPartPr/>
              <p14:nvPr/>
            </p14:nvContentPartPr>
            <p14:xfrm>
              <a:off x="5377038" y="304549"/>
              <a:ext cx="151694" cy="5640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5377038" y="304549"/>
                <a:ext cx="15169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0" name="墨迹 89"/>
              <p14:cNvContentPartPr/>
              <p14:nvPr/>
            </p14:nvContentPartPr>
            <p14:xfrm>
              <a:off x="5585177" y="126190"/>
              <a:ext cx="81845" cy="226297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5585177" y="126190"/>
                <a:ext cx="81845" cy="226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1" name="墨迹 90"/>
              <p14:cNvContentPartPr/>
              <p14:nvPr/>
            </p14:nvContentPartPr>
            <p14:xfrm>
              <a:off x="5655733" y="270710"/>
              <a:ext cx="45156" cy="81777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5655733" y="270710"/>
                <a:ext cx="45156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2" name="墨迹 91"/>
              <p14:cNvContentPartPr/>
              <p14:nvPr/>
            </p14:nvContentPartPr>
            <p14:xfrm>
              <a:off x="5739694" y="107156"/>
              <a:ext cx="107950" cy="315829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5739694" y="107156"/>
                <a:ext cx="107950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3" name="墨迹 92"/>
              <p14:cNvContentPartPr/>
              <p14:nvPr/>
            </p14:nvContentPartPr>
            <p14:xfrm>
              <a:off x="5858933" y="45823"/>
              <a:ext cx="152400" cy="327813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5858933" y="45823"/>
                <a:ext cx="152400" cy="3278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4" name="墨迹 93"/>
              <p14:cNvContentPartPr/>
              <p14:nvPr/>
            </p14:nvContentPartPr>
            <p14:xfrm>
              <a:off x="6095118" y="99401"/>
              <a:ext cx="337608" cy="351783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6095118" y="99401"/>
                <a:ext cx="337608" cy="3517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5" name="墨迹 94"/>
              <p14:cNvContentPartPr/>
              <p14:nvPr/>
            </p14:nvContentPartPr>
            <p14:xfrm>
              <a:off x="2443338" y="891088"/>
              <a:ext cx="150284" cy="201623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2443338" y="891088"/>
                <a:ext cx="150284" cy="201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6" name="墨迹 95"/>
              <p14:cNvContentPartPr/>
              <p14:nvPr/>
            </p14:nvContentPartPr>
            <p14:xfrm>
              <a:off x="2652888" y="876108"/>
              <a:ext cx="152400" cy="252557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2652888" y="876108"/>
                <a:ext cx="152400" cy="2525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7" name="墨迹 96"/>
              <p14:cNvContentPartPr/>
              <p14:nvPr/>
            </p14:nvContentPartPr>
            <p14:xfrm>
              <a:off x="2675466" y="844736"/>
              <a:ext cx="166864" cy="269125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2675466" y="844736"/>
                <a:ext cx="166864" cy="2691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8" name="墨迹 97"/>
              <p14:cNvContentPartPr/>
              <p14:nvPr/>
            </p14:nvContentPartPr>
            <p14:xfrm>
              <a:off x="2935111" y="930567"/>
              <a:ext cx="177094" cy="22559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2935111" y="930567"/>
                <a:ext cx="17709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9" name="墨迹 98"/>
              <p14:cNvContentPartPr/>
              <p14:nvPr/>
            </p14:nvContentPartPr>
            <p14:xfrm>
              <a:off x="3014133" y="855135"/>
              <a:ext cx="16933" cy="247446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3014133" y="855135"/>
                <a:ext cx="16933" cy="2474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0" name="墨迹 99"/>
              <p14:cNvContentPartPr/>
              <p14:nvPr/>
            </p14:nvContentPartPr>
            <p14:xfrm>
              <a:off x="3166533" y="810721"/>
              <a:ext cx="214489" cy="411001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3166533" y="810721"/>
                <a:ext cx="214489" cy="4110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1" name="墨迹 100"/>
              <p14:cNvContentPartPr/>
              <p14:nvPr/>
            </p14:nvContentPartPr>
            <p14:xfrm>
              <a:off x="1394177" y="1457888"/>
              <a:ext cx="45156" cy="220482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1394177" y="1457888"/>
                <a:ext cx="45156" cy="2204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2" name="墨迹 101"/>
              <p14:cNvContentPartPr/>
              <p14:nvPr/>
            </p14:nvContentPartPr>
            <p14:xfrm>
              <a:off x="1490133" y="1567865"/>
              <a:ext cx="42333" cy="81777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1490133" y="1567865"/>
                <a:ext cx="42333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3" name="墨迹 102"/>
              <p14:cNvContentPartPr/>
              <p14:nvPr/>
            </p14:nvContentPartPr>
            <p14:xfrm>
              <a:off x="1633184" y="1439559"/>
              <a:ext cx="65793" cy="277760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1633184" y="1439559"/>
                <a:ext cx="65793" cy="2777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4" name="墨迹 103"/>
              <p14:cNvContentPartPr/>
              <p14:nvPr/>
            </p14:nvContentPartPr>
            <p14:xfrm>
              <a:off x="1808338" y="1368357"/>
              <a:ext cx="82550" cy="287453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1808338" y="1368357"/>
                <a:ext cx="82550" cy="2874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5" name="墨迹 104"/>
              <p14:cNvContentPartPr/>
              <p14:nvPr/>
            </p14:nvContentPartPr>
            <p14:xfrm>
              <a:off x="2048933" y="1477628"/>
              <a:ext cx="122237" cy="31019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2048933" y="1477628"/>
                <a:ext cx="122237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6" name="墨迹 105"/>
              <p14:cNvContentPartPr/>
              <p14:nvPr/>
            </p14:nvContentPartPr>
            <p14:xfrm>
              <a:off x="2013479" y="1590424"/>
              <a:ext cx="165276" cy="11279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2013479" y="1590424"/>
                <a:ext cx="165276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7" name="墨迹 106"/>
              <p14:cNvContentPartPr/>
              <p14:nvPr/>
            </p14:nvContentPartPr>
            <p14:xfrm>
              <a:off x="2322688" y="1408188"/>
              <a:ext cx="169334" cy="140819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2322688" y="1408188"/>
                <a:ext cx="169334" cy="140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8" name="墨迹 107"/>
              <p14:cNvContentPartPr/>
              <p14:nvPr/>
            </p14:nvContentPartPr>
            <p14:xfrm>
              <a:off x="2413000" y="1408893"/>
              <a:ext cx="47977" cy="378924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2413000" y="1408893"/>
                <a:ext cx="47977" cy="3789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9" name="墨迹 108"/>
              <p14:cNvContentPartPr/>
              <p14:nvPr/>
            </p14:nvContentPartPr>
            <p14:xfrm>
              <a:off x="2572631" y="1517106"/>
              <a:ext cx="184680" cy="22560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2572631" y="1517106"/>
                <a:ext cx="184680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10" name="墨迹 109"/>
              <p14:cNvContentPartPr/>
              <p14:nvPr/>
            </p14:nvContentPartPr>
            <p14:xfrm>
              <a:off x="2784827" y="1386686"/>
              <a:ext cx="180623" cy="162144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2784827" y="1386686"/>
                <a:ext cx="180623" cy="162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1" name="墨迹 110"/>
              <p14:cNvContentPartPr/>
              <p14:nvPr/>
            </p14:nvContentPartPr>
            <p14:xfrm>
              <a:off x="2889955" y="1407835"/>
              <a:ext cx="45156" cy="284105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2889955" y="1407835"/>
                <a:ext cx="45156" cy="2841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2" name="墨迹 111"/>
              <p14:cNvContentPartPr/>
              <p14:nvPr/>
            </p14:nvContentPartPr>
            <p14:xfrm>
              <a:off x="2985911" y="1451720"/>
              <a:ext cx="146755" cy="214841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2985911" y="1451720"/>
                <a:ext cx="146755" cy="2148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3" name="墨迹 112"/>
              <p14:cNvContentPartPr/>
              <p14:nvPr/>
            </p14:nvContentPartPr>
            <p14:xfrm>
              <a:off x="3005666" y="1379636"/>
              <a:ext cx="183445" cy="278465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3005666" y="1379636"/>
                <a:ext cx="183445" cy="2784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4" name="墨迹 113"/>
              <p14:cNvContentPartPr/>
              <p14:nvPr/>
            </p14:nvContentPartPr>
            <p14:xfrm>
              <a:off x="3177822" y="1505827"/>
              <a:ext cx="155222" cy="28199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3177822" y="1505827"/>
                <a:ext cx="15522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5" name="墨迹 114"/>
              <p14:cNvContentPartPr/>
              <p14:nvPr/>
            </p14:nvContentPartPr>
            <p14:xfrm>
              <a:off x="3369733" y="1370472"/>
              <a:ext cx="169333" cy="411705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3369733" y="1370472"/>
                <a:ext cx="169333" cy="4117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6" name="墨迹 115"/>
              <p14:cNvContentPartPr/>
              <p14:nvPr/>
            </p14:nvContentPartPr>
            <p14:xfrm>
              <a:off x="3832577" y="819710"/>
              <a:ext cx="70556" cy="311070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3832577" y="819710"/>
                <a:ext cx="70556" cy="311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7" name="墨迹 116"/>
              <p14:cNvContentPartPr/>
              <p14:nvPr/>
            </p14:nvContentPartPr>
            <p14:xfrm>
              <a:off x="3790244" y="1156159"/>
              <a:ext cx="132644" cy="547061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3790244" y="1156159"/>
                <a:ext cx="132644" cy="5470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8" name="墨迹 117"/>
              <p14:cNvContentPartPr/>
              <p14:nvPr/>
            </p14:nvContentPartPr>
            <p14:xfrm>
              <a:off x="4447822" y="855487"/>
              <a:ext cx="180622" cy="230703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4447822" y="855487"/>
                <a:ext cx="180622" cy="2307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9" name="墨迹 118"/>
              <p14:cNvContentPartPr/>
              <p14:nvPr/>
            </p14:nvContentPartPr>
            <p14:xfrm>
              <a:off x="4492977" y="826936"/>
              <a:ext cx="180623" cy="255906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4492977" y="826936"/>
                <a:ext cx="180623" cy="2559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20" name="墨迹 119"/>
              <p14:cNvContentPartPr/>
              <p14:nvPr/>
            </p14:nvContentPartPr>
            <p14:xfrm>
              <a:off x="4746977" y="862889"/>
              <a:ext cx="143228" cy="28199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4746977" y="862889"/>
                <a:ext cx="14322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1" name="墨迹 120"/>
              <p14:cNvContentPartPr/>
              <p14:nvPr/>
            </p14:nvContentPartPr>
            <p14:xfrm>
              <a:off x="4746977" y="943256"/>
              <a:ext cx="163689" cy="15510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4746977" y="943256"/>
                <a:ext cx="163689" cy="15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2" name="墨迹 121"/>
              <p14:cNvContentPartPr/>
              <p14:nvPr/>
            </p14:nvContentPartPr>
            <p14:xfrm>
              <a:off x="4950177" y="823411"/>
              <a:ext cx="107245" cy="163378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4950177" y="823411"/>
                <a:ext cx="107245" cy="163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3" name="墨迹 122"/>
              <p14:cNvContentPartPr/>
              <p14:nvPr/>
            </p14:nvContentPartPr>
            <p14:xfrm>
              <a:off x="5091288" y="879809"/>
              <a:ext cx="79023" cy="64857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5091288" y="879809"/>
                <a:ext cx="79023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4" name="墨迹 123"/>
              <p14:cNvContentPartPr/>
              <p14:nvPr/>
            </p14:nvContentPartPr>
            <p14:xfrm>
              <a:off x="5228166" y="692638"/>
              <a:ext cx="103893" cy="299967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5228166" y="692638"/>
                <a:ext cx="103893" cy="2999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5" name="墨迹 124"/>
              <p14:cNvContentPartPr/>
              <p14:nvPr/>
            </p14:nvContentPartPr>
            <p14:xfrm>
              <a:off x="5405261" y="704270"/>
              <a:ext cx="137583" cy="158619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5405261" y="704270"/>
                <a:ext cx="137583" cy="1586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6" name="墨迹 125"/>
              <p14:cNvContentPartPr/>
              <p14:nvPr/>
            </p14:nvContentPartPr>
            <p14:xfrm>
              <a:off x="5435600" y="720308"/>
              <a:ext cx="95955" cy="385093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5435600" y="720308"/>
                <a:ext cx="95955" cy="3850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7" name="墨迹 126"/>
              <p14:cNvContentPartPr/>
              <p14:nvPr/>
            </p14:nvContentPartPr>
            <p14:xfrm>
              <a:off x="4519083" y="1352847"/>
              <a:ext cx="191205" cy="423690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4519083" y="1352847"/>
                <a:ext cx="191205" cy="4236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8" name="墨迹 127"/>
              <p14:cNvContentPartPr/>
              <p14:nvPr/>
            </p14:nvContentPartPr>
            <p14:xfrm>
              <a:off x="4797777" y="1450839"/>
              <a:ext cx="128411" cy="32429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4797777" y="1450839"/>
                <a:ext cx="128411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9" name="墨迹 128"/>
              <p14:cNvContentPartPr/>
              <p14:nvPr/>
            </p14:nvContentPartPr>
            <p14:xfrm>
              <a:off x="4772377" y="1553765"/>
              <a:ext cx="155223" cy="19739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4772377" y="1553765"/>
                <a:ext cx="155223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30" name="墨迹 129"/>
              <p14:cNvContentPartPr/>
              <p14:nvPr/>
            </p14:nvContentPartPr>
            <p14:xfrm>
              <a:off x="4967111" y="1477628"/>
              <a:ext cx="118533" cy="145225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4967111" y="1477628"/>
                <a:ext cx="118533" cy="145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31" name="墨迹 130"/>
              <p14:cNvContentPartPr/>
              <p14:nvPr/>
            </p14:nvContentPartPr>
            <p14:xfrm>
              <a:off x="5113866" y="1528386"/>
              <a:ext cx="59267" cy="70498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5113866" y="1528386"/>
                <a:ext cx="59267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32" name="墨迹 131"/>
              <p14:cNvContentPartPr/>
              <p14:nvPr/>
            </p14:nvContentPartPr>
            <p14:xfrm>
              <a:off x="5232400" y="1466348"/>
              <a:ext cx="84666" cy="91999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5232400" y="1466348"/>
                <a:ext cx="84666" cy="91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3" name="墨迹 132"/>
              <p14:cNvContentPartPr/>
              <p14:nvPr/>
            </p14:nvContentPartPr>
            <p14:xfrm>
              <a:off x="5310011" y="1379636"/>
              <a:ext cx="190500" cy="312304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5310011" y="1379636"/>
                <a:ext cx="190500" cy="3123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4" name="墨迹 133"/>
              <p14:cNvContentPartPr/>
              <p14:nvPr/>
            </p14:nvContentPartPr>
            <p14:xfrm>
              <a:off x="8144933" y="1477628"/>
              <a:ext cx="39511" cy="50758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8144933" y="1477628"/>
                <a:ext cx="39511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5" name="墨迹 134"/>
              <p14:cNvContentPartPr/>
              <p14:nvPr/>
            </p14:nvContentPartPr>
            <p14:xfrm>
              <a:off x="4350102" y="1122320"/>
              <a:ext cx="1503186" cy="67678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4350102" y="1122320"/>
                <a:ext cx="1503186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6" name="墨迹 135"/>
              <p14:cNvContentPartPr/>
              <p14:nvPr/>
            </p14:nvContentPartPr>
            <p14:xfrm>
              <a:off x="6112933" y="744453"/>
              <a:ext cx="11289" cy="188934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6112933" y="744453"/>
                <a:ext cx="11289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7" name="墨迹 136"/>
              <p14:cNvContentPartPr/>
              <p14:nvPr/>
            </p14:nvContentPartPr>
            <p14:xfrm>
              <a:off x="6129866" y="727534"/>
              <a:ext cx="139171" cy="603459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6129866" y="727534"/>
                <a:ext cx="139171" cy="603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8" name="墨迹 137"/>
              <p14:cNvContentPartPr/>
              <p14:nvPr/>
            </p14:nvContentPartPr>
            <p14:xfrm>
              <a:off x="6333066" y="789572"/>
              <a:ext cx="135290" cy="270710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6333066" y="789572"/>
                <a:ext cx="135290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9" name="墨迹 138"/>
              <p14:cNvContentPartPr/>
              <p14:nvPr/>
            </p14:nvContentPartPr>
            <p14:xfrm>
              <a:off x="6406444" y="941847"/>
              <a:ext cx="104422" cy="112796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6406444" y="941847"/>
                <a:ext cx="104422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40" name="墨迹 139"/>
              <p14:cNvContentPartPr/>
              <p14:nvPr/>
            </p14:nvContentPartPr>
            <p14:xfrm>
              <a:off x="6570133" y="650868"/>
              <a:ext cx="48860" cy="99225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6570133" y="650868"/>
                <a:ext cx="48860" cy="99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41" name="墨迹 140"/>
              <p14:cNvContentPartPr/>
              <p14:nvPr/>
            </p14:nvContentPartPr>
            <p14:xfrm>
              <a:off x="6486172" y="789572"/>
              <a:ext cx="210961" cy="290626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6486172" y="789572"/>
                <a:ext cx="210961" cy="2906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42" name="墨迹 141"/>
              <p14:cNvContentPartPr/>
              <p14:nvPr/>
            </p14:nvContentPartPr>
            <p14:xfrm>
              <a:off x="6745111" y="789572"/>
              <a:ext cx="73378" cy="84597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6745111" y="789572"/>
                <a:ext cx="73378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3" name="墨迹 142"/>
              <p14:cNvContentPartPr/>
              <p14:nvPr/>
            </p14:nvContentPartPr>
            <p14:xfrm>
              <a:off x="6698368" y="908008"/>
              <a:ext cx="182209" cy="62038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6698368" y="908008"/>
                <a:ext cx="182209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4" name="墨迹 143"/>
              <p14:cNvContentPartPr/>
              <p14:nvPr/>
            </p14:nvContentPartPr>
            <p14:xfrm>
              <a:off x="6976709" y="586539"/>
              <a:ext cx="163513" cy="308074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6976709" y="586539"/>
                <a:ext cx="163513" cy="3080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5" name="墨迹 144"/>
              <p14:cNvContentPartPr/>
              <p14:nvPr/>
            </p14:nvContentPartPr>
            <p14:xfrm>
              <a:off x="6925733" y="868529"/>
              <a:ext cx="124178" cy="318649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6925733" y="868529"/>
                <a:ext cx="124178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6" name="墨迹 145"/>
              <p14:cNvContentPartPr/>
              <p14:nvPr/>
            </p14:nvContentPartPr>
            <p14:xfrm>
              <a:off x="7187494" y="552700"/>
              <a:ext cx="246238" cy="406066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7187494" y="552700"/>
                <a:ext cx="246238" cy="4060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7" name="墨迹 146"/>
              <p14:cNvContentPartPr/>
              <p14:nvPr/>
            </p14:nvContentPartPr>
            <p14:xfrm>
              <a:off x="7327900" y="866767"/>
              <a:ext cx="32455" cy="357070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7327900" y="866767"/>
                <a:ext cx="32455" cy="357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48" name="墨迹 147"/>
              <p14:cNvContentPartPr/>
              <p14:nvPr/>
            </p14:nvContentPartPr>
            <p14:xfrm>
              <a:off x="7399866" y="583014"/>
              <a:ext cx="279400" cy="451889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7399866" y="583014"/>
                <a:ext cx="279400" cy="4518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9" name="墨迹 148"/>
              <p14:cNvContentPartPr/>
              <p14:nvPr/>
            </p14:nvContentPartPr>
            <p14:xfrm>
              <a:off x="7450666" y="913648"/>
              <a:ext cx="270934" cy="222772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7450666" y="913648"/>
                <a:ext cx="270934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50" name="墨迹 149"/>
              <p14:cNvContentPartPr/>
              <p14:nvPr/>
            </p14:nvContentPartPr>
            <p14:xfrm>
              <a:off x="7851422" y="676776"/>
              <a:ext cx="151871" cy="301729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7851422" y="676776"/>
                <a:ext cx="151871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51" name="墨迹 150"/>
              <p14:cNvContentPartPr/>
              <p14:nvPr/>
            </p14:nvContentPartPr>
            <p14:xfrm>
              <a:off x="8029222" y="681006"/>
              <a:ext cx="167569" cy="168665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8029222" y="681006"/>
                <a:ext cx="167569" cy="1686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52" name="墨迹 151"/>
              <p14:cNvContentPartPr/>
              <p14:nvPr/>
            </p14:nvContentPartPr>
            <p14:xfrm>
              <a:off x="8133644" y="720661"/>
              <a:ext cx="28222" cy="201446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8133644" y="720661"/>
                <a:ext cx="28222" cy="2014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3" name="墨迹 152"/>
              <p14:cNvContentPartPr/>
              <p14:nvPr/>
            </p14:nvContentPartPr>
            <p14:xfrm>
              <a:off x="8068733" y="610508"/>
              <a:ext cx="332317" cy="585130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8068733" y="610508"/>
                <a:ext cx="332317" cy="5851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4" name="墨迹 153"/>
              <p14:cNvContentPartPr/>
              <p14:nvPr/>
            </p14:nvContentPartPr>
            <p14:xfrm>
              <a:off x="8294511" y="958766"/>
              <a:ext cx="98778" cy="96582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8294511" y="958766"/>
                <a:ext cx="98778" cy="965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5" name="墨迹 154"/>
              <p14:cNvContentPartPr/>
              <p14:nvPr/>
            </p14:nvContentPartPr>
            <p14:xfrm>
              <a:off x="9138355" y="580899"/>
              <a:ext cx="95956" cy="135355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9138355" y="580899"/>
                <a:ext cx="95956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56" name="墨迹 155"/>
              <p14:cNvContentPartPr/>
              <p14:nvPr/>
            </p14:nvContentPartPr>
            <p14:xfrm>
              <a:off x="9026877" y="617558"/>
              <a:ext cx="404989" cy="367292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9026877" y="617558"/>
                <a:ext cx="404989" cy="3672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57" name="墨迹 156"/>
              <p14:cNvContentPartPr/>
              <p14:nvPr/>
            </p14:nvContentPartPr>
            <p14:xfrm>
              <a:off x="9452856" y="602048"/>
              <a:ext cx="270404" cy="365706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9452856" y="602048"/>
                <a:ext cx="270404" cy="3657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58" name="墨迹 157"/>
              <p14:cNvContentPartPr/>
              <p14:nvPr/>
            </p14:nvContentPartPr>
            <p14:xfrm>
              <a:off x="9578622" y="817771"/>
              <a:ext cx="129116" cy="169194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9578622" y="817771"/>
                <a:ext cx="129116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9" name="墨迹 158"/>
              <p14:cNvContentPartPr/>
              <p14:nvPr/>
            </p14:nvContentPartPr>
            <p14:xfrm>
              <a:off x="9838266" y="767013"/>
              <a:ext cx="79022" cy="11279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9838266" y="767013"/>
                <a:ext cx="79022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60" name="墨迹 159"/>
              <p14:cNvContentPartPr/>
              <p14:nvPr/>
            </p14:nvContentPartPr>
            <p14:xfrm>
              <a:off x="9832622" y="685940"/>
              <a:ext cx="28222" cy="227708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9832622" y="685940"/>
                <a:ext cx="28222" cy="2277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61" name="墨迹 160"/>
              <p14:cNvContentPartPr/>
              <p14:nvPr/>
            </p14:nvContentPartPr>
            <p14:xfrm>
              <a:off x="9675988" y="958766"/>
              <a:ext cx="297744" cy="25379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9675988" y="958766"/>
                <a:ext cx="297744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62" name="墨迹 161"/>
              <p14:cNvContentPartPr/>
              <p14:nvPr/>
            </p14:nvContentPartPr>
            <p14:xfrm>
              <a:off x="10085740" y="713435"/>
              <a:ext cx="249237" cy="212197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10085740" y="713435"/>
                <a:ext cx="249237" cy="2121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63" name="墨迹 162"/>
              <p14:cNvContentPartPr/>
              <p14:nvPr/>
            </p14:nvContentPartPr>
            <p14:xfrm>
              <a:off x="10351205" y="840330"/>
              <a:ext cx="122062" cy="122666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10351205" y="840330"/>
                <a:ext cx="122062" cy="122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4" name="墨迹 163"/>
              <p14:cNvContentPartPr/>
              <p14:nvPr/>
            </p14:nvContentPartPr>
            <p14:xfrm>
              <a:off x="10425642" y="688055"/>
              <a:ext cx="231775" cy="112796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10425642" y="688055"/>
                <a:ext cx="231775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5" name="墨迹 164"/>
              <p14:cNvContentPartPr/>
              <p14:nvPr/>
            </p14:nvContentPartPr>
            <p14:xfrm>
              <a:off x="10526888" y="583719"/>
              <a:ext cx="259644" cy="685236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10526888" y="583719"/>
                <a:ext cx="259644" cy="685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66" name="墨迹 165"/>
              <p14:cNvContentPartPr/>
              <p14:nvPr/>
            </p14:nvContentPartPr>
            <p14:xfrm>
              <a:off x="10842977" y="564685"/>
              <a:ext cx="338667" cy="427920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10842977" y="564685"/>
                <a:ext cx="338667" cy="427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67" name="墨迹 166"/>
              <p14:cNvContentPartPr/>
              <p14:nvPr/>
            </p14:nvContentPartPr>
            <p14:xfrm>
              <a:off x="11176705" y="671312"/>
              <a:ext cx="250473" cy="296619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11176705" y="671312"/>
                <a:ext cx="250473" cy="2966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68" name="墨迹 167"/>
              <p14:cNvContentPartPr/>
              <p14:nvPr/>
            </p14:nvContentPartPr>
            <p14:xfrm>
              <a:off x="11390488" y="654922"/>
              <a:ext cx="258233" cy="327108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11390488" y="654922"/>
                <a:ext cx="258233" cy="3271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69" name="墨迹 168"/>
              <p14:cNvContentPartPr/>
              <p14:nvPr/>
            </p14:nvContentPartPr>
            <p14:xfrm>
              <a:off x="11480800" y="812131"/>
              <a:ext cx="50800" cy="109976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11480800" y="812131"/>
                <a:ext cx="50800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70" name="墨迹 169"/>
              <p14:cNvContentPartPr/>
              <p14:nvPr/>
            </p14:nvContentPartPr>
            <p14:xfrm>
              <a:off x="11390488" y="607688"/>
              <a:ext cx="87489" cy="167784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11390488" y="607688"/>
                <a:ext cx="87489" cy="167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71" name="墨迹 170"/>
              <p14:cNvContentPartPr/>
              <p14:nvPr/>
            </p14:nvContentPartPr>
            <p14:xfrm>
              <a:off x="11686293" y="639412"/>
              <a:ext cx="189618" cy="640823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11686293" y="639412"/>
                <a:ext cx="189618" cy="6408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72" name="墨迹 171"/>
              <p14:cNvContentPartPr/>
              <p14:nvPr/>
            </p14:nvContentPartPr>
            <p14:xfrm>
              <a:off x="9005711" y="1288694"/>
              <a:ext cx="187149" cy="293270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9005711" y="1288694"/>
                <a:ext cx="187149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73" name="墨迹 172"/>
              <p14:cNvContentPartPr/>
              <p14:nvPr/>
            </p14:nvContentPartPr>
            <p14:xfrm>
              <a:off x="9138355" y="1494547"/>
              <a:ext cx="93134" cy="64858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9138355" y="1494547"/>
                <a:ext cx="93134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74" name="墨迹 173"/>
              <p14:cNvContentPartPr/>
              <p14:nvPr/>
            </p14:nvContentPartPr>
            <p14:xfrm>
              <a:off x="9318977" y="1195638"/>
              <a:ext cx="45156" cy="118436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9318977" y="1195638"/>
                <a:ext cx="45156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75" name="墨迹 174"/>
              <p14:cNvContentPartPr/>
              <p14:nvPr/>
            </p14:nvContentPartPr>
            <p14:xfrm>
              <a:off x="9212086" y="1330993"/>
              <a:ext cx="273403" cy="285339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9212086" y="1330993"/>
                <a:ext cx="273403" cy="2853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76" name="墨迹 175"/>
              <p14:cNvContentPartPr/>
              <p14:nvPr/>
            </p14:nvContentPartPr>
            <p14:xfrm>
              <a:off x="9383888" y="1168849"/>
              <a:ext cx="304976" cy="610508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9383888" y="1168849"/>
                <a:ext cx="304976" cy="6105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77" name="墨迹 176"/>
              <p14:cNvContentPartPr/>
              <p14:nvPr/>
            </p14:nvContentPartPr>
            <p14:xfrm>
              <a:off x="9471377" y="1457888"/>
              <a:ext cx="349956" cy="142405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9471377" y="1457888"/>
                <a:ext cx="349956" cy="1424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78" name="墨迹 177"/>
              <p14:cNvContentPartPr/>
              <p14:nvPr/>
            </p14:nvContentPartPr>
            <p14:xfrm>
              <a:off x="9691511" y="1255561"/>
              <a:ext cx="270933" cy="368702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9691511" y="1255561"/>
                <a:ext cx="270933" cy="3687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79" name="墨迹 178"/>
              <p14:cNvContentPartPr/>
              <p14:nvPr/>
            </p14:nvContentPartPr>
            <p14:xfrm>
              <a:off x="9747955" y="1562225"/>
              <a:ext cx="299156" cy="194573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9747955" y="1562225"/>
                <a:ext cx="299156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80" name="墨迹 179"/>
              <p14:cNvContentPartPr/>
              <p14:nvPr/>
            </p14:nvContentPartPr>
            <p14:xfrm>
              <a:off x="10171288" y="1367652"/>
              <a:ext cx="71967" cy="355307"/>
            </p14:xfrm>
          </p:contentPart>
        </mc:Choice>
        <mc:Fallback xmlns="">
          <p:pic>
            <p:nvPicPr>
              <p:cNvPr id="180" name="墨迹 179"/>
            </p:nvPicPr>
            <p:blipFill>
              <a:blip/>
            </p:blipFill>
            <p:spPr>
              <a:xfrm>
                <a:off x="10171288" y="1367652"/>
                <a:ext cx="71967" cy="3553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81" name="墨迹 180"/>
              <p14:cNvContentPartPr/>
              <p14:nvPr/>
            </p14:nvContentPartPr>
            <p14:xfrm>
              <a:off x="10347677" y="1482034"/>
              <a:ext cx="189795" cy="99930"/>
            </p14:xfrm>
          </p:contentPart>
        </mc:Choice>
        <mc:Fallback xmlns="">
          <p:pic>
            <p:nvPicPr>
              <p:cNvPr id="181" name="墨迹 180"/>
            </p:nvPicPr>
            <p:blipFill>
              <a:blip/>
            </p:blipFill>
            <p:spPr>
              <a:xfrm>
                <a:off x="10347677" y="1482034"/>
                <a:ext cx="189795" cy="999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82" name="墨迹 181"/>
              <p14:cNvContentPartPr/>
              <p14:nvPr/>
            </p14:nvContentPartPr>
            <p14:xfrm>
              <a:off x="10617200" y="1391444"/>
              <a:ext cx="32455" cy="387913"/>
            </p14:xfrm>
          </p:contentPart>
        </mc:Choice>
        <mc:Fallback xmlns="">
          <p:pic>
            <p:nvPicPr>
              <p:cNvPr id="182" name="墨迹 181"/>
            </p:nvPicPr>
            <p:blipFill>
              <a:blip/>
            </p:blipFill>
            <p:spPr>
              <a:xfrm>
                <a:off x="10617200" y="1391444"/>
                <a:ext cx="32455" cy="3879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83" name="墨迹 182"/>
              <p14:cNvContentPartPr/>
              <p14:nvPr/>
            </p14:nvContentPartPr>
            <p14:xfrm>
              <a:off x="9062861" y="1878054"/>
              <a:ext cx="207433" cy="299614"/>
            </p14:xfrm>
          </p:contentPart>
        </mc:Choice>
        <mc:Fallback xmlns="">
          <p:pic>
            <p:nvPicPr>
              <p:cNvPr id="183" name="墨迹 182"/>
            </p:nvPicPr>
            <p:blipFill>
              <a:blip/>
            </p:blipFill>
            <p:spPr>
              <a:xfrm>
                <a:off x="9062861" y="1878054"/>
                <a:ext cx="207433" cy="2996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84" name="墨迹 183"/>
              <p14:cNvContentPartPr/>
              <p14:nvPr/>
            </p14:nvContentPartPr>
            <p14:xfrm>
              <a:off x="9285111" y="1909778"/>
              <a:ext cx="28222" cy="140642"/>
            </p14:xfrm>
          </p:contentPart>
        </mc:Choice>
        <mc:Fallback xmlns="">
          <p:pic>
            <p:nvPicPr>
              <p:cNvPr id="184" name="墨迹 183"/>
            </p:nvPicPr>
            <p:blipFill>
              <a:blip/>
            </p:blipFill>
            <p:spPr>
              <a:xfrm>
                <a:off x="9285111" y="1909778"/>
                <a:ext cx="28222" cy="1406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85" name="墨迹 184"/>
              <p14:cNvContentPartPr/>
              <p14:nvPr/>
            </p14:nvContentPartPr>
            <p14:xfrm>
              <a:off x="9256888" y="1834874"/>
              <a:ext cx="158044" cy="302611"/>
            </p14:xfrm>
          </p:contentPart>
        </mc:Choice>
        <mc:Fallback xmlns="">
          <p:pic>
            <p:nvPicPr>
              <p:cNvPr id="185" name="墨迹 184"/>
            </p:nvPicPr>
            <p:blipFill>
              <a:blip/>
            </p:blipFill>
            <p:spPr>
              <a:xfrm>
                <a:off x="9256888" y="1834874"/>
                <a:ext cx="158044" cy="302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86" name="墨迹 185"/>
              <p14:cNvContentPartPr/>
              <p14:nvPr/>
            </p14:nvContentPartPr>
            <p14:xfrm>
              <a:off x="9309628" y="1982390"/>
              <a:ext cx="226660" cy="205853"/>
            </p14:xfrm>
          </p:contentPart>
        </mc:Choice>
        <mc:Fallback xmlns="">
          <p:pic>
            <p:nvPicPr>
              <p:cNvPr id="186" name="墨迹 185"/>
            </p:nvPicPr>
            <p:blipFill>
              <a:blip/>
            </p:blipFill>
            <p:spPr>
              <a:xfrm>
                <a:off x="9309628" y="1982390"/>
                <a:ext cx="226660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87" name="墨迹 186"/>
              <p14:cNvContentPartPr/>
              <p14:nvPr/>
            </p14:nvContentPartPr>
            <p14:xfrm>
              <a:off x="9533466" y="1830115"/>
              <a:ext cx="225778" cy="242512"/>
            </p14:xfrm>
          </p:contentPart>
        </mc:Choice>
        <mc:Fallback xmlns="">
          <p:pic>
            <p:nvPicPr>
              <p:cNvPr id="187" name="墨迹 186"/>
            </p:nvPicPr>
            <p:blipFill>
              <a:blip/>
            </p:blipFill>
            <p:spPr>
              <a:xfrm>
                <a:off x="9533466" y="1830115"/>
                <a:ext cx="225778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88" name="墨迹 187"/>
              <p14:cNvContentPartPr/>
              <p14:nvPr/>
            </p14:nvContentPartPr>
            <p14:xfrm>
              <a:off x="9595555" y="2030328"/>
              <a:ext cx="26282" cy="170957"/>
            </p14:xfrm>
          </p:contentPart>
        </mc:Choice>
        <mc:Fallback xmlns="">
          <p:pic>
            <p:nvPicPr>
              <p:cNvPr id="188" name="墨迹 187"/>
            </p:nvPicPr>
            <p:blipFill>
              <a:blip/>
            </p:blipFill>
            <p:spPr>
              <a:xfrm>
                <a:off x="9595555" y="2030328"/>
                <a:ext cx="26282" cy="170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89" name="墨迹 188"/>
              <p14:cNvContentPartPr/>
              <p14:nvPr/>
            </p14:nvContentPartPr>
            <p14:xfrm>
              <a:off x="9601200" y="2035968"/>
              <a:ext cx="164394" cy="67678"/>
            </p14:xfrm>
          </p:contentPart>
        </mc:Choice>
        <mc:Fallback xmlns="">
          <p:pic>
            <p:nvPicPr>
              <p:cNvPr id="189" name="墨迹 188"/>
            </p:nvPicPr>
            <p:blipFill>
              <a:blip/>
            </p:blipFill>
            <p:spPr>
              <a:xfrm>
                <a:off x="9601200" y="2035968"/>
                <a:ext cx="164394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90" name="墨迹 189"/>
              <p14:cNvContentPartPr/>
              <p14:nvPr/>
            </p14:nvContentPartPr>
            <p14:xfrm>
              <a:off x="9697155" y="2000543"/>
              <a:ext cx="95956" cy="189110"/>
            </p14:xfrm>
          </p:contentPart>
        </mc:Choice>
        <mc:Fallback xmlns="">
          <p:pic>
            <p:nvPicPr>
              <p:cNvPr id="190" name="墨迹 189"/>
            </p:nvPicPr>
            <p:blipFill>
              <a:blip/>
            </p:blipFill>
            <p:spPr>
              <a:xfrm>
                <a:off x="9697155" y="2000543"/>
                <a:ext cx="95956" cy="189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91" name="墨迹 190"/>
              <p14:cNvContentPartPr/>
              <p14:nvPr/>
            </p14:nvContentPartPr>
            <p14:xfrm>
              <a:off x="9827153" y="1779357"/>
              <a:ext cx="200907" cy="330634"/>
            </p14:xfrm>
          </p:contentPart>
        </mc:Choice>
        <mc:Fallback xmlns="">
          <p:pic>
            <p:nvPicPr>
              <p:cNvPr id="191" name="墨迹 190"/>
            </p:nvPicPr>
            <p:blipFill>
              <a:blip/>
            </p:blipFill>
            <p:spPr>
              <a:xfrm>
                <a:off x="9827153" y="1779357"/>
                <a:ext cx="200907" cy="330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92" name="墨迹 191"/>
              <p14:cNvContentPartPr/>
              <p14:nvPr/>
            </p14:nvContentPartPr>
            <p14:xfrm>
              <a:off x="9759244" y="2012704"/>
              <a:ext cx="135466" cy="152980"/>
            </p14:xfrm>
          </p:contentPart>
        </mc:Choice>
        <mc:Fallback xmlns="">
          <p:pic>
            <p:nvPicPr>
              <p:cNvPr id="192" name="墨迹 191"/>
            </p:nvPicPr>
            <p:blipFill>
              <a:blip/>
            </p:blipFill>
            <p:spPr>
              <a:xfrm>
                <a:off x="9759244" y="2012704"/>
                <a:ext cx="135466" cy="152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93" name="墨迹 192"/>
              <p14:cNvContentPartPr/>
              <p14:nvPr/>
            </p14:nvContentPartPr>
            <p14:xfrm>
              <a:off x="9804400" y="2081087"/>
              <a:ext cx="395111" cy="205853"/>
            </p14:xfrm>
          </p:contentPart>
        </mc:Choice>
        <mc:Fallback xmlns="">
          <p:pic>
            <p:nvPicPr>
              <p:cNvPr id="193" name="墨迹 192"/>
            </p:nvPicPr>
            <p:blipFill>
              <a:blip/>
            </p:blipFill>
            <p:spPr>
              <a:xfrm>
                <a:off x="9804400" y="2081087"/>
                <a:ext cx="395111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94" name="墨迹 193"/>
              <p14:cNvContentPartPr/>
              <p14:nvPr/>
            </p14:nvContentPartPr>
            <p14:xfrm>
              <a:off x="10247488" y="1985210"/>
              <a:ext cx="85372" cy="91823"/>
            </p14:xfrm>
          </p:contentPart>
        </mc:Choice>
        <mc:Fallback xmlns="">
          <p:pic>
            <p:nvPicPr>
              <p:cNvPr id="194" name="墨迹 193"/>
            </p:nvPicPr>
            <p:blipFill>
              <a:blip/>
            </p:blipFill>
            <p:spPr>
              <a:xfrm>
                <a:off x="10247488" y="1985210"/>
                <a:ext cx="85372" cy="918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95" name="墨迹 194"/>
              <p14:cNvContentPartPr/>
              <p14:nvPr/>
            </p14:nvContentPartPr>
            <p14:xfrm>
              <a:off x="10363200" y="2019049"/>
              <a:ext cx="59267" cy="84597"/>
            </p14:xfrm>
          </p:contentPart>
        </mc:Choice>
        <mc:Fallback xmlns="">
          <p:pic>
            <p:nvPicPr>
              <p:cNvPr id="195" name="墨迹 194"/>
            </p:nvPicPr>
            <p:blipFill>
              <a:blip/>
            </p:blipFill>
            <p:spPr>
              <a:xfrm>
                <a:off x="10363200" y="2019049"/>
                <a:ext cx="59267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96" name="墨迹 195"/>
              <p14:cNvContentPartPr/>
              <p14:nvPr/>
            </p14:nvContentPartPr>
            <p14:xfrm>
              <a:off x="10512777" y="1825181"/>
              <a:ext cx="104423" cy="300495"/>
            </p14:xfrm>
          </p:contentPart>
        </mc:Choice>
        <mc:Fallback xmlns="">
          <p:pic>
            <p:nvPicPr>
              <p:cNvPr id="196" name="墨迹 195"/>
            </p:nvPicPr>
            <p:blipFill>
              <a:blip/>
            </p:blipFill>
            <p:spPr>
              <a:xfrm>
                <a:off x="10512777" y="1825181"/>
                <a:ext cx="104423" cy="3004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97" name="墨迹 196"/>
              <p14:cNvContentPartPr/>
              <p14:nvPr/>
            </p14:nvContentPartPr>
            <p14:xfrm>
              <a:off x="10684932" y="1859724"/>
              <a:ext cx="112889" cy="159325"/>
            </p14:xfrm>
          </p:contentPart>
        </mc:Choice>
        <mc:Fallback xmlns="">
          <p:pic>
            <p:nvPicPr>
              <p:cNvPr id="197" name="墨迹 196"/>
            </p:nvPicPr>
            <p:blipFill>
              <a:blip/>
            </p:blipFill>
            <p:spPr>
              <a:xfrm>
                <a:off x="10684932" y="1859724"/>
                <a:ext cx="112889" cy="1593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98" name="墨迹 197"/>
              <p14:cNvContentPartPr/>
              <p14:nvPr/>
            </p14:nvContentPartPr>
            <p14:xfrm>
              <a:off x="10665177" y="1873824"/>
              <a:ext cx="138288" cy="339798"/>
            </p14:xfrm>
          </p:contentPart>
        </mc:Choice>
        <mc:Fallback xmlns="">
          <p:pic>
            <p:nvPicPr>
              <p:cNvPr id="198" name="墨迹 197"/>
            </p:nvPicPr>
            <p:blipFill>
              <a:blip/>
            </p:blipFill>
            <p:spPr>
              <a:xfrm>
                <a:off x="10665177" y="1873824"/>
                <a:ext cx="138288" cy="3397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99" name="墨迹 198"/>
              <p14:cNvContentPartPr/>
              <p14:nvPr/>
            </p14:nvContentPartPr>
            <p14:xfrm>
              <a:off x="10838744" y="1962651"/>
              <a:ext cx="224367" cy="112796"/>
            </p14:xfrm>
          </p:contentPart>
        </mc:Choice>
        <mc:Fallback xmlns="">
          <p:pic>
            <p:nvPicPr>
              <p:cNvPr id="199" name="墨迹 198"/>
            </p:nvPicPr>
            <p:blipFill>
              <a:blip/>
            </p:blipFill>
            <p:spPr>
              <a:xfrm>
                <a:off x="10838744" y="1962651"/>
                <a:ext cx="224367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200" name="墨迹 199"/>
              <p14:cNvContentPartPr/>
              <p14:nvPr/>
            </p14:nvContentPartPr>
            <p14:xfrm>
              <a:off x="11128022" y="1876820"/>
              <a:ext cx="47978" cy="390380"/>
            </p14:xfrm>
          </p:contentPart>
        </mc:Choice>
        <mc:Fallback xmlns="">
          <p:pic>
            <p:nvPicPr>
              <p:cNvPr id="200" name="墨迹 199"/>
            </p:nvPicPr>
            <p:blipFill>
              <a:blip/>
            </p:blipFill>
            <p:spPr>
              <a:xfrm>
                <a:off x="11128022" y="1876820"/>
                <a:ext cx="47978" cy="390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01" name="墨迹 200"/>
              <p14:cNvContentPartPr/>
              <p14:nvPr/>
            </p14:nvContentPartPr>
            <p14:xfrm>
              <a:off x="8912577" y="2492792"/>
              <a:ext cx="62089" cy="95877"/>
            </p14:xfrm>
          </p:contentPart>
        </mc:Choice>
        <mc:Fallback xmlns="">
          <p:pic>
            <p:nvPicPr>
              <p:cNvPr id="201" name="墨迹 200"/>
            </p:nvPicPr>
            <p:blipFill>
              <a:blip/>
            </p:blipFill>
            <p:spPr>
              <a:xfrm>
                <a:off x="8912577" y="2492792"/>
                <a:ext cx="62089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202" name="墨迹 201"/>
              <p14:cNvContentPartPr/>
              <p14:nvPr/>
            </p14:nvContentPartPr>
            <p14:xfrm>
              <a:off x="8788400" y="2639427"/>
              <a:ext cx="39511" cy="70498"/>
            </p14:xfrm>
          </p:contentPart>
        </mc:Choice>
        <mc:Fallback xmlns="">
          <p:pic>
            <p:nvPicPr>
              <p:cNvPr id="202" name="墨迹 201"/>
            </p:nvPicPr>
            <p:blipFill>
              <a:blip/>
            </p:blipFill>
            <p:spPr>
              <a:xfrm>
                <a:off x="8788400" y="2639427"/>
                <a:ext cx="39511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03" name="墨迹 202"/>
              <p14:cNvContentPartPr/>
              <p14:nvPr/>
            </p14:nvContentPartPr>
            <p14:xfrm>
              <a:off x="9059333" y="2678906"/>
              <a:ext cx="36689" cy="33839"/>
            </p14:xfrm>
          </p:contentPart>
        </mc:Choice>
        <mc:Fallback xmlns="">
          <p:pic>
            <p:nvPicPr>
              <p:cNvPr id="203" name="墨迹 202"/>
            </p:nvPicPr>
            <p:blipFill>
              <a:blip/>
            </p:blipFill>
            <p:spPr>
              <a:xfrm>
                <a:off x="9059333" y="2678906"/>
                <a:ext cx="3668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04" name="墨迹 203"/>
              <p14:cNvContentPartPr/>
              <p14:nvPr/>
            </p14:nvContentPartPr>
            <p14:xfrm>
              <a:off x="9443155" y="2508478"/>
              <a:ext cx="191912" cy="269124"/>
            </p14:xfrm>
          </p:contentPart>
        </mc:Choice>
        <mc:Fallback xmlns="">
          <p:pic>
            <p:nvPicPr>
              <p:cNvPr id="204" name="墨迹 203"/>
            </p:nvPicPr>
            <p:blipFill>
              <a:blip/>
            </p:blipFill>
            <p:spPr>
              <a:xfrm>
                <a:off x="9443155" y="2508478"/>
                <a:ext cx="191912" cy="2691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05" name="墨迹 204"/>
              <p14:cNvContentPartPr/>
              <p14:nvPr/>
            </p14:nvContentPartPr>
            <p14:xfrm>
              <a:off x="9750072" y="2530156"/>
              <a:ext cx="112183" cy="224182"/>
            </p14:xfrm>
          </p:contentPart>
        </mc:Choice>
        <mc:Fallback xmlns="">
          <p:pic>
            <p:nvPicPr>
              <p:cNvPr id="205" name="墨迹 204"/>
            </p:nvPicPr>
            <p:blipFill>
              <a:blip/>
            </p:blipFill>
            <p:spPr>
              <a:xfrm>
                <a:off x="9750072" y="2530156"/>
                <a:ext cx="112183" cy="224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06" name="墨迹 205"/>
              <p14:cNvContentPartPr/>
              <p14:nvPr/>
            </p14:nvContentPartPr>
            <p14:xfrm>
              <a:off x="9916583" y="2574569"/>
              <a:ext cx="232128" cy="147164"/>
            </p14:xfrm>
          </p:contentPart>
        </mc:Choice>
        <mc:Fallback xmlns="">
          <p:pic>
            <p:nvPicPr>
              <p:cNvPr id="206" name="墨迹 205"/>
            </p:nvPicPr>
            <p:blipFill>
              <a:blip/>
            </p:blipFill>
            <p:spPr>
              <a:xfrm>
                <a:off x="9916583" y="2574569"/>
                <a:ext cx="232128" cy="1471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07" name="墨迹 206"/>
              <p14:cNvContentPartPr/>
              <p14:nvPr/>
            </p14:nvContentPartPr>
            <p14:xfrm>
              <a:off x="10154355" y="2639427"/>
              <a:ext cx="124178" cy="139057"/>
            </p14:xfrm>
          </p:contentPart>
        </mc:Choice>
        <mc:Fallback xmlns="">
          <p:pic>
            <p:nvPicPr>
              <p:cNvPr id="207" name="墨迹 206"/>
            </p:nvPicPr>
            <p:blipFill>
              <a:blip/>
            </p:blipFill>
            <p:spPr>
              <a:xfrm>
                <a:off x="10154355" y="2639427"/>
                <a:ext cx="124178" cy="139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08" name="墨迹 207"/>
              <p14:cNvContentPartPr/>
              <p14:nvPr/>
            </p14:nvContentPartPr>
            <p14:xfrm>
              <a:off x="10250311" y="2526631"/>
              <a:ext cx="169333" cy="366587"/>
            </p14:xfrm>
          </p:contentPart>
        </mc:Choice>
        <mc:Fallback xmlns="">
          <p:pic>
            <p:nvPicPr>
              <p:cNvPr id="208" name="墨迹 207"/>
            </p:nvPicPr>
            <p:blipFill>
              <a:blip/>
            </p:blipFill>
            <p:spPr>
              <a:xfrm>
                <a:off x="10250311" y="2526631"/>
                <a:ext cx="169333" cy="366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09" name="墨迹 208"/>
              <p14:cNvContentPartPr/>
              <p14:nvPr/>
            </p14:nvContentPartPr>
            <p14:xfrm>
              <a:off x="10653360" y="2515352"/>
              <a:ext cx="107774" cy="259430"/>
            </p14:xfrm>
          </p:contentPart>
        </mc:Choice>
        <mc:Fallback xmlns="">
          <p:pic>
            <p:nvPicPr>
              <p:cNvPr id="209" name="墨迹 208"/>
            </p:nvPicPr>
            <p:blipFill>
              <a:blip/>
            </p:blipFill>
            <p:spPr>
              <a:xfrm>
                <a:off x="10653360" y="2515352"/>
                <a:ext cx="107774" cy="2594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10" name="墨迹 209"/>
              <p14:cNvContentPartPr/>
              <p14:nvPr/>
            </p14:nvContentPartPr>
            <p14:xfrm>
              <a:off x="10803467" y="2492792"/>
              <a:ext cx="144110" cy="369407"/>
            </p14:xfrm>
          </p:contentPart>
        </mc:Choice>
        <mc:Fallback xmlns="">
          <p:pic>
            <p:nvPicPr>
              <p:cNvPr id="210" name="墨迹 209"/>
            </p:nvPicPr>
            <p:blipFill>
              <a:blip/>
            </p:blipFill>
            <p:spPr>
              <a:xfrm>
                <a:off x="10803467" y="2492792"/>
                <a:ext cx="144110" cy="3694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11" name="墨迹 210"/>
              <p14:cNvContentPartPr/>
              <p14:nvPr/>
            </p14:nvContentPartPr>
            <p14:xfrm>
              <a:off x="10827985" y="2607527"/>
              <a:ext cx="147637" cy="150336"/>
            </p14:xfrm>
          </p:contentPart>
        </mc:Choice>
        <mc:Fallback xmlns="">
          <p:pic>
            <p:nvPicPr>
              <p:cNvPr id="211" name="墨迹 210"/>
            </p:nvPicPr>
            <p:blipFill>
              <a:blip/>
            </p:blipFill>
            <p:spPr>
              <a:xfrm>
                <a:off x="10827985" y="2607527"/>
                <a:ext cx="147637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12" name="墨迹 211"/>
              <p14:cNvContentPartPr/>
              <p14:nvPr/>
            </p14:nvContentPartPr>
            <p14:xfrm>
              <a:off x="10910711" y="2412073"/>
              <a:ext cx="224367" cy="489605"/>
            </p14:xfrm>
          </p:contentPart>
        </mc:Choice>
        <mc:Fallback xmlns="">
          <p:pic>
            <p:nvPicPr>
              <p:cNvPr id="212" name="墨迹 211"/>
            </p:nvPicPr>
            <p:blipFill>
              <a:blip/>
            </p:blipFill>
            <p:spPr>
              <a:xfrm>
                <a:off x="10910711" y="2412073"/>
                <a:ext cx="224367" cy="4896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13" name="墨迹 212"/>
              <p14:cNvContentPartPr/>
              <p14:nvPr/>
            </p14:nvContentPartPr>
            <p14:xfrm>
              <a:off x="10978444" y="2624623"/>
              <a:ext cx="242711" cy="159500"/>
            </p14:xfrm>
          </p:contentPart>
        </mc:Choice>
        <mc:Fallback xmlns="">
          <p:pic>
            <p:nvPicPr>
              <p:cNvPr id="213" name="墨迹 212"/>
            </p:nvPicPr>
            <p:blipFill>
              <a:blip/>
            </p:blipFill>
            <p:spPr>
              <a:xfrm>
                <a:off x="10978444" y="2624623"/>
                <a:ext cx="242711" cy="159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14" name="墨迹 213"/>
              <p14:cNvContentPartPr/>
              <p14:nvPr/>
            </p14:nvContentPartPr>
            <p14:xfrm>
              <a:off x="11209867" y="2532271"/>
              <a:ext cx="138994" cy="188933"/>
            </p14:xfrm>
          </p:contentPart>
        </mc:Choice>
        <mc:Fallback xmlns="">
          <p:pic>
            <p:nvPicPr>
              <p:cNvPr id="214" name="墨迹 213"/>
            </p:nvPicPr>
            <p:blipFill>
              <a:blip/>
            </p:blipFill>
            <p:spPr>
              <a:xfrm>
                <a:off x="11209867" y="2532271"/>
                <a:ext cx="138994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15" name="墨迹 214"/>
              <p14:cNvContentPartPr/>
              <p14:nvPr/>
            </p14:nvContentPartPr>
            <p14:xfrm>
              <a:off x="11161182" y="2729664"/>
              <a:ext cx="215195" cy="22559"/>
            </p14:xfrm>
          </p:contentPart>
        </mc:Choice>
        <mc:Fallback xmlns="">
          <p:pic>
            <p:nvPicPr>
              <p:cNvPr id="215" name="墨迹 214"/>
            </p:nvPicPr>
            <p:blipFill>
              <a:blip/>
            </p:blipFill>
            <p:spPr>
              <a:xfrm>
                <a:off x="11161182" y="2729664"/>
                <a:ext cx="215195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16" name="墨迹 215"/>
              <p14:cNvContentPartPr/>
              <p14:nvPr/>
            </p14:nvContentPartPr>
            <p14:xfrm>
              <a:off x="11396132" y="2491030"/>
              <a:ext cx="121886" cy="309132"/>
            </p14:xfrm>
          </p:contentPart>
        </mc:Choice>
        <mc:Fallback xmlns="">
          <p:pic>
            <p:nvPicPr>
              <p:cNvPr id="216" name="墨迹 215"/>
            </p:nvPicPr>
            <p:blipFill>
              <a:blip/>
            </p:blipFill>
            <p:spPr>
              <a:xfrm>
                <a:off x="11396132" y="2491030"/>
                <a:ext cx="121886" cy="309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17" name="墨迹 216"/>
              <p14:cNvContentPartPr/>
              <p14:nvPr/>
            </p14:nvContentPartPr>
            <p14:xfrm>
              <a:off x="10862732" y="2966536"/>
              <a:ext cx="64912" cy="174834"/>
            </p14:xfrm>
          </p:contentPart>
        </mc:Choice>
        <mc:Fallback xmlns="">
          <p:pic>
            <p:nvPicPr>
              <p:cNvPr id="217" name="墨迹 216"/>
            </p:nvPicPr>
            <p:blipFill>
              <a:blip/>
            </p:blipFill>
            <p:spPr>
              <a:xfrm>
                <a:off x="10862732" y="2966536"/>
                <a:ext cx="64912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18" name="墨迹 217"/>
              <p14:cNvContentPartPr/>
              <p14:nvPr/>
            </p14:nvContentPartPr>
            <p14:xfrm>
              <a:off x="10972800" y="2889517"/>
              <a:ext cx="233538" cy="153156"/>
            </p14:xfrm>
          </p:contentPart>
        </mc:Choice>
        <mc:Fallback xmlns="">
          <p:pic>
            <p:nvPicPr>
              <p:cNvPr id="218" name="墨迹 217"/>
            </p:nvPicPr>
            <p:blipFill>
              <a:blip/>
            </p:blipFill>
            <p:spPr>
              <a:xfrm>
                <a:off x="10972800" y="2889517"/>
                <a:ext cx="233538" cy="153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19" name="墨迹 218"/>
              <p14:cNvContentPartPr/>
              <p14:nvPr/>
            </p14:nvContentPartPr>
            <p14:xfrm>
              <a:off x="10958160" y="3019409"/>
              <a:ext cx="135290" cy="172719"/>
            </p14:xfrm>
          </p:contentPart>
        </mc:Choice>
        <mc:Fallback xmlns="">
          <p:pic>
            <p:nvPicPr>
              <p:cNvPr id="219" name="墨迹 218"/>
            </p:nvPicPr>
            <p:blipFill>
              <a:blip/>
            </p:blipFill>
            <p:spPr>
              <a:xfrm>
                <a:off x="10958160" y="3019409"/>
                <a:ext cx="135290" cy="172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20" name="墨迹 219"/>
              <p14:cNvContentPartPr/>
              <p14:nvPr/>
            </p14:nvContentPartPr>
            <p14:xfrm>
              <a:off x="11202635" y="2895157"/>
              <a:ext cx="193499" cy="270887"/>
            </p14:xfrm>
          </p:contentPart>
        </mc:Choice>
        <mc:Fallback xmlns="">
          <p:pic>
            <p:nvPicPr>
              <p:cNvPr id="220" name="墨迹 219"/>
            </p:nvPicPr>
            <p:blipFill>
              <a:blip/>
            </p:blipFill>
            <p:spPr>
              <a:xfrm>
                <a:off x="11202635" y="2895157"/>
                <a:ext cx="193499" cy="2708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21" name="墨迹 220"/>
              <p14:cNvContentPartPr/>
              <p14:nvPr/>
            </p14:nvContentPartPr>
            <p14:xfrm>
              <a:off x="11348155" y="2957900"/>
              <a:ext cx="25400" cy="499299"/>
            </p14:xfrm>
          </p:contentPart>
        </mc:Choice>
        <mc:Fallback xmlns="">
          <p:pic>
            <p:nvPicPr>
              <p:cNvPr id="221" name="墨迹 220"/>
            </p:nvPicPr>
            <p:blipFill>
              <a:blip/>
            </p:blipFill>
            <p:spPr>
              <a:xfrm>
                <a:off x="11348155" y="2957900"/>
                <a:ext cx="25400" cy="499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22" name="墨迹 221"/>
              <p14:cNvContentPartPr/>
              <p14:nvPr/>
            </p14:nvContentPartPr>
            <p14:xfrm>
              <a:off x="9344025" y="3180848"/>
              <a:ext cx="183797" cy="14100"/>
            </p14:xfrm>
          </p:contentPart>
        </mc:Choice>
        <mc:Fallback xmlns="">
          <p:pic>
            <p:nvPicPr>
              <p:cNvPr id="222" name="墨迹 221"/>
            </p:nvPicPr>
            <p:blipFill>
              <a:blip/>
            </p:blipFill>
            <p:spPr>
              <a:xfrm>
                <a:off x="9344025" y="3180848"/>
                <a:ext cx="183797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23" name="墨迹 222"/>
              <p14:cNvContentPartPr/>
              <p14:nvPr/>
            </p14:nvContentPartPr>
            <p14:xfrm>
              <a:off x="9320388" y="3282365"/>
              <a:ext cx="249767" cy="5639"/>
            </p14:xfrm>
          </p:contentPart>
        </mc:Choice>
        <mc:Fallback xmlns="">
          <p:pic>
            <p:nvPicPr>
              <p:cNvPr id="223" name="墨迹 222"/>
            </p:nvPicPr>
            <p:blipFill>
              <a:blip/>
            </p:blipFill>
            <p:spPr>
              <a:xfrm>
                <a:off x="9320388" y="3282365"/>
                <a:ext cx="249767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24" name="墨迹 223"/>
              <p14:cNvContentPartPr/>
              <p14:nvPr/>
            </p14:nvContentPartPr>
            <p14:xfrm>
              <a:off x="9793111" y="3066642"/>
              <a:ext cx="39511" cy="418755"/>
            </p14:xfrm>
          </p:contentPart>
        </mc:Choice>
        <mc:Fallback xmlns="">
          <p:pic>
            <p:nvPicPr>
              <p:cNvPr id="224" name="墨迹 223"/>
            </p:nvPicPr>
            <p:blipFill>
              <a:blip/>
            </p:blipFill>
            <p:spPr>
              <a:xfrm>
                <a:off x="9793111" y="3066642"/>
                <a:ext cx="39511" cy="4187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25" name="墨迹 224"/>
              <p14:cNvContentPartPr/>
              <p14:nvPr/>
            </p14:nvContentPartPr>
            <p14:xfrm>
              <a:off x="9923638" y="3051485"/>
              <a:ext cx="425450" cy="366235"/>
            </p14:xfrm>
          </p:contentPart>
        </mc:Choice>
        <mc:Fallback xmlns="">
          <p:pic>
            <p:nvPicPr>
              <p:cNvPr id="225" name="墨迹 224"/>
            </p:nvPicPr>
            <p:blipFill>
              <a:blip/>
            </p:blipFill>
            <p:spPr>
              <a:xfrm>
                <a:off x="9923638" y="3051485"/>
                <a:ext cx="425450" cy="3662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26" name="墨迹 225"/>
              <p14:cNvContentPartPr/>
              <p14:nvPr/>
            </p14:nvContentPartPr>
            <p14:xfrm>
              <a:off x="8989483" y="3645956"/>
              <a:ext cx="175154" cy="262427"/>
            </p14:xfrm>
          </p:contentPart>
        </mc:Choice>
        <mc:Fallback xmlns="">
          <p:pic>
            <p:nvPicPr>
              <p:cNvPr id="226" name="墨迹 225"/>
            </p:nvPicPr>
            <p:blipFill>
              <a:blip/>
            </p:blipFill>
            <p:spPr>
              <a:xfrm>
                <a:off x="8989483" y="3645956"/>
                <a:ext cx="175154" cy="2624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27" name="墨迹 226"/>
              <p14:cNvContentPartPr/>
              <p14:nvPr/>
            </p14:nvContentPartPr>
            <p14:xfrm>
              <a:off x="9294283" y="3593964"/>
              <a:ext cx="171450" cy="291859"/>
            </p14:xfrm>
          </p:contentPart>
        </mc:Choice>
        <mc:Fallback xmlns="">
          <p:pic>
            <p:nvPicPr>
              <p:cNvPr id="227" name="墨迹 226"/>
            </p:nvPicPr>
            <p:blipFill>
              <a:blip/>
            </p:blipFill>
            <p:spPr>
              <a:xfrm>
                <a:off x="9294283" y="3593964"/>
                <a:ext cx="171450" cy="2918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28" name="墨迹 227"/>
              <p14:cNvContentPartPr/>
              <p14:nvPr/>
            </p14:nvContentPartPr>
            <p14:xfrm>
              <a:off x="9493955" y="3609473"/>
              <a:ext cx="620889" cy="420165"/>
            </p14:xfrm>
          </p:contentPart>
        </mc:Choice>
        <mc:Fallback xmlns="">
          <p:pic>
            <p:nvPicPr>
              <p:cNvPr id="228" name="墨迹 227"/>
            </p:nvPicPr>
            <p:blipFill>
              <a:blip/>
            </p:blipFill>
            <p:spPr>
              <a:xfrm>
                <a:off x="9493955" y="3609473"/>
                <a:ext cx="620889" cy="4201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29" name="墨迹 228"/>
              <p14:cNvContentPartPr/>
              <p14:nvPr/>
            </p14:nvContentPartPr>
            <p14:xfrm>
              <a:off x="10112022" y="3603833"/>
              <a:ext cx="108655" cy="344028"/>
            </p14:xfrm>
          </p:contentPart>
        </mc:Choice>
        <mc:Fallback xmlns="">
          <p:pic>
            <p:nvPicPr>
              <p:cNvPr id="229" name="墨迹 228"/>
            </p:nvPicPr>
            <p:blipFill>
              <a:blip/>
            </p:blipFill>
            <p:spPr>
              <a:xfrm>
                <a:off x="10112022" y="3603833"/>
                <a:ext cx="108655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30" name="墨迹 229"/>
              <p14:cNvContentPartPr/>
              <p14:nvPr/>
            </p14:nvContentPartPr>
            <p14:xfrm>
              <a:off x="10272888" y="3692308"/>
              <a:ext cx="179212" cy="35601"/>
            </p14:xfrm>
          </p:contentPart>
        </mc:Choice>
        <mc:Fallback xmlns="">
          <p:pic>
            <p:nvPicPr>
              <p:cNvPr id="230" name="墨迹 229"/>
            </p:nvPicPr>
            <p:blipFill>
              <a:blip/>
            </p:blipFill>
            <p:spPr>
              <a:xfrm>
                <a:off x="10272888" y="3692308"/>
                <a:ext cx="179212" cy="356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31" name="墨迹 230"/>
              <p14:cNvContentPartPr/>
              <p14:nvPr/>
            </p14:nvContentPartPr>
            <p14:xfrm>
              <a:off x="10254191" y="3812506"/>
              <a:ext cx="199320" cy="9341"/>
            </p14:xfrm>
          </p:contentPart>
        </mc:Choice>
        <mc:Fallback xmlns="">
          <p:pic>
            <p:nvPicPr>
              <p:cNvPr id="231" name="墨迹 230"/>
            </p:nvPicPr>
            <p:blipFill>
              <a:blip/>
            </p:blipFill>
            <p:spPr>
              <a:xfrm>
                <a:off x="10254191" y="3812506"/>
                <a:ext cx="199320" cy="9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32" name="墨迹 231"/>
              <p14:cNvContentPartPr/>
              <p14:nvPr/>
            </p14:nvContentPartPr>
            <p14:xfrm>
              <a:off x="10560755" y="3571933"/>
              <a:ext cx="28223" cy="426686"/>
            </p14:xfrm>
          </p:contentPart>
        </mc:Choice>
        <mc:Fallback xmlns="">
          <p:pic>
            <p:nvPicPr>
              <p:cNvPr id="232" name="墨迹 231"/>
            </p:nvPicPr>
            <p:blipFill>
              <a:blip/>
            </p:blipFill>
            <p:spPr>
              <a:xfrm>
                <a:off x="10560755" y="3571933"/>
                <a:ext cx="28223" cy="4266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33" name="墨迹 232"/>
              <p14:cNvContentPartPr/>
              <p14:nvPr/>
            </p14:nvContentPartPr>
            <p14:xfrm>
              <a:off x="10684932" y="3597489"/>
              <a:ext cx="414868" cy="322174"/>
            </p14:xfrm>
          </p:contentPart>
        </mc:Choice>
        <mc:Fallback xmlns="">
          <p:pic>
            <p:nvPicPr>
              <p:cNvPr id="233" name="墨迹 232"/>
            </p:nvPicPr>
            <p:blipFill>
              <a:blip/>
            </p:blipFill>
            <p:spPr>
              <a:xfrm>
                <a:off x="10684932" y="3597489"/>
                <a:ext cx="414868" cy="3221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34" name="墨迹 233"/>
              <p14:cNvContentPartPr/>
              <p14:nvPr/>
            </p14:nvContentPartPr>
            <p14:xfrm>
              <a:off x="1253066" y="2416479"/>
              <a:ext cx="39511" cy="693872"/>
            </p14:xfrm>
          </p:contentPart>
        </mc:Choice>
        <mc:Fallback xmlns="">
          <p:pic>
            <p:nvPicPr>
              <p:cNvPr id="234" name="墨迹 233"/>
            </p:nvPicPr>
            <p:blipFill>
              <a:blip/>
            </p:blipFill>
            <p:spPr>
              <a:xfrm>
                <a:off x="1253066" y="2416479"/>
                <a:ext cx="39511" cy="693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35" name="墨迹 234"/>
              <p14:cNvContentPartPr/>
              <p14:nvPr/>
            </p14:nvContentPartPr>
            <p14:xfrm>
              <a:off x="1262768" y="2703404"/>
              <a:ext cx="176565" cy="209554"/>
            </p14:xfrm>
          </p:contentPart>
        </mc:Choice>
        <mc:Fallback xmlns="">
          <p:pic>
            <p:nvPicPr>
              <p:cNvPr id="235" name="墨迹 234"/>
            </p:nvPicPr>
            <p:blipFill>
              <a:blip/>
            </p:blipFill>
            <p:spPr>
              <a:xfrm>
                <a:off x="1262768" y="2703404"/>
                <a:ext cx="176565" cy="209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36" name="墨迹 235"/>
              <p14:cNvContentPartPr/>
              <p14:nvPr/>
            </p14:nvContentPartPr>
            <p14:xfrm>
              <a:off x="1507066" y="2765618"/>
              <a:ext cx="107245" cy="209377"/>
            </p14:xfrm>
          </p:contentPart>
        </mc:Choice>
        <mc:Fallback xmlns="">
          <p:pic>
            <p:nvPicPr>
              <p:cNvPr id="236" name="墨迹 235"/>
            </p:nvPicPr>
            <p:blipFill>
              <a:blip/>
            </p:blipFill>
            <p:spPr>
              <a:xfrm>
                <a:off x="1507066" y="2765618"/>
                <a:ext cx="107245" cy="2093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37" name="墨迹 236"/>
              <p14:cNvContentPartPr/>
              <p14:nvPr/>
            </p14:nvContentPartPr>
            <p14:xfrm>
              <a:off x="1521177" y="2699350"/>
              <a:ext cx="183445" cy="270006"/>
            </p14:xfrm>
          </p:contentPart>
        </mc:Choice>
        <mc:Fallback xmlns="">
          <p:pic>
            <p:nvPicPr>
              <p:cNvPr id="237" name="墨迹 236"/>
            </p:nvPicPr>
            <p:blipFill>
              <a:blip/>
            </p:blipFill>
            <p:spPr>
              <a:xfrm>
                <a:off x="1521177" y="2699350"/>
                <a:ext cx="183445" cy="2700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38" name="墨迹 237"/>
              <p14:cNvContentPartPr/>
              <p14:nvPr/>
            </p14:nvContentPartPr>
            <p14:xfrm>
              <a:off x="1774295" y="2718384"/>
              <a:ext cx="150460" cy="5640"/>
            </p14:xfrm>
          </p:contentPart>
        </mc:Choice>
        <mc:Fallback xmlns="">
          <p:pic>
            <p:nvPicPr>
              <p:cNvPr id="238" name="墨迹 237"/>
            </p:nvPicPr>
            <p:blipFill>
              <a:blip/>
            </p:blipFill>
            <p:spPr>
              <a:xfrm>
                <a:off x="1774295" y="2718384"/>
                <a:ext cx="15046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39" name="墨迹 238"/>
              <p14:cNvContentPartPr/>
              <p14:nvPr/>
            </p14:nvContentPartPr>
            <p14:xfrm>
              <a:off x="1776236" y="2836820"/>
              <a:ext cx="210608" cy="22559"/>
            </p14:xfrm>
          </p:contentPart>
        </mc:Choice>
        <mc:Fallback xmlns="">
          <p:pic>
            <p:nvPicPr>
              <p:cNvPr id="239" name="墨迹 238"/>
            </p:nvPicPr>
            <p:blipFill>
              <a:blip/>
            </p:blipFill>
            <p:spPr>
              <a:xfrm>
                <a:off x="1776236" y="2836820"/>
                <a:ext cx="21060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240" name="墨迹 239"/>
              <p14:cNvContentPartPr/>
              <p14:nvPr/>
            </p14:nvContentPartPr>
            <p14:xfrm>
              <a:off x="2141184" y="2786062"/>
              <a:ext cx="1668816" cy="32429"/>
            </p14:xfrm>
          </p:contentPart>
        </mc:Choice>
        <mc:Fallback xmlns="">
          <p:pic>
            <p:nvPicPr>
              <p:cNvPr id="240" name="墨迹 239"/>
            </p:nvPicPr>
            <p:blipFill>
              <a:blip/>
            </p:blipFill>
            <p:spPr>
              <a:xfrm>
                <a:off x="2141184" y="2786062"/>
                <a:ext cx="1668816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41" name="墨迹 240"/>
              <p14:cNvContentPartPr/>
              <p14:nvPr/>
            </p14:nvContentPartPr>
            <p14:xfrm>
              <a:off x="2455333" y="2437099"/>
              <a:ext cx="16933" cy="233347"/>
            </p14:xfrm>
          </p:contentPart>
        </mc:Choice>
        <mc:Fallback xmlns="">
          <p:pic>
            <p:nvPicPr>
              <p:cNvPr id="241" name="墨迹 240"/>
            </p:nvPicPr>
            <p:blipFill>
              <a:blip/>
            </p:blipFill>
            <p:spPr>
              <a:xfrm>
                <a:off x="2455333" y="2437099"/>
                <a:ext cx="16933" cy="2333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42" name="墨迹 241"/>
              <p14:cNvContentPartPr/>
              <p14:nvPr/>
            </p14:nvContentPartPr>
            <p14:xfrm>
              <a:off x="2506133" y="2602768"/>
              <a:ext cx="45155" cy="78958"/>
            </p14:xfrm>
          </p:contentPart>
        </mc:Choice>
        <mc:Fallback xmlns="">
          <p:pic>
            <p:nvPicPr>
              <p:cNvPr id="242" name="墨迹 241"/>
            </p:nvPicPr>
            <p:blipFill>
              <a:blip/>
            </p:blipFill>
            <p:spPr>
              <a:xfrm>
                <a:off x="2506133" y="2602768"/>
                <a:ext cx="45155" cy="78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243" name="墨迹 242"/>
              <p14:cNvContentPartPr/>
              <p14:nvPr/>
            </p14:nvContentPartPr>
            <p14:xfrm>
              <a:off x="2611261" y="2438509"/>
              <a:ext cx="69850" cy="290450"/>
            </p14:xfrm>
          </p:contentPart>
        </mc:Choice>
        <mc:Fallback xmlns="">
          <p:pic>
            <p:nvPicPr>
              <p:cNvPr id="243" name="墨迹 242"/>
            </p:nvPicPr>
            <p:blipFill>
              <a:blip/>
            </p:blipFill>
            <p:spPr>
              <a:xfrm>
                <a:off x="2611261" y="2438509"/>
                <a:ext cx="69850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244" name="墨迹 243"/>
              <p14:cNvContentPartPr/>
              <p14:nvPr/>
            </p14:nvContentPartPr>
            <p14:xfrm>
              <a:off x="2748844" y="2342809"/>
              <a:ext cx="93662" cy="336097"/>
            </p14:xfrm>
          </p:contentPart>
        </mc:Choice>
        <mc:Fallback xmlns="">
          <p:pic>
            <p:nvPicPr>
              <p:cNvPr id="244" name="墨迹 243"/>
            </p:nvPicPr>
            <p:blipFill>
              <a:blip/>
            </p:blipFill>
            <p:spPr>
              <a:xfrm>
                <a:off x="2748844" y="2342809"/>
                <a:ext cx="93662" cy="3360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245" name="墨迹 244"/>
              <p14:cNvContentPartPr/>
              <p14:nvPr/>
            </p14:nvContentPartPr>
            <p14:xfrm>
              <a:off x="2898422" y="2489972"/>
              <a:ext cx="110066" cy="177654"/>
            </p14:xfrm>
          </p:contentPart>
        </mc:Choice>
        <mc:Fallback xmlns="">
          <p:pic>
            <p:nvPicPr>
              <p:cNvPr id="245" name="墨迹 244"/>
            </p:nvPicPr>
            <p:blipFill>
              <a:blip/>
            </p:blipFill>
            <p:spPr>
              <a:xfrm>
                <a:off x="2898422" y="2489972"/>
                <a:ext cx="110066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246" name="墨迹 245"/>
              <p14:cNvContentPartPr/>
              <p14:nvPr/>
            </p14:nvContentPartPr>
            <p14:xfrm>
              <a:off x="2881312" y="2512355"/>
              <a:ext cx="101776" cy="183470"/>
            </p14:xfrm>
          </p:contentPart>
        </mc:Choice>
        <mc:Fallback xmlns="">
          <p:pic>
            <p:nvPicPr>
              <p:cNvPr id="246" name="墨迹 245"/>
            </p:nvPicPr>
            <p:blipFill>
              <a:blip/>
            </p:blipFill>
            <p:spPr>
              <a:xfrm>
                <a:off x="2881312" y="2512355"/>
                <a:ext cx="101776" cy="1834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247" name="墨迹 246"/>
              <p14:cNvContentPartPr/>
              <p14:nvPr/>
            </p14:nvContentPartPr>
            <p14:xfrm>
              <a:off x="3081866" y="2487152"/>
              <a:ext cx="67734" cy="152275"/>
            </p14:xfrm>
          </p:contentPart>
        </mc:Choice>
        <mc:Fallback xmlns="">
          <p:pic>
            <p:nvPicPr>
              <p:cNvPr id="247" name="墨迹 246"/>
            </p:nvPicPr>
            <p:blipFill>
              <a:blip/>
            </p:blipFill>
            <p:spPr>
              <a:xfrm>
                <a:off x="3081866" y="2487152"/>
                <a:ext cx="67734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248" name="墨迹 247"/>
              <p14:cNvContentPartPr/>
              <p14:nvPr/>
            </p14:nvContentPartPr>
            <p14:xfrm>
              <a:off x="3189111" y="2577389"/>
              <a:ext cx="50800" cy="45119"/>
            </p14:xfrm>
          </p:contentPart>
        </mc:Choice>
        <mc:Fallback xmlns="">
          <p:pic>
            <p:nvPicPr>
              <p:cNvPr id="248" name="墨迹 247"/>
            </p:nvPicPr>
            <p:blipFill>
              <a:blip/>
            </p:blipFill>
            <p:spPr>
              <a:xfrm>
                <a:off x="3189111" y="2577389"/>
                <a:ext cx="50800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249" name="墨迹 248"/>
              <p14:cNvContentPartPr/>
              <p14:nvPr/>
            </p14:nvContentPartPr>
            <p14:xfrm>
              <a:off x="3290711" y="2477812"/>
              <a:ext cx="73377" cy="136589"/>
            </p14:xfrm>
          </p:contentPart>
        </mc:Choice>
        <mc:Fallback xmlns="">
          <p:pic>
            <p:nvPicPr>
              <p:cNvPr id="249" name="墨迹 248"/>
            </p:nvPicPr>
            <p:blipFill>
              <a:blip/>
            </p:blipFill>
            <p:spPr>
              <a:xfrm>
                <a:off x="3290711" y="2477812"/>
                <a:ext cx="73377" cy="1365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250" name="墨迹 249"/>
              <p14:cNvContentPartPr/>
              <p14:nvPr/>
            </p14:nvContentPartPr>
            <p14:xfrm>
              <a:off x="3401836" y="2351797"/>
              <a:ext cx="92075" cy="276351"/>
            </p14:xfrm>
          </p:contentPart>
        </mc:Choice>
        <mc:Fallback xmlns="">
          <p:pic>
            <p:nvPicPr>
              <p:cNvPr id="250" name="墨迹 249"/>
            </p:nvPicPr>
            <p:blipFill>
              <a:blip/>
            </p:blipFill>
            <p:spPr>
              <a:xfrm>
                <a:off x="3401836" y="2351797"/>
                <a:ext cx="92075" cy="276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251" name="墨迹 250"/>
              <p14:cNvContentPartPr/>
              <p14:nvPr/>
            </p14:nvContentPartPr>
            <p14:xfrm>
              <a:off x="2393244" y="2983455"/>
              <a:ext cx="50800" cy="239692"/>
            </p14:xfrm>
          </p:contentPart>
        </mc:Choice>
        <mc:Fallback xmlns="">
          <p:pic>
            <p:nvPicPr>
              <p:cNvPr id="251" name="墨迹 250"/>
            </p:nvPicPr>
            <p:blipFill>
              <a:blip/>
            </p:blipFill>
            <p:spPr>
              <a:xfrm>
                <a:off x="2393244" y="2983455"/>
                <a:ext cx="50800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252" name="墨迹 251"/>
              <p14:cNvContentPartPr/>
              <p14:nvPr/>
            </p14:nvContentPartPr>
            <p14:xfrm>
              <a:off x="2472266" y="3101891"/>
              <a:ext cx="33867" cy="98697"/>
            </p14:xfrm>
          </p:contentPart>
        </mc:Choice>
        <mc:Fallback xmlns="">
          <p:pic>
            <p:nvPicPr>
              <p:cNvPr id="252" name="墨迹 251"/>
            </p:nvPicPr>
            <p:blipFill>
              <a:blip/>
            </p:blipFill>
            <p:spPr>
              <a:xfrm>
                <a:off x="2472266" y="3101891"/>
                <a:ext cx="33867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253" name="墨迹 252"/>
              <p14:cNvContentPartPr/>
              <p14:nvPr/>
            </p14:nvContentPartPr>
            <p14:xfrm>
              <a:off x="2579511" y="3008129"/>
              <a:ext cx="48859" cy="262956"/>
            </p14:xfrm>
          </p:contentPart>
        </mc:Choice>
        <mc:Fallback xmlns="">
          <p:pic>
            <p:nvPicPr>
              <p:cNvPr id="253" name="墨迹 252"/>
            </p:nvPicPr>
            <p:blipFill>
              <a:blip/>
            </p:blipFill>
            <p:spPr>
              <a:xfrm>
                <a:off x="2579511" y="3008129"/>
                <a:ext cx="48859" cy="2629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254" name="墨迹 253"/>
              <p14:cNvContentPartPr/>
              <p14:nvPr/>
            </p14:nvContentPartPr>
            <p14:xfrm>
              <a:off x="2709333" y="2910314"/>
              <a:ext cx="73378" cy="318649"/>
            </p14:xfrm>
          </p:contentPart>
        </mc:Choice>
        <mc:Fallback xmlns="">
          <p:pic>
            <p:nvPicPr>
              <p:cNvPr id="254" name="墨迹 253"/>
            </p:nvPicPr>
            <p:blipFill>
              <a:blip/>
            </p:blipFill>
            <p:spPr>
              <a:xfrm>
                <a:off x="2709333" y="2910314"/>
                <a:ext cx="73378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255" name="墨迹 254"/>
              <p14:cNvContentPartPr/>
              <p14:nvPr/>
            </p14:nvContentPartPr>
            <p14:xfrm>
              <a:off x="2873022" y="2989095"/>
              <a:ext cx="141111" cy="222772"/>
            </p14:xfrm>
          </p:contentPart>
        </mc:Choice>
        <mc:Fallback xmlns="">
          <p:pic>
            <p:nvPicPr>
              <p:cNvPr id="255" name="墨迹 254"/>
            </p:nvPicPr>
            <p:blipFill>
              <a:blip/>
            </p:blipFill>
            <p:spPr>
              <a:xfrm>
                <a:off x="2873022" y="2989095"/>
                <a:ext cx="141111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256" name="墨迹 255"/>
              <p14:cNvContentPartPr/>
              <p14:nvPr/>
            </p14:nvContentPartPr>
            <p14:xfrm>
              <a:off x="2858558" y="3025049"/>
              <a:ext cx="130175" cy="183998"/>
            </p14:xfrm>
          </p:contentPart>
        </mc:Choice>
        <mc:Fallback xmlns="">
          <p:pic>
            <p:nvPicPr>
              <p:cNvPr id="256" name="墨迹 255"/>
            </p:nvPicPr>
            <p:blipFill>
              <a:blip/>
            </p:blipFill>
            <p:spPr>
              <a:xfrm>
                <a:off x="2858558" y="3025049"/>
                <a:ext cx="130175" cy="1839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257" name="墨迹 256"/>
              <p14:cNvContentPartPr/>
              <p14:nvPr/>
            </p14:nvContentPartPr>
            <p14:xfrm>
              <a:off x="3064933" y="3042144"/>
              <a:ext cx="79022" cy="166903"/>
            </p14:xfrm>
          </p:contentPart>
        </mc:Choice>
        <mc:Fallback xmlns="">
          <p:pic>
            <p:nvPicPr>
              <p:cNvPr id="257" name="墨迹 256"/>
            </p:nvPicPr>
            <p:blipFill>
              <a:blip/>
            </p:blipFill>
            <p:spPr>
              <a:xfrm>
                <a:off x="3064933" y="3042144"/>
                <a:ext cx="79022" cy="166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258" name="墨迹 257"/>
              <p14:cNvContentPartPr/>
              <p14:nvPr/>
            </p14:nvContentPartPr>
            <p14:xfrm>
              <a:off x="3166533" y="3090611"/>
              <a:ext cx="39511" cy="132536"/>
            </p14:xfrm>
          </p:contentPart>
        </mc:Choice>
        <mc:Fallback xmlns="">
          <p:pic>
            <p:nvPicPr>
              <p:cNvPr id="258" name="墨迹 257"/>
            </p:nvPicPr>
            <p:blipFill>
              <a:blip/>
            </p:blipFill>
            <p:spPr>
              <a:xfrm>
                <a:off x="3166533" y="3090611"/>
                <a:ext cx="39511" cy="132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259" name="墨迹 258"/>
              <p14:cNvContentPartPr/>
              <p14:nvPr/>
            </p14:nvContentPartPr>
            <p14:xfrm>
              <a:off x="3276600" y="3017294"/>
              <a:ext cx="84666" cy="167079"/>
            </p14:xfrm>
          </p:contentPart>
        </mc:Choice>
        <mc:Fallback xmlns="">
          <p:pic>
            <p:nvPicPr>
              <p:cNvPr id="259" name="墨迹 258"/>
            </p:nvPicPr>
            <p:blipFill>
              <a:blip/>
            </p:blipFill>
            <p:spPr>
              <a:xfrm>
                <a:off x="3276600" y="3017294"/>
                <a:ext cx="84666" cy="1670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260" name="墨迹 259"/>
              <p14:cNvContentPartPr/>
              <p14:nvPr/>
            </p14:nvContentPartPr>
            <p14:xfrm>
              <a:off x="3366205" y="2979225"/>
              <a:ext cx="110772" cy="267362"/>
            </p14:xfrm>
          </p:contentPart>
        </mc:Choice>
        <mc:Fallback xmlns="">
          <p:pic>
            <p:nvPicPr>
              <p:cNvPr id="260" name="墨迹 259"/>
            </p:nvPicPr>
            <p:blipFill>
              <a:blip/>
            </p:blipFill>
            <p:spPr>
              <a:xfrm>
                <a:off x="3366205" y="2979225"/>
                <a:ext cx="110772" cy="267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261" name="墨迹 260"/>
              <p14:cNvContentPartPr/>
              <p14:nvPr/>
            </p14:nvContentPartPr>
            <p14:xfrm>
              <a:off x="3830284" y="2752223"/>
              <a:ext cx="160338" cy="22559"/>
            </p14:xfrm>
          </p:contentPart>
        </mc:Choice>
        <mc:Fallback xmlns="">
          <p:pic>
            <p:nvPicPr>
              <p:cNvPr id="261" name="墨迹 260"/>
            </p:nvPicPr>
            <p:blipFill>
              <a:blip/>
            </p:blipFill>
            <p:spPr>
              <a:xfrm>
                <a:off x="3830284" y="2752223"/>
                <a:ext cx="16033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262" name="墨迹 261"/>
              <p14:cNvContentPartPr/>
              <p14:nvPr/>
            </p14:nvContentPartPr>
            <p14:xfrm>
              <a:off x="3821994" y="2870659"/>
              <a:ext cx="179917" cy="25379"/>
            </p14:xfrm>
          </p:contentPart>
        </mc:Choice>
        <mc:Fallback xmlns="">
          <p:pic>
            <p:nvPicPr>
              <p:cNvPr id="262" name="墨迹 261"/>
            </p:nvPicPr>
            <p:blipFill>
              <a:blip/>
            </p:blipFill>
            <p:spPr>
              <a:xfrm>
                <a:off x="3821994" y="2870659"/>
                <a:ext cx="179917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263" name="墨迹 262"/>
              <p14:cNvContentPartPr/>
              <p14:nvPr/>
            </p14:nvContentPartPr>
            <p14:xfrm>
              <a:off x="4091163" y="2769143"/>
              <a:ext cx="432859" cy="28199"/>
            </p14:xfrm>
          </p:contentPart>
        </mc:Choice>
        <mc:Fallback xmlns="">
          <p:pic>
            <p:nvPicPr>
              <p:cNvPr id="263" name="墨迹 262"/>
            </p:nvPicPr>
            <p:blipFill>
              <a:blip/>
            </p:blipFill>
            <p:spPr>
              <a:xfrm>
                <a:off x="4091163" y="2769143"/>
                <a:ext cx="43285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264" name="墨迹 263"/>
              <p14:cNvContentPartPr/>
              <p14:nvPr/>
            </p14:nvContentPartPr>
            <p14:xfrm>
              <a:off x="4247444" y="2876299"/>
              <a:ext cx="129822" cy="428625"/>
            </p14:xfrm>
          </p:contentPart>
        </mc:Choice>
        <mc:Fallback xmlns="">
          <p:pic>
            <p:nvPicPr>
              <p:cNvPr id="264" name="墨迹 263"/>
            </p:nvPicPr>
            <p:blipFill>
              <a:blip/>
            </p:blipFill>
            <p:spPr>
              <a:xfrm>
                <a:off x="4247444" y="2876299"/>
                <a:ext cx="129822" cy="4286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265" name="墨迹 264"/>
              <p14:cNvContentPartPr/>
              <p14:nvPr/>
            </p14:nvContentPartPr>
            <p14:xfrm>
              <a:off x="4248150" y="2339108"/>
              <a:ext cx="275872" cy="207615"/>
            </p14:xfrm>
          </p:contentPart>
        </mc:Choice>
        <mc:Fallback xmlns="">
          <p:pic>
            <p:nvPicPr>
              <p:cNvPr id="265" name="墨迹 264"/>
            </p:nvPicPr>
            <p:blipFill>
              <a:blip/>
            </p:blipFill>
            <p:spPr>
              <a:xfrm>
                <a:off x="4248150" y="2339108"/>
                <a:ext cx="275872" cy="207615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45" y="569114"/>
            <a:ext cx="10172710" cy="246146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25" y="4027187"/>
            <a:ext cx="8833870" cy="21215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45" y="3692575"/>
            <a:ext cx="5534846" cy="3872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8223955" y="1249216"/>
              <a:ext cx="98778" cy="76137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8223955" y="1249216"/>
                <a:ext cx="98778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5926666" y="1071562"/>
              <a:ext cx="2085622" cy="95877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5926666" y="1071562"/>
                <a:ext cx="2085622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7614355" y="513222"/>
              <a:ext cx="728134" cy="688055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7614355" y="513222"/>
                <a:ext cx="728134" cy="6880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8424333" y="1072972"/>
              <a:ext cx="962378" cy="69087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8424333" y="1072972"/>
                <a:ext cx="962378" cy="690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8259762" y="414525"/>
              <a:ext cx="9349" cy="19739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8259762" y="414525"/>
                <a:ext cx="9349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5681838" y="201622"/>
              <a:ext cx="235656" cy="334159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5681838" y="201622"/>
                <a:ext cx="235656" cy="3341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5762977" y="443781"/>
              <a:ext cx="11289" cy="161440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5762977" y="443781"/>
                <a:ext cx="11289" cy="161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5796844" y="377866"/>
              <a:ext cx="143933" cy="262251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5796844" y="377866"/>
                <a:ext cx="143933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6075538" y="298909"/>
              <a:ext cx="112889" cy="239692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6075538" y="298909"/>
                <a:ext cx="112889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6158088" y="360242"/>
              <a:ext cx="11289" cy="186818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6158088" y="360242"/>
                <a:ext cx="11289" cy="1868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5983816" y="561160"/>
              <a:ext cx="278694" cy="23969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5983816" y="561160"/>
                <a:ext cx="278694" cy="239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6365169" y="259430"/>
              <a:ext cx="159808" cy="39479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6365169" y="259430"/>
                <a:ext cx="159808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6406444" y="310189"/>
              <a:ext cx="28222" cy="194573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6406444" y="310189"/>
                <a:ext cx="28222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6491111" y="321468"/>
              <a:ext cx="11289" cy="152275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6491111" y="321468"/>
                <a:ext cx="11289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6536266" y="315828"/>
              <a:ext cx="39511" cy="194574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6536266" y="315828"/>
                <a:ext cx="39511" cy="1945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6371872" y="518861"/>
              <a:ext cx="277283" cy="11280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6371872" y="518861"/>
                <a:ext cx="27728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6263569" y="558340"/>
              <a:ext cx="38453" cy="39479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6263569" y="558340"/>
                <a:ext cx="38453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6889044" y="524501"/>
              <a:ext cx="57856" cy="138175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6889044" y="524501"/>
                <a:ext cx="57856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7337777" y="145224"/>
              <a:ext cx="138289" cy="46529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7337777" y="145224"/>
                <a:ext cx="138289" cy="465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7405511" y="197393"/>
              <a:ext cx="11289" cy="228412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7405511" y="197393"/>
                <a:ext cx="11289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7266516" y="386326"/>
              <a:ext cx="328084" cy="47938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7266516" y="386326"/>
                <a:ext cx="328084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7616472" y="163554"/>
              <a:ext cx="150283" cy="22559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7616472" y="163554"/>
                <a:ext cx="15028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7497056" y="214312"/>
              <a:ext cx="322263" cy="56398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7497056" y="214312"/>
                <a:ext cx="322263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7667977" y="39126"/>
              <a:ext cx="47978" cy="572792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7667977" y="39126"/>
                <a:ext cx="47978" cy="5727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7543800" y="247446"/>
              <a:ext cx="160866" cy="178359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7543800" y="247446"/>
                <a:ext cx="160866" cy="178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7727244" y="304549"/>
              <a:ext cx="64911" cy="132535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7727244" y="304549"/>
                <a:ext cx="64911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7888816" y="77899"/>
              <a:ext cx="98072" cy="321469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7888816" y="77899"/>
                <a:ext cx="98072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8046861" y="57807"/>
              <a:ext cx="92428" cy="256083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8046861" y="57807"/>
                <a:ext cx="92428" cy="2560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8037688" y="259430"/>
              <a:ext cx="16934" cy="28199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8037688" y="259430"/>
                <a:ext cx="1693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8009466" y="253791"/>
              <a:ext cx="129822" cy="180473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8009466" y="253791"/>
                <a:ext cx="129822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8308622" y="377866"/>
              <a:ext cx="11288" cy="14100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8308622" y="377866"/>
                <a:ext cx="11288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8511822" y="169194"/>
              <a:ext cx="144638" cy="25379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8511822" y="169194"/>
                <a:ext cx="144638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8409516" y="225592"/>
              <a:ext cx="299861" cy="45118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8409516" y="225592"/>
                <a:ext cx="299861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8590844" y="63271"/>
              <a:ext cx="28222" cy="455590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8590844" y="63271"/>
                <a:ext cx="28222" cy="4555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8492066" y="284281"/>
              <a:ext cx="117475" cy="127424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8492066" y="284281"/>
                <a:ext cx="117475" cy="127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8613422" y="344027"/>
              <a:ext cx="115711" cy="47939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8613422" y="344027"/>
                <a:ext cx="115711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8722077" y="73317"/>
              <a:ext cx="235656" cy="257492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8722077" y="73317"/>
                <a:ext cx="235656" cy="257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8829322" y="172718"/>
              <a:ext cx="49388" cy="458939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8829322" y="172718"/>
                <a:ext cx="49388" cy="458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8976783" y="98344"/>
              <a:ext cx="59972" cy="313361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8976783" y="98344"/>
                <a:ext cx="59972" cy="3133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9053688" y="67677"/>
              <a:ext cx="107244" cy="296090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9053688" y="67677"/>
                <a:ext cx="107244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9155288" y="338388"/>
              <a:ext cx="47978" cy="39478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9155288" y="338388"/>
                <a:ext cx="47978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墨迹 45"/>
              <p14:cNvContentPartPr/>
              <p14:nvPr/>
            </p14:nvContentPartPr>
            <p14:xfrm>
              <a:off x="9115777" y="83363"/>
              <a:ext cx="177095" cy="486257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9115777" y="83363"/>
                <a:ext cx="177095" cy="4862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墨迹 46"/>
              <p14:cNvContentPartPr/>
              <p14:nvPr/>
            </p14:nvContentPartPr>
            <p14:xfrm>
              <a:off x="9386711" y="479383"/>
              <a:ext cx="11289" cy="25379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9386711" y="479383"/>
                <a:ext cx="11289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墨迹 47"/>
              <p14:cNvContentPartPr/>
              <p14:nvPr/>
            </p14:nvContentPartPr>
            <p14:xfrm>
              <a:off x="9571566" y="180473"/>
              <a:ext cx="192969" cy="303845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9571566" y="180473"/>
                <a:ext cx="192969" cy="3038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墨迹 48"/>
              <p14:cNvContentPartPr/>
              <p14:nvPr/>
            </p14:nvContentPartPr>
            <p14:xfrm>
              <a:off x="9807222" y="197393"/>
              <a:ext cx="14111" cy="135355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9807222" y="197393"/>
                <a:ext cx="14111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墨迹 49"/>
              <p14:cNvContentPartPr/>
              <p14:nvPr/>
            </p14:nvContentPartPr>
            <p14:xfrm>
              <a:off x="9769827" y="157914"/>
              <a:ext cx="124884" cy="259431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9769827" y="157914"/>
                <a:ext cx="124884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墨迹 50"/>
              <p14:cNvContentPartPr/>
              <p14:nvPr/>
            </p14:nvContentPartPr>
            <p14:xfrm>
              <a:off x="9821333" y="363767"/>
              <a:ext cx="141111" cy="115616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9821333" y="363767"/>
                <a:ext cx="141111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墨迹 51"/>
              <p14:cNvContentPartPr/>
              <p14:nvPr/>
            </p14:nvContentPartPr>
            <p14:xfrm>
              <a:off x="9982200" y="87416"/>
              <a:ext cx="110066" cy="143815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9982200" y="87416"/>
                <a:ext cx="110066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3" name="墨迹 52"/>
              <p14:cNvContentPartPr/>
              <p14:nvPr/>
            </p14:nvContentPartPr>
            <p14:xfrm>
              <a:off x="9999838" y="157914"/>
              <a:ext cx="127706" cy="71907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9999838" y="157914"/>
                <a:ext cx="127706" cy="719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墨迹 53"/>
              <p14:cNvContentPartPr/>
              <p14:nvPr/>
            </p14:nvContentPartPr>
            <p14:xfrm>
              <a:off x="9948156" y="177653"/>
              <a:ext cx="234421" cy="59218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9948156" y="177653"/>
                <a:ext cx="234421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墨迹 54"/>
              <p14:cNvContentPartPr/>
              <p14:nvPr/>
            </p14:nvContentPartPr>
            <p14:xfrm>
              <a:off x="9931400" y="104336"/>
              <a:ext cx="177800" cy="317239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9931400" y="104336"/>
                <a:ext cx="177800" cy="3172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墨迹 55"/>
              <p14:cNvContentPartPr/>
              <p14:nvPr/>
            </p14:nvContentPartPr>
            <p14:xfrm>
              <a:off x="9996311" y="301729"/>
              <a:ext cx="33866" cy="242511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9996311" y="301729"/>
                <a:ext cx="33866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7" name="墨迹 56"/>
              <p14:cNvContentPartPr/>
              <p14:nvPr/>
            </p14:nvContentPartPr>
            <p14:xfrm>
              <a:off x="10024533" y="322878"/>
              <a:ext cx="153988" cy="54988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10024533" y="322878"/>
                <a:ext cx="153988" cy="54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8" name="墨迹 57"/>
              <p14:cNvContentPartPr/>
              <p14:nvPr/>
            </p14:nvContentPartPr>
            <p14:xfrm>
              <a:off x="10080977" y="263660"/>
              <a:ext cx="95956" cy="198803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10080977" y="263660"/>
                <a:ext cx="95956" cy="198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9" name="墨迹 58"/>
              <p14:cNvContentPartPr/>
              <p14:nvPr/>
            </p14:nvContentPartPr>
            <p14:xfrm>
              <a:off x="10250311" y="146634"/>
              <a:ext cx="215900" cy="45119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10250311" y="146634"/>
                <a:ext cx="215900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墨迹 59"/>
              <p14:cNvContentPartPr/>
              <p14:nvPr/>
            </p14:nvContentPartPr>
            <p14:xfrm>
              <a:off x="10191750" y="50405"/>
              <a:ext cx="205316" cy="333101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10191750" y="50405"/>
                <a:ext cx="205316" cy="3331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" name="墨迹 60"/>
              <p14:cNvContentPartPr/>
              <p14:nvPr/>
            </p14:nvContentPartPr>
            <p14:xfrm>
              <a:off x="10301111" y="242511"/>
              <a:ext cx="33866" cy="186114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10301111" y="242511"/>
                <a:ext cx="33866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墨迹 61"/>
              <p14:cNvContentPartPr/>
              <p14:nvPr/>
            </p14:nvContentPartPr>
            <p14:xfrm>
              <a:off x="10316280" y="214312"/>
              <a:ext cx="124531" cy="288335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10316280" y="214312"/>
                <a:ext cx="124531" cy="288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3" name="墨迹 62"/>
              <p14:cNvContentPartPr/>
              <p14:nvPr/>
            </p14:nvContentPartPr>
            <p14:xfrm>
              <a:off x="10430932" y="44060"/>
              <a:ext cx="287868" cy="483966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10430932" y="44060"/>
                <a:ext cx="287868" cy="4839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墨迹 63"/>
              <p14:cNvContentPartPr/>
              <p14:nvPr/>
            </p14:nvContentPartPr>
            <p14:xfrm>
              <a:off x="10681935" y="223829"/>
              <a:ext cx="115887" cy="209907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10681935" y="223829"/>
                <a:ext cx="115887" cy="2099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5" name="墨迹 64"/>
              <p14:cNvContentPartPr/>
              <p14:nvPr/>
            </p14:nvContentPartPr>
            <p14:xfrm>
              <a:off x="10854267" y="111386"/>
              <a:ext cx="167039" cy="686646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10854267" y="111386"/>
                <a:ext cx="167039" cy="6866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6" name="墨迹 65"/>
              <p14:cNvContentPartPr/>
              <p14:nvPr/>
            </p14:nvContentPartPr>
            <p14:xfrm>
              <a:off x="10786532" y="335568"/>
              <a:ext cx="285045" cy="59218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10786532" y="335568"/>
                <a:ext cx="285045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7" name="墨迹 66"/>
              <p14:cNvContentPartPr/>
              <p14:nvPr/>
            </p14:nvContentPartPr>
            <p14:xfrm>
              <a:off x="11088863" y="129715"/>
              <a:ext cx="314325" cy="285515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11088863" y="129715"/>
                <a:ext cx="314325" cy="2855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墨迹 67"/>
              <p14:cNvContentPartPr/>
              <p14:nvPr/>
            </p14:nvContentPartPr>
            <p14:xfrm>
              <a:off x="11269132" y="234051"/>
              <a:ext cx="25400" cy="578080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11269132" y="234051"/>
                <a:ext cx="25400" cy="578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9" name="墨迹 68"/>
              <p14:cNvContentPartPr/>
              <p14:nvPr/>
            </p14:nvContentPartPr>
            <p14:xfrm>
              <a:off x="11435644" y="143286"/>
              <a:ext cx="101600" cy="316357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11435644" y="143286"/>
                <a:ext cx="101600" cy="3163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0" name="墨迹 69"/>
              <p14:cNvContentPartPr/>
              <p14:nvPr/>
            </p14:nvContentPartPr>
            <p14:xfrm>
              <a:off x="11514667" y="135355"/>
              <a:ext cx="146755" cy="307369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11514667" y="135355"/>
                <a:ext cx="146755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1" name="墨迹 70"/>
              <p14:cNvContentPartPr/>
              <p14:nvPr/>
            </p14:nvContentPartPr>
            <p14:xfrm>
              <a:off x="11588044" y="400425"/>
              <a:ext cx="67733" cy="86712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11588044" y="400425"/>
                <a:ext cx="67733" cy="867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2" name="墨迹 71"/>
              <p14:cNvContentPartPr/>
              <p14:nvPr/>
            </p14:nvContentPartPr>
            <p14:xfrm>
              <a:off x="11656660" y="166197"/>
              <a:ext cx="137760" cy="132712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11656660" y="166197"/>
                <a:ext cx="137760" cy="1327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3" name="墨迹 72"/>
              <p14:cNvContentPartPr/>
              <p14:nvPr/>
            </p14:nvContentPartPr>
            <p14:xfrm>
              <a:off x="11545711" y="281990"/>
              <a:ext cx="211667" cy="380686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11545711" y="281990"/>
                <a:ext cx="211667" cy="3806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4" name="墨迹 73"/>
              <p14:cNvContentPartPr/>
              <p14:nvPr/>
            </p14:nvContentPartPr>
            <p14:xfrm>
              <a:off x="11853332" y="580899"/>
              <a:ext cx="6350" cy="5640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11853332" y="580899"/>
                <a:ext cx="635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5" name="墨迹 74"/>
              <p14:cNvContentPartPr/>
              <p14:nvPr/>
            </p14:nvContentPartPr>
            <p14:xfrm>
              <a:off x="10997670" y="705151"/>
              <a:ext cx="133174" cy="30843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10997670" y="705151"/>
                <a:ext cx="133174" cy="308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6" name="墨迹 75"/>
              <p14:cNvContentPartPr/>
              <p14:nvPr/>
            </p14:nvContentPartPr>
            <p14:xfrm>
              <a:off x="10984088" y="780583"/>
              <a:ext cx="22577" cy="161264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10984088" y="780583"/>
                <a:ext cx="22577" cy="1612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7" name="墨迹 76"/>
              <p14:cNvContentPartPr/>
              <p14:nvPr/>
            </p14:nvContentPartPr>
            <p14:xfrm>
              <a:off x="11068755" y="765250"/>
              <a:ext cx="5645" cy="526264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11068755" y="765250"/>
                <a:ext cx="5645" cy="5262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8" name="墨迹 77"/>
              <p14:cNvContentPartPr/>
              <p14:nvPr/>
            </p14:nvContentPartPr>
            <p14:xfrm>
              <a:off x="10857088" y="829051"/>
              <a:ext cx="369712" cy="56398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10857088" y="829051"/>
                <a:ext cx="369712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9" name="墨迹 78"/>
              <p14:cNvContentPartPr/>
              <p14:nvPr/>
            </p14:nvContentPartPr>
            <p14:xfrm>
              <a:off x="11215511" y="730354"/>
              <a:ext cx="110773" cy="276879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11215511" y="730354"/>
                <a:ext cx="110773" cy="2768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0" name="墨迹 79"/>
              <p14:cNvContentPartPr/>
              <p14:nvPr/>
            </p14:nvContentPartPr>
            <p14:xfrm>
              <a:off x="11108267" y="764898"/>
              <a:ext cx="228600" cy="199508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11108267" y="764898"/>
                <a:ext cx="228600" cy="1995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1" name="墨迹 80"/>
              <p14:cNvContentPartPr/>
              <p14:nvPr/>
            </p14:nvContentPartPr>
            <p14:xfrm>
              <a:off x="11311467" y="701450"/>
              <a:ext cx="120297" cy="268067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11311467" y="701450"/>
                <a:ext cx="120297" cy="268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2" name="墨迹 81"/>
              <p14:cNvContentPartPr/>
              <p14:nvPr/>
            </p14:nvContentPartPr>
            <p14:xfrm>
              <a:off x="11492088" y="675013"/>
              <a:ext cx="324556" cy="385093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11492088" y="675013"/>
                <a:ext cx="324556" cy="3850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3" name="墨迹 82"/>
              <p14:cNvContentPartPr/>
              <p14:nvPr/>
            </p14:nvContentPartPr>
            <p14:xfrm>
              <a:off x="11102622" y="1156159"/>
              <a:ext cx="11289" cy="226297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11102622" y="1156159"/>
                <a:ext cx="11289" cy="226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4" name="墨迹 83"/>
              <p14:cNvContentPartPr/>
              <p14:nvPr/>
            </p14:nvContentPartPr>
            <p14:xfrm>
              <a:off x="11142132" y="1122320"/>
              <a:ext cx="197556" cy="317239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11142132" y="1122320"/>
                <a:ext cx="197556" cy="3172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5" name="墨迹 84"/>
              <p14:cNvContentPartPr/>
              <p14:nvPr/>
            </p14:nvContentPartPr>
            <p14:xfrm>
              <a:off x="11101917" y="1373291"/>
              <a:ext cx="232127" cy="19740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11101917" y="1373291"/>
                <a:ext cx="232127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6" name="墨迹 85"/>
              <p14:cNvContentPartPr/>
              <p14:nvPr/>
            </p14:nvContentPartPr>
            <p14:xfrm>
              <a:off x="11388372" y="1153163"/>
              <a:ext cx="311150" cy="273707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11388372" y="1153163"/>
                <a:ext cx="311150" cy="273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7" name="墨迹 86"/>
              <p14:cNvContentPartPr/>
              <p14:nvPr/>
            </p14:nvContentPartPr>
            <p14:xfrm>
              <a:off x="11527367" y="1279530"/>
              <a:ext cx="83255" cy="130420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11527367" y="1279530"/>
                <a:ext cx="83255" cy="1304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8" name="墨迹 87"/>
              <p14:cNvContentPartPr/>
              <p14:nvPr/>
            </p14:nvContentPartPr>
            <p14:xfrm>
              <a:off x="11751732" y="1105401"/>
              <a:ext cx="56445" cy="11279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11751732" y="1105401"/>
                <a:ext cx="56445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9" name="墨迹 88"/>
              <p14:cNvContentPartPr/>
              <p14:nvPr/>
            </p14:nvContentPartPr>
            <p14:xfrm>
              <a:off x="11695288" y="1116680"/>
              <a:ext cx="107244" cy="541421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11695288" y="1116680"/>
                <a:ext cx="107244" cy="5414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0" name="墨迹 89"/>
              <p14:cNvContentPartPr/>
              <p14:nvPr/>
            </p14:nvContentPartPr>
            <p14:xfrm>
              <a:off x="11610622" y="1249216"/>
              <a:ext cx="225778" cy="70497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11610622" y="1249216"/>
                <a:ext cx="225778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1" name="墨迹 90"/>
              <p14:cNvContentPartPr/>
              <p14:nvPr/>
            </p14:nvContentPartPr>
            <p14:xfrm>
              <a:off x="11704461" y="1166029"/>
              <a:ext cx="169510" cy="283400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11704461" y="1166029"/>
                <a:ext cx="169510" cy="283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2" name="墨迹 91"/>
              <p14:cNvContentPartPr/>
              <p14:nvPr/>
            </p14:nvContentPartPr>
            <p14:xfrm>
              <a:off x="11720688" y="1370472"/>
              <a:ext cx="106187" cy="109976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11720688" y="1370472"/>
                <a:ext cx="106187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3" name="墨迹 92"/>
              <p14:cNvContentPartPr/>
              <p14:nvPr/>
            </p14:nvContentPartPr>
            <p14:xfrm>
              <a:off x="11808177" y="1443789"/>
              <a:ext cx="104423" cy="118436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11808177" y="1443789"/>
                <a:ext cx="104423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4" name="墨迹 93"/>
              <p14:cNvContentPartPr/>
              <p14:nvPr/>
            </p14:nvContentPartPr>
            <p14:xfrm>
              <a:off x="10964332" y="1601703"/>
              <a:ext cx="242006" cy="362358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10964332" y="1601703"/>
                <a:ext cx="242006" cy="3623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5" name="墨迹 94"/>
              <p14:cNvContentPartPr/>
              <p14:nvPr/>
            </p14:nvContentPartPr>
            <p14:xfrm>
              <a:off x="11113911" y="1776537"/>
              <a:ext cx="135467" cy="33839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11113911" y="1776537"/>
                <a:ext cx="13546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6" name="墨迹 95"/>
              <p14:cNvContentPartPr/>
              <p14:nvPr/>
            </p14:nvContentPartPr>
            <p14:xfrm>
              <a:off x="11229622" y="1583374"/>
              <a:ext cx="127000" cy="187523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11229622" y="1583374"/>
                <a:ext cx="127000" cy="1875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7" name="墨迹 96"/>
              <p14:cNvContentPartPr/>
              <p14:nvPr/>
            </p14:nvContentPartPr>
            <p14:xfrm>
              <a:off x="11277247" y="1601880"/>
              <a:ext cx="308681" cy="473567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11277247" y="1601880"/>
                <a:ext cx="308681" cy="4735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8" name="墨迹 97"/>
              <p14:cNvContentPartPr/>
              <p14:nvPr/>
            </p14:nvContentPartPr>
            <p14:xfrm>
              <a:off x="11413067" y="1835050"/>
              <a:ext cx="152400" cy="169899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11413067" y="1835050"/>
                <a:ext cx="152400" cy="169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9" name="墨迹 98"/>
              <p14:cNvContentPartPr/>
              <p14:nvPr/>
            </p14:nvContentPartPr>
            <p14:xfrm>
              <a:off x="11644488" y="1629197"/>
              <a:ext cx="241300" cy="266481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11644488" y="1629197"/>
                <a:ext cx="241300" cy="2664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0" name="墨迹 99"/>
              <p14:cNvContentPartPr/>
              <p14:nvPr/>
            </p14:nvContentPartPr>
            <p14:xfrm>
              <a:off x="11808177" y="1781472"/>
              <a:ext cx="11288" cy="260136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11808177" y="1781472"/>
                <a:ext cx="11288" cy="2601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1" name="墨迹 100"/>
              <p14:cNvContentPartPr/>
              <p14:nvPr/>
            </p14:nvContentPartPr>
            <p14:xfrm>
              <a:off x="11101917" y="2134136"/>
              <a:ext cx="91017" cy="316886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11101917" y="2134136"/>
                <a:ext cx="91017" cy="3168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2" name="墨迹 101"/>
              <p14:cNvContentPartPr/>
              <p14:nvPr/>
            </p14:nvContentPartPr>
            <p14:xfrm>
              <a:off x="11136488" y="2072098"/>
              <a:ext cx="278694" cy="678187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11136488" y="2072098"/>
                <a:ext cx="278694" cy="6781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3" name="墨迹 102"/>
              <p14:cNvContentPartPr/>
              <p14:nvPr/>
            </p14:nvContentPartPr>
            <p14:xfrm>
              <a:off x="11469687" y="2269844"/>
              <a:ext cx="36513" cy="111562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11469687" y="2269844"/>
                <a:ext cx="36513" cy="1115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4" name="墨迹 103"/>
              <p14:cNvContentPartPr/>
              <p14:nvPr/>
            </p14:nvContentPartPr>
            <p14:xfrm>
              <a:off x="11410244" y="2228074"/>
              <a:ext cx="333023" cy="213960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11410244" y="2228074"/>
                <a:ext cx="333023" cy="2139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5" name="墨迹 104"/>
              <p14:cNvContentPartPr/>
              <p14:nvPr/>
            </p14:nvContentPartPr>
            <p14:xfrm>
              <a:off x="11746088" y="2178373"/>
              <a:ext cx="107244" cy="367997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11746088" y="2178373"/>
                <a:ext cx="107244" cy="3679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6" name="墨迹 105"/>
              <p14:cNvContentPartPr/>
              <p14:nvPr/>
            </p14:nvContentPartPr>
            <p14:xfrm>
              <a:off x="5061302" y="1215377"/>
              <a:ext cx="823031" cy="488548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5061302" y="1215377"/>
                <a:ext cx="823031" cy="4885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7" name="墨迹 106"/>
              <p14:cNvContentPartPr/>
              <p14:nvPr/>
            </p14:nvContentPartPr>
            <p14:xfrm>
              <a:off x="6541911" y="4671166"/>
              <a:ext cx="333022" cy="325699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6541911" y="4671166"/>
                <a:ext cx="333022" cy="3256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8" name="墨迹 107"/>
              <p14:cNvContentPartPr/>
              <p14:nvPr/>
            </p14:nvContentPartPr>
            <p14:xfrm>
              <a:off x="6925733" y="4776912"/>
              <a:ext cx="285044" cy="104337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6925733" y="4776912"/>
                <a:ext cx="285044" cy="104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9" name="墨迹 108"/>
              <p14:cNvContentPartPr/>
              <p14:nvPr/>
            </p14:nvContentPartPr>
            <p14:xfrm>
              <a:off x="7202311" y="4611772"/>
              <a:ext cx="50800" cy="449950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7202311" y="4611772"/>
                <a:ext cx="50800" cy="4499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0" name="墨迹 109"/>
              <p14:cNvContentPartPr/>
              <p14:nvPr/>
            </p14:nvContentPartPr>
            <p14:xfrm>
              <a:off x="7219597" y="4741840"/>
              <a:ext cx="185913" cy="192987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7219597" y="4741840"/>
                <a:ext cx="185913" cy="1929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1" name="墨迹 110"/>
              <p14:cNvContentPartPr/>
              <p14:nvPr/>
            </p14:nvContentPartPr>
            <p14:xfrm>
              <a:off x="7517694" y="4788192"/>
              <a:ext cx="164394" cy="42298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7517694" y="4788192"/>
                <a:ext cx="164394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2" name="墨迹 111"/>
              <p14:cNvContentPartPr/>
              <p14:nvPr/>
            </p14:nvContentPartPr>
            <p14:xfrm>
              <a:off x="7480300" y="4872789"/>
              <a:ext cx="221544" cy="11280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7480300" y="4872789"/>
                <a:ext cx="22154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3" name="墨迹 112"/>
              <p14:cNvContentPartPr/>
              <p14:nvPr/>
            </p14:nvContentPartPr>
            <p14:xfrm>
              <a:off x="7789333" y="4656361"/>
              <a:ext cx="67734" cy="681711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7789333" y="4656361"/>
                <a:ext cx="67734" cy="681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4" name="墨迹 113"/>
              <p14:cNvContentPartPr/>
              <p14:nvPr/>
            </p14:nvContentPartPr>
            <p14:xfrm>
              <a:off x="7811911" y="4726154"/>
              <a:ext cx="115711" cy="180474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7811911" y="4726154"/>
                <a:ext cx="115711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5" name="墨迹 114"/>
              <p14:cNvContentPartPr/>
              <p14:nvPr/>
            </p14:nvContentPartPr>
            <p14:xfrm>
              <a:off x="7992533" y="4731794"/>
              <a:ext cx="101600" cy="201623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7992533" y="4731794"/>
                <a:ext cx="101600" cy="201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6" name="墨迹 115"/>
              <p14:cNvContentPartPr/>
              <p14:nvPr/>
            </p14:nvContentPartPr>
            <p14:xfrm>
              <a:off x="8121297" y="4752767"/>
              <a:ext cx="247297" cy="175715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8121297" y="4752767"/>
                <a:ext cx="247297" cy="175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7" name="墨迹 116"/>
              <p14:cNvContentPartPr/>
              <p14:nvPr/>
            </p14:nvContentPartPr>
            <p14:xfrm>
              <a:off x="8370711" y="4806521"/>
              <a:ext cx="115711" cy="124781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8370711" y="4806521"/>
                <a:ext cx="115711" cy="1247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8" name="墨迹 117"/>
              <p14:cNvContentPartPr/>
              <p14:nvPr/>
            </p14:nvContentPartPr>
            <p14:xfrm>
              <a:off x="8517466" y="4694959"/>
              <a:ext cx="107244" cy="313185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8517466" y="4694959"/>
                <a:ext cx="107244" cy="3131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9" name="墨迹 118"/>
              <p14:cNvContentPartPr/>
              <p14:nvPr/>
            </p14:nvContentPartPr>
            <p14:xfrm>
              <a:off x="8139465" y="1581964"/>
              <a:ext cx="2438929" cy="97287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8139465" y="1581964"/>
                <a:ext cx="2438929" cy="972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0" name="墨迹 119"/>
              <p14:cNvContentPartPr/>
              <p14:nvPr/>
            </p14:nvContentPartPr>
            <p14:xfrm>
              <a:off x="2240844" y="1620033"/>
              <a:ext cx="127882" cy="489253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2240844" y="1620033"/>
                <a:ext cx="127882" cy="4892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1" name="墨迹 120"/>
              <p14:cNvContentPartPr/>
              <p14:nvPr/>
            </p14:nvContentPartPr>
            <p14:xfrm>
              <a:off x="2477911" y="1603995"/>
              <a:ext cx="50800" cy="747802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2477911" y="1603995"/>
                <a:ext cx="50800" cy="7478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2" name="墨迹 121"/>
              <p14:cNvContentPartPr/>
              <p14:nvPr/>
            </p14:nvContentPartPr>
            <p14:xfrm>
              <a:off x="2410177" y="1633956"/>
              <a:ext cx="101600" cy="182060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2410177" y="1633956"/>
                <a:ext cx="101600" cy="182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3" name="墨迹 122"/>
              <p14:cNvContentPartPr/>
              <p14:nvPr/>
            </p14:nvContentPartPr>
            <p14:xfrm>
              <a:off x="2511777" y="1697580"/>
              <a:ext cx="132645" cy="53578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2511777" y="1697580"/>
                <a:ext cx="132645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4" name="墨迹 123"/>
              <p14:cNvContentPartPr/>
              <p14:nvPr/>
            </p14:nvContentPartPr>
            <p14:xfrm>
              <a:off x="3364088" y="1737059"/>
              <a:ext cx="98778" cy="301729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3364088" y="1737059"/>
                <a:ext cx="98778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5" name="墨迹 124"/>
              <p14:cNvContentPartPr/>
              <p14:nvPr/>
            </p14:nvContentPartPr>
            <p14:xfrm>
              <a:off x="3484033" y="1741465"/>
              <a:ext cx="230011" cy="247446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3484033" y="1741465"/>
                <a:ext cx="230011" cy="2474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6" name="墨迹 125"/>
              <p14:cNvContentPartPr/>
              <p14:nvPr/>
            </p14:nvContentPartPr>
            <p14:xfrm>
              <a:off x="3697111" y="1712913"/>
              <a:ext cx="28222" cy="458410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3697111" y="1712913"/>
                <a:ext cx="28222" cy="4584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7" name="墨迹 126"/>
              <p14:cNvContentPartPr/>
              <p14:nvPr/>
            </p14:nvContentPartPr>
            <p14:xfrm>
              <a:off x="3770488" y="1865364"/>
              <a:ext cx="110067" cy="112796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3770488" y="1865364"/>
                <a:ext cx="110067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8" name="墨迹 127"/>
              <p14:cNvContentPartPr/>
              <p14:nvPr/>
            </p14:nvContentPartPr>
            <p14:xfrm>
              <a:off x="3781777" y="1866774"/>
              <a:ext cx="95956" cy="222772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3781777" y="1866774"/>
                <a:ext cx="95956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29" name="墨迹 128"/>
              <p14:cNvContentPartPr/>
              <p14:nvPr/>
            </p14:nvContentPartPr>
            <p14:xfrm>
              <a:off x="3968044" y="1710798"/>
              <a:ext cx="66322" cy="542303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3968044" y="1710798"/>
                <a:ext cx="66322" cy="5423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0" name="墨迹 129"/>
              <p14:cNvContentPartPr/>
              <p14:nvPr/>
            </p14:nvContentPartPr>
            <p14:xfrm>
              <a:off x="3928533" y="1745342"/>
              <a:ext cx="101600" cy="135532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3928533" y="1745342"/>
                <a:ext cx="101600" cy="1355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1" name="墨迹 130"/>
              <p14:cNvContentPartPr/>
              <p14:nvPr/>
            </p14:nvContentPartPr>
            <p14:xfrm>
              <a:off x="4058355" y="1770897"/>
              <a:ext cx="90311" cy="64858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4058355" y="1770897"/>
                <a:ext cx="90311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2" name="墨迹 131"/>
              <p14:cNvContentPartPr/>
              <p14:nvPr/>
            </p14:nvContentPartPr>
            <p14:xfrm>
              <a:off x="3418945" y="2374356"/>
              <a:ext cx="123649" cy="549881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3418945" y="2374356"/>
                <a:ext cx="123649" cy="5498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3" name="墨迹 132"/>
              <p14:cNvContentPartPr/>
              <p14:nvPr/>
            </p14:nvContentPartPr>
            <p14:xfrm>
              <a:off x="3659716" y="2596247"/>
              <a:ext cx="201084" cy="105218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3659716" y="2596247"/>
                <a:ext cx="201084" cy="105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4" name="墨迹 133"/>
              <p14:cNvContentPartPr/>
              <p14:nvPr/>
            </p14:nvContentPartPr>
            <p14:xfrm>
              <a:off x="3894666" y="2647006"/>
              <a:ext cx="152400" cy="96757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3894666" y="2647006"/>
                <a:ext cx="152400" cy="96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5" name="墨迹 134"/>
              <p14:cNvContentPartPr/>
              <p14:nvPr/>
            </p14:nvContentPartPr>
            <p14:xfrm>
              <a:off x="4148666" y="2458953"/>
              <a:ext cx="120650" cy="259431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4148666" y="2458953"/>
                <a:ext cx="120650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6" name="墨迹 135"/>
              <p14:cNvContentPartPr/>
              <p14:nvPr/>
            </p14:nvContentPartPr>
            <p14:xfrm>
              <a:off x="4278488" y="2633787"/>
              <a:ext cx="42334" cy="50758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4278488" y="2633787"/>
                <a:ext cx="42334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37" name="墨迹 136"/>
              <p14:cNvContentPartPr/>
              <p14:nvPr/>
            </p14:nvContentPartPr>
            <p14:xfrm>
              <a:off x="4351866" y="2396916"/>
              <a:ext cx="195263" cy="358127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4351866" y="2396916"/>
                <a:ext cx="195263" cy="358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38" name="墨迹 137"/>
              <p14:cNvContentPartPr/>
              <p14:nvPr/>
            </p14:nvContentPartPr>
            <p14:xfrm>
              <a:off x="4346222" y="2641718"/>
              <a:ext cx="222955" cy="189462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4346222" y="2641718"/>
                <a:ext cx="222955" cy="189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39" name="墨迹 138"/>
              <p14:cNvContentPartPr/>
              <p14:nvPr/>
            </p14:nvContentPartPr>
            <p14:xfrm>
              <a:off x="7566377" y="1771603"/>
              <a:ext cx="110067" cy="667611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7566377" y="1771603"/>
                <a:ext cx="110067" cy="667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0" name="墨迹 139"/>
              <p14:cNvContentPartPr/>
              <p14:nvPr/>
            </p14:nvContentPartPr>
            <p14:xfrm>
              <a:off x="7555088" y="1799802"/>
              <a:ext cx="110067" cy="207967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7555088" y="1799802"/>
                <a:ext cx="110067" cy="2079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1" name="墨迹 140"/>
              <p14:cNvContentPartPr/>
              <p14:nvPr/>
            </p14:nvContentPartPr>
            <p14:xfrm>
              <a:off x="7682088" y="1812315"/>
              <a:ext cx="158044" cy="158796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7682088" y="1812315"/>
                <a:ext cx="158044" cy="158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2" name="墨迹 141"/>
              <p14:cNvContentPartPr/>
              <p14:nvPr/>
            </p14:nvContentPartPr>
            <p14:xfrm>
              <a:off x="8069438" y="1911893"/>
              <a:ext cx="19050" cy="22559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8069438" y="1911893"/>
                <a:ext cx="1905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3" name="墨迹 142"/>
              <p14:cNvContentPartPr/>
              <p14:nvPr/>
            </p14:nvContentPartPr>
            <p14:xfrm>
              <a:off x="9115777" y="1928812"/>
              <a:ext cx="900290" cy="571382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9115777" y="1928812"/>
                <a:ext cx="900290" cy="571382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63" y="685794"/>
            <a:ext cx="10861003" cy="30218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3688115" y="3135730"/>
              <a:ext cx="3193697" cy="95876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3688115" y="3135730"/>
                <a:ext cx="3193697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1038577" y="2577389"/>
              <a:ext cx="1154289" cy="689819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1038577" y="2577389"/>
                <a:ext cx="1154289" cy="689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6850944" y="2712745"/>
              <a:ext cx="203200" cy="143815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6850944" y="2712745"/>
                <a:ext cx="203200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6976533" y="2652822"/>
              <a:ext cx="28222" cy="516747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6976533" y="2652822"/>
                <a:ext cx="28222" cy="5167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6869112" y="2818138"/>
              <a:ext cx="200554" cy="226826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6869112" y="2818138"/>
                <a:ext cx="200554" cy="2268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7040033" y="2630439"/>
              <a:ext cx="173567" cy="437613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7040033" y="2630439"/>
                <a:ext cx="173567" cy="4376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7213600" y="2989095"/>
              <a:ext cx="112888" cy="73317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7213600" y="2989095"/>
                <a:ext cx="112888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墨迹 10"/>
              <p14:cNvContentPartPr/>
              <p14:nvPr/>
            </p14:nvContentPartPr>
            <p14:xfrm>
              <a:off x="7471656" y="2703404"/>
              <a:ext cx="100719" cy="184175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7471656" y="2703404"/>
                <a:ext cx="100719" cy="184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墨迹 11"/>
              <p14:cNvContentPartPr/>
              <p14:nvPr/>
            </p14:nvContentPartPr>
            <p14:xfrm>
              <a:off x="7460191" y="2670446"/>
              <a:ext cx="379941" cy="425805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7460191" y="2670446"/>
                <a:ext cx="379941" cy="4258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墨迹 12"/>
              <p14:cNvContentPartPr/>
              <p14:nvPr/>
            </p14:nvContentPartPr>
            <p14:xfrm>
              <a:off x="7885288" y="2619688"/>
              <a:ext cx="550334" cy="437085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7885288" y="2619688"/>
                <a:ext cx="550334" cy="4370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墨迹 13"/>
              <p14:cNvContentPartPr/>
              <p14:nvPr/>
            </p14:nvContentPartPr>
            <p14:xfrm>
              <a:off x="8373003" y="2539849"/>
              <a:ext cx="807685" cy="620203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8373003" y="2539849"/>
                <a:ext cx="807685" cy="6202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墨迹 14"/>
              <p14:cNvContentPartPr/>
              <p14:nvPr/>
            </p14:nvContentPartPr>
            <p14:xfrm>
              <a:off x="5881511" y="2620393"/>
              <a:ext cx="210256" cy="404127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5881511" y="2620393"/>
                <a:ext cx="210256" cy="404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墨迹 15"/>
              <p14:cNvContentPartPr/>
              <p14:nvPr/>
            </p14:nvContentPartPr>
            <p14:xfrm>
              <a:off x="5898444" y="2599949"/>
              <a:ext cx="194733" cy="324288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5898444" y="2599949"/>
                <a:ext cx="194733" cy="3242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墨迹 16"/>
              <p14:cNvContentPartPr/>
              <p14:nvPr/>
            </p14:nvContentPartPr>
            <p14:xfrm>
              <a:off x="1905705" y="3609473"/>
              <a:ext cx="2187222" cy="62038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1905705" y="3609473"/>
                <a:ext cx="2187222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墨迹 17"/>
              <p14:cNvContentPartPr/>
              <p14:nvPr/>
            </p14:nvContentPartPr>
            <p14:xfrm>
              <a:off x="2305226" y="4047263"/>
              <a:ext cx="226307" cy="311423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2305226" y="4047263"/>
                <a:ext cx="226307" cy="3114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墨迹 18"/>
              <p14:cNvContentPartPr/>
              <p14:nvPr/>
            </p14:nvContentPartPr>
            <p14:xfrm>
              <a:off x="2675466" y="4035278"/>
              <a:ext cx="101600" cy="248504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2675466" y="4035278"/>
                <a:ext cx="101600" cy="2485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墨迹 19"/>
              <p14:cNvContentPartPr/>
              <p14:nvPr/>
            </p14:nvContentPartPr>
            <p14:xfrm>
              <a:off x="2760838" y="4030344"/>
              <a:ext cx="160867" cy="193868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2760838" y="4030344"/>
                <a:ext cx="160867" cy="1938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墨迹 20"/>
              <p14:cNvContentPartPr/>
              <p14:nvPr/>
            </p14:nvContentPartPr>
            <p14:xfrm>
              <a:off x="2768600" y="4037393"/>
              <a:ext cx="98777" cy="310894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2768600" y="4037393"/>
                <a:ext cx="98777" cy="3108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墨迹 21"/>
              <p14:cNvContentPartPr/>
              <p14:nvPr/>
            </p14:nvContentPartPr>
            <p14:xfrm>
              <a:off x="2850444" y="4241131"/>
              <a:ext cx="73378" cy="67678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2850444" y="4241131"/>
                <a:ext cx="73378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墨迹 22"/>
              <p14:cNvContentPartPr/>
              <p14:nvPr/>
            </p14:nvContentPartPr>
            <p14:xfrm>
              <a:off x="3002844" y="4150894"/>
              <a:ext cx="107244" cy="129716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3002844" y="4150894"/>
                <a:ext cx="107244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" name="墨迹 23"/>
              <p14:cNvContentPartPr/>
              <p14:nvPr/>
            </p14:nvContentPartPr>
            <p14:xfrm>
              <a:off x="3104444" y="4094496"/>
              <a:ext cx="101600" cy="50758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3104444" y="4094496"/>
                <a:ext cx="101600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墨迹 24"/>
              <p14:cNvContentPartPr/>
              <p14:nvPr/>
            </p14:nvContentPartPr>
            <p14:xfrm>
              <a:off x="3279422" y="3977470"/>
              <a:ext cx="146755" cy="311599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3279422" y="3977470"/>
                <a:ext cx="146755" cy="3115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墨迹 25"/>
              <p14:cNvContentPartPr/>
              <p14:nvPr/>
            </p14:nvContentPartPr>
            <p14:xfrm>
              <a:off x="3454400" y="4056428"/>
              <a:ext cx="184326" cy="63447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3454400" y="4056428"/>
                <a:ext cx="184326" cy="634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墨迹 26"/>
              <p14:cNvContentPartPr/>
              <p14:nvPr/>
            </p14:nvContentPartPr>
            <p14:xfrm>
              <a:off x="3489677" y="4184733"/>
              <a:ext cx="184856" cy="16919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3489677" y="4184733"/>
                <a:ext cx="18485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墨迹 27"/>
              <p14:cNvContentPartPr/>
              <p14:nvPr/>
            </p14:nvContentPartPr>
            <p14:xfrm>
              <a:off x="3714044" y="3899042"/>
              <a:ext cx="104598" cy="542302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3714044" y="3899042"/>
                <a:ext cx="104598" cy="5423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墨迹 28"/>
              <p14:cNvContentPartPr/>
              <p14:nvPr/>
            </p14:nvContentPartPr>
            <p14:xfrm>
              <a:off x="3904544" y="4105071"/>
              <a:ext cx="145344" cy="105922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3904544" y="4105071"/>
                <a:ext cx="145344" cy="1059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墨迹 29"/>
              <p14:cNvContentPartPr/>
              <p14:nvPr/>
            </p14:nvContentPartPr>
            <p14:xfrm>
              <a:off x="4111977" y="4060657"/>
              <a:ext cx="19756" cy="313009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4111977" y="4060657"/>
                <a:ext cx="19756" cy="313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墨迹 30"/>
              <p14:cNvContentPartPr/>
              <p14:nvPr/>
            </p14:nvContentPartPr>
            <p14:xfrm>
              <a:off x="5547783" y="3237246"/>
              <a:ext cx="150284" cy="22559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5547783" y="3237246"/>
                <a:ext cx="15028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2" name="墨迹 31"/>
              <p14:cNvContentPartPr/>
              <p14:nvPr/>
            </p14:nvContentPartPr>
            <p14:xfrm>
              <a:off x="5623277" y="3183668"/>
              <a:ext cx="15523" cy="129716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5623277" y="3183668"/>
                <a:ext cx="15523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墨迹 32"/>
              <p14:cNvContentPartPr/>
              <p14:nvPr/>
            </p14:nvContentPartPr>
            <p14:xfrm>
              <a:off x="5746044" y="3176618"/>
              <a:ext cx="28222" cy="131126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5746044" y="3176618"/>
                <a:ext cx="28222" cy="1311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墨迹 33"/>
              <p14:cNvContentPartPr/>
              <p14:nvPr/>
            </p14:nvContentPartPr>
            <p14:xfrm>
              <a:off x="5204177" y="3731434"/>
              <a:ext cx="5645" cy="360243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5204177" y="3731434"/>
                <a:ext cx="5645" cy="3602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5" name="墨迹 34"/>
              <p14:cNvContentPartPr/>
              <p14:nvPr/>
            </p14:nvContentPartPr>
            <p14:xfrm>
              <a:off x="5331883" y="3853395"/>
              <a:ext cx="230717" cy="83187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5331883" y="3853395"/>
                <a:ext cx="230717" cy="831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墨迹 35"/>
              <p14:cNvContentPartPr/>
              <p14:nvPr/>
            </p14:nvContentPartPr>
            <p14:xfrm>
              <a:off x="5593644" y="3737955"/>
              <a:ext cx="5644" cy="263485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5593644" y="3737955"/>
                <a:ext cx="5644" cy="263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7" name="墨迹 36"/>
              <p14:cNvContentPartPr/>
              <p14:nvPr/>
            </p14:nvContentPartPr>
            <p14:xfrm>
              <a:off x="5804428" y="3826606"/>
              <a:ext cx="3704" cy="25379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5804428" y="3826606"/>
                <a:ext cx="3704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墨迹 37"/>
              <p14:cNvContentPartPr/>
              <p14:nvPr/>
            </p14:nvContentPartPr>
            <p14:xfrm>
              <a:off x="5791200" y="3733549"/>
              <a:ext cx="50800" cy="248151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5791200" y="3733549"/>
                <a:ext cx="50800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墨迹 38"/>
              <p14:cNvContentPartPr/>
              <p14:nvPr/>
            </p14:nvContentPartPr>
            <p14:xfrm>
              <a:off x="5933722" y="3658645"/>
              <a:ext cx="246944" cy="405361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5933722" y="3658645"/>
                <a:ext cx="246944" cy="4053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0" name="墨迹 39"/>
              <p14:cNvContentPartPr/>
              <p14:nvPr/>
            </p14:nvContentPartPr>
            <p14:xfrm>
              <a:off x="6270977" y="3835065"/>
              <a:ext cx="104951" cy="129716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6270977" y="3835065"/>
                <a:ext cx="104951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1" name="墨迹 40"/>
              <p14:cNvContentPartPr/>
              <p14:nvPr/>
            </p14:nvContentPartPr>
            <p14:xfrm>
              <a:off x="6419673" y="3750468"/>
              <a:ext cx="88371" cy="33839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6419673" y="3750468"/>
                <a:ext cx="8837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2" name="墨迹 41"/>
              <p14:cNvContentPartPr/>
              <p14:nvPr/>
            </p14:nvContentPartPr>
            <p14:xfrm>
              <a:off x="6558844" y="3654592"/>
              <a:ext cx="133174" cy="267890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6558844" y="3654592"/>
                <a:ext cx="133174" cy="267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3" name="墨迹 42"/>
              <p14:cNvContentPartPr/>
              <p14:nvPr/>
            </p14:nvContentPartPr>
            <p14:xfrm>
              <a:off x="5416550" y="4478003"/>
              <a:ext cx="275872" cy="280580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5416550" y="4478003"/>
                <a:ext cx="275872" cy="2805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4" name="墨迹 43"/>
              <p14:cNvContentPartPr/>
              <p14:nvPr/>
            </p14:nvContentPartPr>
            <p14:xfrm>
              <a:off x="5719762" y="4491926"/>
              <a:ext cx="302860" cy="236343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5719762" y="4491926"/>
                <a:ext cx="302860" cy="2363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5" name="墨迹 44"/>
              <p14:cNvContentPartPr/>
              <p14:nvPr/>
            </p14:nvContentPartPr>
            <p14:xfrm>
              <a:off x="6079066" y="4575818"/>
              <a:ext cx="112889" cy="178535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6079066" y="4575818"/>
                <a:ext cx="112889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6" name="墨迹 45"/>
              <p14:cNvContentPartPr/>
              <p14:nvPr/>
            </p14:nvContentPartPr>
            <p14:xfrm>
              <a:off x="6231466" y="4489282"/>
              <a:ext cx="104422" cy="11280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6231466" y="4489282"/>
                <a:ext cx="10442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7" name="墨迹 46"/>
              <p14:cNvContentPartPr/>
              <p14:nvPr/>
            </p14:nvContentPartPr>
            <p14:xfrm>
              <a:off x="6637866" y="4415965"/>
              <a:ext cx="115711" cy="296090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6637866" y="4415965"/>
                <a:ext cx="115711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8" name="墨迹 47"/>
              <p14:cNvContentPartPr/>
              <p14:nvPr/>
            </p14:nvContentPartPr>
            <p14:xfrm>
              <a:off x="6875109" y="4370847"/>
              <a:ext cx="236891" cy="45118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6875109" y="4370847"/>
                <a:ext cx="236891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9" name="墨迹 48"/>
              <p14:cNvContentPartPr/>
              <p14:nvPr/>
            </p14:nvContentPartPr>
            <p14:xfrm>
              <a:off x="6993466" y="4427245"/>
              <a:ext cx="56444" cy="397606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6993466" y="4427245"/>
                <a:ext cx="56444" cy="3976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0" name="墨迹 49"/>
              <p14:cNvContentPartPr/>
              <p14:nvPr/>
            </p14:nvContentPartPr>
            <p14:xfrm>
              <a:off x="7128933" y="4551320"/>
              <a:ext cx="105012" cy="59958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7128933" y="4551320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1" name="墨迹 50"/>
              <p14:cNvContentPartPr/>
              <p14:nvPr/>
            </p14:nvContentPartPr>
            <p14:xfrm>
              <a:off x="7102122" y="4519596"/>
              <a:ext cx="148166" cy="155800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7102122" y="4519596"/>
                <a:ext cx="148166" cy="155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2" name="墨迹 51"/>
              <p14:cNvContentPartPr/>
              <p14:nvPr/>
            </p14:nvContentPartPr>
            <p14:xfrm>
              <a:off x="7360355" y="4410325"/>
              <a:ext cx="110596" cy="273531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7360355" y="4410325"/>
                <a:ext cx="110596" cy="273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3" name="墨迹 52"/>
              <p14:cNvContentPartPr/>
              <p14:nvPr/>
            </p14:nvContentPartPr>
            <p14:xfrm>
              <a:off x="7693377" y="4162174"/>
              <a:ext cx="56445" cy="527322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7693377" y="4162174"/>
                <a:ext cx="56445" cy="5273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4" name="墨迹 53"/>
              <p14:cNvContentPartPr/>
              <p14:nvPr/>
            </p14:nvContentPartPr>
            <p14:xfrm>
              <a:off x="7636933" y="4531581"/>
              <a:ext cx="259644" cy="209201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7636933" y="4531581"/>
                <a:ext cx="259644" cy="2092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5" name="墨迹 54"/>
              <p14:cNvContentPartPr/>
              <p14:nvPr/>
            </p14:nvContentPartPr>
            <p14:xfrm>
              <a:off x="8020755" y="4461083"/>
              <a:ext cx="105012" cy="59958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8020755" y="4461083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6" name="墨迹 55"/>
              <p14:cNvContentPartPr/>
              <p14:nvPr/>
            </p14:nvContentPartPr>
            <p14:xfrm>
              <a:off x="8850488" y="3575634"/>
              <a:ext cx="414867" cy="222772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8850488" y="3575634"/>
                <a:ext cx="414867" cy="222772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45" y="569114"/>
            <a:ext cx="10172710" cy="246146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25" y="4027187"/>
            <a:ext cx="8833870" cy="21215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45" y="3692575"/>
            <a:ext cx="5534846" cy="387257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46" y="733419"/>
            <a:ext cx="10866415" cy="37242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7495822" y="987141"/>
              <a:ext cx="28222" cy="50582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7495822" y="987141"/>
                <a:ext cx="28222" cy="505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576438" y="848437"/>
              <a:ext cx="413456" cy="609980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576438" y="848437"/>
                <a:ext cx="413456" cy="609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2030588" y="2509712"/>
              <a:ext cx="912989" cy="33839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2030588" y="2509712"/>
                <a:ext cx="91298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2032000" y="3082857"/>
              <a:ext cx="657577" cy="52873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2032000" y="3082857"/>
                <a:ext cx="657577" cy="528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2127955" y="4179093"/>
              <a:ext cx="465667" cy="22559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2127955" y="4179093"/>
                <a:ext cx="46566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1715911" y="1494547"/>
              <a:ext cx="105012" cy="59958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1715911" y="1494547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1618368" y="1367652"/>
              <a:ext cx="219780" cy="188933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1618368" y="1367652"/>
                <a:ext cx="219780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1369483" y="4924252"/>
              <a:ext cx="205317" cy="457529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1369483" y="4924252"/>
                <a:ext cx="205317" cy="4575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1527527" y="4952804"/>
              <a:ext cx="301273" cy="469865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1527527" y="4952804"/>
                <a:ext cx="301273" cy="4698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1676400" y="5109661"/>
              <a:ext cx="141111" cy="250971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1676400" y="5109661"/>
                <a:ext cx="141111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1691922" y="4952275"/>
              <a:ext cx="83255" cy="78428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1691922" y="4952275"/>
                <a:ext cx="83255" cy="784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1969911" y="5045508"/>
              <a:ext cx="22577" cy="274236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1969911" y="5045508"/>
                <a:ext cx="22577" cy="274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2071511" y="4900988"/>
              <a:ext cx="245533" cy="468104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2071511" y="4900988"/>
                <a:ext cx="245533" cy="4681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2127955" y="5030704"/>
              <a:ext cx="62089" cy="39478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2127955" y="5030704"/>
                <a:ext cx="62089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2113138" y="5112481"/>
              <a:ext cx="63677" cy="143815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2113138" y="5112481"/>
                <a:ext cx="63677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2446161" y="4895348"/>
              <a:ext cx="23283" cy="36659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2446161" y="4895348"/>
                <a:ext cx="23283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2523066" y="4838950"/>
              <a:ext cx="56445" cy="71379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2523066" y="4838950"/>
                <a:ext cx="56445" cy="71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2397654" y="4830490"/>
              <a:ext cx="266523" cy="465284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2397654" y="4830490"/>
                <a:ext cx="266523" cy="4652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2852384" y="5019600"/>
              <a:ext cx="20638" cy="129539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2852384" y="5019600"/>
                <a:ext cx="20638" cy="129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2819400" y="4878429"/>
              <a:ext cx="187677" cy="549880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2819400" y="4878429"/>
                <a:ext cx="187677" cy="549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3056466" y="4963026"/>
              <a:ext cx="153106" cy="306664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3056466" y="4963026"/>
                <a:ext cx="153106" cy="3066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3326518" y="4894643"/>
              <a:ext cx="85548" cy="468808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3326518" y="4894643"/>
                <a:ext cx="85548" cy="4688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3434644" y="5077232"/>
              <a:ext cx="19756" cy="179064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3434644" y="5077232"/>
                <a:ext cx="19756" cy="179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3476977" y="5047623"/>
              <a:ext cx="191911" cy="349668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3476977" y="5047623"/>
                <a:ext cx="191911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3440288" y="4926191"/>
              <a:ext cx="138289" cy="324465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3440288" y="4926191"/>
                <a:ext cx="138289" cy="3244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3544711" y="5149139"/>
              <a:ext cx="124177" cy="112796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3544711" y="5149139"/>
                <a:ext cx="124177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3864327" y="4807402"/>
              <a:ext cx="58561" cy="96406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3864327" y="4807402"/>
                <a:ext cx="58561" cy="964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3776133" y="4784667"/>
              <a:ext cx="265289" cy="544946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3776133" y="4784667"/>
                <a:ext cx="265289" cy="5449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3922888" y="5211177"/>
              <a:ext cx="248356" cy="169194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3922888" y="5211177"/>
                <a:ext cx="248356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3953580" y="5168702"/>
              <a:ext cx="85020" cy="17096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3953580" y="5168702"/>
                <a:ext cx="85020" cy="170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4252736" y="4820268"/>
              <a:ext cx="59619" cy="459292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4252736" y="4820268"/>
                <a:ext cx="59619" cy="4592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4340577" y="4825555"/>
              <a:ext cx="165806" cy="258726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4340577" y="4825555"/>
                <a:ext cx="165806" cy="2587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4385733" y="5098381"/>
              <a:ext cx="28222" cy="186113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4385733" y="5098381"/>
                <a:ext cx="28222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4408311" y="5143500"/>
              <a:ext cx="129822" cy="172718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4408311" y="5143500"/>
                <a:ext cx="129822" cy="1727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4837288" y="5132220"/>
              <a:ext cx="67734" cy="42298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4837288" y="5132220"/>
                <a:ext cx="67734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4837288" y="5239376"/>
              <a:ext cx="47978" cy="53579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4837288" y="5239376"/>
                <a:ext cx="47978" cy="53579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89" y="538156"/>
            <a:ext cx="10791930" cy="30551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5192888" y="3502317"/>
              <a:ext cx="962378" cy="22559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5192888" y="3502317"/>
                <a:ext cx="96237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5971822" y="2959133"/>
              <a:ext cx="208844" cy="376105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5971822" y="2959133"/>
                <a:ext cx="208844" cy="3761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6000044" y="3020114"/>
              <a:ext cx="174978" cy="304549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6000044" y="3020114"/>
                <a:ext cx="174978" cy="304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4526844" y="2729664"/>
              <a:ext cx="135467" cy="301729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4526844" y="2729664"/>
                <a:ext cx="135467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4492977" y="2744997"/>
              <a:ext cx="138289" cy="294856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4492977" y="2744997"/>
                <a:ext cx="138289" cy="2948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891822" y="2081087"/>
              <a:ext cx="1001889" cy="549881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891822" y="2081087"/>
                <a:ext cx="1001889" cy="5498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2650066" y="1485206"/>
              <a:ext cx="338667" cy="322879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2650066" y="1485206"/>
                <a:ext cx="338667" cy="3228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2858911" y="1510057"/>
              <a:ext cx="42333" cy="712025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2858911" y="1510057"/>
                <a:ext cx="42333" cy="7120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8836377" y="1820951"/>
              <a:ext cx="160867" cy="231937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8836377" y="1820951"/>
                <a:ext cx="160867" cy="2319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8861072" y="1842452"/>
              <a:ext cx="110772" cy="199156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8861072" y="1842452"/>
                <a:ext cx="110772" cy="199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8779933" y="1957011"/>
              <a:ext cx="254000" cy="42299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8779933" y="1957011"/>
                <a:ext cx="254000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8573911" y="2081263"/>
              <a:ext cx="110066" cy="205676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8573911" y="2081263"/>
                <a:ext cx="110066" cy="2056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8581672" y="2094305"/>
              <a:ext cx="125765" cy="164436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8581672" y="2094305"/>
                <a:ext cx="125765" cy="164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8515350" y="2165684"/>
              <a:ext cx="205316" cy="42298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8515350" y="2165684"/>
                <a:ext cx="205316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8607777" y="2442739"/>
              <a:ext cx="135467" cy="210788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8607777" y="2442739"/>
                <a:ext cx="135467" cy="2107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8626827" y="2458953"/>
              <a:ext cx="116417" cy="186114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8626827" y="2458953"/>
                <a:ext cx="116417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8601427" y="2562585"/>
              <a:ext cx="175684" cy="43003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8601427" y="2562585"/>
                <a:ext cx="175684" cy="430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8269111" y="2595190"/>
              <a:ext cx="158044" cy="219071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8269111" y="2595190"/>
                <a:ext cx="158044" cy="219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8276696" y="2579680"/>
              <a:ext cx="184326" cy="116145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8276696" y="2579680"/>
                <a:ext cx="184326" cy="1161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8173155" y="2664101"/>
              <a:ext cx="347134" cy="34544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8173155" y="2664101"/>
                <a:ext cx="347134" cy="34544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45" y="554826"/>
            <a:ext cx="12237620" cy="37457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9582150" y="2127615"/>
              <a:ext cx="832555" cy="35249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9582150" y="2127615"/>
                <a:ext cx="832555" cy="352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7663038" y="2154404"/>
              <a:ext cx="506237" cy="22559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7663038" y="2154404"/>
                <a:ext cx="50623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9725377" y="2340518"/>
              <a:ext cx="999067" cy="485023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9725377" y="2340518"/>
                <a:ext cx="999067" cy="4850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8245827" y="2348272"/>
              <a:ext cx="858661" cy="539306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8245827" y="2348272"/>
                <a:ext cx="858661" cy="5393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10857088" y="2479750"/>
              <a:ext cx="222956" cy="238634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10857088" y="2479750"/>
                <a:ext cx="222956" cy="238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10837332" y="2523811"/>
              <a:ext cx="124178" cy="267891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10837332" y="2523811"/>
                <a:ext cx="124178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10428111" y="1902023"/>
              <a:ext cx="185561" cy="227002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10428111" y="1902023"/>
                <a:ext cx="185561" cy="227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10425288" y="1913831"/>
              <a:ext cx="121356" cy="302611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10425288" y="1913831"/>
                <a:ext cx="121356" cy="302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1040870" y="2794522"/>
              <a:ext cx="1137885" cy="692109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1040870" y="2794522"/>
                <a:ext cx="1137885" cy="692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10069688" y="3468478"/>
              <a:ext cx="1016000" cy="682416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10069688" y="3468478"/>
                <a:ext cx="1016000" cy="682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9254066" y="3564355"/>
              <a:ext cx="798689" cy="547061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9254066" y="3564355"/>
                <a:ext cx="798689" cy="5470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10112022" y="4035278"/>
              <a:ext cx="306210" cy="295385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10112022" y="4035278"/>
                <a:ext cx="306210" cy="2953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10152591" y="4041623"/>
              <a:ext cx="190853" cy="309484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10152591" y="4041623"/>
                <a:ext cx="190853" cy="3094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10741377" y="2974995"/>
              <a:ext cx="601133" cy="359009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10741377" y="2974995"/>
                <a:ext cx="601133" cy="359009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37" y="938208"/>
            <a:ext cx="10599304" cy="274796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025" y="3940891"/>
            <a:ext cx="3016512" cy="26290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1048455" y="2315138"/>
              <a:ext cx="898878" cy="502472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1048455" y="2315138"/>
                <a:ext cx="898878" cy="5024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2997200" y="2715565"/>
              <a:ext cx="1992488" cy="104336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2997200" y="2715565"/>
                <a:ext cx="1992488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4961466" y="2394096"/>
              <a:ext cx="174978" cy="284810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4961466" y="2394096"/>
                <a:ext cx="174978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4946473" y="2419475"/>
              <a:ext cx="170215" cy="298909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4946473" y="2419475"/>
                <a:ext cx="170215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5800725" y="1415590"/>
              <a:ext cx="3854802" cy="77019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5800725" y="1415590"/>
                <a:ext cx="3854802" cy="77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6824133" y="994543"/>
              <a:ext cx="28222" cy="495069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6824133" y="994543"/>
                <a:ext cx="28222" cy="495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6841066" y="949425"/>
              <a:ext cx="1172104" cy="550762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6841066" y="949425"/>
                <a:ext cx="1172104" cy="550762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45" y="559583"/>
            <a:ext cx="9323651" cy="59340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6615288" y="6313759"/>
              <a:ext cx="973667" cy="76137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6615288" y="6313759"/>
                <a:ext cx="973667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7503406" y="6078297"/>
              <a:ext cx="201260" cy="329928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7503406" y="6078297"/>
                <a:ext cx="201260" cy="329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7503759" y="6100856"/>
              <a:ext cx="203729" cy="305959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7503759" y="6100856"/>
                <a:ext cx="203729" cy="305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1309511" y="5605963"/>
              <a:ext cx="894644" cy="511107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1309511" y="5605963"/>
                <a:ext cx="894644" cy="5111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墨迹 7"/>
              <p14:cNvContentPartPr/>
              <p14:nvPr/>
            </p14:nvContentPartPr>
            <p14:xfrm>
              <a:off x="3773311" y="4929187"/>
              <a:ext cx="270933" cy="56398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3773311" y="4929187"/>
                <a:ext cx="270933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墨迹 8"/>
              <p14:cNvContentPartPr/>
              <p14:nvPr/>
            </p14:nvContentPartPr>
            <p14:xfrm>
              <a:off x="3769606" y="5106136"/>
              <a:ext cx="280282" cy="43003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3769606" y="5106136"/>
                <a:ext cx="280282" cy="430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墨迹 9"/>
              <p14:cNvContentPartPr/>
              <p14:nvPr/>
            </p14:nvContentPartPr>
            <p14:xfrm>
              <a:off x="4170186" y="5292249"/>
              <a:ext cx="359480" cy="299615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4170186" y="5292249"/>
                <a:ext cx="359480" cy="299615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41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5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珂 朱</dc:creator>
  <cp:lastModifiedBy>珂 朱</cp:lastModifiedBy>
  <cp:revision>7</cp:revision>
  <dcterms:created xsi:type="dcterms:W3CDTF">1900-01-01T00:00:00Z</dcterms:created>
  <dcterms:modified xsi:type="dcterms:W3CDTF">2026-01-30T05:07:43Z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91E119E12D3CC73E8A3A7C6981B4D384_32</vt:lpwstr>
  </property>
  <property fmtid="{D5CDD505-2E9C-101B-9397-08002B2CF9AE}" pid="3" name="KSOProductBuildVer">
    <vt:lpwstr>2052-12.12.1</vt:lpwstr>
  </property>
</Properties>
</file>