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3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tags/tag80.xml" ContentType="application/vnd.openxmlformats-officedocument.presentationml.tags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tags/tag81.xml" ContentType="application/vnd.openxmlformats-officedocument.presentationml.tags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tags/tag82.xml" ContentType="application/vnd.openxmlformats-officedocument.presentationml.tags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tags/tag83.xml" ContentType="application/vnd.openxmlformats-officedocument.presentationml.tags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tags/tag84.xml" ContentType="application/vnd.openxmlformats-officedocument.presentationml.tags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tags/tag85.xml" ContentType="application/vnd.openxmlformats-officedocument.presentationml.tags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tags/tag86.xml" ContentType="application/vnd.openxmlformats-officedocument.presentationml.tags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tags/tag87.xml" ContentType="application/vnd.openxmlformats-officedocument.presentationml.tags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tags/tag88.xml" ContentType="application/vnd.openxmlformats-officedocument.presentationml.tags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tags/tag89.xml" ContentType="application/vnd.openxmlformats-officedocument.presentationml.tags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tags/tag90.xml" ContentType="application/vnd.openxmlformats-officedocument.presentationml.tags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tags/tag91.xml" ContentType="application/vnd.openxmlformats-officedocument.presentationml.tags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tags/tag92.xml" ContentType="application/vnd.openxmlformats-officedocument.presentationml.tags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849" r:id="rId2"/>
    <p:sldId id="890" r:id="rId3"/>
    <p:sldId id="891" r:id="rId4"/>
    <p:sldId id="850" r:id="rId5"/>
    <p:sldId id="880" r:id="rId6"/>
    <p:sldId id="931" r:id="rId7"/>
    <p:sldId id="932" r:id="rId8"/>
    <p:sldId id="889" r:id="rId9"/>
    <p:sldId id="881" r:id="rId10"/>
    <p:sldId id="882" r:id="rId11"/>
    <p:sldId id="912" r:id="rId12"/>
    <p:sldId id="913" r:id="rId13"/>
    <p:sldId id="855" r:id="rId14"/>
    <p:sldId id="930" r:id="rId15"/>
    <p:sldId id="929" r:id="rId16"/>
    <p:sldId id="856" r:id="rId17"/>
    <p:sldId id="857" r:id="rId18"/>
    <p:sldId id="935" r:id="rId19"/>
    <p:sldId id="858" r:id="rId20"/>
    <p:sldId id="933" r:id="rId21"/>
    <p:sldId id="936" r:id="rId22"/>
    <p:sldId id="974" r:id="rId23"/>
    <p:sldId id="975" r:id="rId24"/>
    <p:sldId id="859" r:id="rId25"/>
    <p:sldId id="934" r:id="rId26"/>
    <p:sldId id="860" r:id="rId27"/>
    <p:sldId id="885" r:id="rId28"/>
    <p:sldId id="937" r:id="rId29"/>
    <p:sldId id="940" r:id="rId30"/>
    <p:sldId id="884" r:id="rId31"/>
    <p:sldId id="941" r:id="rId32"/>
    <p:sldId id="938" r:id="rId33"/>
    <p:sldId id="939" r:id="rId34"/>
    <p:sldId id="942" r:id="rId35"/>
    <p:sldId id="883" r:id="rId36"/>
    <p:sldId id="971" r:id="rId37"/>
    <p:sldId id="951" r:id="rId38"/>
    <p:sldId id="886" r:id="rId39"/>
    <p:sldId id="972" r:id="rId40"/>
    <p:sldId id="973" r:id="rId41"/>
    <p:sldId id="887" r:id="rId42"/>
    <p:sldId id="943" r:id="rId43"/>
    <p:sldId id="888" r:id="rId44"/>
    <p:sldId id="945" r:id="rId45"/>
    <p:sldId id="946" r:id="rId46"/>
    <p:sldId id="950" r:id="rId47"/>
    <p:sldId id="948" r:id="rId48"/>
    <p:sldId id="944" r:id="rId49"/>
    <p:sldId id="947" r:id="rId50"/>
    <p:sldId id="1005" r:id="rId51"/>
    <p:sldId id="976" r:id="rId52"/>
    <p:sldId id="1006" r:id="rId53"/>
    <p:sldId id="977" r:id="rId54"/>
    <p:sldId id="1007" r:id="rId55"/>
    <p:sldId id="978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 userDrawn="1">
          <p15:clr>
            <a:srgbClr val="A4A3A4"/>
          </p15:clr>
        </p15:guide>
        <p15:guide id="2" pos="36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全品文教" initials="" lastIdx="0" clrIdx="0"/>
  <p:cmAuthor id="2001" name="骆倩怡_Znauj26B" initials="authorId_382814100" lastIdx="0" clrIdx="0"/>
  <p:cmAuthor id="1" name="SkyUN.Org" initials="S" lastIdx="0" clrIdx="0"/>
  <p:cmAuthor id="2" name="作者" initials="A" lastIdx="0" clrIdx="1"/>
  <p:cmAuthor id="3" name="fafa" initials="f" lastIdx="0" clrIdx="1"/>
  <p:cmAuthor id="4" name="王习习" initials="王" lastIdx="0" clrIdx="0"/>
  <p:cmAuthor id="5" name="一摩尔时光" initials="一" lastIdx="0" clrIdx="4"/>
  <p:cmAuthor id="6" name="jwzx" initials="j" lastIdx="0" clrIdx="5"/>
  <p:cmAuthor id="7" name="wangyan" initials="w" lastIdx="0" clrIdx="6"/>
  <p:cmAuthor id="8" name="夏" initials="夏" lastIdx="0" clrIdx="7"/>
  <p:cmAuthor id="9" name="zenglirong" initials="z" lastIdx="0" clrIdx="8"/>
  <p:cmAuthor id="10" name="86180" initials="8" lastIdx="0" clrIdx="9"/>
  <p:cmAuthor id="11" name="ASUS" initials="A" lastIdx="0" clrIdx="10"/>
  <p:cmAuthor id="13" name="Jason" initials="J" lastIdx="0" clrIdx="12"/>
  <p:cmAuthor id="15" name="admin" initials="a" lastIdx="0" clrIdx="14"/>
  <p:cmAuthor id="16" name="微软用户" initials="" lastIdx="0" clrIdx="15"/>
  <p:cmAuthor id="17" name="雨林木风" initials="雨" lastIdx="0" clrIdx="16"/>
  <p:cmAuthor id="18" name="qiu" initials="q" lastIdx="0" clrIdx="17"/>
  <p:cmAuthor id="19" name="姜伟光" initials="姜" lastIdx="0" clrIdx="18"/>
  <p:cmAuthor id="20" name="kingsoft" initials="k" lastIdx="0" clrIdx="19"/>
  <p:cmAuthor id="21" name="wwz" initials="w" lastIdx="0" clrIdx="20"/>
  <p:cmAuthor id="22" name="幸兴" initials="幸" lastIdx="0" clrIdx="21"/>
  <p:cmAuthor id="23" name="吴文中" initials="wwz" lastIdx="0" clrIdx="22"/>
  <p:cmAuthor id="24" name="ELAN" initials="E" lastIdx="0" clrIdx="23"/>
  <p:cmAuthor id="25" name="Administrator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402" y="30"/>
      </p:cViewPr>
      <p:guideLst>
        <p:guide orient="horz" pos="2105"/>
        <p:guide pos="36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heme" Target="../theme/theme3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61950 5050 333,'157'63'167,"51"46"-1,49 47 1,51 47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7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46350-200 573,'71'25'130,"-5"0"-28,-7 0-28,-5 0-29,-4 4-17,0 5-7,0 6-5,0 7-6,-7 7-13,-11 10-22,-14 10-21,-11 9-22,-15 1-6,-16-6 7,-15-6 7,-15-6 8,-6-10 8,7-12 8,6-13 9,7-12 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07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59850 1950 535,'134'-135'17,"-31"32"3,-31 31 6,-31 32 4,-18 21 1,-3 13 1,-3 12-2,-2 13 0,-11 12-3,-15 13-5,-15 12-6,-16 13-4,-5 2-7,6-5-4,7-7-6,6-5-6,15-9-5,26-9-7,24-10-7,26-8-7,12-9 2,0-6 8,0-6 10,0-6 9,-4-2 5,-5 3 2,-7 3 3,-5 4 2,-22 10 2,-33 19 2,-35 19 2,-34 19 1,-21 10 0,-6 4-1,-6 3-2,-6 3-2,-2-2 0,3-6 0,3-6-1,4-6 1,5-7 1,10-6 4,10-6 2,9-6 4,24-12 3,42-15 6,40-15 6,41-16 4,26-13 1,13-9-7,12-10-5,13-8-7,9-4-11,6 3-15,7 3-15,6 4-17,-12 5-7,-27 10 1,-28 10 1,-28 9 1,-20 2-1,-8-2-1,-10-3-2,-9-3-2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8"/>
    </inkml:context>
    <inkml:brush xml:id="br0">
      <inkml:brushProperty name="width" value="0.06373" units="cm"/>
      <inkml:brushProperty name="height" value="0.06373" units="cm"/>
    </inkml:brush>
  </inkml:definitions>
  <inkml:trace contextRef="#ctx0" brushRef="#br0">71150 25100 345,'-2'-69'1,"-3"13"3,-3 12 2,-2 13 3,-3 6 7,1 0 13,-1 0 13,1 0 13,-9 14 3,-15 28-6,-15 28-5,-16 29-6,-8 18-5,0 9-2,0 10-4,0 10-4,-2 7-2,-3 6-1,-3 7-2,-2 6-1,-5 7-3,-2 10-1,-3 10-4,-3 9-1,2 2-3,10-2-1,10-3-2,9-3-2,10-10-1,14-16-5,11-15-3,14-15-3,11-15-4,14-12-3,11-13-2,14-12-3,11-12-3,14-8-3,11-10-2,14-9-3,11-13-1,14-16 3,11-15 1,14-15 2,-1-17 2,-12-15 3,-13-15 2,-12-16 2,-16-10 2,-19-3 4,-18-3 2,-19-2 4,-16 2 3,-12 9 5,-13 10 5,-12 10 3,-16 10 3,-19 13-1,-18 12 1,-19 13-1,-16 13-4,-12 17-6,-13 15-7,-12 16-7,7 5-2,29-2-1,28-3 2,28-3-1,15-2-4,4 0-10,3 0-11,3 0-10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34100 39600 999,'0'-47'-4,"0"6"-11,0 7-10,0 6-9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34000 39425 333,'157'63'167,"51"46"-1,50 47 1,49 47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1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35300 39200 494,'12'-52'7,"26"-3"12,24-3 13,26-2 13,4 5 3,-16 16-5,-15 15-7,-15 17-5,-4 10-3,9 6-2,10 7-1,10 6-2,-1 7-2,-9 10-3,-10 10-3,-8 9-4,-11 9-4,-8 9-2,-10 10-3,-9 10-4,-15 7-2,-18 6-3,-19 7-1,-18 6-2,-10 1-3,0-3-1,0-3-4,0-2-2,0-9 0,0-12 1,0-13 3,0-12 1,0-9 2,0-2 2,0-3 0,0-3 2,4-7 3,10-9 2,10-10 4,9-8 3,13-11 8,20-8 13,18-10 12,20-9 12,19-7 2,22-3-9,22-3-9,23-2-10,10-1-8,0 3-12,0 3-9,0 4-11,-10 4-3,-18 6 4,-19 7 3,-18 6 4,-6 1-1,10-3-5,10-3-4,9-2-5,-1-1-2,-8 3 4,-10 3 3,-9 4 2,-7 1-5,-3 0-13,-3 0-13,-2 0-13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1"/>
    </inkml:context>
    <inkml:brush xml:id="br0">
      <inkml:brushProperty name="width" value="0.05019" units="cm"/>
      <inkml:brushProperty name="height" value="0.05019" units="cm"/>
    </inkml:brush>
  </inkml:definitions>
  <inkml:trace contextRef="#ctx0" brushRef="#br0">39850 37900 438,'-25'-24'2,"0"4"4,0 3 3,0 3 5,0 1 5,0 1 7,0-1 6,0 1 6,0 2 2,0 7-4,0 6-3,0 7-4,-4 10-3,-5 16-2,-7 15-2,-5 17-2,-4 10-1,0 6-1,0 7 0,0 6 0,0 6-1,0 6 0,0 7-1,0 6-1,4 4 0,10 4-4,10 3-1,9 3-3,7-1-3,7-2-4,6-3-3,7-3-4,10-9-6,16-11-9,15-14-8,17-11-10,10-11-3,6-5 0,7-7-1,6-5 2,1-11-1,-3-11 1,-3-14 1,-2-11 1,-11-7 2,-15 0 3,-15 0 3,-16 0 3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1"/>
    </inkml:context>
    <inkml:brush xml:id="br0">
      <inkml:brushProperty name="width" value="0.05461" units="cm"/>
      <inkml:brushProperty name="height" value="0.05461" units="cm"/>
    </inkml:brush>
  </inkml:definitions>
  <inkml:trace contextRef="#ctx0" brushRef="#br0">41650 37750 402,'-2'-46'9,"-3"10"16,-3 10 18,-2 9 17,-1 12 5,3 16-5,3 15-5,4 17-5,-1 16-7,-3 19-5,-3 19-6,-2 19-6,-5 10-4,-2 4-2,-3 3-2,-3 3-1,-2 1-6,0 1-8,0-1-7,0 1-8,1-6-3,4-8-1,3-10 2,3-9-1,3-12-1,3-11-5,3-14-5,4-11-5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2"/>
    </inkml:context>
    <inkml:brush xml:id="br0">
      <inkml:brushProperty name="width" value="0.05074" units="cm"/>
      <inkml:brushProperty name="height" value="0.05074" units="cm"/>
    </inkml:brush>
  </inkml:definitions>
  <inkml:trace contextRef="#ctx0" brushRef="#br0">42000 38950 433,'165'-22'156,"-18"6"-36,-19 7-33,-18 6-36,-12 1-19,-3-3-4,-3-3-4,-2-2-4,-6-1-4,-6 3-3,-6 3-2,-6 4-2,-6 1-13,-2 0-19,-3 0-20,-3 0-21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2"/>
    </inkml:context>
    <inkml:brush xml:id="br0">
      <inkml:brushProperty name="width" value="0.05531" units="cm"/>
      <inkml:brushProperty name="height" value="0.05531" units="cm"/>
    </inkml:brush>
  </inkml:definitions>
  <inkml:trace contextRef="#ctx0" brushRef="#br0">45200 38100 397,'-22'-27'0,"6"-3"0,7-3 0,6-2 0,4-8 7,4-8 11,3-10 14,3-9 12,-1-2 1,-2 6-7,-3 7-10,-3 6-8,-12 9-5,-18 13-1,-19 12 0,-18 13-2,-10 16 0,0 23-1,0 22 0,0 22 0,0 16 0,0 14 1,0 11 0,0 14 0,1 7 1,4 3-1,3 3-1,3 4 0,4-3-1,7-5-1,6-7-1,7-5-1,7-14-1,9-18-1,10-19-2,10-18-1,18-21-1,28-22-3,28-22-3,29-21-1,16-26-8,7-28-10,6-28-10,7-27-10,-4-11-3,-12 10 4,-13 10 4,-12 9 6,-15 13 4,-15 20 6,-15 18 5,-16 20 5,-12 19 15,-5 22 23,-7 22 23,-5 23 23,-4 17 6,0 17-14,0 15-13,0 16-13,4 2-9,10-8-5,10-10-4,9-9-4,4-5-3,1 0-1,-1 0-1,1 0-2,-3-5-7,-2-9-17,-3-10-16,-3-8-15,-2-8-14,0-2-11,0-3-11,0-3-10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3"/>
    </inkml:context>
    <inkml:brush xml:id="br0">
      <inkml:brushProperty name="width" value="0.04535" units="cm"/>
      <inkml:brushProperty name="height" value="0.04535" units="cm"/>
    </inkml:brush>
  </inkml:definitions>
  <inkml:trace contextRef="#ctx0" brushRef="#br0">47250 38150 485,'-80'-49'10,"41"4"22,40 3 21,42 3 22,28 4 3,20 7-13,18 6-14,20 7-14,17-1-8,20-6-4,18-6-4,20-6-5,2 1-3,-12 9-6,-13 10-5,-12 10-4,-15 4-9,-15 0-11,-15 0-13,-16 0-12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3"/>
    </inkml:context>
    <inkml:brush xml:id="br0">
      <inkml:brushProperty name="width" value="0.06689" units="cm"/>
      <inkml:brushProperty name="height" value="0.06689" units="cm"/>
    </inkml:brush>
  </inkml:definitions>
  <inkml:trace contextRef="#ctx0" brushRef="#br0">50250 35750 328,'0'-69'4,"0"13"7,0 12 8,0 13 7,0 12 8,0 13 7,0 12 7,0 13 7,-2 18 0,-3 26-6,-3 24-7,-2 26-8,-6 18-4,-6 13-2,-6 12-3,-6 13-2,-6 7-2,-2 4-1,-3 3 0,-3 3-2,-1 4-1,4 7-4,3 6-3,3 7-4,1 0-1,1-2 0,-1-3 0,1-3 0,4-17-2,9-27-8,10-28-6,10-28-7,5-34-7,4-36-9,3-39-7,3-36-8,9-36-1,16-30 7,15-32 7,17-30 8,8-14 4,4 7 4,3 6 2,3 7 4,-4 16 2,-8 29 2,-10 28 3,-9 28 1,-4 17 4,4 6 4,3 7 4,3 6 4,-2 9 3,-6 13 3,-6 12 2,-6 13 2,-6 13 1,-2 17 0,-3 15-2,-3 16 0,-4 12-1,-3 9 1,-3 10 0,-2 10 0,-5 2 0,-2-3-3,-3-3-2,-3-2-2,-9-8-2,-11-8-3,-14-10-2,-11-9-3,-12-7-4,-9-3-6,-10-3-7,-8-2-6,-8-6-4,-2-6-3,-3-6-3,-3-6-3,2-9-2,10-8-4,10-10-2,9-9-3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07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61050 950 445,'-113'-152'80,"26"47"-8,24 47-6,26 48-7,15 38-8,6 31-7,7 32-8,6 31-7,3 28-5,0 25-3,0 25-1,0 25-3,0 40-3,0 57-4,0 56-2,0 57-4,-7 52-7,-11 51-9,-14 49-9,-11 51-9,-1-35-7,13-119-3,12-118-3,13-119-3,4-65-4,-3-8-5,-3-10-5,-2-9-5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51750 36500 415,'31'-43'3,"13"17"4,12 15 4,13 16 6,2 10 5,-5 7 6,-7 6 6,-5 7 6,3 8 4,17 14 0,15 11 2,16 14 0,4 10-2,-6 9-6,-6 10-5,-6 10-5,-10 7-4,-12 6-2,-13 7-4,-12 6-1,-15 4-5,-15 4-6,-15 3-5,-16 3-7,-21 1-3,-24 1-3,-26-1-3,-24 1-2,-21-3-7,-16-2-13,-15-3-11,-15-3-12,8-18-6,35-31 0,35-31 1,34-31-1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5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54850 37750 475,'109'-24'129,"19"4"-22,19 3-23,19 3-22,9-1-16,0-2-9,0-3-9,0-3-10,-10 1-7,-18 6-9,-19 7-6,-18 6-9,-18 3-2,-16 0 2,-15 0 2,-15 0 1,-15 4-8,-12 10-21,-13 10-19,-12 9-21,-9 1-3,-2-6 11,-3-6 13,-3-6 11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5"/>
    </inkml:context>
    <inkml:brush xml:id="br0">
      <inkml:brushProperty name="width" value="0.05076" units="cm"/>
      <inkml:brushProperty name="height" value="0.05076" units="cm"/>
    </inkml:brush>
  </inkml:definitions>
  <inkml:trace contextRef="#ctx0" brushRef="#br0">56150 36500 433,'-68'-107'45,"17"39"7,15 36 9,16 39 8,9 27-2,3 19-11,3 19-12,4 19-11,-1 16-7,-3 17 0,-3 15 0,-2 16-2,-6 20-3,-6 25-9,-6 25-8,-6 25-7,-6 12-9,-2 1-9,-3-1-8,-3 1-10,4-12-5,13-21-2,12-22-2,13-22-1,6-27-3,0-31 0,0-31-2,0-31-1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5"/>
    </inkml:context>
    <inkml:brush xml:id="br0">
      <inkml:brushProperty name="width" value="0.05623" units="cm"/>
      <inkml:brushProperty name="height" value="0.05623" units="cm"/>
    </inkml:brush>
  </inkml:definitions>
  <inkml:trace contextRef="#ctx0" brushRef="#br0">58600 35800 391,'-2'-91'3,"-3"19"8,-3 19 7,-2 19 6,-1 19 8,3 23 6,3 22 7,4 22 6,-3 21 0,-5 22-6,-7 22-6,-5 23-7,-6 14-4,-3 10-2,-3 10-4,-2 9-2,-5 6-2,-2 3-1,-3 3-3,-3 4-1,1-3-3,6-5-2,7-7-3,6-5-2,4-11-3,4-11-3,3-14-3,3-11-1,4-29-8,7-44-9,6-43-10,7-44-10,10-33-1,16-22 8,15-22 7,17-21 8,14-15 5,17-6 3,15-6 3,16-6 2,1 12 3,-12 31 5,-13 32 4,-12 31 4,-12 18 4,-8 7 0,-10 6 2,-9 7 1,-5 8 1,0 14 3,0 11 2,0 14 3,-4 11 1,-5 14 2,-7 11 0,-5 14 2,-8 7-2,-5 3-4,-7 3-3,-5 4-5,-8 2-2,-5 4-2,-7 3-3,-5 3-1,-11-2-2,-11-6-3,-14-6-1,-11-6-2,-12-7-4,-9-6-8,-10-6-7,-8-6-7,-8-9-2,-2-8 2,-3-10 3,-3-9 2,4-9 0,13-5-6,12-7-5,13-5-4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6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60300 37650 518,'104'-46'9,"10"10"18,10 10 19,9 9 18,7 6 6,7 3-6,6 3-7,7 4-7,-3-1-9,-8-3-12,-10-3-11,-9-2-11,-15-3-11,-18 1-7,-19-1-8,-18 1-8,-20 5-12,-18 14-16,-19 11-17,-18 14-17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6"/>
    </inkml:context>
    <inkml:brush xml:id="br0">
      <inkml:brushProperty name="width" value="0.05703" units="cm"/>
      <inkml:brushProperty name="height" value="0.05703" units="cm"/>
    </inkml:brush>
  </inkml:definitions>
  <inkml:trace contextRef="#ctx0" brushRef="#br0">61650 36550 385,'-27'-79'3,"-3"-5"7,-3-7 6,-2-5 7,0 5 4,7 19 4,6 19 4,7 19 4,7 21 2,9 26 4,10 24 2,10 26 2,0 22-1,-5 23-6,-7 22-6,-5 22-7,-8 15-5,-5 9-5,-7 10-5,-5 10-5,-8 10-2,-5 13-1,-7 12 1,-5 13 0,-3-1-9,4-11-18,3-14-19,3-11-19,6-23-7,9-31 3,10-31 4,10-31 3,4-23 3,0-11 0,0-14 2,0-11 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7"/>
    </inkml:context>
    <inkml:brush xml:id="br0">
      <inkml:brushProperty name="width" value="0.0563" units="cm"/>
      <inkml:brushProperty name="height" value="0.0563" units="cm"/>
    </inkml:brush>
  </inkml:definitions>
  <inkml:trace contextRef="#ctx0" brushRef="#br0">64650 37400 390,'0'-91'0,"0"19"0,0 19 0,0 19 0,1 7 4,4-3 8,3-3 8,3-2 7,-1-5 4,-2-2 0,-3-3 0,-3-3 0,-9 1-1,-11 6-3,-14 7-2,-11 6-2,-12 13-2,-9 23-2,-10 22-2,-8 22-2,-8 15-1,-2 9 1,-3 10 0,-3 10 1,-2 5-2,0 4 0,0 3-2,0 3-2,6 1-1,13 1-1,12-1-2,13 1-2,9-4-1,6-6-1,7-6-2,6-6-2,13-10-4,23-12-7,22-13-8,22-12-7,19-24-3,20-34 4,18-35 2,20-33 4,10-25 0,3-11-2,3-14-2,4-11-2,-7 2 0,-16 19 3,-15 19 2,-15 19 3,-17 15 6,-15 13 9,-15 12 8,-16 13 10,-12 13 5,-5 17-1,-7 15 2,-5 16-1,-4 13 6,0 14 10,0 11 11,0 14 10,4 10 1,10 9-10,10 10-10,9 10-10,6 0-7,3-5-3,3-7-4,4-5-5,1-8-7,0-5-16,0-7-13,0-5-14,-4-9-14,-5-9-14,-7-10-13,-5-8-15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7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66250 37200 526,'-22'-27'11,"56"-3"23,57-3 23,56-2 22,23 2 5,-9 9-16,-10 10-14,-8 10-14,-11 10-14,-8 13-10,-10 12-12,-9 13-9,-12 4-9,-11-3-5,-14-3-5,-11-2-4,-11-5-5,-5-2-5,-7-3-3,-5-3-5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7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67500 36250 419,'-68'-69'3,"17"13"8,15 12 6,16 13 7,9 13 9,3 17 14,3 15 11,4 16 13,-3 18 1,-5 22-11,-7 22-10,-5 23-10,-8 13-9,-5 6-7,-7 7-6,-5 6-8,-6 6-7,-3 6-8,-3 7-9,-2 6-8,2 3-4,9 0-1,10 0 1,10 0 0,7-18 1,6-33 3,7-35 3,6-34 3,1-18-8,-3 1-19,-3-1-18,-2 1-18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8"/>
    </inkml:context>
    <inkml:brush xml:id="br0">
      <inkml:brushProperty name="width" value="0.06422" units="cm"/>
      <inkml:brushProperty name="height" value="0.06422" units="cm"/>
    </inkml:brush>
  </inkml:definitions>
  <inkml:trace contextRef="#ctx0" brushRef="#br0">69600 35700 342,'-27'-35'10,"-3"32"21,-3 31 20,-2 32 21,-5 22 4,-2 17-14,-3 15-13,-3 16-14,1 7-8,6 1-3,7-1-4,6 1-4,4-4-4,4-6-2,3-6-4,3-6-2,3-10-4,3-12-5,3-13-5,4-12-3,15-15-7,28-15-7,28-15-7,29-16-7,11-23-2,-2-27 1,-3-28 4,-3-28 1,-4-21 3,-3-12 2,-3-13 2,-2-12 2,-6-7 3,-6 1 5,-6-1 3,-6 1 5,-9 7 4,-8 16 5,-10 15 3,-9 17 5,-7 14 3,-3 17 4,-3 15 4,-2 16 4,-5 23 8,-2 31 17,-3 32 16,-3 31 15,-6 23 1,-5 16-13,-7 15-12,-5 17-14,-4 10-9,0 6-2,0 7-3,0 6-4,-2 3-2,-3 0-4,-3 0-3,-2 0-2,-1 4-3,3 10-1,3 10-1,4 9-2,-1 6-1,-3 3-4,-3 3-3,-2 4-2,-1-10-4,3-22-5,3-22-3,4-21-4,1-20-2,0-15-2,0-15-1,0-16-1,-8-15-1,-16-11 2,-15-14-1,-15-11 2,-11-15 2,-2-16 4,-3-15 4,-3-15 4,1-12 2,6-6 1,7-6 1,6-6 0,7-4 4,10 1 7,10-1 7,9 1 6,7-3 4,7-2-1,6-3-1,7-3-1,15-6-1,25-5-2,25-7-2,25-5-2,21-9-4,20-9-5,18-10-5,20-8-7,6-4-2,-2 3-2,-3 3-1,-3 4-1,-15 11-5,-24 23-11,-26 22-10,-24 22-10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09"/>
    </inkml:context>
    <inkml:brush xml:id="br0">
      <inkml:brushProperty name="width" value="0.05651" units="cm"/>
      <inkml:brushProperty name="height" value="0.05651" units="cm"/>
      <inkml:brushProperty name="color" value="#F2395B"/>
    </inkml:brush>
  </inkml:definitions>
  <inkml:trace contextRef="#ctx0" brushRef="#br0">72400 1950 389,'0'-47'59,"0"6"-12,0 7-12,0 6-12,0 1-7,0-3-2,0-3-2,0-2-2,-4-1-3,-5 3-4,-7 3-2,-5 4-3,-9 2-1,-9 4 5,-10 3 3,-8 3 4,-8 4 2,-2 7 0,-3 6 1,-3 7 1,-2 7-1,0 9-2,0 10 0,0 10-1,-5 11-1,-9 17 0,-10 15 0,-8 16 0,-1 9 0,9 3-1,10 3-1,10 4 0,7 2 0,6 4 0,7 3 1,6 3 1,7-4 0,10-8 0,10-10 0,9-9-1,6-9-1,3-5 0,3-7-1,4-5-1,7-11-2,13-11-5,12-14-2,13-11-5,15-12-3,19-9-2,19-10-3,19-8-2,15-17-2,13-21-2,12-22 0,13-22-2,-2-8 0,-16 6-1,-15 7 0,-15 6-1,-17 4 3,-15 4 3,-15 3 6,-16 3 3,-15 6 4,-11 9 3,-14 10 3,-11 10 3,-15 5 4,-16 4 6,-15 3 5,-15 3 6,-11 9 2,-2 16 1,-3 15-1,-3 17 0,-4 11 0,-3 10-2,-3 10-2,-2 9-1,0 2-1,7-2-3,6-3-1,7-3-3,5-6-1,7-5-2,6-7-2,7-5-2,16-11-6,29-11-12,28-14-12,28-11-11,18-18-4,10-22 5,10-22 3,9-21 5,-1-7 4,-8 9 4,-10 10 3,-9 10 4,-10 8 3,-9 10 3,-10 10 4,-8 9 2,-9 9 7,-6 9 10,-6 10 9,-6 10 10,-4 7 4,1 6-3,-1 7-1,1 6-2,-1 1-4,1-3-5,-1-3-6,1-2-4,1-5-6,3-2-4,3-3-5,4-3-5,5-4-2,10-3-1,10-3 0,9-2 0,9-14-2,9-21-2,10-22-3,10-22-3,7-19-3,6-16-3,7-15-4,6-15-3,3-14 0,0-8 1,0-10 3,0-9 2,-10 5 4,-18 23 3,-19 22 4,-18 22 3,-15 16 5,-9 14 5,-10 11 4,-8 14 5,-9 7 8,-6 3 13,-6 3 12,-6 4 13,-10 11 7,-12 23 3,-13 22 4,-12 22 2,-5 12-3,3 3-13,3 3-11,4 4-12,5-1-7,10-3-3,10-3-2,9-2-3,6-3-3,3 1-5,3-1-4,4 1-5,11-1-6,23 1-10,22-1-8,22 1-10,5-6-1,-8-8 5,-10-10 5,-9-9 5,-9-2 6,-5 6 6,-7 7 6,-5 6 6,-9 1 4,-9-3 2,-10-3 1,-8-2 1,-11 0 1,-8 7-1,-10 6 0,-9 7 0,-9 0-2,-5-2-1,-7-3-1,-5-3-2,-6-4-3,-3-3-6,-3-3-6,-2-2-5,0-5-7,7-2-8,6-3-7,7-3-8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9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72100 36600 549,'9'-47'8,"19"6"15,19 7 17,19 6 15,2 4 2,-11 4-11,-14 3-11,-11 3-11,8 3-4,32 3 3,31 3 3,32 4 3,11 1-2,-5 0-7,-7 0-8,-5 0-7,-12 4-8,-16 10-9,-15 10-10,-15 9-9,-18 6-8,-19 3-7,-18 3-6,-19 4-7,-10-3 2,1-5 10,-1-7 9,1-5 10,-3-6 6,-2-3 0,-3-3 0,-3-2 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72200 37400 543,'-58'1'45,"34"4"9,35 3 10,35 3 10,25 1-3,20 1-14,18-1-14,20 1-14,10 1-13,3 3-12,3 3-13,4 4-13,-3-3-8,-5-5-6,-7-7-6,-5-5-5,-12-4-1,-16 0 5,-15 0 4,-15 0 4,-12-2 2,-6-3 0,-6-3-1,-6-2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39"/>
    </inkml:context>
    <inkml:brush xml:id="br0">
      <inkml:brushProperty name="width" value="0.05494" units="cm"/>
      <inkml:brushProperty name="height" value="0.05494" units="cm"/>
    </inkml:brush>
  </inkml:definitions>
  <inkml:trace contextRef="#ctx0" brushRef="#br0">75300 35900 400,'25'-66'31,"0"19"-1,0 19-1,0 19-2,7 9 1,17 0 3,15 0 4,16 0 3,10 3-1,7 6-5,6 7-4,7 6-6,2 9-1,1 13 3,-1 12 3,1 13 2,-7 7 0,-12 4-4,-13 3-4,-12 3-4,-15 4-3,-15 7-3,-15 6-3,-16 7-4,-24 4-2,-31 3-5,-31 3-3,-31 4-4,-18 2-3,-3 4-2,-3 3-2,-2 3-2,-5-2-1,-2-6 1,-3-6 1,-3-6 0,2-9 2,10-8 2,10-10 2,9-9 3,10-12 1,14-11 3,11-14 3,14-11 2,25-11 6,42-5 8,40-7 7,41-5 9,26-8 2,13-5-6,12-7-6,13-5-5,9-3-5,6 4-4,7 3-5,6 3-5,6 1-4,6 1-6,7-1-4,6 1-5,3 2-7,0 7-6,0 6-8,0 7-7,-16 2-3,-31 1 4,-31-1 3,-31 1 4,-20-3 2,-5-2 3,-7-3 4,-5-3 3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2"/>
    </inkml:context>
    <inkml:brush xml:id="br0">
      <inkml:brushProperty name="width" value="0.0415" units="cm"/>
      <inkml:brushProperty name="height" value="0.0415" units="cm"/>
      <inkml:brushProperty name="color" value="#6ADCAB"/>
    </inkml:brush>
  </inkml:definitions>
  <inkml:trace contextRef="#ctx0" brushRef="#br0">93400 23200 530,'0'-93'127,"0"17"-29,0 15-29,0 16-29,0 4-21,0-6-10,0-6-12,0-6-11,-2-1-4,-3 7 2,-3 6 3,-2 7 2,-6 4 2,-6 3 3,-6 3 2,-6 4 3,-4 4 1,1 6 1,-1 7 0,1 6 2,-3 4 0,-2 4 2,-3 3 0,-3 3 3,-4 6 0,-3 9-1,-3 10 1,-2 10-1,-3 8 0,1 10 0,-1 10-1,1 9 1,-1 4-1,1 1 1,-1-1-1,1 1-1,4-1 1,9 1 0,10-1 0,10 1 0,5-6-1,4-8-2,3-10-2,3-9-2,10-7-2,20-3-2,18-3-3,20-2-2,14-12-1,14-19-1,11-18 0,14-19-1,7-18-2,3-15 0,3-15-2,4-16 0,-6-4-1,-11 10 3,-14 10 2,-11 9 2,-12 6 2,-9 3 3,-10 3 3,-8 4 2,-9 11 9,-6 23 15,-6 22 14,-6 22 15,-6 10 1,-2 1-11,-3-1-12,-3 1-12,-2-1-9,0 1-4,0-1-5,0 1-4,4-1-5,10 1-2,10-1-4,9 1-2,2-1-5,-2 1-5,-3-1-5,-3 1-6,-1-3 0,4-2 2,3-3 4,3-3 3,-1-4-1,-2-3-5,-3-3-4,-3-2-5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2"/>
    </inkml:context>
    <inkml:brush xml:id="br0">
      <inkml:brushProperty name="width" value="0.03478" units="cm"/>
      <inkml:brushProperty name="height" value="0.03478" units="cm"/>
      <inkml:brushProperty name="color" value="#6ADCAB"/>
    </inkml:brush>
  </inkml:definitions>
  <inkml:trace contextRef="#ctx0" brushRef="#br0">94000 23050 632,'-24'-24'3,"4"4"6,3 3 7,3 3 5,6 3 5,9 3 4,10 3 4,10 4 3,16-1-1,26-3-4,24-3-5,26-2-4,16-5-4,10-2-3,10-3-4,9-3-2,-1-1-2,-8 4-3,-10 3-2,-9 3-2,-15 3-5,-18 3-5,-19 3-5,-18 4-6,-15 4-6,-9 6-6,-10 7-6,-8 6-6,-12 3-3,-12 0-1,-13 0 0,-12 0 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3"/>
    </inkml:context>
    <inkml:brush xml:id="br0">
      <inkml:brushProperty name="width" value="0.04442" units="cm"/>
      <inkml:brushProperty name="height" value="0.04442" units="cm"/>
      <inkml:brushProperty name="color" value="#6ADCAB"/>
    </inkml:brush>
  </inkml:definitions>
  <inkml:trace contextRef="#ctx0" brushRef="#br0">95350 21600 495,'-27'-25'4,"-3"0"11,-3 0 8,-2 0 10,2 6 3,9 13-2,10 12-2,10 13-3,4 10-2,0 10-4,0 10-2,0 9-3,0 6-1,0 3 0,0 3 2,0 4-1,0 2 1,0 4-1,0 3-1,0 3 0,0 3-2,0 3-2,0 3-2,0 4-3,-2 2-2,-3 4 0,-3 3-1,-2 3-2,-1 1-3,3 1-6,3-1-6,4 1-7,1-7-8,0-12-9,0-13-10,0-12-8,3-15-6,6-15 0,7-15 0,6-16-1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3"/>
    </inkml:context>
    <inkml:brush xml:id="br0">
      <inkml:brushProperty name="width" value="0.05224" units="cm"/>
      <inkml:brushProperty name="height" value="0.05224" units="cm"/>
      <inkml:brushProperty name="color" value="#6ADCAB"/>
    </inkml:brush>
  </inkml:definitions>
  <inkml:trace contextRef="#ctx0" brushRef="#br0">97050 20750 421,'-2'-40'24,"-3"23"10,-3 22 9,-2 22 10,-5 16-1,-2 14-8,-3 11-10,-3 14-10,-2 10-4,0 9-2,0 10-1,0 10-1,-2 5-2,-3 4 0,-3 3-2,-2 3 0,-1 1-2,3 1-1,3-1-1,4 1-1,2-6-2,4-8-2,3-10-3,3-9-2,1-13-2,1-16-2,-1-15-3,1-15-3,10-28-3,22-36-7,22-39-6,23-36-6,14-23-1,10-6 5,10-6 6,9-6 4,2 5 5,-2 20 3,-3 18 4,-3 20 4,-7 13 3,-9 9 5,-10 10 4,-8 10 4,-9 7 4,-6 6 2,-6 7 3,-6 6 1,-7 7 2,-6 10-1,-6 10 0,-6 9-1,-4 9-1,1 9-1,-1 10-3,1 10-2,-3 5-1,-2 4 0,-3 3-1,-3 3 0,-7-1-2,-9-2-1,-10-3-1,-8-3-1,-11-2-2,-8 0 1,-10 0-1,-9 0 0,-15 0-3,-18 0-5,-19 0-8,-18 0-5,-15-5-7,-9-9-7,-10-10-8,-8-8-8,-3-11-5,7-8-3,6-10-2,7-9-3,18-7 2,31-3 5,32-3 5,31-2 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4"/>
    </inkml:context>
    <inkml:brush xml:id="br0">
      <inkml:brushProperty name="width" value="0.04985" units="cm"/>
      <inkml:brushProperty name="height" value="0.04985" units="cm"/>
      <inkml:brushProperty name="color" value="#6ADCAB"/>
    </inkml:brush>
  </inkml:definitions>
  <inkml:trace contextRef="#ctx0" brushRef="#br0">92050 24950 441,'-69'-22'0,"13"6"0,12 7 0,13 6 0,6 1 5,0-3 12,0-3 11,0-2 11,15 0 4,32 7-1,31 6-3,32 7-2,24-3-2,19-8-3,19-10-2,19-9-3,15-7-3,13-3 0,12-3-2,13-2-2,10 0-1,10 7-2,10 6-3,9 7-2,4 4-2,1 3-1,-1 3-3,1 4-1,-4 4-3,-6 6-3,-6 7-4,-6 6-4,-7 1-3,-6-3-2,-6-3-3,-6-2-3,-13-5-1,-19-2-2,-18-3-1,-19-3-1,-15-1-1,-8 4 1,-10 3-1,-9 3 0,-10-1 1,-9-2 1,-10-3 0,-8-3 1,-11-2 0,-8 0-1,-10 0-1,-9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4"/>
    </inkml:context>
    <inkml:brush xml:id="br0">
      <inkml:brushProperty name="width" value="0.04935" units="cm"/>
      <inkml:brushProperty name="height" value="0.04935" units="cm"/>
      <inkml:brushProperty name="color" value="#6ADCAB"/>
    </inkml:brush>
  </inkml:definitions>
  <inkml:trace contextRef="#ctx0" brushRef="#br0">95200 25700 445,'-18'-22'6,"17"6"11,15 7 11,16 6 11,9 4 5,3 4-4,3 3-4,4 3-2,-1 3-4,-3 3-1,-3 3-2,-2 4-2,-6 5-1,-6 10 1,-6 10-1,-6 9 1,-4 7-2,1 7-6,-1 6-4,1 7-6,-1 4-2,1 3 1,-1 3 0,1 4 0,-1-1 0,1-3-1,-1-3-1,1-2-1,1-8-3,3-8-5,3-10-5,4-9-6,4-12 0,6-11 3,7-14 4,6-11 3,6-17 4,6-18 1,7-19 1,6-18 3,21-26 0,39-31-2,36-31-1,39-31-1,16-16-5,-3 0-10,-3 0-10,-2 0-9,-11 9-4,-15 19 1,-15 19 0,-16 19 1,-21 19-2,-24 23-5,-26 22-5,-24 22-5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6"/>
    </inkml:context>
    <inkml:brush xml:id="br0">
      <inkml:brushProperty name="width" value="0.04232" units="cm"/>
      <inkml:brushProperty name="height" value="0.04232" units="cm"/>
      <inkml:brushProperty name="color" value="#6ADCAB"/>
    </inkml:brush>
  </inkml:definitions>
  <inkml:trace contextRef="#ctx0" brushRef="#br0">78450 21650 519,'112'26'115,"-24"4"-27,-26 3-27,-24 3-27,-15 4-16,-3 7-3,-3 6-4,-2 7-3,-9 5-3,-12 7 0,-13 6 0,-12 7-1,-12 0-2,-8-2-3,-10-3-5,-9-3-4,-7-6-2,-3-5 1,-3-7 1,-2-5 2,2-9 0,9-9 2,10-10 2,10-8 1,18-8 3,28-2 2,28-3 3,29-3 3,13 2 0,1 10-2,-1 10 0,1 9-3,-4 4 2,-6 1 3,-6-1 2,-6 1 3,-7 1 2,-6 3-2,-6 3-1,-6 4-1,-6 1-1,-2 0 1,-3 0-1,-3 0 0,-10 1 0,-16 4-4,-15 3-1,-15 3-4,-12-1-1,-6-2-5,-6-3-2,-6-3-4,-1-4-4,7-3-5,6-3-6,7-2-5,8-11-9,14-15-12,11-15-14,14-16-12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75500 2150 479,'-2'53'137,"-3"6"-31,-3 7-33,-2 6-32,-6 9-16,-6 13-2,-6 12 0,-6 13-2,-1 6-2,7 0-2,6 0-4,7 0-3,2-8-3,1-16-3,-1-15-2,1-15-4,1-9-2,3 1-1,3-1-1,4 1 0,7-6-2,13-8-2,12-10-2,13-9-1,9-15-1,6-18 0,7-19 2,6-18 0,6-20 2,6-18 0,7-19 2,6-18 2,1-17-3,-3-11-5,-3-14-6,-2-11-6,-9-1-1,-12 13 3,-13 12 3,-12 13 3,-12 12 4,-8 13 5,-10 12 4,-9 13 6,-9 12 3,-5 13 1,-7 12 2,-5 13 2,-9 4 1,-9-3 1,-10-3 1,-8-2 1,-4 2 0,3 9-3,3 10-1,4 10-2,1 7-1,0 6 0,0 7 1,0 6 0,1 7-5,4 10-11,3 10-11,3 9-10,4 2-6,7-2-2,6-3-2,7-3-2,5-4 1,7-3 4,6-3 4,7-2 4,2-6 4,1-6 6,-1-6 5,1-6 6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6"/>
    </inkml:context>
    <inkml:brush xml:id="br0">
      <inkml:brushProperty name="width" value="0.03785" units="cm"/>
      <inkml:brushProperty name="height" value="0.03785" units="cm"/>
      <inkml:brushProperty name="color" value="#6ADCAB"/>
    </inkml:brush>
  </inkml:definitions>
  <inkml:trace contextRef="#ctx0" brushRef="#br0">79550 23250 581,'1'-46'7,"4"10"14,3 10 15,3 9 14,9 6 5,16 3-5,15 3-5,17 4-6,7 2-4,0 4-7,0 3-6,0 3-6,-2 1-6,-3 1-5,-3-1-7,-2 1-6,-6-1-3,-6 1-3,-6-1-2,-6 1-3,-6 1-10,-2 3-17,-3 3-18,-3 4-17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7"/>
    </inkml:context>
    <inkml:brush xml:id="br0">
      <inkml:brushProperty name="width" value="0.03753" units="cm"/>
      <inkml:brushProperty name="height" value="0.03753" units="cm"/>
      <inkml:brushProperty name="color" value="#6ADCAB"/>
    </inkml:brush>
  </inkml:definitions>
  <inkml:trace contextRef="#ctx0" brushRef="#br0">81150 21800 586,'25'-22'2,"0"6"6,0 7 5,0 6 6,1 6 5,4 6 4,3 7 6,3 6 4,-1 6-1,-2 6-7,-3 7-6,-3 6-7,-7 6-5,-9 6-1,-10 7-3,-8 6-1,-12 3-1,-12 0 1,-13 0 0,-12 0 1,-7-4-2,1-5-5,-1-7-3,1-5-5,4-8-1,9-5 0,10-7 0,10-5 0,11-8 0,17-5-1,15-7-1,16-5-1,10-1 1,7 6 5,6 7 4,7 6 5,0 3 2,-2 0 2,-3 0 2,-3 0 2,-7 3 0,-9 6-1,-10 7 0,-8 6 0,-14 6 0,-15 6-1,-15 7 0,-16 6-1,-12 3 0,-5 0-1,-7 0 0,-5 0-2,-4-4-1,0-5-4,0-7-5,0-5-3,4-9-5,10-9-5,10-10-7,9-8-5,12-11-10,16-8-11,15-10-12,17-9-12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7"/>
    </inkml:context>
    <inkml:brush xml:id="br0">
      <inkml:brushProperty name="width" value="0.04642" units="cm"/>
      <inkml:brushProperty name="height" value="0.04642" units="cm"/>
      <inkml:brushProperty name="color" value="#6ADCAB"/>
    </inkml:brush>
  </inkml:definitions>
  <inkml:trace contextRef="#ctx0" brushRef="#br0">83000 22950 473,'0'-71'3,"0"10"5,0 10 6,0 9 5,0 6 3,0 3 3,0 3 2,0 4 2,1-1-2,4-3-4,3-3-6,3-2-4,-4-3-2,-8 1 3,-10-1 2,-9 1 2,-9 4 1,-5 9 0,-7 10 0,-5 10-1,-8 11-1,-5 17-1,-7 15 0,-5 16-2,-4 10-1,0 7-1,0 6-2,0 7-1,3 0-2,6-2 0,7-3 0,6-3-1,6-4-1,6-3-1,7-3 0,6-2-1,10-6-4,17-6-9,15-6-8,16-6-8,15-12-5,16-15 0,15-15-1,17-16-1,7-15 1,0-11 3,0-14 2,0-11 4,-7-6 1,-11 4 1,-14 3 1,-11 3 0,-14 6 3,-11 9 7,-14 10 5,-11 10 6,-6 13 13,4 19 21,3 19 19,3 19 21,1 13 2,1 10-16,-1 10-16,1 9-17,-1-1-11,1-8-6,-1-10-5,1-9-7,-1-7-8,1-3-10,-1-3-9,1-2-11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7"/>
    </inkml:context>
    <inkml:brush xml:id="br0">
      <inkml:brushProperty name="width" value="0.03439" units="cm"/>
      <inkml:brushProperty name="height" value="0.03439" units="cm"/>
      <inkml:brushProperty name="color" value="#6ADCAB"/>
    </inkml:brush>
  </inkml:definitions>
  <inkml:trace contextRef="#ctx0" brushRef="#br0">83800 22600 639,'-32'-44'10,"39"13"18,36 12 20,39 13 18,13 6 3,-9 0-14,-10 0-14,-8 0-14,-9 3-13,-6 6-11,-6 7-13,-6 6-12,-4 1-6,1-3-1,-1-3-1,1-2-1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8"/>
    </inkml:context>
    <inkml:brush xml:id="br0">
      <inkml:brushProperty name="width" value="0.0529" units="cm"/>
      <inkml:brushProperty name="height" value="0.0529" units="cm"/>
      <inkml:brushProperty name="color" value="#6ADCAB"/>
    </inkml:brush>
  </inkml:definitions>
  <inkml:trace contextRef="#ctx0" brushRef="#br0">85450 20900 415,'-24'-63'9,"4"26"15,3 24 17,3 26 16,3 19 5,3 17-7,3 15-8,4 16-7,-3 10-4,-5 7-3,-7 6-3,-5 7-1,-4 7-4,0 9-4,0 10-3,0 10-4,-2 4-3,-3 0-2,-3 0 0,-2 0-2,0-8-2,7-16-3,6-15-2,7-15-4,2-14-4,1-8-3,-1-10-4,1-9-3,7-26-8,16-40-10,15-40-10,17-41-11,11-19 1,10 3 9,10 3 10,9 4 9,-1 7 9,-8 13 7,-10 12 6,-9 13 6,-7 12 4,-3 13 2,-3 12 2,-2 13 0,-5 7 4,-2 4 5,-3 3 5,-3 3 5,-2 7 2,0 14 1,0 11 1,0 14 0,-4 5-2,-5 1-4,-7-1-5,-5 1-3,-6-1-4,-3 1-1,-3-1-3,-2 1-1,-11-1-3,-15 1-2,-15-1-2,-16 1-3,-10-3-4,-3-2-7,-3-3-6,-2-3-6,-9-4-2,-12-3 1,-13-3 1,-12-2 2,2-6-6,20-6-16,18-6-15,20-6-16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09"/>
    </inkml:context>
    <inkml:brush xml:id="br0">
      <inkml:brushProperty name="width" value="0.05687" units="cm"/>
      <inkml:brushProperty name="height" value="0.05687" units="cm"/>
      <inkml:brushProperty name="color" value="#6ADCAB"/>
    </inkml:brush>
  </inkml:definitions>
  <inkml:trace contextRef="#ctx0" brushRef="#br0">76950 24700 386,'-52'0'2,"-3"0"1,-3 0 3,-2 0 2,-3 0 3,1 0 1,-1 0 2,1 0 1,4 0 1,9 0-1,10 0-2,10 0-1,11 1 6,17 4 13,15 3 13,16 3 14,12-1 0,9-2-11,10-3-11,10-3-11,13-2-7,19 0-1,19 0-2,19 0-1,13-2-2,10-3 1,10-3-1,9-2-1,6-1 0,3 3-1,3 3-2,4 4-2,-1 4 0,-3 6-1,-3 7 0,-2 6-2,-5 3 0,-2 0-3,-3 0 0,-3 0-3,-4 0 0,-3 0 0,-3 0 0,-2 0 1,0-4-1,7-5-1,6-7 0,7-5-2,7-8 0,9-5-1,10-7 0,10-5 0,2-4-1,-3 0-1,-3 0-1,-2 0 0,-6 3-1,-6 6 0,-6 7 0,-6 6-1,-10 1 0,-12-3 1,-13-3 0,-12-2 0,-9-1 0,-2 3 0,-3 3 0,-3 4 0,-6 2 0,-5 4 1,-7 3 1,-5 3 2,-4-1 0,0-2-1,0-3 0,0-3 0,0-2-1,0 0 2,0 0 1,0 0 2,-5 0-2,-9 0-1,-10 0-3,-8 0-2,-9 0-2,-6 0-3,-6 0-2,-6 0-2,-13 0-4,-19 0-6,-18 0-7,-19 0-5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4:10"/>
    </inkml:context>
    <inkml:brush xml:id="br0">
      <inkml:brushProperty name="width" value="0.05417" units="cm"/>
      <inkml:brushProperty name="height" value="0.05417" units="cm"/>
      <inkml:brushProperty name="color" value="#6ADCAB"/>
    </inkml:brush>
  </inkml:definitions>
  <inkml:trace contextRef="#ctx0" brushRef="#br0">82500 25250 406,'-2'-46'0,"-3"10"0,-3 10 0,-2 9 0,2 15 11,9 22 23,10 22 23,10 23 23,2 10 3,-3 0-13,-3 0-16,-2 0-13,-1 1-10,3 4-4,3 3-4,4 3-5,-1 1-3,-3 1-2,-3-1-2,-2 1-2,-3 1-3,1 3-1,-1 3-1,1 4-3,-1-1-1,1-3-4,-1-3-4,1-2-3,-1-8 0,1-8 0,-1-10 2,1-9 1,4-13 3,9-16 3,10-15 4,10-15 3,4-18 2,0-19 1,0-18-1,0-19 1,6-12 0,13-2-1,12-3-1,13-3 0,7-9-4,4-11-2,3-14-5,3-11-3,1-6-6,1 4-7,-1 3-7,1 3-7,-9 10-1,-15 20 3,-15 18 5,-16 20 4,-12 10-5,-5 3-15,-7 3-16,-5 4-15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1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68525 7200 333,'157'63'167,"51"46"-1,50 47 1,49 47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18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14750 5900 514,'-4'48'74,"-5"-3"-11,-7-3-12,-5-2-12,-4-1-7,0 3-4,0 3-4,0 4-3,-2 2-4,-3 4-1,-3 3-2,-2 3-1,-3 3-1,1 3 0,-1 3 1,1 4-1,-1 2-1,1 4-1,-1 3-2,1 3-2,-10 18-1,-19 35-2,-18 35-2,-19 34 0,-7 17-2,7 0-1,6 0-1,7 0 0,2-4 0,1-5 0,-1-7 1,1-5 0,2-12 1,7-16-2,6-15-1,7-15-1,8-18 0,14-19-1,11-18 0,14-19-1,13-33-6,16-47-12,15-47-11,17-46-13,13-37-4,13-24 2,12-26 4,13-24 2,-4 5 4,-18 39 3,-19 36 3,-18 39 3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19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14550 6700 392,'25'-72'1,"0"6"1,0 7 1,0 6 2,-2 6 2,-3 6 3,-3 7 3,-2 6 4,-1 4 2,3 4 1,3 3 2,4 3 1,1 9 2,0 16 2,0 15 1,0 17 1,-2 10 0,-3 6-3,-3 7-4,-2 6-3,-5 4-1,-2 4 1,-3 3 1,-3 3 1,-2 3 1,0 3-2,0 3-2,0 4-1,0 7-2,0 13 1,0 12-2,0 13 0,1 7-1,4 4-3,3 3-2,3 3-4,1 1 0,1 1-1,-1-1-1,1 1 0,-1-6-2,1-8-1,-1-10-4,1-9-2,-1-10-2,1-9-2,-1-10-2,1-8-2,-1-11-2,1-8-1,-1-10 0,1-9-1,-9-13-7,-15-16-14,-15-15-13,-16-15-13,-5-11-4,6-2 7,7-3 6,6-3 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2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77000 2550 484,'46'1'2,"-5"4"3,-7 3 4,-5 3 3,-9 4 11,-9 7 17,-10 6 16,-8 7 18,-12 7 1,-12 9-13,-13 10-14,-12 10-14,-9 7-9,-2 6-6,-3 7-5,-3 6-5,1-1-4,6-5-2,7-7-2,6-5-3,7-9-1,10-9-1,10-10-1,9-8-1,20-11-2,31-8-5,32-10-4,31-9-4,15-9-1,1-5 2,-1-7 2,1-5 2,-3-3 1,-2 4 0,-3 3 1,-3 3 1,-6 3-2,-5 3-1,-7 3-1,-5 4-3,-11 2-1,-11 4 1,-14 3 0,-11 3-1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19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13550 9100 461,'-71'0'24,"10"0"-5,10 0-5,9 0-4,13-4 6,20-5 19,18-7 19,20-5 19,19-8 2,22-5-13,22-7-12,23-5-15,11-3-8,4 4-7,3 3-6,3 3-6,-1 3-6,-2 3-5,-3 3-6,-3 4-6,-10 2-8,-16 4-8,-15 3-10,-15 3-9,-12 1-6,-6 1-6,-6-1-4,-6 1-6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1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16900 7700 463,'-24'25'3,"4"0"2,3 0 2,3 0 2,6-7 11,9-11 21,10-14 20,10-11 19,8-9 3,10-3-15,10-3-17,9-2-16,6-6-10,3-6-5,3-6-5,4-6-6,2-6-5,4-2-3,3-3-5,3-3-5,3-2-1,3 0 1,3 0-1,4 0 2,1-4-1,0-5 2,0-7 1,0-5 2,0-4 0,0 0 1,0 0 0,0 0 2,-4 1-1,-5 4 0,-7 3-2,-5 3-1,-8 3-1,-5 3-1,-7 3-1,-5 4-2,-6 5 0,-3 10 1,-3 10 1,-2 9 1,-5 4 0,-2 1 2,-3-1 1,-3 1 1,-1 1 1,4 3 1,3 3 3,3 4 0,1 1 2,1 0-1,-1 0 0,1 0 1,-3 0-1,-2 0 0,-3 0 0,-3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1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19150 4500 516,'70'-2'145,"-9"-3"-36,-10-3-34,-8-2-36,7-5-17,25-2 1,25-3-1,25-3 1,7-1-5,-8 4-11,-10 3-10,-9 3-11,-10 1-6,-9 1-2,-10-1-1,-8 1-2,-11 4 4,-8 9 7,-10 10 10,-9 10 7,-10 8 7,-9 10 3,-10 10 3,-8 9 4,-8 4 0,-2 1-4,-3-1-3,-3 1-5,-2 1-4,0 3-6,0 3-6,0 4-6,-2 1-2,-3 0 1,-3 0 0,-2 0 2,0 1-8,7 4-17,6 3-17,7 3-16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2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22600 2650 395,'0'-40'68,"0"23"-1,0 22-1,0 22-1,-2 16-3,-3 14-9,-3 11-7,-2 14-9,-1 8-5,3 7-5,3 6-4,4 7-4,-1 2-4,-3 1-4,-3-1-3,-2 1-3,-1-3-4,3-2-5,3-3-4,4-3-4,-1-6-4,-3-5-4,-3-7-4,-2-5-3,-1-9-3,3-9-2,3-10-2,4-8-1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2"/>
    </inkml:context>
    <inkml:brush xml:id="br0">
      <inkml:brushProperty name="width" value="0.05169" units="cm"/>
      <inkml:brushProperty name="height" value="0.05169" units="cm"/>
      <inkml:brushProperty name="color" value="#F2395B"/>
    </inkml:brush>
  </inkml:definitions>
  <inkml:trace contextRef="#ctx0" brushRef="#br0">22650 2250 425,'26'-46'6,"4"10"14,3 10 11,3 9 14,4 6 3,7 3-5,6 3-5,7 4-6,2 4-4,1 6-4,-1 7-3,1 6-5,-4 3-1,-6 0 0,-6 0 0,-6 0 0,-4 3-1,1 6-3,-1 7-4,1 6-3,-7 6-3,-12 6-3,-13 7-2,-12 6-2,-12 1-3,-8-3-3,-10-3-2,-9-2-2,-7-1-3,-3 3 1,-3 3-2,-2 4 1,-5-1 0,-2-3 3,-3-3 2,-3-2 2,4-8 1,13-8 0,12-10 0,13-9 0,13-9 1,17-5 5,15-7 4,16-5 4,16-11 4,20-11 2,18-14 2,20-11 4,6-3 0,-2 10 2,-3 10-1,-3 9 0,-7 6 1,-9 3-2,-10 3 0,-8 4 0,-8 5 0,-2 10 1,-3 10 1,-3 9 2,-6 4-1,-5 1-1,-7-1-2,-5 1-2,-6 1-1,-3 3-1,-3 3-1,-2 4 0,-5 2-2,-2 4 0,-3 3-2,-3 3 0,-10 4-1,-16 7-1,-15 6-1,-15 7-2,-14 2-1,-8 1-1,-10-1-2,-9 1-2,-5-3-2,0-2-4,0-3-4,0-3-3,-2-2-7,-3 0-7,-3 0-9,-2 0-9,6-7 1,20-11 6,18-14 7,20-11 7,10-9 0,3-3-6,3-3-7,4-2-7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5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23950 6550 443,'-22'-113'9,"6"26"6,7 24 6,6 26 6,3 26 5,0 28 4,0 28 4,0 29 4,0 15-1,0 3-4,0 3-6,0 4-5,0-4-4,0-9-3,0-10-4,0-8-4,0 0-1,0 14-1,0 11 1,0 14-1,0 5 0,0 1-2,0-1-1,0 1-1,0 1 0,0 3-1,0 3 1,0 4 0,1 1-2,4 0-3,3 0-5,3 0-3,1 1-2,1 4-1,-1 3 0,1 3-1,-1-2 1,1-6 0,-1-6 1,1-6 1,-3-6 0,-2-2-1,-3-3-1,-3-3 1,-1-4-2,4-3 0,3-3-2,3-2 0,1-3-2,1 1 0,-1-1-2,1 1-1,-1-4 1,1-6 0,-1-6 2,1-6 1,-3-7-1,-2-6-5,-3-6-4,-3-6-5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5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23250 10850 461,'46'118'139,"-5"-11"-31,-7-14-33,-5-11-32,-4-6-18,0 4-3,0 3-5,0 3-4,0-1-2,0-2-4,0-3-2,0-3-2,0-6-2,0-5 0,0-7-2,0-5 0,0-8-1,0-5 1,0-7 0,0-5 1,7-17 1,17-24 4,15-26 4,16-24 3,7-23 1,1-18-1,-1-19-1,1-18-2,-4-12-6,-6-3-14,-6-3-12,-6-2-13,-6 3-6,-2 14 1,-3 11 1,-3 14 1,-6 13-3,-5 16-7,-7 15-8,-5 17-8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6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25750 8350 508,'120'-2'167,"-9"-3"-39,-10-3-40,-8-2-39,-4-5-24,3-2-6,3-3-8,4-3-7,-3-1-6,-5 4-6,-7 3-6,-5 3-5,-12 7-9,-16 14-10,-15 11-11,-15 14-10,-14 3 1,-8-2 10,-10-3 11,-9-3 11,-5-4 4,0-3-5,0-3-4,0-2-4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6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26200 8650 554,'-68'-19'19,"17"13"15,15 12 14,16 13 14,9 13 2,3 17-10,3 15-9,4 16-11,-1 7-7,-3 1-5,-3-1-5,-2 1-5,-1-4-5,3-6-7,3-6-5,4-6-6,1-7-7,0-6-6,0-6-7,0-6-7,4-10-7,10-12-8,10-13-9,9-12-8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7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26700 8600 486,'-46'-15'29,"10"23"16,10 22 16,9 22 15,6 12 1,3 3-14,3 3-14,4 4-13,-1-1-11,-3-3-5,-3-3-6,-2-2-5,-1-3-4,3 1-2,3-1-2,4 1-2,1-4-6,0-6-10,0-6-11,0-6-10,-2-4-11,-3 1-12,-3-1-12,-2 1-11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2"/>
    </inkml:context>
    <inkml:brush xml:id="br0">
      <inkml:brushProperty name="width" value="0.05359" units="cm"/>
      <inkml:brushProperty name="height" value="0.05359" units="cm"/>
      <inkml:brushProperty name="color" value="#F2395B"/>
    </inkml:brush>
  </inkml:definitions>
  <inkml:trace contextRef="#ctx0" brushRef="#br0">77400 2500 410,'-22'-18'151,"6"17"-33,7 15-33,6 16-31,1 9-20,-3 3-4,-3 3-6,-2 4-4,-1 5-4,3 10-2,3 10-2,4 9-1,1 2-2,0-2-3,0-3-2,0-3-3,0 1 0,0 6-2,0 7 1,0 6-1,-2 6-3,-3 6-6,-3 7-5,-2 6-6,-3 7-2,1 10 1,-1 10 1,1 9 1,-3 10-5,-2 14-14,-3 11-12,-3 14-13,-1-12-3,4-34 5,3-35 7,3-33 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7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27250 8700 459,'0'73'137,"0"-3"-30,0-3-30,0-2-30,-2-3-17,-3 1-4,-3-1-3,-2 1-4,-1-3-2,3-2-1,3-3-1,4-3 0,1-1-5,0 4-8,0 3-9,0 3-9,-2 1-8,-3 1-10,-3-1-9,-2 1-9,-3-3-8,1-2-3,-1-3-3,1-3-5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7"/>
    </inkml:context>
    <inkml:brush xml:id="br0">
      <inkml:brushProperty name="width" value="0.05705" units="cm"/>
      <inkml:brushProperty name="height" value="0.05705" units="cm"/>
      <inkml:brushProperty name="color" value="#F2395B"/>
    </inkml:brush>
  </inkml:definitions>
  <inkml:trace contextRef="#ctx0" brushRef="#br0">25650 10400 385,'-158'0'33,"34"0"2,35 0 5,35 0 2,36 1 7,42 4 7,40 3 9,41 3 8,21-1-4,4-2-13,3-3-15,3-3-14,1-2-10,1 0-8,-1 0-6,1 0-8,-3 0-4,-2 0-2,-3 0 0,-3 0-2,-9 0-3,-11 0-4,-14 0-3,-11 0-5,-11 1-3,-5 4-4,-7 3-4,-5 3-3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9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15800 13500 424,'-24'-68'-13,"4"17"3,3 15 5,3 16 4,1 7 3,1 1 4,-1-1 1,1 1 4,-3-3 4,-2-2 5,-3-3 4,-3-3 6,5 8 7,17 23 7,15 22 9,16 22 8,12 10-2,9 1-8,10-1-10,10 1-10,4 2-7,0 7-2,0 6-3,0 7-4,0 2-2,0 1-4,0-1-3,0 1-4,-2-1-1,-3 1 0,-3-1-1,-2 1 1,-1-1-2,3 1 1,3-1-1,4 1-1,1-1 1,0 1-1,0-1 0,0 1 1,4 4-1,10 9 0,10 10 1,9 10 0,-4-4 0,-15-16 0,-15-15 1,-16-15 0,-5-6-1,6 7-3,7 6-3,6 7-2,-1 0-2,-5-2 1,-7-3 0,-5-3 1,-6-7 0,-3-9 0,-3-10 1,-2-8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29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17200 17100 454,'-24'-24'2,"4"4"5,3 3 4,3 3 5,7 4 5,14 7 5,11 6 4,14 7 5,10 7 1,9 9-4,10 10-4,10 10-4,4 4-1,0 0 1,0 0 1,0 0 2,-4 1-1,-5 4-2,-7 3-3,-5 3-2,-3-1-3,4-2-3,3-3-1,3-3-4,-1-2 0,-2 0-1,-3 0-1,-3 0 1,-2-2-2,0-3-1,0-3-2,0-2-2,0-5-1,0-2-1,0-3-3,0-3-1,1-26 0,4-46 3,3-47 4,3-47 2,4-36 0,7-25-6,6-25-5,7-25-5,7-8-8,9 9-11,10 10-12,10 10-11,-4 22-2,-16 39 8,-15 36 8,-15 39 7,-12 22 3,-6 10-4,-6 10-4,-6 9-4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31"/>
    </inkml:context>
    <inkml:brush xml:id="br0">
      <inkml:brushProperty name="width" value="0.05347" units="cm"/>
      <inkml:brushProperty name="height" value="0.05347" units="cm"/>
      <inkml:brushProperty name="color" value="#F2395B"/>
    </inkml:brush>
  </inkml:definitions>
  <inkml:trace contextRef="#ctx0" brushRef="#br0">24050 15850 411,'23'-25'56,"-3"0"-6,-3 0-5,-2 0-5,-5-2-3,-2-3 2,-3-3-1,-3-2 2,-2-3-2,0 1-5,0-1-4,0 1-4,-8 1-3,-16 3-4,-15 3-4,-15 4-3,-12 4-2,-6 6-4,-6 7-2,-6 6-3,1 7-1,9 10 3,10 10 1,10 9 2,4 7 1,0 7-1,0 6 0,0 7-1,0 4 0,0 3-2,0 3-1,0 4-1,3 1 0,6 0-2,7 0 0,6 0-1,4 3-1,4 6 2,3 7-1,3 6 1,3 1 0,3-3-1,3-3-1,4-2-1,2-6 0,4-6 3,3-6 1,3-6 2,6-6 1,9-2-1,10-3-2,10-3-1,10-9-2,13-11 0,12-14-3,13-11 0,13-11-4,17-5-7,15-7-5,16-5-6,5-8-5,-2-5-3,-3-7-3,-3-5-2,-10-3 0,-16 4 4,-15 3 4,-15 3 5,-15 3-1,-12 3-2,-13 3-2,-12 4-4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33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16350 2950 527,'-40'-47'60,"23"6"-6,22 7-5,22 6-6,15 4-7,9 4-6,10 3-8,10 3-7,5 1-4,4 1 0,3-1 0,3 1-1,-1 1-4,-2 3-9,-3 3-11,-3 4-9,-13 4-6,-22 6-4,-22 7-3,-21 6-2,-14 3 1,-2 0 7,-3 0 7,-3 0 6,-2 1 11,0 4 16,0 3 14,0 3 16,1 7 6,4 14-1,3 11-4,3 14-1,3 3-5,3-2-6,3-3-7,4-3-5,1-2-4,0 0-2,0 0 0,0 0-2,0-4-2,0-5-3,0-7-5,0-5-3,0-6-5,0-3-6,0-3-7,0-2-6,0-3-5,0 1-6,0-1-4,0 1-5,0-1-1,0 1 1,0-1 3,0 1 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33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16450 4750 526,'-61'-2'44,"28"-3"7,28-3 5,29-2 5,21-6-1,16-6-11,15-6-9,17-6-10,11-4-7,10 1-3,10-1-3,9 1-2,6 1-7,3 3-11,3 3-10,4 4-10,-10 2-3,-22 4 2,-22 3 4,-21 3 3,-15 3-7,-6 3-19,-6 3-18,-6 4-19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35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14350 15500 574,'-15'-22'98,"23"6"-19,22 7-20,22 6-19,16-1-11,14-5-3,11-7-2,14-5-4,3-4-2,-2 0-5,-3 0-3,-3 0-3,-4 3-5,-3 6-2,-3 7-5,-2 6-4,-8 1 0,-8-3 2,-10-3 2,-9-2 2,-10 3-11,-9 14-24,-10 11-24,-8 14-23,-9 3-4,-6-2 18,-6-3 18,-6-3 18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35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15250 15700 635,'-46'1'7,"10"4"15,10 3 15,9 3 15,4 7 3,1 14-8,-1 11-9,1 14-9,-1 7-6,1 3-4,-1 3-3,1 4-4,1 1-5,3 0-7,3 0-6,4 0-8,1-5-5,0-9-5,0-10-4,0-8-6,3-11-2,6-8-3,7-10-2,6-9-3,4-10 2,4-9 5,3-10 6,3-8 6,-1-6 4,-2 1 3,-3-1 3,-3 1 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35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15900 15700 556,'0'51'141,"0"4"-33,0 3-33,0 3-32,-2 4-19,-3 7-4,-3 6-5,-2 7-4,-3 4-5,1 3-5,-1 3-7,1 4-6,1 4-6,3 6-9,3 7-8,4 6-9,1-7-3,0-18 4,0-19 2,0-18 3,0-14 1,0-5 0,0-7-1,0-5-1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3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84350 1600 498,'1'78'138,"4"6"-31,3 7-32,3 6-31,-1 7-19,-2 10-3,-3 10-5,-3 9-5,-2 1-2,0-6-1,0-6-2,0-6 0,-2-7 0,-3-6-1,-3-6 1,-2-6-1,-3-9-3,1-8-8,-1-10-7,1-9-6,-1-4-9,1 4-9,-1 3-9,1 3-8,1-10-6,3-21 0,3-22-2,4-22-1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36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14350 17900 476,'-27'-25'4,"-3"0"8,-3 0 7,-2 0 8,6 3 8,20 6 5,18 7 8,20 6 6,16 3 0,16 0-6,15 0-7,17 0-7,14-4-5,17-5-4,15-7-4,16-5-5,10-3-5,7 4-6,6 3-6,7 3-6,0 3-2,-2 3 0,-3 3 2,-3 4 1,-17 2-13,-27 4-29,-28 3-27,-28 3-29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5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62500 11550 999,'-44'-47'-35,"13"6"10,12 7 11,13 6 10,7 3 1,4 0-9,3 0-8,3 0-9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5:5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23600 1000 999,'-54'-25'-4,"-5"0"-9,-7 0-8,-5 0-9,0 3-1,10 6 9,10 7 7,9 6 7,2 4 5,-2 4 2,-3 3 0,-3 3 2,-1 6 0,4 9 0,3 10 0,3 10-1,-1 5 0,-2 4-1,-3 3-1,-3 3-1,-2 1 1,0 1 0,0-1 2,0 1 0,-2 2-1,-3 7-1,-3 6-2,-2 7-2,-3 2-1,1 1 1,-1-1 1,1 1 1,-1 2 1,1 7 0,-1 6 0,1 7 2,1 7-1,3 9 1,3 10 1,4 10-1,2 4 1,4 0 1,3 0-1,3 0 0,1-4 0,1-5 1,-1-7-1,1-5 1,-3-3 0,-2 4 1,-3 3 1,-3 3 0,-1 3 0,4 3 0,3 3-1,3 4 0,1 4 1,1 6 1,-1 7 2,1 6 3,-3 1 0,-2-3-2,-3-3 0,-3-2-1,1-5-1,6-2-1,7-3-1,6-3-2,4 2 0,4 10-1,3 10-1,3 9-1,1 7 1,1 7 0,-1 6 1,1 7 1,1-1 0,3-6 0,3-6-1,4-6 1,1-6-1,0-2 0,0-3 0,0-3 0,0 2 0,0 10 0,0 10-1,0 9 1,0 4 0,0 1-1,0-1 0,0 1 0,1-7 0,4-12 0,3-13 0,3-12 0,3-7 0,3 1 1,3-1-1,4 1 1,1 2 0,0 7 0,0 6 0,0 7 0,1 5 1,4 7-1,3 6 2,3 7-1,1-3 1,1-8-1,-1-10 0,1-9 0,1-10-1,3-9-1,3-10 0,4-8 0,2-1-1,4 9 1,3 10 0,3 10 0,1 2 1,1-3-1,-1-3 0,1-2 0,-1-8 1,1-8-1,-1-10 0,1-9 0,-1-7 0,1-3 0,-1-3 0,1-2 0,-3-1 1,-2 3-1,-3 3 0,-3 4 1,-2 2-1,0 4 0,0 3 0,0 3 0,0-2 0,0-6 1,0-6 0,0-6 0,3-9 0,6-8 1,7-10-1,6-9 0,6-7 0,6-3 0,7-3 1,6-2-1,1-8 0,-3-8 0,-3-10-1,-2-9 1,-1-9 0,3-5-1,3-7 0,4-5-1,2-6 0,4-3 0,3-3 0,3-2 0,1-9 0,1-12-1,-1-13 1,1-12-2,-1-12 2,1-8-1,-1-10 1,1-9 1,-1-10 0,1-9 0,-1-10 0,1-8 1,-4-6-1,-6 1 0,-6-1 0,-6 1 0,2-10 1,14-19-1,11-18 1,14-19 0,3-13 0,-2-6-1,-3-6 0,-3-6 0,-4-16 0,-3-25 0,-3-25 0,-2-25 0,-3-10 0,1 7 0,-1 6-1,1 7 0,-4 4 0,-6 3 1,-6 3-1,-6 4 1,-9 11 0,-8 23 1,-10 22-1,-9 22 1,-9 7 0,-5-6 0,-7-6 1,-5-6-1,-3-9 0,4-8 0,3-10 1,3-9-1,-1-7 1,-2-3 1,-3-3 1,-3-2 1,-2-12-1,0-19 0,0-18 0,0-19-2,0-4 0,0 14 1,0 11 0,0 14 0,-4 5 2,-5 1 0,-7-1 1,-5 1 2,-8 16-1,-5 35 1,-7 35-1,-5 34 0,-8 23 1,-5 13-1,-7 12 0,-5 13 0,-4 2-1,0-5 0,0-7-2,0-5-2,-2-8 1,-3-5-1,-3-7 0,-2-5-1,-6-3 1,-6 4 1,-6 3-1,-6 3 1,-2-1-1,3-2-3,3-3-1,4-3-3,-1-2 1,-3 0 1,-3 0 4,-2 0 1,-3 3 2,1 6-1,-1 7 0,1 6-1,-4 7-1,-6 10 1,-6 10-1,-6 9 1,-4 9-1,1 10 1,-1 9-1,1 9 1,-1 9-1,1 5 2,-1 7 0,1 5 0,-1 9 1,1 9-1,-1 10 0,1 8-1,-4 9 0,-6 6 1,-6 6-1,-6 6 0,-7 9-1,-6 8 0,-6 10-2,-6 9 0,-7 4-2,-6-4-2,-6-3-3,-6-3-1,-4-1 0,1-1 1,-1 1 2,1-1 1,8 6 2,20 8-1,18 10 0,20 9 1,16 0-2,16-9-3,15-10-3,17-8-3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15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40950 2400 620,'-2'-63'35,"-3"26"6,-3 24 6,-2 26 5,-8 19-2,-8 17-12,-10 15-10,-9 16-11,-9 12-8,-5 9-4,-7 10-5,-5 10-4,-1-1-4,6-9-2,7-10-4,6-8-2,6-12 0,6-12 2,7-13 2,6-12 3,6-9-2,6-2-3,7-3-4,6-3-3,3-2-2,0 0 3,0 0 3,0 0 2,0 0 4,0 0 6,0 0 5,0 0 6,1 3 4,4 6 0,3 7 0,3 6 2,-1 3 1,-2 0 2,-3 0 3,-3 0 3,-2 0 1,0 0 0,0 0 0,0 0 1,0 1-2,0 4-2,0 3-4,0 3-2,0 1-3,0 1 0,0-1-2,0 1 0,0 1-2,0 3-4,0 3-4,0 4-3,0 1-3,0 0-3,0 0-2,0 0-3,-2-4-1,-3-5 0,-3-7 0,-2-5 0,-3-8 1,1-5-2,-1-7 0,1-5-1,1-11-2,3-11-3,3-14-2,4-11-4,2-9-1,4-3-1,3-3-2,3-2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15"/>
    </inkml:context>
    <inkml:brush xml:id="br0">
      <inkml:brushProperty name="width" value="0.02961" units="cm"/>
      <inkml:brushProperty name="height" value="0.02961" units="cm"/>
    </inkml:brush>
  </inkml:definitions>
  <inkml:trace contextRef="#ctx0" brushRef="#br0">42100 2250 743,'-29'170'111,"-5"-9"-32,-7-10-30,-5-8-32,-14-1-17,-18 9-3,-19 10-5,-18 10-4,-7-1-4,6-9-4,7-10-4,6-8-4,7-17-4,10-21-4,10-22-2,9-22-4,9-18 2,9-11 6,10-14 7,10-11 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15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42200 2750 599,'46'4'2,"-5"10"6,-7 10 5,-5 9 4,-3 6 8,4 3 8,3 3 8,3 4 10,3 1 0,3 0-6,3 0-6,4 0-6,2 1-9,4 4-9,3 3-11,3 3-11,-1-1-5,-2-2-3,-3-3-1,-3-3-1,-6-4-5,-5-3-5,-7-3-7,-5-2-5,-9-1-4,-9 3-1,-10 3 0,-8 4-1,-6-3 3,1-5 7,-1-7 6,1-5 8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16"/>
    </inkml:context>
    <inkml:brush xml:id="br0">
      <inkml:brushProperty name="width" value="0.03818" units="cm"/>
      <inkml:brushProperty name="height" value="0.03818" units="cm"/>
    </inkml:brush>
  </inkml:definitions>
  <inkml:trace contextRef="#ctx0" brushRef="#br0">41700 4500 576,'-74'1'2,"4"4"6,3 3 5,3 3 5,15-1 6,29-2 6,28-3 6,28-3 7,23-1-2,19 4-9,19 3-9,19 3-9,2 1-5,-11 1-1,-14-1-1,-11 1-1,-14 1-1,-11 3-3,-14 3-3,-11 4-3,-11 4-1,-5 6-2,-7 7-1,-5 6-1,-9 4 1,-9 4 1,-10 3 3,-8 3 2,-9-1 2,-6-2-1,-6-3 2,-6-3-1,-2-4 2,3-3 1,3-3 1,4-2 1,4-6 1,6-6 2,7-6-1,6-6 2,4-2 2,4 3 5,3 3 4,3 4 5,9 1-3,16 0-8,15 0-8,17 0-10,8-4-6,4-5-5,3-7-4,3-5-5,7-9-5,14-9-8,11-10-6,14-8-8,-3-8 1,-15-2 6,-15-3 6,-16-3 7,-10-1 3,-3 4 2,-3 3 2,-2 3 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17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44600 2050 522,'1'-47'2,"4"6"4,3 7 4,3 6 3,4 9 5,7 13 3,6 12 3,7 13 4,2 13-1,1 17-5,-1 15-5,1 16-5,-6 15-4,-8 16-4,-10 15-2,-9 17-4,-10 8-2,-9 4-2,-10 3-1,-8 3-1,-9-7-3,-6-15-1,-6-15-4,-6-16-1,-2-15-3,3-11-1,3-14-2,4-11-1,-1-15-1,-3-16 3,-3-15 1,-2-15 1,2-20 3,9-21 2,10-22 3,10-22 1,7-15 3,6-5 2,7-7 1,6-5 3,6 3 1,6 17 4,7 15 3,6 16 3,1 13 2,-3 14 2,-3 11 2,-2 14 1,-3 10 2,1 9 3,-1 10 2,1 10 2,-1 8 2,1 10-2,-1 10-1,1 9-1,-9 12-2,-15 16-3,-15 15-3,-16 17-3,-10 5-2,-3-3 1,-3-3 0,-2-2 0,-1-9-2,3-12-3,3-13-4,4-12-3,15-13-6,28-12-10,28-13-9,29-12-9,18-9-1,9-2 9,10-3 8,10-3 8,-3-1 6,-11 4 3,-14 3 3,-11 3 4,-14 6 4,-11 9 3,-14 10 5,-11 10 4,-9 5 2,-3 4 0,-3 3-1,-2 3 0,-8 1-1,-8 1-1,-10-1-3,-9 1 0,-5-3-4,0-2-2,0-3-4,0-3-3,0-4-3,0-3-2,0-3-2,0-2-2,1-5-2,4-2-2,3-3-1,3-3-3,3-4 0,3-3 3,3-3 0,4-2 3,4-15-2,6-25-3,7-25-5,6-25-3,17-30-3,28-34 0,28-35-2,29-33-1,22-22 0,20-5 1,18-7 1,20-5 1,2 8 3,-12 26 3,-13 24 4,-12 26 5,-13 21 1,-12 19-1,-13 19 0,-12 19-1,-13 15 2,-12 13 7,-13 12 6,-12 13 6,-10 13 11,-6 17 18,-6 15 17,-6 16 17,-6 13-1,-2 14-16,-3 11-19,-3 14-17,-2 0-13,0-8-7,0-10-9,0-9-7,1-7-5,4-3-3,3-3-2,3-2-2,4-5 0,7-2 1,6-3 2,7-3 1,0-6 3,-2-5 1,-3-7 4,-3-5 1,-4-1 3,-3 6 1,-3 7 2,-2 6 1,-11 7 2,-15 10 3,-15 10 3,-16 9 2,-12 4 2,-5 1 1,-7-1 2,-5 1 2,-4-1 0,0 1 0,0-1 1,0 1-1,6-6 0,13-8 2,12-10 0,13-9 1,15-9 0,19-5-4,19-7-1,19-5-3,15-4-2,13 0 0,12 0 0,13 0-1,2 0-1,-5 0-3,-7 0-3,-5 0-3,-11 1-1,-11 4 1,-14 3 1,-11 3 0,-12 6 1,-9 9 1,-10 10 1,-8 10 0,-14 5 2,-15 4 1,-15 3 1,-16 3 2,-12-1 0,-5-2 1,-7-3-1,-5-3 1,-6-4-1,-3-3 0,-3-3-2,-2-2 1,-1-3-1,3 1 3,3-1 1,4 1 2,5-3 3,10-2 3,10-3 4,9-3 3,9-4 3,9-3 2,10-3 2,10-2 2,19-5 0,32-2-4,31-3-3,32-3-4,24-2-4,19 0-6,19 0-5,19 0-7,12 0-4,6 0-2,7 0-3,6 0-2,-2 0-5,-9 0-10,-10 0-9,-8 0-8,-20 1-2,-28 4 6,-28 3 6,-27 3 7,-15-1 1,0-2-4,0-3-3,0-3-3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0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48200 1900 638,'96'28'141,"-5"6"-36,-7 7-35,-5 6-37,-6 1-22,-3-3-9,-3-3-11,-2-2-10,-9 3-9,-12 14-7,-13 11-6,-12 14-8,-12 2-2,-8-6 6,-10-6 4,-9-6 5,-7-7 4,-3-6 4,-3-6 4,-2-6 3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1"/>
    </inkml:context>
    <inkml:brush xml:id="br0">
      <inkml:brushProperty name="width" value="0.03647" units="cm"/>
      <inkml:brushProperty name="height" value="0.03647" units="cm"/>
    </inkml:brush>
  </inkml:definitions>
  <inkml:trace contextRef="#ctx0" brushRef="#br0">47800 3500 603,'-55'21'12,"41"-5"12,40-7 10,42-5 11,21-4 2,3 0-7,3 0-7,4 0-8,-6 4-4,-11 10-1,-14 10-1,-11 9-2,-12 6-3,-9 3-1,-10 3-4,-8 4-2,-8 1-1,-2 0-2,-3 0-1,-3 0-1,-4 1-1,-3 4-1,-3 3-1,-2 3-2,-6 4-1,-6 7 0,-6 6 1,-6 7-1,-4-3 1,1-8 3,-1-10 3,1-9 3,13-27-6,29-44-12,28-43-14,28-44-13,14-19-7,0 6-1,0 7-2,0 6-1,-7 10 2,-11 17 5,-14 15 4,-11 16 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4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84400 2700 630,'23'-46'2,"-3"10"2,-3 10 5,-2 9 2,0 4 5,7 1 7,6-1 7,7 1 6,2 1 2,1 3-3,-1 3-3,1 4-4,2-1-2,7-3-3,6-3-4,7-2-2,2-1-4,1 3-7,-1 3-5,1 4-5,-6-1-15,-8-3-23,-10-3-24,-9-2-23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1"/>
    </inkml:context>
    <inkml:brush xml:id="br0">
      <inkml:brushProperty name="width" value="0.02274" units="cm"/>
      <inkml:brushProperty name="height" value="0.02274" units="cm"/>
    </inkml:brush>
  </inkml:definitions>
  <inkml:trace contextRef="#ctx0" brushRef="#br0">49200 3400 967,'-25'21'30,"0"-5"-27,0-7-27,0-5-27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48650 3300 999,'-69'67'-43,"13"-16"3,12-15 4,13-15 4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5"/>
    </inkml:context>
    <inkml:brush xml:id="br0">
      <inkml:brushProperty name="width" value="0.03884" units="cm"/>
      <inkml:brushProperty name="height" value="0.03884" units="cm"/>
    </inkml:brush>
  </inkml:definitions>
  <inkml:trace contextRef="#ctx0" brushRef="#br0">48250 2100 566,'-25'-24'3,"0"4"7,0 3 7,0 3 7,7 4 6,17 7 8,15 6 6,16 7 7,12 4 0,9 3-8,10 3-9,10 4-8,2 1-6,-3 0-3,-3 0-5,-2 0-2,-5 0-6,-2 0-7,-3 0-7,-3 0-6,-4-2-6,-3-3-3,-3-3-5,-2-2-3,-6-1-2,-6 3 2,-6 3 1,-6 4 1,-10 7-1,-12 13-2,-13 12-2,-12 13-3,-15 6 2,-15 0 8,-15 0 8,-16 0 8,-8 1 5,0 4 2,0 3 2,0 3 1,1-4 3,4-8 1,3-10 1,3-9 2,4-7 1,7-3 2,6-3 0,7-2 2,5-5 3,7-2 6,6-3 6,7-3 6,18-6 4,31-5 6,32-7 4,31-5 6,26-8-2,22-5-5,22-7-6,23-5-6,3-3-5,-11 4-6,-14 3-5,-11 3-5,-12 3-6,-9 3-6,-10 3-6,-8 4-6,-12 1-6,-12 0-7,-13 0-6,-12 0-8,-12-5-5,-8-9-6,-10-10-6,-9-8-5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5"/>
    </inkml:context>
    <inkml:brush xml:id="br0">
      <inkml:brushProperty name="width" value="0.04192" units="cm"/>
      <inkml:brushProperty name="height" value="0.04192" units="cm"/>
    </inkml:brush>
  </inkml:definitions>
  <inkml:trace contextRef="#ctx0" brushRef="#br0">48600 1950 524,'-22'-47'5,"6"6"8,7 7 8,6 6 9,3 12 5,0 19 3,0 19 2,0 19 3,1 21-2,4 26-6,3 24-4,3 26-6,-5 24-4,-12 26-2,-13 24-3,-12 26-3,-12 8-1,-8-5-1,-10-7 0,-9-5 0,-5-9-6,0-9-11,0-10-11,0-8-10,3-11-4,6-8 1,7-10 2,6-9 2,7-18 2,10-24 2,10-26 3,9-24 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5"/>
    </inkml:context>
    <inkml:brush xml:id="br0">
      <inkml:brushProperty name="width" value="0.03518" units="cm"/>
      <inkml:brushProperty name="height" value="0.03518" units="cm"/>
    </inkml:brush>
  </inkml:definitions>
  <inkml:trace contextRef="#ctx0" brushRef="#br0">48300 4750 625,'48'3'4,"-3"6"8,-3 7 9,-2 6 7,0 3 6,7 0 2,6 0 2,7 0 3,0 3-1,-2 6-4,-3 7-3,-3 6-4,-4-1-9,-3-5-17,-3-7-17,-2-5-16,-3-6-7,1-3 1,-1-3 0,1-2 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5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49700 2850 533,'0'-41'48,"0"19"2,0 19 2,0 19 3,0 19-2,0 23-6,0 22-6,0 22-6,-2 15-7,-3 9-5,-3 10-5,-2 10-7,-5-1-6,-2-9-7,-3-10-8,-3-8-8,-1-12-5,4-12-5,3-13-2,3-12-5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6"/>
    </inkml:context>
    <inkml:brush xml:id="br0">
      <inkml:brushProperty name="width" value="0.04743" units="cm"/>
      <inkml:brushProperty name="height" value="0.04743" units="cm"/>
    </inkml:brush>
  </inkml:definitions>
  <inkml:trace contextRef="#ctx0" brushRef="#br0">50350 2200 463,'25'-25'0,"0"0"1,0 0-1,0 0 1,0 1 1,0 4 5,0 3 3,0 3 4,0 4 3,0 7 0,0 6 1,0 7 0,-2 5 0,-3 7-3,-3 6-2,-2 7-4,-3 10 1,1 16 1,-1 15 3,1 17 2,-3 11 2,-2 10 1,-3 10 2,-3 9 1,-6 9 0,-5 9 2,-7 10 0,-5 10 1,-3-1 0,4-9-4,3-10-2,3-8-2,3-12-3,3-12 0,3-13 0,4-12-2,1-12-2,0-8-5,0-10-7,0-9-4,-5-9-12,-9-5-18,-10-7-16,-8-5-18,-6-23-6,1-37 7,-1-38 6,1-37 6,2-24 8,7-9 9,6-10 8,7-8 9,4 3 6,3 20 4,3 18 4,4 20 3,-3 27 13,-5 38 20,-7 37 20,-5 38 22,-9 26 3,-9 16-13,-10 15-12,-8 17-12,-9 8-10,-6 4-3,-6 3-5,-6 3-5,2-8-6,14-19-9,11-18-8,14-19-10,7-13-7,3-6-4,3-6-5,4-6-4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6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50150 4750 468,'20'93'28,"-9"-11"0,-10-14-1,-8-11 0,-6-7 0,1 0-2,-1 0-2,1 0-1,1 0-3,3 0-1,3 0-4,4 0-1,8 1-2,17 4-1,15 3 0,16 3-1,12 3 0,9 3 0,10 3 1,10 4 0,4-1-1,0-3 0,0-3-2,0-2-1,-4-9 0,-5-12-1,-7-13 1,-5-12-1,-4-7 1,0 1 2,0-1 2,0 1 2,0-10 0,0-19 0,0-18-1,0-19-1,1-19 0,4-19-1,3-18 0,3-19-1,-4-15-1,-8-8-3,-10-10-3,-9-9-1,-10-1-5,-9 10-3,-10 10-5,-8 9-3,-9-4-5,-6-15-5,-6-15-5,-6-16-5,-4 9 0,1 34 7,-1 35 6,1 35 6,-3 18-4,-2 3-14,-3 3-15,-3 4-14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7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53800 2100 497,'-5'75'104,"-9"0"-25,-10 0-23,-8 0-26,-11 4-15,-8 10-6,-10 10-8,-9 9-8,-4-1-4,4-8-4,3-10-4,3-9-4,9-12-1,16-11 1,15-14 3,17-11 0,16-9 4,19-3 3,19-3 4,19-2 5,5-1 3,-5 3 5,-7 3 4,-5 4 4,-9 4 2,-9 6 0,-10 7-2,-8 6 0,-11 4 0,-8 4 1,-10 3 3,-9 3 0,-9-1 1,-5-2-3,-7-3-3,-5-3-1,6-6-7,23-5-8,22-7-9,22-5-9,10-4 0,1 0 7,-1 0 7,1 0 7,-4 4 5,-6 10 5,-6 10 5,-6 9 3,-7 9 3,-6 9 0,-6 10 1,-6 10 0,-7 4 2,-6 0 1,-6 0 2,-6 0 2,-4 0-2,1 0-4,-1 0-4,1 0-5,2-4-3,7-5-1,6-7-2,7-5-1,7-19-13,9-27-22,10-28-22,10-28-22,2-17-8,-3-2 7,-3-3 7,-2-3 7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7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54600 2250 519,'28'-27'0,"6"-3"0,7-3 0,6-2 0,7 0 8,10 7 15,10 6 16,9 7 15,6 4 4,3 3-4,3 3-7,4 4-5,-4 5-5,-9 10-5,-10 10-6,-8 9-5,-11 7-4,-8 7-5,-10 6-5,-9 7-3,-10 8-5,-9 14-1,-10 11-3,-8 14-2,-14 3-2,-15-2-4,-15-3-2,-16-3-2,-15-1-4,-11 4-3,-14 3-2,-11 3-4,-7-8-1,0-19 0,0-18 2,0-19-1,7-15 2,17-8 3,15-10 1,16-9 3,13-13 2,14-16 3,11-15 4,14-15 3,10-4 2,9 9 1,10 10 2,10 10 1,10-3 0,13-11-1,12-14-1,13-11-1,16-9 5,23-3 8,22-3 9,22-2 9,-2 6 4,-25 20 0,-25 18-2,-25 20 1,-18 8-2,-8 1 0,-10-1-1,-9 1-2,-13 12-5,-16 25-12,-15 25-11,-15 25-11,-18 17-5,-19 9 3,-18 10 3,-19 10 3,-13 4-1,-6 0-3,-6 0-4,-6 0-4,1-8-2,9-16 1,10-15-1,10-15 1,11-15 4,17-12 9,15-13 10,16-12 9,21-9 9,29-2 9,28-3 8,28-3 10,18-10 0,10-16-6,10-15-8,9-15-6,4-11-9,1-2-9,-1-3-11,1-3-9,-4-10-9,-6-16-7,-6-15-8,-6-15-6,-13 2-1,-19 22 6,-18 22 6,-19 23 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4"/>
    </inkml:context>
    <inkml:brush xml:id="br0">
      <inkml:brushProperty name="width" value="0.05777" units="cm"/>
      <inkml:brushProperty name="height" value="0.05777" units="cm"/>
      <inkml:brushProperty name="color" value="#F2395B"/>
    </inkml:brush>
  </inkml:definitions>
  <inkml:trace contextRef="#ctx0" brushRef="#br0">85750 1050 380,'-4'-68'4,"-5"17"8,-7 15 6,-5 16 9,-3 18 8,4 22 9,3 22 9,3 23 10,1 13 0,1 6-8,-1 7-8,1 6-7,1 6-7,3 6-4,3 7-4,4 6-5,-1 7-3,-3 10-4,-3 10-3,-2 9-3,-3 7-3,1 7-3,-1 6-4,1 7-3,-1-6-4,1-15-5,-1-15-7,1-16-4,-1-7-6,1 4-7,-1 3-6,1 3-5,-1-11-3,1-25 1,-1-25 1,1-25 1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8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55100 1500 448,'-27'-30'0,"-3"-9"-1,-3-10 1,-2-8-1,0 5 10,7 22 18,6 22 18,7 23 19,2 19 4,1 19-10,-1 19-9,1 19-10,1 18-6,3 19-4,3 19-3,4 19-4,-1 19-3,-3 23-2,-3 22-2,-2 22-3,-5 15-2,-2 9-3,-3 10-3,-3 10-4,-2 7-2,0 6-3,0 7-3,0 6-3,3 4-3,6 4-3,7 3-2,6 3-3,3-10-2,0-21 1,0-22 0,0-22 1,-2-18-3,-3-11-8,-3-14-7,-2-11-8,-1-28 2,3-40 8,3-40 9,4-41 9,-1-23 3,-3-2-5,-3-3-4,-2-3-4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8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53550 5650 546,'-2'-50'0,"-3"0"0,-3 0 0,-2 0 0,2 1 0,9 4 0,10 3 0,10 3 0,13 1 9,19 1 15,19-1 17,19 1 17,13 1 3,10 3-8,10 3-10,9 4-8,-2 4-7,-12 6-8,-13 7-5,-12 6-7,-13 7-5,-12 10-2,-13 10-4,-12 9-2,-18 12-6,-21 16-10,-22 15-10,-22 17-10,-19 10-2,-16 6 4,-15 7 4,-15 6 4,-11-1 6,-2-5 5,-3-7 6,-3-5 6,2-11 3,10-11 0,10-14-1,9-11 0,12-12 8,16-9 16,15-10 15,17-8 17,14-8 5,17-2-5,15-3-4,16-3-4,21-9-6,29-11-7,28-14-6,28-11-8,20-14-10,13-11-16,12-14-14,13-11-16,-7 0-4,-24 17 5,-26 15 7,-24 16 5,-20 9-2,-11 3-9,-14 3-10,-11 4-9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29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62250 2100 579,'-4'-41'77,"-5"19"-11,-7 19-9,-5 19-11,-9 21-8,-9 26-5,-10 24-6,-8 26-5,-9 16-4,-6 10-3,-6 10-3,-6 9-4,-1-1-7,7-8-11,6-10-12,7-9-11,8-13-8,14-16-3,11-15-3,14-15-3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0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62550 2300 506,'95'0'39,"-9"0"-2,-10 0-4,-8 0-2,-4 3-4,3 6-7,3 7-6,4 6-7,-4 3-3,-9 0-3,-10 0-2,-8 0-2,-9 3 0,-6 6 2,-6 7 0,-6 6 2,-9 9 5,-8 13 7,-10 12 6,-9 13 8,-7 9 4,-3 6 0,-3 7 0,-2 6 0,-3 1-3,1-3-5,-1-3-5,1-2-6,2-8-4,7-8-2,6-10-2,7-9-3,2-10-3,1-9 0,-1-10-1,1-8-2,-7-11-8,-12-8-15,-13-10-15,-12-9-15,-7-18-5,1-24 7,-1-26 6,1-24 6,4-23 6,9-18 3,10-19 5,10-18 4,7 0 5,6 23 5,7 22 5,6 22 5,3 18 6,0 16 6,0 15 5,0 17 5,-2 16 10,-3 19 13,-3 19 14,-2 19 13,-12 18 0,-19 19-14,-18 19-13,-19 19-14,-8 2-9,3-11-5,3-14-4,4-11-5,7-12-6,13-9-7,12-10-7,13-8-7,31-20-9,50-28-9,50-28-12,50-27-9,20-17 0,-9-3 13,-10-3 11,-8-2 12,-17 5 10,-21 16 5,-22 15 6,-22 17 5,-22 14 12,-22 17 18,-22 15 16,-21 16 17,-18 13 3,-12 14-11,-13 11-10,-12 14-12,-7 3-9,1-2-6,-1-3-6,1-3-7,1-2-6,3 0-6,3 0-5,4 0-6,4-4-2,6-5 0,7-7 1,6-5 0,6-8-3,6-5-7,7-7-6,6-5-7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0"/>
    </inkml:context>
    <inkml:brush xml:id="br0">
      <inkml:brushProperty name="width" value="0.03105" units="cm"/>
      <inkml:brushProperty name="height" value="0.03105" units="cm"/>
    </inkml:brush>
  </inkml:definitions>
  <inkml:trace contextRef="#ctx0" brushRef="#br0">60450 5150 708,'0'48'110,"0"-3"-27,0-3-27,0-2-27,1-3-17,4 1-10,3-1-10,3 1-10,4-6-6,7-8-6,6-10-4,7-9-6,0-4-2,-2 4-1,-3 3-1,-3 3-1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0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61900 5850 517,'23'25'2,"-3"0"5,-3 0 5,-2 0 4,-1 1 4,3 4 3,3 3 1,4 3 3,4-1 0,6-2 1,7-3 1,6-3-1,4-1 0,4 4-3,3 3-2,3 3-2,-2-2-3,-6-6-2,-6-6-4,-6-6-3,-6-2 0,-2 3 0,-3 3 2,-3 4 1,-6-20-3,-5-40-8,-7-40-7,-5-41-8,0-18-4,10 7-3,10 6-2,9 7-3,6 10 1,3 16 2,3 15 4,4 17 2,1 11 1,0 10 1,0 10 0,0 9 1,4 6 6,10 3 11,10 3 12,9 4 10,1 4 6,-6 6 1,-6 7-1,-6 6 0,-7 4 0,-6 4-2,-6 3-2,-6 3-1,-7 1-11,-6 1-18,-6-1-18,-6 1-19,-12-4-15,-15-6-9,-15-6-10,-16-6-10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0"/>
    </inkml:context>
    <inkml:brush xml:id="br0">
      <inkml:brushProperty name="width" value="0.02604" units="cm"/>
      <inkml:brushProperty name="height" value="0.02604" units="cm"/>
    </inkml:brush>
  </inkml:definitions>
  <inkml:trace contextRef="#ctx0" brushRef="#br0">62700 5050 844,'-33'-21'46,"34"10"-6,35 10-7,35 9-7,10 2-16,-12-2-25,-13-3-26,-12-3-25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1"/>
    </inkml:context>
    <inkml:brush xml:id="br0">
      <inkml:brushProperty name="width" value="0.03761" units="cm"/>
      <inkml:brushProperty name="height" value="0.03761" units="cm"/>
    </inkml:brush>
  </inkml:definitions>
  <inkml:trace contextRef="#ctx0" brushRef="#br0">64950 3550 585,'0'150'141,"0"0"-33,0 0-32,0 0-32,-4-4-21,-5-5-8,-7-7-7,-5-5-9,-4-12-8,0-16-6,0-15-7,0-15-7,1-14-10,4-8-13,3-10-12,3-9-13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1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65650 3250 453,'25'-24'0,"0"4"2,0 3 2,0 3 1,1 1 1,4 1 1,3-1 1,3 1 1,-2 10 7,-6 22 10,-6 22 13,-6 23 11,-4 10 4,1 0-5,-1 0-4,1 0-3,-1 3-6,1 6-4,-1 7-5,1 6-5,-1 6-4,1 6-3,-1 7-3,1 6-3,-3 1-3,-2-3-1,-3-3-3,-3-2-2,-4-1-2,-3 3-4,-3 3-4,-2 4-3,-5-6-3,-2-11-1,-3-14 0,-3-11 0,-12-23-5,-18-31-7,-19-31-9,-18-31-6,-7-26-2,6-18 6,7-19 6,6-18 6,9-7 4,13 6 5,12 7 3,13 6 5,9 7 3,6 10 6,7 10 5,6 9 5,6 7 3,6 7 1,7 6 2,6 7 1,3 5 1,0 7-1,0 6 0,0 7-1,-2 8-2,-3 14-6,-3 11-5,-2 14-5,-12 11-1,-19 14 0,-18 11 3,-19 14 1,-8 3 1,3-2-1,3-3 0,4-3 0,4-7 0,6-9 3,7-10 2,6-8 2,9-14-1,13-15-5,12-15-6,13-16-5,15-19-4,19-22-4,19-22-2,19-21-4,5-18-1,-5-12-1,-7-13 1,-5-12 0,-9-1 2,-9 14 4,-10 11 4,-8 14 5,-11 14 5,-8 20 7,-10 18 7,-9 20 8,-9 17 9,-5 20 12,-7 18 12,-5 20 12,-6 21 0,-3 25-11,-3 25-12,-2 25-12,2 0-7,9-25-5,10-25-3,10-25-5,4-13-5,0 1-9,0-1-7,0 1-9,7-7-5,17-12-5,15-13-3,16-12-5,2-9 2,-8-2 6,-10-3 6,-9-3 6,-4-2 2,4 0-2,3 0-1,3 0-2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2"/>
    </inkml:context>
    <inkml:brush xml:id="br0">
      <inkml:brushProperty name="width" value="0.04335" units="cm"/>
      <inkml:brushProperty name="height" value="0.04335" units="cm"/>
    </inkml:brush>
  </inkml:definitions>
  <inkml:trace contextRef="#ctx0" brushRef="#br0">67150 2550 507,'203'-179'28,"-44"45"2,-43 43 1,-44 45 1,-26 24 0,-5 6 1,-7 7-1,-5 6 1,-6 7-3,-3 10-4,-3 10-4,-2 9-5,-5 10-2,-2 14 0,-3 11 0,-3 14 0,-4 8-1,-3 7-1,-3 6-2,-2 7-1,-5-1-1,-2-6-1,-3-6-2,-3-6 0,-7-6-2,-9-2-1,-10-3-1,-8-3-1,-11-4-4,-8-3-3,-10-3-6,-9-2-4,-9-5-4,-5-2-6,-7-3-3,-5-3-6,-3-7-2,4-9-2,3-10-2,3-8-2,6-8 1,9-2 2,10-3 3,10-3 2,11-6 4,17-5 4,15-7 3,16-5 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4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86400 2600 507,'29'-24'8,"10"4"14,10 3 16,9 3 16,1 3 4,-6 3-4,-6 3-5,-6 4-4,-4 4-5,1 6-6,-1 7-4,1 6-6,-4 9-6,-6 13-5,-6 12-7,-6 13-7,-10 12-4,-12 13-2,-13 12-2,-12 13-3,-9 1-1,-2-9-3,-3-10-2,-3-8-3,1-14 0,6-15 2,7-15 0,6-16 2,17-13 7,28-9 11,28-10 12,29-8 13,26-12 3,25-12-4,25-13-4,25-12-4,7-4-7,-8 7-7,-10 6-10,-9 7-8,-15 5-10,-18 7-13,-19 6-12,-18 7-12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2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66450 3500 523,'48'-24'0,"-3"4"0,-3 3 0,-2 3 0,-3 3 1,1 3 2,-1 3 3,1 4 2,2 1 2,7 0 3,6 0 4,7 0 3,5 1 3,7 4 3,6 3 4,7 3 3,8 6 0,14 9-2,11 10-4,14 10-2,7 4-1,3 0 4,3 0 2,4 0 3,-4 1-3,-9 4-12,-10 3-11,-8 3-10,-11-1-11,-8-2-11,-10-3-10,-9-3-11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2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67100 4650 463,'-47'0'5,"6"0"9,7 0 10,6 0 10,7 6 9,10 13 9,10 12 11,9 13 9,6 16-2,3 23-13,3 22-14,4 22-12,-3 15-12,-5 9-10,-7 10-8,-5 10-11,-6 0-5,-3-5-2,-3-7-3,-2-5-2,-3-12-4,1-16-9,-1-15-6,1-15-9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2"/>
    </inkml:context>
    <inkml:brush xml:id="br0">
      <inkml:brushProperty name="width" value="0.04132" units="cm"/>
      <inkml:brushProperty name="height" value="0.04132" units="cm"/>
    </inkml:brush>
  </inkml:definitions>
  <inkml:trace contextRef="#ctx0" brushRef="#br0">67350 5150 532,'187'-68'131,"-24"17"-28,-26 15-29,-24 16-28,-21 10-18,-16 7-7,-15 6-6,-15 7-8,-12 8-2,-6 14-1,-6 11 2,-6 14 0,-18 19 0,-28 29-3,-28 28-2,-27 28-2,-15 10 0,0-5 0,0-7 2,0-5 0,6-15 2,13-22-1,12-22 2,13-21 0,23-31-11,34-36-19,35-39-21,35-36-21,13-18-7,-6 3 4,-6 3 5,-6 4 5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3"/>
    </inkml:context>
    <inkml:brush xml:id="br0">
      <inkml:brushProperty name="width" value="0.05066" units="cm"/>
      <inkml:brushProperty name="height" value="0.05066" units="cm"/>
    </inkml:brush>
  </inkml:definitions>
  <inkml:trace contextRef="#ctx0" brushRef="#br0">70950 3250 434,'-22'-16'39,"6"19"13,7 19 10,6 19 13,1 18-2,-3 19-11,-3 19-13,-2 19-12,-5 13-7,-2 10-5,-3 10-4,-3 9-3,-2-2-5,0-12-5,0-13-6,0-12-6,0-10-6,0-6-8,0-6-7,0-6-8,3-10-5,6-12-3,7-13-2,6-12-3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3"/>
    </inkml:context>
    <inkml:brush xml:id="br0">
      <inkml:brushProperty name="width" value="0.04966" units="cm"/>
      <inkml:brushProperty name="height" value="0.04966" units="cm"/>
    </inkml:brush>
  </inkml:definitions>
  <inkml:trace contextRef="#ctx0" brushRef="#br0">71300 2900 443,'46'-46'31,"-5"10"-3,-7 10-3,-5 9-3,-1 6-5,6 3-7,7 3-6,6 4-6,6 1-1,6 0 6,7 0 6,6 0 6,-4 6 4,-11 13 3,-14 12 4,-11 13 3,-15 15-1,-16 19-8,-15 19-6,-15 19-7,-23 12-4,-28 6-2,-28 7-2,-27 6 0,-6-7-3,19-18-1,19-19-1,19-18-1,15-17-1,13-11 1,12-14 1,13-11 0,21-4 1,32 6-1,31 7 0,32 6 0,19-2 1,10-9 0,10-10 2,9-8 1,-4-4 1,-15 3 1,-15 3 2,-16 4 2,-15 2 3,-11 4 4,-14 3 4,-11 3 4,-11 3 3,-5 3-1,-7 3 0,-5 4-1,-11 4 1,-11 6 0,-14 7 0,-11 6 0,-11 3 0,-5 0-1,-7 0-2,-5 0-2,-9 1-4,-9 4-6,-10 3-8,-8 3-6,-1-5-4,9-12-2,10-13-2,10-12-2,8-12-12,10-8-24,10-10-22,9-9-24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3"/>
    </inkml:context>
    <inkml:brush xml:id="br0">
      <inkml:brushProperty name="width" value="0.05946" units="cm"/>
      <inkml:brushProperty name="height" value="0.05946" units="cm"/>
    </inkml:brush>
  </inkml:definitions>
  <inkml:trace contextRef="#ctx0" brushRef="#br0">73250 4600 369,'-36'-24'100,"28"4"-7,28 3-6,29 3-5,13 3-10,1 3-12,-1 3-11,1 4-12,5 1-11,14 0-9,11 0-9,14 0-10,8-2-5,7-3-2,6-3-3,7-2-1,0-1-3,-2 3-2,-3 3-1,-3 4-3,-7 1-4,-9 0-7,-10 0-5,-8 0-6,-11 0-1,-8 0 5,-10 0 5,-9 0 6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4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75950 3250 470,'32'28'143,"17"6"-30,15 7-32,16 6-30,12 3-18,9 0-7,10 0-5,10 0-6,0 1-4,-5 4-3,-7 3-1,-5 3-2,-9-1-1,-9-2 0,-10-3-1,-8-3 0,-12-4-1,-12-3-3,-13-3-1,-12-2-3,-15 2 0,-15 9 1,-15 10 0,-16 10 1,-19 2 0,-22-3-3,-22-3-1,-21-2-1,-12-1-2,1 3 1,-1 3 1,1 4 0,5 2-5,14 4-11,11 3-10,14 3-11,14-5-5,20-12 3,18-13 2,20-12 2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6:34"/>
    </inkml:context>
    <inkml:brush xml:id="br0">
      <inkml:brushProperty name="width" value="0.04956" units="cm"/>
      <inkml:brushProperty name="height" value="0.04956" units="cm"/>
    </inkml:brush>
  </inkml:definitions>
  <inkml:trace contextRef="#ctx0" brushRef="#br0">80300 3300 443,'-24'-69'6,"4"13"9,3 12 11,3 13 11,-1 6 3,-2 0-1,-3 0-2,-3 0-1,-4 3-2,-3 6-2,-3 7-1,-2 6-2,-9 12-3,-12 19-7,-13 19-5,-12 19-6,-9 15-2,-2 13 1,-3 12 1,-3 13 1,-1 7 1,4 4 1,3 3 1,3 3 1,4-5 0,7-12-2,6-13-3,7-12-1,7-9-2,9-2-1,10-3-2,10-3 0,16-4-3,26-3-2,24-3-3,26-2-2,38-9-5,54-12-8,53-13-8,53-12-8,37-13-3,22-12 5,22-13 4,23-12 3,-23-7-4,-66 1-11,-65-1-11,-65 1-13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8:28"/>
    </inkml:context>
    <inkml:brush xml:id="br0">
      <inkml:brushProperty name="width" value="0.02518" units="cm"/>
      <inkml:brushProperty name="height" value="0.02518" units="cm"/>
      <inkml:brushProperty name="color" value="#00BFF3"/>
    </inkml:brush>
  </inkml:definitions>
  <inkml:trace contextRef="#ctx0" brushRef="#br0">87900 14750 873,'-8'-115'8,"-16"-27"16,-15-28 15,-15-28 17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8:33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39900 24300 440,'-18'23'14,"17"-3"3,15-3 5,16-2 4,5-3 0,-2 1-5,-3-1-6,-3 1-3,1-1-4,6 1-1,7-1-1,6 1 0,4-3-2,4-2 0,3-3 0,3-3-1,3-4 0,3-3 0,3-3 1,4-2 0,-1-3 0,-3 1 1,-3-1-1,-2 1 1,-3 1-1,1 3 1,-1 3-1,1 4-1,1 1 1,3 0-1,3 0 1,4 0-1,-1 0 0,-3 0 0,-3 0-1,-2 0 0,-1 0 0,3 0 0,3 0-1,4 0 1,-1 0-1,-3 0 1,-3 0 0,-2 0 0,-3 0 1,1 0-1,-1 0 0,1 0 0,-1 0 1,1 0-1,-1 0 1,1 0-1,-1 1 0,1 4 0,-1 3-2,1 3 0,-3-1 0,-2-2 0,-3-3 1,-3-3-1,-1-2 2,4 0-1,3 0 0,3 0 1,3-2 0,3-3 0,3-3 0,4-2 1,2-3-1,4 1 0,3-1 1,3 1 0,1 1-1,1 3 1,-1 3-1,1 4 1,-4 1-1,-6 0-1,-6 0 0,-6 0-1,-4 0 0,1 0 0,-1 0-1,1 0 0,1 0 1,3 0-1,3 0 0,4 0 0,1 0 0,0 0 0,0 0 0,0 0 0,0 0 1,0 0 0,0 0 1,0 0 0,0 0 1,0 0-1,0 0 0,0 0 0,1 0-1,4 0 1,3 0-1,3 0 0,1 0 0,1 0 0,-1 0 0,1 0 0,1 0 0,3 0 0,3 0 1,4 0 0,-1 0 0,-3 0 1,-3 0 0,-2 0 0,-3 1 0,1 4 0,-1 3 0,1 3-1,-1-1 1,1-2-1,-1-3 0,1-3 0,1-4-1,3-3 1,3-3 0,4-2 0,-1-3 0,-3 1 2,-3-1 0,-2 1 2,-1 1 0,3 3-1,3 3 0,4 4-2,1 1 1,0 0-1,0 0-1,0 0 0,1 0-1,4 0 1,3 0 0,3 0 0,-1 0-1,-2 0 1,-3 0 0,-3 0 1,-1-2-1,4-3 0,3-3 1,3-2 0,-2-1 0,-6 3-1,-6 3 1,-6 4 0,-2 1 0,3 0 0,3 0 0,4 0-1,2 0 0,4 0 1,3 0-1,3 0 1,3 0-1,3 0 1,3 0-1,4 0 1,-1 0-1,-3 0 0,-3 0 0,-2 0-1,-5 0-1,-2 0 2,-3 0-1,-3 0 1,-1 1-1,4 4 1,3 3-1,3 3-1,1-1 1,1-2-1,-1-3 1,1-3 0,1-2 0,3 0 0,3 0 0,4 0 1,-1 0 0,-3 0 0,-3 0-1,-2 0 1,-6 1-1,-6 4 0,-6 3 1,-6 3-1,-4 1 0,1 1 1,-1-1-1,1 1 0,-1-1 0,1 1 0,-1-1 1,1 1-1,-1-3 1,1-2 0,-1-3 0,1-3 1,-1-2-1,1 0 1,-1 0-1,1 0 1,-1 0-1,1 0 0,-1 0 1,1 0 0,1 0 0,3 0 0,3 0-1,4 0 0,-3 0 0,-5 0 0,-7 0-1,-5 0 1,-1 0 0,6 0-1,7 0 0,6 0 0,1 0-1,-3 0 1,-3 0-1,-2 0-1,-5 0 1,-2 0-1,-3 0 1,-3 0 0,-1 0 0,4 0 1,3 0 1,3 0 0,1 0 1,1 0 0,-1 0-1,1 0 1,-1 0 0,1 0-1,-1 0 1,1 0-1,2 1 1,7 4-1,6 3 0,7 3-1,0-1 0,-2-2 1,-3-3-1,-3-3 1,-2-1-1,0 4 0,0 3 0,0 3-1,1-1 1,4-2-1,3-3 1,3-3-1,3-2 1,3 0 0,3 0 1,4 0 0,5 0 0,10 0 1,10 0-1,9 0 1,9-2 0,9-3 0,10-3 1,10-2 0,2-3 0,-3 1-1,-3-1 0,-2 1-2,-1-1 1,3 1-2,3-1 1,4 1-1,-1-1 1,-3 1-1,-3-1 0,-2 1 1,-5 1-1,-2 3 2,-3 3 0,-3 4 1,-4 1 0,-3 0 0,-3 0-1,-2 0 1,-3 3-1,1 6 0,-1 7-1,1 6 1,-1 1-1,1-3 0,-1-3 0,1-2-1,-1-5 0,1-2 1,-1-3-1,1-3 1,-1-2-1,1 0 2,-1 0 0,1 0 0,-3 0 1,-2 0-1,-3 0 0,-3 0 0,1 0-1,6 0 1,7 0 0,6 0-1,3 0 1,0 0-1,0 0 1,0 0-1,1-4 0,4-5 1,3-7-1,3-5 0,4-4 1,7 0-1,6 0 0,7 0 0,0 1 1,-2 4 0,-3 3 0,-3 3 1,-4 1 0,-3 1 0,-3-1-1,-2 1 0,-6 1 0,-6 3-2,-6 3 1,-6 4-1,-4 1 0,1 0-1,-1 0 1,1 0 0,-3 1-1,-2 4 1,-3 3 0,-3 3 0,-2-1 0,0-2 1,0-3 0,0-3 1,0-2 0,0 0 0,0 0 1,0 0-1,-2 0 1,-3 0-1,-3 0 1,-2 0-1,0 0 0,7 0 0,6 0-1,7 0 1,0-2 0,-2-3-1,-3-3 0,-3-2-1,-1-3 0,4 1 1,3-1-1,3 1 0,-1-1 1,-2 1-1,-3-1 1,-3 1 0,-2-1 0,0 1 1,0-1 0,0 1 0,0-1 0,0 1 0,0-1 1,0 1 0,-4-1 0,-5 1-1,-7-1 0,-5 1 0,-4 1-1,0 3 1,0 3 0,0 4 0,0-1-1,0-3 1,0-3-2,0-2 1,-2-3-1,-3 1 1,-3-1-1,-2 1 1,-5 1 0,-2 3-1,-3 3 0,-3 4 0,-2 1 0,0 0 0,0 0 0,0 0 0,-2 0 0,-3 0 1,-3 0-1,-2 0 1,-3-2-1,1-3 1,-1-3 1,1-2-1,1-1 1,3 3 1,3 3-1,4 4 1,-3 1 1,-5 0-2,-7 0 1,-5 0-1,-4-2 0,0-3-2,0-3 1,0-2-1,1-1-1,4 3 0,3 3 0,3 4 0,1 1 0,1 0 0,-1 0 1,1 0-1,-3 0 1,-2 0 0,-3 0 1,-3 0-1,-2 0 0,0 0 0,0 0 0,0 0-1,-2 0 0,-3 0-1,-3 0 0,-2 0-1,-5 0 0,-2 0 0,-3 0 1,-3 0 0,-4-2-8,-3-3-16,-3-3-17,-2-2-17,-11-3-7,-15 1-1,-15-1 2,-16 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7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45650 1000 514,'-83'43'37,"34"-11"3,35-14 3,35-11 3,27-9-1,22-3-4,22-3-3,23-2-5,10-5-3,0-2-4,0-3-3,0-3-4,-5-1-2,-9 4-2,-10 3-2,-8 3-1,-11 3-5,-8 3-7,-10 3-6,-9 4-7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66375 12425 333,'157'63'167,"51"46"-1,49 47 1,51 47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9:51"/>
    </inkml:context>
    <inkml:brush xml:id="br0">
      <inkml:brushProperty name="width" value="0.02228" units="cm"/>
      <inkml:brushProperty name="height" value="0.02228" units="cm"/>
      <inkml:brushProperty name="color" value="#F2395B"/>
    </inkml:brush>
  </inkml:definitions>
  <inkml:trace contextRef="#ctx0" brushRef="#br0">83200 5350 987,'-183'1'11,"34"4"-9,35 3-10,35 3-10,27-5-6,22-12-3,22-13-4,23-12-4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9:54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74800 19350 436,'-15'-22'11,"23"6"23,22 7 22,22 6 22,12 1 4,3-3-15,3-3-15,4-2-14,4-5-10,6-2-5,7-3-6,6-3-4,1-1-2,-3 4-1,-3 3-1,-2 3 1,-5 4-1,-2 7-2,-3 6-2,-3 7-2,-4 2-3,-3 1-8,-3-1-6,-2 1-7,-5-3-4,-2-2 0,-3-3-1,-3-3 0,-1-2-1,4 0 0,3 0 0,3 0-1,-4-2 1,-8-3 3,-10-3 1,-9-2 3,-9-5 0,-5-2 0,-7-3-1,-5-3 0,-9 1-2,-9 6-2,-10 7-2,-8 6-3,-4 1 1,3-3 5,3-3 3,4-2 5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9:54"/>
    </inkml:context>
    <inkml:brush xml:id="br0">
      <inkml:brushProperty name="width" value="0.05429" units="cm"/>
      <inkml:brushProperty name="height" value="0.05429" units="cm"/>
      <inkml:brushProperty name="color" value="#F2395B"/>
    </inkml:brush>
  </inkml:definitions>
  <inkml:trace contextRef="#ctx0" brushRef="#br0">76000 18350 405,'-66'-91'32,"19"19"1,19 19 1,19 19 1,10 16 3,4 17 4,3 15 4,3 16 4,1 10 0,1 7-5,-1 6-6,1 7-5,-3 7-5,-2 9-5,-3 10-5,-3 10-4,-2 7-3,0 6-4,0 7-2,0 6-3,0 4-3,0 4-2,0 3-3,0 3-3,0-2-4,0-6-6,0-6-6,0-6-5,0-9-4,0-8 0,0-10 0,0-9 0,0-10-1,0-9-2,0-10-1,0-8-3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9:55"/>
    </inkml:context>
    <inkml:brush xml:id="br0">
      <inkml:brushProperty name="width" value="0.05791" units="cm"/>
      <inkml:brushProperty name="height" value="0.05791" units="cm"/>
      <inkml:brushProperty name="color" value="#F2395B"/>
    </inkml:brush>
  </inkml:definitions>
  <inkml:trace contextRef="#ctx0" brushRef="#br0">78450 18700 379,'25'-29'74,"0"-5"-10,0-7-10,0-5-9,-4-4-8,-5 0-6,-7 0-7,-5 0-5,-4 0-5,0 0-3,0 0-2,0 0-3,-4 1-1,-5 4-1,-7 3 0,-5 3 0,-8 4 0,-5 7 1,-7 6 1,-5 7 1,-4 7 0,0 9-1,0 10 0,0 10-1,0 11 0,0 17-1,0 15-1,0 16-1,0 7 0,0 1-1,0-1 0,0 1-1,3-1 0,6 1 0,7-1 1,6 1 0,4 1 0,4 3 0,3 3-1,3 4 1,3-3-1,3-5 1,3-7-1,4-5 0,8-11-1,17-11-3,15-14-4,16-11-2,9-18-3,3-22-3,3-22-1,4-21-3,1-17-1,0-8 1,0-10 1,0-9 0,-4-2 2,-5 6 2,-7 7 3,-5 6 1,-9 6 1,-9 6 2,-10 7 0,-8 6 2,-6 6 2,1 6 3,-1 7 4,1 6 3,-3 10 8,-2 17 12,-3 15 12,-3 16 13,1 13 1,6 14-7,7 11-7,6 14-8,1 0-5,-3-8-5,-3-10-4,-2-9-4,-1 1-3,3 13-1,3 12-3,4 13-1,2 2-1,4-5-2,3-7-3,3-5 0,1-6-6,1-3-9,-1-3-8,1-2-8,-1-6-8,1-6-4,-1-6-5,1-6-5,-3-6-4,-2-2 0,-3-3-3,-3-3-1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9:57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73800 37100 479,'-43'-24'9,"17"4"18,15 3 17,16 3 18,13 3 3,14 3-11,11 3-12,14 4-11,11-1-6,14-3-2,11-3-2,14-2-1,-1-1-2,-12 3-4,-13 3-2,-12 4-2,2 1-2,20 0 0,18 0 1,20 0-1,2 1 0,-12 4-5,-13 3-5,-12 3-3,-10 3-6,-6 3-9,-6 3-9,-6 4-8,-7-3-6,-6-5-2,-6-7-4,-6-5-3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9:58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75050 35800 446,'-90'-60'10,"23"32"21,22 31 21,22 32 20,12 25 4,3 23-12,3 22-12,4 22-13,1 5-7,0-8-3,0-10-3,0-9-4,-2 2-4,-3 17-4,-3 15-4,-2 16-4,-1 10-6,3 7-5,3 6-7,4 7-6,-1-1-2,-3-6 1,-3-6 2,-2-6 1,0-15-5,7-21-11,6-22-11,7-22-10,4-21-6,3-18 0,3-19 1,4-18 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9:58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76750 34800 398,'-22'56'125,"6"13"-25,7 12-27,6 13-25,1 10-16,-3 10-3,-3 10-5,-2 9-3,-1 4-3,3 1-3,3-1-1,4 1-3,-3 4-1,-5 9-2,-7 10-2,-5 10-3,-4-1 1,0-9 1,0-10 1,0-8 1,3-14 1,6-15-1,7-15-2,6-16 0,13-41-11,23-66-18,22-65-19,22-65-20,8-21-1,-2 25 12,-3 25 14,-3 25 14,-4 18 8,-3 14 1,-3 11 3,-2 14 1,-3 11 8,1 14 11,-1 11 13,1 14 12,-3 13 6,-2 16 1,-3 15 0,-3 17 1,-9 7-2,-11 0-8,-14 0-6,-11 0-6,-9 0-5,-3 0-2,-3 0-2,-2 0-3,-8 0-1,-8 0-3,-10 0-2,-9 0-3,-13 3-3,-16 6-3,-15 7-5,-15 6-5,-7-7-3,3-18-7,3-19-4,4-18-6,5-18-2,10-16 3,10-15 1,9-15 2,10-7-3,14 3-8,11 3-7,14 4-9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02"/>
    </inkml:context>
    <inkml:brush xml:id="br0">
      <inkml:brushProperty name="width" value="0.05219" units="cm"/>
      <inkml:brushProperty name="height" value="0.05219" units="cm"/>
      <inkml:brushProperty name="color" value="#00BFF3"/>
    </inkml:brush>
  </inkml:definitions>
  <inkml:trace contextRef="#ctx0" brushRef="#br0">90550 19550 421,'-143'-27'83,"67"-3"-11,65-3-12,66-2-12,29-1-8,-6 3-3,-6 3-2,-6 4-4,-4 2-3,1 4-2,-1 3-4,1 3-2,1 3-2,3 3-2,3 3-1,4 4-2,2 5-3,4 10-6,3 10-4,3 9-7,-1 1-4,-2-6-5,-3-6-3,-3-6-6,-6-6-2,-5-2-1,-7-3 0,-5-3-2,-6-2 1,-3 0 2,-3 0 4,-2 0 1,-6-4 0,-6-5-5,-6-7-6,-6-5-5,-7-6-1,-6-3 3,-6-3 2,-6-2 3,-6-3 2,-2 1 5,-3-1 5,-3 1 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03"/>
    </inkml:context>
    <inkml:brush xml:id="br0">
      <inkml:brushProperty name="width" value="0.05976" units="cm"/>
      <inkml:brushProperty name="height" value="0.05976" units="cm"/>
      <inkml:brushProperty name="color" value="#00BFF3"/>
    </inkml:brush>
  </inkml:definitions>
  <inkml:trace contextRef="#ctx0" brushRef="#br0">91650 18250 368,'-2'-40'15,"-3"23"27,-3 22 26,-2 22 25,-3 15 4,1 9-20,-1 10-18,1 10-20,-1 5-11,1 4-4,-1 3-4,1 3-5,-1 4-1,1 7-2,-1 6-1,1 7 0,-1 8-5,1 14-7,-1 11-9,1 14-8,-1 5-6,1 1-4,-1-1-4,1 1-4,-1-6-4,1-8-1,-1-10-3,1-9-1,1-15 2,3-18 9,3-19 7,4-18 8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03"/>
    </inkml:context>
    <inkml:brush xml:id="br0">
      <inkml:brushProperty name="width" value="0.05387" units="cm"/>
      <inkml:brushProperty name="height" value="0.05387" units="cm"/>
      <inkml:brushProperty name="color" value="#00BFF3"/>
    </inkml:brush>
  </inkml:definitions>
  <inkml:trace contextRef="#ctx0" brushRef="#br0">93950 19600 408,'23'-25'1,"-3"0"7,-3 0 6,-2 0 8,-3-2 3,1-3 0,-1-3-2,1-2 1,-3-5-2,-2-2-1,-3-3-1,-3-3-3,-2-2 0,0 0-3,0 0-1,0 0-2,-4 1 0,-5 4-1,-7 3 0,-5 3-1,-6 4 1,-3 7-1,-3 6-1,-2 7 0,-3 4-1,1 3-1,-1 3 0,1 4-1,-3 4-1,-2 6 2,-3 7-1,-3 6 1,1 4 0,6 4-1,7 3 0,6 3-1,1 3 0,-3 3-1,-3 3 0,-2 4-1,-1 1 0,3 0 0,3 0-1,4 0 1,1 4 0,0 10 0,0 10 1,0 9 1,1 1-1,4-6 2,3-6-1,3-6 0,4-6-2,7-2-4,6-3-3,7-3-5,7-9-3,9-11-1,10-14-1,10-11-2,10-12-2,13-9 0,12-10-1,13-8-1,2-9 1,-5-6 0,-7-6 3,-5-6 0,-9-4 3,-9 1 2,-10-1 2,-8 1 3,-9-1 3,-6 1 3,-6-1 3,-6 1 3,-4 16 10,1 35 17,-1 35 15,1 34 17,-1 17 2,1 0-13,-1 0-13,1 0-13,-1 0-8,1 0-5,-1 0-3,1 0-5,2-2-3,7-3-6,6-3-5,7-2-5,0-5-3,-2-2-3,-3-3-2,-3-3-3,-4-2-3,-3 0-4,-3 0-5,-2 0-4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7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62800 6700 418,'-25'-25'4,"0"0"8,0 0 7,0 0 8,1 9 8,4 19 9,3 19 10,3 19 8,1 15 0,1 13-8,-1 12-10,1 13-9,-1 7-7,1 4-4,-1 3-4,1 3-5,-1 1-3,1 1-1,-1-1-1,1 1-2,-1 10-6,1 22-12,-1 22-11,1 23-12,-1 3-8,1-11-3,-1-14-6,1-11-4,-1-20-3,1-24-2,-1-26-1,1-24-3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04"/>
    </inkml:context>
    <inkml:brush xml:id="br0">
      <inkml:brushProperty name="width" value="0.04967" units="cm"/>
      <inkml:brushProperty name="height" value="0.04967" units="cm"/>
      <inkml:brushProperty name="color" value="#00BFF3"/>
    </inkml:brush>
  </inkml:definitions>
  <inkml:trace contextRef="#ctx0" brushRef="#br0">85250 37250 442,'-54'-4'82,"45"-5"-6,43-7-4,45-5-6,24-4-6,6 0-10,7 0-8,6 0-11,4 0-6,4 0-5,3 0-5,3 0-4,-4 3-5,-8 6-5,-10 7-2,-9 6-5,-10 3-6,-9 0-6,-10 0-8,-8 0-8,-11 3-5,-8 6-6,-10 7-4,-9 6-5,-9 3-3,-5 0 2,-7 0 0,-5 0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05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86750 35950 423,'-25'-25'1,"0"0"2,0 0 3,0 0 2,1 9 11,4 19 19,3 19 18,3 19 20,3 16 2,3 17-15,3 15-13,4 16-15,1 10-7,0 7-2,0 6-2,0 7-1,0 4-4,0 3-5,0 3-6,0 4-7,0 7-5,0 13-8,0 12-8,0 13-7,1-2-7,4-16-9,3-15-7,3-15-8,1-23 2,1-28 11,-1-28 12,1-27 10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05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88850 35400 402,'-24'-27'0,"4"-3"1,3-3 0,3-2 1,1 10 10,1 25 22,-1 25 21,1 25 21,1 20 4,3 16-15,3 15-14,4 17-15,-1 10-7,-3 6-2,-3 7-2,-2 6-1,-5 4-3,-2 4-3,-3 3-4,-3 3-4,-2-4-3,0-8-3,0-10-3,0-9-3,3-12-3,6-11-3,7-14-3,6-11-3,6-22-5,6-27-6,7-28-6,6-28-6,7-23-1,10-15 6,10-15 5,9-16 7,12-13 2,16-9 2,15-10-1,17-8 1,-1 7 3,-16 25 4,-15 25 5,-15 25 4,-6 15 5,7 7 8,6 6 5,7 7 8,-4 5 2,-12 7 2,-13 6 1,-12 7 1,-9 7-2,-2 9-2,-3 10-4,-3 10-3,-4 7-3,-3 6-3,-3 7-2,-2 6-3,-8 1-2,-8-3-1,-10-3-2,-9-2-2,-9-1-1,-5 3-3,-7 3-1,-5 4-2,-9-1-2,-9-3-5,-10-3-4,-8-2-4,-9-8-4,-6-8-2,-6-10-3,-6-9-2,1-10-4,9-9-3,10-10-4,10-8-4,8-8-3,10-2-2,10-3-3,9-3-2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09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58200 20400 512,'-35'0'49,"32"0"4,31 0 4,32 0 4,15 0-2,0 0-10,0 0-9,0 0-9,1-2-7,4-3-4,3-3-5,3-2-5,1-3-3,1 1-1,-1-1-2,1 1-2,-4-1-3,-6 1-6,-6-1-6,-6 1-6,-6 5-10,-2 14-15,-3 11-15,-3 14-13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10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60250 19000 471,'70'-22'37,"-9"6"-2,-10 7-1,-8 6-3,-4 4-2,3 4-2,3 3-2,4 3-3,-1 4-2,-3 7-3,-3 6-4,-2 7-2,-5 5-2,-2 7-1,-3 6 0,-3 7 0,-7 4-1,-9 3-2,-10 3 0,-8 4-1,-11 1-2,-8 0-3,-10 0-4,-9 0-1,-7-2-4,-3-3 0,-3-3-2,-2-2-1,-1-6 1,3-6 1,3-6 2,4-6 2,4-7 1,6-6 0,7-6 0,6-6-1,17-6 6,28-2 10,28-3 10,29-3 10,10-1 2,-6 4-4,-6 3-5,-6 3-5,-7 1-3,-6 1-2,-6-1-2,-6 1-1,-6 1-1,-2 3-1,-3 3 1,-3 4-1,-6 4 0,-5 6 0,-7 7 0,-5 6 0,-8 3 0,-5 0-1,-7 0 0,-5 0-1,-8 0 0,-5 0-2,-7 0 0,-5 0-2,-8 3 0,-5 6-3,-7 7-1,-5 6-2,-4 1-2,0-3-3,0-3-2,0-2-3,3-9-2,6-12-3,7-13-2,6-12-4,7-13-4,10-12-8,10-13-7,9-12-8,4-5-3,1 3 4,-1 3 3,1 4 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11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62550 20050 415,'21'-25'37,"-5"0"-3,-7 0-3,-5 0-4,-3-2-2,4-3-1,3-3-2,3-2-1,1-3-3,1 1-2,-1-1-4,1 1-3,-3-1-2,-2 1-1,-3-1-2,-3 1-1,-9 1-2,-11 3-1,-14 3-3,-11 4-1,-9 8-1,-3 17 4,-3 15 1,-2 16 4,-3 13 0,1 14 1,-1 11 0,1 14 1,1 5-1,3 1 2,3-1 0,4 1 0,5-1 2,10 1 0,10-1 2,9 1 1,6-3 1,3-2 0,3-3 1,4-3 0,1-6 0,0-5-2,0-7-1,0-5-2,4-6-2,10-3-1,10-3-3,9-2-1,6-8-4,3-8-3,3-10-4,4-9-4,2-10-2,4-9-2,3-10-2,3-8-1,3-14-1,3-15 0,3-15-1,4-16 1,-3-10-1,-5-3-1,-7-3 1,-5-2-1,-9 2 2,-9 9 4,-10 10 4,-8 10 3,-8 10 4,-2 13 4,-3 12 3,-3 13 4,-2 12 5,0 13 10,0 12 8,0 13 9,0 9 3,0 6-5,0 7-4,0 6-4,0 4-3,0 4-1,0 3-1,0 3-1,1-1-2,4-2-2,3-3-2,3-3-2,1-1-2,1 4-2,-1 3-1,1 3-1,1 1-2,3 1-1,3-1-1,4 1-2,1-3-3,0-2-5,0-3-3,0-3-5,0-4-3,0-3-3,0-3-2,0-2-3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12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45400 20750 427,'-18'-22'7,"17"6"14,15 7 14,16 6 13,10 3 5,7 0-5,6 0-5,7 0-6,8 0-3,14 0-2,11 0-2,14 0-2,-1 0-3,-12 0-1,-13 0-3,-12 0-2,-9 0-2,-2 0-2,-3 0 0,-3 0-2,-1 0-5,4 0-10,3 0-10,3 0-9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13"/>
    </inkml:context>
    <inkml:brush xml:id="br0">
      <inkml:brushProperty name="width" value="0.04863" units="cm"/>
      <inkml:brushProperty name="height" value="0.04863" units="cm"/>
      <inkml:brushProperty name="color" value="#00BFF3"/>
    </inkml:brush>
  </inkml:definitions>
  <inkml:trace contextRef="#ctx0" brushRef="#br0">49000 20250 452,'23'-50'0,"-3"0"-1,-3 0 1,-2 0-1,-1 0 0,3 0-1,3 0-1,4 0 0,-3-4 3,-5-5 8,-7-7 8,-5-5 7,-4-1 1,0 6-4,0 7-6,0 6-4,-4 7-2,-5 10 1,-7 10 2,-5 9 0,-9 6 0,-9 3-2,-10 3-3,-8 4-1,-6 10-1,1 19 4,-1 19 2,1 19 3,-1 13 2,1 10 1,-1 10 1,1 9 2,1 2 0,3-2-2,3-3-2,4-3-2,4-6-1,6-5 0,7-7-2,6-5-1,6-8-1,6-5 0,7-7 0,6-5 0,3-6-2,0-3-1,0-3-1,0-2-3,3-5-1,6-2-1,7-3-2,6-3-2,4-6-2,4-5 0,3-7-2,3-5-2,6-11-3,9-11-4,10-14-7,10-11-4,5-14-2,4-11 0,3-14 0,3-11 0,-4-9 3,-8-3 4,-10-3 4,-9-2 4,-10 5 2,-9 16 1,-10 15 0,-8 17 1,-8 10 5,-2 6 7,-3 7 9,-3 6 9,-2 15 8,0 26 10,0 24 11,0 26 9,0 13 0,0 4-8,0 3-9,0 3-10,0-2-5,0-6-1,0-6-2,0-6 0,3-6-3,6-2-3,7-3-2,6-3-4,3-1-2,0 4-5,0 3-5,0 3-4,3-1-5,6-2-7,7-3-5,6-3-6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21"/>
    </inkml:context>
    <inkml:brush xml:id="br0">
      <inkml:brushProperty name="width" value="0.04742" units="cm"/>
      <inkml:brushProperty name="height" value="0.04742" units="cm"/>
      <inkml:brushProperty name="color" value="#00BFF3"/>
    </inkml:brush>
  </inkml:definitions>
  <inkml:trace contextRef="#ctx0" brushRef="#br0">59700 38150 463,'-41'0'11,"19"0"19,19 0 21,19 0 21,10 0 3,4 0-11,3 0-13,3 0-11,6 0-10,9 0-3,10 0-5,10 0-5,4-4-3,0-5-3,0-7-2,0-5-4,0-3-1,0 4-1,0 3-3,0 3 0,0 3-2,0 3-1,0 3-1,0 4-2,-4 2-1,-5 4-1,-7 3-2,-5 3 0,-6-1 0,-3-2 0,-3-3 1,-2-3 0,-1-2-2,3 0-6,3 0-7,4 0-6,-6-5-6,-11-9-5,-14-10-4,-11-8-5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22"/>
    </inkml:context>
    <inkml:brush xml:id="br0">
      <inkml:brushProperty name="width" value="0.05545" units="cm"/>
      <inkml:brushProperty name="height" value="0.05545" units="cm"/>
      <inkml:brushProperty name="color" value="#00BFF3"/>
    </inkml:brush>
  </inkml:definitions>
  <inkml:trace contextRef="#ctx0" brushRef="#br0">62400 36200 396,'-22'-61'20,"6"28"15,7 28 15,6 29 14,1 18 2,-3 9-10,-3 10-11,-2 10-10,-3 5-6,1 4 0,-1 3-1,1 3 0,-1 4-2,1 7-3,-1 6-5,1 7-3,-1 2-4,1 1-3,-1-1-2,1 1-4,-3 10-1,-2 22-1,-3 22-1,-3 23-1,-1 2-1,4-16-3,3-15-2,3-15-2,1-17-2,1-15 1,-1-15-1,1-16 0,1-30-3,3-44-5,3-43-5,4-44-5,10-30-1,19-16 3,19-15 5,19-15 4,9-3 2,0 14 3,0 11 1,0 14 2,-4 16 3,-5 22 4,-7 22 4,-5 23 4,-6 13 1,-3 6 2,-3 7-1,-2 6 1,-3 6 2,1 6 3,-1 7 4,1 6 3,-3 7 3,-2 10 1,-3 10 4,-3 9 1,-2 6 0,0 3-3,0 3-5,0 4-3,-4-1-2,-5-3-2,-7-3 0,-5-2-2,-6-1-2,-3 3-4,-3 3-3,-2 4-3,-8-1-2,-8-3-1,-10-3-1,-9-2 0,-9-5-2,-5-2-3,-7-3-3,-5-3-3,-9-7-5,-9-9-9,-10-10-7,-8-8-10,-4-6-3,3 1 1,3-1 1,4 1 1,8-3 0,17-2 2,15-3 1,16-3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9"/>
    </inkml:context>
    <inkml:brush xml:id="br0">
      <inkml:brushProperty name="width" value="0.05553" units="cm"/>
      <inkml:brushProperty name="height" value="0.05553" units="cm"/>
      <inkml:brushProperty name="color" value="#00BFF3"/>
    </inkml:brush>
  </inkml:definitions>
  <inkml:trace contextRef="#ctx0" brushRef="#br0">63450 7500 396,'0'-36'47,"0"28"-1,0 28-1,0 29-2,-8 16-4,-16 7-8,-15 6-8,-15 7-7,-7-1-6,3-6-3,3-6-4,4-6-4,13-15-6,26-21-9,24-22-9,26-22-11,15-15 0,6-5 5,7-7 7,6-5 5,-1 0 4,-5 10 2,-7 10 0,-5 9 1,-11 10 8,-11 14 12,-14 11 14,-11 14 14,-9 5 3,-3 1-4,-3-1-4,-2 1-4,3-6-7,14-8-10,11-10-10,14-9-9,5-9-6,1-5-3,-1-7-2,1-5-2,2-8-1,7-5 1,6-7 0,7-5 0,-1 0 4,-6 10 4,-6 10 5,-6 9 6,-9 9 5,-8 9 7,-10 10 6,-9 10 7,-7 4 4,-3 0 3,-3 0 4,-2 0 2,3-5-7,14-9-16,11-10-16,14-8-17,3-6-6,-2 1 3,-3-1 2,-3 1 4,-6 4 6,-5 9 10,-7 10 10,-5 10 10,-4 5 4,0 4-1,0 3-2,0 3-1,1 3 2,4 3 3,3 3 4,3 4 4,4-6 0,7-11-5,6-14-4,7-11-6,2-9-5,1-3-10,-1-3-8,1-2-8,-4-9-4,-6-12 2,-6-13 1,-6-12 1,-10-4 3,-12 7 3,-13 6 2,-12 7 4,-7 5 1,1 7 2,-1 6-1,1 7 2,-3 2 0,-2 1 0,-3-1 0,-3 1 1,-1 2 0,4 7 2,3 6 0,3 7 1,12 4-5,22 3-11,22 3-12,23 4-10,11-9-4,4-18 5,3-19 6,3-18 4,10-15-1,20-9-6,18-10-8,20-8-7,0-4 2,-15 3 9,-15 3 9,-16 4 10,-13 2 6,-9 4 3,-10 3 3,-8 3 3,-11 6 1,-8 9-2,-10 10-2,-9 10-1,-5 13 17,0 19 36,0 19 35,0 19 36,-2 13 4,-3 10-25,-3 10-27,-2 9-26,-5 13-17,-2 20-8,-3 18-7,-3 20-8,-1 10-10,4 3-9,3 3-12,3 4-9,3-1-8,3-3-4,3-3-5,4-2-4,1-17-3,0-28-3,0-28-1,0-27-4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23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47000 38650 410,'-18'-19'11,"17"13"24,15 12 23,16 13 23,12 2 5,9-5-14,10-7-12,10-5-14,7-6-10,6-3-7,7-3-6,6-2-7,3-3-5,0 1-1,0-1-3,0 1-1,-4 1-4,-5 3-2,-7 3-2,-5 4-4,-1 2-6,6 4-12,7 3-10,6 3-11,-5-1-5,-16-2 5,-15-3 3,-15-3 3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23"/>
    </inkml:context>
    <inkml:brush xml:id="br0">
      <inkml:brushProperty name="width" value="0.05748" units="cm"/>
      <inkml:brushProperty name="height" value="0.05748" units="cm"/>
      <inkml:brushProperty name="color" value="#00BFF3"/>
    </inkml:brush>
  </inkml:definitions>
  <inkml:trace contextRef="#ctx0" brushRef="#br0">50050 36550 382,'-22'-41'2,"6"19"17,7 19 15,6 19 18,1 13 4,-3 10-5,-3 10-6,-2 9-5,-3 7-5,1 7-2,-1 6-2,1 7-3,-1 4-3,1 3-1,-1 3-2,1 4-3,1 5-1,3 10-3,3 10 0,4 9-3,-3 12-1,-5 16-2,-7 15-1,-5 17-2,-3-1-2,4-16-1,3-15-2,3-15-3,3-18-2,3-19-3,3-18-3,4-19-4,2-33-5,4-47-9,3-47-8,3-46-9,10-29 0,20-9 6,18-10 7,20-8 7,6 2 5,-2 16 2,-3 15 3,-3 17 2,-7 16 4,-9 19 7,-10 19 5,-8 19 6,-6 13 1,1 10-1,-1 10-3,1 9-2,-1 7 4,1 7 12,-1 6 11,1 7 11,-3 7 3,-2 9-7,-3 10-6,-3 10-6,-4 2-5,-3-3-2,-3-3-4,-2-2-3,-6 3-3,-6 14-3,-6 11-2,-6 14-3,-9 2-2,-8-6 0,-10-6 0,-9-6-1,-7-6 0,-3-2-1,-3-3-1,-2-3 0,-9-7 0,-12-9 0,-13-10 0,-12-8 0,-9-9-7,-2-6-15,-3-6-15,-3-6-15,5-7-4,17-6 7,15-6 6,16-6 8,13-6 0,14-2-3,11-3-3,14-3-5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41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88150 900 528,'-18'-15'9,"17"23"19,15 22 18,16 22 19,7 5 3,1-8-12,-1-10-11,1-9-12,-1-2-7,1 6-2,-1 7-2,1 6-2,-1-1-5,1-5-5,-1-7-5,1-5-7,-4-1-10,-6 6-15,-6 7-15,-6 6-16,-10-2-5,-12-9 5,-13-10 3,-12-8 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42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87750 2050 422,'-149'43'33,"54"-11"5,53-14 6,53-11 7,31-7-2,9 0-8,10 0-9,10 0-7,2 1-6,-3 4-4,-3 3-2,-2 3-3,-3-1-4,1-2-4,-1-3-4,1-3-4,-1-6-4,1-5-6,-1-7-5,1-5-5,-3-4-4,-2 0-3,-3 0-2,-3 0-2,-17 6 1,-27 13 8,-28 12 6,-28 13 8,-12 6 7,7 0 7,6 0 9,7 0 7,4 0 4,3 0 2,3 0 0,4 0 1,1 0-1,0 0-2,0 0-2,0 0-3,-2 4-2,-3 10-2,-3 10-1,-2 9-2,-3 6-2,1 3-1,-1 3-2,1 4 0,1-1-2,3-3 1,3-3-1,4-2 0,4-6-2,6-6-4,7-6-2,6-6-5,7-10-2,10-12-5,10-13-2,9-12-4,13-19-3,20-25-1,18-25-1,20-25-2,6-10 0,-2 7 4,-3 6 3,-3 7 4,-9 8 2,-11 14 3,-14 11 4,-11 14 3,-18 14 12,-22 20 22,-22 18 21,-21 20 22,-14 10 3,-2 3-14,-3 3-14,-3 4-14,-2-1-11,0-3-8,0-3-6,0-2-8,1-3-4,4 1-2,3-1-2,3 1-2,1-3 0,1-2 1,-1-3 1,1-3 2,1-4-2,3-3-3,3-3-2,4-2-3,1-3 5,0 1 16,0-1 15,0 1 15,0 2 3,0 7-6,0 6-8,0 7-6,-5 2-8,-9 1-5,-10-1-5,-8 1-7,-1-4-2,9-6 3,10-6 3,10-6 2,4-4 2,0 1 2,0-1 1,0 1 3,0-1 1,0 1 1,0-1 1,0 1 0,-2 1 1,-3 3 1,-3 3 0,-2 4 1,-1 1-1,3 0 1,3 0-1,4 0 0,15-8 6,28-16 10,28-15 11,29-15 12,16-7 0,7 3-10,6 3-10,7 4-9,2 2-7,1 4-3,-1 3-4,1 3-4,-4 1 0,-6 1-1,-6-1 0,-6 1 1,-9-1 0,-8 1 0,-10-1 0,-9 1 1,-10 7-17,-9 16-31,-10 15-33,-8 17-32,-11 0-5,-8-11 25,-10-14 23,-9-11 24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42"/>
    </inkml:context>
    <inkml:brush xml:id="br0">
      <inkml:brushProperty name="width" value="0.04932" units="cm"/>
      <inkml:brushProperty name="height" value="0.04932" units="cm"/>
      <inkml:brushProperty name="color" value="#00BFF3"/>
    </inkml:brush>
  </inkml:definitions>
  <inkml:trace contextRef="#ctx0" brushRef="#br0">87950 3750 446,'-113'1'24,"26"4"1,24 3 2,26 3 2,15 7 2,6 14 4,7 11 4,6 14 3,4 3 1,4-2-3,3-3-4,3-3-3,-1 1-4,-2 6-4,-3 7-3,-3 6-5,-4 3-3,-3 0-3,-3 0-3,-2 0-3,-9 12-1,-12 26 1,-13 24-1,-12 26 1,-7 7-5,1-9-13,-1-10-12,1-8-12,-4-1-9,-6 9-8,-6 10-7,-6 10-7,4-15-1,16-37 8,15-38 8,17-37 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44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89950 2500 535,'45'29'22,"-9"10"0,-10 10 1,-8 9 0,-8 7 0,-2 7-4,-3 6-1,-3 7-3,-4 2-3,-3 1-4,-3-1-4,-2 1-3,-3-3-4,1-2 0,-1-3-2,1-3-1,10-15-3,22-24-6,22-26-5,23-24-6,13-20 2,6-11 5,7-14 7,6-11 7,-1-4 4,-5 6 1,-7 7 1,-5 6 1,-9 6 2,-9 6-1,-10 7 0,-8 6 0,-9 1-2,-6-3-3,-6-3-3,-6-2-3,-6-5-3,-2-2 1,-3-3 0,-3-3 0,-4-1 1,-3 4 2,-3 3 1,-2 3 1,-5-1 2,-2-2 2,-3-3 1,-3-3 2,-1 1 2,4 6 2,3 7 3,3 6 2,-1 6 6,-2 6 10,-3 7 9,-3 6 10,-2 10 2,0 17-6,0 15-5,0 16-6,3 12-5,6 9-3,7 10-4,6 10-4,3 13-4,0 19-5,0 19-5,0 19-5,-2-2-3,-3-22-1,-3-22-1,-2-21-2,-3-10 0,1 3-3,-1 3-1,1 4-2,-1-6-1,1-11-1,-1-14-1,1-11-1,-4-12-1,-6-9-3,-6-10-1,-6-8-3,-6-8 0,-2-2 3,-3-3 3,-3-3 3,-1-6 3,4-5 2,3-7 3,3-5 3,-1-4 3,-2 0 4,-3 0 4,-3 0 4,2 0 2,10 0 2,10 0 0,9 0 2,6-2 2,3-3 4,3-3 2,4-2 4,11-9 0,23-12-3,22-13-5,22-12-2,21-13-4,22-12-4,22-13-2,23-12-3,10-5-2,0 3 0,0 3-2,0 4-1,-10 11 0,-18 23 0,-19 22-1,-18 22 0,-17 13 0,-11 7 0,-14 6 0,-11 7 1,-11 7 5,-5 9 7,-7 10 7,-5 10 9,-6 7 4,-3 6 1,-3 7 0,-2 6 1,-3 6-2,1 6-2,-1 7-3,1 6-2,1 1-4,3-3-3,3-3-3,4-2-3,1-1-2,0 3-1,0 3 0,0 4-1,-2-1-1,-3-3-2,-3-3-1,-2-2-2,-5-3-1,-2 1 0,-3-1-1,-3 1 1,-4-3 0,-3-2 0,-3-3 2,-2-3 1,-5-4 0,-2-3-1,-3-3 0,-3-2 0,-6-3-4,-5 1-6,-7-1-7,-5 1-7,-6-6-4,-3-8-2,-3-10-3,-2-9-1,-6-12-2,-6-11-2,-6-14-3,-6-11-1,1-17 1,9-18 5,10-19 4,10-18 4,10-10 6,13 0 4,12 0 6,13 0 5,7 7 3,4 17 2,3 15 0,3 16 1,1 13 1,1 14 1,-1 11-1,1 14 1,-3 11 7,-2 14 15,-3 11 16,-3 14 14,-7 11 4,-9 14-7,-10 11-7,-8 14-8,-9 7-5,-6 3-7,-6 3-5,-6 4-6,-1-4-6,7-9-8,6-10-8,7-8-8,11-20-9,20-28-9,18-28-9,20-27-11,11-15 2,7 0 12,6 0 12,7 0 13,-3 3 7,-8 6 2,-10 7 3,-9 6 3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44"/>
    </inkml:context>
    <inkml:brush xml:id="br0">
      <inkml:brushProperty name="width" value="0.03309" units="cm"/>
      <inkml:brushProperty name="height" value="0.03309" units="cm"/>
      <inkml:brushProperty name="color" value="#00BFF3"/>
    </inkml:brush>
  </inkml:definitions>
  <inkml:trace contextRef="#ctx0" brushRef="#br0">91800 3800 664,'26'-25'-4,"4"0"-8,3 0-8,3 0-8,-4 9 11,-8 19 32,-10 19 31,-9 19 31,-9 10 8,-5 4-16,-7 3-17,-5 3-15,-9 6-13,-9 9-13,-10 10-10,-8 10-13,-11 8-12,-8 10-12,-10 10-13,-9 9-13,2-8-2,17-25 10,15-25 9,16-25 9,9-15 7,3-2 6,3-3 5,4-3 5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1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94100 1900 548,'54'20'8,"10"-9"18,10-10 18,9-8 17,4-4 2,1 3-13,-1 3-12,1 4-12,-7 2-9,-12 4-3,-13 3-6,-12 3-3,-12 4-2,-8 7-1,-10 6 1,-9 7 0,-9 5 1,-5 7 2,-7 6 2,-5 7 2,-8 2 1,-5 1-2,-7-1-1,-5 1 0,-6 1-2,-3 3-2,-3 3-1,-2 4-1,0-3-1,7-5-1,6-7 0,7-5 1,4-6-2,3-3 1,3-3-1,4-2 0,1-3 0,0 1 0,0-1-1,0 1 1,10-4-2,23-6-5,22-6-4,22-6-5,12-7-3,3-6-1,3-6-1,4-6-1,2-9-3,4-8-5,3-10-5,3-9-4,-5-5 0,-12 0 8,-13 0 6,-12 0 7,-9 3 1,-2 6-5,-3 7-4,-3 6-4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1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95000 2500 465,'-38'0'9,"26"0"16,24 0 18,26 0 18,15 0 1,6 0-13,7 0-13,6 0-13,-1 3-7,-5 6-1,-7 7-2,-5 6-2,-6 4-1,-3 4-2,-3 3-2,-2 3-3,-8 3 0,-8 3 0,-10 3 0,-9 4 1,-5 2 0,0 4-1,0 3-1,0 3-1,-8 4-1,-16 7-2,-15 6-2,-15 7-3,-11 0-1,-2-2 0,-3-3-2,-3-3 0,-6-4-1,-5-3 1,-7-3-1,-5-2 1,-3-5 0,4-2 2,3-3 1,3-3 0,3-6 4,3-5 4,3-7 4,4-5 5,5-4 2,10 0-1,10 0 1,9 0-1,13-4 3,20-5 4,18-7 6,20-5 4,8-4 0,1 0-6,-1 0-5,1 0-6,8-5-4,20-9-1,18-10-1,20-8-1,10-4-3,3 3-1,3 3-2,4 4-3,-1 4-2,-3 6-2,-3 7-2,-2 6-3,-8 1-3,-8-3-4,-10-3-4,-9-2-3,-5-3-2,0 1 0,0-1-1,0 1-1,-7-1 1,-11 1-1,-14-1 1,-11 1 0,-9-3-2,-3-2-1,-3-3-2,-2-3-3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2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96950 850 556,'28'-21'118,"6"10"-27,7 10-25,6 9-27,3 7-13,0 7-1,0 6 0,0 7-1,0 0-5,0-2-9,0-3-9,0-3-9,-5-1-7,-9 4-2,-10 3-5,-8 3-3,-9 4-4,-6 7-8,-6 6-6,-6 7-7,-10 4-1,-12 3 4,-13 3 4,-12 4 5,-2-6 4,9-11 5,10-14 6,10-11 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19"/>
    </inkml:context>
    <inkml:brush xml:id="br0">
      <inkml:brushProperty name="width" value="0.05637" units="cm"/>
      <inkml:brushProperty name="height" value="0.05637" units="cm"/>
      <inkml:brushProperty name="color" value="#00BFF3"/>
    </inkml:brush>
  </inkml:definitions>
  <inkml:trace contextRef="#ctx0" brushRef="#br0">72850 6400 390,'-25'-25'5,"0"0"9,0 0 10,0 0 9,3 12 11,6 26 11,7 24 12,6 26 10,3 18 0,0 13-13,0 12-13,0 13-13,-4 9-11,-5 6-8,-7 7-7,-5 6-9,-4 10-9,0 17-7,0 15-9,0 16-7,1 4-8,4-6-7,3-6-6,3-6-8,3-20 2,3-30 9,3-32 8,4-30 8,1-22 3,0-8-5,0-10-4,0-9-5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3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96550 2150 465,'-27'23'3,"-3"-3"6,-3-3 6,-2-2 6,20-12 5,48-19 4,47-18 4,47-19 4,23-8-2,0 3-7,0 3-8,0 4-8,-8 4-5,-16 6-6,-15 7-5,-15 6-4,-25 9-10,-30 13-13,-32 12-13,-30 13-14,-17 4 0,1-3 13,-1-3 12,1-2 12,1-3 10,3 1 5,3-1 6,4 1 6,2-1 9,4 1 12,3-1 11,3 1 12,3 4 3,3 9-7,3 10-6,4 10-8,1 2-5,0-3-3,0-3-2,0-2-4,-2 5-1,-3 16 0,-3 15-1,-2 17 1,-3 5-2,1-3-2,-1-3-2,1-2-3,-3-6-2,-2-6-2,-3-6-3,-3-6-2,-4-10-5,-3-12-10,-3-13-9,-2-12-9,-1-19-4,3-25-2,3-25-1,4-25-1,4-19 1,6-12 1,7-13 2,6-12 1,7 1 4,10 16 4,10 15 5,9 17 4,2 11 5,-2 10 4,-3 10 4,-3 9 4,-10 13 9,-16 20 13,-15 18 15,-15 20 13,-15 17 2,-12 20-10,-13 18-10,-12 20-11,-4 5-7,7-6-6,6-6-5,7-6-5,7-10-3,9-12-2,10-13 0,10-12-1,21-19-1,34-25-1,35-25-1,35-25 0,19-15-1,7-2 3,6-3 1,7-3 1,-1 2 4,-6 10 3,-6 10 3,-6 9 5,-13 6 2,-19 3 1,-18 3 3,-19 4 1,-24 15-4,-28 28-7,-28 28-10,-27 29-8,-22 21-5,-11 16-1,-14 15-1,-11 17-2,-4 2 2,6-9 5,7-10 4,6-8 4,4-11 4,4-8 1,3-10 1,3-9 2,7-10 5,14-9 10,11-10 10,14-8 10,18-11 5,25-8 2,25-10 2,25-9 1,21-15-3,20-18-6,18-19-6,20-18-7,6-15-5,-2-9-4,-3-10-3,-3-8-4,-6 0-3,-5 14-3,-7 11-1,-5 14-3,-11 10-1,-11 9 1,-14 10 1,-11 10 0,-17 19 6,-18 32 9,-19 31 11,-18 32 8,-18 13 4,-16-3-6,-15-3-6,-15-2-4,-12-1-8,-6 3-7,-6 3-10,-6 4-8,-4-3-2,1-5 1,-1-7 4,1-5 2,2-9-4,7-9-8,6-10-9,7-8-8,8-9-5,14-6 2,11-6 2,14-6 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3"/>
    </inkml:context>
    <inkml:brush xml:id="br0">
      <inkml:brushProperty name="width" value="0.05038" units="cm"/>
      <inkml:brushProperty name="height" value="0.05038" units="cm"/>
      <inkml:brushProperty name="color" value="#00BFF3"/>
    </inkml:brush>
  </inkml:definitions>
  <inkml:trace contextRef="#ctx0" brushRef="#br0">96150 3650 436,'56'6'139,"13"13"-28,12 12-30,13 13-28,12 9-15,13 6-4,12 7-2,13 6-4,6 1-4,0-3-9,0-3-7,0-2-7,-2-1-12,-3 3-11,-3 3-14,-2 4-12,-1-4-7,3-9-2,3-10-1,4-8-2,-12-11 2,-24-8 6,-26-10 4,-24-9 5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3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99500 2150 533,'-13'-21'9,"26"10"17,24 10 19,26 9 17,12 6 4,0 3-13,0 3-11,0 4-12,-5 2-8,-9 4-1,-10 3-2,-8 3-2,-11 3-9,-8 3-16,-10 3-15,-9 4-15,-13 4-7,-16 6 4,-15 7 3,-15 6 4,-14 7 0,-8 10-2,-10 10-3,-9 9-2,-9 1 2,-5-6 6,-7-6 6,-5-6 6,2-10 8,13-12 7,12-13 7,13-12 9,10-10 8,10-6 7,10-6 8,9-6 8,15-6 7,22-2 5,22-3 7,23-3 6,24-7-3,28-9-11,28-10-12,29-8-10,15-4-13,3 3-11,3 3-13,4 4-12,-6 4-6,-11 6 0,-14 7 1,-11 6-1,-18 6 2,-22 6 2,-22 7 2,-21 6 2,-14 1-6,-2-3-13,-3-3-15,-3-2-14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4"/>
    </inkml:context>
    <inkml:brush xml:id="br0">
      <inkml:brushProperty name="width" value="0.05468" units="cm"/>
      <inkml:brushProperty name="height" value="0.05468" units="cm"/>
      <inkml:brushProperty name="color" value="#00BFF3"/>
    </inkml:brush>
  </inkml:definitions>
  <inkml:trace contextRef="#ctx0" brushRef="#br0">101150 1600 402,'123'0'109,"-3"0"-24,-3 0-25,-2 0-25,-6 0-18,-6 0-12,-6 0-12,-6 0-11,-24 7-12,-41 17-10,-40 15-11,-40 16-11,-20 1 2,4-12 13,3-13 14,3-12 13,1-5 9,1 3 8,-1 3 6,1 4 7,2-1 6,7-3 6,6-3 6,7-2 6,4 0 3,3 7-1,3 6-1,4 7-1,4 4 0,6 3-1,7 3 0,6 4 1,3 7-1,0 13-3,0 12 0,0 13-3,0 12-2,0 13-2,0 12-3,0 13-3,0 9-2,0 6-3,0 7-2,0 6-1,-4 1-3,-5-3 1,-7-3 0,-5-2 0,-3-6-6,4-6-10,3-6-12,3-6-12,1-7-4,1-6 2,-1-6 1,1-6 2,1-13-1,3-19-4,3-18-3,4-19-3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4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101700 2800 536,'50'-27'2,"0"-3"5,0-3 4,0-2 4,-4 2 3,-5 9 1,-7 10 0,-5 10 0,2 2 3,13-3 5,12-3 4,13-2 5,4 2 1,-3 9-2,-3 10-2,-2 10-2,-8 8-4,-8 10-4,-10 10-6,-9 9-5,-13 10-3,-16 14-3,-15 11-1,-15 14-3,-18 7-2,-19 3-2,-18 3-2,-19 4-4,-10-4-3,1-9-7,-1-10-6,1-8-6,1-14-1,3-15 1,3-15 4,4-16 2,7-15-2,13-11-4,12-14-4,13-11-5,10-20-1,10-24 1,10-26 2,9-24 1,12-9 5,16 10 7,15 10 6,17 9 8,8 12 5,4 16 6,3 15 5,3 17 5,1 11 4,1 10 3,-1 10 3,1 9 2,1 10 8,3 14 10,3 11 11,4 14 11,1 5 1,0 1-9,0-1-10,0 1-8,-4-1-9,-5 1-7,-7-1-7,-5 1-8,-8-4-7,-5-6-6,-7-6-8,-5-6-7,-8-4-9,-5 1-9,-7-1-11,-5 1-10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5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104100 1100 468,'46'-22'1,"-5"6"1,-7 7 3,-5 6 1,-8 6 0,-5 6-3,-7 7-2,-5 6-3,-9 12 1,-9 19 5,-10 19 3,-8 19 6,-15 10-3,-19 4-8,-18 3-8,-19 3-8,-7-2-5,7-6-1,6-6-1,7-6-1,5-10 2,7-12 5,6-13 5,7-12 6,7-10 3,9-6 4,10-6 3,10-6 4,13-6 6,19-2 12,19-3 11,19-3 11,15-9 1,13-11-10,12-14-9,13-11-11,7-7-7,4 0-5,3 0-5,3 0-6,-7 4-3,-15 10-1,-15 10-2,-16 9-2,-21 12 9,-24 16 19,-26 15 18,-24 17 20,-18 14 3,-9 17-10,-10 15-12,-8 16-10,-15 26-8,-19 38-5,-18 37-3,-19 38-4,-12 16-5,-2-2-5,-3-3-5,-3-3-4,2-7-7,10-9-6,10-10-8,9-8-6,13-15-3,20-19 3,18-18 3,20-19 2,14-24-1,14-28-7,11-28-7,14-27-6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0:56"/>
    </inkml:context>
    <inkml:brush xml:id="br0">
      <inkml:brushProperty name="width" value="0.04784" units="cm"/>
      <inkml:brushProperty name="height" value="0.04784" units="cm"/>
      <inkml:brushProperty name="color" value="#00BFF3"/>
    </inkml:brush>
  </inkml:definitions>
  <inkml:trace contextRef="#ctx0" brushRef="#br0">102700 3400 459,'26'-41'90,"4"19"-13,3 19-13,3 19-14,1 10-8,1 4-5,-1 3-3,1 3-4,1 3-4,3 3-7,3 3-5,4 4-7,-3-1-6,-5-3-10,-7-3-7,-5-2-10,-1-8-10,6-8-14,7-10-13,6-9-14,1-12 0,-3-11 13,-3-14 15,-2-11 12,-5-7 10,-2 0 6,-3 0 5,-3 0 5,-4 1 6,-3 4 6,-3 3 5,-2 3 5,-1 3 3,3 3-3,3 3-1,4 4-3,-1 7 8,-3 13 19,-3 12 17,-2 13 19,-5 12 2,-2 13-14,-3 12-15,-3 13-13,-2 2-11,0-5-6,0-7-7,0-5-6,4-9-4,10-9 0,10-10 1,9-8-1,9-9-7,9-6-15,10-6-13,10-6-15,5-7-4,4-6 8,3-6 7,3-6 6,-2-2 7,-6 3 6,-6 3 6,-6 4 6,-9 2 5,-8 4 7,-10 3 7,-9 3 6,-13 4 13,-16 7 22,-15 6 20,-15 7 21,-14 8 1,-8 14-19,-10 11-19,-9 14-19,-12 8-11,-11 7-3,-14 6-2,-11 7-4,-7 0-3,0-2-4,0-3-4,0-3-3,6-6-3,13-5-1,12-7 0,13-5-2,21-8 1,32-5 2,31-7 2,32-5 3,29-12 1,28-16 1,28-15-1,29-15 0,11-7 0,-2 3 1,-3 3-1,-3 4 1,-9 4-3,-11 6-4,-14 7-3,-11 6-5,-11 4-2,-5 4 2,-7 3 1,-5 3 2,-8-1-7,-5-2-13,-7-3-13,-5-3-15,-8-2-5,-5 0 0,-7 0 2,-5 0-1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36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18400 50600 421,'-19'-35'86,"13"32"-6,12 31-6,13 32-5,2 18-9,-5 6-10,-7 7-11,-5 6-9,-4 7-7,0 10-3,0 10-3,0 9-3,-2 6-3,-3 3-6,-3 3-5,-2 4-4,-1-4-4,3-9-2,3-10-2,4-8-1,-1-14-5,-3-15-10,-3-15-8,-2-16-10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36"/>
    </inkml:context>
    <inkml:brush xml:id="br0">
      <inkml:brushProperty name="width" value="0.067" units="cm"/>
      <inkml:brushProperty name="height" value="0.067" units="cm"/>
      <inkml:brushProperty name="color" value="#F2395B"/>
    </inkml:brush>
  </inkml:definitions>
  <inkml:trace contextRef="#ctx0" brushRef="#br0">20000 49550 328,'0'-71'2,"0"10"6,0 10 4,0 9 6,-2 20 10,-3 31 17,-3 32 17,-2 31 17,-1 24 2,3 20-14,3 18-12,4 20-13,1 10-9,0 3-4,0 3-4,0 4-4,-4 7-3,-5 13-2,-7 12-2,-5 13-3,-4 13-5,0 17-10,0 15-9,0 16-8,3-15-8,6-43-6,7-44-4,6-43-6,3-17-3,0 14-1,0 11-1,0 14-1,0-1 2,0-12 4,0-13 5,0-12 5,-2-18 3,-3-21 1,-3-22 2,-2-22 2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37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18950 51600 485,'-46'-24'7,"10"4"17,10 3 14,9 3 17,20 3 6,31 3-1,32 3-1,31 4-2,13-3-6,-2-5-12,-3-7-12,-3-5-11,-6-1-8,-5 6-2,-7 7-2,-5 6-1,-8 3-9,-5 0-13,-7 0-13,-5 0-13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20"/>
    </inkml:context>
    <inkml:brush xml:id="br0">
      <inkml:brushProperty name="width" value="0.06607" units="cm"/>
      <inkml:brushProperty name="height" value="0.06607" units="cm"/>
      <inkml:brushProperty name="color" value="#00BFF3"/>
    </inkml:brush>
  </inkml:definitions>
  <inkml:trace contextRef="#ctx0" brushRef="#br0">73900 7150 332,'17'-35'25,"-16"32"8,-15 31 7,-15 32 7,-12 16-1,-6 4-13,-6 3-11,-6 3-11,-1-5-9,7-12-5,6-13-4,7-12-4,21-18-6,38-21-7,37-22-8,38-22-6,12-7 0,-12 10 9,-13 10 9,-12 9 9,-12 6 6,-8 3 4,-10 3 5,-9 4 5,-9 4 5,-5 6 8,-7 7 6,-5 6 8,-8 4 0,-5 4-4,-7 3-6,-5 3-5,5-5-9,19-12-12,19-13-13,19-12-13,10-12-5,4-8 2,3-10 2,3-9 1,3-2 3,3 6 2,3 7 4,4 6 2,-10 10 13,-22 17 22,-22 15 23,-21 16 21,-3 9 2,20 3-20,18 3-19,20 4-20,5-4-11,-6-9-4,-6-10-2,-6-8-3,-4-6-3,1 1-1,-1-1-1,1 1-1,-4-6 3,-6-8 6,-6-10 6,-6-9 6,-4-9 4,1-5 3,-1-7 2,1-5 2,-1-3 2,1 4 0,-1 3 1,1 3 0,-12 1 2,-21 1 2,-22-1 2,-22 1 3,-11 4-1,0 9-6,0 10-5,0 10-5,3 4-5,6 0-4,7 0-4,6 0-4,17 1-9,28 4-16,28 3-13,29 3-16,18-5-2,9-12 10,10-13 9,10-12 10,5-12 7,4-8 5,3-10 4,3-9 5,-2-4 4,-6 4 3,-6 3 4,-6 3 3,-9 3 3,-8 3 1,-10 3 1,-9 4 3,-12 4 2,-11 6 7,-14 7 6,-11 6 7,-7 3 1,0 0-3,0 0-1,0 0-3,-2 12 9,-3 26 18,-3 24 18,-2 26 19,-5 18 1,-2 13-17,-3 12-17,-3 13-18,-2 10-12,0 10-8,0 10-7,0 9-9,1 10-9,4 14-12,3 11-12,3 14-13,3-1-3,3-12 5,3-13 4,4-12 4,2-23-3,4-30-12,3-32-12,3-30-12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37"/>
    </inkml:context>
    <inkml:brush xml:id="br0">
      <inkml:brushProperty name="width" value="0.0554" units="cm"/>
      <inkml:brushProperty name="height" value="0.0554" units="cm"/>
      <inkml:brushProperty name="color" value="#F2395B"/>
    </inkml:brush>
  </inkml:definitions>
  <inkml:trace contextRef="#ctx0" brushRef="#br0">21200 51500 397,'-15'-24'39,"23"4"1,22 3-1,22 3 0,8 3 0,-2 3-2,-3 3 0,-3 4-2,-4 1-1,-3 0-5,-3 0-2,-2 0-4,-6 4-3,-6 10-3,-6 10-3,-6 9-3,-7 7-4,-6 7-5,-6 6-3,-6 7-4,-10 10-6,-12 16-7,-13 15-7,-12 17-7,-5 0-3,3-11 4,3-14 1,4-11 4,2-15 3,4-16 8,3-15 5,3-15 7,3-9 4,3 1 3,3-1 2,4 1 3,10-3 9,19-2 14,19-3 16,19-3 14,10-4 2,4-3-13,3-3-12,3-2-13,4-3-11,7 1-12,6-1-10,7 1-11,-3 1-10,-8 3-8,-10 3-10,-9 4-9,-7 2-6,-3 4-6,-3 3-4,-2 3-4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38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24200 51200 446,'92'1'200,"-16"4"-47,-15 3-47,-15 3-48,-9 4-31,1 7-17,-1 6-18,1 7-17,-6 4-18,-8 3-20,-10 3-19,-9 4-21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38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24150 51900 432,'-24'23'6,"4"-3"10,3-3 12,3-2 10,4-1 7,7 3 2,6 3 2,7 4 2,4 1-1,3 0-4,3 0-6,4 0-4,4 3-3,6 6-3,7 7-4,6 6-1,-1 1-23,-5-3-42,-7-3-41,-5-2-41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4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29750 51500 458,'21'-25'75,"-5"0"-14,-7 0-16,-5 0-15,-3 0-9,4 0-3,3 0-2,3 0-3,-1-5-4,-2-9-4,-3-10-5,-3-8-4,-6-3-2,-5 7 2,-7 6 3,-5 7 1,-8 5 2,-5 7 3,-7 6 3,-5 7 2,-6 7 1,-3 9 0,-3 10-1,-2 10-1,-1 7 0,3 6 0,3 7 0,4 6-1,1 7 1,0 10 0,0 10 0,0 9-1,1 4 1,4 1-1,3-1 0,3 1-1,3-1 0,3 1-1,3-1 0,4 1 0,4-6-1,6-8-1,7-10-1,6-9-1,3-7-1,0-3-1,0-3 0,0-2 0,6-8-3,13-8-4,12-10-5,13-9-4,9-16-3,6-22 1,7-22 1,6-21 0,3-14-1,0-2 0,0-3 0,0-3-2,-4 4 2,-5 13 1,-7 12 3,-5 13 2,-8 10 2,-5 10 3,-7 10 2,-5 9 2,-4 12 10,0 16 16,0 15 16,0 17 17,0 10 3,0 6-12,0 7-11,0 6-11,0 1-8,0-3-6,0-3-6,0-2-6,0-5-4,0-2-2,0-3-2,0-3-2,1-6-7,4-5-11,3-7-11,3-5-12,3-11-7,3-11-2,3-14-2,4-11-2,-6-7 5,-11 0 11,-14 0 12,-11 0 11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45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30250 51450 564,'-16'-22'81,"19"6"-10,19 7-12,19 6-11,15 3-8,13 0-7,12 0-6,13 0-6,6 0-5,0 0-5,0 0-3,0 0-5,-2 0 0,-3 0 0,-3 0 2,-2 0 0,-9 0-3,-12 0-12,-13 0-10,-12 0-11,-9-2-9,-2-3-10,-3-3-9,-3-2-9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46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31350 50650 460,'-24'-24'0,"4"4"0,3 3 0,3 3 0,-1-1 2,-2-2 3,-3-3 4,-3-3 3,1 10 9,6 26 16,7 24 15,6 26 16,3 15 2,0 6-11,0 7-9,0 6-11,0 7-9,0 10-5,0 10-7,0 9-7,-2 9-3,-3 9 0,-3 10 0,-2 10-1,-3-1-7,1-9-11,-1-10-13,1-8-12,1-12-4,3-12 2,3-13 2,4-12 4,2-12-4,4-8-8,3-10-8,3-9-10,1-10 2,1-9 11,-1-10 11,1-8 11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46"/>
    </inkml:context>
    <inkml:brush xml:id="br0">
      <inkml:brushProperty name="width" value="0.05301" units="cm"/>
      <inkml:brushProperty name="height" value="0.05301" units="cm"/>
      <inkml:brushProperty name="color" value="#F2395B"/>
    </inkml:brush>
  </inkml:definitions>
  <inkml:trace contextRef="#ctx0" brushRef="#br0">32100 49750 414,'0'-41'8,"0"19"15,0 19 14,0 19 16,0 13 3,0 10-8,0 10-7,0 9-9,0 9-4,0 9 0,0 10 0,0 10 0,-2 7-2,-3 6-2,-3 7-2,-2 6-4,-3 3-2,1 0-4,-1 0-3,1 0-4,1 0-1,3 0 0,3 0 2,4 0 0,-1-2-3,-3-3-6,-3-3-6,-2-2-6,-3-11-5,1-15-1,-1-15-1,1-16-2,2-27-1,7-37 0,6-38-1,7-37 0,8-23 2,14-5 2,11-7 4,14-5 4,5-1 2,1 6 3,-1 7 2,1 6 4,-3 12 1,-2 19 3,-3 19 2,-3 19 2,-2 10 7,0 4 9,0 3 10,0 3 9,-4 12 3,-5 22-6,-7 22-5,-5 23-5,-8 8-4,-5-3-4,-7-3-3,-5-2-3,-6-1-3,-3 3-3,-3 3-2,-2 4-3,-6 5-1,-6 10-2,-6 10-2,-6 9-1,-7 1-1,-6-6-4,-6-6-2,-6-6-3,-7-9-1,-6-8 1,-6-10 1,-6-9 1,-4-12-2,1-11-5,-1-14-4,1-11-4,5-7-5,14 0-5,11 0-6,14 0-5,7-4-2,3-5 0,3-7 1,4-5 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4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18350 56650 538,'-21'71'152,"10"-5"-35,10-7-35,9-5-36,2 2-21,-2 13-6,-3 12-6,-3 13-7,-2 7-4,0 4-3,0 3-1,0 3-2,0-1-3,0-2-7,0-3-5,0-3-6,0-6-4,0-5-4,0-7-2,0-5-4,0-8-2,0-5 0,0-7 1,0-5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0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18500 57400 519,'-41'-2'78,"19"-3"-7,19-3-5,19-2-7,12-1-7,6 3-8,7 3-9,6 4-9,6 1-7,6 0-4,7 0-5,6 0-5,4 0-4,4 0-7,3 0-5,3 0-5,-5-2-5,-12-3-4,-13-3-4,-12-2-4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0"/>
    </inkml:context>
    <inkml:brush xml:id="br0">
      <inkml:brushProperty name="width" value="0.05266" units="cm"/>
      <inkml:brushProperty name="height" value="0.05266" units="cm"/>
      <inkml:brushProperty name="color" value="#F2395B"/>
    </inkml:brush>
  </inkml:definitions>
  <inkml:trace contextRef="#ctx0" brushRef="#br0">19450 56500 417,'1'-60'42,"4"32"16,3 31 16,3 32 16,1 16-1,1 4-17,-1 3-18,1 3-18,-1 1-11,1 1-6,-1-1-5,1 1-7,-1 2-4,1 7-6,-1 6-5,1 7-4,-3 4-4,-2 3-3,-3 3-3,-3 4-3,-2-3-2,0-5 0,0-7 0,0-5 0,0-9-1,0-9 1,0-10-1,0-8 0,-2-8-4,-3-2-8,-3-3-9,-2-3-7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21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85250 6500 419,'-29'-15'66,"-5"23"-2,-7 22-2,-5 22-1,-3 12-5,4 3-7,3 3-7,3 4-7,3 2-6,3 4-3,3 3-4,4 3-4,4-2-2,6-6-4,7-6-2,6-6-3,7-9-3,10-8-3,10-10-2,9-9-4,6-9-5,3-5-7,3-7-7,4-5-6,2-12-3,4-16 1,3-15 0,3-15 2,1-15 1,1-12 3,-1-13 4,1-12 3,-7-2 2,-12 9 1,-13 10 2,-12 10 2,-12 7 2,-8 6 5,-10 7 5,-9 6 4,-9 7 3,-5 10 2,-7 10 1,-5 9 2,-6 6-1,-3 3-3,-3 3-3,-2 4-3,0 4-5,7 6-9,6 7-7,7 6-7,8 3-5,14 0 0,11 0-1,14 0 0,8-2 1,7-3 3,6-3 1,7-2 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1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23000 51050 451,'-47'-35'57,"6"32"-2,7 31-1,6 32-2,3 16-5,0 4-6,0 3-6,0 3-7,1-1-4,4-2-2,3-3-3,3-3-1,1-1-3,1 4 0,-1 3-2,1 3-1,1-2-2,3-6-1,3-6-1,4-6-2,1-4-1,0 1-3,0-1-1,0 1-1,7-10-4,17-19-5,15-18-6,16-19-4,9-18-2,3-15 3,3-15 1,4-16 4,-1-12 1,-3-5 2,-3-7 2,-2-5 2,-6-3 1,-6 4-1,-6 3 0,-6 3 0,-6 4 1,-2 7 3,-3 6 2,-3 7 3,-6 4 2,-5 3 0,-7 3 0,-5 4 1,-9 4 0,-9 6 0,-10 7 0,-8 6-1,-6 3 0,1 0-2,-1 0 0,1 0-2,-4 1-2,-6 4-3,-6 3-3,-6 3-3,-4 4-7,1 7-8,-1 6-9,1 7-10,2 7-1,7 9 7,6 10 7,7 10 7,2 0 0,1-5-5,-1-7-6,1-5-5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3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20300 57450 451,'26'-21'164,"4"10"-41,3 10-41,3 9-40,6 2-23,9-2-4,10-3-3,10-3-5,0-2-3,-5 0-1,-7 0-3,-5 0-1,-6 0-2,-3 0-1,-3 0-2,-2 0-1,-6 4-2,-6 10-1,-6 10-1,-6 9-2,-9 6 0,-8 3 1,-10 3 2,-9 4 2,-7-1 1,-3-3 1,-3-3 1,-2-2 1,-3-1 1,1 3 1,-1 3 1,1 4 0,1-3 1,3-5 1,3-7 0,4-5 1,1-4 1,0 0-1,0 0-1,0 0 0,-2 0 1,-3 0 2,-3 0 2,-2 0 2,10 0 4,25 0 8,25 0 6,25 0 7,14-4-1,3-5-6,3-7-7,4-5-8,-3-4-7,-5 0-9,-7 0-8,-5 0-8,-6 0-6,-3 0-6,-3 0-4,-2 0-5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3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19600 56600 548,'-22'28'105,"6"6"-23,7 7-24,6 6-23,3 7-12,0 10-1,0 10 0,0 9 0,1 10-2,4 14-2,3 11-3,3 14-3,1 7-2,1 3-5,-1 3-3,1 4-3,-3-3-6,-2-5-6,-3-7-8,-3-5-6,-1-6-5,4-3-1,3-3-2,3-2-1,-1-14 0,-2-21 5,-3-22 3,-3-22 3,-2-11 1,0 0-7,0 0-4,0 0-5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4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24650 57100 649,'70'26'174,"-9"4"-58,-10 3-57,-8 3-57,-9-1-30,-6-2 0,-6-3-1,-6-3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4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24450 58150 576,'-41'0'87,"19"0"-13,19 0-13,19 0-13,10 3-11,4 6-7,3 7-8,3 6-7,-1 4-4,-2 4-1,-3 3 1,-3 3 0,-1 1-5,4 1-8,3-1-10,3 1-9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5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28250 56250 446,'28'-19'81,"6"13"-14,7 12-14,6 13-13,3 7-9,0 4-6,0 3-4,0 3-6,-5 3-4,-9 3-2,-10 3-3,-8 4-2,-11 2-1,-8 4 0,-10 3-1,-9 3 1,-9-1-2,-5-2-4,-7-3-4,-5-3-3,-6-2-2,-3 0 0,-3 0 0,-2 0 0,2-4 2,9-5 4,10-7 3,10-5 4,5-3 5,4 4 3,3 3 5,3 3 3,7-2 1,14-6-2,11-6-3,14-6-2,7-2-2,3 3 0,3 3 0,4 4-1,1 1 0,0 0 0,0 0 0,0 0 1,-2 0-1,-3 0 1,-3 0 0,-2 0 0,-3 4 1,1 10-1,-1 10 0,1 9 0,-7 6-1,-12 3-2,-13 3-2,-12 4-2,-12-1-2,-8-3-1,-10-3-2,-9-2-1,-7-3-4,-3 1-3,-3-1-4,-2 1-4,-1-3-3,3-2 0,3-3 0,4-3-2,4-6-1,6-5-3,7-7-3,6-5-3,9-12-3,13-16-7,12-15-5,13-15-6,7-7 2,4 3 10,3 3 10,3 4 10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5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29650 57650 417,'28'21'121,"6"-5"-24,7-7-24,6-5-24,4-3-14,4 4-3,3 3-3,3 3-4,-1-1-2,-2-2-4,-3-3-2,-3-3-4,2-1-1,10 4-2,10 3 0,9 3-2,-1-1-2,-8-2-3,-10-3-3,-9-3-3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6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32000 56400 461,'46'-44'66,"-5"13"-14,-7 12-12,-5 13-14,0 6-6,10 0 0,10 0 0,9 0 0,2 1 0,-2 4 0,-3 3 0,-3 3 0,-7 4-1,-9 7-3,-10 6-2,-8 7-4,-8 8-1,-2 14-2,-3 11-2,-3 14-2,-9 5-1,-11 1-3,-14-1-2,-11 1-2,-9-3-4,-3-2-3,-3-3-3,-2-3-5,0-7 0,7-9 2,6-10 1,7-8 3,10-9 5,16-6 7,15-6 7,17-6 8,11-6 5,10-2 1,10-3 1,9-3 2,7-2 1,7 0-2,6 0-2,7 0 0,-3 4-2,-8 10-1,-10 10-2,-9 9-1,-10 9-4,-9 9-3,-10 10-5,-8 10-5,-12 4-2,-12 0-2,-13 0 0,-12 0-1,-10-2-1,-6-3 0,-6-3 1,-6-2 0,-4-5-1,1-2-3,-1-3-3,1-3-2,2-7-1,7-9 1,6-10 0,7-8 2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7"/>
    </inkml:context>
    <inkml:brush xml:id="br0">
      <inkml:brushProperty name="width" value="0.05534" units="cm"/>
      <inkml:brushProperty name="height" value="0.05534" units="cm"/>
      <inkml:brushProperty name="color" value="#F2395B"/>
    </inkml:brush>
  </inkml:definitions>
  <inkml:trace contextRef="#ctx0" brushRef="#br0">34200 57050 397,'46'-2'28,"-5"-3"-3,-7-3-2,-5-2-4,-6-6 0,-3-6-2,-3-6 1,-2-6-1,-5-6-1,-2-2 0,-3-3-2,-3-3 0,-7-1 0,-9 4 3,-10 3 1,-8 3 3,-11 7 0,-8 14-2,-10 11-2,-9 14 0,-4 13-4,4 16-3,3 15-3,3 17-3,1 11-1,1 10 1,-1 10 2,1 9 2,1 9 0,3 9 1,3 10 0,4 10 0,4-1 0,6-9 0,7-10-1,6-8-1,6-14-1,6-15-2,7-15-2,6-16-3,13-16-5,23-16-10,22-15-9,22-15-9,8-18-4,-2-19 5,-3-18 3,-3-19 5,-4-13 2,-3-6 3,-3-6 2,-2-6 2,-8 2 3,-8 14 2,-10 11 3,-9 14 2,-7 8 5,-3 7 4,-3 6 6,-2 7 6,-5 15 8,-2 25 12,-3 25 12,-3 25 12,1 17 1,6 9-12,7 10-12,6 10-12,4 0-7,4-5-1,3-7-3,3-5-1,-1-9-7,-2-9-13,-3-10-12,-3-8-13,-2-6-6,0 1 0,0-1-1,0 1-1,0-3-4,0-2-11,0-3-9,0-3-10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7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35800 57000 582,'165'0'148,"-18"0"-36,-19 0-35,-18 0-36,-9-2-21,4-3-7,3-3-6,3-2-8,-4-1-8,-8 3-10,-10 3-11,-9 4-10,-10 1-4,-9 0 4,-10 0 4,-8 0 3,-8 0 0,-2 0-5,-3 0-4,-3 0-5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21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86000 6850 482,'25'25'87,"0"0"-13,0 0-13,0 0-13,1 3-7,4 6 2,3 7 0,3 6 2,3 1-7,3-3-12,3-3-15,4-2-12,-1-6-20,-3-6-26,-3-6-27,-2-6-27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41:58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38000 54700 458,'-22'-18'33,"6"17"2,7 15 2,6 16 2,3 13 0,0 14-2,0 11-2,0 14-2,-2 7-1,-3 3-4,-3 3-2,-2 4-2,-1 1-3,3 0-2,3 0-1,4 0-3,-3 9-1,-5 19-2,-7 19-1,-5 19-2,-3 7-2,4-3-2,3-3-2,3-2-3,1-5 0,1-2-1,-1-3 0,1-3 0,1-9-2,3-11-5,3-14-4,4-11-4,1-14-2,0-11 0,0-14-1,0-11 1,-2-20-3,-3-24-5,-3-26-6,-2-24-5,0-26-1,7-24 5,6-26 3,7-24 5,8-12 4,14 4 4,11 3 4,14 3 4,3 10 1,-2 20 1,-3 18 1,-3 20-1,-4 11 4,-3 7 6,-3 6 7,-2 7 6,-1 7 5,3 9 1,3 10 3,4 10 2,1 5 1,0 4 0,0 3-1,0 3 1,-4 3-2,-5 3-3,-7 3-2,-5 4-3,-4 4-2,0 6 0,0 7-2,0 6 0,-2 6-1,-3 6-1,-3 7-1,-2 6-2,-6 4 0,-6 4-3,-6 3-1,-6 3-2,-9 3-1,-8 3 0,-10 3-1,-9 4 1,-7-4-3,-3-9-2,-3-10-4,-2-8-2,-5-8-5,-2-2-5,-3-3-5,-3-3-6,-4-6-6,-3-5-6,-3-7-7,-2-5-5,5-8-2,16-5 1,15-7 2,17-5 2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5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69150 10100 999,'-111'-107'-67,"28"39"13,28 36 14,29 39 14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5:58"/>
    </inkml:context>
    <inkml:brush xml:id="br0">
      <inkml:brushProperty name="width" value="0.05982" units="cm"/>
      <inkml:brushProperty name="height" value="0.05982" units="cm"/>
      <inkml:brushProperty name="color" value="#F2395B"/>
    </inkml:brush>
  </inkml:definitions>
  <inkml:trace contextRef="#ctx0" brushRef="#br0">23000 9200 367,'-46'-46'0,"10"10"-2,10 10-1,9 9-1,4 4 3,1 1 8,-1-1 6,1 1 8,4 2 9,9 7 11,10 6 12,10 7 10,5 2 0,4 1-13,3-1-11,3 1-13,3-3-7,3-2-2,3-3-2,4-3-2,2-2-2,4 0-1,3 0 0,3 0-1,-1 0-1,-2 0-1,-3 0 0,-3 0-2,2 1 0,10 4 0,10 3-1,9 3 0,4-1-1,1-2 0,-1-3-1,1-3 0,-6-2-1,-8 0 2,-10 0-1,-9 0 1,-5 0 0,0 0 0,0 0 0,0 0-1,0 0 0,0 0 0,0 0 0,0 0 0,0 0 0,0 0 0,0 0 0,0 0 0,0 0-1,0 0 1,0 0 0,0 0-1,1 0 1,4 0 0,3 0 0,3 0 0,1 0 0,1 0 0,-1 0 0,1 0 0,-3 0 0,-2 0 0,-3 0 0,-3 0 0,-2 0-1,0 0 1,0 0-1,0 0 0,0 0 0,0 0 0,0 0 0,0 0-1,0 1 0,0 4 0,0 3 0,0 3 0,4-1 0,10-2 0,10-3 0,9-3 0,-1-2 1,-8 0-1,-10 0 0,-9 0 1,-5 0-1,0 0 1,0 0-1,0 0 1,3 0-2,6 0 0,7 0-1,6 0-1,-1 0-1,-5 0 0,-7 0 1,-5 0 1,-4 0-1,0 0 1,0 0 0,0 0 0,4 0 0,10 0 0,10 0 1,9 0-1,4 0 1,1 0 0,-1 0 0,1 0 1,-6-2-1,-8-3 1,-10-3 0,-9-2-1,-2-1 1,6 3-1,7 3-1,6 4 0,3 1-1,0 0 0,0 0 0,0 0 0,-2 0 0,-3 0 0,-3 0 1,-2 0 1,-3 0 1,1 0-1,-1 0 1,1 0-1,1 0 1,3 0 0,3 0-1,4 0 1,-3 0-2,-5 0-1,-7 0-2,-5 0-1,-8-5-10,-5-9-15,-7-10-17,-5-8-16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5:59"/>
    </inkml:context>
    <inkml:brush xml:id="br0">
      <inkml:brushProperty name="width" value="0.05794" units="cm"/>
      <inkml:brushProperty name="height" value="0.05794" units="cm"/>
      <inkml:brushProperty name="color" value="#F2395B"/>
    </inkml:brush>
  </inkml:definitions>
  <inkml:trace contextRef="#ctx0" brushRef="#br0">48450 8800 379,'-69'0'-19,"13"0"7,12 0 7,13 0 6,6 0 5,0 0 2,0 0 1,0 0 3,0 0 0,0 0-1,0 0 0,0 0-1,0 3 1,0 6 2,0 7 2,0 6 2,6 1 8,13-3 11,12-3 13,13-2 12,10-3 1,10 1-10,10-1-11,9 1-11,2-3-6,-2-2-5,-3-3-3,-3-3-3,-2-2-3,0 0-1,0 0-1,0 0-1,1-2-1,4-3 0,3-3 0,3-2-1,1-5 0,1-2-1,-1-3-1,1-3 0,1 1 0,3 6-1,3 7-1,4 6 1,1 1-1,0-3 1,0-3 1,0-2-1,0-1 1,0 3-2,0 3 0,0 4-2,0 1-1,0 0 1,0 0-1,0 0 1,-2 0-1,-3 0 1,-3 0-1,-2 0 1,-5 0-1,-2 0 1,-3 0 0,-3 0 1,-2 0-1,0 0-1,0 0-1,0 0 0,1 0-1,4 0 1,3 0 0,3 0 1,1 0 0,1 0 0,-1 0 0,1 0 0,-3 1 0,-2 4 1,-3 3 0,-3 3-1,-1-1 1,4-2 1,3-3-1,3-3 1,-1-1 0,-2 4-1,-3 3-1,-3 3 0,-2 1 0,0 1-1,0-1 1,0 1-1,1-3 1,4-2 0,3-3 1,3-3 0,-1-2 0,-2 0 0,-3 0 0,-3 0 1,-2 1 0,0 4-1,0 3 0,0 3-1,0 1-1,0 1-2,0-1-4,0 1-2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6:0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71625 14375 333,'157'63'167,"51"46"-1,50 47 1,49 47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6:04"/>
    </inkml:context>
    <inkml:brush xml:id="br0">
      <inkml:brushProperty name="width" value="0.05349" units="cm"/>
      <inkml:brushProperty name="height" value="0.05349" units="cm"/>
      <inkml:brushProperty name="color" value="#00BFF3"/>
    </inkml:brush>
  </inkml:definitions>
  <inkml:trace contextRef="#ctx0" brushRef="#br0">17000 7900 411,'-29'25'98,"-5"0"-23,-7 0-23,-5 0-23,-6 4-13,-3 10-3,-3 10-1,-2 9-3,-5 6-2,-2 3-2,-3 3-1,-3 4-1,1-1-2,6-3-1,7-3-1,6-2 0,4-5-2,4-2 1,3-3-1,3-3 1,3-6-1,3-5 0,3-7-1,4-5 0,1-4 0,0 0 0,0 0 1,0 0 1,0 1 0,0 4 2,0 3 0,0 3 2,12-2 1,26-6 3,24-6 3,26-6 2,10-6 1,-3-2-3,-3-3-3,-2-3-2,-3-2-1,1 0-1,-1 0 0,1 0-1,-1 0 0,1 0 0,-1 0-1,1 0 0,-4 0 0,-6 0 0,-6 0-1,-6 0 1,-4 0 0,1 0 0,-1 0 0,1 0 0,-1 0 0,1 0 1,-1 0-1,1 0 1,-3-4 3,-2-5 4,-3-7 6,-3-5 4,-6-6 3,-5-3 3,-7-3 1,-5-2 3,-6-5-3,-3-2-4,-3-3-5,-2-3-6,-3-2-3,1 0-2,-1 0-1,1 0-2,-3-4-2,-2-5 0,-3-7 0,-3-5 0,-2-4-2,0 0-3,0 0-3,0 0-3,0 3-2,0 6-2,0 7-2,0 6-1,1 4-5,4 4-5,3 3-6,3 3-6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6:09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40400 8850 418,'1'-46'-36,"4"10"9,3 10 9,3 9 9,1 4 6,1 1 0,-1-1 1,1 1 1,-1-3 0,1-2 2,-1-3 0,1-3 1,-1-4 1,1-3 2,-1-3 3,1-2 1,-1 0 2,1 7 1,-1 6 1,1 7 0,-6 7 5,-8 9 9,-10 10 7,-9 10 9,-9 7 0,-5 6-9,-7 7-10,-5 6-8,-6 4-6,-3 4-2,-3 3-2,-2 3-3,-3 3-1,1 3-1,-1 3-2,1 4-1,1-3 0,3-5 0,3-7 0,4-5 1,2-6-1,4-3 1,3-3 0,3-2 1,3-5-1,3-2 0,3-3 1,4-3-1,7-2 1,13 0 2,12 0 2,13 0 2,9-4 1,6-5-2,7-7 0,6-5-1,3-4-1,0 0-1,0 0 0,0 0 0,1 1-1,4 4 0,3 3 0,3 3-1,-1-1 0,-2-2-1,-3-3 0,-3-3 0,-4-2-1,-3 0 1,-3 0-2,-2 0 1,-1 0 0,3 0 2,3 0 0,4 0 2,-1 0 1,-3 0 1,-3 0 1,-2 0 1,-6-5 7,-6-9 13,-6-10 12,-6-8 13,-6-12 0,-2-12-10,-3-13-12,-3-12-10,-4-4-8,-3 7-2,-3 6-4,-2 7-3,-1 0-1,3-2 0,3-3 0,4-3 0,-1-1-5,-3 4-13,-3 3-12,-2 3-13,-3 4-7,1 7-3,-1 6-2,1 7-4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66750 4000 999,'25'-49'-77,"0"4"18,0 3 17,0 3 20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6:17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26650 6000 569,'-25'-22'-33,"0"6"7,0 7 10,0 6 8,1-4 7,4-11 7,3-14 5,3-11 7,3-7 3,3 0-2,3 0-2,4 0-1,2-2-1,4-3-2,3-3-2,3-2-1,3-3-1,3 1 0,3-1-1,4 1 0,2-3 0,4-2-1,3-3 1,3-3 0,1-1 0,1 4-2,-1 3-1,1 3 0,1 1-1,3 1-1,3-1 1,4 1 0,4-6 0,6-8-2,7-10 0,6-9-1,6-9-1,6-5 0,7-7-1,6-5 0,1 0 0,-3 10 0,-3 10 1,-2 9 0,5 2 0,16-2 1,15-3 0,17-3 0,3 2 1,-5 10-1,-7 10-1,-5 9 0,-4 6 0,0 3 0,0 3 0,0 4 0,0-1 0,0-3 0,0-3 0,0-2 0,-2-1 0,-3 3 0,-3 3 0,-2 4-1,-12 5 1,-19 10-1,-18 10 1,-19 9 0,-10 4 0,1 1 0,-1-1 1,1 1-1,5-4 1,14-6-1,11-6 1,14-6-1,-3-1 0,-15 7 0,-15 6 0,-16 7 0,-5 0 1,6-2-1,7-3 1,6-3 1,-1-1-1,-5 4 0,-7 3 0,-5 3-1,-1 1 1,6 1-1,7-1 0,6 1 1,6-3-1,6-2 0,7-3 0,6-3-1,-4-2 1,-11 0 0,-14 0 0,-11 0 0,-6 1 0,4 4 0,3 3 0,3 3 0,7-2 0,14-6 1,11-6-1,14-6 1,3-2-1,-2 3 0,-3 3 1,-3 4-1,-7 2 1,-9 4-1,-10 3 0,-8 3-1,-6-1 1,1-2-1,-1-3 1,1-3 0,1-1 0,3 4 0,3 3 0,4 3 0,1 1 0,0 1 0,0-1 0,0 1 0,4-1 0,10 1 0,10-1 0,9 1 0,4-1 0,1 1 0,-1-1 0,1 1 0,-1-3 0,1-2 0,-1-3 0,1-3 1,-3-1-1,-2 4 0,-3 3 1,-3 3 0,-1 1 0,4 1 0,3-1-1,3 1 1,-5 1-1,-12 3 1,-13 3-1,-12 4 1,-5-1-1,3-3 0,3-3 1,4-2-1,5-3 0,10 1 0,10-1 1,9 1-1,6-1 0,3 1 0,3-1 0,4 1 0,1-1 1,0 1 0,0 0 1,0-1 1,6-1 1,13-3 0,12-3 0,13-4 1,9 1-1,6 3 0,7 3-2,6 2-2,3 3 1,0-1 0,0 1 0,0-1 0,0 3 1,0 2-1,0 3 0,0 3-1,-4 6 0,-5 5 0,-7 7-1,-5 5-1,-4 6 0,0 3 2,0 3 0,0 2 1,-4 3 1,-5-1-1,-7 0 0,-5 1 0,-3-1 0,4 1 1,3-1 1,3 1 0,1 1 0,1 3 0,-1 3-1,1 4-1,-4 1 1,-6 0-2,-6 0 1,-6 0 0,-4 0 0,1 0-1,-1 0 1,1 0 0,-3-2 0,-2-3 1,-3-3 1,-3-2 0,-4-3 1,-3 1-1,-3-1 0,-2 1 0,-1-1-1,3 1 0,3-1 0,4 1-1,1-1 0,0 1 1,0-1 1,0 1 1,-2-1 0,-3 1-2,-3-1 0,-2 1-1,-5-1 0,-2 1 0,-3-1-1,-3 1 0,-2 1 1,0 3-1,0 3 2,0 4 0,0-1 0,0-3 0,0-3 0,0-2 0,-4-3-1,-5 1 1,-7-1-1,-5 1 1,-1 1 0,6 3-1,7 3 1,6 4 0,-1 1 0,-5 0 0,-7 0 1,-5 0-1,-3 1 1,4 4 0,3 3 0,3 3 0,1 1 0,1 1 0,-1-1-1,1 1 1,-3-1-1,-2 1 1,-3-1 0,-3 1-1,-2-3 0,0-2 0,0-3-1,0-3 0,0-1-1,0 4 1,0 3 0,0 3 0,0-1 1,0-2-2,0-3 1,0-3-1,-4-4 0,-5-3 0,-7-3 1,-5-2-1,-3-3 1,4 1 0,3-1 1,3 1 0,-1 1 0,-2 3 0,-3 3 1,-3 4-1,-2-1 1,0-3-1,0-3-1,0-2 0,0-3 0,0 1-2,0-1 0,0 1-1,0-3 0,0-2 0,0-3 1,0-3 1,0-1 0,0 4-1,0 3 0,0 3-1,-2 1 1,-3 1-1,-3-1 0,-2 1 0,-1-1 0,3 1 0,3-1 1,4 1 1,-1 1-1,-3 3 1,-3 3-1,-2 4 0,-1-1-1,3-3-2,3-3-2,4-2-3,-3-12-10,-5-19-20,-7-18-20,-5-19-20,-6-8-1,-3 3 13,-3 3 16,-2 4 14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6:17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48150 4750 555,'-63'3'26,"26"6"-1,24 7 0,26 6 0,13 4 0,4 4-1,3 3 2,3 3-1,-1-2-1,-2-6-2,-3-6-4,-3-6-2,-2-2-3,0 3-1,0 3-1,0 4-2,1 2-1,4 4 1,3 3 1,3 3 1,1 1-2,1 1-3,-1-1-3,1 1-3,-1 2-2,1 7 3,-1 6 0,1 7 3,-3 2-1,-2 1 2,-3-1-1,-3 1 1,-1 1-1,4 3 1,3 3 1,3 4-1,-1-6 1,-2-11-1,-3-14-1,-3-11 0,-1-17-1,4-18-5,3-19-2,3-18-4,-1-31 0,-2-40 0,-3-40 0,-3-41 2,1-26-2,6-8-2,7-10-3,6-9-3,6-23-6,6-33-9,7-35-10,6-34-10,-2 16-4,-9 70 3,-10 68 2,-8 70 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21"/>
    </inkml:context>
    <inkml:brush xml:id="br0">
      <inkml:brushProperty name="width" value="0.06431" units="cm"/>
      <inkml:brushProperty name="height" value="0.06431" units="cm"/>
      <inkml:brushProperty name="color" value="#00BFF3"/>
    </inkml:brush>
  </inkml:definitions>
  <inkml:trace contextRef="#ctx0" brushRef="#br0">87450 5350 342,'-24'-5'167,"4"41"-32,3 40-33,3 42-33,-1 28-20,-2 20-9,-3 18-9,-3 20-8,-4 14-6,-3 14-5,-3 11-4,-2 14-3,-5 10-12,-2 9-15,-3 10-17,-3 10-15,2-12-9,10-31 1,10-31 0,9-31 1,4-32 1,1-31 3,-1-31 3,1-31 3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3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46250 47950 450,'-72'139'113,"6"-22"-27,7-22-28,6-21-27,-1-9-15,-5 7-1,-7 6-3,-5 7-1,-6 2-3,-3 1-1,-3-1-2,-2 1-2,0-3 0,7-2 1,6-3 0,7-3 1,4-6 0,3-5-1,3-7 0,4-5-1,13-8 1,26-5 2,24-7 1,26-5 3,15-11 1,6-11-1,7-14 0,6-11 0,3-6-1,0 4 0,0 3-2,0 3-1,0 3-1,0 3 0,0 3 0,0 4-1,-4 2 0,-5 4 0,-7 3 0,-5 3-1,-6 1 0,-3 1-1,-3-1-3,-2 1-1,-5-9 0,-2-15 3,-3-15 3,-3-16 2,-7-13 0,-9-9-4,-10-10-2,-8-8-4,-4-4-2,3 3-1,3 3-2,4 4-1,1-1-3,0-3-3,0-3-4,0-2-3,0-3-6,0 1-6,0-1-6,0 1-7,-2 5-4,-3 14-2,-3 11-2,-2 14-2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3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47600 47100 540,'-22'-25'1,"6"0"2,7 0 1,6 0 2,3 6 9,0 13 13,0 12 14,0 13 14,1 12 2,4 13-9,3 12-10,3 13-9,-1 7-6,-2 4-4,-3 3-4,-3 3-3,-6 3-2,-5 3 1,-7 3 0,-5 4 1,-1 1-6,6 0-10,7 0-10,6 0-12,-1 0-6,-5 0-2,-7 0-2,-5 0-3,-1-5-1,6-9 2,7-10 1,6-8 2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4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47500 48500 636,'0'-49'1,"0"4"2,0 3 3,0 3 1,3 3 6,6 3 8,7 3 8,6 4 8,4 2 4,4 4-4,3 3-3,3 3-3,1 3-4,1 3-3,-1 3-5,1 4-4,-3-1-4,-2-3-5,-3-3-4,-3-2-6,-1-1-6,4 3-7,3 3-8,3 4-8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4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48450 46900 436,'0'-157'0,"0"39"6,0 36 6,0 39 5,0 27 10,0 19 14,0 19 13,0 19 12,-2 13 3,-3 10-11,-3 10-10,-2 9-11,-3 10-7,1 14-4,-1 11-4,1 14-5,-1 7-4,1 3-3,-1 3-3,1 4-3,-1-1-5,1-3-5,-1-3-6,1-2-5,1 11-5,3 29-4,3 28-4,4 28-4,-1 4-5,-3-18-3,-3-19-5,-2-18-4,-1-25 1,3-27 7,3-28 6,4-28 7,1-18 4,0-6-1,0-6 1,0-6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4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49150 48550 622,'0'54'138,"0"10"-34,0 10-34,0 9-34,-2 9-20,-3 9-6,-3 10-7,-2 10-7,-3 2 0,1-3 2,-1-3 4,1-2 3,1-12-1,3-19-9,3-18-6,4-19-8,-1-12-12,-3-2-17,-3-3-17,-2-3-16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4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49650 48150 637,'50'-44'118,"0"13"-27,0 12-25,0 13-27,7 6-16,17 0-8,15 0-6,16 0-8,1 0-5,-12 0-6,-13 0-5,-12 0-6,-10-2-4,-6-3-4,-6-3-5,-6-2-4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5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50550 47400 544,'-46'-60'69,"10"32"-3,10 31-5,9 32-3,6 18-6,3 6-9,3 7-8,4 6-9,1 6-7,0 6-4,0 7-7,0 6-4,0 1-9,0-3-8,0-3-11,0-2-8,0-8-6,0-8 0,0-10 1,0-9-1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5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52200 47350 472,'42'-107'10,"-16"39"18,-15 36 19,-15 39 19,-15 28 4,-12 23-14,-13 22-12,-12 22-12,-7 8-10,1-2-3,-1-3-5,1-3-5,-1-7-3,1-9-3,-1-10-2,1-8-3,2-9-1,7-6 1,6-6-1,7-6 2,8-4-2,14 1-1,11-1-2,14 1-1,11-6-1,14-8 1,11-10 0,14-9 0,7-7 1,3-3 2,3-3 1,4-2 1,-3-3 1,-5 1 2,-7-1 0,-5 1 2,-3-1 1,4 1 0,3-1 1,3 1 2,-7-7 3,-15-12 9,-15-13 8,-16-12 7,-10-9-1,-3-2-13,-3-3-11,-2-3-13,-1-9-11,3-11-9,3-14-8,4-11-10,2-1-3,4 13 2,3 12 1,3 13 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5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53100 46450 512,'1'98'133,"4"-3"-30,3-3-29,3-2-30,-2-1-16,-6 3-5,-6 3-4,-6 4-4,-6 2-2,-2 4-2,-3 3 0,-3 3-2,-1-2-4,4-6-12,3-6-10,3-6-10,3-9-10,3-8-7,3-10-7,4-9-8,1-9-2,0-5 3,0-7 4,0-5 3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5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53050 48000 684,'3'-113'54,"6"26"-3,7 24-6,6 26-4,4 13-6,4 4-5,3 3-7,3 3-6,3 1-5,3 1-6,3-1-4,4 1-6,-1 1-7,-3 3-9,-3 3-7,-2 4-10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22"/>
    </inkml:context>
    <inkml:brush xml:id="br0">
      <inkml:brushProperty name="width" value="0.06324" units="cm"/>
      <inkml:brushProperty name="height" value="0.06324" units="cm"/>
      <inkml:brushProperty name="color" value="#00BFF3"/>
    </inkml:brush>
  </inkml:definitions>
  <inkml:trace contextRef="#ctx0" brushRef="#br0">88500 6750 347,'-141'139'134,"19"-22"-36,19-22-35,19-21-35,24-21-26,32-19-16,31-18-15,32-19-17,19-12-4,10-2 10,10-3 8,9-3 10,-2 1 5,-12 6 3,-13 7 3,-12 6 3,-10 7 7,-6 10 11,-6 10 10,-6 9 11,-7 2 4,-6-2-3,-6-3-4,-6-3-2,10-9-11,29-11-14,28-14-17,28-11-15,7-7-5,-11 0 5,-14 0 5,-11 0 4,-11 3 8,-5 6 9,-7 7 8,-5 6 10,-9 6 7,-9 6 5,-10 7 6,-8 6 5,-4 4 2,3 4-1,3 3-2,4 3-1,7-4-8,13-8-17,12-10-15,13-9-16,4-5-7,-3 0 2,-3 0 1,-2 0 1,-5 3 5,-2 6 6,-3 7 8,-3 6 7,-6 4 7,-5 4 8,-7 3 8,-5 3 9,0-5-1,10-12-10,10-13-9,9-12-9,-1-12-6,-8-8-2,-10-10-1,-9-9-3,-9-5 0,-5 0 0,-7 0-1,-5 0 1,-6 4 0,-3 10 2,-3 10 1,-2 9 1,-3 4 2,1 1 2,-1-1 1,1 1 2,8 2-6,20 7-12,18 6-14,20 7-12,13 0-5,9-2 5,10-3 5,10-3 4,16-9 5,26-11 4,24-14 6,26-11 4,4-9 4,-16-3 2,-15-3 1,-15-2 3,-18 0 2,-19 7 3,-18 6 2,-19 7 2,-15 0 3,-8-2 2,-10-3 4,-9-3 2,-7 1 3,-3 6 5,-3 7 4,-2 6 4,-1 1 6,3-3 7,3-3 7,4-2 8,-3 13 2,-5 31-3,-7 32-2,-5 31-3,-4 24-7,0 20-12,0 18-13,0 20-11,0 11-7,0 7-4,0 6-1,0 7-4,3 13-6,6 22-8,7 22-10,6 23-10,3 5-3,0-9-1,0-10 1,0-8 0,0-31 3,0-49 8,0-51 8,0-49 6,0-26-3,0 1-14,0-1-15,0 1-13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6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53950 46300 420,'0'-113'39,"0"26"-1,0 24-2,0 26-2,0 26 3,0 28 5,0 28 6,0 29 5,-4 24 1,-5 22-6,-7 22-7,-5 23-6,-6 16-6,-3 13-8,-3 12-8,-2 13-7,0 9-4,7 6-1,6 7 1,7 6-1,2 6-8,1 6-12,-1 7-14,1 6-13,1-18-7,3-40 0,3-40 0,4-41 1,-1-29 0,-3-15 0,-3-15 0,-2-16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6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54100 48050 552,'1'-69'7,"4"13"14,3 12 14,3 13 14,4 7 4,7 4-3,6 3-5,7 3-5,2 3-3,1 3-6,-1 3-6,1 4-4,-6 13-6,-8 26-4,-10 24-5,-9 26-5,-12 10-5,-11-3-7,-14-3-7,-11-2-6,-6-8-3,4-8-1,3-10 1,3-9 0,3-7 3,3-3 5,3-3 5,4-2 6,7-5 5,13-2 6,12-3 5,13-3 7,10-6 2,10-5 2,10-7 0,9-5 2,4-8-5,1-5-9,-1-7-10,1-5-8,-3-3-9,-2 4-8,-3 3-6,-3 3-8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7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55800 47950 501,'-60'-66'96,"32"19"-14,31 19-14,32 19-14,18 9-9,6 0-7,7 0-6,6 0-6,4 0-6,4 0-4,3 0-4,3 0-5,-1 0-5,-2 0-4,-3 0-5,-3 0-5,-7 1-7,-9 4-9,-10 3-7,-8 3-9,-8 1-5,-2 1-2,-3-1-2,-3 1-2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7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58000 47100 495,'26'-44'77,"4"13"-12,3 12-12,3 13-12,3 9-7,3 6-2,3 7 0,4 6-1,-1 4-3,-3 4-5,-3 3-6,-2 3-5,-8 4-3,-8 7-1,-10 6-2,-9 7 0,-9 4-2,-5 3-3,-7 3-2,-5 4-3,-9 2-4,-9 4-4,-10 3-5,-8 3-5,-8 1-2,-2 1-1,-3-1 0,-3 1-1,-1-7 1,4-12 2,3-13 2,3-12 2,1-10 2,1-6 3,-1-6 3,1-6 2,2-6 3,7-2 5,6-3 5,7-3 3,10-2 8,16 0 11,15 0 12,17 0 11,10-2 0,6-3-8,7-3-9,6-2-9,4-1-7,4 3-3,3 3-4,3 4-3,3-1-2,3-3-2,3-3-1,4-2-1,2-1-4,4 3-7,3 3-7,3 4-7,-2 1-7,-6 0-7,-6 0-8,-6 0-7,-7 0-1,-6 0 3,-6 0 5,-6 0 4,-7-4 4,-6-5 5,-6-7 4,-6-5 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8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60000 47500 452,'20'-85'69,"-9"32"1,-10 31-2,-8 32 1,-8 16-6,-2 4-11,-3 3-12,-3 3-10,-7 4-9,-9 7-4,-10 6-4,-8 7-5,-8 2-2,-2 1 0,-3-1 0,-3 1 0,2-1-2,10 1-8,10-1-5,9 1-7,6-4-4,3-6 1,3-6 0,4-6-1,7-6 2,13-2 3,12-3 1,13-3 3,10-6 2,10-5 1,10-7 1,9-5 1,6-6 2,3-3 0,3-3 2,4-2 1,-3-5 1,-5-2 2,-7-3 2,-5-3 2,-6-1 0,-3 4 0,-3 3-1,-2 3-1,-6-4 1,-6-8 5,-6-10 4,-6-9 3,-9-5 3,-8 0-1,-10 0 0,-9 0-1,-5 0-2,0 0-2,0 0-4,0 0-3,1 0-4,4 0-5,3 0-5,3 0-6,3 1-5,3 4-9,3 3-7,4 3-8,4-1-5,6-2-3,7-3-2,6-3-3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8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60800 46250 437,'23'-21'9,"-3"10"20,-3 10 20,-2 9 19,-3 10 5,1 14-12,-1 11-9,1 14-11,-3 10-8,-2 9-4,-3 10-3,-3 10-5,-4 8-3,-3 10-2,-3 10-1,-2 9-3,-6 6-3,-6 3-8,-6 3-6,-6 4-7,-4-4-7,1-9-5,-1-10-7,1-8-5,4-14-4,9-15-2,10-15-1,10-16-2,4-19-2,0-22 0,0-22-2,0-21-2,0-10 4,0 3 10,0 3 8,0 4 10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8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60600 48200 643,'48'-116'14,"-3"19"3,-3 19 4,-2 19 4,-1 10 2,3 4 3,3 3 1,4 3 2,1 3-1,0 3-4,0 3-4,0 4-3,-2 2-4,-3 4-3,-3 3-2,-2 3-3,-3 3-8,1 3-9,-1 3-12,1 4-10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9"/>
    </inkml:context>
    <inkml:brush xml:id="br0">
      <inkml:brushProperty name="width" value="0.05762" units="cm"/>
      <inkml:brushProperty name="height" value="0.05762" units="cm"/>
      <inkml:brushProperty name="color" value="#F2395B"/>
    </inkml:brush>
  </inkml:definitions>
  <inkml:trace contextRef="#ctx0" brushRef="#br0">61800 45800 381,'0'-91'20,"0"19"2,0 19 3,0 19 2,1 24 6,4 32 11,3 31 10,3 32 10,-4 22 2,-8 17-9,-10 15-7,-9 16-9,-5 18-6,0 22-7,0 22-6,0 23-6,-2 11-6,-3 4-6,-3 3-5,-2 3-6,-1-2-7,3-6-7,3-6-7,4-6-7,1 2-7,0 14-6,0 11-5,0 14-7,3-20 3,6-49 10,7-51 10,6-49 10,-1-31 3,-5-8-4,-7-10-4,-5-9-4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7:59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62100 47550 442,'4'-69'37,"10"13"-1,10 12-2,9 13-1,6 9-2,3 6 0,3 7-1,4 6-1,1 6-1,0 6-2,0 7-3,0 6-2,-5 7-3,-9 10-2,-10 10-3,-8 9-2,-9 4-4,-6 1-4,-6-1-4,-6 1-5,-7-1-3,-6 1-1,-6-1-3,-6 1-1,-4-7-4,1-12-7,-1-13-5,1-12-7,1-9 0,3-2 5,3-3 4,4-3 5,1-1 8,0 4 9,0 3 11,0 3 10,7 3 8,17 3 5,15 3 5,16 4 5,9-1 1,3-3-6,3-3-5,4-2-5,-1-1-4,-3 3-2,-3 3-2,-2 4-3,-3 4 1,1 6 2,-1 7 3,1 6 4,-10 10-2,-19 17-8,-18 15-5,-19 16-8,-12-1-5,-2-15-2,-3-15-3,-3-16-3,-15-4-3,-24 10-1,-26 10-2,-24 9-1,-1-5 1,26-19 3,24-18 4,26-19 3,12-8-8,0 3-23,0 3-21,0 4-22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03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23700 54000 585,'-21'-35'79,"10"32"-9,10 31-12,9 32-10,2 15-8,-2 0-8,-3 0-7,-3 0-7,-2 9-5,0 19-1,0 19-3,0 19-2,-4 7-3,-5-3-7,-7-3-6,-5-2-6,-4-3-5,0 1-1,0-1-1,0 1-3,3-10-3,6-19-3,7-18-5,6-19-4,6-18-3,6-15 1,7-15-2,6-16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12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16850 15950 454,'-41'0'47,"19"0"1,19 0 0,19 0 1,10-2-4,4-3-8,3-3-8,3-2-8,6-1-6,9 3-1,10 3-3,10 4-2,-1 1-1,-9 0-1,-10 0-1,-8 0-1,-6 0 0,1 0 0,-1 0 1,1 0 0,-1 0 0,1 0 0,-1 0-1,1 0 0,-1 0-1,1 0 0,-1 0 0,1 0-1,1-2 0,3-3 0,3-3-1,4-2 1,-1-1-1,-3 3 0,-3 3 0,-2 4-1,-3 1-1,1 0 0,-1 0-2,1 0 0,2 0-2,7 0 0,6 0-2,7 0-1,-1 0 0,-6 0 2,-6 0 1,-6 0 2,-1 0 2,7 0 0,6 0 2,7 0 1,-1 0 1,-6 0-2,-6 0-1,-6 0 0,4 0-1,16 0-1,15 0 0,17 0-1,3-2 0,-5-3 0,-7-3 0,-5-2-1,-6-1 1,-3 3 0,-3 3 0,-2 4 0,-5 1 1,-2 0-1,-3 0 1,-3 0 0,-2 0 0,0 0 0,0 0 0,0 0 1,0 0-1,0 0 1,0 0-1,0 0 0,0 1 1,0 4 0,0 3 0,0 3 0,1-1 1,4-2-1,3-3 0,3-3 0,1-2 0,1 0 0,-1 0 1,1 0-1,-1 0 1,1 0-1,-1 0 1,1 0-1,-1 1 0,1 4 1,-1 3-1,1 3 1,-1-1-1,1-2 0,-1-3 0,1-3 0,-1-1 1,1 4-1,-1 3 0,1 3 0,2-1 0,7-2 0,6-3 0,7-3 0,0-1 0,-2 4 0,-3 3 0,-3 3 0,-4-1 0,-3-2 0,-3-3 1,-2-3 0,-3-2 1,1 0-2,-1 0 1,1 0-1,1 0-1,3 0 1,3 0-1,4 0 0,-1 0 1,-3 0-1,-3 0 0,-2 0 0,-3 0 1,1 0-1,-1 0 1,1 0 0,-1 1 0,1 4 0,-1 3 0,1 3 0,-1-1 0,1-2 0,-1-3 1,1-3-1,1-1 0,3 4 0,3 3 0,4 3 0,1-1 0,0-2 0,0-3 0,0-3 0,1-2 0,4 0 1,3 0 0,3 0 0,1 0 0,1 0 1,-1 0 2,1 0 0,-1 1 0,1 4 1,-1 3 0,1 3 1,2-1-1,7-2 0,6-3-1,7-3 0,2-4-1,1-3 0,-1-3 0,1-2-1,2-3 1,7 1 0,6-1 1,7 1 1,2-1 0,1 1-1,-1-1-1,1 1 0,-6-1-1,-8 1-2,-10-1 0,-9 1-2,-5 1 0,0 3 1,0 3 0,0 4 2,-2 1-1,-3 0-1,-3 0-2,-2 0-2,-5 0 0,-2 0 1,-3 0 1,-3 0 0,-2 0 1,0 0 1,0 0 0,0 0 0,-2 1 1,-3 4 0,-3 3 2,-2 3 0,-1 1 0,3 1 0,3-1-2,4 1 1,1-3-2,0-2 1,0-3 0,0-3 1,0-2-1,0 0 0,0 0 0,0 0 1,0 0-1,0 0 0,0 0 0,0 0 0,1 0 0,4 0 0,3 0-1,3 0 1,3 0 0,3 0-1,3 0 1,4 0 0,-1 0 0,-3 0 0,-3 0 0,-2 0-1,-1 0 0,3 0 1,3 0-1,4 0 2,1 0-1,0 0 0,0 0 0,0 0 1,0 0 0,0 0 0,0 0 1,0 0 0,-4 0 0,-5 0 0,-7 0 0,-5 0-1,-4 0 0,0 0 0,0 0 0,0 0-1,-2 1 0,-3 4 0,-3 3-1,-2 3 0,-3-1 0,1-2 1,-1-3-1,1-3 1,-1-2-1,1 0 0,-1 0-2,1 0 0,-1 0 0,1 0 1,-1 0 0,1 0 0,-1 0 1,1 0 1,-1 0-1,1 0 0,-1 1 1,1 4 0,-1 3 0,1 3 1,2-1-1,7-2 1,6-3-1,7-3 0,0-2 0,-2 0 0,-3 0 0,-3 0 0,-2 0 0,0 0 1,0 0-1,0 0 0,0 0 0,0 0 0,0 0 0,0 0 0,-2 0 0,-3 0 0,-3 0 1,-2 0-1,-1 0 1,3 0 0,3 0-1,4 0 1,1 0-1,0 0 0,0 0 0,0 0 0,0 0 0,0 0 0,0 0 0,0 0 0,1-2 1,4-3 0,3-3 0,3-2 1,3-1 1,3 3-1,3 3 0,4 4-1,1-1 1,0-3-1,0-3 0,0-2 0,0-1-1,0 3 0,0 3 1,0 4-1,0-1 1,0-3-1,0-3 0,0-2-1,-2-3 1,-3 1-1,-3-1 1,-2 1-1,-3-1 1,1 1-1,-1-1 1,1 1 0,-4 1 0,-6 3 0,-6 3 0,-6 4 0,-2 1 1,3 0-1,3 0 1,4 0 0,-1 0 0,-3 0 0,-3 0-1,-2 0-1,-3 0 0,1 0 1,-1 0-1,1 0 0,-1 0 0,1 0 1,-1 0-1,1 0 1,-3-2-1,-2-3 1,-3-3-1,-3-2 1,-2-1 0,0 3 0,0 3 0,0 4 0,0 1 0,0 0 0,0 0-1,0 0 1,-2-2 0,-3-3 0,-3-3 0,-2-2 0,-3-1 0,1 3 0,-1 3-1,1 4 0,-1 1 0,1 0-1,-1 0 1,1 0-1,1 0 0,3 0 1,3 0 0,4 0 1,4 0 0,6 0 0,7 0-1,6 0 1,1-2 0,-3-3 0,-3-3 0,-2-2 0,-3-1 0,1 3 1,-1 3-1,1 4 1,-3-1 0,-2-3 1,-3-3 0,-3-2 0,-4-1 0,-3 3 0,-3 3 0,-2 4 0,-3-3 0,1-5 3,-1-7 0,1-5 3,-4-6-1,-6-3-1,-6-3-1,-6-2-3,-2-6 0,3-6-2,3-6 0,4-6-1,1-6-1,0-2 0,0-3-1,0-3-1,-2-2 0,-3 0-2,-3 0 0,-2 0-1,-3 0 0,1 0 0,-1 0 1,1 0 1,-1 3 0,1 6 2,-1 7 0,1 6 1,-1 1 0,1-3 1,-1-3 0,1-2 0,-1 0-1,1 7 1,-1 6-1,1 7 0,-3 2 1,-2 1-1,-3-1 2,-3 1 0,-7 4-7,-9 9-13,-10 10-14,-8 10-14,-8 4-8,-2 0-4,-3 0-5,-3 0-3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03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23600 55400 615,'-21'-136'19,"10"28"8,10 28 10,9 29 8,7 18 2,7 9-5,6 10-6,7 10-5,7 4-5,9 0-3,10 0-4,10 0-4,4-2-4,0-3-5,0-3-6,0-2-4,-2-1-6,-3 3-6,-3 3-4,-2 4-5,-6 1-5,-6 0-3,-6 0-5,-6 0-4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03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25000 53250 441,'-24'-91'18,"4"19"-1,3 19 1,3 19-1,4 19 9,7 23 16,6 22 17,7 22 17,0 13 0,-2 7-13,-3 6-16,-3 7-14,-2 10-9,0 16-6,0 15-5,0 17-5,-5 24-4,-9 34-5,-10 35-2,-8 35-5,-6 13-4,1-6-7,-1-6-5,1-6-7,5-13-5,14-19-4,11-18-4,14-19-4,5-16 0,1-12 5,-1-13 5,1-12 4,-1-19 5,1-25 4,-1-25 4,1-25 4,-3-4 2,-2 20-2,-3 18 0,-3 20-2,-2-3 1,0-21 4,0-22 2,0-22 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03"/>
    </inkml:context>
    <inkml:brush xml:id="br0">
      <inkml:brushProperty name="width" value="0.04665" units="cm"/>
      <inkml:brushProperty name="height" value="0.04665" units="cm"/>
      <inkml:brushProperty name="color" value="#F2395B"/>
    </inkml:brush>
  </inkml:definitions>
  <inkml:trace contextRef="#ctx0" brushRef="#br0">25250 55000 471,'29'-66'55,"10"19"-4,10 19-6,9 19-5,6 12-4,3 6-5,3 7-5,4 6-4,-3 4-3,-5 4-3,-7 3-2,-5 3-3,-8 3-1,-5 3-3,-7 3-1,-5 4-2,-8-1-2,-5-3-3,-7-3-4,-5-2-3,-11 0-3,-11 7 0,-14 6-1,-11 7-2,-11 2 0,-5 1 0,-7-1 0,-5 1 0,-1-4 1,6-6 4,7-6 4,6-6 4,6-6 6,6-2 10,7-3 9,6-3 9,24-6 6,45-5-1,43-7 1,45-5 0,25-9-8,10-9-15,10-10-16,9-8-14,-10-1-12,-28 9-6,-28 10-8,-27 10-6,-17 0-7,-3-5-6,-3-7-8,-2-5-7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09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56100 54700 472,'-2'-43'-1,"-3"17"19,-3 15 21,-2 16 19,-8 12 4,-8 9-11,-10 10-12,-9 10-12,-12 7-7,-11 6-4,-14 7-4,-11 6-2,-9 4-4,-3 4-2,-3 3-2,-2 3-2,0-4-2,7-8 0,6-10 0,7-9-1,5-5 0,7 0 0,6 0 0,7 0 0,5-4 0,7-5 2,6-7 1,7-5 1,16-1 3,29 6 6,28 7 5,28 6 5,17 4 2,6 4-3,7 3-2,6 3-4,6 1-1,6 1-1,7-1-2,6 1-1,-5-6-1,-16-8-1,-15-10-1,-15-9 0,-6-4-1,7 4-2,6 3-3,7 3-1,-3-2-3,-8-6-4,-10-6-4,-9-6-3,-7-4-4,-3 1-4,-3-1-4,-2 1-3,-5 2-9,-2 7-13,-3 6-12,-3 7-14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24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77050 26750 497,'-61'1'-12,"28"4"18,28 3 17,29 3 18,13 1 6,1 1-6,-1-1-7,1 1-6,4-3-4,9-2-1,10-3-2,10-3 0,4-2-2,0 0-3,0 0-3,0 0-3,-4 0-3,-5 0-1,-7 0-3,-5 0-2,-6 0-1,-3 0 1,-3 0 0,-2 0 0,-3 0 1,1 0-1,-1 0 0,1 0 1,-1 0-1,1 0 1,-1 0 0,1 0 0,1 0 0,3 0-1,3 0-1,4 0-1,1 0-1,0 0 2,0 0 1,0 0 0,0 0 1,0 0 0,0 0 0,0 0-1,0 0 1,0 0 0,0 0 0,0 0 1,0 0-1,0 0 1,0 0 0,0 0 0,0 1 0,0 4 0,0 3 0,0 3-1,1-1 1,4-2-1,3-3 1,3-3-1,1-2 1,1 0-1,-1 0 0,1 0 0,-3-2 0,-2-3 0,-3-3 0,-3-2 1,-2-1-2,0 3 1,0 3-1,0 4-1,0-1 0,0-3 0,0-3 1,0-2-1,-2-1 0,-3 3 1,-3 3 0,-2 4 0,-3 1 0,1 0 1,-1 0-1,1 0-1,-1 0 1,1 0 1,-1 0-1,1 0 1,1 0 0,3 0 0,3 0-1,4 0 1,1 0 0,0 0 0,0 0 0,0 0 0,0 0 1,0 0-1,0 0 0,0 0 0,1 1 0,4 4 0,3 3-2,3 3 0,1-1 0,1-2 0,-1-3-1,1-3-1,-1-2 1,1 0 0,-1 0 0,1 0 1,-3 0 0,-2 0-1,-3 0 0,-3 0 0,-2 0 0,0 0 0,0 0 2,0 0 0,-2 0 0,-3 0 0,-3 0-1,-2 0 0,0 0 0,7 0-1,6 0 1,7 0-1,0 0 1,-2 0-1,-3 0 0,-3 0-1,-1 0 1,4 0-1,3 0 1,3 0 0,-1 0-1,-2 0 2,-3 0-1,-3 0 0,-1 0 1,4 0 0,3 0 0,3 0 0,-1 1 0,-2 4 0,-3 3 1,-3 3 0,-2-1 0,0-2-1,0-3-1,0-3 0,0-2-1,0 0 1,0 0-1,0 0-1,-2 0 1,-3 0 0,-3 0 1,-2 0-1,-1 0 1,3 0 0,3 0 0,4 0 1,1 0-1,0 0 1,0 0-1,0 0 0,0 1 0,0 4 1,0 3 0,0 3 1,1-1-1,4-2 0,3-3-1,3-3-2,3-2 0,3 0-2,3 0-1,4 0-1,1 0-3,0 0-5,0 0-5,0 0-4,1 3-3,4 6-2,3 7-2,3 6-2,-4 4-1,-8 4-3,-10 3-1,-9 3-1,-9-2 0,-5-6 3,-7-6 4,-5-6 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26"/>
    </inkml:context>
    <inkml:brush xml:id="br0">
      <inkml:brushProperty name="width" value="0.03097" units="cm"/>
      <inkml:brushProperty name="height" value="0.03097" units="cm"/>
      <inkml:brushProperty name="color" value="#00BFF3"/>
    </inkml:brush>
  </inkml:definitions>
  <inkml:trace contextRef="#ctx0" brushRef="#br0">86450 27100 710,'-19'-22'-7,"13"6"5,12 7 4,13 6 5,12 1 4,13-3 0,12-3 2,13-2 0,6-3 1,0 1-2,0-1-2,0 1-2,10 1 2,23 3 3,22 3 5,22 4 3,5 1 1,-8 0-2,-10 0-2,-9 0-3,5 0-2,23 0-3,22 0-2,22 0-1,2 1-3,-15 4 0,-15 3-1,-16 3 0,2 7-1,23 14 0,22 11 0,22 14 0,5 7-1,-8 3-4,-10 3-2,-9 4-3,-10-1-2,-9-3-1,-10-3-2,-8-2-1,-11-3-2,-8 1-5,-10-1-3,-9 1-4,-16-6-5,-22-8-4,-22-10-6,-21-9-4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29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64850 6500 546,'-18'-24'50,"17"4"2,15 3 0,16 3 1,12 1-2,9 1-8,10-1-6,10 1-7,2-1-6,-3 1-4,-3-1-4,-2 1-4,0-1-4,7 1-3,6-1-5,7 1-2,0-1-3,-2 1-2,-3-1-1,-3 1-2,-6 1-4,-5 3-4,-7 3-6,-5 4-5,-8 2-5,-5 4-3,-7 3-4,-5 3-4,-8 3 1,-5 3 3,-7 3 5,-5 4 3,-3-1 5,4-3 1,3-3 4,3-2 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29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65650 6650 541,'-22'29'126,"6"10"-29,7 10-30,6 9-29,1 4-15,-3 1-3,-3-1-1,-2 1-2,-1-3-2,3-2-2,3-3-2,4-3-2,1 4-6,0 13-8,0 12-10,0 13-10,0 4-6,0-3-4,0-3-5,0-2-5,0-11-1,0-15 1,0-15 1,0-16 2,-2-10 2,-3-3 4,-3-3 4,-2-2 3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30"/>
    </inkml:context>
    <inkml:brush xml:id="br0">
      <inkml:brushProperty name="width" value="0.05129" units="cm"/>
      <inkml:brushProperty name="height" value="0.05129" units="cm"/>
      <inkml:brushProperty name="color" value="#00BFF3"/>
    </inkml:brush>
  </inkml:definitions>
  <inkml:trace contextRef="#ctx0" brushRef="#br0">67700 5250 428,'1'59'201,"4"19"-50,3 19-48,3 19-50,3 7-28,3-3-7,3-3-6,4-2-7,-1 2-3,-3 9-1,-3 10-1,-2 10 1,-5 2-4,-2-3-3,-3-3-6,-3-2-3,-4 2-3,-3 9-2,-3 10-1,-2 10-2,-5 5-2,-2 4-2,-3 3-2,-3 3-3,-1-7 1,4-15 0,3-15 3,3-16 1,-1-15 1,-2-11 1,-3-14 0,-3-11 0,-1-14 0,4-11 0,3-14 0,3-11-1,-1-12 2,-2-9 2,-3-10 3,-3-8 3,-1-8 2,4-2 4,3-3 3,3-3 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30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67700 5500 542,'-22'-63'59,"6"26"2,7 24 4,6 26 2,-1 19-6,-5 17-12,-7 15-14,-5 16-13,-6 5-8,-3-2-3,-3-3-3,-2-3-2,-6-2-8,-6 0-10,-6 0-11,-6 0-10,-4-2-7,1-3-6,-1-3-4,1-2-5,4-8 0,9-8 5,10-10 7,10-9 5,4-7 6,0-3 5,0-3 4,0-2 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8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46450 1200 531,'-90'23'1,"23"-3"5,22-3 2,22-2 4,12-1-3,3 3-12,3 3-11,4 4-12,2-1-1,4-3 6,3-3 6,3-2 7,-1-1 18,-2 3 28,-3 3 29,-3 4 29,-2 2 5,0 4-20,0 3-19,0 3-20,-2 4-14,-3 7-12,-3 6-11,-2 7-10,3-14-16,14-30-17,11-32-20,14-30-17,8-17-2,7 1 16,6-1 15,7 1 17,-3 4 12,-8 9 11,-10 10 10,-9 10 10,-7 11 10,-3 17 11,-3 15 9,-2 16 11,-8 9-4,-8 3-19,-10 3-18,-9 4-18,-10 2-11,-9 4-4,-10 3-3,-8 3-4,-8-1-2,-2-2-3,-3-3-3,-3-3-2,2-7-1,10-9 3,10-10 2,9-8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13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15650 12750 495,'-32'-25'-1,"-11"0"0,-14 0-2,-11 0 0,0 1 1,17 4 4,15 3 3,16 3 4,9 7 9,3 14 13,3 11 14,4 14 14,1 11 2,0 14-8,0 11-8,0 14-9,0 5-6,0 1-4,0-1-4,0 1-4,0 4-3,0 9-3,0 10-1,0 10-4,1 8-2,4 10-2,3 10-2,3 9-2,1 2-1,1-2-2,-1-3 0,1-3-2,-1-7-1,1-9-5,-1-10-4,1-8-3,-1-14-2,1-15 0,-1-15 2,1-16 1,2-21-9,7-24-17,6-26-18,7-24-17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30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67750 5700 476,'51'26'124,"4"4"-26,3 3-26,3 3-26,-1 1-15,-2 1-3,-3-1-3,-3 1-3,-2-1-3,0 1-1,0-1-2,0 1-2,-2 1-5,-3 3-8,-3 3-7,-2 4-9,-11-1-16,-15-3-24,-15-3-25,-16-2-24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73350 5850 439,'-25'-68'56,"0"17"-12,0 15-9,0 16-12,-2 7-3,-3 1 2,-3-1 3,-2 1 3,-5 1 0,-2 3-4,-3 3-2,-3 4-4,-1 4-2,4 6-2,3 7-3,3 6-1,-1 3-2,-2 0-1,-3 0 0,-3 0-1,1 1 0,6 4 1,7 3 1,6 3 0,4 1 0,4 1-2,3-1-3,3 1-2,3 1-1,3 3 1,3 3 0,4 4 0,5 1 0,10 0-1,10 0-2,9 0 0,6-2-1,3-3 1,3-3 1,4-2 1,-1-3 2,-3 1 0,-3-1 1,-2 1 2,-5 1 2,-2 3 1,-3 3 3,-3 4 2,-6 1 0,-5 0-2,-7 0-2,-5 0-3,-11 1-2,-11 4-3,-14 3-2,-11 3-3,-6-2-2,4-6-2,3-6-3,3-6-2,-2-7-3,-6-6-3,-6-6-3,-6-6-4,-2-6 0,3-2 3,3-3 2,4-3 3,1-2-2,0 0-6,0 0-6,0 0-6,4-4-3,10-5 1,10-7 0,9-5 1,7-4 3,7 0 4,6 0 5,7 0 5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32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73850 6650 533,'48'23'145,"-3"-3"-34,-3-3-34,-2-2-34,-5 2-19,-2 9-5,-3 10-5,-3 10-5,-9 4-3,-11 0 0,-14 0-1,-11 0 0,-9-2-3,-3-3-4,-3-3-6,-2-2-4,-3-3-3,1 1 0,-1-1 0,1 1-1,-1-4 4,1-6 9,-1-6 7,1-6 9,12-4 1,25 1-7,25-1-5,25 1-7,12-4-6,1-6-7,-1-6-8,1-6-6,5-12-7,14-15-7,11-15-6,14-16-7,-6-2 2,-21 13 9,-22 12 9,-22 13 9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32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75650 4600 421,'0'-41'56,"0"19"-2,0 19-2,0 19-1,1 10-5,4 4-5,3 3-6,3 3-6,1 3-3,1 3 1,-1 3 0,1 4 1,-1 4-5,1 6-9,-1 7-8,1 6-8,-3 3-3,-2 0 4,-3 0 4,-3 0 4,-1-2 2,4-3-1,3-3-1,3-2-1,-1-1-1,-2 3-1,-3 3-1,-3 4-1,-1 1-1,4 0 0,3 0 1,3 0 0,-1 1-1,-2 4 0,-3 3 0,-3 3 0,-2 1-1,0 1 1,0-1 1,0 1 0,-2 1-1,-3 3 0,-3 3 0,-2 4-2,-3-1-1,1-3 0,-1-3-1,1-2 0,1-1-2,3 3 0,3 3 0,4 4-2,1-4 0,0-9-1,0-10 0,0-8-1,0-6-1,0 1-2,0-1-1,0 1-1,-2-4-5,-3-6-7,-3-6-6,-2-6-8,-6-12-5,-6-15-5,-6-15-5,-6-16-5,-1-8 3,7 0 9,6 0 10,7 0 10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33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75250 7450 431,'-43'3'34,"17"6"9,15 7 9,16 6 8,9 6 2,3 6-8,3 7-8,4 6-8,1 3-5,0 0-5,0 0-5,0 0-4,-2 3-4,-3 6 0,-3 7-2,-2 6 0,-3 4-3,1 4-3,-1 3-4,1 3-3,-3-2-2,-2-6-1,-3-6-2,-3-6-2,-1-7-1,4-6 0,3-6 0,3-6 0,4-10 1,7-12 2,6-13 3,7-12 2,5-18 2,7-21 1,6-22 2,7-22 0,11-19-2,20-16-4,18-15-4,20-15-5,6-4-7,-2 9-8,-3 10-9,-3 10-10,-7 7 0,-9 6 4,-10 7 5,-8 6 5,-14 10-1,-15 17-7,-15 15-9,-16 16-7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47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70800 9350 622,'-90'-85'129,"23"32"-23,22 31-23,22 32-23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48"/>
    </inkml:context>
    <inkml:brush xml:id="br0">
      <inkml:brushProperty name="width" value="0.06139" units="cm"/>
      <inkml:brushProperty name="height" value="0.06139" units="cm"/>
      <inkml:brushProperty name="color" value="#F2395B"/>
    </inkml:brush>
  </inkml:definitions>
  <inkml:trace contextRef="#ctx0" brushRef="#br0">48000 9050 358,'-47'0'0,"6"0"0,7 0 0,6 0 0,4 1 0,4 4 0,3 3 0,3 3 0,-1-1 0,-2-2 2,-3-3 0,-3-3 1,-2-2 5,0 0 7,0 0 8,0 0 7,6 1 9,13 4 8,12 3 10,13 3 9,7 1-2,4 1-11,3-1-13,3 1-12,4-1-7,7 1-3,6-1-3,7 1-3,0-3-3,-2-2-1,-3-3 0,-3-3-2,-1-2-1,4 0-1,3 0 0,3 0-1,4 1 0,7 4 0,6 3 1,7 3 0,-1 1 0,-6 1 0,-6-1 0,-6 1-1,-6-3 0,-2-2 0,-3-3-1,-3-3-1,1-1 1,6 4-1,7 3 1,6 3 0,1-1 0,-3-2 0,-3-3-1,-2-3 0,-1-2-1,3 0 0,3 0 0,4 0 0,-1 0 0,-3 0 0,-3 0-1,-2 0 1,-1 0-1,3 0 0,3 0-1,4 0 1,-1 0-1,-3 0 0,-3 0 0,-2 0 0,-5 0 0,-2 0 0,-3 0 1,-3 0 1,-2 0 0,0 0-1,0 0-1,0 0-1,4 1 0,10 4-1,10 3-1,9 3 0,1 1-1,-6 1 0,-6-1 0,-6 1 0,-6-1 0,-2 1 0,-3-1 0,-3 1 0,-2-1-2,0 1-2,0-1-3,0 1-2,-13-7-13,-24-12-24,-26-13-24,-24-12-24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49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23850 9100 407,'-50'-4'1,"0"-5"4,0-7 4,0-5 3,9 0 8,19 10 13,19 10 12,19 9 14,10 2 0,4-2-9,3-3-11,3-3-10,1-2-6,1 0-3,-1 0-4,1 0-2,2 0-3,7 0 1,6 0-1,7 0 1,5 0-1,7 0-1,6 0 0,7 0-1,-3 0 0,-8 0-2,-10 0-1,-9 0 0,-5 0-1,0 0 0,0 0-1,0 0 1,0 1 0,0 4-1,0 3 0,0 3-1,3 1 0,6 1 0,7-1-2,6 1 1,3-3-2,0-2 1,0-3-2,0-3 1,1-2-1,4 0 1,3 0-1,3 0 0,-4 0 1,-8 0 0,-10 0 1,-9 0 0,-5 0 0,0 0-1,0 0-1,0 0 0,4 0-1,10 0 1,10 0-1,9 0 0,1 0 0,-6 0 1,-6 0 0,-6 0 1,-6-2-1,-2-3 0,-3-3-1,-3-2 0,-2-1 0,0 3 0,0 3 0,0 4 0,0 1 0,0 0 1,0 0-1,0 0 1,0 0-1,0 0 1,0 0 0,0 0 1,0 0-1,0 0 1,0 0 0,0 0 0,4 0 0,10 0-1,10 0-1,9 0 0,4 1-1,1 4-1,-1 3 0,1 3-1,-3-1 0,-2-2 0,-3-3 0,-3-3 1,-7-1 0,-9 4 1,-10 3 1,-8 3 0,0 1 0,14 1 0,11-1-2,14 1 0,0-3 0,-8-2 0,-10-3 1,-9-3 0,-5-2 0,0 0 0,0 0-1,0 0 0,1 1-1,4 4 1,3 3-1,3 3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2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83650 6100 547,'-71'-44'4,"10"13"13,10 12 13,9 13 14,6 7 1,3 4-9,3 3-8,4 3-10,1 3-5,0 3-1,0 3-1,0 4 0,0 4-2,0 6-4,0 7-3,0 6-3,0 1-1,0-3 1,0-3 2,0-2 1,1-3 1,4 1 1,3-1 1,3 1 0,6-1 1,9 1-1,10-1-1,10 1 0,5-1 0,4 1-1,3-1-1,3 1 0,1-1 0,1 1 0,-1-1-1,1 1 0,-1-3 0,1-2 1,-1-3 2,1-3-1,-4 1 3,-6 6 1,-6 7 1,-6 6 2,-9 3 1,-8 0 0,-10 0-1,-9 0-1,-7-4 0,-3-5-1,-3-7-1,-2-5-1,-5-4-2,-2 0-5,-3 0-3,-3 0-4,-6 0-3,-5 0-3,-7 0-2,-5 0-4,-4-2 0,0-3 3,0-3 2,0-2 3,4-5-2,10-2-4,10-3-5,9-3-5,6-2-2,3 0-1,3 0 1,4 0 1,4-5-2,6-9 0,7-10-2,6-8-1,6-3 3,6 7 6,7 6 6,6 7 6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3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84600 6600 577,'-47'73'112,"6"-3"-25,7-3-25,6-2-26,3-3-13,0 1-3,0-1-3,0 1-2,1-4-3,4-6-1,3-6-1,3-6-1,3-2-3,3 3-3,3 3-6,4 4-3,7-6-5,13-11-6,12-14-4,13-11-6,4-12-1,-3-9 3,-3-10 3,-2-8 4,-3-11 2,1-8 1,-1-10 2,1-9 0,-4-5 2,-6 0 0,-6 0 0,-6 0 0,-6 3 2,-2 6 3,-3 7 3,-3 6 2,-6 6 3,-5 6-1,-7 7 1,-5 6 1,-4 4 0,0 4-1,0 3 1,0 3 0,-2 1-2,-3 1-2,-3-1-3,-2 1-2,6 1-7,20 3-10,18 3-10,20 4-9,11-3-2,7-5 11,6-7 8,7-5 10,7-1 8,9 6 4,10 7 4,10 6 5,-1 7 5,-9 10 4,-10 10 4,-8 9 4,-11 2 3,-8-2 2,-10-3 1,-9-3 3,-7-1-1,-3 4-2,-3 3-3,-2 3-2,-3 1-4,1 1-2,-1-1-3,1 1-3,-4 1-3,-6 3-1,-6 3-2,-6 4-2,-7 1-2,-6 0-1,-6 0-2,-6 0-2,-6-4 1,-2-5 0,-3-7 2,-3-5 1,1-4 1,6 0 0,7 0 1,6 0 0,12-4 0,19-5-3,19-7-1,19-5-4,12-8-2,6-5-4,7-7-4,6-5-4,6-9-4,6-9-5,7-10-5,6-8-5,-5-3 1,-16 7 5,-15 6 6,-15 7 4,-11 2 4,-2 1-2,-3-1 0,-3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15"/>
    </inkml:context>
    <inkml:brush xml:id="br0">
      <inkml:brushProperty name="width" value="0.05296" units="cm"/>
      <inkml:brushProperty name="height" value="0.05296" units="cm"/>
      <inkml:brushProperty name="color" value="#00BFF3"/>
    </inkml:brush>
  </inkml:definitions>
  <inkml:trace contextRef="#ctx0" brushRef="#br0">16200 12750 415,'-43'-91'6,"17"19"12,15 19 13,16 19 12,10 12 2,7 6-9,6 7-9,7 6-8,7 3-5,9 0-1,10 0-2,10 0-1,4 0-2,0 0-2,0 0-1,0 0-1,6 0-2,13 0 2,12 0 0,13 0 0,7 0 1,4 0-2,3 0 0,3 0-2,-1 0 1,-2 0-1,-3 0 1,-3 0 0,-1 1 0,4 4-1,3 3 0,3 3 0,-1 1 0,-2 1-1,-3-1 1,-3 1-2,-4-3 1,-3-2-1,-3-3 0,-2-3 0,-1-2 1,3 0 0,3 0 1,4 0 1,1 0 1,0 0-1,0 0 1,0 0 0,0 1-1,0 4 1,0 3-1,0 3 0,1-1 0,4-2 1,3-3 0,3-3 0,3-1 0,3 4 0,3 3-1,4 3 0,7-1-1,13-2 1,12-3 0,13-3 0,2-4 1,-5-3 2,-7-3 1,-5-2 1,-9-1-1,-9 3-1,-10 3-3,-8 4-2,-3 1-1,7 0 0,6 0 0,7 0 0,-3 0-1,-8 0 1,-10 0 0,-9 0 0,-16 1 0,-22 4 1,-22 3-1,-21 3 1,-3-1 0,20-2 0,18-3 0,20-3-1,-1-2 1,-19 0 1,-18 0 2,-19 0 1,9 1 1,38 4 1,37 3 3,38 3 0,18-1 1,1-2 0,-1-3-2,1-3-1,-3-2-1,-2 0-2,-3 0-2,-3 0-2,-4 0-1,-3 0-3,-3 0-1,-2 0-2,-3 0-1,1 0 1,-1 0 0,1 0 1,-4 0 0,-6 0 0,-6 0 0,-6 0 0,-6 0 0,-2 0 2,-3 0 1,-3 0 1,-2 0 1,0 0 2,0 0 0,0 0 0,0 0 1,0 0 0,0 0-1,0 0 0,0 0-1,0 0 1,0 0-1,0 0 0,1 0 0,4 0 0,3 0 0,3 0 0,6 0 1,9 0 0,10 0 1,10 0 1,7-2 0,6-3 0,7-3 1,6-2-1,-4-3 1,-11 1-3,-14-1-1,-11 1-1,-7-1-2,0 1 0,0-1-1,0 1-1,0 1 1,0 3 1,0 3 0,0 4 1,-4 1 0,-5 0 0,-7 0 0,-5 0 0,-6 1-1,-3 4 2,-3 3-1,-2 3 2,-3-1-1,1-2 2,-1-3 0,1-3 2,-3-2-1,-2 0 0,-3 0-1,-3 0 0,-2 0 0,0 0 0,0 0-1,0 0 1,3 0 0,6 0-1,7 0 1,6 0-1,3 0 0,0 0 1,0 0-1,0 0 1,0 0 0,0 0-1,0 0 1,0 0-1,1-2 0,4-3 0,3-3 0,3-2-1,3-3 1,3 1-1,3-1 1,4 1-1,4-3 1,6-2 1,7-3 0,6-3 1,1-1 1,-3 4 1,-3 3 0,-2 3 1,-6 1 1,-6 1-2,-6-1 0,-6 1-2,-4-1 0,1 1 0,-1-1 0,1 1 0,-1-1 0,1 1-1,-1-1-1,1 1 0,-4-1 0,-6 1-1,-6-1 1,-6 1-1,-7 1-1,-6 3 1,-6 3-1,-6 4-1,-10 1 0,-12 0 1,-13 0 0,-12 0 1,-5 0-1,3 0 0,3 0-1,4 0-1,-1 1-1,-3 4 0,-3 3 0,-2 3-1,-1 1 1,3 1 1,3-1 0,4 1 2,-3 2 2,-5 7 4,-7 6 4,-5 7 4,-8 7 3,-5 9 0,-7 10 2,-5 10 1,-6 4 0,-3 0-3,-3 0-1,-2 0-3,-3 0-2,1 0-2,-1 0-2,1 0-2,1 3-2,3 6 1,3 7 0,4 6 0,-1 4 0,-3 4 0,-3 3 0,-2 3 0,-1 1 0,3 1-1,3-1-1,4 1 1,1-1-2,0 1-1,0-1 0,0 1-2,0-7-1,0-12 0,0-13-1,0-12-2,1-9-4,4-2-10,3-3-8,3-3-9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3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86850 5350 445,'0'-41'67,"0"19"-7,0 19-8,0 19-6,0 10-8,0 4-6,0 3-6,0 3-7,0 10-3,0 20 2,0 18 1,0 20 1,0 10 0,0 3-1,0 3-3,0 4-2,-2 1-1,-3 0-1,-3 0-1,-2 0-1,-3 0-2,1 0 0,-1 0-3,1 0-1,-1-2-3,1-3-1,-1-3-4,1-2-2,1-6-2,3-6-3,3-6-2,4-6-2,-1-7-1,-3-6 1,-3-6 3,-2-6 0,-6-27-7,-6-47-17,-6-47-16,-6-46-16,1-28-4,9-5 13,10-7 11,10-5 11,4 8 7,0 26 4,0 24 2,0 26 3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3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86850 5150 592,'-72'120'150,"6"-9"-38,7-10-38,6-8-39,-2-6-21,-9 1-3,-10-1-3,-8 1-5,-1-4-4,9-6-8,10-6-7,10-6-7,7-10-10,6-12-12,7-13-12,6-12-12,7-12 0,10-8 11,10-10 11,9-9 12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4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87250 5200 453,'25'50'68,"0"0"-6,0 0-7,0 0-5,3 1-6,6 4-6,7 3-5,6 3-5,3-2-3,0-6 0,0-6-2,0-6 1,-4-4-3,-5 1-2,-7-1-2,-5 1-3,-20-10-16,-31-19-31,-31-18-31,-31-19-31,-9-10-7,17 1 15,15-1 16,16 1 14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5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81850 1100 562,'42'-18'5,"-16"17"13,-15 15 11,-15 16 12,-15 10 4,-12 7-6,-13 6-6,-12 7-4,-9 0-6,-2-2-6,-3-3-6,-3-3-5,-2-4-3,0-3 2,0-3 2,0-2 1,1-5 0,4-2-5,3-3-4,3-3-3,4-4-3,7-3 0,6-3-1,7-2-1,13-1 4,22 3 6,22 3 8,23 4 5,13 2 5,6 4-1,7 3-1,6 3 1,4-1-2,4-2-4,3-3-3,3-3-4,-4-2-2,-8 0 0,-10 0 0,-9 0-1,-7 0-7,-3 0-13,-3 0-12,-2 0-14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81350 1900 463,'54'-22'121,"10"6"-27,10 7-26,9 6-27,7 1-15,7-3-2,6-3-5,7-2-2,10-3-2,16 1-1,15-1-1,17 1 0,7-1-2,0 1 1,0-1-2,0 1 0,-4 1-1,-5 3-1,-7 3-3,-5 4-1,-8 2-2,-5 4-2,-7 3-1,-5 3-3,-11 1 0,-11 1-1,-14-1-1,-11 1 0,-11-1-1,-5 1-1,-7-1-1,-5 1-2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6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89000 5200 508,'23'48'34,"-3"-3"-2,-3-3-2,-2-2-3,-3 8 0,1 22 0,-1 22 0,1 23 1,-3 8 0,-2-3 0,-3-3-1,-3-2 0,-2-1-2,0 3-2,0 3-4,0 4-3,0 1-2,0 0-2,0 0-3,0 0-1,0 3-2,0 6 0,0 7-1,0 6-1,0-1-2,0-5-3,0-7-4,0-5-3,-2-6-3,-3-3-1,-3-3-1,-2-2-1,-3-8-1,1-8-1,-1-10-2,1-9-2,-1-10 1,1-9-1,-1-10 2,1-8 0,-4-9-4,-6-6-6,-6-6-8,-6-6-8,-2-18 0,3-28 5,3-28 5,4-27 5,4-12 5,6 6 2,7 7 2,6 6 3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7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89000 5400 593,'-24'-41'11,"4"19"21,3 19 22,3 19 22,-1 16 1,-2 17-16,-3 15-18,-3 16-17,-6 7-12,-5 1-5,-7-1-5,-5 1-7,-6-3-4,-3-2-6,-3-3-4,-2-3-4,-3-4-5,1-3-3,-1-3-4,1-2-3,4-8-5,9-8-5,10-10-4,10-9-5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18:57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89300 5150 467,'28'71'92,"6"-5"-14,7-7-13,6-5-12,3-3-9,0 4-4,0 3-3,0 3-4,0-1-4,0-2-5,0-3-5,0-3-5,-4-4-10,-5-3-12,-7-3-14,-5-2-13,-15-11-14,-22-15-14,-22-15-15,-21-16-14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16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84650 33650 555,'3'-44'-3,"6"13"18,7 12 18,6 13 18,3 9 4,0 6-11,0 7-10,0 6-10,-2 3-7,-3 0-4,-3 0-5,-2 0-3,-6 4-4,-6 10-2,-6 10 0,-6 9-3,-6-1 1,-2-8 0,-3-10 0,-3-9 1,-4-7 1,-3-3 0,-3-3 0,-2-2-1,-1-9 2,3-12-1,3-13 1,4-12 0,5-7 1,10 1 2,10-1 0,9 1 2,7 1 1,7 3 0,6 3 1,7 4 0,0 2 1,-2 4-1,-3 3 0,-3 3 0,-2 6 0,0 9 2,0 10 0,0 10 2,-2 5 0,-3 4-3,-3 3-1,-2 3-2,-6 1-2,-6 1 0,-6-1-2,-6 1 0,-7-1-1,-6 1 0,-6-1-1,-6 1 0,-7-1 0,-6 1 0,-6-1 0,-6 1 0,-2-4 1,3-6-1,3-6 1,4-6-1,1-12 1,0-15 1,0-15 0,0-16 0,6-8 1,13 0 0,12 0-1,13 0 1,9 0-1,6 0 2,7 0-1,6 0 2,3 3 0,0 6 0,0 7 0,0 6 0,3 9-8,6 13-17,7 12-18,6 13-17,-1 7-10,-5 4 1,-7 3 0,-5 3-1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17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84800 42700 465,'-24'-47'5,"4"6"10,3 7 11,3 6 10,9 4 3,16 4-5,15 3-5,17 3-5,3 4-4,-5 7-3,-7 6-3,-5 7-3,-4 7-2,0 9 0,0 10 0,0 10 1,-5 2-1,-9-3-1,-10-3-1,-8-2-1,-9-3-1,-6 1 0,-6-1-2,-6 1 0,-4-4-1,1-6 0,-1-6 1,1-6 0,-1-4-1,1 1-3,-1-1-4,1 1-2,5-12-1,14-21 3,11-22 3,14-22 2,8-7 3,7 10 2,6 10 3,7 9 1,2 6 1,1 3 2,-1 3 0,1 4 1,-1 4 1,1 6 0,-1 7 2,1 6 0,-4 7 0,-6 10-2,-6 10-3,-6 9-2,-7 7-2,-6 7-2,-6 6-3,-6 7 0,-7-3-3,-6-8 0,-6-10-1,-6-9 0,-6-10-3,-2-9-2,-3-10-4,-3-8-3,4-12-6,13-12-12,12-13-9,13-12-12,6-4 0,0 7 9,0 6 10,0 7 8,0 0 2,0-2-9,0-3-7,0-3-9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17"/>
    </inkml:context>
    <inkml:brush xml:id="br0">
      <inkml:brushProperty name="width" value="0.057" units="cm"/>
      <inkml:brushProperty name="height" value="0.057" units="cm"/>
      <inkml:brushProperty name="color" value="#00BFF3"/>
    </inkml:brush>
  </inkml:definitions>
  <inkml:trace contextRef="#ctx0" brushRef="#br0">14550 30550 385,'-24'-24'2,"4"4"2,3 3 4,3 3 2,10 3 9,20 3 12,18 3 14,20 4 14,8-3 0,1-5-11,-1-7-12,1-5-11,1-3-7,3 4-3,3 3-3,4 3-3,1 1-2,0 1 1,0-1 0,0 1 0,3-1-2,6 1-1,7-1-3,6 1-3,3 1-1,0 3 1,0 3 1,0 4 1,-2 1 0,-3 0 0,-3 0 0,-2 0 1,-3 0-1,1 0 0,-1 0 0,1 0 1,5 0-1,14 0 0,11 0 0,14 0 0,5 0-1,1 0 2,-1 0-1,1 0 1,1 1 0,3 4 0,3 3 0,4 3 0,2 1-1,4 1 0,3-1-1,3 1-1,6-1-1,9 1 2,10-1-1,10 1 2,4-4 0,0-6 3,0-6 1,0-6 3,-5-4 0,-9 1-3,-10-1-2,-8 1-2,-8-1-1,-2 1-1,-3-1 0,-3 1 0,-4 1-1,-3 3 1,-3 3 0,-2 4 1,-1 1-1,3 0 0,3 0 0,4 0-1,-3 0 0,-5 0 4,-7 0 3,-5 0 2,-6 1 1,-3 4-3,-3 3-1,-2 3-2,-3-1-1,1-2-2,-1-3-1,1-3 0,-1-1-2,1 4 1,-1 3 1,1 3-1,1 1 1,3 1 0,3-1-1,4 1 0,1-3 1,0-2-1,0-3 0,0-3 1,1-2 0,4 0 2,3 0 1,3 0 3,3 0-1,3 0 0,3 0-2,4 0 0,-1 0-1,-3 0 0,-3 0-1,-2 0 0,0 0-1,7 0 1,6 0-1,7 0 0,0 0 0,-2 0 1,-3 0 0,-3 0 1,-2 0 0,0 0 1,0 0 1,0 0 0,1 1 0,4 4 0,3 3-1,3 3 0,3 1 1,3 1 2,3-1 1,4 1 2,1-1 1,0 1-1,0-1-2,0 1-1,3-3 0,6-2-2,7-3 0,6-3-2,4-2 1,4 0 1,3 0 1,3 0 1,7 0 0,14 0 0,11 0-1,14 0 0,5-4 0,1-5 2,-1-7 1,1-5 1,2-3 0,7 4-1,6 3-1,7 3-1,0 1-1,-2 1-2,-3-1-2,-3 1-2,-6 1 0,-5 3-1,-7 3 1,-5 4-1,-8 2 1,-5 4-1,-7 3 0,-5 3 0,-8 1 0,-5 1 1,-7-1 1,-5 1 1,-6-1 1,-3 1 1,-3-1 0,-2 1 2,-3-3 0,1-2 0,-1-3 1,1-3 1,-4-1-1,-6 4 0,-6 3-2,-6 3 0,-4 1-2,1 1-1,-1-1-2,1 1-1,-4-1-1,-6 1 0,-6-1-1,-6 1 0,-6-1 0,-2 1 0,-3-1 0,-3 1-1,-4-3 1,-3-2 0,-3-3 1,-2-3-1,-8-1 2,-8 4-1,-10 3 1,-9 3 0,-9-1 0,-5-2 0,-7-3 0,-5-3 0,-3-2 0,4 0 1,3 0-1,3 0 1,3 0-3,3 0-3,3 0-3,4 0-5,-4 0-3,-9 0-1,-10 0-3,-8 0-2,-15-4-8,-19-5-11,-18-7-13,-19-5-12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26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65400 13350 444,'-63'0'11,"26"0"19,24 0 21,26 0 20,18 0 5,13 0-14,12 0-13,13 0-12,12-2-8,13-3-3,12-3-2,13-2-2,2-1-3,-5 3-3,-7 3-3,-5 4-3,-9-1-4,-9-3-3,-10-3-3,-8-2-3,-11 3-12,-8 14-19,-10 11-20,-9 14-19,-15 3-7,-18-2 5,-19-3 5,-18-3 6,-9-6 9,4-5 11,3-7 12,3-5 12,-1-4 7,-2 0 3,-3 0 3,-3 0 2,-2 1 3,0 4 2,0 3 3,0 3 1,3 1 3,6 1 4,7-1 4,6 1 3,4-1 4,4 1 2,3-1 2,3 1 3,3 1 0,3 3 0,3 3 1,4 4-1,1 7 1,0 13 3,0 12 2,0 13 3,0 6-1,0 0-5,0 0-4,0 0-4,-2 3-4,-3 6-5,-3 7-3,-2 6-4,-1 1-5,3-3-6,3-3-7,4-2-6,-1-6-7,-3-6-9,-3-6-9,-2-6-8,0-9-2,7-8 4,6-10 4,7-9 5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27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67700 12950 423,'48'10'42,"-3"23"8,-3 22 10,-2 22 9,-6 13-2,-6 7-11,-6 6-10,-6 7-12,-6 7-8,-2 9-3,-3 10-3,-3 10-5,-6 7-1,-5 6-1,-7 7-1,-5 6 0,-4 1-2,0-3-5,0-3-3,0-2-3,0-6-6,0-6-8,0-6-6,0-6-8,1-4-5,4 1-4,3-1-5,3 1-5,-1-6 1,-2-8 4,-3-10 5,-3-9 5,-1-15 2,4-18 4,3-19 1,3-18 3,-1-21 1,-2-22 0,-3-22 0,-3-21 0,-1-9 1,4 7 4,3 6 3,3 7 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27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67750 12850 596,'0'-47'0,"0"6"0,0 7 0,0 6 0,-4 13 12,-5 23 25,-7 22 24,-5 22 24,-11 18 1,-11 16-22,-14 15-24,-11 17-22,-6 3-17,4-5-11,3-7-11,3-5-11,6-9-6,9-9-5,10-10-5,10-8-3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27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67700 12900 480,'46'1'46,"-5"4"3,-7 3 3,-5 3 3,-1 1-3,6 1-7,7-1-7,6 1-8,3 2-3,0 7-2,0 6-1,0 7-1,-2 2-3,-3 1-5,-3-1-4,-2 1-5,-6-1-5,-6 1-4,-6-1-7,-6 1-4,-6 1-3,-2 3 2,-3 3 2,-3 4 1,-6-1-11,-5-3-24,-7-3-23,-5-2-24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28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75050 13350 444,'-21'-13'110,"10"26"-17,10 24-16,9 26-16,2 15-13,-2 6-8,-3 7-9,-3 6-8,-6 6-6,-5 6-5,-7 7-3,-5 6-4,-4-1-1,0-5 2,0-7 1,0-5 2,0-8-5,0-5-13,0-7-11,0-5-11,4-20-16,10-31-16,10-31-17,9-31-16,4-13 1,1 6 21,-1 7 22,1 6 20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28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74900 14550 596,'1'-71'0,"4"10"0,3 10 0,3 9 1,1 7 1,1 7 2,-1 6 3,1 7 2,1 2 3,3 1 6,3-1 6,4 1 4,2 1 4,4 3-1,3 3 1,3 4 0,3 1-1,3 0-3,3 0-2,4 0-3,-1 0-3,-3 0-4,-3 0-3,-2 0-3,-3 0-6,1 0-5,-1 0-6,1 0-7,-3-4-12,-2-5-22,-3-7-20,-3-5-20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29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75850 13250 410,'0'-41'5,"0"19"23,0 19 22,0 19 22,0 12 5,0 6-12,0 7-14,0 6-12,0 7-9,0 10-3,0 10-4,0 9-3,0 6-3,0 3-4,0 3-2,0 4-2,0 1-2,0 0-1,0 0 0,0 0 0,-4-2-3,-5-3-5,-7-3-5,-5-2-5,-1-8-4,6-8-3,7-10-1,6-9-3,3-24-11,0-37-20,0-38-20,0-37-19,4-16 0,10 6 21,10 7 22,9 6 21,4 4 12,1 4 3,-1 3 4,1 3 2,1 6 6,3 9 9,3 10 8,4 10 8,-1 5 5,-3 4 4,-3 3 3,-2 3 3,-5 4-1,-2 7-5,-3 6-7,-3 7-5,-6 5-3,-5 7-1,-7 6 0,-5 7-1,-4 2-2,0 1 0,0-1-1,0 1-2,-4 4 0,-5 9 0,-7 10-1,-5 10 0,-3 2 0,4-3-1,3-3 0,3-2-1,15-19-6,29-30-10,28-32-10,28-30-11,17-25-3,6-15 3,7-15 3,6-16 2,-1-12 4,-5-5 1,-7-7 3,-5-5 2,-11 5 2,-11 19 3,-14 19 1,-11 19 3,-12 13 4,-9 10 5,-10 10 7,-8 9 5,-8 12 10,-2 16 12,-3 15 11,-3 17 13,-6 14 1,-5 17-11,-7 15-10,-5 16-10,-3 7-7,4 1-4,3-1-4,3 1-3,1-4-4,1-6-1,-1-6-3,1-6-1,4-4-3,9 1-1,10-1-1,10 1-3,5-4-1,4-6-3,3-6-1,3-6-3,1-2-1,1 3-3,-1 3-3,1 4-1,-18 4-4,-34 6-5,-35 7-3,-33 6-6,-14-4 0,10-11 1,10-14 1,9-11 2,6-9 1,3-3 2,3-3 1,4-2 1,4-3 1,6 1 0,7-1 1,6 1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0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79400 12250 429,'3'-58'31,"6"34"11,7 35 10,6 35 10,3 19 2,0 7-8,0 6-9,0 7-8,-2 4-6,-3 3-4,-3 3-3,-2 4-3,-3 2-4,1 4-4,-1 3-2,1 3-5,-3 6-2,-2 9-2,-3 10-3,-3 10-1,-2 2-2,0-3 1,0-3 0,0-2 1,0-5-5,0-2-8,0-3-8,0-3-9,-2-9-4,-3-11 3,-3-14 1,-2-11 3,-3-11 0,1-5 0,-1-7-1,1-5-1,-3-9-1,-2-9 2,-3-10-1,-3-8 1,-2-9 0,0-6 2,0-6-1,0-6 2,1-6 1,4-2 1,3-3 1,3-3 2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0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79050 14900 485,'1'93'109,"4"-11"-25,3-14-24,3-11-25,3-1-13,3 13 2,3 12 0,4 13 1,-3 1-2,-5-9-3,-7-10-4,-5-8-2,-3-9-3,4-6 1,3-6 0,3-6 0,15-20-3,29-30-6,28-32-8,28-30-5,15-19-3,4-2 2,3-3 1,3-3 3,4-6 0,7-5 2,6-7-1,7-5 1,-10 5-3,-25 19-7,-25 19-7,-25 19-6,-16 13-1,-6 10 4,-6 10 5,-6 9 4,-4 2-5,1-2-15,-1-3-15,1-3-14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1"/>
    </inkml:context>
    <inkml:brush xml:id="br0">
      <inkml:brushProperty name="width" value="0.05141" units="cm"/>
      <inkml:brushProperty name="height" value="0.05141" units="cm"/>
      <inkml:brushProperty name="color" value="#F2395B"/>
    </inkml:brush>
  </inkml:definitions>
  <inkml:trace contextRef="#ctx0" brushRef="#br0">86550 13650 427,'-77'51'143,"-3"4"-35,-3 3-36,-2 3-34,-5 1-20,-2 1-6,-3-1-3,-3 1-6,1-1-3,6 1 0,7-1-1,6 1-1,7-4 0,10-6 0,10-6 0,9-6-1,9-4 0,9 1 1,10-1 0,10 1 1,13-4-2,19-6-5,19-6-2,19-6-5,13-6-1,10-2 3,10-3 2,9-3 1,-1-2 3,-8 0 2,-10 0 2,-9 0 1,-9 0 2,-5 0 1,-7 0-1,-5 0 2,-11-8 1,-11-16 6,-14-15 4,-11-15 5,-9-15-2,-3-12-6,-3-13-7,-2-12-8,-1-9-6,3-2-6,3-3-7,4-3-5,2 2-2,4 10 4,3 10 3,3 9 4,4 9-2,7 9-4,6 10-6,7 10-5,4 5 0,3 4 7,3 3 6,4 3 6,-1 3 5,-3 3 2,-3 3 4,-2 4 3,-1 2 1,3 4 1,3 3 0,4 3 1,-4 1 2,-9 1 2,-10-1 3,-8 1 2,-6 2 7,1 7 13,-1 6 12,1 7 13,-3 5 2,-2 7-9,-3 6-9,-3 7-9,-2 7-2,0 9 3,0 10 2,0 10 4,0 8 1,0 10-3,0 10-1,0 9-3,-2 6-2,-3 3-5,-3 3-3,-2 4-4,-3-1-4,1-3-4,-1-3-5,1-2-3,-3-9-6,-2-12-10,-3-13-9,-3-12-8,-1-26-14,4-36-15,3-39-15,3-36-17,9-23 3,16-6 21,15-6 20,17-6 20,3 7 13,-5 22 4,-7 22 4,-5 23 5,-3 10 6,4 0 7,3 0 8,3 0 7,3 1 4,3 4 1,3 3 0,4 3 0,1 1 0,0 1-3,0-1-3,0 1-3,-2-1-5,-3 1-7,-3-1-9,-2 1-6,-3 1-7,1 3-5,-1 3-3,1 4-6,-4-4 0,-6-9 0,-6-10 1,-6-8 1,-6-6 4,-2 1 4,-3-1 6,-3 1 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18"/>
    </inkml:context>
    <inkml:brush xml:id="br0">
      <inkml:brushProperty name="width" value="0.04947" units="cm"/>
      <inkml:brushProperty name="height" value="0.04947" units="cm"/>
      <inkml:brushProperty name="color" value="#00BFF3"/>
    </inkml:brush>
  </inkml:definitions>
  <inkml:trace contextRef="#ctx0" brushRef="#br0">14500 28350 444,'-2'-43'8,"-3"17"17,-3 15 16,-2 16 17,-3 13 3,1 14-9,-1 11-9,1 14-10,1 7-5,3 3-1,3 3-2,4 4-2,1 5-2,0 10-2,0 10-4,0 9-3,1 4-1,4 1-1,3-1-1,3 1 1,-1 2-2,-2 7-2,-3 6-1,-3 7-1,-2 2-2,0 1-4,0-1-1,0 1-3,1-7-3,4-12-3,3-13-3,3-12-3,-1-12-1,-2-8-1,-3-10 0,-3-9 0,-4-16-7,-3-22-13,-3-22-12,-2-21-14,-1-12-1,3 1 8,3-1 8,4 1 8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1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88250 12700 409,'-68'-47'14,"17"6"3,15 7 3,16 6 3,9 10 6,3 17 10,3 15 10,4 16 9,1 12 1,0 9-7,0 10-8,0 10-8,0 7-6,0 6-4,0 7-4,0 6-5,-2 21-3,-3 39-2,-3 36-1,-2 39-1,-5 13-4,-2-9-4,-3-10-4,-3-8-4,-1-15-10,4-19-14,3-18-15,3-19-14,3-16-6,3-12 6,3-13 5,4-12 4,1-10 4,0-6 2,0-6 3,0-6 2,-4-13 4,-5-19 7,-7-18 7,-5-19 6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2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88600 13650 603,'51'-47'7,"4"6"17,3 7 14,3 6 16,-1 6 4,-2 6-8,-3 7-9,-3 6-8,-9 15-6,-11 26-6,-14 24-4,-11 26-5,-14 7-4,-11-9-3,-14-10-4,-11-8-2,-4-8-3,6-2-3,7-3-3,6-3-3,6-4 1,6-3 1,7-3 2,6-2 3,6-3 1,6 1 2,7-1 0,6 1 2,6-1 0,6 1 3,7-1 1,6 1 1,-1-3 1,-5-2 0,-7-3-1,-5-3 0,-6-1-1,-3 4 0,-3 3 0,-2 3-1,-9 1-1,-12 1 1,-13-1-1,-12 1 0,-10-1-2,-6 1-3,-6-1-3,-6 1-4,-2-3-4,3-2-8,3-3-6,4-3-7,4-4-4,6-3-2,7-3 0,6-2-1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3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92100 13450 548,'-74'1'116,"4"4"-25,3 3-25,3 3-25,-4 6-15,-8 9-4,-10 10-5,-9 10-4,-4 4-4,4 0 1,3 0-1,3 0-1,4-2 0,7-3-3,6-3-1,7-2-1,5-5-3,7-2-2,6-3-3,7-3-2,8-1-3,14 4 0,11 3-2,14 3-1,13 1 3,16 1 7,15-1 5,17 1 7,7-1 3,0 1-1,0-1 0,0 1-1,-2-1-1,-3 1-3,-3-1-2,-2 1-3,-3-3-3,1-2-4,-1-3-6,1-3-5,-3-4-5,-2-3-3,-3-3-5,-3-2-4,-2-5-4,0-2-4,0-3-3,0-3-5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3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93250 14200 483,'-24'96'145,"4"-5"-33,3-7-34,3-5-33,3-4-19,3 0-3,3 0-3,4 0-4,1-4-2,0-5-2,0-7-1,0-5-3,4-8-3,10-5-4,10-7-3,9-5-5,7-8-3,7-5-4,6-7-4,7-5-3,4-8-1,3-5 0,3-7 2,4-5 1,1-9 1,0-9 0,0-10 0,0-8 1,-7-4 0,-11 3 2,-14 3 2,-11 4 2,-9 2 3,-3 4 3,-3 3 4,-2 3 4,-11-1 3,-15-2 1,-15-3 1,-16-3 2,-16 1-3,-16 6-10,-15 7-9,-15 6-9,2 6-2,22 6 4,22 7 4,23 6 5,6 1-4,-5-3-10,-7-3-12,-5-2-10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7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95350 6600 604,'-7'-38'-3,"-11"26"18,-14 24 18,-11 26 18,-9 10 2,-3-3-12,-3-3-12,-2-2-12,-5-1-8,-2 3-4,-3 3-2,-3 4-5,-1-1 0,4-3 0,3-3 1,3-2 1,6-5 0,9-2 0,10-3 0,10-3 0,11-2-1,17 0-2,15 0-1,16 0-2,12-2 0,9-3 2,10-3 0,10-2 2,4-3 1,0 1 1,0-1 1,0 1 1,-4-3 0,-5-2-1,-7-3 0,-5-3-1,-6-2 1,-3 0 3,-3 0 1,-2 0 3,-5-4 3,-2-5 4,-3-7 4,-3-5 4,-6-8 0,-5-5-3,-7-7-3,-5-5-3,-4-3-4,0 4-6,0 3-7,0 3-7,-2-4-6,-3-8-8,-3-10-8,-2-9-8,2-9-4,9-5 1,10-7 0,10-5 1,2 5 3,-3 19 7,-3 19 7,-2 19 7,-1 7 3,3-3-2,3-3-2,4-2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7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96700 5800 647,'-22'50'96,"6"0"-23,7 0-23,6 0-23,3 3-12,0 6-1,0 7-3,0 6-1,0 4 0,0 4 0,0 3 1,0 3 1,-4-1-3,-5-2-4,-7-3-6,-5-3-4,-3-2-7,4 0-8,3 0-7,3 0-8,1-5-5,1-9 1,-1-10 0,1-8 0,-1-14 1,1-15 1,-1-15 0,1-16 2,1-15 3,3-11 7,3-14 8,4-11 6,5-6 6,10 4 2,10 3 3,9 3 2,4 3 3,1 3 2,-1 3 2,1 4 2,-1 5 3,1 10 3,-1 10 4,1 9 4,-1 4 1,1 1 0,-1-1 0,1 1 0,-1 1-2,1 3-5,-1 3-5,1 4-5,-3 4-3,-2 6-2,-3 7-3,-3 6-2,-2 1-4,0-3-5,0-3-6,0-2-4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7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97400 5900 425,'0'-115'1,"0"23"2,0 22 2,0 22 3,0 12 1,0 3 1,0 3 2,0 4 1,1 8 5,4 17 9,3 15 8,3 16 10,-1 18 2,-2 22-4,-3 22-3,-3 23-5,-2 10-2,0 0-3,0 0-3,0 0-2,-4 1-3,-5 4-4,-7 3-4,-5 3-4,-4 3-1,0 3-1,0 3 2,0 4 0,1-6-3,4-11-7,3-14-4,3-11-7,1-1-10,1 13-12,-1 12-14,1 13-12,1-4-4,3-18 4,3-19 6,4-18 5,1-17 4,0-11 4,0-14 4,0-11 5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8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98150 7300 647,'21'-33'11,"-5"34"21,-7 35 21,-5 35 21,-4 16 1,0 1-19,0-1-21,0 1-18,-4-1-18,-5 1-14,-7-1-15,-5 1-13,-1-9-5,6-15 8,7-15 6,6-16 8,1-8-1,-3 0-4,-3 0-6,-2 0-6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8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99700 6550 549,'-104'26'9,"-5"4"20,-7 3 18,-5 3 19,8-2 2,26-6-14,24-6-14,26-6-15,8-1-8,-5 7-2,-7 6-1,-5 7-3,-1 0-1,6-2-2,7-3-1,6-3-1,17-1-1,28 4-1,28 3-1,29 3 0,11-1-1,-2-2 0,-3-3-1,-3-3 0,-2-2 0,0 0-1,0 0 1,0 0 1,0 0-3,0 0-2,0 0-3,0 0-3,-5 0-3,-9 0-4,-10 0-4,-8 0-4,-8 0-10,-2 0-16,-3 0-15,-3 0-15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38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100900 7100 529,'-24'54'13,"4"10"23,3 10 25,3 9 24,3-1 3,3-8-19,3-10-19,4-9-20,7-9-11,13-5-7,12-7-5,13-5-6,7-9-6,4-9-3,3-10-5,3-8-5,3-12-1,3-12 2,3-13 1,4-12 2,-1-7 1,-3 1 3,-3-1 2,-2 1 1,-8 1 4,-8 3 2,-10 3 4,-9 4 3,-9 2 3,-5 4 1,-7 3 1,-5 3 1,-8 3 0,-5 3-1,-7 3 0,-5 4-2,-11 2-2,-11 4-3,-14 3-5,-11 3-3,-4 3-2,6 3 1,7 3 1,6 4 0,4 2-12,4 4-25,3 3-25,3 3-26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19"/>
    </inkml:context>
    <inkml:brush xml:id="br0">
      <inkml:brushProperty name="width" value="0.05832" units="cm"/>
      <inkml:brushProperty name="height" value="0.05832" units="cm"/>
      <inkml:brushProperty name="color" value="#00BFF3"/>
    </inkml:brush>
  </inkml:definitions>
  <inkml:trace contextRef="#ctx0" brushRef="#br0">15150 27900 377,'-24'-27'2,"4"-3"3,3-3 4,3-2 4,7 2 6,14 9 7,11 10 9,14 10 7,8 4 0,7 0-7,6 0-7,7 0-8,2 0-4,1 0-2,-1 0-1,1 0-2,1 0-1,3 0-1,3 0 0,4 0 1,4-2-2,6-3 1,7-3-1,6-2 0,3-1 0,0 3 0,0 3 0,0 4 1,3 1-1,6 0-3,7 0-1,6 0-1,6 1-2,6 4-1,7 3 1,6 3-1,9-2 0,13-6 3,12-6 1,13-6 1,6-7 2,0-6-1,0-6-1,0-6 1,-5-1-2,-9 7 0,-10 6-3,-8 7 0,-9 4-2,-6 3-1,-6 3-2,-6 4 0,-4 1 0,1 0 0,-1 0 1,1 0 0,-1 1 0,1 4 0,-1 3 0,1 3 1,-1 1 1,1 1 4,-1-1 4,1 1 4,2-3 1,7-2-2,6-3-2,7-3-1,2-1-1,1 4-2,-1 3-1,1 3-1,4-1-1,9-2 0,10-3-1,10-3-1,-1-2-2,-9 0-2,-10 0-2,-8 0-3,-8 1-1,-2 4 0,-3 3-2,-3 3 0,-2 1 1,0 1 0,0-1 2,0 1 1,-5-3 1,-9-2 0,-10-3-1,-8-3 1,-9-1-2,-6 4 1,-6 3-2,-6 3 1,-2 3 2,3 3 7,3 3 8,4 4 7,1-1 3,0-3-3,0-3-1,0-2-2,1-3-2,4 1-1,3-1-3,3 1-2,1-1-1,1 1-1,-1-1-2,1 1 0,1-3-1,3-2 0,3-3 0,4-3 0,-1-2-1,-3 0 2,-3 0 0,-2 0 0,-5 0 0,-2 0 1,-3 0-1,-3 0 1,-2 0-1,0 0 1,0 0 0,0 0 0,1 1 0,4 4-1,3 3 1,3 3-1,4-1 1,7-2 1,6-3 1,7-3 1,7-2 1,9 0 0,10 0 0,10 0 0,4-4 0,0-5 1,0-7 0,0-5 2,6-3 0,13 4-1,12 3 1,13 3-1,7-1 0,4-2 1,3-3 0,3-3 0,-1-2 0,-2 0-1,-3 0 0,-3 0-2,-4 3-1,-3 6 0,-3 7-2,-2 6 0,-6 3 0,-6 0 0,-6 0 0,-6 0 1,-6 0-1,-2 0-2,-3 0-4,-3 0-1,-4 1-2,-3 4 1,-3 3 1,-2 3 1,-5-1 1,-2-2 0,-3-3 2,-3-3 1,-4-2 1,-3 0 0,-3 0 0,-2 0 1,-3 0 0,1 0-1,-1 0 0,1 0 0,-4 0-1,-6 0-2,-6 0-1,-6 0-2,-4-2 1,1-3 0,-1-3 1,1-2 2,-3-3 0,-2 1 1,-3-1 0,-3 1 1,-4-1 0,-3 1 0,-3-1 0,-2 1-1,-5 1 0,-2 3 1,-3 3 0,-3 4 2,-4 1-1,-3 0-1,-3 0 0,-2 0-1,-3 0-1,1 0 0,-1 0 0,1 0 0,1 0-1,3 0 1,3 0 0,4 0 1,-1 0-1,-3 0 0,-3 0 1,-2 0-1,-3 0 1,1 0 0,-1 0 0,1 0 1,-3 0 0,-2 0 0,-3 0 0,-3 0-1,-2 1 1,0 4-1,0 3 0,0 3 0,1-1-1,4-2 1,3-3-1,3-3-1,-2-1 1,-6 4 1,-6 3-1,-6 3 1,1-1 0,9-2-2,10-3-2,10-3-1,0-2-2,-5 0-1,-7 0-1,-5 0-1,-6 0 2,-3 0 7,-3 0 6,-2 0 8,-3 0 2,1 0-1,-1 0-2,1 0 0,-4 4-2,-6 10 0,-6 10-1,-6 9-1,-6 7 0,-2 7-1,-3 6 1,-3 7 0,-2 5 0,0 7 0,0 6 1,0 7 0,-2 0 1,-3-2-1,-3-3 1,-2-3-1,-1-1 1,3 4 0,3 3 0,4 3-1,1 1 1,0 1-3,0-1 0,0 1-2,0 1-1,0 3-1,0 3-2,0 4 0,1-4-2,4-9-1,3-10-1,3-8-1,-1-8-4,-2-2-4,-3-3-5,-3-3-4,-2-20-7,0-33-7,0-35-8,0-34-7,0-12-2,0 14 2,0 11 4,0 14 2,0 3 2,0-2 1,0-3 1,0-3 2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82200 28800 508,'0'-40'8,"0"23"25,0 22 26,0 22 26,0 13 3,0 7-18,0 6-18,0 7-18,-4 4-11,-5 3-6,-7 3-5,-5 4-5,-3-3-4,4-5-2,3-7-5,3-5-2,1-6-2,1-3-4,-1-3-1,1-2-3,-1-3-6,1 1-7,-1-1-8,1 1-8,1-9-6,3-15-4,3-15-5,4-16-3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1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82050 29250 560,'70'0'142,"-9"0"-33,-10 0-34,-8 0-33,-4 0-19,3 0-3,3 0-5,4 0-4,-1 0-8,-3 0-16,-3 0-15,-2 0-14,-6-4-10,-6-5-7,-6-7-5,-6-5-6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2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82800 28600 402,'1'-91'-4,"4"19"6,3 19 7,3 19 7,-1 18 13,-2 19 19,-3 19 18,-3 19 20,-2 13 2,0 10-17,0 10-15,0 9-16,-2 6-11,-3 3-5,-3 3-7,-2 4-5,-5 4-5,-2 6-5,-3 7-5,-3 6-5,-4 7-3,-3 10-2,-3 10-3,-2 9-2,0 1-5,7-6-7,6-6-6,7-6-6,2-12-4,1-15 1,-1-15 0,1-16 1,1-15-1,3-11 0,3-14 1,4-11-2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2"/>
    </inkml:context>
    <inkml:brush xml:id="br0">
      <inkml:brushProperty name="width" value="0.05519" units="cm"/>
      <inkml:brushProperty name="height" value="0.05519" units="cm"/>
      <inkml:brushProperty name="color" value="#F2395B"/>
    </inkml:brush>
  </inkml:definitions>
  <inkml:trace contextRef="#ctx0" brushRef="#br0">83250 29400 398,'4'-66'56,"10"19"-9,10 19-10,9 19-8,6 9-7,3 0-5,3 0-5,4 0-5,-4 4-2,-9 10 0,-10 10 0,-8 9 0,-11 6 1,-8 3-1,-10 3 0,-9 4 0,-7 2 0,-3 4 0,-3 3-1,-2 3 0,0-2-1,7-6-1,6-6 0,7-6-2,10-13-3,16-19-8,15-18-6,17-19-8,14-18-1,17-15 3,15-15 3,16-16 3,5-8 3,-2 0 0,-3 0 1,-3 0 1,-6 3 1,-5 6 3,-7 7 2,-5 6 3,-9 7 3,-9 10 2,-10 10 3,-8 9 3,-11 6 6,-8 3 8,-10 3 10,-9 4 7,-9 11 7,-5 23 2,-7 22 2,-5 22 3,-3 8-4,4-2-8,3-3-10,3-3-9,4 2-7,7 10-2,6 10-3,7 9-2,5-2-3,7-12 1,6-13-1,7-12 0,4-9-2,3-2-5,3-3-4,4-3-5,1-1-1,0 4 0,0 3 1,0 3 0,-2 1 2,-3 1 2,-3-1 2,-2 1 2,-22 7-1,-36 16-3,-39 15-4,-36 17-3,-23 3-5,-6-5-7,-6-7-5,-6-5-6,4-11-1,16-11 5,15-14 6,17-11 5,11-9-2,10-3-10,10-3-11,9-2-11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3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100900 23650 466,'21'-47'1,"-5"6"0,-7 7 1,-5 6 2,-8 7 9,-5 10 17,-7 10 19,-5 9 18,-8 7 3,-5 7-12,-7 6-12,-5 7-13,-6 4-7,-3 3-3,-3 3-4,-2 4-2,2-1-2,9-3-1,10-3 0,10-2-2,7-1-1,6 3-5,7 3-4,6 4-4,6 1-2,6 0-1,7 0-1,6 0 0,6 0-1,6 0-1,7 0 0,6 0-2,3-2-1,0-3 1,0-3 0,0-2 0,-4-3 1,-5 1 0,-7-1 1,-5 1 1,-17 4 3,-24 9 5,-26 10 5,-24 10 5,-12-3 0,4-11-5,3-14-4,3-11-5,-1-7-4,-2 0-3,-3 0-4,-3 0-2,2-4-8,10-5-11,10-7-10,9-5-11,12-8-2,16-5 11,15-7 8,17-5 10,7-3 4,0 4 1,0 3 0,0 3 1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4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101850 24100 463,'18'21'59,"-11"-5"-7,-14-7-7,-11-5-6,-7 2-6,0 13-2,0 12-4,0 13-3,0 9 0,0 6-1,0 7 1,0 6 1,0 1-1,0-3-2,0-3-3,0-2-2,3-5-2,6-2-3,7-3-2,6-3-2,9-6-4,13-5-6,12-7-4,13-5-6,4-8-3,-3-5-3,-3-7-3,-2-5-1,3-9-3,14-9 0,11-10-1,14-8-2,7-12 2,3-12 2,3-13 3,4-12 2,-6-9 2,-11-2 1,-14-3 1,-11-3 1,-14 1 1,-11 6 4,-14 7 2,-11 6 4,-14 7 2,-11 10 1,-14 10 3,-11 9 2,-14 6 1,-11 3-1,-14 3 0,-11 4-1,-7 4 0,0 6-1,0 7 0,0 6-1,3 6-4,6 6-6,7 7-6,6 6-7,9 1-2,13-3 1,12-3 1,13-2 2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4"/>
    </inkml:context>
    <inkml:brush xml:id="br0">
      <inkml:brushProperty name="width" value="0.04102" units="cm"/>
      <inkml:brushProperty name="height" value="0.04102" units="cm"/>
      <inkml:brushProperty name="color" value="#F2395B"/>
    </inkml:brush>
  </inkml:definitions>
  <inkml:trace contextRef="#ctx0" brushRef="#br0">102950 24450 536,'90'23'48,"-18"-3"-3,-19-3-3,-18-2-3,-12-1-2,-3 3-4,-3 3-3,-2 4-3,-3 4-3,1 6-3,-1 7-2,1 6-2,-12 4-3,-21 4-4,-22 3-3,-22 3-3,-13 3-2,-3 3 0,-3 3-1,-2 4-1,0-4-1,7-9-1,6-10-2,7-8-2,16-8 1,29-2 5,28-3 4,28-3 5,29-10 1,32-16-1,31-15-2,32-15 0,7-7-1,-16 3-2,-15 3-2,-15 4 0,-15 2-3,-12 4-1,-13 3-1,-12 3-2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8"/>
    </inkml:context>
    <inkml:brush xml:id="br0">
      <inkml:brushProperty name="width" value="0.05133" units="cm"/>
      <inkml:brushProperty name="height" value="0.05133" units="cm"/>
      <inkml:brushProperty name="color" value="#FED406"/>
    </inkml:brush>
  </inkml:definitions>
  <inkml:trace contextRef="#ctx0" brushRef="#br0">101850 30400 428,'204'-22'96,"-40"6"-22,-40 7-22,-41 6-21,-16 3-11,9 0-1,10 0 1,10 0-1,0 1 0,-5 4-2,-7 3 0,-5 3-1,-9 1-1,-9 1-1,-10-1-1,-8 1 0,-15-1-6,-19 1-7,-18-1-10,-19 1-8,-19-3-4,-19-2 1,-18-3 1,-19-3 2,-10 1 1,1 6 3,-1 7 3,1 6 3,1 1 2,3-3 2,3-3 1,4-2 1,5-5 2,10-2 3,10-3 3,9-3 2,29-6 5,51-5 7,49-7 8,51-5 7,29-6 1,9-3-7,10-3-6,10-2-6,-6-1-4,-18 3-1,-19 3-1,-18 4-1,-17 4-1,-11 6-4,-14 7-2,-11 6-2,-23 3-4,-31 0-2,-31 0-2,-31 0-4,-24 3-1,-16 6 0,-15 7-1,-15 6-1,-9 3 0,1 0-1,-1 0 1,1 0 0,5-4 0,14-5 3,11-7 1,14-5 2,10-4 2,9 0 3,10 0 3,10 0 4,18-4 2,28-5 5,28-7 4,29-5 3,22-4 2,20 0-2,18 0-3,20 0-2,3 1-1,-8 4-1,-10 3-1,-9 3-1,-10 3 0,-9 3-3,-10 3 0,-8 4-3,-25 2-1,-36 4-6,-39 3-3,-36 3-5,-26 4-3,-12 7 0,-13 6-1,-12 7-1,-1-1 0,14-6 1,11-6 0,14-6 0,7-6 1,3-2 2,3-3 1,4-3 3,26-6 4,50-5 9,50-7 8,50-5 7,29-6 4,10-3-4,10-3-2,9-2-3,-4 0-4,-15 7-4,-15 6-6,-16 7-4,-21 8-16,-24 14-27,-26 11-28,-24 14-27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0:49"/>
    </inkml:context>
    <inkml:brush xml:id="br0">
      <inkml:brushProperty name="width" value="0.0666" units="cm"/>
      <inkml:brushProperty name="height" value="0.0666" units="cm"/>
      <inkml:brushProperty name="color" value="#FED406"/>
    </inkml:brush>
  </inkml:definitions>
  <inkml:trace contextRef="#ctx0" brushRef="#br0">102050 39150 330,'-47'23'0,"6"-3"2,7-3 1,6-2 0,9-5 4,13-2 3,12-3 5,13-3 3,12-7 3,13-9-1,12-10 0,13-8 0,4-4 1,-3 3 1,-3 3 1,-2 4 1,-6 2 1,-6 4-2,-6 3-2,-6 3-2,-18 9-5,-28 16-9,-28 15-8,-27 17-10,-15 3-4,0-5-3,0-7-1,0-5-1,1-4 0,4 0 5,3 0 3,3 0 4,4-2 3,7-3 3,6-3 3,7-2 3,11-6 5,20-6 8,18-6 8,20-6 8,19-6 2,22-2-4,22-3-5,23-3-5,10-2-2,0 0-2,0 0-2,0 0-1,-5 1-1,-9 4-2,-10 3-1,-8 3-1,-11 3-2,-8 3-3,-10 3-3,-9 4-2,-24 5-2,-37 10-3,-38 10-3,-37 9-1,-21 2-3,-3-2-1,-3-3 0,-2-3-3,-3-4 2,1-3 1,-1-3 2,1-2 2,2-5 2,7-2 3,6-3 2,7-3 2,2-2 2,1 0-2,-1 0 1,1 0-1,5 0 4,14 0 7,11 0 8,14 0 7,27-5 5,44-9 1,44-10 1,44-8 1,24-3-1,7 7-4,6 6-3,7 7-5,-3 2-2,-8 1-2,-10-1-2,-9 1-3,-9 1 0,-5 3-2,-7 3 0,-5 4-1,-11 4-3,-11 6-5,-14 7-4,-11 6-4,-25 4-4,-33 4-2,-35 3-3,-34 3-1,-20-2-3,-2-6 1,-3-6-2,-3-6 1,-4-4 0,-3 1 3,-3-1 4,-2 1 2,0-3 3,7-2 3,6-3 1,7-3 3,2-2 2,1 0 2,-1 0 1,1 0 2,24-4 6,51-5 9,49-7 11,51-5 9,26-4 1,3 0-7,3 0-7,4 0-7,5 3-5,10 6-1,10 7 0,9 6-1,-8 3-2,-25 0-1,-25 0-1,-25 0-2,-27 4-4,-28 10-7,-28 10-7,-27 9-8,-20 2-2,-9-2-1,-10-3 1,-8-3 0,-12-2 1,-12 0 0,-13 0 2,-12 0 2,1-2 1,16-3 3,15-3 2,17-2 4,8-5 0,4-2 1,3-3-1,3-3 1,20-6 6,38-5 16,37-7 15,38-5 16,29-4 3,22 0-8,22 0-7,23 0-8,2 1-6,-16 4-2,-15 3-3,-15 3-2,-15 3-4,-12 3-2,-13 3-2,-12 4-3,-21 2-6,-28 4-8,-28 3-9,-27 3-8,-23 3-2,-16 3 2,-15 3 4,-15 4 2,-7-1 3,3-3 3,3-3 2,4-2 3,2-5 2,4-2 2,3-3 2,3-3 1,6-2 4,9 0 4,10 0 4,10 0 4,16-4 6,26-5 6,24-7 8,26-5 7,19-3 0,17 4-7,15 3-5,16 3-8,9 3-3,3 3-4,3 3-3,4 4-3,-4 1-1,-9 0 0,-10 0 1,-8 0 0,-9 0-1,-6 0-3,-6 0-5,-6 0-3,-4 0-6,1 0-11,-1 0-9,1 0-11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1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10600 32200 462,'-22'-58'24,"6"34"20,7 35 19,6 35 19,3 18 2,0 3-17,0 3-16,0 4-17,-2 8-10,-3 17-4,-3 15-5,-2 16-3,-1 10-4,3 7-3,3 6-1,4 7-3,1 0-2,0-2-1,0-3-1,0-3-1,-2 2-1,-3 10-3,-3 10-2,-2 9-2,-1 9-1,3 9 1,3 10 2,4 10 1,1-7-3,0-22-8,0-22-6,0-21-8,1-21-4,4-19-2,3-18-2,3-19-1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23"/>
    </inkml:context>
    <inkml:brush xml:id="br0">
      <inkml:brushProperty name="width" value="0.05636" units="cm"/>
      <inkml:brushProperty name="height" value="0.05636" units="cm"/>
      <inkml:brushProperty name="color" value="#00BFF3"/>
    </inkml:brush>
  </inkml:definitions>
  <inkml:trace contextRef="#ctx0" brushRef="#br0">14950 45200 390,'-100'-44'6,"50"13"14,50 12 13,50 13 15,26 6 2,4 0-8,3 0-7,3 0-9,-1-2-6,-2-3-1,-3-3-3,-3-2-2,-4-1-2,-3 3-2,-3 3-2,-2 4-1,5-1-1,16-3 1,15-3 0,17-2 1,3-1 0,-5 3-1,-7 3-1,-5 4 0,-1-1-1,6-3 0,7-3-1,6-2-1,9-6-1,13-6-1,12-6 0,13-6-1,4-4 0,-3 1 1,-3-1 0,-2 1 2,-5 1-1,-2 3 1,-3 3 0,-3 4 1,-1 4 0,4 6-1,3 7 0,3 6 0,-1 3 0,-2 0 0,-3 0 1,-3 0 1,-4 0-1,-3 0 0,-3 0-1,-2 0 0,-3 0-1,1 0 0,-1 0-1,1 0-1,1-2 1,3-3-1,3-3 1,4-2 1,4-3-1,6 1 1,7-1 1,6 1-1,4-1 1,4 1-1,3-1 0,3 1-1,-1-1 0,-2 1 0,-3-1 0,-3 1 0,-4-3-1,-3-2 0,-3-3 0,-2-3 0,-3-1-1,1 4 1,-1 3 0,1 3 0,-3 1 0,-2 1 0,-3-1 0,-3 1-1,-2 1 0,0 3 0,0 3 1,0 4-1,-4 1 0,-5 0 1,-7 0 0,-5 0-1,-4 1 1,0 4 0,0 3 0,0 3 0,1 3 0,4 3 1,3 3-1,3 4 1,1-1-1,1-3 1,-1-3 0,1-2 0,-3-3-1,-2 1 1,-3-1 0,-3 1-1,1-3 1,6-2-1,7-3 0,6-3 1,3-1-1,0 4 0,0 3 0,0 3 0,-2 1 1,-3 1 0,-3-1 0,-2 1 2,-3 1-1,1 3 0,-1 3-1,1 4 0,1-1 0,3-3 0,3-3 1,4-2-1,1-3 1,0 1 0,0-1-1,0 1 0,3-3 0,6-2 0,7-3 0,6-3 0,1-1 0,-3 4 0,-3 3 0,-2 3 0,-5 1 0,-2 1 0,-3-1 0,-3 1 0,-1 1 0,4 3-2,3 3 1,3 4-2,3-1 0,3-3 0,3-3 1,4-2 1,1-5-1,0-2 1,0-3 1,0-3 0,1-1 0,4 4 1,3 3-1,3 3 0,-1 1 0,-2 1 1,-3-1-1,-3 1 0,1-3 1,6-2 0,7-3 1,6-3 0,4-1 1,4 4-2,3 3 0,3 3-1,-1-1 0,-2-2 0,-3-3 0,-3-3 0,-2-2 1,0 0-1,0 0 0,0 0 0,0 0-1,0 0-1,0 0 0,0 0-2,-7 0 1,-11 0-1,-14 0 2,-11 0 0,-9-2 1,-3-3 0,-3-3 0,-2-2 0,-6-1 0,-6 3 1,-6 3-1,-6 4 1,-9 1-1,-8 0 0,-10 0-1,-9 0 0,-7 0-1,-3 0 1,-3 0-1,-2 0 1,-5 1 0,-2 4 0,-3 3 0,-3 3 1,1-1-1,6-2 0,7-3-1,6-3-1,-1-2 0,-5 0 0,-7 0 0,-5 0 0,-8-8 2,-5-16 5,-7-15 5,-5-15 4,-6-14-1,-3-8-4,-3-10-6,-2-9-6,-3-1-3,1 10-2,-1 10-1,1 9-2,1-1-1,3-8 0,3-10-1,4-9 0,-1-4 1,-3 4 2,-3 3 2,-2 3 1,-3 1 2,1 1 1,-1-1 1,1 1 2,-1 2 0,1 7 0,-1 6 0,1 7 0,-1 4 0,1 3 2,-1 3 0,1 4 2,-3-1 2,-2-3 1,-3-3 3,-3-2 1,-10 2 1,-16 9 1,-15 10-1,-15 10 0,-7 7-1,3 6-2,3 7-3,4 6-1,-1 4-2,-3 4-1,-3 3 0,-2 3-1,-8 1 0,-8 1 0,-10-1 0,-9 1 1,-7-3-1,-3-2 0,-3-3 0,-2-3-1,-6-1 0,-6 4-1,-6 3-1,-6 3 0,-7-1 0,-6-2-1,-6-3 1,-6-3-1,-4-2 1,1 0 1,-1 0 0,1 0 1,-1-2 1,1-3 1,-1-3 0,1-2 1,-3-5-1,-2-2 1,-3-3-2,-3-3 0,-1 1 1,4 6 0,3 7 1,3 6 2,-1 1-1,-2-3-1,-3-3 0,-3-2-2,-4-3 1,-3 1-1,-3-1 0,-2 1 0,0-1-1,7 1 2,6-1-1,7 1 1,2 1 0,1 3 0,-1 3 1,1 4 0,-3 1-1,-2 0 1,-3 0 0,-3 0-1,-2 0 1,0 0-1,0 0 0,0 0 1,1 0-1,4 0 0,3 0 0,3 0 1,1 0-1,1 0 0,-1 0 0,1 0-1,-1 0 1,1 0-1,-1 0 1,1 0-1,-3 0 0,-2 0 0,-3 0 0,-3 0 1,-2 0-1,0 0 1,0 0 0,0 0 0,0 0-1,0 0 1,0 0 0,0 0 0,-2 0 0,-3 0 0,-3 0 0,-2 0 0,-3-2 1,1-3-1,-1-3 0,1-2 0,1-1 0,3 3 0,3 3 1,4 4 0,-7 1-1,-16 0 1,-15 0 0,-15 0-1,-12 3 0,-6 6-3,-6 7-2,-6 6-3,2 1 0,14-3 1,11-3 0,14-2 0,5-5 2,1-2 2,-1-3 1,1-3 2,1-2 2,3 0 0,3 0 3,4 0 0,4-2 1,6-3-1,7-3-2,6-2 0,4-5-2,4-2 2,3-3-1,3-3 1,3-2-1,3 0-1,3 0 0,4 0-2,-1-2 0,-3-3-1,-3-3 1,-2-2-1,-1-1 1,3 3-1,3 3 1,4 4-1,-3 2 1,-5 4 0,-7 3 1,-5 3 0,-9 3 0,-9 3-1,-10 3 0,-8 4-2,-9 5 0,-6 10 1,-6 10 0,-6 9 0,-2 2 0,3-2 0,3-3 0,4-3-1,1-2 1,0 0 0,0 0 0,0 0 0,3-2 0,6-3 2,7-3 0,6-2 1,6-5 1,6-2 0,7-3-1,6-3 1,7-2 0,10 0 0,10 0 1,9 0-1,7 0 0,7 0 1,6 0-1,7 0 0,5-4-1,7-5 0,6-7 0,7-5 0,7-4 0,9 0 0,10 0 0,10 0 0,4 1 0,0 4 1,0 3-1,0 3 1,-5 3 0,-9 3 0,-10 3 0,-8 4-1,-3 1 0,7 0 1,6 0 0,7 0 0,7 4 1,9 10 2,10 10 1,10 9 2,7 6 0,6 3 0,7 3-1,6 4-1,4 1 0,4 0-1,3 0 1,3 0-1,-1 6-1,-2 13 1,-3 12-1,-3 13 1,-2 2-1,0-5 0,0-7 0,0-5 0,0-3-1,0 4 0,0 3 0,0 3 0,0 1-1,0 1 0,0-1 0,0 1-1,-2-3 0,-3-2-1,-3-3 1,-2-3-2,-1-6 1,3-5 0,3-7-1,4-5 1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2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11750 33150 523,'-74'32'138,"4"17"-32,3 15-32,3 16-32,-2 7-17,-6 1-5,-6-1-4,-6 1-3,-4-1-3,1 1-1,-1-1 0,1 1-1,2-4-3,7-6-4,6-6-3,7-6-5,5-6-2,7-2-1,6-3 0,7-3 0,8-4 1,14-3 3,11-3 3,14-2 3,13-8 2,16-8 0,15-10 0,17-9 1,10-4 0,6 4 1,7 3 0,6 3 0,3 1-1,0 1-3,0-1-3,0 1-2,-4 2-2,-5 7 0,-7 6 0,-5 7 0,-3 0-7,4-2-10,3-3-10,3-3-12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3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12700 33800 516,'140'-22'163,"-18"6"-39,-19 7-39,-18 6-39,-15 1-23,-9-3-4,-10-3-6,-8-2-5,-3-1-5,7 3-8,6 3-5,7 4-8,-3 4-5,-8 6-7,-10 7-5,-9 6-6,-7 6-1,-3 6 3,-3 7 2,-2 6 4,-6-1-1,-6-5-3,-6-7-4,-6-5-4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12500 34850 570,'-40'0'26,"23"0"10,22 0 10,22 0 10,15-2 1,9-3-9,10-3-9,10-2-9,5-3-7,4 1-2,3-1-3,3 1-2,-1 1-6,-2 3-6,-3 3-9,-3 4-6,-1 2-8,4 4-7,3 3-8,3 3-7,-4-1-2,-8-2 3,-10-3 2,-9-3 3,-9-1 0,-5 4-1,-7 3-3,-5 3-2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3"/>
    </inkml:context>
    <inkml:brush xml:id="br0">
      <inkml:brushProperty name="width" value="0.04967" units="cm"/>
      <inkml:brushProperty name="height" value="0.04967" units="cm"/>
      <inkml:brushProperty name="color" value="#F2395B"/>
    </inkml:brush>
  </inkml:definitions>
  <inkml:trace contextRef="#ctx0" brushRef="#br0">15200 34750 442,'73'0'117,"-3"0"-26,-3 0-25,-2 0-25,0-2-14,7-3-2,6-3-2,7-2-1,0-1-3,-2 3-2,-3 3-1,-3 4-2,-1 1-1,4 0 0,3 0 0,3 0-1,4 0-1,7 0-3,6 0-2,7 0-3,2 0-3,1 0-2,-1 0-3,1 0-4,1-2-1,3-3 0,3-3-1,4-2 0,-6-3 1,-11 1 0,-14-1 2,-11 1 1,-4 1 1,6 3 1,7 3 3,6 4 1,3 1 0,0 0 0,0 0 0,0 0 0,4 0-2,10 0-1,10 0-2,9 0-1,4-2-2,1-3 0,-1-3 0,1-2 0,-3-3-1,-2 1-1,-3-1 1,-3 1-1,-4-1 0,-3 1-1,-3-1 0,-2 1-1,-8 1 1,-8 3 0,-10 3 1,-9 4 0,-7-1-3,-3-3-5,-3-3-6,-2-2-6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4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16700 31650 523,'21'-25'5,"-5"0"9,-7 0 11,-5 0 9,-6 0 5,-3 0 0,-3 0 1,-2 0-1,-6 1-2,-6 4-7,-6 3-8,-6 3-6,-4 3-3,1 3-2,-1 3 0,1 4-1,-1 1 0,1 0 0,-1 0 1,1 0 0,-3 6-2,-2 13-1,-3 12-2,-3 13-2,-4 10-2,-3 10 0,-3 10-1,-2 9 0,0 7-1,7 7 0,6 6 0,7 7 1,5 0 0,7-2 0,6-3 1,7-3 0,4 1 1,3 6-1,3 7 0,4 6 0,2-1-1,4-5-2,3-7 0,3-5-1,4-11-1,7-11-3,6-14-2,7-11-3,5-11-3,7-5-4,6-7-3,7-5-4,5-8-3,7-5-1,6-7-1,7-5-1,4-9-1,3-9-2,3-10-1,4-8-2,-9-4 2,-18 3 4,-19 3 4,-18 4 3,-10-1 4,0-3 1,0-3 1,0-2 1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4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17800 30050 537,'-47'-46'5,"6"10"8,7 10 9,6 9 10,3 10 3,0 14 1,0 11 0,0 14 0,0 11-3,0 14-3,0 11-5,0 14-5,3 5-2,6 1 0,7-1-1,6 1 0,3-4-1,0-6-1,0-6 0,0-6-2,4-6-3,10-2-9,10-3-9,9-3-8,7-6-6,7-5-4,6-7-4,7-5-4,2-8-3,1-5-3,-1-7-3,1-5-3,-3-9 2,-2-9 4,-3-10 4,-3-8 4,-7-3 5,-9 7 2,-10 6 4,-8 7 3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4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18450 30050 508,'-27'-19'13,"-3"13"24,-3 12 26,-2 13 25,-5 18 3,-2 26-17,-3 24-19,-3 26-18,-6 15-14,-5 6-13,-7 7-10,-5 6-12,-4 6-12,0 6-9,0 7-11,0 6-10,6-13-7,13-31 0,12-31-3,13-31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6"/>
    </inkml:context>
    <inkml:brush xml:id="br0">
      <inkml:brushProperty name="width" value="0.04559" units="cm"/>
      <inkml:brushProperty name="height" value="0.04559" units="cm"/>
      <inkml:brushProperty name="color" value="#F2395B"/>
    </inkml:brush>
  </inkml:definitions>
  <inkml:trace contextRef="#ctx0" brushRef="#br0">18800 32400 482,'0'73'170,"0"-3"-41,0-3-39,0-2-40,0 0-23,0 7-6,0 6-6,0 7-5,0 4-5,0 3-5,0 3-2,0 4-5,0-1-6,0-3-10,0-3-8,0-2-10,0-9-7,0-12-5,0-13-6,0-12-5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6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18850 33200 616,'3'-46'25,"6"10"14,7 10 17,6 9 14,7 4 1,10 1-16,10-1-16,9 1-15,2-1-19,-2 1-23,-3-1-23,-3 1-22,-7-4-7,-9-6 5,-10-6 7,-8-6 7,-8-2 7,-2 3 9,-3 3 8,-3 4 8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6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19400 32100 442,'0'-41'14,"0"19"26,0 19 28,0 19 28,1 12 2,4 6-20,3 7-20,3 6-21,-1 6-12,-2 6-7,-3 7-5,-3 6-6,-2 7-4,0 10-1,0 10-2,0 9-1,0 7-6,0 7-9,0 6-11,0 7-9,0-4-6,0-12 1,0-13-1,0-12 0,-2-12 2,-3-8 3,-3-10 3,-2-9 3,-3-16 1,1-22-4,-1-22-3,1-21-4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4"/>
    </inkml:context>
    <inkml:brush xml:id="br0">
      <inkml:brushProperty name="width" value="0.03875" units="cm"/>
      <inkml:brushProperty name="height" value="0.03875" units="cm"/>
      <inkml:brushProperty name="color" value="#00BFF3"/>
    </inkml:brush>
  </inkml:definitions>
  <inkml:trace contextRef="#ctx0" brushRef="#br0">51950 9850 567,'-19'-21'28,"13"10"11,12 10 13,13 9 11,7 2 0,4-2-12,3-3-12,3-3-12,6-4-8,9-3-3,10-3-5,10-2-3,2-3-3,-3 1 0,-3-1-2,-2 1-1,-1 1-1,3 3-1,3 3 1,4 4-2,-1 1 0,-3 0 0,-3 0 0,-2 0-1,-5 0 0,-2 0-2,-3 0-1,-3 0-2,-2 0-1,0 0 0,0 0-1,0 0 0,-2 0-2,-3 0-3,-3 0-5,-2 0-3,-5-2-4,-2-3-1,-3-3-3,-3-2-2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7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19350 33800 429,'48'-161'3,"-3"28"4,-3 28 4,-2 29 6,-3 16 4,1 7 5,-1 6 6,1 7 4,-1 5 2,1 7-5,-1 6-2,1 7-4,-3 10-2,-2 16-3,-3 15-2,-3 17-2,-6 11-5,-5 10-5,-7 10-7,-5 9-5,-6 1-5,-3-6 0,-3-6-2,-2-6 0,-1-7-3,3-6 0,3-6-2,4-6-1,8-10 0,17-12 0,15-13 1,16-12 0,10-15 1,7-15 0,6-15-1,7-16 1,0-12 0,-2-5-1,-3-7 0,-3-5 0,-7 0 0,-9 10 3,-10 10 3,-8 9 1,-8 7 8,-2 7 14,-3 6 15,-3 7 13,-7 15 9,-9 25 5,-10 25 4,-8 25 5,-6 10-4,1-2-12,-1-3-14,1-3-11,1 2-8,3 10-2,3 10-3,4 9-1,4-2-5,6-12-8,7-13-7,6-12-7,7-12-7,10-8-3,10-10-5,9-9-5,2-13 1,-2-16 6,-3-15 7,-3-15 6,-2-15 6,0-12 2,0-13 5,0-12 3,-5-2 3,-9 9 3,-10 10 2,-8 10 3,-9 7 1,-6 6-1,-6 7-1,-6 6-1,-10 9-1,-12 13 0,-13 12-1,-12 13 0,-12 13-6,-8 17-12,-10 15-10,-9 16-12,2 4-8,17-6-4,15-6-6,16-6-5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8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17000 35650 498,'21'-25'-26,"-5"0"18,-7 0 19,-5 0 18,-8 0 10,-5 0-1,-7 0 1,-5 0 0,-9 6-4,-9 13-6,-10 12-7,-8 13-6,-6 7-4,1 4 0,-1 3-1,1 3 0,1 1-1,3 1 0,3-1-1,4 1 0,1-1-1,0 1 0,0-1 0,0 1-1,3 1 1,6 3-2,7 3-1,6 4-1,1 4 0,-3 6-1,-3 7 0,-2 6 0,-1 3 0,3 0 1,3 0 2,4 0 1,2-2 0,4-3 1,3-3 1,3-2 0,3-5 0,3-2-1,3-3-2,4-3-1,2-2-2,4 0 0,3 0-2,3 0-2,4-2-1,7-3-1,6-3 0,7-2-2,5-5-3,7-2-3,6-3-4,7-3-4,4-4-3,3-3-5,3-3-4,4-2-4,5-9-3,10-12-1,10-13-1,9-12-1,-5-5-1,-19 3 1,-18 3 1,-19 4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9"/>
    </inkml:context>
    <inkml:brush xml:id="br0">
      <inkml:brushProperty name="width" value="0.04367" units="cm"/>
      <inkml:brushProperty name="height" value="0.04367" units="cm"/>
      <inkml:brushProperty name="color" value="#F2395B"/>
    </inkml:brush>
  </inkml:definitions>
  <inkml:trace contextRef="#ctx0" brushRef="#br0">18150 34900 503,'-5'-36'101,"-9"28"-16,-10 28-15,-8 29-16,-6 13-11,1 1-8,-1-1-7,1 1-7,1-1-6,3 1-1,3-1-4,4 1-2,2-4-2,4-6-2,3-6-2,3-6-1,3-4-2,3 1 0,3-1-1,4 1 0,11-4-5,23-6-10,22-6-10,22-6-9,7-7-4,-6-6 5,-6-6 4,-6-6 5,-6-4 0,-2 1-1,-3-1-1,-3 1-2,-7-3-2,-9-2-4,-10-3-3,-8-3-4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9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18400 35150 559,'-46'4'29,"10"10"18,10 10 19,9 9 19,2 12-2,-2 16-21,-3 15-20,-3 17-22,-1 17-14,4 23-7,3 22-8,3 22-7,3-2-9,3-25-10,3-25-9,4-25-10,-1-18-4,-3-8 1,-3-10 1,-2-9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9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19500 36100 467,'0'-33'131,"0"34"-23,0 35-24,0 35-22,0 16-16,0 1-8,0-1-10,0 1-7,-2-3-10,-3-2-8,-3-3-8,-2-3-9,-1-2-9,3 0-11,3 0-10,4 0-10,-1-4-6,-3-5-3,-3-7-4,-2-5-2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9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19600 36650 702,'29'-68'9,"10"17"19,10 15 19,9 16 18,2 9 1,-2 3-20,-3 3-18,-3 4-20,-6-1-16,-5-3-14,-7-3-16,-5-2-14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09"/>
    </inkml:context>
    <inkml:brush xml:id="br0">
      <inkml:brushProperty name="width" value="0.0543" units="cm"/>
      <inkml:brushProperty name="height" value="0.0543" units="cm"/>
      <inkml:brushProperty name="color" value="#F2395B"/>
    </inkml:brush>
  </inkml:definitions>
  <inkml:trace contextRef="#ctx0" brushRef="#br0">20250 35350 405,'-2'-32'87,"-3"39"2,-3 36 0,-2 39 1,-1 25-9,3 17-18,3 15-19,4 16-18,1 5-12,0-2-6,0-3-5,0-3-5,0-2-8,0 0-12,0 0-12,0 0-12,0-4-7,0-5-3,0-7-2,0-5-3,0-14 1,0-18 4,0-19 4,0-18 5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0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20800 36650 543,'46'-24'68,"-5"4"-2,-7 3-3,-5 3-2,-3 4-6,4 7-11,3 6-11,3 7-11,-2 5-7,-6 7-3,-6 6-5,-6 7-3,-9 5-3,-8 7 1,-10 6 0,-9 7-1,-7 2-3,-3 1-9,-3-1-9,-2 1-8,-1-4-1,3-6 5,3-6 5,4-6 6,7-7 6,13-6 4,12-6 6,13-6 4,10-6-2,10-2-9,10-3-10,9-3-10,1-2-3,-6 0 4,-6 0 4,-6 0 3,-6-2-4,-2-3-10,-3-3-12,-3-2-11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1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21350 34450 570,'-41'-24'15,"19"4"18,19 3 20,19 3 19,15 1 2,13 1-14,12-1-15,13 1-15,6 1-9,0 3-7,0 3-5,0 4-7,0 1-2,0 0 0,0 0 1,0 0-1,1 1 0,4 4-2,3 3-3,3 3-2,-1-1-1,-2-2 1,-3-3-1,-3-3 2,-2-4-1,0-3 3,0-3 0,0-2 2,-2-3 0,-3 1 1,-3-1-1,-2 1 1,-6-1 0,-6 1 0,-6-1 0,-6 1 1,-4-1-1,1 1 0,-1-1-1,1 1-1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2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24200 33650 539,'50'-46'76,"0"10"-9,0 10-11,0 9-9,1 6-8,4 3-3,3 3-4,3 4-3,1-1-5,1-3-4,-1-3-5,1-2-4,1-1-5,3 3-3,3 3-5,4 4-4,1 1-5,0 0-7,0 0-5,0 0-6,-5 1-2,-9 4 3,-10 3 2,-8 3 4,-8 4-3,-2 7-5,-3 6-6,-3 7-7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5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53650 10150 502,'-22'25'57,"6"0"-5,7 0-2,6 0-5,3 1-4,0 4-8,0 3-6,0 3-8,-4-1-4,-5-2-1,-7-3-2,-5-3-1,-1-1 0,6 4 2,7 3 3,6 3 2,3 4-1,0 7-4,0 6-4,0 7-4,0 0-2,0-2 0,0-3-1,0-3 0,0-4-1,0-3 1,0-3 0,0-2 1,0 3-2,0 14-2,0 11-3,0 14-2,0 5-2,0 1 2,0-1 1,0 1 1,0-1 0,0 1 0,0-1-1,0 1 0,0-3-1,0-2 1,0-3-1,0-3 1,0-7-1,0-9 2,0-10 0,0-8 2,-7-8 0,-11-2 2,-14-3 0,-11-3 3,-11-6-1,-5-5-1,-7-7-2,-5-5-1,-1-9-2,6-9-3,7-10-2,6-8-4,1-12-4,-3-12-9,-3-13-8,-2-12-8,2-7-1,9 1 6,10-1 7,10 1 6,4 2 0,0 7-4,0 6-5,0 7-5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2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24300 34450 597,'-35'-2'55,"32"-3"5,31-3 4,32-2 3,15-1-4,0 3-17,0 3-16,0 4-15,1 1-12,4 0-10,3 0-9,3 0-10,1 3-3,1 6 1,-1 7 0,1 6 1,-7 1-4,-12-3-11,-13-3-9,-12-2-11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3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21800 35950 574,'25'-24'38,"0"4"-3,0 3-2,0 3-4,1 6-3,4 9-2,3 10-4,3 10-2,1 7-1,1 6 1,-1 7 0,1 6 1,-1 6 0,1 6 0,-1 7 0,1 6 0,-4 4-1,-6 4-4,-6 3-3,-6 3-2,-6 3-7,-2 3-6,-3 3-8,-3 4-7,-12 5-6,-18 10-5,-19 10-4,-18 9-5,-6-7-5,10-21-6,10-22-5,9-22-6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4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18850 36400 628,'-25'-44'5,"0"13"7,0 12 8,0 13 8,0 10 3,0 10-2,0 10-1,0 9-2,0 9-1,0 9-1,0 10 0,0 10-2,3 4-1,6 0-1,7 0-1,6 0-2,4 1-3,4 4-8,3 3-6,3 3-8,7-2-7,14-6-5,11-6-5,14-6-5,2-10-5,-6-12-2,-6-13-4,-6-12-2,-4-9 0,1-2 2,-1-3 2,1-3 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5"/>
    </inkml:context>
    <inkml:brush xml:id="br0">
      <inkml:brushProperty name="width" value="0.03238" units="cm"/>
      <inkml:brushProperty name="height" value="0.03238" units="cm"/>
      <inkml:brushProperty name="color" value="#F2395B"/>
    </inkml:brush>
  </inkml:definitions>
  <inkml:trace contextRef="#ctx0" brushRef="#br0">22300 32150 679,'45'3'86,"-9"6"-20,-10 7-20,-8 6-19,-4 7-10,3 10-2,3 10 0,4 9 0,-1 7-3,-3 7-2,-3 6-3,-2 7-2,-5 10-6,-2 16-6,-3 15-6,-3 17-8,-9 3-6,-11-5-10,-14-7-7,-11-5-9,-6-17-2,4-24 7,3-26 5,3-24 7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5"/>
    </inkml:context>
    <inkml:brush xml:id="br0">
      <inkml:brushProperty name="width" value="0.03163" units="cm"/>
      <inkml:brushProperty name="height" value="0.03163" units="cm"/>
      <inkml:brushProperty name="color" value="#F2395B"/>
    </inkml:brush>
  </inkml:definitions>
  <inkml:trace contextRef="#ctx0" brushRef="#br0">18500 32350 695,'-49'0'-6,"4"0"15,3 0 17,3 0 15,3 4 5,3 10-8,3 10-8,4 9-6,1 9-6,0 9-3,0 10-2,0 10-2,1 7-3,4 6 1,3 7-1,3 6 0,3 3-2,3 0-6,3 0-3,4 0-6,8-2-5,17-3-5,15-3-5,16-2-6,12-11-1,9-15 3,10-15 3,10-16 4,-4-10-3,-16-3-6,-15-3-6,-15-2-6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6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27500 32650 470,'0'76'168,"0"4"-40,0 3-38,0 3-40,0 3-23,0 3-4,0 3-7,0 4-5,0 8-4,0 17-1,0 15-3,0 16-2,0 7-6,0 1-9,0-1-9,0 1-9,0 1-7,0 3-7,0 3-5,0 4-7,0-17-1,0-33 2,0-35 2,0-34 3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7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29000 33800 444,'-25'-40'60,"0"23"2,0 22 2,0 22 3,1 12-5,4 3-10,3 3-9,3 4-11,-1 2-6,-2 4-4,-3 3-2,-3 3-4,1 1-3,6 1-4,7-1-3,6 1-5,3-1-1,0 1-2,0-1-1,0 1-2,4-1-2,10 1-5,10-1-4,9 1-5,4-9-1,1-15 1,-1-15 3,1-16 1,-1-8 2,1 0 1,-1 0 1,1 0 1,4-10 1,9-18-2,10-19-1,10-18 0,0-12 0,-5-3 2,-7-3 1,-5-2 2,-9-3 2,-9 1 3,-10-1 1,-8 1 3,-6 1 2,1 3 1,-1 3 2,1 4 2,-7 5 0,-12 10 0,-13 10-1,-12 9-1,-7 6-1,1 3-2,-1 3 0,1 4-3,-9 4-4,-15 6-10,-15 7-8,-16 6-10,-2 6-5,13 6 2,12 7 0,13 6 1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1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31050 32500 529,'-22'-91'88,"6"19"-21,7 19-21,6 19-19,-1 7-12,-5-3-1,-7-3-2,-5-2-1,-4-1-2,0 3 0,0 3 0,0 4-1,-2 2 0,-3 4 1,-3 3 1,-2 3 1,-3 1 1,1 1 1,-1-1 1,1 1 1,1 7-1,3 16-7,3 15-5,4 17-7,4 7 0,6 0 2,7 0 2,6 0 4,6 1 1,6 4 0,7 3 0,6 3 0,4 3 0,4 3 0,3 3 0,3 4 0,1-1 0,1-3-1,-1-3-1,1-2 0,-3-5-1,-2-2 1,-3-3 0,-3-3 0,-2-1-1,0 4-1,0 3-3,0 3-2,-4-2 0,-5-6-1,-7-6 1,-5-6-1,-9-2 1,-9 3-1,-10 3-1,-8 4 0,-9-1 0,-6-3 0,-6-3 0,-6-2 1,-4-6-2,1-6-3,-1-6-3,1-6-3,2-6 1,7-2 4,6-3 5,7-3 4,5-6 4,7-5 3,6-7 4,7-5 2,5-12 2,7-16-1,6-15 0,7-15-1,13-14-4,22-8-6,22-10-6,23-9-6,11-5-7,4 0-10,3 0-8,3 0-9,-8 12 0,-19 26 7,-18 24 9,-19 26 7,-10 12 3,1 0-5,-1 0-5,1 0-3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0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15150 40700 503,'-47'-25'53,"6"0"1,7 0 2,6 0 1,1 1-5,-3 4-9,-3 3-11,-2 3-9,-5 4-6,-2 7-2,-3 6-1,-3 7-3,-6 7-1,-5 9-3,-7 10-3,-5 10-2,-3 11-2,4 17-1,3 15 0,3 16-1,1 9 0,1 3 0,-1 3-1,1 4 0,4-3 1,9-5 0,10-7 1,10-5 1,5-8 1,4-5 1,3-7 2,3-5 2,4-6 1,7-3-2,6-3 0,7-2 0,8-6 0,14-6 0,11-6 2,14-6 0,8-6-1,7-2-6,6-3-4,7-3-6,7-6-4,9-5-4,10-7-4,10-5-5,4-8-5,0-5-7,0-7-8,0-5-6,-11-3 1,-22 4 9,-22 3 7,-21 3 10,-12-1 2,1-2-1,-1-3-2,1-3-2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16700 40900 508,'-68'28'56,"17"6"-5,15 7-5,16 6-6,4 7-4,-6 10-3,-6 10-4,-6 9-2,-2 6-3,3 3-3,3 3-2,4 4-3,2-1-1,4-3 1,3-3 0,3-2 0,4-6-1,7-6-5,6-6-5,7-6-4,5-9-7,7-8-5,6-10-8,7-9-6,10-9-4,16-5 0,15-7-2,17-5 0,0-9-2,-11-9-2,-14-10-3,-11-8-3,-11-4 0,-5 3-1,-7 3 1,-5 4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5"/>
    </inkml:context>
    <inkml:brush xml:id="br0">
      <inkml:brushProperty name="width" value="0.03357" units="cm"/>
      <inkml:brushProperty name="height" value="0.03357" units="cm"/>
      <inkml:brushProperty name="color" value="#00BFF3"/>
    </inkml:brush>
  </inkml:definitions>
  <inkml:trace contextRef="#ctx0" brushRef="#br0">51950 10500 655,'-2'70'24,"-3"-9"9,-3-10 8,-2-8 8,-1-3 0,3 7-12,3 6-10,4 7-11,1 5-8,0 7-1,0 6-4,0 7-2,-2 0-3,-3-2-3,-3-3-4,-2-3-4,-3-7-3,1-9-7,-1-10-6,1-8-5,7-22-4,16-30-2,15-32 0,17-30-1,11-20 2,10-6 8,10-6 7,9-6 8,1 5 7,-6 20 9,-6 18 9,-6 20 8,-7 11 7,-6 7 5,-6 6 5,-6 7 5,-7 8 2,-6 14-2,-6 11 0,-6 14-1,-9 11-3,-8 14-5,-10 11-5,-9 14-4,-10 13-4,-9 16-5,-10 15-5,-8 17-4,-4-1-6,3-16-7,3-15-5,4-15-7,4-15-2,6-12 2,7-13 3,6-12 2,9-15 1,13-15 1,12-15 0,13-16 0,13-16 3,17-16 2,15-15 4,16-15 3,7-11 0,1-2-2,-1-3-4,1-3-2,-1-1-4,1 4-3,-1 3-4,1 3-4,-4 3-1,-6 3 1,-6 3 2,-6 4 0,-9 7 3,-8 13 5,-10 12 4,-9 13 5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1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17700 41050 533,'-2'75'162,"-3"0"-38,-3 0-41,-2 0-39,-3 1-22,1 4-6,-1 3-6,1 3-5,-1-1-4,1-2-2,-1-3-1,1-3-1,-1-6-5,1-5-10,-1-7-10,1-5-10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1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17550 41750 615,'23'-71'-20,"-3"10"15,-3 10 14,-2 9 15,-3 6 9,1 3 3,-1 3 4,1 4 3,2 2 0,7 4-4,6 3-4,7 3-4,2 3-5,1 3-5,-1 3-5,1 4-4,-1-1-11,1-3-14,-1-3-16,1-2-15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2"/>
    </inkml:context>
    <inkml:brush xml:id="br0">
      <inkml:brushProperty name="width" value="0.05571" units="cm"/>
      <inkml:brushProperty name="height" value="0.05571" units="cm"/>
      <inkml:brushProperty name="color" value="#F2395B"/>
    </inkml:brush>
  </inkml:definitions>
  <inkml:trace contextRef="#ctx0" brushRef="#br0">18250 40400 394,'-22'73'153,"6"-3"-34,7-3-33,6-2-33,3 3-19,0 14-3,0 11-5,0 14-3,-2 7-3,-3 3-3,-3 3-3,-2 4-2,-5 1-3,-2 0-3,-3 0-3,-3 0-4,-1-2-5,4-3-7,3-3-6,3-2-7,1-12-6,1-19-5,-1-18-4,1-19-6,2-24-4,7-28-4,6-28-4,7-27-3,7-20 2,9-9 12,10-10 11,10-8 11,2-3 7,-3 7 3,-3 6 3,-2 7 3,-3 5 8,1 7 10,-1 6 11,1 7 10,-3 7 7,-2 9 3,-3 10 4,-3 10 3,-2 16 0,0 26-1,0 24-2,0 26-1,-5 12-5,-9 0-7,-10 0-7,-8 0-7,-4-4-8,3-5-12,3-7-10,4-5-11,7-17-6,13-24 0,12-26-1,13-24 0,7-20 1,4-11 3,3-14 4,3-11 3,-1-3 3,-2 10 3,-3 10 2,-3 9 4,-6 10 2,-5 14 4,-7 11 2,-5 14 4,-8 11 7,-5 14 14,-7 11 12,-5 14 14,-6 10 3,-3 9-7,-3 10-5,-2 10-6,-1 2-5,3-3-3,3-3-3,4-2-3,1-5-3,0-2-4,0-3-3,0-3-3,9-20-7,19-33-13,19-35-11,19-34-11,2-23-5,-11-8 5,-14-10 4,-11-9 5,-11 2 4,-5 17 5,-7 15 4,-5 16 5,-11 12 1,-11 9-3,-14 10-3,-11 10-3,-7 11-1,0 17 3,0 15 3,0 16 2,3 5-5,6-2-13,7-3-12,6-3-14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2"/>
    </inkml:context>
    <inkml:brush xml:id="br0">
      <inkml:brushProperty name="width" value="0.05672" units="cm"/>
      <inkml:brushProperty name="height" value="0.05672" units="cm"/>
      <inkml:brushProperty name="color" value="#F2395B"/>
    </inkml:brush>
  </inkml:definitions>
  <inkml:trace contextRef="#ctx0" brushRef="#br0">19800 40150 387,'117'3'46,"-16"6"2,-15 7 4,-15 6 3,-7 4-1,3 4-6,3 3-6,4 3-6,-1 3-3,-3 3-4,-3 3-2,-2 4-2,-9 2-3,-12 4-2,-13 3-1,-12 3-3,-9 4-2,-2 7-4,-3 6-4,-3 7-4,-13 7-2,-22 9 2,-22 10 1,-21 10 0,-20 7-7,-15 6-20,-15 7-18,-16 6-19,6-12-11,28-27-4,28-28-5,29-28-4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3"/>
    </inkml:context>
    <inkml:brush xml:id="br0">
      <inkml:brushProperty name="width" value="0.05508" units="cm"/>
      <inkml:brushProperty name="height" value="0.05508" units="cm"/>
      <inkml:brushProperty name="color" value="#F2395B"/>
    </inkml:brush>
  </inkml:definitions>
  <inkml:trace contextRef="#ctx0" brushRef="#br0">13050 43000 399,'-91'0'-1,"19"0"-3,19 0-2,19 0-2,5 0-1,-5 0 4,-7 0 4,-5 0 2,-3 0 4,4 0 6,3 0 4,3 0 6,3 1 4,3 4 3,3 3 2,4 3 4,19-1 5,39-2 8,36-3 8,39-3 8,18-4-2,0-3-10,0-3-11,0-2-11,3-3-7,6 1-4,7-1-5,6 1-4,7-1-3,10 1-2,10-1-1,9 1-2,7 1-1,7 3 1,6 3 0,7 4 1,4 2-3,3 4-3,3 3-4,4 3-4,1 3-2,0 3 0,0 3 0,0 4 0,-2-1 0,-3-3 0,-3-3-1,-2-2 1,-3-5-1,1-2-1,-1-3-1,1-3-1,-3-2 0,-2 0-1,-3 0 1,-3 0 0,-7-2-1,-9-3 0,-10-3 0,-8-2 0,-9-3 0,-6 1-1,-6-1 2,-6 1-1,-12 1 0,-15 3 1,-15 3 0,-16 4-1,-15 2 0,-11 4-5,-14 3-2,-11 3-5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4"/>
    </inkml:context>
    <inkml:brush xml:id="br0">
      <inkml:brushProperty name="width" value="0.04934" units="cm"/>
      <inkml:brushProperty name="height" value="0.04934" units="cm"/>
      <inkml:brushProperty name="color" value="#F2395B"/>
    </inkml:brush>
  </inkml:definitions>
  <inkml:trace contextRef="#ctx0" brushRef="#br0">15100 43950 445,'26'-71'9,"4"10"7,3 10 9,3 9 8,-4 6 6,-8 3 3,-10 3 4,-9 4 4,-10 4-2,-9 6-4,-10 7-7,-8 6-5,-8 7-5,-2 10-5,-3 10-4,-3 9-4,-7 7-4,-9 7-3,-10 6-2,-8 7-2,-3 4-3,7 3 1,6 3-1,7 4 0,4 2 0,3 4-1,3 3 0,4 3 0,4 1 1,6 1-1,7-1 1,6 1 1,4-4 0,4-6 2,3-6 2,3-6 0,3-4 1,3 1-2,3-1 0,4 1-3,8-6-1,17-8-3,15-10-4,16-9-3,16-9-1,20-5 0,18-7 0,20-5 1,13-11-4,9-11-8,10-14-9,10-11-9,0-6-6,-5 4-3,-7 3-3,-5 3-5,-17 4 2,-24 7 6,-26 6 6,-24 7 5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4"/>
    </inkml:context>
    <inkml:brush xml:id="br0">
      <inkml:brushProperty name="width" value="0.05466" units="cm"/>
      <inkml:brushProperty name="height" value="0.05466" units="cm"/>
      <inkml:brushProperty name="color" value="#F2395B"/>
    </inkml:brush>
  </inkml:definitions>
  <inkml:trace contextRef="#ctx0" brushRef="#br0">17550 44350 402,'-22'-33'54,"6"34"12,7 35 11,6 35 12,3 18-2,0 3-17,0 3-15,0 4-17,-2 2-12,-3 4-7,-3 3-7,-2 3-8,-3-1-6,1-2-9,-1-3-6,1-3-8,2-20-14,7-33-21,6-35-19,7-34-21,0-23 1,-2-8 20,-3-10 20,-3-9 20,-2-2 13,0 6 7,0 7 5,0 6 6,1 6 6,4 6 7,3 7 7,3 6 7,1 4 6,1 4 9,-1 3 7,1 3 8,2 1 1,7 1-5,6-1-5,7 1-6,4 1-4,3 3-5,3 3-4,4 4-6,1-1-3,0-3-3,0-3-3,0-2-3,-2-1-10,-3 3-15,-3 3-15,-2 4-16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4"/>
    </inkml:context>
    <inkml:brush xml:id="br0">
      <inkml:brushProperty name="width" value="0.06272" units="cm"/>
      <inkml:brushProperty name="height" value="0.06272" units="cm"/>
      <inkml:brushProperty name="color" value="#F2395B"/>
    </inkml:brush>
  </inkml:definitions>
  <inkml:trace contextRef="#ctx0" brushRef="#br0">18200 44700 350,'0'-94'1,"0"13"1,0 12 1,0 13 1,1 7 4,4 4 7,3 3 5,3 3 7,-1 10 9,-2 20 16,-3 18 13,-3 20 15,-4 16 0,-3 16-14,-3 15-15,-2 17-14,-1 8-9,3 4-4,3 3-3,4 3-4,-1 6-7,-3 9-8,-3 10-8,-2 10-9,-1 4-6,3 0-4,3 0-2,4 0-5,1-10 1,0-18 5,0-19 5,0-18 4,0-14-8,0-5-20,0-7-21,0-5-20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6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19200 44900 480,'71'-44'123,"-5"13"-24,-7 12-24,-5 13-24,-8 9-14,-5 6-7,-7 7-4,-5 6-7,-8 6-3,-5 6-4,-7 7-3,-5 6-3,-8 3-1,-5 0-1,-7 0 0,-5 0 0,-8 1-6,-5 4-10,-7 3-9,-5 3-10,-3-4-3,4-8 4,3-10 5,3-9 5,18-12 9,35-11 17,35-14 15,34-11 16,13-6 1,-5 4-13,-7 3-13,-5 3-14,-8 3-14,-5 3-15,-7 3-15,-5 4-14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6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21900 42150 545,'-10'-22'39,"32"6"13,31 7 11,32 6 13,18 3-2,6 0-18,7 0-16,6 0-17,-2 0-10,-9 0-4,-10 0-2,-8 0-4,-14 3-11,-15 6-16,-15 7-17,-16 6-16,-15 3-8,-11 0 5,-14 0 3,-11 0 4,-7 0 5,0 0 7,0 0 7,0 0 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6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53850 10700 540,'25'-25'0,"0"0"0,0 0 0,0 0 0,-2 4 6,-3 10 13,-3 10 12,-2 9 13,-5 7 3,-2 7-7,-3 6-5,-3 7-7,-1 5-3,4 7 2,3 6 0,3 7 0,-1 5 0,-2 7-5,-3 6-4,-3 7-4,-2 0-4,0-2-3,0-3-2,0-3-5,0-7-3,0-9-5,0-10-5,0-8-6,3-14-7,6-15-10,7-15-11,6-16-10,7-23-1,10-27 6,10-28 7,9-28 7,4-10 6,1 9 5,-1 10 6,1 10 5,-6 11 3,-8 17 1,-10 15 0,-9 16 0,-5 18 15,0 22 29,0 22 28,0 23 29,-5 14 5,-9 10-19,-10 10-20,-8 9-20,-8 6-12,-2 3-7,-3 3-7,-3 4-7,-1-7-9,4-16-8,3-15-10,3-15-10,3-20-6,3-21-6,3-22-4,4-22-5,4-13 1,6-3 8,7-3 7,6-2 8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6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21950 42950 499,'-47'0'6,"6"0"12,7 0 12,6 0 13,9 0 6,13 0 2,12 0 2,13 0 2,15 0-3,19 0-8,19 0-7,19 0-7,12 0-10,6 0-9,7 0-10,6 0-9,-1 1-6,-5 4-2,-7 3-2,-5 3-2,-11-1-7,-11-2-14,-14-3-14,-11-3-14,-11-2-2,-5 0 8,-7 0 9,-5 0 10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7"/>
    </inkml:context>
    <inkml:brush xml:id="br0">
      <inkml:brushProperty name="width" value="0.05595" units="cm"/>
      <inkml:brushProperty name="height" value="0.05595" units="cm"/>
      <inkml:brushProperty name="color" value="#F2395B"/>
    </inkml:brush>
  </inkml:definitions>
  <inkml:trace contextRef="#ctx0" brushRef="#br0">24400 41400 393,'-4'-46'5,"-5"10"13,-7 10 10,-5 9 12,-1 15 7,6 22 4,7 22 2,6 23 3,-1 13-1,-5 6-7,-7 7-7,-5 6-5,-4 4-6,0 4-3,0 3-4,0 3-3,-2 6-4,-3 9-7,-3 10-6,-2 10-5,2-1-3,9-9 1,10-10 3,10-8 1,4-12-9,0-12-17,0-13-18,0-12-17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1:27"/>
    </inkml:context>
    <inkml:brush xml:id="br0">
      <inkml:brushProperty name="width" value="0.06111" units="cm"/>
      <inkml:brushProperty name="height" value="0.06111" units="cm"/>
      <inkml:brushProperty name="color" value="#F2395B"/>
    </inkml:brush>
  </inkml:definitions>
  <inkml:trace contextRef="#ctx0" brushRef="#br0">25200 42150 360,'-2'-46'5,"-3"10"11,-3 10 11,-2 9 10,-3 13 8,1 20 2,-1 18 4,1 20 2,-3 8-1,-2 1-7,-3-1-7,-3 1-6,-1-1-6,4 1-1,3-1-3,3 1-3,3-3-2,3-2-4,3-3-4,4-3-3,15-10-6,28-16-8,28-15-8,29-15-7,7-15-6,-12-12-3,-13-13-2,-12-12-4,-12-9 2,-8-2 2,-10-3 5,-9-3 3,-9 1 4,-5 6 4,-7 7 4,-5 6 5,-6 6 4,-3 6 2,-3 7 4,-2 6 3,-6 4 2,-6 4-1,-6 3 1,-6 3 0,10 1-3,29 1-5,28-1-4,28 1-6,12 1 0,-3 3 1,-3 3 4,-2 4 1,-6 1 4,-6 0 2,-6 0 4,-6 0 3,-7 3 1,-6 6-2,-6 7 0,-6 6-2,-6 9 7,-2 13 14,-3 12 14,-3 13 14,-4 2 3,-3-5-8,-3-7-9,-2-5-8,-1-4-6,3 0-2,3 0-2,4 0-2,2 1-4,4 4-5,3 3-4,3 3-5,6-5-4,9-12-5,10-13-4,10-12-6,4-13 0,0-12 0,0-13 1,0-12 1,1-10 1,4-6-3,3-6 0,3-6-2,-2-6 1,-6-2 1,-6-3 3,-6-3 1,-7-2 4,-6 0 4,-6 0 5,-6 0 4,-6 1 4,-2 4 1,-3 3 2,-3 3 1,-7 6 0,-9 9-3,-10 10-2,-8 10-3,-11 5-5,-8 4-9,-10 3-6,-9 3-9,-7 7-7,-3 14-5,-3 11-5,-2 14-7,3 3-1,14-2 3,11-3 3,14-3 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08"/>
    </inkml:context>
    <inkml:brush xml:id="br0">
      <inkml:brushProperty name="width" value="0.05981" units="cm"/>
      <inkml:brushProperty name="height" value="0.05981" units="cm"/>
      <inkml:brushProperty name="color" value="#F2395B"/>
    </inkml:brush>
  </inkml:definitions>
  <inkml:trace contextRef="#ctx0" brushRef="#br0">33450 39700 367,'-46'-111'0,"10"28"0,10 28 0,9 29 0,4 10 7,1-6 11,-1-6 14,1-6 12,-1 12 6,1 31 0,-1 32 1,1 31 1,-3 21-5,-2 14-7,-3 11-9,-3 14-7,-6 11-5,-5 14 0,-7 11-1,-5 14 0,-4 7-2,0 3-2,0 3-3,0 4-3,4-6-1,10-11-4,10-14-2,9-11-2,6-14-3,3-11-3,3-14-2,4-11-3,2-14-2,4-11-2,3-14-3,3-11-2,9-11-2,16-5-3,15-7-4,17-5-3,10-12 0,6-16 4,7-15 4,6-15 3,3-14 3,0-8 2,0-10 3,0-9 1,-2-7 2,-3-3 1,-3-3 1,-2-2 1,-8-6 1,-8-6 1,-10-6 2,-9-6 1,-9-2 2,-5 3 2,-7 3 2,-5 4 3,-8 7 3,-5 13 3,-7 12 3,-5 13 4,-8 9 3,-5 6 4,-7 7 3,-5 6 4,-6 12 0,-3 19-6,-3 19-5,-2 19-5,-6 18-3,-6 19-1,-6 19 0,-6 19-1,-1 5 0,7-5-1,6-7 0,7-5-1,5-11-1,7-11-2,6-14-3,7-11-1,8-11-6,14-5-6,11-7-9,14-5-6,8-9-4,7-9 0,6-10 2,7-8 0,4-12 0,3-12 1,3-13-1,4-12 1,-4-9 1,-9-2 4,-10-3 1,-8-3 4,-9 2 3,-6 10 5,-6 10 3,-6 9 5,-6 15 11,-2 22 17,-3 22 18,-3 23 17,-4 16 3,-3 13-14,-3 12-11,-2 13-14,-5 9-7,-2 6-1,-3 7-2,-3 6-1,-1 6-3,4 6-2,3 7-3,3 6-2,1 9-3,1 13-1,-1 12-1,1 13-1,-3 1-3,-2-9-3,-3-10-2,-3-8-4,1-15-1,6-19 1,7-18 1,6-19-1,-1-15 1,-5-8 1,-7-10 0,-5-9 0,-8-10 3,-5-9 4,-7-10 4,-5-8 3,-3-12 3,4-12-1,3-13 0,3-12-2,3-12-2,3-8-4,3-10-4,4-9-5,5-20-3,10-27-3,10-28-3,9-28-3,12-18-2,16-6-2,15-6-1,17-6-2,11-2 0,10 3 1,10 3 0,9 4 2,-4 19-4,-15 39-8,-15 36-8,-16 39-8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1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35675 40650 333,'157'63'167,"51"46"-1,50 47 1,49 47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14"/>
    </inkml:context>
    <inkml:brush xml:id="br0">
      <inkml:brushProperty name="width" value="0.04945" units="cm"/>
      <inkml:brushProperty name="height" value="0.04945" units="cm"/>
      <inkml:brushProperty name="color" value="#F2395B"/>
    </inkml:brush>
  </inkml:definitions>
  <inkml:trace contextRef="#ctx0" brushRef="#br0">35850 40450 444,'-24'26'146,"4"4"-32,3 3-33,3 3-32,1 6-19,1 9-5,-1 10-4,1 10-4,-1 10-3,1 13-1,-1 12 0,1 13-1,-3 7-2,-2 4-3,-3 3-4,-3 3-3,-1-2-6,4-6-9,3-6-9,3-6-9,1-9-5,1-8-2,-1-10-3,1-9-2,2-9-2,7-5 1,6-7-1,7-5 1,4-11 1,3-11 6,3-14 4,4-11 5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14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36650 41500 478,'-47'3'7,"6"6"14,7 7 15,6 6 14,4 6 4,4 6-7,3 7-6,3 6-8,1 4-4,1 4-3,-1 3-3,1 3-3,-1 3-2,1 3-1,-1 3-1,1 4-1,1-3-1,3-5 0,3-7-1,4-5 0,1-6-3,0-3-5,0-3-6,0-2-6,7-5-5,17-2-4,15-3-6,16-3-5,7-12 0,1-18 2,-1-19 3,1-18 4,-3-14 2,-2-5 3,-3-7 3,-3-5 2,-7-4 3,-9 0 2,-10 0 3,-8 0 1,-6-2 2,1-3 0,-1-3-1,1-2 0,-6-1 1,-8 3-2,-10 3 0,-9 4-1,-5 7 1,0 13-1,0 12 0,0 13-1,-4 4-1,-5-3-6,-7-3-4,-5-2-5,-3 2-5,4 9-6,3 10-5,3 10-6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15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37200 39550 535,'4'-47'29,"10"6"5,10 7 4,9 6 6,4 6-2,1 6-7,-1 7-8,1 6-6,1 6-6,3 6-4,3 7-2,4 6-3,-3 4-2,-5 4 0,-7 3-1,-5 3 0,-9 4-1,-9 7 0,-10 6 0,-8 7 0,-9 2-2,-6 1-5,-6-1-4,-6 1-4,-6-3-1,-2-2 2,-3-3 2,-3-3 3,1-7 1,6-9 4,7-10 3,6-8 3,18-11 7,32-8 8,31-10 11,32-9 8,13-5 1,-3 0-8,-3 0-10,-2 0-8,-5 1-10,-2 4-12,-3 3-11,-3 3-11,-7 4-10,-9 7-6,-10 6-8,-8 7-6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15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38150 41750 502,'31'-22'154,"13"6"-34,12 7-36,13 6-34,10 1-20,10-3-7,10-3-5,9-2-7,-1-1-5,-8 3-4,-10 3-6,-9 4-6,-10 4-11,-9 6-22,-10 7-20,-8 6-21,-12 3-4,-12 0 14,-13 0 13,-12 0 13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15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38300 42400 553,'-82'0'84,"39"0"-6,36 0-4,39 0-6,22 0-10,10 0-16,10 0-14,9 0-15,2 0-11,-2 0-6,-3 0-6,-3 0-6,-1 0-3,4 0 3,3 0 0,3 0 2,-5 0-3,-12 0-7,-13 0-6,-12 0-7,-9 0-6,-2 0-4,-3 0-5,-3 0-5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8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45200 2300 542,'0'96'158,"0"-5"-40,0-7-38,0-5-39,0-3-21,0 4-3,0 3-4,0 3-4,0-1-8,0-2-11,0-3-12,0-3-13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6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55450 10150 487,'46'-44'6,"-5"13"12,-7 12 13,-5 13 12,-8 13 5,-5 17-4,-7 15-4,-5 16-4,-6 13-2,-3 14-1,-3 11 0,-2 14-2,-12 11-1,-19 14-5,-18 11-3,-19 14-4,-12 5-5,-2 1-6,-3-1-6,-3 1-8,1-9-1,6-15 0,7-15 1,6-16 0,6-18-8,6-18-17,7-19-19,6-18-17,6-14-7,6-5 6,7-7 6,6-5 5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16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40000 40800 359,'26'-22'60,"4"6"-5,3 7-4,3 6-5,4 3-5,7 0-1,6 0-4,7 0-3,0 4-3,-2 10-4,-3 10-3,-3 9-4,-1 7-3,4 7-2,3 6-2,3 7-3,-4 4-1,-8 3-1,-10 3-2,-9 4-2,-9 4-3,-5 6-3,-7 7-3,-5 6-4,-12 4-3,-16 4-1,-15 3-3,-15 3-1,-12 1-1,-6 1 2,-6-1 1,-6 1 2,-1-7-1,7-12 0,6-13-3,7-12 0,5-13 3,7-12 8,6-13 9,7-12 8,15-7 10,25 1 12,25-1 13,25 1 11,21-4 1,20-6-11,18-6-10,20-6-11,13-6-13,9-2-14,10-3-17,10-3-14,5-4-8,4-3 0,3-3-1,3-2 0,-13 0-6,-28 7-10,-28 6-11,-27 7-10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3"/>
    </inkml:context>
    <inkml:brush xml:id="br0">
      <inkml:brushProperty name="width" value="0.05773" units="cm"/>
      <inkml:brushProperty name="height" value="0.05773" units="cm"/>
      <inkml:brushProperty name="color" value="#F2395B"/>
    </inkml:brush>
  </inkml:definitions>
  <inkml:trace contextRef="#ctx0" brushRef="#br0">7800 25000 381,'-63'-2'9,"26"-3"19,24-3 19,26-2 18,18-5 3,13-2-12,12-3-14,13-3-11,15-4-10,19-3-3,19-3-4,19-2-5,-1 0-2,-18 7-2,-19 6-2,-18 7-2,-9 4-2,4 3-5,3 3-3,3 4-5,-5 2-1,-12 4-2,-13 3 0,-12 3-1,-13-11-7,-12-25-12,-13-25-11,-12-25-13,-12-13-1,-8 1 13,-10-1 12,-9 1 12,-5 4 8,0 9 5,0 10 5,0 10 5,1 5 4,4 4 4,3 3 4,3 3 3,1 4 4,1 7 3,-1 6 4,1 7 4,2 7 4,7 9 5,6 10 6,7 10 4,2 11 1,1 17-5,-1 15-4,1 16-6,1 10-3,3 7-2,3 6-2,4 7-3,1 5-1,0 7-3,0 6-1,0 7-2,0 0-3,0-2-1,0-3-1,0-3-3,0 4-3,0 13-4,0 12-6,0 13-6,-2-2 0,-3-16 1,-3-15 1,-2-15 2,-3-12-1,1-6-3,-1-6-5,1-6-3,-1-10-3,1-12-1,-1-13-3,1-12-2,-4-9 0,-6-2 1,-6-3 1,-6-3 1,-9-7 2,-8-9 1,-10-10 3,-9-8 2,-5-9 2,0-6 2,0-6 3,0-6 1,4-4 2,10 1 0,10-1 1,9 1 1,9-1 2,9 1 7,10-1 5,10 1 6,10-6 4,13-8 3,12-10 2,13-9 2,12-7 0,13-3-2,12-3-3,13-2-1,6-3-5,0 1-4,0-1-6,0 1-4,-2 1-3,-3 3 1,-3 3 0,-2 4 1,-9 7-7,-12 13-16,-13 12-16,-12 13-15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3"/>
    </inkml:context>
    <inkml:brush xml:id="br0">
      <inkml:brushProperty name="width" value="0.05496" units="cm"/>
      <inkml:brushProperty name="height" value="0.05496" units="cm"/>
      <inkml:brushProperty name="color" value="#F2395B"/>
    </inkml:brush>
  </inkml:definitions>
  <inkml:trace contextRef="#ctx0" brushRef="#br0">9650 23950 400,'46'-88'4,"-5"26"9,-7 24 9,-5 26 8,-4 15 5,0 6-3,0 7 0,0 6-1,-4 10-2,-5 17-3,-7 15-1,-5 16-2,-9 12-3,-9 9-3,-10 10-2,-8 10-4,-6 2-2,1-3-2,-1-3-2,1-2-2,1-9-2,3-12-4,3-13-2,4-12-4,10-40-8,19-65-11,19-65-13,19-66-12,13-27-2,10 13 10,10 12 9,9 13 9,-1 15 8,-8 19 6,-10 19 6,-9 19 6,-9 16 6,-5 17 6,-7 15 4,-5 16 6,-6 16 7,-3 20 8,-3 18 9,-2 20 9,-6 14 1,-6 14-6,-6 11-5,-6 14-6,-2 2-6,3-6-4,3-6-5,4-6-5,2-7-3,4-6-1,3-6-2,3-6 0,3-6-3,3-2-5,3-3-4,4-3-5,4-9-5,6-11-4,7-14-3,6-11-5,4-14-3,4-11-3,3-14-4,3-11-3,1-12 0,1-9 1,-1-10 3,1-8 3,-7-1-1,-12 9-3,-13 10-1,-12 10-3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4"/>
    </inkml:context>
    <inkml:brush xml:id="br0">
      <inkml:brushProperty name="width" value="0.0501" units="cm"/>
      <inkml:brushProperty name="height" value="0.0501" units="cm"/>
      <inkml:brushProperty name="color" value="#F2395B"/>
    </inkml:brush>
  </inkml:definitions>
  <inkml:trace contextRef="#ctx0" brushRef="#br0">9750 26000 439,'-83'42'7,"34"-16"14,35-15 14,35-15 14,25-14 2,20-8-10,18-10-12,20-9-10,5-4-7,-6 4-2,-6 3-3,-6 3-2,-9 4 0,-8 7 3,-10 6 2,-9 7 3,-13 13 3,-16 22 4,-15 22 3,-15 23 4,-18 14-1,-19 10-7,-18 10-6,-19 9-6,-10 2-7,1-2-9,-1-3-9,1-3-7,-3-7-7,-2-9-3,-3-10-2,-3-8-4,-2-12 1,0-12 1,0-13 4,0-12 1,3-13 2,6-12 1,7-13-1,6-12 0,9-10 3,13-6 6,12-6 6,13-6 5,9-1 4,6 7 3,7 6 2,6 7 3,4 5 8,4 7 12,3 6 14,3 7 13,10 5 7,20 7 1,18 6 0,20 7 1,11 5-1,7 7-3,6 6-3,7 7-3,7 4-6,9 3-7,10 3-8,10 4-8,0 1-7,-5 0-10,-7 0-7,-5 0-9,-4-4-6,0-5-5,0-7-5,0-5-4,-10-8-9,-18-5-13,-19-7-12,-18-5-14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5"/>
    </inkml:context>
    <inkml:brush xml:id="br0">
      <inkml:brushProperty name="width" value="0.06264" units="cm"/>
      <inkml:brushProperty name="height" value="0.06264" units="cm"/>
      <inkml:brushProperty name="color" value="#F2395B"/>
    </inkml:brush>
  </inkml:definitions>
  <inkml:trace contextRef="#ctx0" brushRef="#br0">11400 25800 351,'-35'-2'42,"32"-3"3,31-3 2,32-2 4,21-5-5,13-2-9,12-3-10,13-3-11,4-6-5,-3-5-2,-3-7-2,-2-5-2,-8-3-4,-8 4-4,-10 3-5,-9 3-5,-10 1-5,-9 1-6,-10-1-7,-8 1-5,-11-1-2,-8 1 3,-10-1 4,-9 1 3,-12-3 2,-11-2 2,-14-3 2,-11-3 1,-9-7 3,-3-9 4,-3-10 2,-2-8 4,-1-4 2,3 3 3,3 3 1,4 4 2,4 4 1,6 6-1,7 7-1,6 6-1,3 6 5,0 6 11,0 7 10,0 6 10,3 18 13,6 32 12,7 31 13,6 32 13,3 18-2,0 6-17,0 7-17,0 6-16,0 17-9,0 28 1,0 28 2,0 29 0,0 5-2,0-15-8,0-15-7,0-16-7,0-13-5,0-9-4,0-10-4,0-8-3,0-12-3,0-12-1,0-13-1,0-12-1,-7-18-4,-11-21-6,-14-22-6,-11-22-7,-11-26-1,-5-27 2,-7-28 3,-5-28 3,-3-20 2,4-8 3,3-10 3,3-9 2,4-2 4,7 6 6,6 7 5,7 6 5,7 9 6,9 13 7,10 12 7,10 13 6,7 9 5,6 6 2,7 7 2,6 6 1,7 7-1,10 10-8,10 10-6,9 9-7,4 2-8,1-2-8,-1-3-9,1-3-8,2-7-7,7-9-4,6-10-3,7-8-3,-1-8-1,-6-2 5,-6-3 4,-6-3 5,-7-2 5,-6 0 8,-6 0 8,-6 0 7,-7 6 6,-6 13 4,-6 12 4,-6 13 5,-4 12 5,1 13 8,-1 12 7,1 13 8,-9 18 0,-15 26-6,-15 24-6,-16 26-7,-16 21-6,-16 19-4,-15 19-4,-15 19-5,-7 1-5,3-16-4,3-15-4,4-15-5,5-15-1,10-12 2,10-13 1,9-12 2,7-15-4,7-15-10,6-15-10,7-16-10,16-19-4,29-22-1,28-22 0,28-21 1,17-7 5,6 9 10,7 10 9,6 10 10,-1 10 9,-5 13 4,-7 12 7,-5 13 4,-3 9 5,4 6 2,3 7 2,3 6 3,-4-1-1,-8-5-2,-10-7-3,-9-5-3,-5-6-3,0-3-2,0-3-4,0-2-3,-2-6-10,-3-6-16,-3-6-17,-2-6-16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5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13150 24250 425,'48'-68'44,"-3"17"2,-3 15-1,-2 16 2,-6 16-7,-6 20-13,-6 18-12,-6 20-13,-9 13-9,-8 9-2,-10 10-4,-9 10-2,-9 4-3,-5 0 0,-7 0 0,-5 0 0,2-10 0,13-18 2,12-19 1,13-18 1,12-12 3,13-3 6,12-3 6,13-2 6,4-3 2,-3 1 1,-3-1 1,-2 1 0,-5 1 1,-2 3-2,-3 3-1,-3 4-1,-7 4-2,-9 6 0,-10 7-1,-8 6-1,-14 7-2,-15 10 1,-15 10-1,-16 9-1,-10 2-1,-3-2-2,-3-3-2,-2-3-2,0-7-1,7-9 1,6-10 2,7-8 1,-1-3 0,-6 7 0,-6 6-1,-6 7-1,-2-3 5,3-8 7,3-10 10,4-9 8,21-12 7,41-11 8,40-14 6,42-11 8,24-9-1,9-3-10,10-3-8,10-2-9,10-1-7,13 3-4,12 3-4,13 4-5,6-1-3,0-3-2,0-3-2,0-2-2,-7 0-4,-11 7-6,-14 6-6,-11 7-5,-15 4-6,-16 3-6,-15 3-5,-15 4-6,-21-4-5,-25-9-6,-25-10-5,-25-8-6,-10-3 5,7 7 14,6 6 14,7 7 15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6"/>
    </inkml:context>
    <inkml:brush xml:id="br0">
      <inkml:brushProperty name="width" value="0.06157" units="cm"/>
      <inkml:brushProperty name="height" value="0.06157" units="cm"/>
      <inkml:brushProperty name="color" value="#F2395B"/>
    </inkml:brush>
  </inkml:definitions>
  <inkml:trace contextRef="#ctx0" brushRef="#br0">14000 23500 357,'-25'-27'0,"0"-3"0,0-3 0,0-2 0,1-1 8,4 3 17,3 3 16,3 4 16,6 21 7,9 41-4,10 40-3,10 42-5,2 28-3,-3 20-6,-3 18-4,-2 20-4,0 28-5,7 42-4,6 40-4,7 41-5,-3 38-5,-8 39-6,-10 36-8,-9 39-7,-5 18-9,0 0-11,0 0-12,0 0-12,1-36-1,4-72 10,3-72 10,3-71 9,-1-53-2,-2-30-14,-3-32-14,-3-30-14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8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16300 25600 790,'45'25'123,"-9"0"-54,-10 0-52,-8 0-52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8"/>
    </inkml:context>
    <inkml:brush xml:id="br0">
      <inkml:brushProperty name="width" value="0.02797" units="cm"/>
      <inkml:brushProperty name="height" value="0.02797" units="cm"/>
      <inkml:brushProperty name="color" value="#F2395B"/>
    </inkml:brush>
  </inkml:definitions>
  <inkml:trace contextRef="#ctx0" brushRef="#br0">16400 26200 786,'-19'23'43,"13"-3"2,12-3 2,13-2 1,6-3-18,0 1-34,0-1-37,0 1-35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49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20450 19300 440,'-46'-46'4,"10"10"7,10 10 9,9 9 8,2 18 6,-2 29 6,-3 28 6,-3 28 5,-1 10-1,4-5-6,3-7-6,3-5-7,-1-1-4,-2 6-1,-3 7-1,-3 6-1,-1 6-3,4 6-4,3 7-5,3 6-4,3 6-5,3 6-9,3 7-8,4 6-7,1 3-7,0 0-6,0 0-6,0 0-6,3-2-4,6-3 0,7-3 0,6-2-1,-1-17 4,-5-28 8,-7-28 9,-5-27 9,-1-14 4,6 4-2,7 3-1,6 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6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55150 11600 483,'71'95'41,"-5"-9"3,-7-10 5,-5-8 4,-3-4 0,4 3-6,3 3-5,3 4-4,1 1-5,1 0-1,-1 0-2,1 0-2,-1-2-8,1-3-14,-1-3-13,1-2-14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0"/>
    </inkml:context>
    <inkml:brush xml:id="br0">
      <inkml:brushProperty name="width" value="0.06537" units="cm"/>
      <inkml:brushProperty name="height" value="0.06537" units="cm"/>
      <inkml:brushProperty name="color" value="#F2395B"/>
    </inkml:brush>
  </inkml:definitions>
  <inkml:trace contextRef="#ctx0" brushRef="#br0">21500 20300 336,'-22'-18'24,"6"17"4,7 15 6,6 16 4,3 12 1,0 9-5,0 10-4,0 10-5,-4 5-4,-5 4-4,-7 3-4,-5 3-4,-8-1-3,-5-2-2,-7-3-3,-5-3-2,-4-4-3,0-3-1,0-3-3,0-2-1,6-19-5,13-30-5,12-32-6,13-30-6,18-22 0,26-8 4,24-10 5,26-9 5,8-1 4,-5 10 3,-7 10 4,-5 9 2,-9 10 4,-9 14 4,-10 11 2,-8 14 3,-8 7 4,-2 3 1,-3 3 3,-3 4 2,-4 7 1,-3 13-1,-3 12 0,-2 13 0,-5 6-1,-2 0-2,-3 0-1,-3 0-1,-6 0-2,-5 0-1,-7 0 0,-5 0-2,6-11-5,23-22-12,22-22-12,22-21-12,7-9-1,-6 7 6,-6 6 9,-6 7 6,-4 5 7,1 7 4,-1 6 6,1 7 4,2 0 0,7-2-4,6-3-6,7-3-6,0-10-3,-2-16-5,-3-15-4,-3-15-4,-2-4-1,0 9 3,0 10 1,0 10 4,-5 4 2,-9 0 5,-10 0 3,-8 0 5,-6 10 13,1 23 20,-1 22 21,1 22 21,-4 8 3,-6-2-13,-6-3-13,-6-3-13,2-2-12,14 0-12,11 0-13,14 0-11,8-13-7,7-24-3,6-26-2,7-24-3,-1-15 0,-6-3 5,-6-3 5,-6-2 3,-7-3 3,-6 1 1,-6-1 1,-6 1 1,-6 1 1,-2 3 2,-3 3 0,-3 4 1,-4 2 2,-3 4 1,-3 3 1,-2 3 2,-6 6 1,-6 9 1,-6 10 3,-6 10 1,-7 5 0,-6 4 0,-6 3-2,-6 3 1,-2 4-2,3 7-1,3 6-1,4 7-1,2 0-2,4-2-3,3-3-3,3-3-3,10-6-6,20-5-6,18-7-6,20-5-8,14-12-1,14-16 2,11-15 4,14-15 2,3-12 3,-2-6 1,-3-6 2,-3-6 1,-4-6 2,-3-2 3,-3-3 3,-2-3 4,-8 1 2,-8 6 1,-10 7 2,-9 6 1,-7 6 5,-3 6 6,-3 7 7,-2 6 7,-3 13 10,1 23 13,-1 22 14,1 22 13,-3 24 1,-2 29-11,-3 28-13,-3 28-11,-4 12-8,-3-3-4,-3-3-4,-2-2-5,-1-6-2,3-6-3,3-6-1,4-6-1,2-2-5,4 3-7,3 3-5,3 4-8,1-1-10,1-3-16,-1-3-15,1-2-15,1-9-8,3-12 0,3-13 0,4-12-1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2"/>
    </inkml:context>
    <inkml:brush xml:id="br0">
      <inkml:brushProperty name="width" value="0.06008" units="cm"/>
      <inkml:brushProperty name="height" value="0.06008" units="cm"/>
      <inkml:brushProperty name="color" value="#F2395B"/>
    </inkml:brush>
  </inkml:definitions>
  <inkml:trace contextRef="#ctx0" brushRef="#br0">27250 18950 366,'-47'-113'42,"6"26"-6,7 24-6,6 26-5,-1 12-4,-5 0 0,-7 0-1,-5 0-1,-3 3-1,4 6-2,3 7-2,3 6-3,-2 7 0,-6 10 0,-6 10 1,-6 9 2,-9 12-1,-8 16 0,-10 15 0,-9 17-1,-2 8-1,6 4-1,7 3-2,6 3 0,7 1-1,10 1 0,10-1-1,9 1 0,4 1 1,1 3 0,-1 3 1,1 4 1,2-4-1,7-9-1,6-10-1,7-8-1,4-6-1,3 1 0,3-1-1,4 1 1,7-6-3,13-8-3,12-10-4,13-9-4,10-10-3,10-9-2,10-10-2,9-8-2,6-8-2,3-2 0,3-3-2,4-3-2,-3-6 1,-5-5 0,-7-7 1,-5-5 1,-6-8 0,-3-5 2,-3-7 1,-2-5 2,-6-8 0,-6-5 3,-6-7 1,-6-5 3,-7-3 1,-6 4 3,-6 3 2,-6 3 2,-6 6 2,-2 9 1,-3 10 1,-3 10 1,-6 8 5,-5 10 11,-7 10 12,-5 9 10,-6 10 2,-3 14-6,-3 11-7,-2 14-7,-5 7-5,-2 3-2,-3 3-2,-3 4-3,1-3-1,6-5-2,7-7-1,6-5-2,18-17-9,32-24-18,31-26-17,32-24-17,8-13-4,-11 0 13,-14 0 12,-11 0 13,-12 10 15,-9 23 22,-10 22 21,-8 22 21,-6 12 5,1 3-12,-1 3-11,1 4-11,1 1-8,3 0-4,3 0-5,4 0-5,5-2-6,10-3-9,10-3-8,9-2-10,6-11-4,3-15 0,3-15 0,4-16 0,5-18 1,10-18 1,10-19 2,9-18 3,4-15 1,1-9 1,-1-10 2,1-8 1,-7-3 3,-12 7 5,-13 6 5,-12 7 4,-13 8 4,-12 14 2,-13 11 1,-12 14 2,-9 10 5,-2 9 6,-3 10 6,-3 10 7,-10 14 9,-16 23 8,-15 22 11,-15 22 9,-4 13-2,9 7-12,10 6-12,10 7-14,5-1-7,4-6-5,3-6-3,3-6-5,4-4-3,7 1-2,6-1-3,7 1-2,5-3-2,7-2-2,6-3-2,7-3-2,5-4 0,7-3-1,6-3 0,7-2 0,0-3 1,-2 1-1,-3-1 1,-3 1 0,-4-3 1,-3-2 2,-3-3 3,-2-3 3,-15 7 1,-25 19 0,-25 19 2,-25 19 0,-30 13-4,-34 10-7,-35 10-8,-33 9-8,-4-5-4,28-19-4,28-18-1,29-19-4,13-12-3,1-2-8,-1-3-6,1-3-7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3"/>
    </inkml:context>
    <inkml:brush xml:id="br0">
      <inkml:brushProperty name="width" value="0.05592" units="cm"/>
      <inkml:brushProperty name="height" value="0.05592" units="cm"/>
      <inkml:brushProperty name="color" value="#F2395B"/>
    </inkml:brush>
  </inkml:definitions>
  <inkml:trace contextRef="#ctx0" brushRef="#br0">20000 25750 393,'-25'-35'27,"0"32"21,0 31 22,0 32 20,0 22 3,0 17-16,0 15-18,0 16-15,0 13-12,0 14-6,0 11-6,0 14-6,3 16-7,6 22-12,7 22-11,6 23-10,3 2-11,0-16-11,0-15-11,0-15-10,3-26 1,6-34 10,7-35 12,6-33 12,1-23 4,-3-9-1,-3-10-2,-2-8-2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5"/>
    </inkml:context>
    <inkml:brush xml:id="br0">
      <inkml:brushProperty name="width" value="0.06495" units="cm"/>
      <inkml:brushProperty name="height" value="0.06495" units="cm"/>
      <inkml:brushProperty name="color" value="#F2395B"/>
    </inkml:brush>
  </inkml:definitions>
  <inkml:trace contextRef="#ctx0" brushRef="#br0">21400 26950 338,'-4'95'126,"-5"-9"-31,-7-10-29,-5-8-31,-8-1-17,-5 9-3,-7 10-3,-5 10-5,-4 0-2,0-5-3,0-7-2,0-5-3,10-20-8,23-31-11,22-31-11,22-31-11,15-23-3,9-11 8,10-14 7,10-11 8,0 0 6,-5 17 6,-7 15 4,-5 16 6,-8 12 5,-5 9 3,-7 10 4,-5 10 4,-6 11 3,-3 17 1,-3 15 3,-2 16 1,-6 7 2,-6 1 1,-6-1 2,-6 1 0,-4-3-1,1-2-5,-1-3-4,1-3-4,10-18-8,22-31-11,22-31-9,23-31-12,6-12-3,-5 10 0,-7 10 0,-5 9 2,-8 13 6,-5 20 12,-7 18 13,-5 20 12,-8 8 7,-5 1-1,-7-1 2,-5 1 0,3-10-7,17-19-12,15-18-12,16-19-13,4-13-6,-6-6 0,-6-6-1,-6-6-1,-6 1 2,-2 9 4,-3 10 4,-3 10 3,-9 14 13,-11 23 22,-14 22 21,-11 22 23,-4 8 4,6-2-11,7-3-12,6-3-12,7-2-10,10 0-8,10 0-9,9 0-9,6-7-7,3-11-2,3-14-5,4-11-3,-1-14-1,-3-11 2,-3-14 1,-2-11 2,-6-12 2,-6-9 0,-6-10 0,-6-8 1,-6-3 1,-2 7-1,-3 6 0,-3 7 1,-6 7 1,-5 9 5,-7 10 3,-5 10 5,-6 7 3,-3 6 3,-3 7 3,-2 6 2,-6 4 4,-6 4 5,-6 3 4,-6 3 4,-1 4 1,7 7-5,6 6-3,7 7-5,13-3-9,22-8-15,22-10-14,23-9-16,14-15-7,10-18 2,10-19 1,9-18 1,1-10 2,-6 0 3,-6 0 2,-6 0 3,-6 0 4,-2 0 5,-3 0 5,-3 0 5,-7 3 3,-9 6 2,-10 7 1,-8 6 2,-8 6 8,-2 6 18,-3 7 16,-3 6 17,-2 18 13,0 32 7,0 31 9,0 32 9,0 21-5,0 13-17,0 12-18,0 13-16,-2 7-15,-3 4-11,-3 3-13,-2 3-11,-1-4-10,3-8-7,3-10-7,4-9-8,5-12-7,10-11-8,10-14-6,9-11-8,2-15 1,-2-16 9,-3-15 10,-3-15 9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5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26500 26350 422,'-30'-86'103,"-9"28"-15,-10 28-14,-8 29-16,-6 18-11,1 9-8,-1 10-7,1 10-8,4 4-5,9 0-2,10 0-3,10 0-1,4-2-2,0-3 0,0-3-2,0-2 0,3-1-2,6 3-4,7 3-5,6 4-4,9-3-4,13-5-3,12-7-4,13-5-4,7-4-1,4 0 2,3 0 2,3 0 1,-4 1 3,-8 4 1,-10 3 2,-9 3 2,-7 1 3,-3 1 2,-3-1 2,-2 1 3,-6 1 2,-6 3 3,-6 3 3,-6 4 2,-9 4 2,-8 6-1,-10 7 0,-9 6-1,-7-1-2,-3-5-2,-3-7-4,-2-5-3,-1-8-7,3-5-12,3-7-13,4-5-12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6"/>
    </inkml:context>
    <inkml:brush xml:id="br0">
      <inkml:brushProperty name="width" value="0.05632" units="cm"/>
      <inkml:brushProperty name="height" value="0.05632" units="cm"/>
      <inkml:brushProperty name="color" value="#F2395B"/>
    </inkml:brush>
  </inkml:definitions>
  <inkml:trace contextRef="#ctx0" brushRef="#br0">27300 26700 390,'-5'73'162,"-9"-3"-37,-10-3-37,-8-2-38,-4 0-19,3 7-3,3 6-3,4 7-2,2 2-4,4 1-2,3-1-3,3 1-2,3-6-3,3-8-4,3-10-3,4-9-5,11-10-6,23-9-12,22-10-11,22-8-11,7-15-4,-6-19 3,-6-18 3,-6-19 2,-4-18 4,1-15 5,-1-15 5,1-16 5,-7-7 4,-12 4 3,-13 3 3,-12 3 4,-9 7 1,-2 14 2,-3 11 1,-3 14 2,-7 10 1,-9 9 3,-10 10 3,-8 10 3,-9 7 1,-6 6-1,-6 7-1,-6 6 0,-6 6-2,-2 6-6,-3 7-5,-3 6-5,-1 7-5,4 10-7,3 10-5,3 9-6,6-2-2,9-12 0,10-13 2,10-12 1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6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28000 27150 480,'92'0'42,"-16"0"-6,-15 0-7,-15 0-6,-7 0 1,3 0 7,3 0 8,4 0 9,-1 3 0,-3 6-6,-3 7-5,-2 6-6,-8 7-6,-8 10-5,-10 10-5,-9 9-5,-10 9-3,-9 9-2,-10 10-1,-8 10-1,-11 5-2,-8 4-6,-10 3-4,-9 3-5,-4-4-3,4-8 0,3-10-1,3-9 0,6-12 2,9-11 5,10-14 6,10-11 4,13-9 5,19-3 3,19-3 4,19-2 2,16-6 0,17-6-7,15-6-4,16-6-7,5-4-6,-2 1-6,-3-1-8,-3 1-6,-9 1-10,-11 3-11,-14 3-11,-11 4-12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8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19650 33850 464,'-2'-40'98,"-3"23"-17,-3 22-18,-2 22-17,-5 16-11,-2 14-3,-3 11-4,-3 14-4,-2 8-2,0 7-3,0 6-3,0 7-3,1 2-1,4 1-1,3-1 0,3 1-1,3-7-2,3-12-3,3-13-3,4-12-4,11-15-5,23-15-10,22-15-7,22-16-10,10-19-2,1-22 5,-1-22 4,1-21 5,-4-14 2,-6-2 3,-6-3 1,-6-3 2,-9-1 2,-8 4 3,-10 3 2,-9 3 2,-10 1 2,-9 1 2,-10-1 1,-8 1 3,-9 5 0,-6 14 2,-6 11 2,-6 14 1,-7 5-1,-6 1-1,-6-1-2,-6 1-2,-2 4-2,3 9-5,3 10-4,4 10-3,1 5-7,0 4-6,0 3-8,0 3-7,3 4-3,6 7 4,7 6 3,6 7 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9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20550 34400 542,'51'46'129,"4"-5"-29,3-7-29,3-5-29,-1-3-15,-2 4-4,-3 3-2,-3 3-4,-4-1-3,-3-2-5,-3-3-5,-2-3-4,-5-2-11,-2 0-16,-3 0-16,-3 0-16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2:59"/>
    </inkml:context>
    <inkml:brush xml:id="br0">
      <inkml:brushProperty name="width" value="0.06283" units="cm"/>
      <inkml:brushProperty name="height" value="0.06283" units="cm"/>
      <inkml:brushProperty name="color" value="#F2395B"/>
    </inkml:brush>
  </inkml:definitions>
  <inkml:trace contextRef="#ctx0" brushRef="#br0">22450 32600 350,'-24'-24'2,"4"4"6,3 3 4,3 3 5,1 14 13,1 25 20,-1 25 20,1 25 21,1 20 1,3 16-17,3 15-17,4 17-17,1 14-10,0 17-5,0 15-5,0 16-5,0 9-7,0 3-8,0 3-10,0 4-9,0 10-10,0 19-10,0 19-11,0 19-11,0-20 1,0-55 12,0-57 11,0-55 13,0-33-1,0-5-12,0-7-12,0-5-13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6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57050 9850 543,'-19'29'154,"13"10"-37,12 10-36,13 9-36,2 6-22,-5 3-5,-7 3-6,-5 4-5,-4 1-8,0 0-7,0 0-8,0 0-8,-2-2-2,-3-3 2,-3-3 2,-2-2 4,-5-9-8,-2-12-16,-3-13-16,-3-12-17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0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23650 33800 485,'-27'98'174,"-3"-3"-45,-3-3-45,-2-2-46,-5-5-25,-2-2-7,-3-3-7,-3-3-8,16-23-10,39-40-18,36-40-16,39-41-16,14-15 0,-5 14 18,-7 11 17,-5 14 18,-11 11 13,-11 14 6,-14 11 8,-11 14 6,-9 8 3,-3 7-1,-3 6-1,-2 7-2,-5 4 2,-2 3 6,-3 3 4,-3 4 6,10-14-8,26-27-23,24-28-22,26-28-23,5-12-8,-11 7 7,-14 6 5,-11 7 6,-11 7 10,-5 9 13,-7 10 13,-5 10 13,-9 7 13,-9 6 11,-10 7 11,-8 6 11,0-2-7,14-9-24,11-10-24,14-8-24,5 2-3,1 16 19,-1 15 20,1 17 19,-1 5 5,1-3-10,-1-3-9,1-2-11,-1-8-8,1-8-7,-1-10-6,1-9-7,-1-5-5,1 0-5,-1 0-4,1 0-4,-3-4-2,-2-5 5,-3-7 2,-3-5 4,-6-8 3,-5-5 4,-7-7 3,-5-5 3,-6-3 4,-3 4 3,-3 3 4,-2 3 4,-6 4 3,-6 7 3,-6 6 2,-6 7 3,-6 2 2,-2 1 2,-3-1 1,-3 1 1,-1 1 0,4 3-1,3 3-1,3 4-1,3 4-3,3 6-2,3 7-4,4 6-2,8-1-12,17-5-23,15-7-22,16-5-21,12-11-7,9-11 9,10-14 10,10-11 9,0-6 8,-5 4 6,-7 3 6,-5 3 5,-6 3 6,-3 3 4,-3 3 3,-2 4 5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0"/>
    </inkml:context>
    <inkml:brush xml:id="br0">
      <inkml:brushProperty name="width" value="0.0586" units="cm"/>
      <inkml:brushProperty name="height" value="0.0586" units="cm"/>
      <inkml:brushProperty name="color" value="#F2395B"/>
    </inkml:brush>
  </inkml:definitions>
  <inkml:trace contextRef="#ctx0" brushRef="#br0">26100 33250 375,'21'-47'1,"-5"6"1,-7 7 2,-5 6 2,-4 10 12,0 17 22,0 15 22,0 16 22,-4 15 3,-5 16-14,-7 15-15,-5 17-15,-3 8-10,4 4-4,3 3-4,3 3-5,1-1-5,1-2-3,-1-3-4,1-3-4,2-9-5,7-11-7,6-14-7,7-11-8,5-11-6,7-5-7,6-7-8,7-5-7,5-8-3,7-5 0,6-7 1,7-5 1,-3-8 1,-8-5 4,-10-7 4,-9-5 3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0"/>
    </inkml:context>
    <inkml:brush xml:id="br0">
      <inkml:brushProperty name="width" value="0.05829" units="cm"/>
      <inkml:brushProperty name="height" value="0.05829" units="cm"/>
      <inkml:brushProperty name="color" value="#F2395B"/>
    </inkml:brush>
  </inkml:definitions>
  <inkml:trace contextRef="#ctx0" brushRef="#br0">27650 32600 377,'-22'-19'70,"6"13"-5,7 12-7,6 13-5,3 9-5,0 6-3,0 7-1,0 6-4,0 9-2,0 13-5,0 12-4,0 13-4,0 9-4,0 6-2,0 7-4,0 6-4,-2 1-3,-3-3-8,-3-3-5,-2-2-6,-3-6-7,1-6-6,-1-6-6,1-6-8,-1-10-2,1-12-2,-1-13-1,1-12-1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1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27650 33750 557,'25'-68'90,"0"17"-11,0 15-13,0 16-12,3 7-10,6 1-7,7-1-7,6 1-7,1 1-8,-3 3-10,-3 3-11,-2 4-8,-3 1-9,1 0-7,-1 0-6,1 0-6,-3-2-7,-2-3-4,-3-3-7,-3-2-4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1"/>
    </inkml:context>
    <inkml:brush xml:id="br0">
      <inkml:brushProperty name="width" value="0.06596" units="cm"/>
      <inkml:brushProperty name="height" value="0.06596" units="cm"/>
      <inkml:brushProperty name="color" value="#F2395B"/>
    </inkml:brush>
  </inkml:definitions>
  <inkml:trace contextRef="#ctx0" brushRef="#br0">28550 32300 333,'-2'78'185,"-3"6"-41,-3 7-41,-2 6-40,-5 12-23,-2 19-6,-3 19-5,-3 19-6,-4 9-5,-3 0-4,-3 0-5,-2 0-5,0-7-3,7-11-5,6-14-4,7-11-4,0-6-10,-2 4-17,-3 3-17,-3 3-17,-1-10-7,4-21 1,3-22 2,3-22 2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1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28800 33850 463,'25'-46'22,"0"10"4,0 10 5,0 9 5,3 6 5,6 3 6,7 3 5,6 4 5,3 5-2,0 10-10,0 10-8,0 9-10,-5 7-7,-9 7-4,-10 6-4,-8 7-4,-9 2-4,-6 1-4,-6-1-2,-6 1-4,-7-1-3,-6 1 0,-6-1-2,-6 1 0,-2-4-1,3-6 2,3-6 0,4-6 1,15-9 1,28-8-1,28-10 0,29-9 0,10-10-6,-6-9-9,-6-10-10,-6-8-10,-7-3-2,-6 7 7,-6 6 6,-6 7 6,-7 0 2,-6-2-6,-6-3-5,-6-3-5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62250 16200 999,'-25'-69'-6,"0"13"-12,0 12-12,0 13-12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5"/>
    </inkml:context>
    <inkml:brush xml:id="br0">
      <inkml:brushProperty name="width" value="0.05122" units="cm"/>
      <inkml:brushProperty name="height" value="0.05122" units="cm"/>
    </inkml:brush>
  </inkml:definitions>
  <inkml:trace contextRef="#ctx0" brushRef="#br0">31850 18350 429,'25'-44'42,"0"13"-5,0 12-4,0 13-4,0 7-4,0 4-3,0 3-1,0 3-3,1 4-1,4 7 1,3 6-1,3 7 0,-1 7 0,-2 9-1,-3 10-1,-3 10-1,-6 10-2,-5 13-2,-7 12-1,-5 13-2,-11 12-1,-11 13-1,-14 12-1,-11 13 1,-7 2-1,0-5 0,0-7 0,0-5 0,3-9 1,6-9 2,7-10 1,6-8 2,6-9 0,6-6 1,7-6-1,6-6 1,7-7-1,10-6-2,10-6 0,9-6-3,9-4 1,9 1 0,10-1 1,10 1 0,5-4 0,4-6-5,3-6-2,3-6-5,-1-4-4,-2 1-5,-3-1-6,-3 1-5,-6-3-5,-5-2-2,-7-3-3,-5-3-3,-6-2-1,-3 0-1,-3 0 0,-2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5"/>
    </inkml:context>
    <inkml:brush xml:id="br0">
      <inkml:brushProperty name="width" value="0.06729" units="cm"/>
      <inkml:brushProperty name="height" value="0.06729" units="cm"/>
    </inkml:brush>
  </inkml:definitions>
  <inkml:trace contextRef="#ctx0" brushRef="#br0">33000 22700 326,'-30'29'2,"-9"10"1,-10 10 3,-8 9 3,-1-1 0,9-8 1,10-10 1,10-9-1,4-2 2,0 6 2,0 7 3,0 6 1,1 4 0,4 4-1,3 3-2,3 3-2,3 4 0,3 7 3,3 6 4,4 7 2,-1 2 2,-3 1 1,-3-1 0,-2 1 1,-1 2-1,3 7-1,3 6-2,4 7-2,1 7-1,0 9-3,0 10-1,0 10-2,0 0-1,0-5 0,0-7-1,0-5 0,0-3 0,0 4 0,0 3-1,0 3 0,1 1-1,4 1 0,3-1-2,3 1-1,-1 1 0,-2 3 1,-3 3 0,-3 4 1,-2 2-1,0 4-2,0 3-2,0 3-1,0-4-1,0-8-2,0-10-1,0-9-1,0-5-1,0 0 2,0 0 0,0 0 1,-2-4 0,-3-5 0,-3-7 0,-2-5 1,-1-4 0,3 0 0,3 0-1,4 0 0,-1 1-1,-3 4 1,-3 3-1,-2 3 0,-1-1 0,3-2 1,3-3-1,4-3 1,1-4 0,0-3-2,0-3-2,0-2-1,0-5-1,0-2 0,0-3 0,0-3 0,-2-1 0,-3 4 2,-3 3 1,-2 3 1,-3 1-1,1 1-3,-1-1-2,1 1-4,-3 1-1,-2 3 0,-3 3 1,-3 4 1,-10 5-2,-16 10-1,-15 10-1,-15 9-1,-17 6-4,-15 3-4,-15 3-5,-16 4-5,-4-10 1,10-22 5,10-22 4,9-21 6,9-17-2,9-8-9,10-10-8,10-9-10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35575 22775 333,'157'63'167,"51"46"-1,50 47 1,49 47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7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57350 9650 513,'134'-66'43,"-31"19"-6,-31 19-6,-31 19-6,-10 9-1,13 0 6,12 0 6,13 0 6,1 3-1,-9 6-6,-10 7-7,-8 6-7,-11 10-5,-8 17-7,-10 15-5,-9 16-5,-16 13-6,-22 14-4,-22 11-5,-21 14-4,-15 5-5,-6 1-4,-6-1-4,-6 1-5,-4-7 0,1-12 4,-1-13 5,1-12 3,5-13 8,14-12 8,11-13 9,14-12 9,21-13 12,31-12 14,32-13 13,31-12 14,23-13 1,16-12-13,15-13-14,17-12-12,7-5-10,0 3-5,0 3-5,0 4-5,-7 5-4,-11 10-1,-14 10-2,-11 9-1,-12 6-1,-9 3 2,-10 3 1,-8 4 2,-14 7 5,-15 13 7,-15 12 8,-16 13 8,-16 10 1,-16 10-5,-15 10-5,-15 9-5,-14 7-6,-8 7-2,-10 6-5,-9 7-4,-2-3-6,6-8-9,7-10-10,6-9-9,12-12-4,19-11 2,19-14 2,19-11 2,9-7 0,0 0-1,0 0-1,0 0-1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6"/>
    </inkml:context>
    <inkml:brush xml:id="br0">
      <inkml:brushProperty name="width" value="0.05206" units="cm"/>
      <inkml:brushProperty name="height" value="0.05206" units="cm"/>
    </inkml:brush>
  </inkml:definitions>
  <inkml:trace contextRef="#ctx0" brushRef="#br0">35050 23100 422,'-50'1'2,"0"4"3,0 3 3,0 3 3,12-1 12,26-2 19,24-3 20,26-3 19,15-2 2,6 0-16,7 0-17,6 0-16,4 0-10,4 0-3,3 0-5,3 0-3,6 0-3,9 0-1,10 0-2,10 0-2,5 0-2,4 0-2,3 0-1,3 0-4,1-2 0,1-3-2,-1-3-1,1-2-2,1-3 1,3 1 1,3-1 1,4 1 1,-3-3-1,-5-2-5,-7-3-3,-5-3-4,-8-1-3,-5 4-1,-7 3-1,-5 3 0,-12 3-2,-16 3-3,-15 3-2,-15 4-2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07"/>
    </inkml:context>
    <inkml:brush xml:id="br0">
      <inkml:brushProperty name="width" value="0.05467" units="cm"/>
      <inkml:brushProperty name="height" value="0.05467" units="cm"/>
    </inkml:brush>
  </inkml:definitions>
  <inkml:trace contextRef="#ctx0" brushRef="#br0">38500 21600 402,'26'50'125,"4"0"-24,3 0-25,3 0-25,6 0-15,9 0-5,10 0-4,10 0-5,5 1-4,4 4-2,3 3-2,3 3-3,-1-1-1,-2-2-2,-3-3 0,-3-3-2,-6-2 0,-5 0-2,-7 0 0,-5 0-2,-8-2 0,-5-3-1,-7-3 0,-5-2 0,-4-1 0,0 3 1,0 3 1,0 4 1,-8-1 0,-16-3-2,-15-3-2,-15-2-1,-15-1 0,-12 3-1,-13 3 2,-12 4-1,-16 7-1,-19 13-7,-18 12-5,-19 13-5,-10 6-2,1 0 3,-1 0 3,1 0 3,13-10-11,29-18-25,28-19-26,28-18-25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11"/>
    </inkml:context>
    <inkml:brush xml:id="br0">
      <inkml:brushProperty name="width" value="0.05053" units="cm"/>
      <inkml:brushProperty name="height" value="0.05053" units="cm"/>
    </inkml:brush>
  </inkml:definitions>
  <inkml:trace contextRef="#ctx0" brushRef="#br0">43750 15550 435,'-24'-107'53,"4"39"-2,3 36-2,3 39-1,-5 25-4,-12 17-6,-13 15-5,-12 16-6,-7 13-4,1 14-2,-1 11-2,1 14-2,-1 8-1,1 7-3,-1 6 0,1 7-3,4-3 0,9-8-2,10-10 0,10-9-2,5-9 0,4-5 0,3-7 0,3-5-1,4-6 1,7-3-1,6-3 0,7-2-1,7-3 0,9 1-1,10-1-1,10 1-1,2-3-1,-3-2-1,-3-3 0,-2-3 0,-3 4-1,1 13 2,-1 12 0,1 13 1,-3 6 1,-2 0 0,-3 0 0,-3 0 0,-6-2-2,-5-3 0,-7-3-2,-5-2-1,-6-1-2,-3 3-3,-3 3-4,-2 4-2,-12 1-4,-19 0-2,-18 0-4,-19 0-2,-13 6-4,-6 13-2,-6 12-2,-6 13-3,-6 7-1,-2 4 1,-3 3 2,-3 3 0,8-13 2,23-28 2,22-28 3,22-27 2,12-22 2,3-11 2,3-14 1,4-11 2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11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42350 23200 432,'21'25'2,"-5"0"5,-7 0 4,-5 0 5,-4 6 5,0 13 7,0 12 6,0 13 6,1 10 2,4 10-7,3 10-4,3 9-7,-1 7-3,-2 7-2,-3 6-3,-3 7-3,-2 10 0,0 16-1,0 15 0,0 17-1,-4 3 0,-5-5 1,-7-7-1,-5-5 1,-3-8 1,4-5-1,3-7 1,3-5-1,-1-1 1,-2 6-2,-3 7-2,-3 6 0,-1 10-2,4 17-1,3 15-2,3 16-1,-1 1-1,-2-12-3,-3-13-1,-3-12-2,-1-5-1,4 3 0,3 3 0,3 4 1,-1 7-1,-2 13 1,-3 12 0,-3 13 0,-1 1 1,4-9 0,3-10 0,3-8 0,-1-3 0,-2 7-1,-3 6-2,-3 7 0,-1 8-2,4 14 0,3 11-1,3 14-2,3-7-1,3-25-1,3-25-2,4-25-1,1-18-2,0-8-1,0-10-1,0-9-2,0-2 0,0 6 1,0 7 1,0 6 0,-2-5 0,-3-16-2,-3-15-1,-2-15-2,-1-15-1,3-12 2,3-13 1,4-12 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32"/>
    </inkml:context>
    <inkml:brush xml:id="br0">
      <inkml:brushProperty name="width" value="0.05806" units="cm"/>
      <inkml:brushProperty name="height" value="0.05806" units="cm"/>
    </inkml:brush>
  </inkml:definitions>
  <inkml:trace contextRef="#ctx0" brushRef="#br0">78200 8250 378,'-50'-2'4,"0"-3"5,0-3 7,0-2 6,14-3 9,28 1 14,28-1 13,29 1 13,16 1 0,7 3-14,6 3-14,7 4-13,4-1-9,3-3-2,3-3-2,4-2-4,2-1 0,4 3-1,3 3-1,3 4 1,4 2-2,7 4-1,6 3-1,7 3-2,4 1-2,3 1 0,3-1-1,4 1-1,1 1-1,0 3-3,0 3-1,0 4-2,3-3 0,6-5-1,7-7 2,6-5 0,4-6 0,4-3 0,3-3 0,3-2 1,-2-3 0,-6 1-1,-6-1-1,-6 1 0,-6 1 0,-2 3 1,-3 3 1,-3 4 1,-2 1 1,0 0 0,0 0 1,0 0 0,-4 0 0,-5 0 0,-7 0 0,-5 0 0,-3 0 0,4 0-1,3 0-1,3 0 0,1 0-1,1 0-1,-1 0 0,1 0 0,4 0-1,9 0 0,10 0 0,10 0 0,4 0-1,0 0 0,0 0 0,0 0-1,0 0 0,0 0-1,0 0 0,0 0-1,-4 1 0,-5 4 1,-7 3 1,-5 3 1,-3 1-1,4 1 1,3-1-1,3 1 1,-4 1-1,-8 3 0,-10 3 0,-9 4-1,-4-1 1,4-3 1,3-3-1,3-2 0,6-5-2,9-2-5,10-3-6,10-3-5,-12-2-7,-31 0-8,-31 0-9,-31 0-7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34"/>
    </inkml:context>
    <inkml:brush xml:id="br0">
      <inkml:brushProperty name="width" value="0.05602" units="cm"/>
      <inkml:brushProperty name="height" value="0.05602" units="cm"/>
      <inkml:brushProperty name="color" value="#F2395B"/>
    </inkml:brush>
  </inkml:definitions>
  <inkml:trace contextRef="#ctx0" brushRef="#br0">78450 8700 392,'-29'-30'9,"-5"-9"17,-7-10 18,-5-8 17,10 0 5,28 14-9,28 11-9,29 14-8,15 7-6,3 3-6,3 3-5,4 4-4,11-1-3,23-3-1,22-3 0,22-2-1,13-1 0,7 3-1,6 3 0,7 4-2,5-3 0,7-5-2,6-7-1,7-5-2,2-3-2,1 4-1,-1 3-3,1 3 0,-3 1-3,-2 1 0,-3-1-1,-3 1 0,-6-1-1,-5 1 0,-7-1 1,-5 1 0,-3 4 0,4 9 1,3 10 0,3 10 0,1 2 0,1-3 0,-1-3 1,1-2-1,1-3 0,3 1 0,3-1 1,4 1-1,1-1 0,0 1-2,0-1 1,0 1-2,0-3 0,0-2-1,0-3 0,0-3-1,0-2 0,0 0-2,0 0-1,0 0-1,-4 0-2,-5 0 0,-7 0 0,-5 0 0,-9 0-1,-9 0 1,-10 0 2,-8 0-1,-8 0-1,-2 0-5,-3 0-4,-3 0-6,-7 0-1,-9 0 3,-10 0 1,-8 0 3,-14-2-2,-15-3-4,-15-3-5,-16-2-4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35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83200 2650 485,'-22'-10'110,"6"32"-18,7 31-16,6 32-17,3 15-12,0 0-8,0 0-8,0 0-7,0 0-7,0 0-5,0 0-6,0 0-4,-2-2-5,-3-3-2,-3-3-2,-2-2-2,-1-3-7,3 1-11,3-1-10,4 1-11,-1-6-5,-3-8-1,-3-10 1,-2-9-1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35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83300 3650 561,'50'-68'36,"0"17"9,0 15 9,0 16 10,1 9-2,4 3-9,3 3-11,3 4-10,1 2-9,1 4-7,-1 3-7,1 3-6,-4-1-9,-6-2-7,-6-3-7,-6-3-9,-6-4-9,-2-3-10,-3-3-9,-3-2-10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36"/>
    </inkml:context>
    <inkml:brush xml:id="br0">
      <inkml:brushProperty name="width" value="0.05585" units="cm"/>
      <inkml:brushProperty name="height" value="0.05585" units="cm"/>
      <inkml:brushProperty name="color" value="#F2395B"/>
    </inkml:brush>
  </inkml:definitions>
  <inkml:trace contextRef="#ctx0" brushRef="#br0">84350 2100 393,'-2'-47'26,"-3"6"11,-3 7 11,-2 6 12,-1 18 4,3 32-4,3 31-5,4 32-5,-1 18-5,-3 6-7,-3 7-7,-2 6-7,-3 6-6,1 6-2,-1 7-2,1 6-4,-3 7-2,-2 10-5,-3 10-5,-3 9-4,-2 2-3,0-2-6,0-3-3,0-3-4,3-6-4,6-5-4,7-7-3,6-5-4,3-6-2,0-3 3,0-3 0,0-2 2,0-6 0,0-6 0,0-6 1,0-6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36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84600 3900 425,'48'-46'3,"-3"10"7,-3 10 6,-2 9 7,2 6 6,9 3 6,10 3 5,10 4 5,2 4-1,-3 6-8,-3 7-8,-2 6-9,-6 6-5,-6 6-2,-6 7-2,-6 6-2,-10 4-4,-12 4-3,-13 3-5,-12 3-3,-15 4-3,-15 7-1,-15 6-1,-16 7 0,-10 0-1,-3-2 1,-3-3 0,-2-3 1,3-7 2,14-9 7,11-10 5,14-8 6,18-9 6,25-6 5,25-6 7,25-6 5,31-13 4,38-19 0,37-18-1,38-19 1,16-8-5,-2 3-10,-3 3-10,-3 4-11,-15 5-10,-24 10-12,-26 10-12,-24 9-13,-21 4-10,-16 1-10,-15-1-10,-15 1-10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7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58350 11900 445,'92'3'90,"-16"6"-9,-15 7-6,-15 6-8,-6 6-9,7 6-9,6 7-8,7 6-10,-1 3-7,-6 0-6,-6 0-5,-6 0-6,-6 0-19,-2 0-36,-3 0-34,-3 0-35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2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87100 2750 501,'32'21'151,"17"-5"-35,15-7-36,16-5-36,13-4-19,14 0-3,11 0-2,14 0-3,2-2-4,-6-3-5,-6-3-5,-6-2-6,-9 0-8,-8 7-15,-10 6-14,-9 7-14,-13 4-6,-16 3 4,-15 3 3,-15 4 3,-11 1 3,-2 0 4,-3 0 4,-3 0 3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2"/>
    </inkml:context>
    <inkml:brush xml:id="br0">
      <inkml:brushProperty name="width" value="0.04034" units="cm"/>
      <inkml:brushProperty name="height" value="0.04034" units="cm"/>
      <inkml:brushProperty name="color" value="#F2395B"/>
    </inkml:brush>
  </inkml:definitions>
  <inkml:trace contextRef="#ctx0" brushRef="#br0">87100 4050 545,'-47'0'0,"6"0"0,7 0 0,6 0 0,4-2 7,4-3 15,3-3 15,3-2 14,12-5 6,22-2-4,22-3-2,23-3-4,17 1-5,17 6-8,15 7-8,16 6-8,4 4-8,-6 4-13,-6 3-10,-6 3-11,-12 3-7,-15 3-3,-15 3-2,-16 4-3,-10-1-5,-3-3-6,-3-3-6,-2-2-6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3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90250 3500 412,'21'-52'4,"-5"-3"11,-7-3 8,-5-2 10,-4-3 3,0 1-5,0-1-3,0 1-4,0 1-4,0 3-1,0 3-3,0 4-2,0 2-2,0 4-1,0 3-1,0 3-2,-5 3 0,-9 3 1,-10 3 0,-8 4 0,-6 4 1,1 6 1,-1 7 0,1 6 2,-3 4-1,-2 4-1,-3 3-1,-3 3 0,-2 10-2,0 20-3,0 18-1,0 20-2,0 11-2,0 7 0,0 6 0,0 7-1,4-4-1,10-12 0,10-13 0,9-12-1,4-7-1,1 1 1,-1-1-1,1 1 0,2-4-1,7-6-4,6-6-1,7-6-4,8-10-2,14-12-1,11-13-1,14-12-2,10-16 0,9-19 1,10-18 0,10-19 1,0-12 2,-5-2 2,-7-3 2,-5-3 2,-9 4 4,-9 13 6,-10 12 6,-8 13 7,-9 21 9,-6 32 14,-6 31 13,-6 32 14,-6 13 1,-2-3-13,-3-3-13,-3-2-12,2-1-8,10 3-6,10 3-4,9 4-5,4-3-5,1-5-7,-1-7-6,1-5-7,2-6-1,7-3 4,6-3 4,7-2 3,5-8-7,7-8-19,6-10-21,7-9-19,-6-7-3,-15-3 14,-15-3 16,-16-2 13,-8-5 10,0-2 4,0-3 2,0-3 5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4"/>
    </inkml:context>
    <inkml:brush xml:id="br0">
      <inkml:brushProperty name="width" value="0.06728" units="cm"/>
      <inkml:brushProperty name="height" value="0.06728" units="cm"/>
      <inkml:brushProperty name="color" value="#F2395B"/>
    </inkml:brush>
  </inkml:definitions>
  <inkml:trace contextRef="#ctx0" brushRef="#br0">92250 2800 327,'-22'-41'53,"6"19"-4,7 19-4,6 19-3,-2 16-7,-9 17-7,-10 15-8,-8 16-7,-8 7-6,-2 1-3,-3-1-3,-3 1-3,1-4-3,6-6-3,7-6-2,6-6-4,17-20-4,28-30-6,28-32-5,29-30-6,8-14 2,-8 7 9,-10 6 9,-9 7 9,-10 10 9,-9 16 10,-10 15 10,-8 17 10,2 3-3,16-5-18,15-7-16,17-5-18,7-11-5,0-11 3,0-14 4,0-11 5,-5-3 3,-9 10 4,-10 10 4,-8 9 3,-8 6 4,-2 3 6,-3 3 4,-3 4 6,-2 4-2,0 6-6,0 7-7,0 6-6,-4 4 2,-5 4 12,-7 3 10,-5 3 12,-4 4 5,0 7-2,0 6-2,0 7-1,1 0-5,4-2-5,3-3-6,3-3-6,10-7-6,20-9-7,18-10-8,20-8-6,5-12-4,-6-12 1,-6-13 0,-6-12 1,-7-13 1,-6-12 1,-6-13 2,-6-12 2,-9-4 2,-8 7 3,-10 6 2,-9 7 3,-10 5 5,-9 7 7,-10 6 5,-8 7 7,-8 7 1,-2 9-1,-3 10-2,-3 10-2,-1 8-6,4 10-9,3 10-10,3 9-9,23-10-11,44-28-11,44-28-12,44-27-12,21-19 0,1-5 11,-1-7 9,1-5 11,-6-3 7,-8 4 4,-10 3 3,-9 3 3,-12 6 4,-11 9 4,-14 10 2,-11 10 4,-14 7 4,-11 6 7,-14 7 7,-11 6 7,-7 3 9,0 0 16,0 0 13,0 0 15,-5 17 2,-9 34-9,-10 35-10,-8 35-8,-6 18-10,1 3-10,-1 3-8,1 4-10,2 4-5,7 6-1,6 7-2,7 6 0,5 4-4,7 4-2,6 3-5,7 3-4,4-8-8,3-19-13,3-18-14,4-19-13,-1-16-11,-3-12-8,-3-13-10,-2-12-7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4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96650 5300 468,'0'53'126,"0"6"-23,0 7-25,0 6-23,0 6-14,0 6-6,0 7-4,0 6-6,0 4-6,0 4-6,0 3-8,0 3-6,-2-2-7,-3-6-10,-3-6-8,-2-6-8,-3-9-4,1-8 4,-1-10 3,1-9 2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5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96650 6500 540,'1'-69'3,"4"13"7,3 12 6,3 13 6,9 6 10,16 0 12,15 0 12,17 0 12,3 3-1,-5 6-17,-7 7-15,-5 6-17,-4 1-7,0-3-1,0-3-1,0-2 0,-2-3-14,-3 1-25,-3-1-26,-2 1-26,-6-3-6,-6-2 12,-6-3 12,-6-3 12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5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97800 4800 391,'-25'-15'72,"0"23"4,0 22 3,0 22 3,1 10-5,4 1-15,3-1-15,3 1-14,1 7-10,1 16-4,-1 15-3,1 17-4,-1 11-5,1 10-3,-1 10-6,1 9-5,-1-2-5,1-12-7,-1-13-7,1-12-6,-1-10-3,1-6 0,-1-6 1,1-6 1,1-9 0,3-8-2,3-10-2,4-9-1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5"/>
    </inkml:context>
    <inkml:brush xml:id="br0">
      <inkml:brushProperty name="width" value="0.05699" units="cm"/>
      <inkml:brushProperty name="height" value="0.05699" units="cm"/>
      <inkml:brushProperty name="color" value="#F2395B"/>
    </inkml:brush>
  </inkml:definitions>
  <inkml:trace contextRef="#ctx0" brushRef="#br0">97950 6350 386,'89'-107'41,"-22"39"9,-22 36 10,-21 39 10,-14 24-3,-2 13-14,-3 12-13,-3 13-14,-4 2-8,-3-5-3,-3-7-1,-2-5-3,5-9-9,16-9-18,15-10-18,17-8-17,13-15-6,13-19 8,12-18 7,13-19 7,2-8 6,-5 3 6,-7 3 3,-5 4 6,-11 4 4,-11 6 3,-14 7 4,-11 6 3,-14 13 14,-11 23 22,-14 22 25,-11 22 22,-6 12 4,4 3-16,3 3-17,3 4-17,4-3-10,7-5-3,6-7-5,7-5-3,10-9-8,16-9-13,15-10-12,17-8-12,7-14-7,0-15 1,0-15-1,0-16 1,-4-13 2,-5-9 5,-7-10 6,-5-8 5,-11-3 4,-11 7 3,-14 6 2,-11 7 2,-11 4 2,-5 3 0,-7 3-1,-5 4 0,-11 4-1,-11 6-2,-14 7-1,-11 6-2,-9 7-3,-3 10-5,-3 10-5,-2 9-4,3 6-3,14 3-2,11 3-1,14 4-1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6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100050 5700 526,'100'-47'136,"0"6"-24,0 7-24,0 6-25,0 4-20,0 4-18,0 3-19,0 3-16,-5 4-12,-9 7-2,-10 6-3,-8 7-4,-12 4 1,-12 3 4,-13 3 3,-12 4 5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6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100200 6350 581,'-61'0'58,"28"0"4,28 0 4,29 0 3,22 0-6,20 0-15,18 0-15,20 0-15,11-4-16,7-5-17,6-7-16,7-5-16,-7-3-5,-19 4 9,-18 3 7,-19 3 8,-13-1 0,-6-2-6,-6-3-8,-6-3-6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7"/>
    </inkml:context>
    <inkml:brush xml:id="br0">
      <inkml:brushProperty name="width" value="0.03745" units="cm"/>
      <inkml:brushProperty name="height" value="0.03745" units="cm"/>
      <inkml:brushProperty name="color" value="#00BFF3"/>
    </inkml:brush>
  </inkml:definitions>
  <inkml:trace contextRef="#ctx0" brushRef="#br0">59900 9250 587,'-22'-32'13,"6"39"27,7 36 26,6 39 26,1 21 0,-3 6-28,-3 7-27,-2 6-28,-8 1-19,-8-3-8,-10-3-9,-9-2-9,-2-12-6,6-19-2,7-18-3,6-19-3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6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102150 4950 413,'-46'-2'3,"10"-3"7,10-3 6,9-2 7,2-1 8,-2 3 11,-3 3 12,-3 4 12,-1 18 2,4 34-6,3 35-5,3 35-5,-2 22-9,-6 14-12,-6 11-11,-6 14-11,-4-1-12,1-12-11,-1-13-10,1-12-11,2-13-6,7-12-4,6-13-3,7-12-2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7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102700 5400 414,'-24'-18'59,"4"17"2,3 15 4,3 16 2,-2 15-3,-6 16-8,-6 15-9,-6 17-9,-1 5-6,7-3-5,6-3-5,7-2-5,4-6-5,3-6-2,3-6-4,4-6-4,10-10-6,19-12-11,19-13-10,19-12-11,9-16-5,0-19-1,0-18 1,0-19-1,-4-16 1,-5-12 2,-7-13 2,-5-12 3,-11-4 2,-11 7 6,-14 6 4,-11 7 5,-11 8 6,-5 14 4,-7 11 7,-5 14 5,-6 7 5,-3 3 5,-3 3 5,-2 4 5,5 7 0,16 13-4,15 12-4,17 13-4,7 10-3,0 10 1,0 10 0,0 9 0,-4 6 0,-5 3-2,-7 3-1,-5 4-1,-4-1 4,0-3 7,0-3 8,0-2 8,0-5 2,0-2-4,0-3-5,0-3-3,3-2-4,6 0-4,7 0-5,6 0-3,10-11-8,17-22-13,15-22-11,16-21-12,5-17-3,-2-8 6,-3-10 6,-3-9 5,-7-5 5,-9 0 4,-10 0 3,-8 0 4,-8 0 2,-2 0-1,-3 0 2,-3 0-1,-9 3 3,-11 6 6,-14 7 6,-11 6 5,-12 6 3,-9 6-2,-10 7-2,-8 6-2,-9 4-2,-6 4-2,-6 3-3,-6 3-2,-4 3-4,1 3-5,-1 3-4,1 4-6,2 4-6,7 6-5,6 7-6,7 6-6,8 3-6,14 0-4,11 0-6,14 0-5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47"/>
    </inkml:context>
    <inkml:brush xml:id="br0">
      <inkml:brushProperty name="width" value="0.06129" units="cm"/>
      <inkml:brushProperty name="height" value="0.06129" units="cm"/>
      <inkml:brushProperty name="color" value="#F2395B"/>
    </inkml:brush>
  </inkml:definitions>
  <inkml:trace contextRef="#ctx0" brushRef="#br0">105000 5700 358,'92'-71'67,"-16"10"-14,-15 10-13,-15 9-13,-12 2-8,-6-2-2,-6-3-3,-6-3-2,-10 2-3,-12 10 0,-13 10-2,-12 9-2,-9 4 0,-2 1-2,-3-1 0,-3 1-2,-4 4 2,-3 9 4,-3 10 5,-2 10 5,-5 8 1,-2 10-1,-3 10 0,-3 9-2,-1 9 0,4 9 0,3 10-1,3 10 0,4 4 0,7 0-3,6 0 0,7 0-2,5-5-1,7-9-1,6-10-1,7-8-1,16-9-6,29-6-9,28-6-9,28-6-10,17-16-4,6-25 0,7-25 1,6-25 0,-1-18 0,-5-8 2,-7-10 0,-5-9 0,-11-1 3,-11 10 2,-14 10 3,-11 9 3,-14 9 11,-11 9 16,-14 10 19,-11 10 16,-11 16 11,-5 26 0,-7 24 3,-5 26 1,-1 13-4,6 4-9,7 3-10,6 3-8,6 3-7,6 3-3,7 3-3,6 4-4,7-3-6,10-5-9,10-7-11,9-5-9,6-6-9,3-3-10,3-3-9,4-2-10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0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46100 15050 506,'0'-35'106,"0"32"-20,0 31-18,0 32-19,0 19-12,0 10-6,0 10-5,0 9-6,-2 1-3,-3-6-2,-3-6-1,-2-6-2,-3 4-3,1 16-6,-1 15-4,1 17-7,-1 2-5,1-9-9,-1-10-8,1-8-8,1-14-6,3-15-4,3-15-3,4-16-5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0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46100 16050 564,'25'-25'36,"0"0"4,0 0 5,0 0 4,4 1-1,10 4-6,10 3-5,9 3-7,7-1-3,7-2-3,6-3-3,7-3-2,-1-1-6,-6 4-9,-6 3-7,-6 3-9,-7 3-11,-6 3-13,-6 3-14,-6 4-13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1"/>
    </inkml:context>
    <inkml:brush xml:id="br0">
      <inkml:brushProperty name="width" value="0.06018" units="cm"/>
      <inkml:brushProperty name="height" value="0.06018" units="cm"/>
      <inkml:brushProperty name="color" value="#F2395B"/>
    </inkml:brush>
  </inkml:definitions>
  <inkml:trace contextRef="#ctx0" brushRef="#br0">47350 14450 365,'-25'-27'4,"0"-3"7,0-3 7,0-2 7,1 14 12,4 35 13,3 35 14,3 34 15,3 18-1,3 4-14,3 3-15,4 3-15,-3 6-8,-5 9-2,-7 10-3,-5 10-1,-4 7-4,0 6-6,0 7-5,0 6-6,1 9-5,4 13-4,3 12-5,3 13-3,3-5-5,3-22-5,3-22-5,4-21-4,1-23-1,0-21 3,0-22 3,0-22 3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1"/>
    </inkml:context>
    <inkml:brush xml:id="br0">
      <inkml:brushProperty name="width" value="0.05941" units="cm"/>
      <inkml:brushProperty name="height" value="0.05941" units="cm"/>
      <inkml:brushProperty name="color" value="#F2395B"/>
    </inkml:brush>
  </inkml:definitions>
  <inkml:trace contextRef="#ctx0" brushRef="#br0">47200 16650 370,'29'-32'3,"10"-11"8,10-14 6,9-11 8,4-1 3,1 13-3,-1 12 0,1 13-2,-3 7 1,-2 4 5,-3 3 3,-3 3 4,-7 9-1,-9 16-4,-10 15-6,-8 17-6,-9 14-3,-6 17-5,-6 15-2,-6 16-4,-6 5-3,-2-2-2,-3-3-1,-3-3-2,1-10-2,6-16-4,7-15-2,6-15-4,12-26-3,19-34-2,19-35-3,19-33-2,12-22-1,6-5 2,7-7 2,6-5 1,-4 3 4,-11 17 5,-14 15 4,-11 16 6,-11 13 3,-5 14 4,-7 11 3,-5 14 3,-8 13 8,-5 16 11,-7 15 13,-5 17 11,-4 10 2,0 6-8,0 7-9,0 6-9,0 4-5,0 4-4,0 3-3,0 3-4,3-1-3,6-2-2,7-3-1,6-3-3,6-7-1,6-9-3,7-10-1,6-8-3,4-11-3,4-8-3,3-10-3,3-9-3,4-15-2,7-18 0,6-19-1,7-18 1,4-15 0,3-9 1,3-10 1,4-8 1,-4-6 1,-9 1 3,-10-1 1,-8 1 3,-12 4 2,-12 9 1,-13 10 0,-12 10 2,-12 7 1,-8 6 1,-10 7 0,-9 6 1,-12 7 0,-11 10-1,-14 10-1,-11 9-2,-17 10-3,-18 14-7,-19 11-6,-18 14-8,-1 8-5,19 7-4,19 6-5,19 7-4,10-1-1,4-6 1,3-6 2,3-6 2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3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47750 21600 467,'-54'-66'100,"-5"19"-23,-7 19-22,-5 19-22,-3 13-13,4 10-2,3 10-2,3 9-3,-2 7-1,-6 7 0,-6 6 1,-6 7 1,1 5 0,9 7 1,10 6 0,10 7 0,8-3 0,10-8 0,10-10-1,9-9-1,9-7-1,9-3-3,10-3-2,10-2-3,11-5-2,17-2-3,15-3-2,16-3-2,7-6-2,1-5-2,-1-7 0,1-5-2,-6-4 1,-8 0 1,-10 0 2,-9 0 2,-9 3 0,-5 6 1,-7 7 0,-5 6 0,-9 9 3,-9 13 6,-10 12 7,-8 13 6,-17 7 1,-21 4-4,-22 3-4,-22 3-5,-13-1-2,-3-2-3,-3-3-1,-2-3-2,2-6-2,9-5-5,10-7-3,10-5-4,7-9-3,6-9-5,7-10-3,6-8-5,13-14-8,23-15-14,22-15-12,22-16-14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4"/>
    </inkml:context>
    <inkml:brush xml:id="br0">
      <inkml:brushProperty name="width" value="0.05735" units="cm"/>
      <inkml:brushProperty name="height" value="0.05735" units="cm"/>
      <inkml:brushProperty name="color" value="#F2395B"/>
    </inkml:brush>
  </inkml:definitions>
  <inkml:trace contextRef="#ctx0" brushRef="#br0">48550 22200 383,'-25'-13'49,"0"26"7,0 24 8,0 26 7,0 15-2,0 6-10,0 7-13,0 6-10,0 1-7,0-3-3,0-3-3,0-2-2,3-5-3,6-2-2,7-3-3,6-3-2,9-7-3,13-9-6,12-10-6,13-8-5,10-15-3,10-19-1,10-18-1,9-19-1,4-16-2,1-12-5,-1-13-3,1-12-4,-4-9 0,-6-2 2,-6-3 3,-6-3 2,-9-6 4,-8-5 4,-10-7 3,-9-5 5,-10 0 1,-9 10-1,-10 10 0,-8 9-1,-11 12 1,-8 16 2,-10 15 2,-9 17 2,-10 10-1,-9 6-3,-10 7-3,-8 6-2,-6 12-5,1 19-4,-1 19-5,1 19-5,7 4-1,16-9 1,15-10 3,17-8 2,7-6 1,0 1-1,0-1 1,0 1 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4"/>
    </inkml:context>
    <inkml:brush xml:id="br0">
      <inkml:brushProperty name="width" value="0.05794" units="cm"/>
      <inkml:brushProperty name="height" value="0.05794" units="cm"/>
      <inkml:brushProperty name="color" value="#F2395B"/>
    </inkml:brush>
  </inkml:definitions>
  <inkml:trace contextRef="#ctx0" brushRef="#br0">49900 23100 379,'96'-46'100,"-5"10"-20,-7 10-20,-5 9-18,-6 6-13,-3 3-5,-3 3-4,-2 4-5,-8 5-2,-8 10-2,-10 10-1,-9 9-1,-9 9-1,-5 9 0,-7 10-2,-5 10 1,-14 7-2,-18 6-2,-19 7-2,-18 6-3,-14 3-1,-5 0-4,-7 0-3,-5 0-3,2-8-2,13-16 1,12-15 1,13-15 1,9-11 1,6-2 2,7-3 1,6-3 3,10-6 5,17-5 11,15-7 11,16-5 10,13-8 4,14-5-2,11-7-3,14-5-1,7-3-5,3 4-4,3 3-6,4 3-3,-3 3-5,-5 3 0,-7 3-2,-5 4-2,-8 1-3,-5 0-7,-7 0-6,-5 0-6,-15 3-17,-22 6-25,-22 7-26,-21 6-26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8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60600 8850 534,'31'-29'3,"13"-5"6,12-7 7,13-5 5,4 2 7,-3 13 5,-3 12 7,-2 13 5,-6 7 3,-6 4-2,-6 3-1,-6 3-1,-7 7-6,-6 14-11,-6 11-10,-6 14-12,-7 8-7,-6 7-8,-6 6-6,-6 7-7,-12 2-4,-15 1-3,-15-1-3,-16 1-3,-12-4 0,-5-6 0,-7-6 2,-5-6 1,2-9 3,13-8 6,12-10 6,13-9 4,26-10 7,41-9 5,40-10 6,42-8 6,17-11 2,-2-8-2,-3-10-1,-3-9-2,-10-4-6,-16 4-9,-15 3-9,-15 3-9,-12 3-5,-6 3 3,-6 3 1,-6 4 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6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46450 27150 459,'-4'232'187,"-5"-33"-46,-7-35-45,-5-34-45,-3-20-27,4-2-5,3-3-8,3-3-5,-2 2-4,-6 10-1,-6 10 0,-6 9 0,1-7-9,9-21-18,10-22-18,10-22-19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6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46400 28150 541,'28'-47'22,"6"6"12,7 7 13,6 6 12,4 6 4,4 6-8,3 7-7,3 6-6,1 3-8,1 0-8,-1 0-8,1 0-9,-3 0-7,-2 0-8,-3 0-6,-3 0-8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7"/>
    </inkml:context>
    <inkml:brush xml:id="br0">
      <inkml:brushProperty name="width" value="0.06034" units="cm"/>
      <inkml:brushProperty name="height" value="0.06034" units="cm"/>
      <inkml:brushProperty name="color" value="#F2395B"/>
    </inkml:brush>
  </inkml:definitions>
  <inkml:trace contextRef="#ctx0" brushRef="#br0">47700 26550 364,'0'-60'37,"0"32"15,0 31 14,0 32 14,0 19 1,0 10-14,0 10-12,0 9-15,-4 12-8,-5 16-4,-7 15-4,-5 17-5,-6 14-4,-3 17-3,-3 15-5,-2 16-3,-3 7-1,1 1 0,-1-1 2,1 1 0,1-4-5,3-6-13,3-6-13,4-6-12,4-13-8,6-19-1,7-18-1,6-19-1,3-12 2,0-2 4,0-3 5,0-3 4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7"/>
    </inkml:context>
    <inkml:brush xml:id="br0">
      <inkml:brushProperty name="width" value="0.05365" units="cm"/>
      <inkml:brushProperty name="height" value="0.05365" units="cm"/>
      <inkml:brushProperty name="color" value="#F2395B"/>
    </inkml:brush>
  </inkml:definitions>
  <inkml:trace contextRef="#ctx0" brushRef="#br0">48050 28800 410,'48'-69'0,"-3"13"0,-3 12 0,-2 13 0,-5 9 3,-2 6 7,-3 7 7,-3 6 6,1 3 8,6 0 6,7 0 7,6 0 7,1 4-1,-3 10-9,-3 10-10,-2 9-8,-8 9-6,-8 9-4,-10 10-2,-9 10-5,-12 7 0,-11 6-2,-14 7 1,-11 6-1,-6-2 0,4-9 0,3-10-1,3-8-1,3-8 0,3-2-1,3-3 1,4-3-1,16-6 4,32-5 7,31-7 7,32-5 7,13-12 0,-3-16-4,-3-15-5,-2-15-5,-6-6-7,-6 7-9,-6 6-9,-6 7-9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8"/>
    </inkml:context>
    <inkml:brush xml:id="br0">
      <inkml:brushProperty name="width" value="0.05403" units="cm"/>
      <inkml:brushProperty name="height" value="0.05403" units="cm"/>
      <inkml:brushProperty name="color" value="#F2395B"/>
    </inkml:brush>
  </inkml:definitions>
  <inkml:trace contextRef="#ctx0" brushRef="#br0">47150 32850 407,'-7'-72'4,"-11"6"10,-14 7 8,-11 6 10,-4 9 3,6 13-2,7 12-1,6 13-3,-7 13 0,-18 17-2,-19 15 0,-18 16-2,-9 12 0,4 9-1,3 10 0,3 10-1,6 0-1,9-5-2,10-7-2,10-5-1,8-8-1,10-5 0,10-7-1,9-5 0,9-4-1,9 0-3,10 0-2,10 0-2,11-2-3,17-3-1,15-3-2,16-2-3,5-3-1,-2 1-5,-3-1-3,-3 1-3,-6-1-1,-5 1 1,-7-1 2,-5 1 2,-6-3 2,-3-2 4,-3-3 2,-2-3 3,-6-1 2,-6 4-1,-6 3 1,-6 3-1,-10 7 2,-12 14 3,-13 11 3,-12 14 3,-13 0-1,-12-8-5,-13-10-6,-12-9-6,-9-7-4,-2-3-5,-3-3-4,-3-2-4,-2-6-3,0-6 0,0-6-2,0-6-1,6-6-2,13-2-4,12-3-4,13-3-4,10-6-3,10-5-1,10-7-1,9-5-3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8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48050 34000 462,'90'0'35,"-18"0"1,-19 0-1,-18 0-1,-7 0 1,6 0 0,7 0 0,6 0 1,1 4-3,-3 10-5,-3 10-6,-2 9-4,-8 6-4,-8 3-2,-10 3-4,-9 4-2,-10 5-1,-9 10-2,-10 10-1,-8 9 0,-9 2-2,-6-2-1,-6-3-2,-6-3-1,-1-6 0,7-5-1,6-7 0,7-5 1,7-6 1,9-3 5,10-3 4,10-2 4,19-6 3,32-6 3,31-6 2,32-6 3,10-7-2,-9-6-5,-10-6-5,-8-6-5,-9-6-6,-6-2-7,-6-3-9,-6-3-6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3:59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41750 34700 598,'-2'48'78,"-3"-3"-19,-3-3-18,-2-2-18,-1 5-9,3 16 0,3 15 0,4 17 0,-1 11-1,-3 10 0,-3 10-1,-2 9 0,-3 4-2,1 1-2,-1-1-1,1 1-3,1-4-1,3-6 1,3-6 0,4-6 1,1-6-2,0-2-3,0-3-4,0-3-4,0-4 1,0-3 2,0-3 5,0-2 2,0 0 2,0 7 1,0 6 1,0 7 0,0 5 0,0 7-1,0 6 0,0 7-1,0 0 0,0-2 1,0-3 0,0-3 2,0-6-2,0-5-4,0-7-3,0-5-5,0-6-1,0-3 1,0-3 1,0-2 1,0-3 1,0 1 0,0-1 0,0 1 1,0-3-1,0-2-3,0-3-2,0-3-2,0-7-3,0-9-2,0-10-2,0-8-2,0-8-1,0-2-1,0-3 1,0-3-1,3-7-4,6-9-7,7-10-9,6-8-8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01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45250 37450 415,'-22'-10'110,"6"32"-16,7 31-15,6 32-17,1 11-11,-3-5-8,-3-7-8,-2-5-7,-5 3-7,-2 17-4,-3 15-5,-3 16-4,-2 7-3,0 1 1,0-1 0,0 1 0,1-9-4,4-15-11,3-15-10,3-16-10,7-26-15,14-33-19,11-35-20,14-34-19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01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45200 38450 496,'21'-25'2,"-5"0"3,-7 0 4,-5 0 4,-1 0 7,6 0 11,7 0 12,6 0 12,6 1 3,6 4-6,7 3-6,6 3-6,4 3-6,4 3-8,3 3-7,3 4-7,-2 1-4,-6 0 1,-6 0 1,-6 0 2,-4 0-16,1 0-28,-1 0-30,1 0-30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02"/>
    </inkml:context>
    <inkml:brush xml:id="br0">
      <inkml:brushProperty name="width" value="0.064" units="cm"/>
      <inkml:brushProperty name="height" value="0.064" units="cm"/>
      <inkml:brushProperty name="color" value="#F2395B"/>
    </inkml:brush>
  </inkml:definitions>
  <inkml:trace contextRef="#ctx0" brushRef="#br0">46350 37200 343,'-24'-38'12,"4"26"24,3 24 23,3 26 24,1 15 4,1 6-16,-1 7-15,1 6-15,-1 6-11,1 6-4,-1 7-5,1 6-5,-1 7-2,1 10-2,-1 10 0,1 9-2,-3 9-2,-2 9-6,-3 10-4,-3 10-5,-1-6-5,4-18-7,3-19-6,3-18-7,3-17-8,3-11-12,3-14-10,4-11-12,4-23 1,6-31 12,7-31 11,6-31 12,4-20 8,4-5 5,3-7 5,3-5 4,4-3 6,7 4 5,6 3 8,7 3 5,0 6 6,-2 9 4,-3 10 4,-3 10 4,-2 8 2,0 10 1,0 10 0,0 9 1,-2 9-1,-3 9-2,-3 10-2,-2 10-1,-6 13-2,-6 19-2,-6 19-2,-6 19-3,-7 7-1,-6-3-1,-6-3-1,-6-2-2,-2-8-2,3-8-3,3-10-4,4-9-2,5-10-5,10-9-5,10-10-7,9-8-4,13-18-3,20-25 1,18-25 2,20-25 2,10-16 1,3-6 3,3-6 2,4-6 2,1-9 1,0-8-1,0-10-2,0-9-2,-5 1 1,-9 13 2,-10 12 1,-8 13 2,-12 12 4,-12 13 5,-13 12 4,-12 13 6,-16 23 14,-19 34 22,-18 35 24,-19 35 22,-7 14 3,7-2-20,6-3-19,7-3-19,4-6-11,3-5-6,3-7-3,4-5-5,1-3-4,0 4-2,0 3-4,0 3-2,4 1-2,10 1-2,10-1-2,9 1-2,7-4-1,7-6 0,6-6-2,7-6-1,4-6 0,3-2 2,3-3 1,4-3 2,-1-2 1,-3 0-1,-3 0 2,-2 0 0,-8 1 1,-8 4 2,-10 3 3,-9 3 1,-10 6 2,-9 9 1,-10 10 0,-8 10 1,-20 7-1,-28 6-3,-28 7-2,-27 6-3,-20 4-6,-9 4-10,-10 3-8,-8 3-10,8-10-2,29-21 7,28-22 7,28-22 6,14-10-3,0 4-15,0 3-13,0 3-15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8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61250 9350 453,'-115'0'-5,"23"0"8,22 0 7,22 0 8,12 1 5,3 4 5,3 3 3,4 3 4,1 6 1,0 9-1,0 10-1,0 10-1,-2 8-2,-3 10-1,-3 10-3,-2 9-1,0 4-2,7 1-1,6-1 0,7 1-1,5-3-3,7-2-3,6-3-5,7-3-3,7-6-4,9-5-2,10-7-4,10-5-2,7-6-4,6-3-3,7-3-5,6-2-3,-1-3-1,-5 1 0,-7-1 2,-5 1 1,-4-1 1,0 1 4,0-1 2,0 1 4,-7 1 3,-11 3 3,-14 3 3,-11 4 3,-9 4 3,-3 6 0,-3 7 2,-2 6 1,-9 3 0,-12 0 0,-13 0 0,-12 0-1,-13 0-1,-12 0-2,-13 0-2,-12 0-2,-7-5-6,1-9-10,-1-10-10,1-8-10,7-9-3,16-6 7,15-6 7,17-6 6,8-6-6,4-2-17,3-3-18,3-3-17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0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63600 14900 999,'-2'-47'-4,"-3"6"-11,-3 7-9,-2 6-10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11"/>
    </inkml:context>
    <inkml:brush xml:id="br0">
      <inkml:brushProperty name="width" value="0.05238" units="cm"/>
      <inkml:brushProperty name="height" value="0.05238" units="cm"/>
      <inkml:brushProperty name="color" value="#00BFF3"/>
    </inkml:brush>
  </inkml:definitions>
  <inkml:trace contextRef="#ctx0" brushRef="#br0">56300 28600 419,'46'-49'40,"-5"4"-1,-7 3-1,-5 3 0,-6 3-3,-3 3-5,-3 3-5,-2 4-4,-5-4-4,-2-9 0,-3-10-3,-3-8 0,-2-3-2,0 7-1,0 6-1,0 7-2,-7 2-2,-11 1-2,-14-1-3,-11 1-2,-6 5-2,4 14-2,3 11-1,3 14-1,-2 8-1,-6 7 0,-6 6 1,-6 7 1,-2 2 1,3 1 0,3-1 0,4 1 1,-1 4 1,-3 9 4,-3 10 2,-2 10 3,0 5 2,7 4 1,6 3 1,7 3 1,4-1 0,3-2-1,3-3-2,4-3-2,4-6-1,6-5 0,7-7-2,6-5 1,3-4-2,0 0-1,0 0-1,0 0 0,6-5-3,13-9 0,12-10-3,13-8-1,7-9-1,4-6-2,3-6-1,3-6-2,3-10 1,3-12-1,3-13 1,4-12 0,-1-10 0,-3-6-2,-3-6-2,-2-6-2,-8-2 0,-8 3 1,-10 3 2,-9 4 0,-7 5 3,-3 10 6,-3 10 4,-2 9 5,-5 12 9,-2 16 11,-3 15 11,-3 17 12,-2 10 2,0 6-7,0 7-8,0 6-8,1 6-4,4 6-1,3 7-1,3 6-1,-1-1-2,-2-5-1,-3-7-1,-3-5-2,1-6-2,6-3-2,7-3-3,6-2-3,10-3-8,17 1-14,15-1-15,16 1-15,7-9-6,1-15 1,-1-15 1,1-16 1,-7-7 1,-12 4 1,-13 3 0,-12 3 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13"/>
    </inkml:context>
    <inkml:brush xml:id="br0">
      <inkml:brushProperty name="width" value="0.06456" units="cm"/>
      <inkml:brushProperty name="height" value="0.06456" units="cm"/>
      <inkml:brushProperty name="color" value="#00BFF3"/>
    </inkml:brush>
  </inkml:definitions>
  <inkml:trace contextRef="#ctx0" brushRef="#br0">59200 28000 340,'23'48'61,"-3"-3"-10,-3-3-12,-2-2-10,-8 2-7,-8 9-2,-10 10-3,-9 10-3,-9 5-2,-5 4-2,-7 3-1,-5 3-2,-4-2-2,0-6-1,0-6-1,0-6-2,3-7-2,6-6-1,7-6-1,6-6-2,13-18-4,23-28-7,22-28-7,22-27-7,12-14 1,3 4 5,3 3 7,4 3 6,-4 6 4,-9 9 2,-10 10 3,-8 10 1,-9 10 5,-6 13 7,-6 12 7,-6 13 8,-6 9 1,-2 6-1,-3 7-3,-3 6-2,-4 1-3,-3-3-4,-3-3-5,-2-2-4,6-12-5,20-19-7,18-18-6,20-19-8,8-10-1,1 1 3,-1-1 4,1 1 2,-4 4 5,-6 9 5,-6 10 4,-6 10 5,-7 8 3,-6 10 2,-6 10 0,-6 9 1,1-7-5,9-21-9,10-22-10,10-22-10,5-11-5,4 0-1,3 0 1,3 0-1,-2 0 3,-6 0 4,-6 0 5,-6 0 4,-12 14 12,-15 28 19,-15 28 18,-16 29 18,-7 11 5,4-2-7,3-3-8,3-3-8,1-2-5,1 0-3,-1 0-4,1 0-3,2 0-5,7 0-7,6 0-5,7 0-6,7-7-6,9-11-2,10-14-4,10-11-4,5-12-2,4-9 0,3-10-2,3-8 0,-2-9 0,-6-6 2,-6-6 3,-6-6 1,-7-2 3,-6 3 1,-6 3 3,-6 4 0,-12 2 5,-15 4 7,-15 3 6,-16 3 7,-8 4 3,0 7-2,0 6-1,0 7-3,1 7-1,4 9-4,3 10-2,3 10-4,10 2-5,20-3-10,18-3-9,20-2-10,13-11-3,9-15 3,10-15 3,10-16 2,4-10 3,0-3-1,0-3 1,0-2 1,1-9 2,4-12 2,3-13 4,3-12 2,-4-4 3,-8 7 1,-10 6 0,-9 7 2,-9 5 2,-5 7 3,-7 6 3,-5 7 2,-6 7 11,-3 9 17,-3 10 18,-2 10 16,-6 19 5,-6 32-6,-6 31-8,-6 32-7,-6 16-6,-2 4-5,-3 3-6,-3 3-5,-1 3-5,4 3-3,3 3-4,3 4-3,3-1-3,3-3-2,3-3 0,4-2-3,2-3-3,4 1-5,3-1-6,3 1-5,3-1-9,3 1-10,3-1-11,4 1-10,1-10-9,0-19-7,0-18-7,0-19-8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18"/>
    </inkml:context>
    <inkml:brush xml:id="br0">
      <inkml:brushProperty name="width" value="0.04924" units="cm"/>
      <inkml:brushProperty name="height" value="0.04924" units="cm"/>
      <inkml:brushProperty name="color" value="#00BFF3"/>
    </inkml:brush>
  </inkml:definitions>
  <inkml:trace contextRef="#ctx0" brushRef="#br0">55800 15050 446,'-22'-47'5,"6"6"8,7 7 8,6 6 10,3 9 6,0 13 8,0 12 6,0 13 6,1 9-1,4 6-8,3 7-8,3 6-8,-1 7-7,-2 10-3,-3 10-5,-3 9-3,-6 9-3,-5 9-2,-7 10 0,-5 10-1,-8 14-5,-5 23-12,-7 22-10,-5 22-10,-3 8-6,4-2-1,3-3-1,3-3-1,3-9-1,3-11 0,3-14 0,4-11-1,4-18 1,6-22 2,7-22 3,6-21 1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19"/>
    </inkml:context>
    <inkml:brush xml:id="br0">
      <inkml:brushProperty name="width" value="0.05123" units="cm"/>
      <inkml:brushProperty name="height" value="0.05123" units="cm"/>
      <inkml:brushProperty name="color" value="#00BFF3"/>
    </inkml:brush>
  </inkml:definitions>
  <inkml:trace contextRef="#ctx0" brushRef="#br0">56750 15800 429,'-5'-36'30,"-9"28"18,-10 28 15,-8 29 18,-3 15 0,7 3-16,6 3-15,7 4-16,2 5-10,1 10-3,-1 10-4,1 9-3,-1 1-2,1-6-2,-1-6-2,1-6-1,2-9-3,7-8-3,6-10-2,7-9-4,7-10-1,9-9 1,10-10 0,10-8 2,8-17-3,10-21-7,10-22-7,9-22-6,4-18-3,1-11 0,-1-14 2,1-11 0,-9-4 2,-15 6 5,-15 7 4,-16 6 4,-13 6 2,-9 6 0,-10 7 1,-8 6-1,-9 7 2,-6 10 1,-6 10 2,-6 9 1,-4 7 4,1 7 6,-1 6 8,1 7 6,-1 4 1,1 3-2,-1 3-2,1 4-4,10-1-6,22-3-10,22-3-9,23-2-10,14-3-4,10 1 1,10-1 1,9 1 1,-1 2 1,-8 7 3,-10 6 2,-9 7 2,-7 4 4,-3 3 4,-3 3 4,-2 4 4,-8 2 1,-8 4 0,-10 3 0,-9 3-1,-5 1 5,0 1 13,0-1 12,0 1 11,-2 1 4,-3 3-6,-3 3-6,-2 4-5,-3 4-4,1 6-1,-1 7-1,1 6-1,1 1-2,3-3-2,3-3-2,4-2-3,1-3-2,0 1-3,0-1-3,0 1-2,3-4-2,6-6-2,7-6-1,6-6-2,12-10-2,19-12-4,19-13-2,19-12-4,4-15 0,-9-15 2,-10-15 3,-8-16 3,-8-8 0,-2 0 1,-3 0-1,-3 0 1,-7-2 0,-9-3 2,-10-3 1,-8-2 1,-8-3 1,-2 1 1,-3-1 0,-3 1 1,-6 4 0,-5 9 0,-7 10 1,-5 10 0,-8 7-1,-5 6-2,-7 7-2,-5 6-3,-8 7-4,-5 10-7,-7 10-7,-5 9-6,-3 9-6,4 9-3,3 10-4,3 10-4,6 0 1,9-5 5,10-7 5,10-5 4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19"/>
    </inkml:context>
    <inkml:brush xml:id="br0">
      <inkml:brushProperty name="width" value="0.06073" units="cm"/>
      <inkml:brushProperty name="height" value="0.06073" units="cm"/>
      <inkml:brushProperty name="color" value="#00BFF3"/>
    </inkml:brush>
  </inkml:definitions>
  <inkml:trace contextRef="#ctx0" brushRef="#br0">60700 16000 362,'0'-49'2,"0"4"3,0 3 4,0 3 4,0 1 2,0 1 0,0-1 0,0 1 1,0-1-1,0 1-1,0-1 0,0 1-2,0-1 0,0 1 0,0-1 1,0 1 1,-5 1 0,-9 3 0,-10 3 1,-8 4-1,-6 4 0,1 6 1,-1 7-1,1 6 1,-4 9-2,-6 13-1,-6 12-2,-6 13-2,-4 10-2,1 10 2,-1 10 0,1 9 0,-1 6 0,1 3-1,-1 3 0,1 4-2,2 2 1,7 4 0,6 3 0,7 3 0,5-2 0,7-6-1,6-6 1,7-6-1,4-9-1,3-8-1,3-10-1,4-9-1,7-12-2,13-11-1,12-14-2,13-11-2,7-14-1,4-11 0,3-14 0,3-11 1,1-7-2,1 0-2,-1 0-1,1 0-3,1-5-1,3-9-4,3-10-2,4-8-2,1-8-1,0-2 2,0-3 3,0-3 2,-8 4 3,-16 13 5,-15 12 4,-15 13 5,-14 21 11,-8 32 16,-10 31 16,-9 32 18,-2 16 2,6 4-10,7 3-12,6 3-10,4 1-7,4 1-4,3-1-2,3 1-3,6-1-3,9 1-3,10-1-2,10 1-2,4-4-4,0-6-1,0-6-4,0-6-2,0-6-1,0-2 0,0-3 1,0-3 0,0-6-4,0-5-11,0-7-9,0-5-12,-2-4-10,-3 0-14,-3 0-13,-2 0-14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2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69450 14550 999,'-46'25'-6,"10"0"-12,10 0-12,9 0-12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24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56200 21400 466,'0'-40'10,"0"23"26,0 22 24,0 22 26,-2 15 3,-3 9-17,-3 10-18,-2 10-16,-5 8-12,-2 10-5,-3 10-4,-3 9-6,-2 7-4,0 7-2,0 6-3,0 7-3,-2 4-3,-3 3-3,-3 3-3,-2 4-3,-1 2-4,3 4-3,3 3-5,4 3-3,2-2-2,4-6 2,3-6 1,3-6 2,4-9-1,7-8-3,6-10-2,7-9-3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25"/>
    </inkml:context>
    <inkml:brush xml:id="br0">
      <inkml:brushProperty name="width" value="0.05146" units="cm"/>
      <inkml:brushProperty name="height" value="0.05146" units="cm"/>
    </inkml:brush>
  </inkml:definitions>
  <inkml:trace contextRef="#ctx0" brushRef="#br0">57200 22250 427,'-25'117'123,"0"-16"-26,0-15-27,0-15-25,1-7-15,4 3-3,3 3-5,3 4-3,-1 2-4,-2 4-1,-3 3-3,-3 3-1,1-2-2,6-6 0,7-6-1,6-6-1,15-13-5,26-19-11,24-18-10,26-19-11,8-19-3,-5-19 4,-7-18 4,-5-19 5,-9-8 3,-9 3 0,-10 3 1,-8 4 2,-11 2 2,-8 4 6,-10 3 5,-9 3 4,-9 3 3,-5 3-2,-7 3-1,-5 4-2,-4 4 1,0 6 4,0 7 3,0 6 4,-4 4 1,-5 4-3,-7 3-1,-5 3-2,-3 3-4,4 3-6,3 3-7,3 4-5,15-1-7,29-3-6,28-3-5,28-2-7,14-3 0,0 1 7,0-1 6,0 1 7,1 1 3,4 3 3,3 3 1,3 4 1,-5 2 4,-12 4 4,-13 3 5,-12 3 5,-9 6 8,-2 9 13,-3 10 12,-3 10 13,-6 2 1,-5-3-10,-7-3-8,-5-2-10,-4 3-3,0 14 2,0 11 4,0 14 3,-2 3 0,-3-2-4,-3-3-3,-2-3-4,-3-4-3,1-3-2,-1-3 0,1-2-3,4-5-2,9-2-3,10-3-4,10-3-4,7-10-2,6-16 0,7-15 0,6-15 1,4-14-5,4-8-9,3-10-7,3-9-10,-1-9-1,-2-5 4,-3-7 3,-3-5 5,-6-6 3,-5-3 3,-7-3 2,-5-2 4,-8-6 3,-5-6 2,-7-6 3,-5-6 2,-4 1 1,0 9 2,0 10-1,0 10 2,-4 8-1,-5 10 1,-7 10 0,-5 9 0,-8 7 0,-5 7-1,-7 6 0,-5 7 0,-9 7-6,-9 9-10,-10 10-9,-8 10-10,2 4-6,16 0-1,15 0-1,17 0-2,7 0 2,0 0 4,0 0 5,0 0 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4:25"/>
    </inkml:context>
    <inkml:brush xml:id="br0">
      <inkml:brushProperty name="width" value="0.06742" units="cm"/>
      <inkml:brushProperty name="height" value="0.06742" units="cm"/>
    </inkml:brush>
  </inkml:definitions>
  <inkml:trace contextRef="#ctx0" brushRef="#br0">61550 22000 326,'0'-47'39,"0"6"-4,0 7-5,0 6-4,-2-1-3,-3-5-2,-3-7-2,-2-5-2,-3-3-3,1 4-2,-1 3-1,1 3-3,-6 1 1,-8 1 0,-10-1 2,-9 1 2,-4 4-1,4 9-1,3 10-1,3 10-2,-5 11 0,-12 17 2,-13 15 0,-12 16 2,-2 9-1,9 3-1,10 3-1,10 4-2,4 8 0,0 17-1,0 15 2,0 16-1,3 5 0,6-2 0,7-3 0,6-3-1,4-7 0,4-9 0,3-10-1,3-8-1,6-12 1,9-12-1,10-13-1,10-12 1,10-15-3,13-15-6,12-15-6,13-16-6,10-15-3,10-11-2,10-14-2,9-11-1,1-12 1,-6-9 1,-6-10 4,-6-8 2,-9-4 1,-8 3 0,-10 3 1,-9 4 0,-10 7 2,-9 13 4,-10 12 3,-8 13 4,-9 21 10,-6 32 18,-6 31 18,-6 32 17,-4 15 4,1 0-11,-1 0-10,1 0-10,1 1-8,3 4-3,3 3-3,4 3-3,4 1-4,6 1-1,7-1-4,6 1-1,6-4-4,6-6-5,7-6-3,6-6-4,4-6-6,4-2-8,3-3-9,3-3-7,3-4-8,3-3-4,3-3-6,4-2-4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4:58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59200 11850 598,'-19'-46'0,"13"10"0,12 10 0,13 9 0,21 1 13,32-6 24,31-6 25,32-6 26,25-6-1,23-2-24,22-3-25,22-3-24,-13 2-27,-47 10-27,-47 10-29,-46 9-27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34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67050 10800 990,'-85'-21'10,"32"10"-19,31 10-19,32 9-18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36"/>
    </inkml:context>
    <inkml:brush xml:id="br0">
      <inkml:brushProperty name="width" value="0.06266" units="cm"/>
      <inkml:brushProperty name="height" value="0.06266" units="cm"/>
      <inkml:brushProperty name="color" value="#00BFF3"/>
    </inkml:brush>
  </inkml:definitions>
  <inkml:trace contextRef="#ctx0" brushRef="#br0">25000 29500 351,'-71'0'5,"10"0"11,10 0 11,9 0 11,18 1 9,29 4 10,28 3 9,28 3 9,12 1-3,-3 1-13,-3-1-13,-2 1-13,0-1-9,7 1-4,6-1-4,7 1-4,4-3-3,3-2-1,3-3-2,4-3-1,1-4-1,0-3-2,0-3-1,0-2-1,-2-3 0,-3 1-1,-3-1 0,-2 1 0,-3 1 0,1 3 0,-1 3 1,1 4 1,-3 1 0,-2 0-1,-3 0 0,-3 0-1,-1 1-1,4 4-1,3 3-2,3 3-1,3-1-1,3-2 1,3-3 0,4-3 0,-1-2 1,-3 0 0,-3 0 0,-2 0 0,-6 0 1,-6 0-1,-6 0 0,-6 0 0,-4-2 0,1-3-1,-1-3 0,1-2-1,-1-1 0,1 3 0,-1 3-1,1 4-1,-3 1 1,-2 0 0,-3 0 1,-3 0 1,-1-2-2,4-3-2,3-3-2,3-2-3,-15 0-6,-30 7-12,-32 6-10,-30 7-12,-12 2-3,9 1 2,10-1 2,10 1 3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36"/>
    </inkml:context>
    <inkml:brush xml:id="br0">
      <inkml:brushProperty name="width" value="0.05635" units="cm"/>
      <inkml:brushProperty name="height" value="0.05635" units="cm"/>
      <inkml:brushProperty name="color" value="#00BFF3"/>
    </inkml:brush>
  </inkml:definitions>
  <inkml:trace contextRef="#ctx0" brushRef="#br0">24450 30100 390,'-63'-24'61,"26"4"-3,24 3-1,26 3-2,18 3-5,13 3-8,12 3-6,13 4-8,7-1-5,4-3-1,3-3-1,3-2-2,6-1-2,9 3 0,10 3-2,10 4-1,8 1-1,10 0-1,10 0-1,9 0-1,6 0-1,3 0-1,3 0-3,4 0 0,1 1-3,0 4-4,0 3-2,0 3-3,1-1-1,4-2-1,3-3 1,3-3 1,4-4-1,7-3 1,6-3-1,7-2 1,-4-3-1,-12 1-4,-13-1-3,-12 1-4,-12-1-2,-8 1-3,-10-1-3,-9 1-2,-10 2 0,-9 7 4,-10 6 5,-8 7 4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49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10950 43550 483,'-49'10'126,"4"23"-26,3 22-27,3 22-27,3 15-16,3 9-5,3 10-4,4 10-4,-1 8-4,-3 10-1,-3 10-1,-2 9-2,0-10 0,7-28-2,6-28 0,7-27-2,2-9-1,1 13-3,-1 12-2,1 13-4,1 1-1,3-9 1,3-10 1,4-8 0,4-8 2,6-2 0,7-3 0,6-3 1,4-6 1,4-5 0,3-7 1,3-5 2,3-6-1,3-3 0,3-3-1,4-2 0,4-8-2,6-8 0,7-10-3,6-9 0,4-9-2,4-5 0,3-7 0,3-5 0,-4-4-1,-8 0 0,-10 0 1,-9 0 0,-4-2 1,4-3 0,3-3 2,3-2 1,-2-5 1,-6-2 0,-6-3 0,-6-3 0,-4-4 1,1-3 0,-1-3 0,1-2 2,-4-8-1,-6-8 0,-6-10 0,-6-9 0,-4-2-1,1 6-1,-1 7 0,1 6-2,-4 6-1,-6 6 2,-6 7-1,-6 6 1,-7 6 1,-6 6 2,-6 7 1,-6 6 3,-4 4 1,1 4-1,-1 3 0,1 3 0,-6 3-1,-8 3-1,-10 3-1,-9 4-2,-5 4-1,0 6-3,0 7-2,0 6-2,-2 7-3,-3 10-4,-3 10-5,-2 9-3,-1 9-2,3 9 0,3 10 2,4 10 0,4 2 0,6-3 0,7-3 1,6-2-1,7-6-4,10-6-5,10-6-6,9-6-7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0"/>
    </inkml:context>
    <inkml:brush xml:id="br0">
      <inkml:brushProperty name="width" value="0.03908" units="cm"/>
      <inkml:brushProperty name="height" value="0.03908" units="cm"/>
    </inkml:brush>
  </inkml:definitions>
  <inkml:trace contextRef="#ctx0" brushRef="#br0">15600 41750 562,'6'-43'9,"13"17"18,12 15 17,13 16 18,4 9 3,-3 3-9,-3 3-11,-2 4-11,2 2-6,9 4-5,10 3-4,10 3-4,2 1-6,-3 1-7,-3-1-9,-2 1-7,-6-3-4,-6-2-2,-6-3-1,-6-3-1,-10 1-3,-12 6-6,-13 7-6,-12 6-6,-10 1-2,-6-3 4,-6-3 3,-6-2 3,-2-5 3,3-2 3,3-3 3,4-3 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1"/>
    </inkml:context>
    <inkml:brush xml:id="br0">
      <inkml:brushProperty name="width" value="0.0525" units="cm"/>
      <inkml:brushProperty name="height" value="0.0525" units="cm"/>
    </inkml:brush>
  </inkml:definitions>
  <inkml:trace contextRef="#ctx0" brushRef="#br0">14800 43200 419,'-91'-2'6,"19"-3"13,19-3 12,19-2 14,13 8 3,10 22-5,10 22-4,9 23-6,4 13-3,1 6-5,-1 7-3,1 6-4,-3 9-3,-2 13-2,-3 12-2,-3 13-2,-6 1-2,-5-9-3,-7-10-2,-5-8-4,-4-9-2,0-6-6,0-6-3,0-6-6,1-26-9,4-43-16,3-44-17,3-43-15,7-28 1,14-8 19,11-10 18,14-9 19,7-1 11,3 10 4,3 10 3,4 9 5,7 7 4,13 7 7,12 6 7,13 7 6,10 4 3,10 3 2,10 3 1,9 4 0,1 7 0,-6 13-4,-6 12-3,-6 13-3,-9 9-3,-8 6-3,-10 7-3,-9 6-4,-12 3-2,-11 0-2,-14 0-2,-11 0-3,-9 3-3,-3 6-4,-3 7-3,-2 6-5,-11 3-2,-15 0 0,-15 0-2,-16 0-1,-16 1 0,-16 4 1,-15 3 1,-15 3 0,-11 1 1,-2 1 1,-3-1 3,-3 1 0,-7 1 3,-9 3 3,-10 3 2,-8 4 3,-1-3 4,9-5 3,10-7 4,10-5 4,13-8 2,19-5 0,19-7 1,19-5 1,27-8 1,39-5 2,36-7 2,39-5 2,27-11 0,19-11-3,19-14-4,19-11-3,10-6-4,4 4-4,3 3-4,3 3-3,-4 1-4,-8 1-2,-10-1-1,-9 1-3,-15 4-2,-18 9-2,-19 10-2,-18 10-2,-25 2-7,-27-3-7,-28-3-10,-28-2-9,-23-8 1,-15-8 10,-15-10 9,-16-9 9,-2-5 7,13 0 3,12 0 2,13 0 3,6 3 5,0 6 10,0 7 8,0 6 8,3 4 7,6 4 3,7 3 3,6 3 4,6 15 0,6 29-2,7 28-2,6 28-2,4 15-2,4 4-5,3 3-3,3 3-3,1 3-4,1 3-4,-1 3-3,1 4-3,-3 4-4,-2 6-3,-3 7-2,-3 6-2,-4-2-5,-3-9-6,-3-10-5,-2-8-7,-5-14-2,-2-15 0,-3-15 1,-3-16 0,-9-15 1,-11-11 1,-14-14 0,-11-11 0,-11-12 3,-5-9 3,-7-10 5,-5-8 3,0-11 2,10-8-1,10-10 0,9-9-1,10-4 3,14 4 6,11 3 7,14 3 6,13 1 4,16 1 1,15-1 1,17 1 1,14 1 0,17 3-3,15 3-3,16 4-3,10 2-5,7 4-5,6 3-6,7 3-6,-1 1-5,-6 1-6,-6-1-6,-6 1-5,-9-3-4,-8-2 0,-10-3-1,-9-3-1,-13 2 2,-16 10 7,-15 10 6,-15 9 7,-7 2 3,3-2 2,3-3 3,4-3 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1"/>
    </inkml:context>
    <inkml:brush xml:id="br0">
      <inkml:brushProperty name="width" value="0.04394" units="cm"/>
      <inkml:brushProperty name="height" value="0.04394" units="cm"/>
    </inkml:brush>
  </inkml:definitions>
  <inkml:trace contextRef="#ctx0" brushRef="#br0">17050 44400 500,'68'-174'46,"-11"54"3,-14 53 5,-11 53 4,-11 35-1,-5 20-7,-7 18-5,-5 20-7,-6 11-6,-3 7-5,-3 6-6,-2 7-6,-3-1-8,1-6-10,-1-6-12,1-6-10,1-9-9,3-8-5,3-10-5,4-9-6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1"/>
    </inkml:context>
    <inkml:brush xml:id="br0">
      <inkml:brushProperty name="width" value="0.05329" units="cm"/>
      <inkml:brushProperty name="height" value="0.05329" units="cm"/>
    </inkml:brush>
  </inkml:definitions>
  <inkml:trace contextRef="#ctx0" brushRef="#br0">17900 42550 412,'-2'-115'3,"-3"23"7,-3 22 6,-2 22 6,0 26 10,7 31 12,6 32 12,7 31 13,0 24 0,-2 20-12,-3 18-12,-3 20-13,-2 17-7,0 20-1,0 18-2,0 20-1,0 13-4,0 9-5,0 10-4,0 10-4,0 11-6,0 17-6,0 15-5,0 16-7,0-2-6,0-19-9,0-18-8,0-19-10,0-21-2,0-21 2,0-22 3,0-22 3,0-24 4,0-24 5,0-26 5,0-24 5,0-20 4,0-11 1,0-14 3,0-11 1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1"/>
    </inkml:context>
    <inkml:brush xml:id="br0">
      <inkml:brushProperty name="width" value="0.03459" units="cm"/>
      <inkml:brushProperty name="height" value="0.03459" units="cm"/>
    </inkml:brush>
  </inkml:definitions>
  <inkml:trace contextRef="#ctx0" brushRef="#br0">16950 44300 636,'6'-90'8,"13"23"19,12 22 17,13 22 17,12 18 4,13 16-11,12 15-12,13 17-10,6 8-11,0 4-11,0 3-12,0 3-11,-5-2-4,-9-6 4,-10-6 3,-8-6 4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1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18750 42700 568,'26'-68'9,"4"17"16,3 15 17,3 16 16,4 9 5,7 3-7,6 3-9,7 4-7,2 2-7,1 4-8,-1 3-6,1 3-8,-6 4-7,-8 7-10,-10 6-7,-9 7-10,-10 5-9,-9 7-11,-10 6-11,-8 7-11,-6-3-1,1-8 10,-1-10 8,1-9 9,-3-7 8,-2-3 5,-3-3 6,-3-2 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00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62550 9600 424,'48'0'25,"-3"0"2,-3 0 2,-2 0 3,5-2 1,16-3-2,15-3 0,17-2-1,11-5-3,10-2-6,10-3-5,9-3-6,-1-4-5,-8-3-7,-10-3-5,-9-2-6,-13-1-1,-16 3 3,-15 3 4,-15 4 4,-12-3-6,-6-5-16,-6-7-17,-6-5-16,-13-8-2,-19-5 12,-18-7 11,-19-5 12,-8-3 7,3 4 5,3 3 3,4 3 4,1 4 3,0 7 2,0 6 2,0 7 2,3 8 9,6 14 15,7 11 16,6 14 15,4 16 5,4 22-8,3 22-7,3 23-7,-5 19-5,-12 19-4,-13 19-5,-12 19-3,-9 5-4,-2-5-3,-3-7-5,-3-5-3,-1-9-4,4-9-3,3-10-3,3-8-3,3-9-2,3-6 0,3-6-1,4-6 1,18-15-4,34-21-5,35-22-4,35-22-6,22-18 1,14-11 4,11-14 5,14-11 5,0-7 3,-8 0 0,-10 0-1,-9 0 1,-13 4 0,-16 10 0,-15 10-2,-15 9 0,-17 2-1,-15-2-1,-15-3-3,-16-3-1,-12-1 1,-5 4 3,-7 3 3,-5 3 4,-1 3 3,6 3 4,7 3 4,6 4 4,4 5 9,4 10 12,3 10 14,3 9 13,3 12 2,3 16-9,3 15-9,4 17-9,1 14-8,0 17-4,0 15-6,0 16-5,0 7-5,0 1-3,0-1-3,0 1-3,0-10-1,0-19 0,0-18 1,0-19 1,-5-16-10,-9-12-20,-10-13-21,-8-12-19,-8-13-4,-2-12 16,-3-13 15,-3-12 15,-2-10 9,0-6 3,0-6 3,0-6 3,3-7 5,6-6 7,7-6 8,6-6 8,6-6 5,6-2 3,7-3 4,6-3 3,10-9-1,17-11-6,15-14-6,16-11-5,15-12-8,16-9-9,15-10-10,17-8-9,10-6-5,6 1-3,7-1-2,6 1-1,1 7-1,-3 16 0,-3 15 0,-2 17 0,-8 10 4,-8 6 7,-10 7 6,-9 6 6,-9 7 5,-5 10 2,-7 10 3,-5 9 2,-9 7 0,-9 7-1,-10 6-1,-8 7-2,-8 5 8,-2 7 17,-3 6 16,-3 7 18,-6 10 4,-5 16-9,-7 15-7,-5 17-9,-14 11-6,-18 10-4,-19 10-4,-18 9-4,-15 4-4,-9 1-6,-10-1-4,-8 1-6,-1-6-4,9-8-2,10-10-3,10-9-3,25-16-2,45-22-4,43-22-2,45-21-4,22-20 2,4-15 6,3-15 6,3-16 5,-4-5 2,-8 6-1,-10 7-2,-9 6-2,-13 1 0,-16-3-1,-15-3 1,-15-2-1,-15-5-1,-12-2-1,-13-3-2,-12-3-3,-10-4 3,-6-3 6,-6-3 6,-6-2 5,-2 0 3,3 7-1,3 6 1,4 7-2,4 7 5,6 9 6,7 10 8,6 10 7,4 11 7,4 17 8,3 15 8,3 16 7,-1 16 1,-2 20-10,-3 18-8,-3 20-8,-2 8-6,0 1-4,0-1-1,0 1-4,1-3-2,4-2-2,3-3-1,3-3-2,7-7-2,14-9-2,11-10-4,14-8-2,10-9-2,9-6-2,10-6-1,10-6-1,2-6-4,-3-2-4,-3-3-4,-2-3-4,-11 4-3,-15 13 0,-15 12 0,-16 13 0,-19 7 2,-22 4 5,-22 3 4,-21 3 5,-15-2 3,-6-6-1,-6-6 0,-6-6 0,-1-10 0,7-12 1,6-13 1,7-12 0,7-9 2,9-2 4,10-3 2,10-3 4,18 7 5,28 19 11,28 19 10,29 19 9,16 2 0,7-11-9,6-14-12,7-11-9,2-7-6,1 0-3,-1 0-2,1 0-3,-4-4-5,-6-5-10,-6-7-10,-6-5-9,-7-6-5,-6-3-3,-6-3-1,-6-2-2,-7-5 3,-6-2 8,-6-3 8,-6-3 8,-4-4 3,1-3-2,-1-3-3,1-2-3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2"/>
    </inkml:context>
    <inkml:brush xml:id="br0">
      <inkml:brushProperty name="width" value="0.04934" units="cm"/>
      <inkml:brushProperty name="height" value="0.04934" units="cm"/>
    </inkml:brush>
  </inkml:definitions>
  <inkml:trace contextRef="#ctx0" brushRef="#br0">18950 43200 445,'-66'28'21,"19"6"17,19 7 17,19 6 18,9 7 1,0 10-13,0 10-13,0 9-13,-2 7-8,-3 7-3,-3 6-1,-2 7-2,-5 0-4,-2-2-7,-3-3-4,-3-3-7,-1-9-6,4-11-6,3-14-6,3-11-6,6-23-5,9-31-6,10-31-4,10-31-6,13-31 2,19-27 5,19-28 7,19-28 6,5-6 6,-5 20 7,-7 18 5,-5 20 7,-9 16 4,-9 16 3,-10 15 3,-8 17 3,-8 17 8,-2 23 11,-3 22 13,-3 22 11,-13 21 0,-22 22-13,-22 22-14,-21 23-12,-12 10-10,1 0-6,-1 0-6,1 0-5,4-7-5,9-11-2,10-14-4,10-11-3,13-26-3,19-37-5,19-38-3,19-37-4,9-15 1,0 10 8,0 10 7,0 9 7,0 7 10,0 7 12,0 6 12,0 7 12,-4 5 5,-5 7-2,-7 6-3,-5 7-3,-9 8-3,-9 14-3,-10 11-4,-8 14-4,-14 8-5,-15 7-5,-15 6-6,-16 7-5,-10 2-4,-3 1-2,-3-1-2,-2 1-2,-5-4 0,-2-6 0,-3-6 2,-3-6 1,-4-6 1,-3-2 5,-3-3 2,-2-3 4,3-7 1,14-9-2,11-10-1,14-8-3,27-11 12,44-8 25,44-10 24,44-9 25,23-5 3,3 0-15,3 0-17,4 0-15,4 1-17,6 4-14,7 3-16,6 3-15,-1 1-9,-5 1-6,-7-1-5,-5 1-6,-8 1 0,-5 3 4,-7 3 4,-5 4 3,-14 2 3,-18 4 4,-19 3 2,-18 3 3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3"/>
    </inkml:context>
    <inkml:brush xml:id="br0">
      <inkml:brushProperty name="width" value="0.03146" units="cm"/>
      <inkml:brushProperty name="height" value="0.03146" units="cm"/>
    </inkml:brush>
  </inkml:definitions>
  <inkml:trace contextRef="#ctx0" brushRef="#br0">23100 43800 699,'68'25'73,"-11"0"-8,-14 0-6,-11 0-9,-9 1-13,-3 4-21,-3 3-20,-2 3-22,-6 3-12,-6 3-5,-6 3-4,-6 4-5,-4-4 2,1-9 8,-1-10 8,1-8 7,-3-6 6,-2 1 2,-3-1 3,-3 1 2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3"/>
    </inkml:context>
    <inkml:brush xml:id="br0">
      <inkml:brushProperty name="width" value="0.03363" units="cm"/>
      <inkml:brushProperty name="height" value="0.03363" units="cm"/>
    </inkml:brush>
  </inkml:definitions>
  <inkml:trace contextRef="#ctx0" brushRef="#br0">22800 44750 654,'90'68'145,"-18"-11"-39,-19-14-39,-18-11-39,-10-7-34,0 0-28,0 0-28,0 0-28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4"/>
    </inkml:context>
    <inkml:brush xml:id="br0">
      <inkml:brushProperty name="width" value="0.04351" units="cm"/>
      <inkml:brushProperty name="height" value="0.04351" units="cm"/>
    </inkml:brush>
  </inkml:definitions>
  <inkml:trace contextRef="#ctx0" brushRef="#br0">31200 43350 505,'-2'-43'-1,"-3"17"14,-3 15 14,-2 16 14,-6 16 5,-6 20-5,-6 18-5,-6 20-6,-6 13-3,-2 9-2,-3 10 0,-3 10-2,1 2-2,6-3-2,7-3-4,6-2-3,4-6-1,4-6-1,3-6 0,3-6-1,4-7 1,7-6 0,6-6 1,7-6 1,10-7-3,16-6-6,15-6-8,17-6-5,10-10-5,6-12-1,7-13-1,6-12-2,6-13 0,6-12 2,7-13 2,6-12 1,-2-13 1,-9-12-3,-10-13 0,-8-12-2,-12-7 0,-12 1 4,-13-1 2,-12 1 4,-12-4 2,-8-6 0,-10-6 2,-9-6 1,-9 2 2,-5 14 3,-7 11 2,-5 14 2,-9 11 2,-9 14 1,-10 11 1,-8 14 0,-4 8 1,3 7-2,3 6-1,4 7-2,-1 2-3,-3 1-8,-3-1-6,-2 1-8,-1 1-3,3 3-3,3 3 0,4 4-2,4 4-4,6 6-3,7 7-6,6 6-4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7"/>
    </inkml:context>
    <inkml:brush xml:id="br0">
      <inkml:brushProperty name="width" value="0.03981" units="cm"/>
      <inkml:brushProperty name="height" value="0.03981" units="cm"/>
    </inkml:brush>
  </inkml:definitions>
  <inkml:trace contextRef="#ctx0" brushRef="#br0">35200 42900 552,'-46'-24'1,"10"4"2,10 3 3,9 3 1,13 3 11,20 3 17,18 3 18,20 4 19,16 1 1,16 0-13,15 0-14,17 0-14,8-5-10,4-9-8,3-10-8,3-8-9,-7-4-5,-15 3-4,-15 3-4,-16 4-5,-19 8-3,-22 17-3,-22 15-4,-21 16-3,-21 10 0,-19 7 5,-18 6 4,-19 7 4,-10 4 4,1 3 2,-1 3 2,1 4 1,-1-1 3,1-3 3,-1-3 3,1-2 3,2-3 3,7 1 6,6-1 6,7 1 4,4 1 4,3 3 2,3 3 1,4 4 2,5-3-1,10-5-2,10-7-3,9-5-1,6-4-6,3 0-6,3 0-7,4 0-7,5-4-6,10-5-5,10-7-5,9-5-5,13-12-2,20-16 1,18-15 2,20-15 2,11-17-1,7-15-4,6-15-4,7-16-3,-1-5 1,-6 6 4,-6 7 5,-6 6 4,-12 9 5,-15 13 5,-15 12 5,-16 13 5,-13 7 3,-9 4 2,-10 3 1,-8 3 1,-9 4 7,-6 7 9,-6 6 10,-6 7 10,-10 5 4,-12 7-4,-13 6-3,-12 7-3,-12 7-3,-8 9-5,-10 10-5,-9 10-3,-9 4-5,-5 0-5,-7 0-5,-5 0-5,-8 0-2,-5 0-1,-7 0 0,-5 0-1,-6-4-1,-3-5-1,-3-7-2,-2-5-2,2-4 2,9 0 5,10 0 5,10 0 6,11-5 3,17-9 1,15-10 1,16-8 2,34-8-1,53-2 0,53-3-2,54-3-1,32-7-1,13-9-4,12-10-2,13-8-4,7-6-1,4 1-1,3-1-1,3 1-1,-2-1-1,-6 1 1,-6-1 1,-6 1 0,-13 1-4,-19 3-10,-18 3-8,-19 4-9,-16 4-4,-12 6 0,-13 7 0,-12 6 1,-16-1-1,-19-5-1,-18-7-2,-19-5-2,-13-6 5,-6-3 7,-6-3 10,-6-2 8,-2 0 5,3 7 2,3 6 2,4 7 1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7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36000 42350 504,'-29'-79'0,"-5"-5"0,-7-7 0,-5-5 0,-1 0 3,6 10 4,7 10 5,6 9 5,4 9 4,4 9 2,3 10 3,3 10 4,6 18 0,9 28 1,10 28 0,10 29 0,4 18-1,0 9-3,0 10-2,0 10-3,-4 19-2,-5 32-2,-7 31-2,-5 32-2,-4 22-1,0 17 0,0 15 0,0 16 0,0 9-4,0 3-9,0 3-7,0 4-8,-5 4-5,-9 6-4,-10 7-3,-8 6-4,-6-10-2,1-24-2,-1-26-1,1-24-1,2-26-2,7-24 1,6-26 0,7-24-1,4-21 3,3-16 4,3-15 4,4-15 4,-1-18 4,-3-19 3,-3-18 5,-2-19 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8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35900 45250 604,'-50'-65'9,"0"23"19,0 22 17,0 22 19,-2 19 4,-3 20-11,-3 18-10,-2 20-11,-6 13-11,-6 9-11,-6 10-11,-6 10-12,-1 0-10,7-5-9,6-7-8,7-5-8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8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35600 45600 679,'50'-2'0,"0"-3"0,0-3 0,0-2 0,6 0 0,13 7 0,12 6 0,13 7 0,6 4 5,0 3 13,0 3 12,0 4 11,-8 1 4,-16 0-4,-15 0-3,-15 0-5,-11 0-5,-2 0-7,-3 0-7,-3 0-8,2 3-7,10 6-9,10 7-9,9 6-9,-1-2-10,-8-9-9,-10-10-10,-9-8-11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8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39900 42600 458,'-116'-44'7,"19"13"13,19 12 14,19 13 14,13 9 4,10 6-7,10 7-6,9 6-6,-1 9-5,-8 13-5,-10 12-5,-9 13-4,-9 12-5,-5 13-4,-7 12-3,-5 13-4,-4 7-4,0 4-3,0 3-3,0 3-3,6-5-2,13-12-1,12-13 0,13-12 0,12-21-7,13-28-12,12-28-12,13-27-12,9-19 1,6-5 14,7-7 14,6-5 15,-1-1 8,-5 6 5,-7 7 4,-5 6 4,-6 12 13,-3 19 19,-3 19 19,-2 19 20,-5 13 5,-2 10-10,-3 10-10,-3 9-10,-2 6-8,0 3-6,0 3-7,0 4-6,-4 1-5,-5 0-5,-7 0-5,-5 0-4,-3-7-10,4-11-14,3-14-15,3-11-13,3-18-12,3-22-7,3-22-8,4-21-8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9"/>
    </inkml:context>
    <inkml:brush xml:id="br0">
      <inkml:brushProperty name="width" value="0.05757" units="cm"/>
      <inkml:brushProperty name="height" value="0.05757" units="cm"/>
    </inkml:brush>
  </inkml:definitions>
  <inkml:trace contextRef="#ctx0" brushRef="#br0">39600 43500 382,'25'-24'0,"0"4"0,0 3 0,0 3 0,1 3 3,4 3 5,3 3 6,3 4 6,1 2 1,1 4-4,-1 3-5,1 3-4,-3 4-2,-2 7-1,-3 6 0,-3 7 0,-4 2 2,-3 1 3,-3-1 4,-2 1 4,-5 2 3,-2 7 3,-3 6 3,-3 7 3,-2 4 1,0 3 0,0 3-1,0 4-1,0 1 0,0 0-3,0 0-1,0 0-3,0 1-2,0 4-1,0 3-3,0 3-2,0 1-1,0 1-3,0-1-2,0 1-2,0-3-1,0-2-1,0-3-1,0-3-2,0-6-1,0-5-1,0-7-3,0-5-1,-13-20-10,-24-31-15,-26-31-18,-24-31-15,-9-18-3,10-3 12,10-3 11,9-2 13,9-1 8,9 3 7,10 3 7,10 4 6,8 2 5,10 4 0,10 3 1,9 3 2,9 3 0,9 3-1,10 3 1,10 4 0,0 4 0,-5 6 3,-7 7 1,-5 6 3,-6 10-2,-3 17-2,-3 15-3,-2 16-3,-8 16-2,-8 20 0,-10 18 1,-9 20-1,-10 8 0,-9 1-1,-10-1-1,-8 1-1,-3-4-1,7-6 0,6-6-1,7-6 0,4-10 1,3-12 0,3-13 2,4-12 1,8-18-2,17-21-6,15-22-4,16-22-6,7-11-3,1 0-3,-1 0-3,1 0-2,-3 1-3,-2 4-1,-3 3-2,-3 3-2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8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45950 2150 479,'120'-47'4,"-9"6"7,-10 7 8,-8 6 8,-3 4 2,7 4-2,6 3-3,7 3-3,0 4-2,-2 7-2,-3 6-1,-3 7-3,-6 4-2,-5 3-1,-7 3-3,-5 4-1,-9 2-2,-9 4-1,-10 3-1,-8 3 0,-8-1 0,-2-2 0,-3-3 2,-3-3 1,-4 1 2,-3 6 1,-3 7 3,-2 6 1,-6 4 2,-6 4 2,-6 3 3,-6 3 1,-7 6 1,-6 9-2,-6 10-3,-6 10-2,-6 4-1,-2 0 0,-3 0-1,-3 0-1,-4-7-3,-3-11-7,-3-14-5,-2-11-7,-3-11-6,1-5-5,-1-7-6,1-5-5,-4-9-3,-6-9-2,-6-10-1,-6-8-1,-2-18 1,3-25 4,3-25 5,4-25 4,7-16 2,13-6 1,12-6 0,13-6 1,9 4 4,6 16 6,7 15 7,6 17 6,6 14 4,6 17 4,7 15 3,6 16 2,6 9 3,6 3 0,7 3 1,6 4 0,1 1 2,-3 0 2,-3 0 1,-2 0 3,-5 4-3,-2 10-3,-3 10-5,-3 9-5,-6 6-2,-5 3-1,-7 3-1,-5 4-1,-12 4-2,-16 6-2,-15 7-1,-15 6-2,-9-2-2,1-9-1,-1-10-2,1-8-1,-1-11-2,1-8-1,-1-10-1,1-9-2,4-13-3,9-16-4,10-15-4,10-15-4,7-6 0,6 7 6,7 6 5,6 7 5,6 2 1,6 1-5,7-1-5,6 1-4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01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66450 9600 361,'23'-25'2,"-3"0"3,-3 0 3,-2 0 4,-5 0 2,-2 0 3,-3 0 2,-3 0 2,-2 7 7,0 17 8,0 15 10,0 16 10,-4 15 0,-5 16-10,-7 15-11,-5 17-9,-11 13-7,-11 13-1,-14 12-4,-11 13-1,-9 6-5,-3 0-5,-3 0-5,-2 0-5,3-8-7,14-16-8,11-15-8,14-15-7,14-26-8,20-34-5,18-35-7,20-33-5,11-18 2,7 0 12,6 0 12,7 0 12,4 1 7,3 4 2,3 3 3,4 3 1,-7 7 6,-16 14 9,-15 11 10,-15 14 10,-11 10 3,-2 9-2,-3 10-1,-3 10-3,-7 10 0,-9 13 1,-10 12 1,-8 13 0,-6-1-3,1-11-4,-1-14-4,1-11-6,4-18-6,9-22-8,10-22-8,10-21-8,16-23-3,26-21 3,24-22 3,26-22 2,15-8 4,6 6 5,7 7 5,6 6 5,4 7 5,4 10 4,3 10 5,3 9 4,-5 9 2,-12 9-2,-13 10-2,-12 10-2,-15 5-3,-15 4-3,-15 3-3,-16 3-4,-19-2-5,-22-6-4,-22-6-5,-21-6-5,-12-4-1,1 1 2,-1-1 4,1 1 3,1 2 3,3 7 2,3 6 2,4 7 2,4 2 5,6 1 6,7-1 7,6 1 7,-1 8 7,-5 20 8,-7 18 7,-5 20 9,-3 16-1,4 16-9,3 15-7,3 17-9,3 13-4,3 13-3,3 12-2,4 13-2,5 2-1,10-5-3,10-7-1,9-5-1,10-12-3,14-16-2,11-15-2,14-15-3,13-18-5,16-19-10,15-18-11,17-19-10,10-15-5,6-8-4,7-10-2,6-9-2,-12-7 0,-27-3 5,-28-3 3,-28-2 5,-13-3-1,3 1-4,3-1-5,4 1-3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5:59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43700 42850 460,'-49'3'8,"4"6"14,3 7 15,3 6 14,1 6 6,1 6-5,-1 7-6,1 6-4,-1 4-5,1 4-5,-1 3-6,1 3-6,2-1-3,7-2-2,6-3-2,7-3-2,4-2-2,3 0 0,3 0-1,4 0-1,4 0-1,6 0-1,7 0 0,6 0-2,6-2-1,6-3-3,7-3-2,6-2-2,1-5-2,-3-2 0,-3-3 0,-2-3-1,-5-1 0,-2 4 0,-3 3 2,-3 3-1,-6 1 3,-5 1 2,-7-1 2,-5 1 3,-11 4 1,-11 9 0,-14 10 0,-11 10-2,-12 4 2,-9 0 3,-10 0 2,-8 0 2,-6-2-1,1-3-3,-1-3-3,1-2-4,5-9-6,14-12-8,11-13-7,14-12-8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0"/>
    </inkml:context>
    <inkml:brush xml:id="br0">
      <inkml:brushProperty name="width" value="0.0599" units="cm"/>
      <inkml:brushProperty name="height" value="0.0599" units="cm"/>
    </inkml:brush>
  </inkml:definitions>
  <inkml:trace contextRef="#ctx0" brushRef="#br0">44800 43250 367,'-91'73'133,"19"-3"-29,19-3-30,19-2-28,9 3-17,0 14-2,0 11-2,0 14-3,1 5-1,4 1-1,3-1 0,3 1 0,3-4-2,3-6-3,3-6-3,4-6-3,4-9-1,6-8 0,7-10 1,6-9 0,9-15-5,13-18-13,12-19-11,13-18-13,10-26-4,10-31 0,10-31 2,9-31 1,2-24 2,-2-16 3,-3-15 3,-3-15 3,-12 4 3,-18 25 3,-19 25 4,-18 25 4,-15 20 1,-9 16 0,-10 15-1,-8 17 0,-17 14 5,-21 17 9,-22 15 9,-22 16 10,-15 15 2,-5 16-5,-7 15-6,-5 17-5,6 3-5,23-5-4,22-7-3,22-5-5,12-6-10,3-3-19,3-3-18,4-2-18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0"/>
    </inkml:context>
    <inkml:brush xml:id="br0">
      <inkml:brushProperty name="width" value="0.05008" units="cm"/>
      <inkml:brushProperty name="height" value="0.05008" units="cm"/>
    </inkml:brush>
  </inkml:definitions>
  <inkml:trace contextRef="#ctx0" brushRef="#br0">46100 44150 439,'3'-44'20,"6"13"0,7 12 2,6 13 0,9 6 1,13 0 3,12 0 1,13 0 2,6 3 1,0 6-2,0 7-1,0 6-2,-5 4-2,-9 4-1,-10 3-2,-8 3-1,-9 4-2,-6 7-1,-6 6-2,-6 7-1,-13 5-2,-19 7-3,-18 6-3,-19 7-3,-13 0-4,-6-2-7,-6-3-5,-6-3-6,-4-4-4,1-3-4,-1-3-2,1-2-2,2-6 3,7-6 9,6-6 9,7-6 10,7-7 4,9-6 0,10-6 0,10-6-1,19-4 6,32 1 15,31-1 13,32 1 13,18-6 3,6-8-9,7-10-11,6-9-9,4-4-7,4 4-5,3 3-5,3 3-4,-5 3-9,-12 3-10,-13 3-11,-12 4-11,-13 1-3,-12 0 7,-13 0 6,-12 0 5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51000 45450 999,'23'-24'-61,"-3"4"13,-3 3 14,-2 3 13,-3 1 8,1 1 1,-1-1 0,1 1 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3"/>
    </inkml:context>
    <inkml:brush xml:id="br0">
      <inkml:brushProperty name="width" value="0.02787" units="cm"/>
      <inkml:brushProperty name="height" value="0.02787" units="cm"/>
    </inkml:brush>
  </inkml:definitions>
  <inkml:trace contextRef="#ctx0" brushRef="#br0">53650 42000 789,'50'-21'54,"0"10"-9,0 10-8,0 9-9,3 6-8,6 3-5,7 3-6,6 4-6,-2 2-9,-9 4-11,-10 3-10,-8 3-12,-9-1-2,-6-2 6,-6-3 5,-6-3 6,-7-4 2,-6-3-2,-6-3-1,-6-2-3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4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53350 43350 488,'4'-47'-1,"10"6"-2,10 7-1,9 6-2,9 6 6,9 6 13,10 7 12,10 6 14,0 9 2,-5 13-6,-7 12-7,-5 13-7,-11 9-5,-11 6-2,-14 7-3,-11 6-3,-7 7-1,0 10 0,0 10 1,0 9 0,-4 2 0,-5-2-1,-7-3-2,-5-3 0,-4-7-2,0-9 0,0-10 1,0-8-1,1-9-1,4-6-1,3-6-1,3-6-3,12-24-3,22-41-7,22-40-7,23-40-7,11-29-2,4-16 3,3-15 4,3-15 2,-2 2 3,-6 22 4,-6 22 3,-6 23 4,-10 19 2,-12 19 0,-13 19 2,-12 19 0,-7 19 5,1 23 7,-1 22 8,1 22 7,-3 10 2,-2 1-5,-3-1-3,-3 1-5,-4-1-3,-3 1-3,-3-1-1,-2 1-2,-3-6-2,1-8-3,-1-10-2,1-9-3,5-23-4,14-33-4,11-35-4,14-34-6,8-24-3,7-12-3,6-13-3,7-12-3,2-9 0,1-2 4,-1-3 4,1-3 3,-1-1 4,1 4 4,-1 3 5,1 3 5,-7 15 5,-12 29 10,-13 28 8,-12 28 8,-7 31 9,1 34 9,-1 35 8,1 35 10,-3 18-1,-2 3-10,-3 3-8,-3 4-10,-2-4-6,0-9-3,0-10-3,0-8-3,1-9-3,4-6-4,3-6-3,3-6-4,6-9-2,9-8-2,10-10-3,10-9-1,10-9-4,13-5-2,12-7-3,13-5-2,1-6-4,-9-3-2,-10-3-2,-8-2-2,-23 14-6,-34 35-9,-35 35-9,-33 34-9,-20 17 0,-3 0 12,-3 0 11,-2 0 12,-6-2 7,-6-3 3,-6-3 5,-6-2 3,-2-3 3,3 1 2,3-1 2,4 1 2,7-7 4,13-12 7,12-13 7,13-12 7,12-9 4,13-2 1,12-3 1,13-3 1,13-7-1,17-9-5,15-10-5,16-8-5,18-17-4,22-21-3,22-22-3,23-22-3,5-10-2,-9 4 0,-10 3-2,-8 3-1,-14 9 0,-15 16 4,-15 15 1,-16 17 3,-13 19 5,-9 26 5,-10 24 6,-8 26 7,-15 16-1,-19 10-5,-18 10-7,-19 9-5,-12 4-3,-2 1 1,-3-1 0,-3 1 0,-4-3-5,-3-2-7,-3-3-10,-2-3-8,-3-9-8,1-11-8,-1-14-6,1-11-8,2-14-3,7-11 1,6-14 2,7-11 1,5-9 3,7-3 6,6-3 6,7-2 6,5-5 4,7-2 2,6-3 3,7-3 1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4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54400 43900 553,'-19'-88'39,"13"26"2,12 24 1,13 26 1,13 21-1,17 19-3,15 19-2,16 19-2,13 16-3,14 17-4,11 15-2,14 16-4,8 5-6,7-2-12,6-3-10,7-3-11,5-6-7,7-5-5,6-7-4,7-5-4,-17-15 0,-36-22 5,-39-22 3,-36-21 4,-20-12-2,1 1-7,-1-1-8,1 1-7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5"/>
    </inkml:context>
    <inkml:brush xml:id="br0">
      <inkml:brushProperty name="width" value="0.0571" units="cm"/>
      <inkml:brushProperty name="height" value="0.0571" units="cm"/>
    </inkml:brush>
  </inkml:definitions>
  <inkml:trace contextRef="#ctx0" brushRef="#br0">60100 41950 385,'1'-94'2,"4"13"4,3 12 4,3 13 5,-5 13 6,-12 17 9,-13 15 10,-12 16 9,-12 16 1,-8 20-8,-10 18-8,-9 20-8,-9 10-4,-5 3 0,-7 3 0,-5 4-1,-3 2 0,4 4 0,3 3 0,3 3-1,6 4-2,9 7-2,10 6-2,10 7-3,7 4-2,6 3 1,7 3 0,6 4-1,7-3 0,10-5-2,10-7-3,9-5-1,12-14-6,16-18-8,15-19-7,17-18-7,13-15-6,13-9-2,12-10-1,13-8-3,6-15 0,0-19 2,0-18 3,0-19 1,0-13 3,0-6 3,0-6 2,0-6 3,-8-6 1,-16-2 0,-15-3 0,-15-3 0,-15-1 2,-12 4 1,-13 3 3,-12 3 1,-10 7 4,-6 14 6,-6 11 4,-6 14 6,-9 8 4,-8 7 4,-10 6 5,-9 7 3,-5 7 2,0 9-2,0 10-1,0 10-2,-2 10 0,-3 13 2,-3 12 1,-2 13 2,-1 10 0,3 10-1,3 10-3,4 9-1,4 1-2,6-6-3,7-6-1,6-6-4,6-9 0,6-8-2,7-10 0,6-9-1,12-16-9,19-22-16,19-22-17,19-21-16,12-23-6,6-21 7,7-22 5,6-22 7,-4-2 5,-11 19 6,-14 19 4,-11 19 5,-12 23 13,-9 28 21,-10 28 21,-8 29 21,-8 11 4,-2-2-10,-3-3-11,-3-3-10,-2 1-8,0 6-3,0 7-3,0 6-3,6-4-5,13-11-6,12-14-5,13-11-5,7-9-5,4-3-2,3-3-3,3-2-3,4-8-3,7-8-6,6-10-4,7-9-5,4-12-2,3-11-1,3-14 0,4-11 0,1-15 1,0-16 6,0-15 4,0-15 5,-5-9 3,-9 1 0,-10-1 2,-8 1-1,-11 5 4,-8 14 4,-10 11 5,-9 14 5,-7 8 2,-3 7-2,-3 6-1,-2 7-1,-5 7 10,-2 9 22,-3 10 23,-3 10 22,-9 14 8,-11 23-8,-14 22-6,-11 22-7,-7 13-8,0 7-9,0 6-7,0 7-10,3 0-5,6-2-4,7-3-4,6-3-4,6-2-2,6 0 0,7 0 1,6 0-1,7-4-3,10-5-7,10-7-7,9-5-7,4-4-3,1 0-2,-1 0-1,1 0-1,-3 3-1,-2 6 3,-3 7 0,-3 6 2,-15 3 2,-24 0 4,-26 0 5,-24 0 3,-15 0 2,-3 0-2,-3 0 0,-2 0-1,2-7-3,9-11-5,10-14-6,10-11-6,7-9-6,6-3-7,7-3-8,6-2-7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6"/>
    </inkml:context>
    <inkml:brush xml:id="br0">
      <inkml:brushProperty name="width" value="0.05359" units="cm"/>
      <inkml:brushProperty name="height" value="0.05359" units="cm"/>
    </inkml:brush>
  </inkml:definitions>
  <inkml:trace contextRef="#ctx0" brushRef="#br0">63800 42900 410,'-47'-16'105,"6"19"-19,7 19-19,6 19-19,1 15-11,-3 13-2,-3 12-3,-2 13-2,-1 7-3,3 4-3,3 3-3,4 3-2,2 1-3,4 1-4,3-1-2,3 1-3,3-9-3,3-15 0,3-15-1,4-16-1,16-26-6,32-33-12,31-35-13,32-34-11,8-29-5,-11-21 5,-14-22 5,-11-22 3,-11-7 5,-5 10 4,-7 10 2,-5 9 5,-9 10 3,-9 14 5,-10 11 5,-8 14 4,-11 11 5,-8 14 3,-10 11 3,-9 14 3,-9 10 1,-5 9-1,-7 10-2,-5 10-1,-8 11-1,-5 17 0,-7 15 0,-5 16 0,3 9-8,17 3-18,15 3-16,16 4-18,9-6-8,3-11 1,3-14 0,4-11 1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6"/>
    </inkml:context>
    <inkml:brush xml:id="br0">
      <inkml:brushProperty name="width" value="0.04828" units="cm"/>
      <inkml:brushProperty name="height" value="0.04828" units="cm"/>
    </inkml:brush>
  </inkml:definitions>
  <inkml:trace contextRef="#ctx0" brushRef="#br0">64600 43050 455,'-5'48'37,"-9"-3"1,-10-3 2,-8-2 2,-4 3 1,3 14-2,3 11-1,4 14-1,2 7-2,4 3-2,3 3-2,3 4-2,3-3-4,3-5-5,3-7-5,4-5-5,8-9-5,17-9-4,15-10-3,16-8-5,13-11-5,14-8-6,11-10-7,14-9-6,3-9-5,-2-5-3,-3-7-4,-3-5-2,-10-4 0,-16 0 3,-15 0 3,-15 0 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02"/>
    </inkml:context>
    <inkml:brush xml:id="br0">
      <inkml:brushProperty name="width" value="0.05043" units="cm"/>
      <inkml:brushProperty name="height" value="0.05043" units="cm"/>
      <inkml:brushProperty name="color" value="#00BFF3"/>
    </inkml:brush>
  </inkml:definitions>
  <inkml:trace contextRef="#ctx0" brushRef="#br0">69250 8250 436,'-80'196'125,"-9"-5"-31,-10-7-32,-8-5-31,-1-14-17,9-18-3,10-19-3,10-18-2,7-12-6,6-3-8,7-3-9,6-2-9,7-11-6,10-15-2,10-15-3,9-16-3,9-13 1,9-9 4,10-10 6,10-8 4,7-12 5,6-12 3,7-13 5,6-12 4,-1-2 4,-5 9 3,-7 10 5,-5 10 3,-4 5 5,0 4 8,0 3 7,0 3 8,-2 9 2,-3 16 0,-3 15-1,-2 17-1,-3 13 0,1 13 2,-1 12 3,1 13 0,-3 16 0,-2 23-6,-3 22-5,-3 22-6,-2 23-3,0 25-3,0 25-3,0 25-2,-4 18-6,-5 14-12,-7 11-11,-5 14-11,-6 3-8,-3-2-8,-3-3-7,-2-3-8,2-32 2,9-59 8,10-60 9,10-58 9,2-39 3,-3-15-4,-3-15-3,-2-16-3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6"/>
    </inkml:context>
    <inkml:brush xml:id="br0">
      <inkml:brushProperty name="width" value="0.0503" units="cm"/>
      <inkml:brushProperty name="height" value="0.0503" units="cm"/>
    </inkml:brush>
  </inkml:definitions>
  <inkml:trace contextRef="#ctx0" brushRef="#br0">65450 43200 437,'-71'-2'8,"10"-3"14,10-3 16,9-2 15,6 2 7,3 9-4,3 10-4,4 10-2,1 16-6,0 26-5,0 24-6,0 26-6,0 18-5,0 13-2,0 12-3,0 13-2,-4 6-9,-5 0-11,-7 0-14,-5 0-13,-4-5-9,0-9-7,0-10-7,0-8-7,3-17-1,6-21 1,7-22 3,6-22 3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07"/>
    </inkml:context>
    <inkml:brush xml:id="br0">
      <inkml:brushProperty name="width" value="0.06094" units="cm"/>
      <inkml:brushProperty name="height" value="0.06094" units="cm"/>
    </inkml:brush>
  </inkml:definitions>
  <inkml:trace contextRef="#ctx0" brushRef="#br0">68450 42400 361,'4'-41'4,"10"19"11,10 19 8,9 19 11,2 10 2,-2 4-2,-3 3-3,-3 3-3,-4 7-2,-3 14-1,-3 11-2,-2 14-1,-9 7-1,-12 3-2,-13 3-1,-12 4-2,-12 4-1,-8 6-2,-10 7 0,-9 6-2,-4 1-2,4-3-3,3-3-3,3-2-3,6-12-2,9-19-1,10-18-2,10-19-2,14-26-4,23-30-8,22-32-8,22-30-7,23-29-3,25-25 3,25-25 4,25-25 3,7-5 3,-8 16 5,-10 15 4,-9 17 4,-12 16 3,-11 19 1,-14 19 1,-11 19 0,-14 13 5,-11 10 6,-14 10 8,-11 9 6,-9 13 9,-3 20 11,-3 18 10,-2 20 10,-9 11 0,-12 7-10,-13 6-10,-12 7-11,-5 5-6,3 7-2,3 6 0,4 7-2,1 4-2,0 3-3,0 3-1,0 4-4,3-1-1,6-3-4,7-3-3,6-2-2,6-9-6,6-12-8,7-13-9,6-12-9,10-13-4,17-12 0,15-13 0,16-12-1,2-10 3,-8-6 2,-10-6 5,-9-6 2,-7-6-3,-3-2-9,-3-3-9,-2-3-10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0"/>
    </inkml:context>
    <inkml:brush xml:id="br0">
      <inkml:brushProperty name="width" value="0.06088" units="cm"/>
      <inkml:brushProperty name="height" value="0.06088" units="cm"/>
    </inkml:brush>
  </inkml:definitions>
  <inkml:trace contextRef="#ctx0" brushRef="#br0">71900 43050 361,'1'-41'70,"4"19"-16,3 19-15,3 19-15,-11 18-9,-25 19 1,-25 19-1,-25 19-1,-10 1-1,7-16-2,6-15-2,7-15-3,7-11-2,9-2-2,10-3-1,10-3-2,14-10-5,23-16-7,22-15-8,22-15-7,10-7-2,1 3 7,-1 3 5,1 4 7,-6 2 3,-8 4 2,-10 3 2,-9 3 3,-9 10 4,-5 20 8,-7 18 9,-5 20 8,-8 6 1,-5-2-3,-7-3-4,-5-3-4,-3-4-3,4-3-2,3-3-3,3-2-3,7-6-5,14-6-5,11-6-6,14-6-5,13-13-5,16-19-1,15-18-2,17-19-1,2-7 0,-9 7 2,-10 6 3,-8 7 2,-11 7 3,-8 9 4,-10 10 3,-9 10 4,-5 4 5,0 0 5,0 0 7,0 0 6,4-2-2,10-3-8,10-3-9,9-2-9,4-6-5,1-6-1,-1-6-2,1-6-2,-10 5 9,-19 20 21,-18 18 21,-19 20 20,-10 10 5,1 3-11,-1 3-12,1 4-10,4 4-9,9 6-6,10 7-6,10 6-5,13-8-8,19-22-8,19-22-10,19-21-8,4-17-1,-9-8 3,-10-10 6,-8-9 5,-11-9 3,-8-5 3,-10-7 3,-9-5 3,-9-1 2,-5 6 2,-7 7 2,-5 6 2,-8 6 0,-5 6 1,-7 7 0,-5 6 0,-9 6 2,-9 6 2,-10 7 3,-8 6 2,-8 4 2,-2 4 0,-3 3 1,-3 3 1,-1 1 1,4 1 0,3-1 0,3 1 0,6 1 0,9 3-1,10 3-1,10 4-2,19-3-6,32-5-14,31-7-14,32-5-12,15-9-5,0-9 4,0-10 5,0-8 5,-2-6 3,-3 1 3,-3-1 4,-2 1 2,-3-4 3,1-6 2,-1-6 2,1-6 2,-4-6 2,-6-2 1,-6-3 3,-6-3 1,-9 1 1,-8 6-1,-10 7 0,-9 6-1,-5 4 3,0 4 6,0 3 6,0 3 6,-2 3 4,-3 3 1,-3 3 1,-2 4 1,-9 13 7,-12 26 11,-13 24 10,-12 26 11,-5 16 0,3 10-13,3 10-12,4 9-12,1 7-8,0 7-3,0 6-3,0 7-2,3 7-6,6 9-6,7 10-6,6 10-7,6 0-3,6-5 1,7-7 1,6-5 2,1-11-9,-3-11-16,-3-14-17,-2-11-16,-5-15-8,-2-16 3,-3-15 3,-3-15 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4"/>
    </inkml:context>
    <inkml:brush xml:id="br0">
      <inkml:brushProperty name="width" value="0.05162" units="cm"/>
      <inkml:brushProperty name="height" value="0.05162" units="cm"/>
    </inkml:brush>
  </inkml:definitions>
  <inkml:trace contextRef="#ctx0" brushRef="#br0">21250 51900 426,'-24'-24'4,"4"4"8,3 3 8,3 3 9,6 1 4,9 1 0,10-1 1,10 1 0,7 1-1,6 3-2,7 3-4,6 4-3,4 1-1,4 0-2,3 0-1,3 0-1,1 3-3,1 6-1,-1 7-3,1 6-2,-1 4-2,1 4 0,-1 3-1,1 3 0,-6 1 0,-8 1-3,-10-1 0,-9 1-1,-5 1-2,0 3 0,0 3 0,0 4-1,-4 2-2,-5 4-2,-7 3-3,-5 3-2,-11 4-2,-11 7 2,-14 6 1,-11 7 2,-11 0-1,-5-2 0,-7-3 0,-5-3-1,-6-2 0,-3 0-1,-3 0 0,-2 0 0,-1-2 0,3-3 1,3-3 2,4-2 1,1-5 1,0-2 0,0-3 1,0-3 0,4-4 0,10-3 2,10-3 2,9-2 0,4-6 5,1-6 4,-1-6 6,1-6 5,12-4 2,25 1-3,25-1-2,25 1-3,17-3-1,9-2-1,10-3 1,10-3 1,7-4-2,6-3-2,7-3-1,6-2-2,3-1-3,0 3-1,0 3-3,0 4-3,-4 1-3,-5 0-3,-7 0-3,-5 0-5,-6 0-3,-3 0-3,-3 0-5,-2 0-3,-9 1-3,-12 4-1,-13 3-2,-12 3-1,-9 3-4,-2 3-7,-3 3-6,-3 4-7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5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24450 52300 482,'-21'-24'6,"10"4"13,10 3 12,9 3 13,9 3 5,9 3-3,10 3-2,10 4-4,8 1-2,10 0-5,10 0-5,9 0-3,7 0-5,7 0-2,6 0-4,7 0-2,0 0-1,-2 0-1,-3 0 2,-3 0 0,-7 1-6,-9 4-12,-10 3-12,-8 3-12,-8 3-8,-2 3-4,-3 3-4,-3 4-4,-7 1 2,-9 0 7,-10 0 8,-8 0 8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5"/>
    </inkml:context>
    <inkml:brush xml:id="br0">
      <inkml:brushProperty name="width" value="0.03726" units="cm"/>
      <inkml:brushProperty name="height" value="0.03726" units="cm"/>
    </inkml:brush>
  </inkml:definitions>
  <inkml:trace contextRef="#ctx0" brushRef="#br0">24600 53450 590,'-38'-25'9,"26"0"17,24 0 18,26 0 17,19 1 4,17 4-11,15 3-12,16 3-10,9 3-8,3 3-5,3 3-3,4 4-5,-1 2-4,-3 4-8,-3 3-5,-2 3-8,-5 3-6,-2 3-10,-3 3-10,-3 4-8,-12-1-1,-18-3 8,-19-3 7,-18-2 8,-9-5 2,4-2-5,3-3-4,3-3-5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6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30250 51100 452,'1'-43'9,"4"17"18,3 15 17,3 16 19,-1 13 5,-2 14-9,-3 11-8,-3 14-8,-2 10-6,0 9-4,0 10-3,0 10-4,-2 14-3,-3 23-6,-3 22-6,-2 22-4,-6 13-8,-6 7-8,-6 6-8,-6 7-8,-2 4-6,3 3-4,3 3-3,4 4-4,2-4-2,4-9-1,3-10-2,3-8-1,1-23 3,1-34 8,-1-35 6,1-33 8,-1-17 3,1 4 0,-1 3 0,1 3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7"/>
    </inkml:context>
    <inkml:brush xml:id="br0">
      <inkml:brushProperty name="width" value="0.05167" units="cm"/>
      <inkml:brushProperty name="height" value="0.05167" units="cm"/>
    </inkml:brush>
  </inkml:definitions>
  <inkml:trace contextRef="#ctx0" brushRef="#br0">31600 52400 425,'-24'-24'7,"4"4"12,3 3 13,3 3 14,-1 17 5,-2 31 0,-3 32 0,-3 31-1,-2 12-4,0-6-7,0-6-9,0-6-7,1-4-5,4 1-2,3-1-2,3 1-2,3-3-4,3-2-6,3-3-5,4-3-7,4-7-3,6-9-1,7-10-2,6-8-1,10-11-3,17-8-2,15-10-4,16-9-3,5-15 0,-2-18 4,-3-19 3,-3-18 4,-4-14 3,-3-5 2,-3-7 2,-2-5 2,-9-3 1,-12 4 0,-13 3 1,-12 3 0,-9 3 2,-2 3 1,-3 3 2,-3 4 1,-7 5 2,-9 10 4,-10 10 2,-8 9 4,-8 6 1,-2 3 1,-3 3-1,-3 4 1,-1 4-2,4 6-3,3 7-2,3 6-4,17 3-7,31 0-13,32 0-12,31 0-13,12 0-2,-6 0 9,-6 0 7,-6 0 8,-2 1 6,3 4 3,3 3 4,4 3 2,-6-1 4,-11-2 4,-14-3 4,-11-3 4,-9 1 5,-3 6 9,-3 7 8,-2 6 9,-5 9 6,-2 13 4,-3 12 6,-3 13 4,-6 6-3,-5 0-12,-7 0-11,-5 0-13,-3 0-6,4 0-2,3 0-3,3 0-1,3-4-3,3-5 0,3-7-2,4-5 0,2-3-4,4 4-6,3 3-6,3 3-5,9-5-4,16-12-3,15-13-3,17-12-2,3-12 0,-5-8 4,-7-10 3,-5-9 4,0-15 2,10-18 2,10-19 1,9-18 2,-2-10 2,-12 0 1,-13 0 4,-12 0 1,-10 0 3,-6 0 0,-6 0 1,-6 0 0,-9 4 1,-8 10-2,-10 10-1,-9 9-2,-9 9 0,-5 9-1,-7 10-2,-5 10 0,-4 5-1,0 4-2,0 3-1,0 3-1,0 6-4,0 9-5,0 10-6,0 10-5,1 5-3,4 4-3,3 3 0,3 3-3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8"/>
    </inkml:context>
    <inkml:brush xml:id="br0">
      <inkml:brushProperty name="width" value="0.0543" units="cm"/>
      <inkml:brushProperty name="height" value="0.0543" units="cm"/>
    </inkml:brush>
  </inkml:definitions>
  <inkml:trace contextRef="#ctx0" brushRef="#br0">35150 52700 405,'1'-49'5,"4"4"10,3 3 10,3 3 10,3-1 3,3-2-6,3-3-6,4-3-5,-1-4-5,-3-3-2,-3-3-3,-2-2-3,-5-1-1,-2 3 1,-3 3 0,-3 4 1,-6 4 0,-5 6 0,-7 7 1,-5 6 1,-8 9 0,-5 13-2,-7 12 0,-5 13-2,-4 12 0,0 13 0,0 12 0,0 13 0,-2 10 1,-3 10 0,-3 10 1,-2 9 0,-1 4 0,3 1-1,3-1-2,4 1-1,4-4-1,6-6 1,7-6 1,6-6 0,6-9 0,6-8-2,7-10-2,6-9-2,12-10-5,19-9-7,19-10-7,19-8-8,10-15-3,4-19-1,3-18 1,3-19-1,1-13 2,1-6 2,-1-6 1,1-6 2,-9-1 3,-15 7 3,-15 6 2,-16 7 4,-10 7 5,-3 9 6,-3 10 8,-2 10 6,-6 10 10,-6 13 13,-6 12 14,-6 13 13,-2 9 1,3 6-12,3 7-12,4 6-12,1 4-6,0 4-1,0 3-1,0 3-2,4 1-2,10 1-7,10-1-6,9 1-7,4-3-4,1-2-3,-1-3-2,1-3-4,-3-2-7,-2 0-12,-3 0-13,-3 0-11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8"/>
    </inkml:context>
    <inkml:brush xml:id="br0">
      <inkml:brushProperty name="width" value="0.03883" units="cm"/>
      <inkml:brushProperty name="height" value="0.03883" units="cm"/>
    </inkml:brush>
  </inkml:definitions>
  <inkml:trace contextRef="#ctx0" brushRef="#br0">38000 52450 566,'-38'-47'8,"26"6"14,24 7 16,26 6 15,13 6 3,4 6-9,3 7-9,3 6-9,12 3-5,22 0-1,22 0 0,23 0-1,10 3-2,0 6-6,0 7-4,0 6-5,-7 3-4,-11 0 0,-14 0-3,-11 0 0,-12-4-7,-9-5-12,-10-7-13,-8-5-11,-11-3-9,-8 4-5,-10 3-5,-9 3-4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03"/>
    </inkml:context>
    <inkml:brush xml:id="br0">
      <inkml:brushProperty name="width" value="0.05725" units="cm"/>
      <inkml:brushProperty name="height" value="0.05725" units="cm"/>
      <inkml:brushProperty name="color" value="#00BFF3"/>
    </inkml:brush>
  </inkml:definitions>
  <inkml:trace contextRef="#ctx0" brushRef="#br0">69450 9250 384,'29'-72'0,"10"6"0,10 7 0,9 6 0,12 6 6,16 6 14,15 7 13,17 6 13,5 3 1,-3 0-8,-3 0-10,-2 0-9,-6 1-6,-6 4-6,-6 3-5,-6 3-4,-10 1-6,-12 1-9,-13-1-8,-12 1-8,-18-4-4,-21-6 0,-22-6-1,-22-6 0,-10-6 3,4-2 7,3-3 5,3-3 8,1-2 3,1 0 4,-1 0 2,1 0 2,2 1 4,7 4 5,6 3 5,7 3 5,0 6 7,-2 9 13,-3 10 10,-3 10 13,-4 11 1,-3 17-9,-3 15-8,-2 16-9,-11 24-5,-15 35-5,-15 35-4,-16 34-4,-7 10-4,4-11-4,3-14-5,3-11-3,6-12-4,9-9-2,10-10-2,10-8-3,13-17-6,19-21-12,19-22-12,19-22-11,10-18-2,4-11 10,3-14 9,3-11 9,1-7 8,1 0 5,-1 0 5,1 0 5,-3 12 12,-2 26 18,-3 24 19,-3 26 18,-6 8 3,-5-5-13,-7-7-13,-5-5-13,-4 2-7,0 13-5,0 12-2,0 13-5,0 1-2,0-9-3,0-10-4,0-8-2,1-29-10,4-47-16,3-47-15,3-46-16,10-28-5,20-5 9,18-7 7,20-5 9,5 5 9,-6 19 13,-6 19 12,-6 19 13,-7 16 7,-6 17 2,-6 15 2,-6 16 2,-2 13 7,3 14 11,3 11 13,4 14 10,-4 8 2,-9 7-11,-10 6-11,-8 7-10,-9 5-8,-6 7-4,-6 6-4,-6 7-5,-7 0-4,-6-2-4,-6-3-5,-6-3-3,-10 1-7,-12 6-6,-13 7-8,-12 6-6,-1-10-6,14-24-2,11-26-2,14-24-3,8-21 1,7-16 1,6-15 4,7-15 2,7-14 3,9-8 6,10-10 4,10-9 6,10-2 3,13 6 5,12 7 4,13 6 4,6 9 5,0 13 4,0 12 5,0 13 5,-4 9 2,-5 6 1,-7 7 0,-5 6 0,-9 6 2,-9 6 0,-10 7 1,-8 6 2,-6 7-2,1 10-2,-1 10-2,1 9-3,-10 7-3,-19 7-3,-18 6-4,-19 7-2,-13 4-1,-6 3 1,-6 3 1,-6 4 2,-10 2-5,-12 4-10,-13 3-10,-12 3-10,-10-2-2,-6-6 4,-6-6 5,-6-6 5,4-9 5,16-8 7,15-10 5,17-9 7,13-10 4,13-9-1,12-10 2,13-8-1,20-9 5,28-6 6,28-6 9,29-6 6,27-7 2,29-6-5,28-6-5,28-6-4,24-7-4,23-6-3,22-6-4,22-6-3,13 2-1,7 14-1,6 11 1,7 14-1,-4 5-6,-12 1-13,-13-1-13,-12 1-12,-18 1-8,-21 3-4,-22 3-3,-22 4-4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19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39050 51350 458,'-66'-71'2,"19"10"6,19 10 4,19 9 6,9 13 8,0 20 15,0 18 12,0 20 14,0 17 2,0 20-9,0 18-9,0 20-9,-2 17-8,-3 20-8,-3 18-8,-2 20-6,-3 11-9,1 7-10,-1 6-8,1 7-8,1-7-10,3-19-9,3-18-8,4-19-9,-1-22-4,-3-25 1,-3-25 1,-2-25 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1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42200 51150 533,'28'-24'6,"6"4"12,7 3 13,6 3 11,4 4 3,4 7-7,3 6-7,3 7-7,-1 7-2,-2 9 4,-3 10 4,-3 10 4,-4 5-1,-3 4-5,-3 3-6,-2 3-5,-8 6-5,-8 9-6,-10 10-4,-9 10-7,-13 7-3,-16 6-3,-15 7-4,-15 6-3,-12-2-3,-6-9 0,-6-10-2,-6-8-1,-7-8 1,-6-2 0,-6-3 2,-6-3 2,-2-7 1,3-9 4,3-10 2,4-8 3,7-9 3,13-6 3,12-6 3,13-6 3,9-6 4,6-2 4,7-3 3,6-3 5,15-4 4,26-3 4,24-3 4,26-2 4,22-3-2,23 1-9,22-1-8,22 1-9,8-1-7,-2 1-5,-3-1-4,-3 1-6,-6 1-4,-5 3-7,-7 3-5,-5 4-6,-11-1-2,-11-3 0,-14-3 0,-11-2 1,-14-3 0,-11 1 1,-14-1 1,-11 1-1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2"/>
    </inkml:context>
    <inkml:brush xml:id="br0">
      <inkml:brushProperty name="width" value="0.05264" units="cm"/>
      <inkml:brushProperty name="height" value="0.05264" units="cm"/>
    </inkml:brush>
  </inkml:definitions>
  <inkml:trace contextRef="#ctx0" brushRef="#br0">44450 51700 417,'-69'6'90,"13"13"-20,12 12-19,13 13-19,4 10-10,-3 10 2,-3 10 2,-2 9 1,-3 6-1,1 3-3,-1 3-2,1 4-3,1-1-2,3-3-1,3-3-1,4-2-2,4-8-2,6-8-2,7-10-4,6-9-4,7-10-2,10-9-3,10-10-4,9-8-2,10-11-4,14-8-1,11-10-2,14-9-3,7-13-1,3-16-1,3-15-1,4-15-1,-4-14 1,-9-8 1,-10-10 2,-8-9 2,-14-2 2,-15 6 3,-15 7 1,-16 6 2,-10 9 4,-3 13 1,-3 12 4,-2 13 3,-8 12 1,-8 13 2,-10 12 1,-9 13 1,-5 6 2,0 0 2,0 0 1,0 0 3,14 1-4,28 4-10,28 3-11,29 3-10,18-2-5,9-6 1,10-6 1,10-6 2,-3-2 2,-11 3 4,-14 3 5,-11 4 4,-12 7 10,-9 13 16,-10 12 15,-8 13 15,-11 7 6,-8 4-6,-10 3-6,-9 3-5,-5 3-4,0 3-3,0 3-2,0 4-3,1 1-3,4 0-4,3 0-3,3 0-3,3 0-3,3 0 0,3 0 0,4 0-1,1-2-1,0-3-4,0-3-3,0-2-2,9-8-6,19-8-7,19-10-9,19-9-7,9-18-2,0-24 2,0-26 3,0-24 2,-2-17 3,-3-5 3,-3-7 2,-2-5 2,-6-6 3,-6-3 3,-6-3 1,-6-2 3,-9 2 3,-8 9 4,-10 10 3,-9 10 4,-9 8 2,-5 10 0,-7 10-1,-5 9-1,-8 7 0,-5 7 0,-7 6-2,-5 7-1,-4 4 0,0 3 0,0 3 1,0 4 0,0 5-8,0 10-17,0 10-16,0 9-18,3 4-7,6 1 1,7-1 1,6 1 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3"/>
    </inkml:context>
    <inkml:brush xml:id="br0">
      <inkml:brushProperty name="width" value="0.05739" units="cm"/>
      <inkml:brushProperty name="height" value="0.05739" units="cm"/>
    </inkml:brush>
  </inkml:definitions>
  <inkml:trace contextRef="#ctx0" brushRef="#br0">47550 52150 383,'25'-71'2,"0"10"3,0 10 4,0 9 4,0 4 2,0 1 3,0-1 3,0 1 2,-2-1 0,-3 1-4,-3-1-2,-2 1-2,-3 1-3,1 3 1,-1 3 0,1 4 0,-7 2 0,-12 4 2,-13 3 1,-12 3 2,-9 3 0,-2 3-1,-3 3 1,-3 4-1,-2 7 0,0 13-2,0 12 0,0 13-2,-4 9-1,-5 6 0,-7 7 0,-5 6-1,-1 7-1,6 10 1,7 10-1,6 9-1,3 4 1,0 1-2,0-1 0,0 1 0,4-6-2,10-8-2,10-10-1,9-9-3,12-12-4,16-11-8,15-14-7,17-11-7,13-17-4,13-18 0,12-19-2,13-18-1,4-17 2,-3-11 1,-3-14 2,-2-11 2,-8-9 2,-8-3 2,-10-3 0,-9-2 3,-10 5 2,-9 16 5,-10 15 5,-8 17 4,-9 17 13,-6 23 18,-6 22 18,-6 22 18,-2 13 5,3 7-12,3 6-10,4 7-12,1 7-6,0 9-4,0 10-3,0 10-4,1 0-4,4-5-3,3-7-3,3-5-4,4-8-5,7-5-5,6-7-4,7-5-6,0-4-6,-2 0-9,-3 0-8,-3 0-8,-4-2-9,-3-3-9,-3-3-9,-2-2-8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3"/>
    </inkml:context>
    <inkml:brush xml:id="br0">
      <inkml:brushProperty name="width" value="0.0456" units="cm"/>
      <inkml:brushProperty name="height" value="0.0456" units="cm"/>
    </inkml:brush>
  </inkml:definitions>
  <inkml:trace contextRef="#ctx0" brushRef="#br0">49350 51800 482,'-41'-24'5,"19"4"10,19 3 10,19 3 10,26-1 8,34-2 5,35-3 5,35-3 5,11 1-2,-8 6-10,-10 7-10,-9 6-10,-4 1-6,4-3-3,3-3-2,3-2-4,-8-1-4,-19 3-6,-18 3-4,-19 4-6,-13 2-8,-6 4-9,-6 3-10,-6 3-9,-9 4-9,-8 7-7,-10 6-7,-9 7-8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4"/>
    </inkml:context>
    <inkml:brush xml:id="br0">
      <inkml:brushProperty name="width" value="0.0554" units="cm"/>
      <inkml:brushProperty name="height" value="0.0554" units="cm"/>
    </inkml:brush>
  </inkml:definitions>
  <inkml:trace contextRef="#ctx0" brushRef="#br0">50700 50750 397,'-24'-75'2,"4"0"6,3 0 6,3 0 4,4 14 12,7 28 15,6 28 16,7 29 15,-1 21 2,-6 16-14,-6 15-14,-6 17-13,-6 14-9,-2 17-2,-3 15-3,-3 16-3,-4 15-5,-3 16-8,-3 15-7,-2 17-10,0 5-7,7-3-9,6-3-9,7-2-9,2-12-4,1-19 3,-1-18 0,1-19 3,1-22-2,3-25-4,3-25-6,4-25-4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5"/>
    </inkml:context>
    <inkml:brush xml:id="br0">
      <inkml:brushProperty name="width" value="0.04419" units="cm"/>
      <inkml:brushProperty name="height" value="0.04419" units="cm"/>
    </inkml:brush>
  </inkml:definitions>
  <inkml:trace contextRef="#ctx0" brushRef="#br0">55450 50600 497,'0'-47'9,"0"6"17,0 7 18,0 6 17,-4 9 3,-5 13-11,-7 12-11,-5 13-11,-11 12-7,-11 13-3,-14 12-1,-11 13-4,-11 7 0,-5 4-2,-7 3 1,-5 3-2,-6 1-1,-3 1-4,-3-1-3,-2 1-3,0-1-2,7 1 1,6-1 0,7 1 1,7-7 0,9-12-3,10-13 0,10-12-2,19-10 0,32-6 0,31-6 1,32-6 1,22-7 0,17-6 1,15-6 1,16-6 1,5-2 1,-2 3-1,-3 3 2,-3 4-1,-1 1-3,4 0-5,3 0-6,3 0-7,-5 1-3,-12 4-1,-13 3-3,-12 3-1,-12 1-2,-8 1-6,-10-1-4,-9 1-4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5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55200 50900 435,'-66'-69'0,"19"13"0,19 12 0,19 13 0,9 6 5,0 0 13,0 0 11,0 0 13,0 12 7,0 26 7,0 24 5,0 26 6,-2 19-2,-3 17-11,-3 15-11,-2 16-11,-6 20-9,-6 25-9,-6 25-8,-6 25-8,-4 14-10,1 3-12,-1 3-12,1 4-11,2-20-3,7-40 7,6-40 7,7-41 6,4-26-1,3-8-11,3-10-10,4-9-10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6"/>
    </inkml:context>
    <inkml:brush xml:id="br0">
      <inkml:brushProperty name="width" value="0.06469" units="cm"/>
      <inkml:brushProperty name="height" value="0.06469" units="cm"/>
    </inkml:brush>
  </inkml:definitions>
  <inkml:trace contextRef="#ctx0" brushRef="#br0">56700 51200 340,'1'-46'8,"4"10"16,3 10 16,3 9 17,1 18 4,1 29-7,-1 28-8,1 28-7,-3 17-7,-2 6-7,-3 7-6,-3 6-7,-7 4-5,-9 4-2,-10 3-4,-8 3-2,-6-5-2,1-12-3,-1-13-3,1-12-2,1-13-1,3-12 0,3-13-1,4-12 0,13-26-2,26-36-4,24-39-4,26-36-4,13-23-1,4-6 4,3-6 3,3-6 4,3-6 2,3-2 3,3-3 2,4-3 2,-4 8 5,-9 23 5,-10 22 6,-8 22 6,-9 15 2,-6 9-2,-6 10-2,-6 10-2,-4 5 2,1 4 9,-1 3 6,1 3 9,-4 12 4,-6 22 4,-6 22 3,-6 23 3,-7 13-2,-6 6-10,-6 7-8,-6 6-8,-2 4-7,3 4-3,3 3-4,4 3-3,-1 1-4,-3 1-6,-3-1-5,-2 1-4,-1-1-7,3 1-6,3-1-8,4 1-6,2-6-2,4-8 6,3-10 5,3-9 4,-1-10-4,-2-9-13,-3-10-15,-3-8-13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9"/>
    </inkml:context>
    <inkml:brush xml:id="br0">
      <inkml:brushProperty name="width" value="0.04612" units="cm"/>
      <inkml:brushProperty name="height" value="0.04612" units="cm"/>
    </inkml:brush>
  </inkml:definitions>
  <inkml:trace contextRef="#ctx0" brushRef="#br0">27900 57200 477,'-24'-25'0,"4"0"0,3 0 0,3 0 0,1 1 4,1 4 11,-1 3 10,1 3 10,-1 6 4,1 9-2,-1 10-1,1 10-2,1 14-2,3 23-3,3 22-2,4 22-4,-3 13-2,-5 7-4,-7 6-4,-5 7-4,-6-1-3,-3-6-1,-3-6-1,-2-6-1,-1-6-2,3-2-1,3-3-2,4-3-2,1-9-2,0-11-2,0-14-3,0-11-3,14-25-3,28-33-5,28-35-5,29-34-4,18-26 0,9-15 1,10-15 4,10-16 2,0-4 3,-5 10 4,-7 10 4,-5 9 4,-11 12 4,-11 16 5,-14 15 5,-11 17 4,-11 13 6,-5 13 7,-7 12 7,-5 13 7,-8 12 2,-5 13-2,-7 12-1,-5 13-2,-4 10-3,0 10-3,0 10-5,0 9-2,0 6-5,0 3-2,0 3-4,0 4-3,0 1-1,0 0 1,0 0 1,0 0 0,0 0-8,0 0-21,0 0-20,0 0-20,0-7-5,0-11 12,0-14 10,0-11 11,3-11 3,6-5-6,7-7-5,6-5-6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03"/>
    </inkml:context>
    <inkml:brush xml:id="br0">
      <inkml:brushProperty name="width" value="0.05456" units="cm"/>
      <inkml:brushProperty name="height" value="0.05456" units="cm"/>
      <inkml:brushProperty name="color" value="#00BFF3"/>
    </inkml:brush>
  </inkml:definitions>
  <inkml:trace contextRef="#ctx0" brushRef="#br0">74450 7750 403,'-24'-24'5,"4"4"12,3 3 11,3 3 11,3 15 9,3 29 8,3 28 8,4 28 7,1 21-3,0 17-12,0 15-13,0 16-12,-2 7-8,-3 1-5,-3-1-3,-2 1-4,-3-7-7,1-12-12,-1-13-9,1-12-12,-3-13-8,-2-12-10,-3-13-8,-3-12-9,-2-16-4,0-19 3,0-18 2,0-19 2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9"/>
    </inkml:context>
    <inkml:brush xml:id="br0">
      <inkml:brushProperty name="width" value="0.03514" units="cm"/>
      <inkml:brushProperty name="height" value="0.03514" units="cm"/>
    </inkml:brush>
  </inkml:definitions>
  <inkml:trace contextRef="#ctx0" brushRef="#br0">30500 57700 625,'10'-46'111,"23"10"-25,22 10-24,22 9-23,15 4-16,9 1-5,10-1-6,10 1-6,2 1-3,-3 3 1,-3 3 1,-2 4 0,-9 5-7,-12 10-18,-13 10-16,-12 9-18,-13 2-7,-12-2 0,-13-3 1,-12-3 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9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30800 58600 617,'-91'0'0,"19"0"0,19 0 0,19 0 0,23-2 9,28-3 20,28-3 20,29-2 18,18-1 4,9 3-13,10 3-14,10 4-12,0 4-14,-5 6-13,-7 7-12,-5 6-12,-6 4-11,-3 4-6,-3 3-7,-2 3-7,-11-2-3,-15-6 2,-15-6 1,-16-6 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29"/>
    </inkml:context>
    <inkml:brush xml:id="br0">
      <inkml:brushProperty name="width" value="0.04793" units="cm"/>
      <inkml:brushProperty name="height" value="0.04793" units="cm"/>
    </inkml:brush>
  </inkml:definitions>
  <inkml:trace contextRef="#ctx0" brushRef="#br0">34150 57900 459,'-25'-47'1,"0"6"3,0 7 3,0 6 2,-2 17 11,-3 28 18,-3 28 18,-2 29 18,-3 15 2,1 3-14,-1 3-15,1 4-14,1-4-9,3-9-3,3-10-2,4-8-4,4-8-2,6-2-3,7-3-3,6-3-3,12-4-5,19-3-11,19-3-9,19-2-10,9-14-3,0-21 4,0-22 3,0-22 4,1-15 2,4-5 1,3-7 0,3-5 1,-5-9 1,-12-9 3,-13-10 2,-12-8 3,-12-4 2,-8 3 1,-10 3 1,-9 4 2,-7 7 2,-3 13 1,-3 12 1,-2 13 1,-6 10 2,-6 10-1,-6 10 0,-6 9 1,-6 6-4,-2 3-5,-3 3-7,-3 4-5,1 5-5,6 10-3,7 10-3,6 9-3,4 2 1,4-2 2,3-3 3,3-3 4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0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35300 58400 537,'48'26'160,"-3"4"-38,-3 3-37,-2 3-39,-5 1-22,-2 1-8,-3-1-7,-3 1-8,-4-1-5,-3 1 0,-3-1-1,-2 1-2,-3-1-5,1 1-11,-1-1-10,1 1-11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0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37050 56800 535,'-24'-35'6,"4"32"21,3 31 21,3 32 20,-1 21 5,-2 13-13,-3 12-12,-3 13-13,1 7-8,6 4-5,7 3-3,6 3-5,3-2-5,0-6-3,0-6-4,0-6-3,1-9-5,4-8-2,3-10-4,3-9-4,3-7-2,3-3-3,3-3-3,4-2-2,1-6 0,0-6 1,0-6 1,0-6 2,-2-6 3,-3-2 2,-3-3 4,-2-3 3,-11-1 4,-15 4 3,-15 3 4,-16 3 4,-12 1-1,-5 1-4,-7-1-4,-5 1-4,-14 4-4,-18 9-2,-19 10-2,-18 10-2,2-3-1,26-11-2,24-14-1,26-11 0,13-9-1,4-3 0,3-3 2,3-2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0"/>
    </inkml:context>
    <inkml:brush xml:id="br0">
      <inkml:brushProperty name="width" value="0.02553" units="cm"/>
      <inkml:brushProperty name="height" value="0.02553" units="cm"/>
    </inkml:brush>
  </inkml:definitions>
  <inkml:trace contextRef="#ctx0" brushRef="#br0">37350 57050 861,'23'-46'0,"-3"10"0,-3 10 0,-2 9 0,6 2 4,20-2 9,18-3 9,20-3 7,2 2 1,-12 10-8,-13 10-9,-12 9-7,-7 7-13,1 7-16,-1 6-15,1 7-15,-4-1-3,-6-6 10,-6-6 10,-6-6 10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1"/>
    </inkml:context>
    <inkml:brush xml:id="br0">
      <inkml:brushProperty name="width" value="0.02249" units="cm"/>
      <inkml:brushProperty name="height" value="0.02249" units="cm"/>
    </inkml:brush>
  </inkml:definitions>
  <inkml:trace contextRef="#ctx0" brushRef="#br0">38150 58300 978,'98'0'-42,"-3"0"19,-3 0 19,-2 0 20,-1 0 7,3 0-4,3 0-3,4 0-4,1 0-7,0 0-11,0 0-10,0 0-10,-2 0-5,-3 0 2,-3 0 1,-2 0 2,-11 0 2,-15 0 5,-15 0 3,-16 0 5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1"/>
    </inkml:context>
    <inkml:brush xml:id="br0">
      <inkml:brushProperty name="width" value="0.04072" units="cm"/>
      <inkml:brushProperty name="height" value="0.04072" units="cm"/>
    </inkml:brush>
  </inkml:definitions>
  <inkml:trace contextRef="#ctx0" brushRef="#br0">40950 56800 540,'-24'-24'3,"4"4"8,3 3 8,3 3 6,7 4 3,14 7-2,11 6-4,14 7-2,11 4-3,14 3-4,11 3-4,14 4-4,3 2-3,-2 4-2,-3 3-1,-3 3-1,-4-1-2,-3-2-2,-3-3-1,-2-3-2,-8-2-1,-8 0 0,-10 0 0,-9 0-1,-9 1 3,-5 4 3,-7 3 4,-5 3 4,-8 6 6,-5 9 6,-7 10 7,-5 10 6,-8 10 4,-5 13 3,-7 12 1,-5 13 2,-8 9-2,-5 6-6,-7 7-6,-5 6-6,-4 4-6,0 4-7,0 3-6,0 3-7,1 3-10,4 3-15,3 3-14,3 4-14,4-4-5,7-9 6,6-10 5,7-8 6,4-18 5,3-25 8,3-25 6,4-25 7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1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42950 56850 501,'-22'-41'8,"6"19"14,7 19 15,6 19 14,3 19 5,0 23-8,0 22-8,0 22-7,-2 13-3,-3 7-2,-3 6 1,-2 7-1,-1 0-2,3-2-4,3-3-6,4-3-3,1-7-5,0-9-5,0-10-3,0-8-4,1-9-2,4-6 1,3-6 1,3-6 0,3-9-3,3-8-7,3-10-8,4-9-8,-15-7-3,-31-3 1,-31-3 0,-31-2 1,-12-8 3,10-8 5,10-10 6,9-9 6,-1-9-3,-8-5-12,-10-7-10,-9-5-12,2-3-1,17 4 9,15 3 10,16 3 8,9 4 7,3 7 3,3 6 3,4 7 4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2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42800 57050 608,'96'-115'6,"-5"23"11,-7 22 11,-5 22 10,-1 15 5,6 9-2,7 10-4,6 10-2,-1 4-4,-5 0-6,-7 0-5,-5 0-4,-8 3-4,-5 6 1,-7 7-1,-5 6 1,-8 3-8,-5 0-18,-7 0-15,-5 0-18,-8 0-9,-5 0-5,-7 0-3,-5 0-4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03"/>
    </inkml:context>
    <inkml:brush xml:id="br0">
      <inkml:brushProperty name="width" value="0.05879" units="cm"/>
      <inkml:brushProperty name="height" value="0.05879" units="cm"/>
      <inkml:brushProperty name="color" value="#00BFF3"/>
    </inkml:brush>
  </inkml:definitions>
  <inkml:trace contextRef="#ctx0" brushRef="#br0">74500 7550 374,'48'-43'47,"-3"17"2,-3 15 2,-2 16 2,-1 12-1,3 9-4,3 10-2,4 10-4,-3 8-3,-5 10-5,-7 10-4,-5 9-3,-8 9-5,-5 9-3,-7 10-4,-5 10-3,-9 8-2,-9 10-1,-10 10 0,-8 9-1,-14 1-5,-15-6-7,-15-6-9,-16-6-8,-8-10-8,0-12-10,0-13-8,0-12-9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32"/>
    </inkml:context>
    <inkml:brush xml:id="br0">
      <inkml:brushProperty name="width" value="0.05763" units="cm"/>
      <inkml:brushProperty name="height" value="0.05763" units="cm"/>
    </inkml:brush>
  </inkml:definitions>
  <inkml:trace contextRef="#ctx0" brushRef="#br0">45000 57800 381,'48'-50'-4,"-3"0"9,-3 0 9,-2 0 10,-5-2 3,-2-3-4,-3-3-4,-3-2-4,-6 2-3,-5 9-1,-7 10-2,-5 10-2,-9 4 1,-9 0 1,-10 0 2,-8 0 2,-11 9 0,-8 19-2,-10 19-1,-9 19-2,-5 13 0,0 10 2,0 10 0,0 9 1,1 7 1,4 7 1,3 6 0,3 7 0,3 0 1,3-2-2,3-3-1,4-3 0,5-6-3,10-5 0,10-7-3,9-5-2,4-9-1,1-9-1,-1-10-1,1-8-1,12-11-5,25-8-11,25-10-9,25-9-10,14-13-2,3-16 4,3-15 6,4-15 4,-3-12 3,-5-6 2,-7-6 1,-5-6 2,-11-1 2,-11 7 0,-14 6 2,-11 7 1,-9 7 5,-3 9 8,-3 10 9,-2 10 9,-5 11 12,-2 17 16,-3 15 16,-3 16 15,-2 10 1,0 7-16,0 6-15,0 7-15,3 4-10,6 3-6,7 3-4,6 4-6,4 1-6,4 0-5,3 0-6,3 0-6,-1-2-8,-2-3-6,-3-3-9,-3-2-7,-2-6-1,0-6 6,0-6 6,0-6 7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10"/>
    </inkml:context>
    <inkml:brush xml:id="br0">
      <inkml:brushProperty name="width" value="0.02641" units="cm"/>
      <inkml:brushProperty name="height" value="0.02641" units="cm"/>
      <inkml:brushProperty name="color" value="#00BFF3"/>
    </inkml:brush>
  </inkml:definitions>
  <inkml:trace contextRef="#ctx0" brushRef="#br0">72900 19200 833,'7'-27'5,"-33"-3"10,-35-3 11,-34-2 11,1 10-1,38 25-10,37 25-10,38 25-10,18 7-16,1-8-17,-1-10-19,1-9-19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2"/>
    </inkml:context>
    <inkml:brush xml:id="br0">
      <inkml:brushProperty name="width" value="0.05649" units="cm"/>
      <inkml:brushProperty name="height" value="0.05649" units="cm"/>
      <inkml:brushProperty name="color" value="#6ADCAB"/>
    </inkml:brush>
  </inkml:definitions>
  <inkml:trace contextRef="#ctx0" brushRef="#br0">57500 36200 389,'1'-43'10,"4"17"21,3 15 21,3 16 20,1 13 4,1 14-11,-1 11-12,1 14-12,-3 10-8,-2 9-4,-3 10-4,-3 10-3,-2 5-3,0 4-1,0 3-1,0 3-2,-4 7-1,-5 14-4,-7 11-4,-5 14-3,-4 7-5,0 3-4,0 3-4,0 4-4,1-12-3,4-24-3,3-26-1,3-24-2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3"/>
    </inkml:context>
    <inkml:brush xml:id="br0">
      <inkml:brushProperty name="width" value="0.0469" units="cm"/>
      <inkml:brushProperty name="height" value="0.0469" units="cm"/>
      <inkml:brushProperty name="color" value="#6ADCAB"/>
    </inkml:brush>
  </inkml:definitions>
  <inkml:trace contextRef="#ctx0" brushRef="#br0">57650 37500 469,'23'-24'5,"-3"4"13,-3 3 11,-2 3 11,2 1 6,9 1 1,10-1 0,10 1 1,10-1-4,13 1-5,12-1-7,13 1-6,4-1-4,-3 1-2,-3-1-3,-2 1-1,-5-1-3,-2 1-3,-3-1-3,-3 1-3,-7-1-4,-9 1-6,-10-1-6,-8 1-7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3"/>
    </inkml:context>
    <inkml:brush xml:id="br0">
      <inkml:brushProperty name="width" value="0.066" units="cm"/>
      <inkml:brushProperty name="height" value="0.066" units="cm"/>
      <inkml:brushProperty name="color" value="#6ADCAB"/>
    </inkml:brush>
  </inkml:definitions>
  <inkml:trace contextRef="#ctx0" brushRef="#br0">59300 35400 333,'0'-49'3,"0"4"5,0 3 6,0 3 6,0 3 4,0 3 3,0 3 2,0 4 3,0 11 5,0 23 9,0 22 9,0 22 9,0 21-1,0 22-8,0 22-10,0 23-8,-4 19-6,-5 19-6,-7 19-4,-5 19-5,-4 16-6,0 17-5,0 15-8,0 16-5,-2 15-4,-3 16-3,-3 15-1,-2 17-2,2-9-6,9-31-11,10-31-11,10-31-10,5-37-8,4-40-4,3-40-5,3-41-3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3"/>
    </inkml:context>
    <inkml:brush xml:id="br0">
      <inkml:brushProperty name="width" value="0.04121" units="cm"/>
      <inkml:brushProperty name="height" value="0.04121" units="cm"/>
      <inkml:brushProperty name="color" value="#6ADCAB"/>
    </inkml:brush>
  </inkml:definitions>
  <inkml:trace contextRef="#ctx0" brushRef="#br0">62100 34950 533,'117'48'178,"-16"-3"-46,-15-3-43,-15-2-45,-11 0-27,-2 7-11,-3 6-9,-3 7-11,-9 4-11,-11 3-8,-14 3-10,-11 4-10,-12-3-1,-9-5 11,-10-7 8,-8-5 9,-4-8 2,3-5-6,3-7-6,4-5-6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4"/>
    </inkml:context>
    <inkml:brush xml:id="br0">
      <inkml:brushProperty name="width" value="0.06123" units="cm"/>
      <inkml:brushProperty name="height" value="0.06123" units="cm"/>
      <inkml:brushProperty name="color" value="#6ADCAB"/>
    </inkml:brush>
  </inkml:definitions>
  <inkml:trace contextRef="#ctx0" brushRef="#br0">61350 36200 359,'-113'25'32,"26"0"2,24 0 3,26 0 3,15 1 0,6 4-2,7 3-2,6 3-2,3 6-4,0 9-3,0 10-4,0 10-4,-2 5-2,-3 4-3,-3 3-3,-2 3-1,-5-1-4,-2-2-3,-3-3-5,-3-3-4,5-17-9,17-27-13,15-28-14,16-28-15,18-21 0,22-12 11,22-13 11,23-12 11,8-2 9,-3 9 6,-3 10 5,-2 10 7,-6 8 3,-6 10 1,-6 10 2,-6 9 1,-12 7 3,-15 7 6,-15 6 6,-16 7 6,-12 5 1,-5 7-5,-7 6-3,-5 7-5,-14 8-3,-18 14-2,-19 11-3,-18 14-2,-14 3-4,-5-2-5,-7-3-7,-5-3-5,-3-7-3,4-9-2,3-10-2,3-8-1,3-8 1,3-2 5,3-3 4,4-3 5,5-4 4,10-3 4,10-3 5,9-2 4,15-5 4,22-2 4,22-3 4,23-3 4,19-4-1,19-3-4,19-3-4,19-2-6,12-6-4,6-6-4,7-6-6,6-6-4,-2-2-4,-9 3-2,-10 3-3,-8 4-3,-14 4-1,-15 6-2,-15 7 0,-16 6-2,-15-2-2,-11-9-3,-14-10-3,-11-8-4,-12-8 0,-9-2 3,-10-3 1,-8-3 2,-6-2 4,1 0 4,-1 0 5,1 0 5,1 3 6,3 6 7,3 7 6,4 6 7,1 12 12,0 19 13,0 19 16,0 19 15,1 15 2,4 13-11,3 12-9,3 13-11,3 10-8,3 10-5,3 10-6,4 9-6,1 9-2,0 9-3,0 10-1,0 10-1,-2 0-3,-3-5-5,-3-7-6,-2-5-4,-5-14-6,-2-18-4,-3-19-6,-3-18-5,-13-23-4,-22-24-5,-22-26-4,-21-24-4,-6-20 2,14-11 9,11-14 8,14-11 10,11-9 5,14-3 5,11-3 4,14-2 4,11-5 2,14-2 3,11-3 2,14-3 2,11 2 0,14 10 0,11 10-2,14 9 0,8 4-4,7 1-5,6-1-5,7 1-5,0 1-6,-2 3-6,-3 3-6,-3 4-5,-4-1-3,-3-3 2,-3-3 1,-2-2 2,-3-3 2,1 1 5,-1-1 3,1 1 4,-4-1 3,-6 1 0,-6-1 2,-6 1 1,-10 2 5,-12 7 9,-13 6 9,-12 7 9,-7 18 13,1 31 16,-1 32 18,1 31 15,-4 18 1,-6 7-17,-6 6-17,-6 7-16,-4-4-13,1-12-10,-1-13-8,1-12-9,1-9-6,3-2-3,3-3-3,4-3-3,1-13-10,0-22-17,0-22-17,0-21-16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4"/>
    </inkml:context>
    <inkml:brush xml:id="br0">
      <inkml:brushProperty name="width" value="0.06367" units="cm"/>
      <inkml:brushProperty name="height" value="0.06367" units="cm"/>
      <inkml:brushProperty name="color" value="#6ADCAB"/>
    </inkml:brush>
  </inkml:definitions>
  <inkml:trace contextRef="#ctx0" brushRef="#br0">64250 35400 345,'3'-102'79,"6"47"-5,7 47-2,6 48-5,1 38-6,-3 31-9,-3 32-9,-2 31-9,-5 21-5,-2 14-3,-3 11-2,-3 14-1,-6 18-3,-5 25-4,-7 25-2,-5 25-4,-3 18-3,4 14-4,3 11-2,3 14-5,3-7-8,3-25-15,3-25-14,4-25-14,2-30-9,4-34 0,3-35-2,3-33-1,1-33 3,1-27 6,-1-28 8,1-28 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5"/>
    </inkml:context>
    <inkml:brush xml:id="br0">
      <inkml:brushProperty name="width" value="0.04138" units="cm"/>
      <inkml:brushProperty name="height" value="0.04138" units="cm"/>
      <inkml:brushProperty name="color" value="#6ADCAB"/>
    </inkml:brush>
  </inkml:definitions>
  <inkml:trace contextRef="#ctx0" brushRef="#br0">63750 37600 531,'-13'-44'61,"26"13"5,24 12 3,26 13 5,15 15-7,6 19-16,7 19-17,6 19-17,-1 9-9,-5 0 0,-7 0-2,-5 0 0,-9-7-5,-9-11-8,-10-14-10,-8-11-9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5"/>
    </inkml:context>
    <inkml:brush xml:id="br0">
      <inkml:brushProperty name="width" value="0.04393" units="cm"/>
      <inkml:brushProperty name="height" value="0.04393" units="cm"/>
      <inkml:brushProperty name="color" value="#6ADCAB"/>
    </inkml:brush>
  </inkml:definitions>
  <inkml:trace contextRef="#ctx0" brushRef="#br0">65500 35950 500,'4'-47'12,"10"6"21,10 7 23,9 6 23,9 6 4,9 6-12,10 7-12,10 6-12,4 7-14,0 10-13,0 10-14,0 9-12,-7 7-14,-11 7-11,-14 6-13,-11 7-11,-14 0-4,-11-2 1,-14-3 3,-11-3 2,-7-6 4,0-5 6,0-7 7,0-5 6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04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74600 11050 474,'-25'232'88,"0"-33"-12,0-35-11,0-34-11,3-21-9,6-6-3,7-6-5,6-6-4,3-9-5,0-8-6,0-10-5,0-9-7,4-10-4,10-9-4,10-10-3,9-8-3,7-12-2,7-12 3,6-13 2,7-12 2,8-16-1,14-19-6,11-18-4,14-19-6,2-12-1,-6-2 2,-6-3 1,-6-3 2,-12 1 3,-15 6 4,-15 7 5,-16 6 4,-16 9 3,-16 13-1,-15 12 1,-15 13-1,-17 12 0,-15 13-1,-15 12 0,-16 13-1,-15 12-3,-11 13-7,-14 12-5,-11 13-6,3 6-14,23 0-19,22 0-19,22 0-21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6"/>
    </inkml:context>
    <inkml:brush xml:id="br0">
      <inkml:brushProperty name="width" value="0.05966" units="cm"/>
      <inkml:brushProperty name="height" value="0.05966" units="cm"/>
      <inkml:brushProperty name="color" value="#6ADCAB"/>
    </inkml:brush>
  </inkml:definitions>
  <inkml:trace contextRef="#ctx0" brushRef="#br0">65500 36800 368,'-43'6'12,"17"13"25,15 12 24,16 13 25,5 9 2,-2 6-16,-3 7-19,-3 6-16,-6 3-12,-5 0-6,-7 0-4,-5 0-5,-6 0-4,-3 0-5,-3 0-4,-2 0-5,6-19-7,20-37-12,18-38-12,20-37-12,16-24-2,16-9 7,15-10 7,17-8 8,5 0 4,-3 14 4,-3 11 4,-2 14 3,-8 10 8,-8 9 16,-10 10 14,-9 10 14,-10 14 9,-9 23 1,-10 22 1,-8 22 3,-15 13-5,-19 7-8,-18 6-10,-19 7-8,-10-1-8,1-6-5,-1-6-4,1-6-6,2-9-6,7-8-7,6-10-7,7-9-7,21-10-3,38-9 2,37-10 2,38-8 2,15-4 4,-6 3 8,-6 3 7,-6 4 9,-9 1 4,-8 0 1,-10 0 2,-9 0 0,-21 6 0,-31 13-4,-31 12-4,-31 13-3,-23 9-3,-11 6-2,-14 7-2,-11 6-3,-7 3-1,0 0-2,0 0-1,0 0-1,3-4 3,6-5 8,7-7 6,6-5 9,7-8 3,10-5-2,10-7 0,9-5-1,27-11 9,48-11 20,47-14 20,47-11 21,23-9 0,0-3-16,0-3-19,0-2-17,10 0-9,23 7-3,22 6-1,22 7-3,1 5-9,-19 7-19,-18 6-17,-19 7-19,-21 2-6,-21 1 6,-22-1 7,-22 1 6,-15 1 0,-5 3-7,-7 3-6,-5 4-7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6"/>
    </inkml:context>
    <inkml:brush xml:id="br0">
      <inkml:brushProperty name="width" value="0.03811" units="cm"/>
      <inkml:brushProperty name="height" value="0.03811" units="cm"/>
      <inkml:brushProperty name="color" value="#6ADCAB"/>
    </inkml:brush>
  </inkml:definitions>
  <inkml:trace contextRef="#ctx0" brushRef="#br0">69350 37600 577,'43'-18'259,"-11"17"-118,-14 15-119,-11 16-118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6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68800 38625 333,'157'63'167,"51"46"-1,49 47 1,51 47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9"/>
    </inkml:context>
    <inkml:brush xml:id="br0">
      <inkml:brushProperty name="width" value="0.03926" units="cm"/>
      <inkml:brushProperty name="height" value="0.03926" units="cm"/>
      <inkml:brushProperty name="color" value="#6ADCAB"/>
    </inkml:brush>
  </inkml:definitions>
  <inkml:trace contextRef="#ctx0" brushRef="#br0">73500 37250 560,'-24'-36'87,"4"28"-13,3 28-15,3 29-14,1 10-11,1-6-5,-1-6-7,1-6-6,-1-2-4,1 3-2,-1 3-3,1 4-2,-3 7-1,-2 13 0,-3 12 1,-3 13 1,1 2-1,6-5-1,7-7 0,6-5-1,3-8-1,0-5 0,0-7-2,0-5 0,7-9-1,17-9-3,15-10-2,16-8-1,10-20-2,7-28 1,6-28-1,7-27 0,-1-15 0,-6 0 0,-6 0 0,-6 0 0,-2-5 0,3-9 1,3-10 0,4-8 1,-9 2 2,-18 16 1,-19 15 3,-18 17 2,-14 11 2,-5 10 1,-7 10 2,-5 9 2,-6 6 1,-3 3-1,-3 3-1,-2 4 0,-8 5-5,-8 10-10,-10 10-9,-9 9-10,-1 9-6,10 9-5,10 10-3,9 10-5,9 0-1,9-5 3,10-7 2,10-5 2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8:59"/>
    </inkml:context>
    <inkml:brush xml:id="br0">
      <inkml:brushProperty name="width" value="0.04244" units="cm"/>
      <inkml:brushProperty name="height" value="0.04244" units="cm"/>
      <inkml:brushProperty name="color" value="#6ADCAB"/>
    </inkml:brush>
  </inkml:definitions>
  <inkml:trace contextRef="#ctx0" brushRef="#br0">75200 37400 518,'3'71'126,"6"-5"-26,7-7-26,6-5-25,3-4-16,0 0-4,0 0-5,0 0-4,-2 0-5,-3 0-6,-3 0-7,-2 0-5,-5 0-8,-2 0-8,-3 0-11,-3 0-8,-1-4-10,4-5-10,3-7-10,3-5-11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0"/>
    </inkml:context>
    <inkml:brush xml:id="br0">
      <inkml:brushProperty name="width" value="0.05038" units="cm"/>
      <inkml:brushProperty name="height" value="0.05038" units="cm"/>
      <inkml:brushProperty name="color" value="#6ADCAB"/>
    </inkml:brush>
  </inkml:definitions>
  <inkml:trace contextRef="#ctx0" brushRef="#br0">77150 36400 436,'1'-46'6,"4"10"11,3 10 11,3 9 12,9 6 3,16 3-3,15 3-5,17 4-4,5 5-3,-3 10-4,-3 10-2,-2 9-3,-6 4-2,-6 1-3,-6-1-1,-6 1-3,-9 4-2,-8 9 0,-10 10-2,-9 10-1,-7 4-2,-3 0-1,-3 0-3,-2 0-1,-8 0 0,-8 0 0,-10 0 2,-9 0 1,-9 0-2,-5 0-5,-7 0-5,-5 0-5,-3-4-1,4-5 3,3-7 3,3-5 3,3-8 2,3-5 3,3-7 3,4-5 1,13-3 8,26 4 10,24 3 12,26 3 10,16-2 2,10-6-8,10-6-10,9-6-7,9-6-7,9-2-4,10-3-3,10-3-5,2-4-2,-3-3-3,-3-3-1,-2-2-3,-6-3 0,-6 1 0,-6-1 0,-6 1 0,-9 1 2,-8 3 2,-10 3 1,-9 4 3,-16 4-8,-22 6-17,-22 7-17,-21 6-17,-10 1-8,3-3 2,3-3 4,4-2 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1"/>
    </inkml:context>
    <inkml:brush xml:id="br0">
      <inkml:brushProperty name="width" value="0.05286" units="cm"/>
      <inkml:brushProperty name="height" value="0.05286" units="cm"/>
      <inkml:brushProperty name="color" value="#6ADCAB"/>
    </inkml:brush>
  </inkml:definitions>
  <inkml:trace contextRef="#ctx0" brushRef="#br0">79400 37200 416,'32'-24'107,"17"4"-15,15 3-16,16 3-16,10 1-11,7 1-7,6-1-7,7 1-6,-1 1-5,-6 3-3,-6 3-3,-6 4-3,-6 1-4,-2 0-7,-3 0-5,-3 0-7,-6 0-12,-5 0-20,-7 0-20,-5 0-18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2"/>
    </inkml:context>
    <inkml:brush xml:id="br0">
      <inkml:brushProperty name="width" value="0.05522" units="cm"/>
      <inkml:brushProperty name="height" value="0.05522" units="cm"/>
      <inkml:brushProperty name="color" value="#6ADCAB"/>
    </inkml:brush>
  </inkml:definitions>
  <inkml:trace contextRef="#ctx0" brushRef="#br0">82550 35750 398,'1'-35'9,"4"32"18,3 31 17,3 32 18,-2 21 7,-6 13-5,-6 12-4,-6 13-6,-7 7-5,-6 4-7,-6 3-8,-6 3-7,-6 3-5,-2 3-5,-3 3-5,-3 4-5,-1-3-4,4-5-5,3-7-5,3-5-4,4-4-11,7 0-14,6 0-15,7 0-16,5-11-3,7-22 9,6-22 8,7-21 8,4-17 5,3-8 1,3-10-1,4-9 1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2"/>
    </inkml:context>
    <inkml:brush xml:id="br0">
      <inkml:brushProperty name="width" value="0.05265" units="cm"/>
      <inkml:brushProperty name="height" value="0.05265" units="cm"/>
      <inkml:brushProperty name="color" value="#6ADCAB"/>
    </inkml:brush>
  </inkml:definitions>
  <inkml:trace contextRef="#ctx0" brushRef="#br0">83750 36700 417,'-47'96'149,"6"-5"-33,7-7-31,6-5-33,4-8-17,4-5-3,3-7-4,3-5-3,4-4-4,7 0-4,6 0-5,7 0-3,7-5-8,9-9-8,10-10-11,10-8-9,7-14-4,6-15 0,7-15 0,6-16 0,-1-12 2,-5-5 2,-7-7 3,-5-5 2,-9-4 2,-9 0 4,-10 0 3,-8 0 3,-6 3 3,1 6 2,-1 7 3,1 6 1,-6 6 4,-8 6 1,-10 7 4,-9 6 3,-7 4 1,-3 4 0,-3 3-1,-2 3 1,-5 3-1,-2 3 0,-3 3-1,-3 4-1,-1 4-3,4 6-5,3 7-7,3 6-5,10-1-6,20-5-7,18-7-7,20-5-6,6-4-2,-2 0 7,-3 0 4,-3 0 7,-2 0 2,0 0 3,0 0 2,0 0 1,0 0 2,0 0-1,0 0 0,0 0 0,0 0 0,0 0 2,0 0 0,0 0 2,-5-2 1,-9-3-1,-10-3 0,-8-2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3"/>
    </inkml:context>
    <inkml:brush xml:id="br0">
      <inkml:brushProperty name="width" value="0.05373" units="cm"/>
      <inkml:brushProperty name="height" value="0.05373" units="cm"/>
      <inkml:brushProperty name="color" value="#6ADCAB"/>
    </inkml:brush>
  </inkml:definitions>
  <inkml:trace contextRef="#ctx0" brushRef="#br0">81650 35350 409,'-38'-24'9,"26"4"20,24 3 18,26 3 19,21 7 5,19 14-8,19 11-8,19 14-9,2 7-7,-11 3-6,-14 3-6,-11 4-6,-11 5-4,-5 10-2,-7 10-1,-5 9-1,-9 7-2,-9 7-4,-10 6-2,-8 7-2,-12 4-4,-12 3-3,-13 3-3,-12 4-2,-12 1-1,-8 0 1,-10 0 1,-9 0 1,-4-2-1,4-3-4,3-3-6,3-2-3,1-6-1,1-6 4,-1-6 3,1-6 4,2-7 4,7-6 5,6-6 4,7-6 4,24-16 1,44-25 0,44-25 0,44-25-2,23-15-4,3-2-9,3-3-9,4-3-9,2-2-7,4 0-6,3 0-4,3 0-7,-15 3-1,-30 6 2,-32 7 3,-30 6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6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12400 2600 525,'117'135'158,"-16"-27"-39,-15-28-39,-15-28-39,-12-15-21,-6 1-1,-6-1-3,-6 1-2,-4-1-6,1 1-10,-1-1-10,1 1-9,-4-1-12,-6 1-15,-6-1-14,-6 1-16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4"/>
    </inkml:context>
    <inkml:brush xml:id="br0">
      <inkml:brushProperty name="width" value="0.05543" units="cm"/>
      <inkml:brushProperty name="height" value="0.05543" units="cm"/>
      <inkml:brushProperty name="color" value="#6ADCAB"/>
    </inkml:brush>
  </inkml:definitions>
  <inkml:trace contextRef="#ctx0" brushRef="#br0">85000 36600 396,'-47'118'194,"6"-11"-46,7-14-45,6-11-46,6-11-25,6-5-6,7-7-7,6-5-5,6-4-6,6 0-5,7 0-6,6 0-4,6-7-5,6-11-4,7-14-4,6-11-4,6-9-2,6-3 1,7-3 2,6-2 0,-1-8 2,-5-8 3,-7-10 5,-5-9 2,-6-5 3,-3 0 2,-3 0 1,-2 0 1,-6-4 3,-6-5 1,-6-7 1,-6-5 2,-6-3 1,-2 4-1,-3 3 0,-3 3-1,-4 3-1,-3 3-1,-3 3-2,-2 4 0,-8 5-2,-8 10 0,-10 10-1,-9 9-1,-9 4-1,-5 1-4,-7-1-3,-5 1-2,-1 4-5,6 9-5,7 10-6,6 10-4,6 5-3,6 4 0,7 3 1,6 3 1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5"/>
    </inkml:context>
    <inkml:brush xml:id="br0">
      <inkml:brushProperty name="width" value="0.06191" units="cm"/>
      <inkml:brushProperty name="height" value="0.06191" units="cm"/>
      <inkml:brushProperty name="color" value="#6ADCAB"/>
    </inkml:brush>
  </inkml:definitions>
  <inkml:trace contextRef="#ctx0" brushRef="#br0">87350 36800 355,'1'-115'62,"4"23"-11,3 22-10,3 22-11,1 10-7,1 1-7,-1-1-5,1 1-5,-4-1-1,-6 1 3,-6-1 4,-6 1 4,-9 4 2,-8 9-1,-10 10 1,-9 10 0,-5 7-1,0 6-2,0 7 0,0 6-1,0 9-2,0 13 0,0 12-1,0 13-1,1 4-1,4-3 1,3-3 0,3-2 0,3-1 0,3 3-1,3 3 0,4 4-1,2-3 0,4-5-2,3-7-1,3-5-2,3-4-3,3 0-6,3 0-5,4 0-7,15-10-6,28-18-7,28-19-8,29-18-8,7-14 0,-12-5 6,-13-7 7,-12-5 6,-9-4 6,-2 0 3,-3 0 4,-3 0 4,-9 3 4,-11 6 4,-14 7 3,-11 6 4,-6 13 13,4 23 21,3 22 22,3 22 20,3 12 3,3 3-16,3 3-16,4 4-17,-1-3-11,-3-5-6,-3-7-5,-2-5-6,-1-4-6,3 0-3,3 0-5,4 0-4,-1 0-5,-3 0-5,-3 0-5,-2 0-6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6"/>
    </inkml:context>
    <inkml:brush xml:id="br0">
      <inkml:brushProperty name="width" value="0.05238" units="cm"/>
      <inkml:brushProperty name="height" value="0.05238" units="cm"/>
      <inkml:brushProperty name="color" value="#6ADCAB"/>
    </inkml:brush>
  </inkml:definitions>
  <inkml:trace contextRef="#ctx0" brushRef="#br0">88950 36850 420,'4'-44'10,"10"13"21,10 12 20,9 13 21,12 6 6,16 0-8,15 0-9,17 0-9,8 0-8,4 0-8,3 0-7,3 0-8,-4 1-6,-8 4-7,-10 3-7,-9 3-5,-7 3-15,-3 3-20,-3 3-22,-2 4-20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6"/>
    </inkml:context>
    <inkml:brush xml:id="br0">
      <inkml:brushProperty name="width" value="0.05205" units="cm"/>
      <inkml:brushProperty name="height" value="0.05205" units="cm"/>
      <inkml:brushProperty name="color" value="#6ADCAB"/>
    </inkml:brush>
  </inkml:definitions>
  <inkml:trace contextRef="#ctx0" brushRef="#br0">91250 36100 422,'70'-44'37,"-9"13"5,-10 12 4,-8 13 5,-6 6-1,1 0-7,-1 0-6,1 0-7,2 4-4,7 10 0,6 10-1,7 9 0,-1 7-1,-6 7-3,-6 6-3,-6 7-2,-9 2-3,-8 1-2,-10-1-3,-9 1-2,-10 1-2,-9 3-2,-10 3-3,-8 4-1,-14 2-2,-15 4 2,-15 3 1,-16 3 0,-8-2-3,0-6-10,0-6-9,0-6-10,0-7-2,0-6 4,0-6 2,0-6 5,6-7 3,13-6 3,12-6 4,13-6 3,15-2 9,19 3 18,19 3 16,19 4 17,15-3 4,13-5-10,12-7-9,13-5-9,9-4-8,6 0-5,7 0-7,6 0-4,1 0-7,-3 0-6,-3 0-6,-2 0-6,-3-2-6,1-3-5,-1-3-7,1-2-5,-6-3-5,-8 1-7,-10-1-6,-9 1-5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07"/>
    </inkml:context>
    <inkml:brush xml:id="br0">
      <inkml:brushProperty name="width" value="0.06666" units="cm"/>
      <inkml:brushProperty name="height" value="0.06666" units="cm"/>
      <inkml:brushProperty name="color" value="#6ADCAB"/>
    </inkml:brush>
  </inkml:definitions>
  <inkml:trace contextRef="#ctx0" brushRef="#br0">94000 36900 330,'0'-49'3,"0"4"8,0 3 7,0 3 7,3 1 3,6 1-3,7-1-3,6 1-2,1 1-3,-3 3-4,-3 3-4,-2 4-3,-6-1-1,-6-3 0,-6-3 2,-6-2 1,-6-1 0,-2 3 0,-3 3 0,-3 4-1,-4 4 1,-3 6 2,-3 7 1,-2 6 2,-6 7 0,-6 10 2,-6 10 0,-6 9 2,-4 9 0,1 9-1,-1 10 1,1 10-1,-3 8 0,-2 10 0,-3 10 0,-3 9 0,2 1-1,10-6-1,10-6 0,9-6-1,7-6-2,7-2 0,6-3-1,7-3-1,8-7-4,14-9-6,11-10-5,14-8-7,11-15-3,14-19 0,11-18-2,14-19 1,7-15-3,3-8-6,3-10-4,4-9-5,-3-5-2,-5 0 4,-7 0 3,-5 0 4,-11 1 3,-11 4 5,-14 3 6,-11 3 4,-9 17 12,-3 31 22,-3 32 21,-2 31 20,-1 21 6,3 14-11,3 11-11,4 14-10,2 3-9,4-2-8,3-3-8,3-3-7,-1-1-5,-2 4 0,-3 3 0,-3 3-1,-1-1-7,4-2-18,3-3-17,3-3-17,-2-7-10,-6-9-2,-6-10-2,-6-8-2,-6-11 2,-2-8 9,-3-10 8,-3-9 8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17"/>
    </inkml:context>
    <inkml:brush xml:id="br0">
      <inkml:brushProperty name="width" value="0.05399" units="cm"/>
      <inkml:brushProperty name="height" value="0.05399" units="cm"/>
      <inkml:brushProperty name="color" value="#6ADCAB"/>
    </inkml:brush>
  </inkml:definitions>
  <inkml:trace contextRef="#ctx0" brushRef="#br0">74100 39550 407,'-93'0'0,"17"0"0,15 0 0,16 0 0,4 0 0,-6 0 0,-6 0-1,-6 0 0,-1-2 0,7-3 1,6-3 0,7-2 0,4-1 0,3 3 2,3 3 1,4 4 0,-1 1 1,-3 0-1,-3 0-1,-2 0 1,-1 0 0,3 0 4,3 0 4,4 0 3,7 0 11,13 0 17,12 0 17,13 0 18,13-5 1,17-9-15,15-10-16,16-8-16,5-6-8,-2 1-4,-3-1-2,-3 1-3,-1 2-3,4 7-2,3 6-4,3 7-2,4 2-1,7 1 0,6-1 1,7 1 1,0 1-1,-2 3 0,-3 3-3,-3 4 0,-1 1-1,4 0 1,3 0 0,3 0 0,1 1 0,1 4 0,-1 3 1,1 3-1,1-1 0,3-2 0,3-3-2,4-3-1,1-1 0,0 4 0,0 3-1,0 3 1,1 1-1,4 1 0,3-1-1,3 1 1,1-3 0,1-2 0,-1-3 1,1-3 0,-3-2 1,-2 0-1,-3 0 1,-3 0 0,2 0 0,10 0 1,10 0-1,9 0 1,4-4 0,1-5 0,-1-7 0,1-5 0,-1-3 1,1 4-1,-1 3 1,1 3-1,-3-1 1,-2-2 0,-3-3 0,-3-3-1,-4-1 1,-3 4 0,-3 3 0,-2 3 0,0 3 1,7 3 1,6 3 0,7 4 2,5-1 0,7-3-1,6-3 0,7-2-1,2-3 1,1 1-1,-1-1 0,1 1 0,1-1 0,3 1 0,3-1 1,4 1 0,4 1-1,6 3 0,7 3-1,6 4-1,1 1-1,-3 0 1,-3 0 0,-2 0 0,-5 0 0,-2 0 1,-3 0-1,-3 0 1,-1 0 1,4 0-1,3 0-1,3 0 1,3 0 0,3 0-1,3 0 0,4 0 0,1 0 0,0 0 0,0 0 0,0 0 1,6 0-1,13 0 0,12 0 0,13 0-2,4-2 1,-3-3 0,-3-3 0,-2-2 0,-3-3 0,1 1-4,-1-1-1,1 1-3,5-1 0,14 1 2,11-1 0,14 1 2,3 1 1,-2 3-3,-3 3 0,-3 4-2,-7-1-2,-9-3-2,-10-3-1,-8-2-2,-12 0-4,-12 7-4,-13 6-4,-12 7-5,-26 2-2,-36 1 2,-39-1 1,-36 1 1,-23-1-1,-6 1-4,-6-1-6,-6 1-3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17"/>
    </inkml:context>
    <inkml:brush xml:id="br0">
      <inkml:brushProperty name="width" value="0.05043" units="cm"/>
      <inkml:brushProperty name="height" value="0.05043" units="cm"/>
      <inkml:brushProperty name="color" value="#6ADCAB"/>
    </inkml:brush>
  </inkml:definitions>
  <inkml:trace contextRef="#ctx0" brushRef="#br0">84750 40050 436,'-38'-22'25,"26"6"2,24 7 2,26 6 0,22 3 2,23 0 2,22 0 1,22 0 1,4 0 1,-12 0-4,-13 0-2,-12 0-3,-15 3-2,-15 6-5,-15 7-3,-16 6-3,-12 4-3,-5 4-2,-7 3-2,-5 3-1,-14 6-2,-18 9-4,-19 10-2,-18 10-3,-17 5-1,-11 4 1,-14 3 2,-11 3 1,0-2-1,17-6-4,15-6-4,16-6-3,13-7 1,14-6 9,11-6 7,14-6 7,14-9 5,20-8 1,18-10 1,20-9 2,22-9 0,29-5-2,28-7-2,28-5-1,14-6-5,0-3-5,0-3-8,0-2-5,-4-1-9,-5 3-10,-7 3-12,-5 4-9,-17 4-2,-24 6 9,-26 7 7,-24 6 9,-15 1-2,-3-3-10,-3-3-10,-2-2-12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19"/>
    </inkml:context>
    <inkml:brush xml:id="br0">
      <inkml:brushProperty name="width" value="0.04649" units="cm"/>
      <inkml:brushProperty name="height" value="0.04649" units="cm"/>
      <inkml:brushProperty name="color" value="#6ADCAB"/>
    </inkml:brush>
  </inkml:definitions>
  <inkml:trace contextRef="#ctx0" brushRef="#br0">83800 43850 473,'-33'-2'12,"34"-3"25,35-3 26,35-2 24,14-3 4,-2 1-18,-3-1-17,-3 1-18,1-1-12,6 1-6,7-1-6,6 1-6,-1 1-6,-5 3-9,-7 3-6,-5 4-8,-9 4-3,-9 6 0,-10 7 1,-8 6 1,-8 6-6,-2 6-10,-3 7-12,-3 6-11,-6-1 0,-5-5 10,-7-7 9,-5-5 11,-8-6 5,-5-3 3,-7-3 1,-5-2 3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19"/>
    </inkml:context>
    <inkml:brush xml:id="br0">
      <inkml:brushProperty name="width" value="0.04067" units="cm"/>
      <inkml:brushProperty name="height" value="0.04067" units="cm"/>
      <inkml:brushProperty name="color" value="#6ADCAB"/>
    </inkml:brush>
  </inkml:definitions>
  <inkml:trace contextRef="#ctx0" brushRef="#br0">84000 45000 540,'-43'-24'0,"17"4"0,15 3 0,16 3 0,13-1 9,14-2 17,11-3 18,14-3 17,8-1 5,7 4-9,6 3-8,7 3-9,2 1-7,1 1-6,-1-1-6,1 1-6,-3 1-6,-2 3-7,-3 3-6,-3 4-8,-1 4-10,4 6-13,3 7-13,3 6-14,-5 1-2,-12-3 9,-13-3 9,-12-2 10,-9-3 5,-2 1 1,-3-1 0,-3 1 1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0"/>
    </inkml:context>
    <inkml:brush xml:id="br0">
      <inkml:brushProperty name="width" value="0.04323" units="cm"/>
      <inkml:brushProperty name="height" value="0.04323" units="cm"/>
      <inkml:brushProperty name="color" value="#6ADCAB"/>
    </inkml:brush>
  </inkml:definitions>
  <inkml:trace contextRef="#ctx0" brushRef="#br0">88650 43650 508,'-49'-16'11,"4"19"22,3 19 21,3 19 22,4 10 3,7 4-15,6 3-16,7 3-16,0 4-11,-2 7-4,-3 6-4,-3 7-6,-1-1-1,4-6 0,3-6 0,3-6 1,1-7-1,1-6-2,-1-6-3,1-6-1,10-7-3,22-6-4,22-6-2,23-6-4,11-13-1,4-19 1,3-18 1,3-19 2,-4-10 0,-8 1 1,-10-1-1,-9 1 1,-9-4 1,-5-6 0,-7-6 1,-5-6 2,-8-1 0,-5 7 1,-7 6 0,-5 7 2,-8 7 0,-5 9-2,-7 10 0,-5 10-2,-8 5 0,-5 4-1,-7 3 0,-5 3 0,-6 6-3,-3 9-6,-3 10-5,-2 10-7,0 7-3,7 6-3,6 7-3,7 6-1,5-1 0,7-5 4,6-7 5,7-5 4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6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11850 4150 451,'-94'25'1,"13"0"4,12 0 3,13 0 3,21-2 11,32-3 17,31-3 19,32-2 17,19-5 2,10-2-14,10-3-13,9-3-15,6-7-8,3-9-4,3-10-5,4-8-3,2-6-5,4 1-3,3-1-3,3 1-4,-2 1-3,-6 3-4,-6 3-5,-6 4-4,-10 2-3,-12 4-4,-13 3-3,-12 3-4,-24 9-7,-34 16-9,-35 15-11,-33 17-10,-17 7 2,4 0 13,3 0 11,3 0 14,3-4 9,3-5 5,3-7 5,4-5 6,4-4 6,6 0 6,7 0 6,6 0 7,1 1 4,-3 4 4,-3 3 3,-2 3 4,-3 3-1,1 3-3,-1 3-4,1 4-3,-4 5-3,-6 10-3,-6 10-3,-6 9-2,-6 7-2,-2 7-2,-3 6-1,-3 7-3,-1 0-1,4-2-1,3-3-2,3-3-2,6-10 0,9-16 1,10-15-1,10-15 1,5-9-3,4 1-4,3-1-6,3 1-4,7-9-10,14-15-15,11-15-16,14-16-14,8-15-2,7-11 14,6-14 13,7-11 14,-1-6 6,-6 4 3,-6 3 1,-6 3 2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0"/>
    </inkml:context>
    <inkml:brush xml:id="br0">
      <inkml:brushProperty name="width" value="0.037" units="cm"/>
      <inkml:brushProperty name="height" value="0.037" units="cm"/>
      <inkml:brushProperty name="color" value="#6ADCAB"/>
    </inkml:brush>
  </inkml:definitions>
  <inkml:trace contextRef="#ctx0" brushRef="#br0">89400 44200 594,'51'51'152,"4"4"-37,3 3-37,3 3-38,-2-1-24,-6-2-12,-6-3-11,-6-3-13,-6-6-8,-2-5-5,-3-7-4,-3-5-4,-2-4-5,0 0-3,0 0-5,0 0-3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0"/>
    </inkml:context>
    <inkml:brush xml:id="br0">
      <inkml:brushProperty name="width" value="0.06036" units="cm"/>
      <inkml:brushProperty name="height" value="0.06036" units="cm"/>
      <inkml:brushProperty name="color" value="#6ADCAB"/>
    </inkml:brush>
  </inkml:definitions>
  <inkml:trace contextRef="#ctx0" brushRef="#br0">91450 43100 364,'-2'-47'0,"-3"6"0,-3 7 0,-2 6 0,-1 3 4,3 0 10,3 0 9,4 0 8,1 10 12,0 23 12,0 22 13,0 22 12,-4 18 0,-5 16-15,-7 15-15,-5 17-15,-6 16-8,-3 19-5,-3 19-4,-2 19-4,-1 9-7,3 0-11,3 0-11,4 0-9,2-19-5,4-37 4,3-38 3,3-37 4,1-15-2,1 10-5,-1 10-6,1 9-5,1-2-1,3-12 4,3-13 4,4-12 5,-3 6 0,-5 25-2,-7 25-1,-5 25-3,-3 1-2,4-21-1,3-22-1,3-22-2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1"/>
    </inkml:context>
    <inkml:brush xml:id="br0">
      <inkml:brushProperty name="width" value="0.04333" units="cm"/>
      <inkml:brushProperty name="height" value="0.04333" units="cm"/>
      <inkml:brushProperty name="color" value="#6ADCAB"/>
    </inkml:brush>
  </inkml:definitions>
  <inkml:trace contextRef="#ctx0" brushRef="#br0">92100 44700 507,'4'-46'7,"10"10"15,10 10 13,9 9 15,10 6 7,14 3 0,11 3 0,14 4 1,8-1-6,7-3-11,6-3-10,7-2-12,0-1-13,-2 3-11,-3 3-14,-3 4-13,-7 1-6,-9 0-1,-10 0-1,-8 0 0,-11 3-3,-8 6-7,-10 7-5,-9 6-6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1"/>
    </inkml:context>
    <inkml:brush xml:id="br0">
      <inkml:brushProperty name="width" value="0.06094" units="cm"/>
      <inkml:brushProperty name="height" value="0.06094" units="cm"/>
      <inkml:brushProperty name="color" value="#6ADCAB"/>
    </inkml:brush>
  </inkml:definitions>
  <inkml:trace contextRef="#ctx0" brushRef="#br0">94950 43250 361,'-43'-111'12,"17"28"23,15 28 25,16 29 24,7 21 5,1 16-17,-1 15-14,1 17-17,-3 13-8,-2 13-2,-3 12-3,-3 13-2,-6 10-3,-5 10-5,-7 10-4,-5 9-4,-8 7-6,-5 7-6,-7 6-6,-5 7-7,-4 0-5,0-2-4,0-3-3,0-3-4,4-12-4,10-18-6,10-19-7,9-18-5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1"/>
    </inkml:context>
    <inkml:brush xml:id="br0">
      <inkml:brushProperty name="width" value="0.05635" units="cm"/>
      <inkml:brushProperty name="height" value="0.05635" units="cm"/>
      <inkml:brushProperty name="color" value="#6ADCAB"/>
    </inkml:brush>
  </inkml:definitions>
  <inkml:trace contextRef="#ctx0" brushRef="#br0">96100 43850 390,'-24'-83'10,"4"34"20,3 35 20,3 35 21,-4 25 3,-8 20-12,-10 18-12,-9 20-12,-5 6-7,0-2-2,0-3-1,0-3-3,3-4-1,6-3-5,7-3-3,6-2-4,6-6-3,6-6-2,7-6-1,6-6-4,7-9 1,10-8 0,10-10 1,9-9 1,7-10-3,7-9-10,6-10-8,7-8-9,7-15-4,9-19 1,10-18 1,10-19 1,0-15 2,-5-8 3,-7-10 2,-5-9 4,-12-2 2,-16 6 1,-15 7 2,-15 6 1,-11 9 1,-2 13 3,-3 12 1,-3 13 2,-10 7 2,-16 4 2,-15 3 1,-15 3 2,-11 6-2,-2 9-6,-3 10-6,-3 10-6,4 7-4,13 6-2,12 7-2,13 6-2,9 3 0,6 0 2,7 0 3,6 0 3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2"/>
    </inkml:context>
    <inkml:brush xml:id="br0">
      <inkml:brushProperty name="width" value="0.07362" units="cm"/>
      <inkml:brushProperty name="height" value="0.07362" units="cm"/>
      <inkml:brushProperty name="color" value="#6ADCAB"/>
    </inkml:brush>
  </inkml:definitions>
  <inkml:trace contextRef="#ctx0" brushRef="#br0">97550 43300 298,'1'-72'4,"4"6"6,3 7 6,3 6 7,-1 6 4,-2 6 2,-3 7 1,-3 6 2,1 15 6,6 26 13,7 24 12,6 26 12,-2 18 0,-9 13-13,-10 12-14,-8 13-13,-8 7-9,-2 4-5,-3 3-4,-3 3-4,-4 10-7,-3 20-6,-3 18-8,-2 20-8,-1-1-1,3-19 1,3-18 2,4-19 2,-1-7-6,-3 7-17,-3 6-16,-2 7-15,0-12-3,7-28 12,6-28 12,7-27 12,2-15 2,1 0-5,-1 0-7,1 0-6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22"/>
    </inkml:context>
    <inkml:brush xml:id="br0">
      <inkml:brushProperty name="width" value="0.06462" units="cm"/>
      <inkml:brushProperty name="height" value="0.06462" units="cm"/>
      <inkml:brushProperty name="color" value="#6ADCAB"/>
    </inkml:brush>
  </inkml:definitions>
  <inkml:trace contextRef="#ctx0" brushRef="#br0">99600 44550 340,'1'-49'4,"4"4"8,3 3 7,3 3 9,1 3 3,1 3-2,-1 3-1,1 4-1,1-1-1,3-3 0,3-3 1,4-2 0,1-3-1,0 1-5,0-1-4,0 1-3,-2-4-4,-3-6 0,-3-6-3,-2-6-1,-5-2 0,-2 3 1,-3 3 0,-3 4 1,-7 4-1,-9 6 0,-10 7 0,-8 6-2,-11 7 0,-8 10 1,-10 10 0,-9 9 0,-9 15 1,-5 22 0,-7 22 0,-5 23 0,-3 14 1,4 10-1,3 10 1,3 9-1,4 4 1,7 1 1,6-1 0,7 1 0,5-7 1,7-12 0,6-13-1,7-12 0,10-12-3,16-8-9,15-10-6,17-9-8,16-18-3,19-24 2,19-26 1,19-24 2,13-20-1,10-11-3,10-14-3,9-11-4,-2-6-2,-12 4 1,-13 3-1,-12 3 1,-15 6 1,-15 9 3,-15 10 5,-16 10 2,-8 19 15,0 32 26,0 31 26,0 32 25,3 21 4,6 13-17,7 12-17,6 13-17,4 2-10,4-5-4,3-7-2,3-5-4,-1-4-9,-2 0-16,-3 0-16,-3 0-16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44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67150 13450 999,'-191'-44'-6,"69"13"-12,69 12-12,69 13-12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46"/>
    </inkml:context>
    <inkml:brush xml:id="br0">
      <inkml:brushProperty name="width" value="0.03092" units="cm"/>
      <inkml:brushProperty name="height" value="0.03092" units="cm"/>
    </inkml:brush>
  </inkml:definitions>
  <inkml:trace contextRef="#ctx0" brushRef="#br0">71000 18950 711,'70'89'148,"-9"-22"-52,-10-22-52,-8-21-51,-1-15-31,9-6-12,10-6-11,10-6-11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47"/>
    </inkml:context>
    <inkml:brush xml:id="br0">
      <inkml:brushProperty name="width" value="0.03906" units="cm"/>
      <inkml:brushProperty name="height" value="0.03906" units="cm"/>
    </inkml:brush>
  </inkml:definitions>
  <inkml:trace contextRef="#ctx0" brushRef="#br0">27800 18200 563,'-47'0'-36,"6"0"13,7 0 13,6 0 12,4 1 8,4 4 1,3 3 3,3 3 2,1-7 3,1-15 6,-1-15 5,1-16 6,4-12 1,9-5-4,10-7-4,10-5-4,5-8-2,4-5-3,3-7-2,3-5-1,6-8-2,9-5-1,10-7 0,10-5-1,10-8 0,13-5-2,12-7-1,13-5-1,4 3-1,-3 17 1,-3 15-1,-2 16 1,-6 12-3,-6 9-4,-6 10-6,-6 10-4,-2 4-1,3 0 0,3 0 1,4 0 1,1 3 1,0 6 0,0 7 1,0 6 1,-4 4 0,-5 4 1,-7 3 1,-5 3 0,-8 1 1,-5 1-1,-7-1 0,-5 1-1,-6 1-1,-3 3-1,-3 3-3,-2 4-2,-5-1-7,-2-3-14,-3-3-12,-3-2-14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6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12950 5100 449,'43'-19'33,"-11"13"13,-14 12 12,-11 13 11,-7 9 0,0 6-13,0 7-12,0 6-14,-2 6-7,-3 6-2,-3 7-4,-2 6-2,-1 1-2,3-3-1,3-3-1,4-2-1,1-3-1,0 1-3,0-1-1,0 1-2,6-3-2,13-2-3,12-3-1,13-3-3,9-6-3,6-5-5,7-7-5,6-5-5,6-8-4,6-5-4,7-7-2,6-5-3,4-9-1,4-9 2,3-10 2,3-8 2,-5-8 3,-12-2 6,-13-3 4,-12-3 5,-10-1-1,-6 4-7,-6 3-8,-6 3-7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48"/>
    </inkml:context>
    <inkml:brush xml:id="br0">
      <inkml:brushProperty name="width" value="0.03915" units="cm"/>
      <inkml:brushProperty name="height" value="0.03915" units="cm"/>
    </inkml:brush>
  </inkml:definitions>
  <inkml:trace contextRef="#ctx0" brushRef="#br0">30050 14550 561,'6'-44'54,"13"13"-8,12 12-8,13 13-8,9 10-5,6 10-2,7 10-4,6 9-1,4 4-3,4 1 0,3-1-1,3 1-2,-1-3 0,-2-2 0,-3-3-1,-3-3 0,-4-2 0,-3 0 0,-3 0 1,-2 0 0,-6-2-1,-6-3-2,-6-3-2,-6-2-1,-7 5-3,-6 16-2,-6 15-1,-6 17-2,-12 7-3,-15 0-1,-15 0-3,-16 0-1,-12 3-3,-5 6-3,-7 7-3,-5 6-3,0-2 1,10-9 2,10-10 4,9-8 2,6-11-6,3-8-17,3-10-16,4-9-16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49"/>
    </inkml:context>
    <inkml:brush xml:id="br0">
      <inkml:brushProperty name="width" value="0.04464" units="cm"/>
      <inkml:brushProperty name="height" value="0.04464" units="cm"/>
    </inkml:brush>
  </inkml:definitions>
  <inkml:trace contextRef="#ctx0" brushRef="#br0">33150 12550 492,'-24'-24'1,"4"4"1,3 3 2,3 3 1,-1 1 8,-2 1 12,-3-1 14,-3 1 12,-2 4 0,0 9-10,0 10-11,0 10-12,-4 10-5,-5 13-1,-7 12 0,-5 13 1,-4 7-3,0 4-5,0 3-3,0 3-4,3 7-2,6 14 0,7 11 1,6 14 1,6 5 1,6 1 2,7-1 0,6 1 3,6-6-1,6-8-1,7-10-2,6-9-1,4-12-3,4-11-1,3-14-3,3-11-3,4-11-1,7-5 0,6-7-2,7-5 0,0-8-1,-2-5 0,-3-7 0,-3-5 0,1-12 0,6-16 1,7-15-1,6-15 1,3-18 0,0-19 1,0-18 1,0-19 1,-5-5-1,-9 9 1,-10 10 1,-8 10-1,-11 10 3,-8 13 6,-10 12 4,-9 13 5,-10 10 8,-9 10 9,-10 10 10,-8 9 10,-6 12 1,1 16-6,-1 15-5,1 17-6,-1 13-6,1 13-5,-1 12-4,1 13-5,1 2-4,3-5-1,3-7-2,4-5-2,4-9-2,6-9 0,7-10-2,6-8-1,7-11-4,10-8-8,10-10-6,9-9-7,7-16-4,7-22 1,6-22 0,7-21 1,-1-7 2,-6 9 5,-6 10 5,-6 10 4,-6 14 14,-2 23 23,-3 22 22,-3 22 23,-2 10 4,0 1-13,0-1-13,0 1-14,1-4-13,4-6-14,3-6-15,3-6-13,3-7-8,3-6-1,3-6-1,4-6 0,4-16 0,6-25 4,7-25 4,6-25 3,4-19 2,4-12 2,3-13 2,3-12 2,-4-1 2,-8 14 5,-10 11 4,-9 14 5,-12 13 5,-11 16 9,-14 15 7,-11 17 8,-9 10 6,-3 6 6,-3 7 5,-2 6 5,-6 13 1,-6 23-4,-6 22-4,-6 22-5,-1 12-4,7 3-6,6 3-6,7 4-6,4-3-5,3-5-4,3-7-3,4-5-5,4-4-2,6 0-2,7 0-2,6 0-2,6-2 0,6-3 0,7-3 0,6-2 2,1-5-2,-3-2-1,-3-3-1,-2-3-3,-5-2 0,-2 0 0,-3 0 0,-3 0 0,-6 3 1,-5 6 2,-7 7 1,-5 6 2,-6 3 1,-3 0-1,-3 0 0,-2 0 0,-5 0-1,-2 0-1,-3 0-2,-3 0-1,-4-5-3,-3-9-5,-3-10-4,-2-8-5,-1-11-3,3-8-2,3-10-1,4-9-2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49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36050 12550 519,'0'54'152,"0"10"-36,0 10-37,0 9-35,0 4-21,0 1-2,0-1-5,0 1-2,3-6-5,6-8-4,7-10-3,6-9-5,7-10-5,10-9-6,10-10-5,9-8-6,2-14-2,-2-15 2,-3-15 2,-3-16 3,-4-15 1,-3-11 3,-3-14 2,-2-11 3,-5-7 2,-2 0 4,-3 0 2,-3 0 3,-7 1 2,-9 4-2,-10 3-1,-8 3-1,-8 6 2,-2 9 7,-3 10 7,-3 10 6,-6 8 1,-5 10-4,-7 10-3,-5 9-3,-6 6-4,-3 3-1,-3 3-2,-2 4-2,-1 7-1,3 13-3,3 12-2,4 13-3,7 7-8,13 4-14,12 3-16,13 3-15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50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37450 12250 524,'20'53'139,"-9"6"-33,-10 7-33,-8 6-33,-4 3-17,3 0-3,3 0-2,4 0-2,1-4-2,0-5-3,0-7-3,0-5-3,6-6-3,13-3-2,12-3-4,13-2-3,9-6-3,6-6-5,7-6-3,6-6-5,4-6-2,4-2-4,3-3-3,3-3-2,-1-9-2,-2-11 0,-3-14 1,-3-11 0,-7-7 1,-9 0 2,-10 0 4,-8 0 1,-11 3 3,-8 6 2,-10 7 1,-9 6 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9:50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38500 12150 489,'-24'-46'1,"4"10"1,3 10 3,3 9 1,-1 7 12,-2 7 22,-3 6 22,-3 7 22,-1 13 3,4 22-16,3 22-17,3 23-16,1 20-14,1 23-10,-1 22-9,1 22-11,-1 19-8,1 20-4,-1 18-5,1 20-4,-1-14-1,1-43 5,-1-44 6,1-43 4,1-23-8,3 1-18,3-1-20,4 1-19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6:56"/>
    </inkml:context>
    <inkml:brush xml:id="br0">
      <inkml:brushProperty name="width" value="0.02829" units="cm"/>
      <inkml:brushProperty name="height" value="0.02829" units="cm"/>
      <inkml:brushProperty name="color" value="#F2395B"/>
    </inkml:brush>
  </inkml:definitions>
  <inkml:trace contextRef="#ctx0" brushRef="#br0">67150 16100 777,'-280'65'101,"91"-18"-31,90-19-29,92-18-30,46-14-25,3-5-19,3-7-19,4-5-19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06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11850 23600 645,'1'-40'47,"4"23"-2,3 22 0,3 22-1,1 12-3,1 3-7,-1 3-5,1 4-6,1-3-6,3-5-3,3-7-5,4-5-3,-1-1-6,-3 6-5,-3 7-6,-2 6-7,-3 1-3,1-3-1,-1-3-1,1-2-2,-1-5 0,1-2 0,-1-3 1,1-3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07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13050 23300 559,'-24'71'73,"4"-5"-13,3-7-12,3-5-14,-2-3-8,-6 4-6,-6 3-6,-6 3-6,-7 4-3,-6 7-3,-6 6-2,-6 7-3,-4 0-4,1-2-5,-1-3-6,1-3-6,-3-9-4,-2-11-1,-3-14-3,-3-11-2,1-9 1,6-3 4,7-3 2,6-2 4,6-5 5,6-2 6,7-3 5,6-3 7,1-2 3,-3 0 3,-3 0 1,-2 0 1,11 0 10,29 0 17,28 0 17,28 0 16,15-4 2,4-5-13,3-7-14,3-5-13,9-6-8,16-3-3,15-3-2,17-2-3,2-1-3,-9 3-5,-10 3-6,-8 4-3,-14 2-5,-15 4-3,-15 3-4,-16 3-3,-24 12-8,-31 22-16,-31 22-15,-31 23-15,-23 8 0,-11-3 13,-14-3 13,-11-2 14,-7-5 9,0-2 6,0-3 4,0-3 6,3-4 5,6-3 6,7-3 6,6-2 5,9-6 6,13-6 4,12-6 4,13-6 4,20-4 4,28 1 3,28-1 4,29 1 2,26-6-3,25-8-7,25-10-8,25-9-9,4-5-5,-15 0-3,-15 0-4,-16 0-4,-15 3-1,-11 6-1,-14 7 0,-11 6-1,-15 7-9,-16 10-18,-15 10-20,-15 9-18,-20 4-4,-21 1 13,-22-1 11,-22 1 13,-13-1 8,-3 1 3,-3-1 4,-2 1 4,-6-1 4,-6 1 3,-6-1 5,-6 1 3,2-1 4,14 1 1,11-1 3,14 1 3,3 1 2,-2 3 5,-3 3 5,-3 4 4,7-4 2,19-9 1,19-10 0,19-8 2,19-8-3,23-2-3,22-3-3,22-3-4,21-4-2,22-3-4,22-3-1,23-2-3,17-6-3,17-6-3,15-6-3,16-6-3,-1-1-5,-15 7-8,-15 6-6,-16 7-8,-16 4-3,-16 3-1,-15 3 0,-15 4 1,-15 2-1,-12 4-1,-13 3 1,-12 3-1,-15-2 1,-15-6 3,-15-6 1,-16-6 2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07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12650 25050 703,'-93'-68'25,"17"17"5,15 15 5,16 16 5,12 15 1,9 16-6,10 15-4,10 17-5,5 14-6,4 17-9,3 15-8,3 16-10,-1 5-3,-2-2 1,-3-3 0,-3-3 2,-6-4-7,-5-3-13,-7-3-12,-5-2-13,-4-9-4,0-12 6,0-13 6,0-12 6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07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11800 26400 614,'-22'-35'33,"6"32"11,7 31 11,6 32 11,4 13-1,4-3-15,3-3-13,3-2-15,1-1-11,1 3-9,-1 3-7,1 4-9,-1-1-9,1-3-9,-1-3-10,1-2-8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7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14650 3150 577,'12'-47'42,"26"6"5,24 7 6,26 6 6,8 6-1,-5 6-7,-7 7-8,-5 6-8,-6 3-11,-3 0-14,-3 0-13,-2 0-15,-5 0-11,-2 0-6,-3 0-8,-3 0-6,-4 0-3,-3 0 2,-3 0 1,-2 0 2,-6-2 5,-6-3 6,-6-3 7,-6-2 6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08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12000 26650 497,'48'-24'32,"-3"4"-4,-3 3-2,-2 3-3,3 1-2,14 1-2,11-1-2,14 1-1,11-3-2,14-2-2,11-3-3,14-3-2,-4 1-2,-19 6-2,-18 7-1,-19 6-2,-12 3-2,-2 0-1,-3 0-1,-3 0-3,-6 1 1,-5 4 0,-7 3 2,-5 3 0,-6 3 4,-3 3 5,-3 3 5,-2 4 5,-11 5 4,-15 10 0,-15 10 2,-16 9 1,-10 7 0,-3 7 1,-3 6 0,-2 7 1,-3 4-2,1 3-3,-1 3-3,1 4-3,1-3-3,3-5-1,3-7-2,4-5-1,2-11-9,4-11-14,3-14-15,3-11-14,4-25-5,7-33 4,6-35 3,7-34 5,2-23 2,1-8 1,-1-10 3,1-9 0,-1 5 4,1 23 4,-1 22 4,1 22 4,1 24 14,3 29 23,3 28 24,4 28 23,1 17 5,0 6-15,0 7-14,0 6-16,-2-1-10,-3-5-6,-3-7-6,-2-5-7,3-9-9,14-9-15,11-10-15,14-8-13,10-18-5,9-25 8,10-25 6,10-25 6,0-8 7,-5 9 7,-7 10 5,-5 10 6,-9 7 6,-9 6 4,-10 7 6,-8 6 6,-9 12 9,-6 19 15,-6 19 16,-6 19 15,-9 12 1,-8 6-12,-10 7-13,-9 6-11,-10 3-9,-9 0-4,-10 0-6,-8 0-5,-9 0-5,-6 0-5,-6 0-5,-6 0-5,-6-2-3,-2-3 1,-3-3 0,-3-2 1,1-6 1,6-6 3,7-6 3,6-6 2,7-7 2,10-6 3,10-6 3,9-6 2,20-6 7,31-2 11,32-3 10,31-3 12,23-4 1,16-3-7,15-3-8,17-2-7,17-5-5,23-2-2,22-3-2,22-3-3,18-2-7,16 0-12,15 0-13,17 0-13,-1 3-7,-16 6-2,-15 7-2,-15 6-2,-29 3 3,-41 0 8,-40 0 8,-40 0 9,-23 0 1,-3 0-1,-3 0-3,-2 0-3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09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14400 25650 486,'7'-68'45,"17"17"0,15 15 2,16 16 0,13 7-3,14 1-7,11-1-7,14 1-7,5-1-6,1 1-5,-1-1-6,1 1-4,-6 1-4,-8 3-1,-10 3-1,-9 4-2,-10 1-9,-9 0-18,-10 0-16,-8 0-18,-14 0-2,-15 0 11,-15 0 13,-16 0 11,-15-8 9,-11-16 5,-14-15 6,-11-15 5,-6-11 3,4-2 1,3-3 2,3-3 1,1 1 1,1 6 3,-1 7 1,1 6 2,2 6 3,7 6 7,6 7 6,7 6 5,7 20 12,9 34 16,10 35 16,10 35 16,4 24 0,0 16-19,0 15-18,0 17-17,-2 5-12,-3-3-2,-3-3-4,-2-2-3,-1-8-8,3-8-12,3-10-14,4-9-13,1-13-3,0-16 4,0-15 4,0-15 6,3-18-3,6-19-10,7-18-10,6-19-9,1-13 0,-3-6 8,-3-6 8,-2-6 9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09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15600 24300 533,'1'-60'11,"4"32"24,3 31 22,3 32 24,1 25 3,1 23-18,-1 22-15,1 22-18,-3 19-11,-2 20-7,-3 18-6,-3 20-6,-4 2-6,-3-12-5,-3-13-4,-2-12-4,-3-16-4,1-19 0,-1-18-2,1-19-2,-1-18 0,1-15-2,-1-15-1,1-16-1,-4-10 0,-6-3 2,-6-3 2,-6-2 2,-7-11 2,-6-15 0,-6-15 2,-6-16 0,-2-13 1,3-9-2,3-10 1,4-8-2,5-3 4,10 7 8,10 6 7,9 7 7,6 5 6,3 7 7,3 6 7,4 7 5,7 5 2,13 7-4,12 6-3,13 7-2,4 4-5,-3 3-5,-3 3-5,-2 4-4,-5 5-5,-2 10-3,-3 10-4,-3 9-4,-7 10-1,-9 14-1,-10 11 1,-8 14-1,-15 7 1,-19 3 1,-18 3-1,-19 4 2,-8-4 0,3-9-1,3-10 1,4-8-1,4-9 6,6-6 12,7-6 11,6-6 11,6-7 5,6-6-3,7-6-1,6-6-3,18-12-4,32-15-4,31-15-6,32-16-6,21-8-4,13 0-5,12 0-4,13 0-4,-2 3-3,-16 6 1,-15 7 1,-15 6 1,-15 6 1,-12 6 0,-13 7 1,-12 6 2,-21 10 2,-28 17 6,-28 15 4,-27 16 5,-12 4 1,6-6-7,7-6-5,6-6-5,-2-2-4,-9 3-1,-10 3-2,-8 4 0,3-1-1,20-3 2,18-3 1,20-2 1,17-5 2,20-2 3,18-3 1,20-3 3,11-6 1,7-5-2,6-7 0,7-5-2,4-4-1,3 0-3,3 0-3,4 0-2,1-7-3,0-11-1,0-14-1,0-11-2,-10-3 1,-18 10 3,-19 10 3,-18 9 2,-10 2 2,0-2-3,0-3-2,0-3-2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0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17350 24350 511,'0'-83'91,"0"34"-17,0 35-16,0 35-17,-8 27-10,-16 22-5,-15 22-5,-15 23-4,-11 11-7,-2 4-8,-3 3-9,-3 3-9,1-5-5,6-12 0,7-13-2,6-12 0,9-21-5,13-28-12,12-28-11,13-27-11,9-14 2,6 4 16,7 3 16,6 3 16,1 4 12,-3 7 12,-3 6 9,-2 7 12,-3 5 6,1 7 4,-1 6 4,1 7 5,-1 5-2,1 7-4,-1 6-5,1 7-5,-1 5-4,1 7-4,-1 6-3,1 7-5,-4 4-4,-6 3-7,-6 3-6,-6 4-5,-6-3-6,-2-5-4,-3-7-4,-3-5-4,-2-8-5,0-5-9,0-7-8,0-5-7,1-20-5,4-31 2,3-31-1,3-31 2,4-13 4,7 6 8,6 7 8,7 6 9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0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16750 26500 629,'31'-79'3,"13"-5"4,12-7 6,13-5 5,4 3 3,-3 17 3,-3 15 1,-2 16 2,-3 9 2,1 3 0,-1 3 2,1 4 0,-3 2-1,-2 4-5,-3 3-3,-3 3-4,-4 6-5,-3 9-8,-3 10-8,-2 10-8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0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17650 26050 537,'-46'28'10,"10"6"21,10 7 20,9 6 20,6 12 4,3 19-13,3 19-15,4 19-12,2 24-10,4 32-5,3 31-3,3 32-5,-1 32-6,-2 34-6,-3 35-6,-3 35-6,-2 21-10,0 9-11,0 10-12,0 10-12,0-29-2,0-66 7,0-65 8,0-65 6,0-46 5,0-25 1,0-25-1,0-25 1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0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18950 23600 639,'51'4'9,"4"10"18,3 10 18,3 9 18,-1 6 3,-2 3-11,-3 3-12,-3 4-10,-7 4-15,-9 6-17,-10 7-16,-8 6-17,-11-1-10,-8-5 0,-10-7-2,-9-5-1,-5-8 1,0-5 0,0-7 2,0-5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1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18400 24850 533,'-22'31'18,"6"13"7,7 12 7,6 13 7,1 6 0,-3 0-9,-3 0-8,-2 0-7,0-7-9,7-11-9,6-14-7,7-11-9,10-20-4,16-24 0,15-26 0,17-24 1,11-15 1,10-3 2,10-3 3,9-2 2,-1 5 5,-8 16 7,-10 15 7,-9 17 7,-12 10 3,-11 6-3,-14 7-1,-11 6-3,-12 12 4,-9 19 8,-10 19 9,-8 19 9,-12 12 0,-12 6-6,-13 7-7,-12 6-6,-9 1-6,-2-3-6,-3-3-6,-3-2-5,1-9-3,6-12 0,7-13 2,6-12-1,6-10-1,6-6-5,7-6-5,6-6-5,9-7-2,13-6 2,12-6 0,13-6 2,9-2 2,6 3 4,7 3 5,6 4 4,1 1 4,-3 0 4,-3 0 4,-2 0 4,-6 4 2,-6 10-1,-6 10 0,-6 9 0,-4 9 3,1 9 9,-1 10 7,1 10 8,-1 2 2,1-3-6,-1-3-5,1-2-5,-3-5-5,-2-2-3,-3-3-4,-3-3-4,1-6-8,6-5-13,7-7-13,6-5-12,6-14-4,6-18 5,7-19 5,6-18 5,4-15 1,4-9-2,3-10-2,3-8-3,-2-1 3,-6 9 8,-6 10 9,-6 10 8,-13 8 13,-19 10 21,-18 10 19,-19 9 20,-16 10 3,-12 14-16,-13 11-15,-12 14-16,-13 10-10,-12 9-6,-13 10-7,-12 10-6,-2 0-2,9-5 0,10-7 1,10-5 1,7-6 0,6-3-4,7-3-3,6-2-2,6-3 0,6 1 3,7-1 3,6 1 3,17 4 4,28 9 2,28 10 4,29 10 2,16-1 2,7-9-2,6-10-1,7-8-1,13-4-4,22 3-7,22 3-6,23 4-7,5-4-2,-9-9 0,-10-10 3,-8-8 0,-9-11-2,-6-8-7,-6-10-6,-6-9-7,-13-5-4,-19 0-1,-18 0-1,-19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2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20750 24600 536,'1'-83'95,"4"34"-10,3 35-11,3 35-11,-5 27-13,-12 22-16,-13 22-17,-12 23-17,-12 10-11,-8 0-6,-10 0-4,-9 0-6,1-10-3,13-18-1,12-19 0,13-18-1,9-14 1,6-5 2,7-7 2,6-5 1,7-6 4,10-3 4,10-3 4,9-2 5,4-3 4,1 1 4,-1-1 5,1 1 3,2 2 4,7 7 2,6 6 2,7 7 2,-6 2 3,-15 1 2,-15-1 2,-16 1 3,-10 2 0,-3 7-1,-3 6-1,-2 7-1,-5 4-1,-2 3-1,-3 3-1,-3 4 0,1-1-2,6-3-3,7-3-1,6-2-3,3-6-3,0-6-3,0-6-5,0-6-2,0-4-4,0 1-4,0-1-4,0 1-3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2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21300 24850 573,'50'-49'4,"0"4"10,0 3 8,0 3 10,3 4 4,6 7-1,7 6 0,6 7-1,7 0 1,10-2-1,10-3 0,9-3 0,1 1-3,-6 6-8,-6 7-8,-6 6-8,-10 6-6,-12 6-4,-13 7-4,-12 6-5,-13 9-3,-12 13 0,-13 12-2,-12 13 0,-21 13-1,-28 17 0,-28 15 0,-27 16 0,-17 4-2,-3-6-4,-3-6-4,-2-6-3,5-16 0,16-25 2,15-25 4,17-25 3,11-18 3,10-8 3,10-10 3,9-9 3,12-12 3,16-11 2,15-14 2,17-11 3,13-4 4,13 6 3,12 7 4,13 6 4,12 1 3,13-3 1,12-3 2,13-2 2,-4 5 1,-18 16 1,-19 15 0,-18 17 1,-14 10-2,-5 6-4,-7 7-4,-5 6-5,-14 12-2,-18 19-1,-19 19-1,-18 19-2,-17 12-2,-11 6-2,-14 7-3,-11 6-2,-7-4-2,0-11-1,0-14 0,0-11-2,6-12 1,13-9 2,12-10 0,13-8 3,9-9 1,6-6 4,7-6 4,6-6 3,10-7 0,17-6-3,15-6-3,16-6-4,16-13-3,20-19-3,18-18-4,20-19-3,10-12-3,3-2-3,3-3-3,4-3-3,-4-4-3,-9-3-1,-10-3-1,-8-2-2,-17 6 2,-21 20 4,-22 18 6,-22 20 3,-10 8 4,4 1 1,3-1 2,3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48900 800 589,'68'-24'34,"-11"4"-5,-14 3-3,-11 3-5,3 1 2,23 1 11,22-1 10,22 1 10,5 1-1,-8 3-12,-10 3-12,-9 4-12,-7 2-11,-3 4-12,-3 3-10,-2 3-12,-11 4-6,-15 7-1,-15 6-3,-16 7-1,-13 0-1,-9-2 0,-10-3 1,-8-3 1,-4-2 1,3 0 4,3 0 3,4 0 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8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16050 2050 509,'-24'-24'1,"4"4"4,3 3 2,3 3 3,-1 4 10,-2 7 15,-3 6 16,-3 7 15,-7 11 0,-9 20-15,-10 18-16,-8 20-15,-9 14-7,-6 14-2,-6 11 1,-6 14-2,1 3-2,9-2-6,10-3-5,10-3-5,7-9-4,6-11-3,7-14-1,6-11-3,9-14-2,13-11-4,12-14-3,13-11-3,12-14-1,13-11 3,12-14 4,13-11 3,4-7 3,-3 0 3,-3 0 3,-2 0 2,-6 3 4,-6 6 3,-6 7 3,-6 6 4,-13 12 6,-19 19 7,-18 19 8,-19 19 8,-13 5 1,-6-5-8,-6-7-7,-6-5-7,-7-3-3,-6 4-1,-6 3 0,-6 3 0,-1-2 0,7-6 2,6-6 1,7-6 2,4-6 0,3-2-1,3-3 0,4-3 0,4-2-3,6 0-4,7 0-5,6 0-4,3 0-3,0 0-2,0 0-1,0 0-2,6-2 5,13-3 15,12-3 13,13-2 13,9-6 4,6-6-8,7-6-8,6-6-7,3-4-7,0 1-3,0-1-5,0 1-3,1-1-5,4 1-3,3-1-4,3 1-3,-1-1-4,-2 1-2,-3-1-3,-3 1-2,-4-1-1,-3 1 2,-3-1 3,-2 1 3,-1-4 1,3-6 0,3-6 1,4-6 1,-1-4 1,-3 1 0,-3-1 2,-2 1 0,-6 1 6,-6 3 9,-6 3 9,-6 4 9,-2 4 11,3 6 11,3 7 11,4 6 11,4 3-1,6 0-11,7 0-12,6 0-13,1 0-6,-3 0-3,-3 0-1,-2 0-3,-1 0-2,3 0-1,3 0-1,4 0-1,1 3-1,0 6 0,0 7 0,0 6-1,-2-1-2,-3-5-4,-3-7-6,-2-5-5,-8 0-7,-8 10-9,-10 10-9,-9 9-8,-13 4-5,-16 1 0,-15-1 2,-15 1 0,-6-4 5,7-6 8,6-6 9,7-6 8,4-6 4,3-2 0,3-3 0,4-3-1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3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22100 23500 451,'-2'-46'0,"-3"10"0,-3 10 0,-2 9 0,-3 2 3,1-2 7,-1-3 7,1-3 8,1 10 6,3 26 8,3 24 7,4 26 7,2 19 1,4 17-7,3 15-7,3 16-7,-1 16-5,-2 20-2,-3 18-4,-3 20-1,-1 11-4,4 7-3,3 6-5,3 7-2,1-1-4,1-6 0,-1-6-3,1-6 0,-1 2-2,1 14-3,-1 11-2,1 14-2,-1-7-3,1-25-1,-1-25-2,1-25-2,-1-19-1,1-12 0,-1-13 1,1-12 0,-3-16 0,-2-19-3,-3-18 0,-3-19-3,-12-26-2,-18-30-4,-19-32-4,-18-30-4,-12-26-1,-3-19 2,-3-18 2,-2-19 2,2-7 5,9 7 6,10 6 7,10 7 7,8 8 7,10 14 5,10 11 7,9 14 7,7 10 4,7 9 5,6 10 5,7 10 4,8 5 1,14 4-3,11 3-4,14 3-4,10 3-3,9 3-3,10 3-5,10 4-3,0 2-3,-5 4-3,-7 3-2,-5 3-3,-9 4-3,-9 7-2,-10 6-4,-8 7-2,-12 7-1,-12 9 0,-13 10 2,-12 10 0,-16 10 0,-19 13-3,-18 12-1,-19 13-3,-12 4 0,-2-3 4,-3-3 2,-3-2 4,-1-6 3,4-6 3,3-6 4,3-6 3,9-10 4,16-12 1,15-13 3,17-12 2,22-16 2,32-19 2,31-18 2,32-19 2,24-15-7,19-8-16,19-10-16,19-9-16,1 1-8,-16 13 1,-15 12 1,-15 13 1,-15 9-3,-12 6-5,-13 7-5,-12 6-4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25050 26475 333,'157'63'167,"51"46"-1,49 47 1,51 47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5"/>
    </inkml:context>
    <inkml:brush xml:id="br0">
      <inkml:brushProperty name="width" value="0.02973" units="cm"/>
      <inkml:brushProperty name="height" value="0.02973" units="cm"/>
      <inkml:brushProperty name="color" value="#F2395B"/>
    </inkml:brush>
  </inkml:definitions>
  <inkml:trace contextRef="#ctx0" brushRef="#br0">24900 26850 740,'1'48'41,"4"-3"5,3-3 6,3-2 5,3-6-11,3-6-29,3-6-27,4-6-27,1-6-16,0-2-1,0-3-1,0-3-2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6"/>
    </inkml:context>
    <inkml:brush xml:id="br0">
      <inkml:brushProperty name="width" value="0.04769" units="cm"/>
      <inkml:brushProperty name="height" value="0.04769" units="cm"/>
      <inkml:brushProperty name="color" value="#F2395B"/>
    </inkml:brush>
  </inkml:definitions>
  <inkml:trace contextRef="#ctx0" brushRef="#br0">30300 24850 461,'-5'51'104,"-9"4"-23,-10 3-24,-8 3-24,-9 1-13,-6 1-2,-6-1-4,-6 1-2,-6-1-3,-2 1-1,-3-1-1,-3 1-2,-2-3-1,0-2-2,0-3-1,0-3-3,6-6 0,13-5 1,12-7 0,13-5 0,20-3-1,28 4-4,28 3-4,29 3-4,15-2-1,3-6 2,3-6 2,4-6 2,-1-6 1,-3-2 1,-3-3 1,-2-3 1,-9-1 2,-12 4 2,-13 3 3,-12 3 2,-10-5 8,-6-12 11,-6-13 12,-6-12 11,-7-7 1,-6 1-11,-6-1-10,-6 1-12,-4-3-5,1-2-2,-1-3-2,1-3-2,-1-4-1,1-3 1,-1-3-1,1-2 0,-1-5 0,1-2-1,-1-3-2,1-3 0,-1-1-3,1 4-5,-1 3-4,1 3-4,1 3-6,3 3-8,3 3-7,4 4-8,1 1-7,0 0-6,0 0-6,0 0-5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7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31400 24250 497,'1'56'102,"4"13"-23,3 12-21,3 13-23,-1 9-10,-2 6 3,-3 7 2,-3 6 3,-6 3-2,-5 0-6,-7 0-8,-5 0-5,-6-2-5,-3-3 0,-3-3 0,-2-2-1,0-9-11,7-12-22,6-13-22,7-12-23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7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31450 25550 633,'1'-46'6,"4"10"12,3 10 13,3 9 11,4 4 7,7 1-1,6-1-1,7 1 1,5-1-8,7 1-14,6-1-14,7 1-15,0-1-10,-2 1-7,-3-1-7,-3 1-7,-4 1-6,-3 3-3,-3 3-4,-2 4-2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8"/>
    </inkml:context>
    <inkml:brush xml:id="br0">
      <inkml:brushProperty name="width" value="0.05809" units="cm"/>
      <inkml:brushProperty name="height" value="0.05809" units="cm"/>
      <inkml:brushProperty name="color" value="#F2395B"/>
    </inkml:brush>
  </inkml:definitions>
  <inkml:trace contextRef="#ctx0" brushRef="#br0">32650 23650 378,'-24'-55'23,"4"41"22,3 40 22,3 42 22,3 24 2,3 9-17,3 10-18,4 10-17,1 14-11,0 23-1,0 22-4,0 22-2,-2 12-4,-3 3-4,-3 3-6,-2 4-5,-3-1-7,1-3-5,-1-3-8,1-2-6,1-1-6,3 3-5,3 3-3,4 4-6,1-9-1,0-18 0,0-19 1,0-18-1,1-25 1,4-27-2,3-28-1,3-28-1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8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33550 25950 495,'-22'-10'116,"6"32"-14,7 31-16,6 32-14,1 15-15,-3 0-17,-3 0-16,-2 0-17,-5 1-10,-2 4-6,-3 3-6,-3 3-5,1-8-6,6-19-5,7-18-5,6-19-5,1-12-6,-3-2-7,-3-3-7,-2-3-7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8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34100 25600 598,'-15'-25'33,"23"0"11,22 0 13,22 0 10,16 3 0,14 6-15,11 7-15,14 6-14,7 1-11,3-3-4,3-3-6,4-2-6,-4-3-7,-9 1-10,-10-1-11,-8 1-9,-12 1-6,-12 3-2,-13 3 0,-12 4-1,-10-1 2,-6-3 6,-6-3 5,-6-2 6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8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34950 24300 491,'-24'-24'4,"4"4"7,3 3 8,3 3 7,3 18 11,3 35 14,3 35 15,4 34 15,1 24-3,0 17-19,0 15-18,0 16-20,0 9-11,0 3-6,0 3-4,0 4-4,0-14-3,0-27 1,0-28 2,0-28 1,0-18-15,0-6-28,0-6-30,0-6-29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8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15700 4750 445,'-43'4'60,"17"10"-2,15 10-3,16 9-2,9 4-6,3 1-6,3-1-8,4 1-7,1 2-4,0 7 0,0 6 0,0 7 0,-2 2-2,-3 1-2,-3-1-3,-2 1-3,-3 1-2,1 3-2,-1 3-2,1 4-3,-3 1-2,-2 0-3,-3 0-3,-3 0-4,-2-4-2,0-5 0,0-7-1,0-5-1,-5-9-2,-9-9-5,-10-10-4,-8-8-6,-11-14-2,-8-15-1,-10-15-1,-9-16 0,-9-15 1,-5-11 4,-7-14 4,-5-11 3,-1-4 2,6 6 1,7 7 0,6 6 1,7 9 3,10 13 6,10 12 5,9 13 7,6 7 10,3 4 16,3 3 17,4 3 15,2 12 3,4 22-13,3 22-13,3 23-12,3 8-11,3-3-12,3-3-12,4-2-11,7-6-8,13-6-7,12-6-5,13-6-7,2-9-3,-5-8 2,-7-10 0,-5-9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9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38200 24350 468,'-50'50'79,"0"0"-15,0 0-14,0 0-14,-2 4-9,-3 10-2,-3 10-3,-2 9-2,2-4-3,9-15-4,10-15-4,10-16-4,-3-1-1,-11 17-1,-14 15 1,-11 16 1,-6 4-1,4-6 0,3-6 0,3-6 0,7-7-2,14-6-1,11-6-3,14-6-2,11-9-3,14-8-4,11-10-4,14-9-5,11-5 0,14 0 3,11 0 3,14 0 3,7 1 4,3 4 2,3 3 2,4 3 2,-6 3 3,-11 3 1,-14 3 2,-11 4 1,-9-3 2,-3-5 1,-3-7 1,-2-5 2,-3-12 3,1-16 7,-1-15 5,1-15 6,-6-14 1,-8-8-5,-10-10-6,-9-9-5,-5-7-7,0-3-12,0-3-11,0-2-11,0 0-8,0 7-3,0 6-5,0 7-3,0 7 0,0 9 6,0 10 5,0 10 6,1 7-2,4 6-8,3 7-9,3 6-9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19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39450 23850 464,'23'95'148,"-3"-9"-32,-3-10-32,-2-8-33,-6-1-19,-6 9-3,-6 10-5,-6 10-3,-7 10-6,-6 13-4,-6 12-7,-6 13-4,-4 1-8,1-9-7,-1-10-8,1-8-8,2-14-3,7-15 2,6-15 2,7-16 2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0"/>
    </inkml:context>
    <inkml:brush xml:id="br0">
      <inkml:brushProperty name="width" value="0.03513" units="cm"/>
      <inkml:brushProperty name="height" value="0.03513" units="cm"/>
      <inkml:brushProperty name="color" value="#F2395B"/>
    </inkml:brush>
  </inkml:definitions>
  <inkml:trace contextRef="#ctx0" brushRef="#br0">39500 24800 626,'23'-46'5,"-3"10"12,-3 10 11,-2 9 11,-1 6 4,3 3-2,3 3-3,4 4-3,4-1-4,6-3-6,7-3-7,6-2-5,3-1-4,0 3 1,0 3 1,0 4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0"/>
    </inkml:context>
    <inkml:brush xml:id="br0">
      <inkml:brushProperty name="width" value="0.05999" units="cm"/>
      <inkml:brushProperty name="height" value="0.05999" units="cm"/>
      <inkml:brushProperty name="color" value="#F2395B"/>
    </inkml:brush>
  </inkml:definitions>
  <inkml:trace contextRef="#ctx0" brushRef="#br0">40400 23500 366,'0'-41'47,"0"19"5,0 19 7,0 19 5,0 13-1,0 10-8,0 10-8,0 9-8,-2 7-5,-3 7-3,-3 6-4,-2 7-3,-3 8-2,1 14-3,-1 11-2,1 14-3,-3 14-3,-2 20-4,-3 18-5,-3 20-5,-2 6-5,0-2-5,0-3-7,0-3-5,1-7-6,4-9-8,3-10-8,3-8-7,3-9-3,3-6 2,3-6 2,4-6 2,2-16 3,4-25 5,3-25 3,3-25 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1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40950 25500 493,'51'-21'82,"4"10"-8,3 10-8,3 9-10,-1 7-8,-2 7-8,-3 6-9,-3 7-9,-6 0-7,-5-2-4,-7-3-4,-5-3-6,-9 1-1,-9 6 2,-10 7 1,-8 6 1,-11 1 0,-8-3-5,-10-3-3,-9-2-4,-10 0-6,-9 7-7,-10 6-7,-8 7-8,0-3-1,14-8 6,11-10 6,14-9 6,7-9 6,3-5 6,3-7 6,4-5 7,7-3 10,13 4 11,12 3 11,13 3 13,12-1 0,13-2-12,12-3-11,13-3-11,9-2-8,6 0-6,7 0-4,6 0-5,3-2-9,0-3-12,0-3-14,0-2-13,-8-1-3,-16 3 4,-15 3 6,-15 4 5,-9-1 3,1-3-1,-1-3 0,1-2-1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2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42550 25450 592,'53'-68'87,"6"17"-13,7 15-14,6 16-13,4 9-11,4 3-6,3 3-6,3 4-7,4 2-5,7 4-3,6 3-2,7 3-3,0 1-8,-2 1-14,-3-1-15,-3 1-14,-12-1-9,-18 1-4,-19-1-3,-18 1-3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2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45250 23950 503,'50'0'59,"0"0"-2,0 0-2,0 0-2,4 6-5,10 13-4,10 12-4,9 13-6,2 7-5,-2 4-4,-3 3-5,-3 3-6,-9 3-4,-11 3-4,-14 3-4,-11 4-3,-15 7-2,-16 13 1,-15 12 2,-15 13 2,-18 4-2,-19-3-6,-18-3-7,-19-2-5,-7-11-3,7-15 0,6-15 3,7-16 0,4-12 3,3-5 4,3-7 6,4-5 4,21-6 4,41-3 6,40-3 6,42-2 4,17-5-2,-2-2-8,-3-3-10,-3-3-9,4-2-8,13 0-8,12 0-9,13 0-9,-1 0-2,-11 0 0,-14 0 1,-11 0 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2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48250 24400 472,'20'-24'8,"-9"4"16,-10 3 16,-8 3 16,-12 6 4,-12 9-8,-13 10-8,-12 10-8,-12 14-6,-8 23-4,-10 22-2,-9 22-4,-5 8-3,0-2-2,0-3-3,0-3-2,4-7-1,10-9 0,10-10 0,9-8 0,7-9-2,7-6-1,6-6-3,7-6-2,13-4-3,22 1-4,22-1-4,23 1-4,16-6-2,13-8 0,12-10 1,13-9-1,2-7 1,-5-3 2,-7-3 2,-5-2 2,-9-1 0,-9 3 2,-10 3-1,-8 4 2,-8-3 2,-2-5 5,-3-7 4,-3-5 6,-4-9 3,-3-9 3,-3-10 2,-2-8 3,-5-8 0,-2-2-5,-3-3-4,-3-3-4,-1-6-5,4-5-5,3-7-6,3-5-5,1-1-5,1 6-7,-1 7-7,1 6-6,2 1-6,7-3-3,6-3-5,7-2-3,-1 5 1,-6 16 10,-6 15 8,-6 17 9,-2 7 4,3 0 2,3 0 0,4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3"/>
    </inkml:context>
    <inkml:brush xml:id="br0">
      <inkml:brushProperty name="width" value="0.05764" units="cm"/>
      <inkml:brushProperty name="height" value="0.05764" units="cm"/>
      <inkml:brushProperty name="color" value="#F2395B"/>
    </inkml:brush>
  </inkml:definitions>
  <inkml:trace contextRef="#ctx0" brushRef="#br0">49050 23500 381,'21'28'133,"-5"6"-28,-7 7-26,-5 6-26,-4 7-15,0 10-3,0 10-3,0 9-2,-4 9-4,-5 9-2,-7 10-4,-5 10-2,-4 8-5,0 10-4,0 10-6,0 9-3,1-5-8,4-19-7,3-18-9,3-19-9,1-16-6,1-12-6,-1-13-5,1-12-6,1-24-4,3-34 0,3-35-1,4-33-1,2-15 5,4 6 13,3 7 11,3 6 13,4 3 9,7 0 6,6 0 8,7 0 6,4 4 6,3 10 7,3 10 6,4 9 6,2 6 3,4 3-2,3 3-2,3 4-1,-1 2-4,-2 4-3,-3 3-4,-3 3-4,-2 3-5,0 3-6,0 3-5,0 4-6,-4-3-10,-5-5-12,-7-7-14,-5-5-13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3"/>
    </inkml:context>
    <inkml:brush xml:id="br0">
      <inkml:brushProperty name="width" value="0.06209" units="cm"/>
      <inkml:brushProperty name="height" value="0.06209" units="cm"/>
      <inkml:brushProperty name="color" value="#F2395B"/>
    </inkml:brush>
  </inkml:definitions>
  <inkml:trace contextRef="#ctx0" brushRef="#br0">50300 22900 354,'-24'-115'18,"4"23"5,3 22 4,3 22 5,3 24 8,3 29 10,3 28 11,4 28 10,-1 21 0,-3 17-13,-3 15-12,-2 16-13,-5 12-8,-2 9-3,-3 10-2,-3 10-3,-4 14-3,-3 23-4,-3 22-4,-2 22-4,-5 12-5,-2 3-3,-3 3-5,-3 4-4,-1-9-4,4-18-4,3-19-5,3-18-4,4-15-2,7-9 0,6-10 0,7-8 0,5-12-2,7-12-3,6-13-4,7-12-4,0-18 3,-2-21 7,-3-22 8,-3-22 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8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16250 5250 560,'46'45'58,"-5"-9"0,-7-10 1,-5-8 1,-3-4-5,4 3-9,3 3-9,3 4-9,3 4-8,3 6-7,3 7-8,4 6-6,-3 1-11,-5-3-10,-7-3-13,-5-2-11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4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50950 24650 448,'23'-24'0,"-3"4"0,-3 3 0,-2 3 0,2-1 0,9-2 0,10-3 0,10-3 0,7-1 8,6 4 17,7 3 15,6 3 17,-2 4 4,-9 7-6,-10 6-7,-8 7-6,-11 5-9,-8 7-9,-10 6-9,-9 7-10,-15 10-6,-18 16-3,-19 15-3,-18 17-3,-12 5-2,-3-3-1,-3-3-1,-2-2-2,2-8 0,9-8 4,10-10 4,10-9 2,8-7 4,10-3 4,10-3 5,9-2 4,7-3 2,7 1 0,6-1-1,7 1-1,11-4 0,20-6 0,18-6 0,20-6 1,6-4 0,-2 1-1,-3-1-1,-3 1 1,-6 1-2,-5 3 1,-7 3-1,-5 4 1,-9 2-1,-9 4 0,-10 3-1,-8 3 1,-12 4-1,-12 7 0,-13 6-2,-12 7 0,-19 5-5,-25 7-12,-25 6-10,-25 7-10,-27 5-10,-28 7-7,-28 6-9,-27 7-8,3-10-2,39-25 5,36-25 5,39-25 5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5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19850 30950 549,'68'-43'74,"-11"17"-11,-14 15-11,-11 16-12,-9 10-6,-3 7-4,-3 6-1,-2 7-3,-9 8-4,-12 14-2,-13 11-4,-12 14-4,-10 5-2,-6 1-1,-6-1-3,-6 1-2,1-9-1,9-15-3,10-15-1,10-16-2,13-10-10,19-3-17,19-3-18,19-2-17,9-3-1,0 1 17,0-1 16,0 1 17,-5 1 9,-9 3 1,-10 3 3,-8 4 0,-9 5 5,-6 10 4,-6 10 5,-6 9 6,-10 6 3,-12 3 3,-13 3 3,-12 4 2,-2-1 0,9-3-4,10-3-4,10-2-4,5-6-6,4-6-8,3-6-8,3-6-9,7-6-3,14-2 2,11-3 3,14-3 3,3 1 2,-2 6 6,-3 7 4,-3 6 4,-4 4 5,-3 4 1,-3 3 4,-2 3 1,-5-1 1,-2-2 0,-3-3-3,-3-3 0,-2-20-11,0-33-21,0-35-19,0-34-21,6-35-7,13-34 6,12-35 6,13-33 5,2 2 6,-5 41 6,-7 40 6,-5 42 6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6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20850 30750 456,'31'-79'0,"13"-5"0,12-7 0,13-5 0,1 3 4,-9 17 6,-10 15 8,-8 16 6,-8 10 6,-2 7 2,-3 6 2,-3 7 3,-4 7 0,-3 9-6,-3 10-5,-2 10-4,-3 8-4,1 10-3,-1 10-3,1 9-3,-6 10-1,-8 14-1,-10 11-1,-9 14 0,-5 2-5,0-6-9,0-6-10,0-6-9,0-12-6,0-15-1,0-15-3,0-16-1,3-18-1,6-18 4,7-19 3,6-18 2,10-23 3,17-24 1,15-26 3,16-24 2,9-7 3,3 13 5,3 12 5,4 13 4,-3 15 6,-5 19 6,-7 19 7,-5 19 6,-8 18 5,-5 19 7,-7 19 6,-5 19 6,-15 18 0,-22 19-8,-22 19-7,-21 19-7,-15 9-6,-6 0-6,-6 0-6,-6 0-5,-2-7-4,3-11-2,3-14-3,4-11-3,7-14-3,13-11-4,12-14-4,13-11-4,15-15-1,19-16 4,19-15 3,19-15 4,15-9 3,13 1 2,12-1 3,13 1 2,1 4 4,-9 9 4,-10 10 5,-8 10 5,-11 2 2,-8-3-1,-10-3-1,-9-2-1,-10 2-1,-9 9-2,-10 10-2,-8 10-1,-14 8-2,-15 10-1,-15 10 0,-16 9-2,-10 6 0,-3 3 0,-3 3-1,-2 4 1,0-4 1,7-9 1,6-10 1,7-8 2,15-11 3,25-8 8,25-10 7,25-9 6,23-9 1,22-5-6,22-7-7,23-5-6,5-3-5,-9 4-3,-10 3-3,-8 3-3,-11 1-3,-8 1-1,-10-1-2,-9 1-1,-20 10-3,-27 22-4,-28 22-3,-28 23-4,-18 6 1,-6-5 4,-6-7 6,-6-5 4,-10-3 3,-12 4 2,-13 3 2,-12 3 2,-2-2 3,9-6 5,10-6 4,10-6 4,8-7 3,10-6-2,10-6-1,9-6-1,27-6 4,48-2 8,47-3 9,47-3 8,24-6-3,4-5-14,3-7-15,3-5-14,-1-6-9,-2-3-5,-3-3-4,-3-2-5,-7-1-2,-9 3-1,-10 3 1,-8 4-1,-14 2 1,-15 4 0,-15 3 1,-16 3 0,-21-2 2,-24-6-1,-26-6 1,-24-6 0,-10-2 5,6 3 10,7 3 9,6 4 10,6 4 9,6 6 9,7 7 7,6 6 10,4 7 6,4 10 4,3 10 6,3 9 4,3 10-2,3 14-12,3 11-10,4 14-10,4 11-9,6 14-3,7 11-5,6 14-4,3 10-3,0 9-4,0 10-4,0 10-3,-4-4-2,-5-16-4,-7-15-2,-5-15-3,-4-17-2,0-15 0,0-15-1,0-16-1,-7-13-1,-11-9-2,-14-10-1,-11-8-2,-7-15 0,0-19 5,0-18 3,0-19 3,3-12 3,6-2 1,7-3 2,6-3 0,7-4 4,10-3 5,10-3 6,9-2 5,10-5 0,14-2-6,11-3-6,14-3-6,11-4-8,14-3-6,11-3-8,14-2-8,-4 8-2,-19 22 2,-18 22 4,-19 23 2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28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15550 38200 526,'137'25'125,"-24"0"-29,-26 0-32,-24 0-30,-15 1-16,-3 4-4,-3 3-3,-2 3-2,-5 1-4,-2 1-2,-3-1-3,-3 1-2,-7 4-4,-9 9-1,-10 10-2,-8 10-3,-12 5-1,-12 4 1,-13 3-2,-12 3 1,-13-1 0,-12-2 1,-13-3 0,-12-3 1,-7-2 2,1 0 1,-1 0 1,1 0 2,-1-5 2,1-9 5,-1-10 3,1-8 4,7-9 1,16-6-1,15-6-2,17-6 0,25-9 4,39-8 9,36-10 10,39-9 10,22-5 0,10 0-10,10 0-8,9 0-10,7 1-6,7 4-4,6 3-2,7 3-4,-1 3-9,-6 3-12,-6 3-13,-6 4-12,-10 1-5,-12 0 5,-13 0 4,-12 0 5,-15-2 2,-15-3 0,-15-3-1,-16-2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3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52900 24250 690,'76'-22'123,"4"6"-32,3 7-32,3 6-31,3 4-20,3 4-7,3 3-9,4 3-6,-1 3-6,-3 3-3,-3 3-3,-2 4-3,-9 1-4,-12 0-4,-13 0-4,-12 0-5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4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52750 25200 692,'-30'21'0,"-9"-5"0,-10-7 0,-8-5 0,10-4 7,31 0 15,32 0 14,31 0 15,20-2 1,9-3-9,10-3-10,10-2-10,16-1-7,26 3-4,24 3-4,26 4-3,4 2-7,-16 4-7,-15 3-9,-15 3-7,-12 1-4,-6 1 1,-6-1 3,-6 1 0,-15-1-2,-21 1-8,-22-1-7,-22 1-8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4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57100 23950 461,'-2'-63'63,"-3"26"-8,-3 24-10,-2 26-9,-11 19-7,-15 17-5,-15 15-5,-16 16-6,-15 9-2,-11 3-2,-14 3-1,-11 4-1,-1-4-1,13-9-1,12-10-1,13-8-1,10-8-1,10-2 0,10-3-1,9-3 0,12-4-1,16-3-4,15-3-1,17-2-4,17-6-1,23-6 1,22-6 0,22-6 1,12-6 1,3-2 1,3-3 1,4-3 2,-6-1 0,-11 4-1,-14 3 0,-11 3-1,-18-11 7,-22-25 12,-22-25 14,-21-25 12,-14-16 1,-2-6-13,-3-6-12,-3-6-14,1-4-10,6 1-9,7-1-7,6 1-9,9 2-4,13 7-2,12 6-1,13 7-1,7 7 2,4 9 3,3 10 4,3 10 5,3 7 2,3 6 4,3 7 2,4 6 3,-3 3 2,-5 0 1,-7 0 1,-5 0 1,-6 1 3,-3 4 5,-3 3 5,-2 3 5,-5 3 6,-2 3 6,-3 3 8,-3 4 6,-2 8 8,0 17 8,0 15 9,0 16 9,-4 9-1,-5 3-10,-7 3-9,-5 4-11,-8 5-7,-5 10-4,-7 10-6,-5 9-4,-6 9-5,-3 9-3,-3 10-3,-2 10-3,-3 2-6,1-3-7,-1-3-8,1-2-7,1-12-6,3-19-6,3-18-4,4-19-6,7-22-2,13-25-1,12-25-1,13-25 0,4-15 4,-3-2 7,-3-3 9,-2-3 7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4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58250 24500 661,'45'-69'23,"-9"13"-2,-10 12-2,-8 13-1,-3 9 1,7 6 8,6 7 8,7 6 6,4 3 0,3 0-7,3 0-7,4 0-8,2 0-8,4 0-7,3 0-10,3 0-7,-1 0-8,-2 0-8,-3 0-8,-3 0-8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5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59600 22650 453,'-2'-94'4,"-3"13"9,-3 12 8,-2 13 8,-1 24 9,3 39 8,3 36 10,4 39 8,-1 25-1,-3 17-11,-3 15-10,-2 16-11,-6 20-7,-6 25-4,-6 25-2,-6 25-4,-9 34-5,-8 44-6,-10 44-8,-9 44-5,-2 24-11,6 7-14,7 6-13,6 7-14,9-40-1,13-84 12,12-85 11,13-83 13,4-48 2,-3-9-7,-3-10-8,-2-8-7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7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18800 37400 506,'-22'-15'42,"6"23"10,7 22 9,6 22 10,4 18-2,4 16-12,3 15-12,3 17-12,1 7-10,1 0-4,-1 0-6,1 0-6,-3 0-5,-2 0-8,-3 0-7,-3 0-7,-1-5-6,4-9-5,3-10-5,3-8-6,-1-12-1,-2-12 1,-3-13 0,-3-12 2,-2-26-1,0-36 2,0-39-1,0-36 1,0-18 4,0 3 8,0 3 7,0 4 9,0 8 6,0 17 6,0 15 7,0 16 5,1 9 6,4 3 7,3 3 5,3 4 6,6 2 3,9 4-1,10 3-1,10 3-1,2 3-4,-3 3-10,-3 3-9,-2 4-8,-3-1-8,1-3-3,-1-3-3,1-2-5,-1-1-3,1 3-4,-1 3-4,1 4-3,-3-4-3,-2-9-1,-3-10-1,-3-8-2,-4-6 2,-3 1 5,-3-1 5,-2 1 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8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18150 1600 572,'53'-18'160,"6"17"-39,7 15-40,6 16-40,-1 7-24,-5 1-10,-7-1-9,-5 1-10,-8 2-7,-5 7-7,-7 6-6,-5 7-5,-9 2-5,-9 1-5,-10-1-3,-8 1-4,-6-6 1,1-8 8,-1-10 8,1-9 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7"/>
    </inkml:context>
    <inkml:brush xml:id="br0">
      <inkml:brushProperty name="width" value="0.05688" units="cm"/>
      <inkml:brushProperty name="height" value="0.05688" units="cm"/>
      <inkml:brushProperty name="color" value="#F2395B"/>
    </inkml:brush>
  </inkml:definitions>
  <inkml:trace contextRef="#ctx0" brushRef="#br0">19750 37250 386,'0'-93'4,"0"17"6,0 15 7,0 16 6,0 16 11,0 20 13,0 18 13,0 20 13,1 14 1,4 14-15,3 11-13,3 14-13,-1 11-8,-2 14-2,-3 11-2,-3 14-2,-2 11-2,0 14-4,0 11-4,0 14-4,0 7-4,0 3-2,0 3-4,0 4-4,-2 2-4,-3 4-5,-3 3-6,-2 3-4,-5 6-4,-2 9-3,-3 10-1,-3 10-3,1-14-1,6-33 0,7-35 1,6-34-1,3-29 3,0-21 3,0-22 5,0-22 4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8"/>
    </inkml:context>
    <inkml:brush xml:id="br0">
      <inkml:brushProperty name="width" value="0.05658" units="cm"/>
      <inkml:brushProperty name="height" value="0.05658" units="cm"/>
      <inkml:brushProperty name="color" value="#F2395B"/>
    </inkml:brush>
  </inkml:definitions>
  <inkml:trace contextRef="#ctx0" brushRef="#br0">20250 38950 388,'1'-50'3,"4"0"6,3 0 6,3 0 6,4 4 4,7 10 3,6 10 4,7 9 3,2 9-1,1 9-6,-1 10-4,1 10-6,-4 8-5,-6 10-3,-6 10-5,-6 9-3,-7 9-3,-6 9-2,-6 10-2,-6 10-2,-7-1-1,-6-9 0,-6-10-1,-6-8-1,7-14 0,22-15 0,22-15 0,23-16 1,17-21-3,17-24-2,15-26-2,16-24-4,4-15 0,-6-3 3,-6-3 1,-6-2 3,4-14 1,16-21 1,15-22 1,17-22 1,-3 3 2,-18 28 3,-19 28 4,-18 29 2,-18 21 5,-16 16 4,-15 15 6,-15 17 4,-15 11 10,-12 10 15,-13 10 14,-12 9 15,-4 10 0,7 14-14,6 11-14,7 14-15,4 10-8,3 9-4,3 10-3,4 10-4,2 2-4,4-3-2,3-3-3,3-2-2,4-3-4,7 1-2,6-1-3,7 1-3,2-4 0,1-6 0,-1-6 0,1-6 2,-1-7-1,1-6 1,-1-6 1,1-6-1,-1-4 0,1 1-1,-1-1-2,1 1-1,-15-1 0,-28 1 0,-28-1 0,-27 1 2,-25 4-4,-18 9-6,-19 10-6,-18 10-6,-1-3-1,19-11 2,19-14 3,19-11 3,13-9-2,10-3-9,10-3-6,9-2-9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3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24000 38200 452,'-60'0'36,"32"0"14,31 0 12,32 0 12,18 0 1,6 0-13,7 0-11,6 0-13,1 0-9,-3 0-6,-3 0-6,-2 0-5,-6-2-5,-6-3-1,-6-3-2,-6-2-2,-2-1-5,3 3-6,3 3-6,4 4-7,-1 1-1,-3 0 2,-3 0 4,-2 0 3,-3 0 3,1 0 2,-1 0 3,1 0 3,1 0 2,3 0 0,3 0 1,4 0 0,2 0 1,4 0-2,3 0 1,3 0-2,-2 0 0,-6 0 0,-6 0-1,-6 0-1,-4-2 0,1-3 0,-1-3 0,1-2 0,-10-1-5,-19 3-9,-18 3-8,-19 4-9,-12 1-4,-2 0 3,-3 0 3,-3 0 2,-1 1 2,4 4 3,3 3 3,3 3 2,-1-1 3,-2-2-1,-3-3 2,-3-3 0,-1-2 1,4 0 2,3 0 3,3 0 1,3-2 2,3-3 2,3-3 2,4-2 1,1-1 2,0 3 1,0 3 1,0 4 0,1-1 3,4-3 2,3-3 2,3-2 2,-2-1 4,-6 3 4,-6 3 4,-6 4 5,-4 1 2,1 0 4,-1 0 2,1 0 2,-3 3 1,-2 6-3,-3 7-1,-3 6-3,1 6-4,6 6-6,7 7-5,6 6-7,4 1-3,4-3 0,3-3 0,3-2-1,1-1 1,1 3 2,-1 3 0,1 4 2,-1 4 1,1 6 1,-1 7 1,1 6 1,-1 3 0,1 0-2,-1 0-2,1 0-2,1 0-2,3 0-1,3 0-1,4 0-2,1 0-6,0 0-11,0 0-11,0 0-11,7-5-8,17-9-3,15-10-3,16-8-4,2-9-1,-8-6 4,-10-6 2,-9-6 2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0"/>
    </inkml:context>
    <inkml:brush xml:id="br0">
      <inkml:brushProperty name="width" value="0.05657" units="cm"/>
      <inkml:brushProperty name="height" value="0.05657" units="cm"/>
      <inkml:brushProperty name="color" value="#F2395B"/>
    </inkml:brush>
  </inkml:definitions>
  <inkml:trace contextRef="#ctx0" brushRef="#br0">25900 38500 388,'-2'-49'3,"-3"4"6,-3 3 6,-2 3 5,-1 3 3,3 3-1,3 3 0,4 4 0,-4 1-1,-9 0 1,-10 0 0,-8 0 0,-8 4 0,-2 10-2,-3 10-3,-3 9-1,-2 9-2,0 9 0,0 10 0,0 10 0,1 5-1,4 4-2,3 3 0,3 3-3,4-2 0,7-6-2,6-6-2,7-6-1,10-4-3,16 1-6,15-1-5,17 1-5,7-7-4,0-12-3,0-13-3,0-12-3,-2-9 0,-3-2 2,-3-3 3,-2-3 2,-6-2 4,-6 0 4,-6 0 5,-6 0 5,-7 9 12,-6 19 22,-6 19 21,-6 19 21,-4 15 4,1 13-15,-1 12-14,1 13-15,1 10-8,3 10-4,3 10-2,4 9-4,1-5-3,0-19-5,0-18-4,0-19-6,1-7-3,4 7-3,3 6-3,3 7-2,-2-1-3,-6-6-2,-6-6-1,-6-6-2,-7-6 0,-6-2-1,-6-3 1,-6-3 0,-4-7 1,1-9 2,-1-10 3,1-8 2,-3-8 2,-2-2 2,-3-3 2,-3-3 3,-1-9 1,4-11 1,3-14 1,3-11 1,4-14 2,7-11 2,6-14 2,7-11 3,10-6 1,16 4 0,15 3-1,17 3 1,11-1-2,10-2-4,10-3-5,9-3-5,7-4-4,7-3-5,6-3-4,7-2-5,-4 0-2,-12 7 0,-13 6 1,-12 7 0,-12 10 0,-8 16-1,-10 15-2,-9 17-1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0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26600 37600 511,'50'25'100,"0"0"-25,0 0-23,0 0-24,1 3-10,4 6 4,3 7 6,3 6 3,-2 6 1,-6 6-5,-6 7-5,-6 6-5,-7 6-4,-6 6-2,-6 7-4,-6 6-3,-15 9-3,-21 13-1,-22 12-1,-22 13-2,-16 6-6,-9 0-12,-10 0-12,-8 0-12,5-15-10,22-27-6,22-28-8,23-28-7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28300 37800 479,'284'-27'178,"-31"-3"-44,-31-3-44,-31-2-45,-18 0-24,-3 7-3,-3 6-4,-2 7-3,-9 4-4,-12 3-5,-13 3-4,-12 4-5,-13 2-4,-12 4-2,-13 3-3,-12 3-3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1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30550 36950 504,'7'-41'47,"17"19"9,15 19 8,16 19 10,10 10-3,7 4-14,6 3-14,7 3-13,2 1-11,1 1-5,-1-1-6,1 1-5,-1-3-3,1-2 2,-1-3 1,1-3 1,-7-2-9,-12 0-23,-13 0-21,-12 0-23,-10 0-7,-6 0 5,-6 0 6,-6 0 5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1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28950 38550 546,'-69'-2'6,"13"-3"12,12-3 10,13-2 13,16-1 6,23 3 1,22 3 1,22 4 2,21-1-5,22-3-7,22-3-9,23-2-8,13-6-7,6-6-5,7-6-6,6-6-6,1-1-4,-3 7-1,-3 6-3,-2 7-1,-12 4-7,-19 3-11,-18 3-11,-19 4-12,-18 2-5,-15 4-1,-15 3 0,-16 3-1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1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29000 38650 559,'-52'6'64,"47"13"6,47 12 7,48 13 6,24 6-10,3 0-24,3 0-24,4 0-26,-6-2-18,-11-3-11,-14-3-12,-11-2-10,-12-6-7,-9-6-1,-10-6-1,-8-6-2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3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36000 35700 426,'0'-47'36,"0"6"4,0 7 4,0 6 3,-5 6-1,-9 6-8,-10 7-8,-8 6-8,-8 3-4,-2 0-2,-3 0-2,-3 0-2,-2 1-1,0 4-1,0 3-1,0 3-1,1 3 0,4 3-2,3 3 0,3 4-2,-1 2 0,-2 4-2,-3 3 0,-3 3-1,-2 3 0,0 3 0,0 3 1,0 4 0,0 1 1,0 0 0,0 0 0,0 0 1,1 1 1,4 4 1,3 3 1,3 3 2,6-1 0,9-2-1,10-3-1,10-3-2,7 1 0,6 6-1,7 7 0,6 6 0,10 1-1,17-3-1,15-3-1,16-2-1,9-3-1,3 1 0,3-1-2,4 1 0,-4-3 0,-9-2 0,-10-3 0,-8-3 1,-9-4 0,-6-3 1,-6-3-1,-6-2 1,-7 2 3,-6 9 4,-6 10 4,-6 10 5,-13 2 1,-19-3-6,-18-3-4,-19-2-5,-16-3-2,-12 1-2,-13-1-2,-12 1 0,-7-3-4,1-2-2,-1-3-3,1-3-3,2-6-2,7-5-2,6-7-2,7-5-2,15-19-2,25-27-3,25-28-5,25-28-2,14-9-6,3 14-5,3 11-6,4 14-6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49"/>
    </inkml:context>
    <inkml:brush xml:id="br0">
      <inkml:brushProperty name="width" value="0.06076" units="cm"/>
      <inkml:brushProperty name="height" value="0.06076" units="cm"/>
      <inkml:brushProperty name="color" value="#F2395B"/>
    </inkml:brush>
  </inkml:definitions>
  <inkml:trace contextRef="#ctx0" brushRef="#br0">17350 2950 362,'-21'53'103,"10"6"-23,10 7-22,9 6-23,2 10-14,-2 17-4,-3 15-6,-3 16-6,-6 4-4,-5-6-4,-7-6-5,-5-6-4,-3-10-3,4-12-3,3-13-2,3-12-3,7-24-3,14-34-7,11-35-5,14-33-6,16-26 2,22-16 9,22-15 9,23-15 8,10-6 7,0 7 4,0 6 3,0 7 3,0 11 1,0 20-2,0 18-2,0 20-1,-7 11 5,-11 7 15,-14 6 15,-11 7 14,-14 11 5,-11 20-7,-14 18-6,-11 20-7,-15 13-6,-16 9-7,-15 10-8,-15 10-7,-17 5-5,-15 4-3,-15 3-4,-16 3-2,-15 1-3,-11 1-1,-14-1 0,-11 1-2,-11-6 1,-5-8 4,-7-10 3,-5-9 2,2-9 4,13-5 2,12-7 1,13-5 3,13-8 3,17-5 4,15-7 4,16-5 4,26-11 5,38-11 6,37-14 5,38-11 5,29-11 0,22-5-7,22-7-7,23-5-7,11-4-7,4 0-4,3 0-6,3 0-4,-4 1-5,-8 4-1,-10 3-3,-9 3-3,-12 4-3,-11 7-5,-14 6-5,-11 7-5,-25-3-4,-33-8-1,-35-10-3,-34-9-2,-23-10 3,-8-9 9,-10-10 8,-9-8 8,-1 0 6,10 14 3,10 11 3,9 14 3,4 7 4,1 3 6,-1 3 6,1 4 6,2 13 10,7 26 16,6 24 15,7 26 15,4 16 0,3 10-13,3 10-15,4 9-13,2 9-10,4 9-5,3 10-4,3 10-5,-1 4-3,-2 0 0,-3 0-1,-3 0 0,-1-5-5,4-9-10,3-10-8,3-8-10,-2-12-5,-6-12-5,-6-13-2,-6-12-4,-7-13-1,-6-12 2,-6-13 1,-6-12 2,-10-16 4,-12-19 3,-13-18 4,-12-19 5,-4-13 3,7-6 3,6-6 3,7-6 3,7 1 5,9 9 6,10 10 7,10 10 6,13 4 7,19 0 7,19 0 5,19 0 7,15 1-1,13 4-6,12 3-8,13 3-7,9-2-10,6-6-11,7-6-11,6-6-13,-1-2-8,-5 3-6,-7 3-7,-5 4-6,-11 4 0,-11 6 5,-14 7 5,-11 6 6,-11 3 4,-5 0 6,-7 0 4,-5 0 6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3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36250 37550 520,'75'1'89,"0"4"-11,0 3-12,0 3-12,-2 3-8,-3 3-6,-3 3-5,-2 4-7,-14 10-6,-21 19-7,-22 19-9,-22 19-7,-18 7-3,-11-3-1,-14-3 1,-11-2 1,-4-9 0,6-12 0,7-13 0,6-12 1,7-7 0,10 1 1,10-1 0,9 1 0,17-6-1,25-8-3,25-10-2,25-9-4,15-13-6,7-16-7,6-15-10,7-15-7,-4-4-2,-12 9 7,-13 10 7,-12 10 7,-10 4-2,-6 0-7,-6 0-9,-6 0-9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3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39050 36800 465,'-47'-41'12,"6"19"23,7 19 25,6 19 24,3 16 3,0 17-16,0 15-17,0 16-16,-2 9-11,-3 3-4,-3 3-5,-2 4-5,-1 1-5,3 0-4,3 0-4,4 0-5,2-4-2,4-5 0,3-7 2,3-5 0,12-9-2,22-9-8,22-10-6,23-8-8,5-14-11,-9-15-16,-10-15-17,-8-16-15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4"/>
    </inkml:context>
    <inkml:brush xml:id="br0">
      <inkml:brushProperty name="width" value="0.05683" units="cm"/>
      <inkml:brushProperty name="height" value="0.05683" units="cm"/>
      <inkml:brushProperty name="color" value="#F2395B"/>
    </inkml:brush>
  </inkml:definitions>
  <inkml:trace contextRef="#ctx0" brushRef="#br0">40250 37100 387,'-93'-88'90,"17"26"-16,15 24-16,16 26-17,5 19-10,-2 17-2,-3 15-4,-3 16-2,1 9-3,6 3-1,7 3-3,6 4-1,6-3-4,6-5-5,7-7-5,6-5-5,13-9-7,23-9-8,22-10-8,22-8-8,5-12-4,-8-12 0,-10-13 0,-9-12-1,-9-5 3,-5 3 6,-7 3 5,-5 4 5,-8 1 10,-5 0 12,-7 0 14,-5 0 13,-8 4 10,-5 10 6,-7 10 8,-5 9 6,-1 10-1,6 14-8,7 11-9,6 14-8,3 10-7,0 9-3,0 10-3,0 10-3,0 11-3,0 17-3,0 15-3,0 16-2,-2 9-4,-3 3-1,-3 3-4,-2 4-2,-6-6-3,-6-11-2,-6-14-2,-6-11-2,-6-15-4,-2-16-3,-3-15-3,-3-15-5,-2-14 0,0-8 3,0-10 2,0-9 3,0-10 3,0-9 4,0-10 3,0-8 3,3-15 2,6-19 0,7-18 0,6-19-1,10-18 2,17-15 3,15-15 3,16-16 3,16-10 1,20-3-1,18-3 1,20-2-1,8 0-4,1 7-7,-1 6-6,1 7-7,-6 8-2,-8 14 4,-10 11 2,-9 14 4,-12 11-2,-11 14-10,-14 11-9,-11 14-8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4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41150 36400 457,'95'-38'97,"-9"26"-17,-10 24-15,-8 26-17,-4 18-8,3 13-3,3 12-1,4 13-3,-6 7-3,-11 4-4,-14 3-5,-11 3-6,-12-4-4,-9-8-7,-10-10-7,-8-9-6,-22 9-7,-30 28-4,-32 28-6,-30 29-6,-4-6 1,25-36 5,25-39 5,25-36 5,10-18-6,-2 3-18,-3 3-19,-3 4-17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5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42950 36750 512,'-10'-24'12,"32"4"22,31 3 23,32 3 23,7 1 2,-16 1-16,-15-1-17,-15 1-18,4 1-9,25 3-4,25 3-2,25 4-4,10 1-4,-2 0-7,-3 0-7,-3 0-6,-9 0-5,-11 0-2,-14 0-2,-11 0-3,-14 3-9,-11 6-17,-14 7-17,-11 6-18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43850 35700 481,'-46'-46'7,"10"10"15,10 10 15,9 9 15,7 13 7,7 20-4,6 18-1,7 20-3,2 17-5,1 20-7,-1 18-7,1 20-7,-3 11-6,-2 7-6,-3 6-6,-3 7-7,-6 4-5,-5 3-5,-7 3-7,-5 4-6,-8-1-5,-5-3-8,-7-3-7,-5-2-6,2-14-1,13-21 8,12-22 6,13-22 8,4-16 1,-3-9-5,-3-10-5,-2-8-4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5"/>
    </inkml:context>
    <inkml:brush xml:id="br0">
      <inkml:brushProperty name="width" value="0.04521" units="cm"/>
      <inkml:brushProperty name="height" value="0.04521" units="cm"/>
      <inkml:brushProperty name="color" value="#F2395B"/>
    </inkml:brush>
  </inkml:definitions>
  <inkml:trace contextRef="#ctx0" brushRef="#br0">46750 35700 486,'7'-69'8,"17"13"16,15 12 16,16 13 15,10 10 5,7 10-7,6 10-7,7 9-7,0 10-6,-2 14-6,-3 11-6,-3 14-5,-12 10-4,-18 9-4,-19 10-3,-18 10-5,-23 5 0,-24 4-1,-26 3 1,-24 3 0,-21-1-2,-16-2-3,-15-3-3,-15-3-4,-6-6-3,7-5-2,6-7-3,7-5-2,8-9 0,14-9 5,11-10 3,14-8 5,13-9 1,16-6 0,15-6-1,17-6-2,19-6 9,26-2 16,24-3 15,26-3 17,19-2 4,17 0-8,15 0-8,16 0-7,7 0-9,1 0-9,-1 0-10,1 0-10,-4-2-8,-6-3-10,-6-3-9,-6-2-9,-6-5-6,-2-2 0,-3-3-1,-3-3-2,-12-2 3,-18 0 6,-19 0 6,-18 0 6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5"/>
    </inkml:context>
    <inkml:brush xml:id="br0">
      <inkml:brushProperty name="width" value="0.05885" units="cm"/>
      <inkml:brushProperty name="height" value="0.05885" units="cm"/>
      <inkml:brushProperty name="color" value="#F2395B"/>
    </inkml:brush>
  </inkml:definitions>
  <inkml:trace contextRef="#ctx0" brushRef="#br0">48700 35450 373,'4'-55'65,"10"41"5,10 40 5,9 42 4,-1 25-3,-8 14-14,-10 11-13,-9 14-14,-7 7-8,-3 3-6,-3 3-4,-2 4-5,-8-3-3,-8-5 1,-10-7-1,-9-5 1,-5-11-10,0-11-15,0-14-17,0-11-16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48500 36850 587,'29'-52'4,"10"-3"7,10-3 7,9-2 8,2-1 5,-2 3 2,-3 3 2,-3 4 2,1 5 0,6 10-4,7 10-3,6 9-4,3 6-2,0 3-2,0 3-2,0 4-2,-4 2-11,-5 4-17,-7 3-20,-5 3-18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6"/>
    </inkml:context>
    <inkml:brush xml:id="br0">
      <inkml:brushProperty name="width" value="0.0601" units="cm"/>
      <inkml:brushProperty name="height" value="0.0601" units="cm"/>
      <inkml:brushProperty name="color" value="#F2395B"/>
    </inkml:brush>
  </inkml:definitions>
  <inkml:trace contextRef="#ctx0" brushRef="#br0">49800 34800 366,'-24'-61'44,"4"28"10,3 28 11,3 29 9,1 27 0,1 29-10,-1 28-11,1 28-11,-1 24-6,1 23-4,-1 22-4,1 22-3,-3 8-5,-2-2-7,-3-3-5,-3-3-7,-6-2-7,-5 0-9,-7 0-10,-5 0-10,-1-7-5,6-11-5,7-14-5,6-11-3,4-20 0,4-24 1,3-26 3,3-24 3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0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20150 4250 460,'43'-83'71,"-11"34"5,-14 35 4,-11 35 4,-9 25-6,-3 20-17,-3 18-17,-2 20-16,-1 6-14,3-2-10,3-3-11,4-3-9,-1-9-10,-3-11-9,-3-14-8,-2-11-9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6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50250 36400 496,'23'-47'0,"-3"6"0,-3 7 0,-2 6 0,2 1 6,9-3 13,10-3 13,10-2 12,0 2 2,-5 9-8,-7 10-10,-5 10-9,-4 11 0,0 17 6,0 15 8,0 16 7,-5 12 0,-9 9-4,-10 10-5,-8 10-6,-12 4-8,-12 0-12,-13 0-11,-12 0-12,-2-8-5,9-16 1,10-15 2,10-15 1,10-11 0,13-2-2,12-3-1,13-3-1,13-7-1,17-9 1,15-10 2,16-8 1,9-11 1,3-8-1,3-10-1,4-9 0,-6-2 1,-11 6 4,-14 7 2,-11 6 3,-11 3-1,-5 0-8,-7 0-6,-5 0-7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6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52250 36000 401,'23'-52'3,"-3"-3"5,-3-3 6,-2-2 5,-9 20 14,-12 48 19,-13 47 20,-12 47 21,-7 24 0,1 4-17,-1 3-19,1 3-17,2-5-16,7-12-11,6-13-12,7-12-11,10-13-10,16-12-10,15-13-9,17-12-10,11-13-2,10-12 6,10-13 5,9-12 4,-2-7 0,-12 1-8,-13-1-7,-12 1-7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7"/>
    </inkml:context>
    <inkml:brush xml:id="br0">
      <inkml:brushProperty name="width" value="0.05956" units="cm"/>
      <inkml:brushProperty name="height" value="0.05956" units="cm"/>
      <inkml:brushProperty name="color" value="#F2395B"/>
    </inkml:brush>
  </inkml:definitions>
  <inkml:trace contextRef="#ctx0" brushRef="#br0">53850 35750 369,'-116'-88'44,"19"26"3,19 24 3,19 26 3,10 22-1,4 23-5,3 22-5,3 22-5,4 10-4,7 1-5,6-1-4,7 1-4,4-6-4,3-8-3,3-10-4,4-9-2,13-15-11,26-18-19,24-19-18,26-18-19,4-14-6,-16-5 7,-15-7 6,-15-5 7,-12-3 7,-6 4 8,-6 3 8,-6 3 8,-9 14 16,-8 25 23,-10 25 25,-9 25 23,-2 15 6,6 7-12,7 6-12,6 7-13,3 4-8,0 3-4,0 3-5,0 4-4,0 2-4,0 4-3,0 3-3,0 3-4,-5 1 0,-9 1 0,-10-1 1,-8 1 1,-9-3-3,-6-2-6,-6-3-8,-6-3-6,-1-10-7,7-16-6,6-15-5,7-15-7,2-14-1,1-8 4,-1-10 5,1-9 3,-3-15 4,-2-18 3,-3-19 3,-3-18 4,2-14 2,10-5 2,10-7 2,9-5 3,15-4 2,22 0 4,22 0 3,23 0 4,16 1 2,13 4 2,12 3 1,13 3 2,4 1 0,-3 1-3,-3-1-3,-2 1-2,-5-3-5,-2-2-7,-3-3-7,-3-3-7,-10-2-7,-16 0-7,-15 0-6,-15 0-7,-12 7 1,-6 17 6,-6 15 6,-6 16 7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27:47"/>
    </inkml:context>
    <inkml:brush xml:id="br0">
      <inkml:brushProperty name="width" value="0.05613" units="cm"/>
      <inkml:brushProperty name="height" value="0.05613" units="cm"/>
      <inkml:brushProperty name="color" value="#F2395B"/>
    </inkml:brush>
  </inkml:definitions>
  <inkml:trace contextRef="#ctx0" brushRef="#br0">55050 34900 391,'118'-22'44,"-11"6"-4,-14 7-5,-11 6-4,-4 12-1,6 19 1,7 19 1,6 19 1,4 16-1,4 17-2,3 15-1,3 16-4,-2 9 2,-6 3 2,-6 3 4,-6 4 3,-9 1-2,-8 0-8,-10 0-8,-9 0-7,-15-4-9,-18-5-7,-19-7-9,-18-5-8,-25-4-5,-27 0-3,-28 0-2,-28 0-2,-34 4-6,-36 10-8,-39 10-8,-36 9-8,5-12-1,51-30 8,49-32 7,51-30 8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00"/>
    </inkml:context>
    <inkml:brush xml:id="br0">
      <inkml:brushProperty name="width" value="0.05364" units="cm"/>
      <inkml:brushProperty name="height" value="0.05364" units="cm"/>
    </inkml:brush>
  </inkml:definitions>
  <inkml:trace contextRef="#ctx0" brushRef="#br0">19650 45900 410,'1'-49'2,"4"4"4,3 3 4,3 3 4,3 14 9,3 25 14,3 25 14,4 25 15,-3 17 0,-5 9-10,-7 10-12,-5 10-11,-4 10-6,0 13-1,0 12 0,0 13 0,-2 9-3,-3 6-4,-3 7-4,-2 6-4,-3 4-5,1 4-4,-1 3-3,1 3-5,1 1-2,3 1-3,3-1-3,4 1-1,1-3-5,0-2-4,0-3-5,0-3-6,0-9-1,0-11-1,0-14 2,0-11-1,1-15 2,4-16 2,3-15 2,3-15 1,3-17 1,3-15-1,3-15 0,4-16 0,-1-10 0,-3-3 5,-3-3 2,-2-2 4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01"/>
    </inkml:context>
    <inkml:brush xml:id="br0">
      <inkml:brushProperty name="width" value="0.04717" units="cm"/>
      <inkml:brushProperty name="height" value="0.04717" units="cm"/>
    </inkml:brush>
  </inkml:definitions>
  <inkml:trace contextRef="#ctx0" brushRef="#br0">21400 46950 466,'-2'-46'3,"-3"10"7,-3 10 6,-2 9 6,-3 10 7,1 14 7,-1 11 6,1 14 8,-6 11-2,-8 14-8,-10 11-9,-9 14-9,-7 3-6,-3-2-4,-3-3-3,-2-3-3,-3-6-3,1-5 0,-1-7-2,1-5-1,1-8-2,3-5 0,3-7 0,4-5-2,-1-3 0,-3 4 1,-3 3 1,-2 3 1,2 1 3,9 1 5,10-1 7,10 1 5,11-1 1,17 1-1,15-1-4,16 1-1,12-1-3,9 1-1,10-1-1,10 1-2,7-3-2,6-2-2,7-3-4,6-3-2,3-1-4,0 4-4,0 3-5,0 3-3,-2-1-5,-3-2-5,-3-3-3,-2-3-6,-11-2 0,-15 0 1,-15 0 2,-16 0 1,-8-4-1,0-5-5,0-7-4,0-5-6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04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22450 47400 532,'-19'-68'23,"13"17"9,12 15 7,13 16 8,10 7 2,10 1-6,10-1-4,9 1-4,6 1-5,3 3-3,3 3-2,4 4-3,2 1-3,4 0-4,3 0-4,3 0-3,-1 0-4,-2 0-8,-3 0-6,-3 0-7,-7 0-5,-9 0-5,-10 0-5,-8 0-4,-9 3-3,-6 6-3,-6 7-1,-6 6-1,-6 3 1,-2 0 5,-3 0 6,-3 0 5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04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22550 48300 549,'-68'20'7,"17"-9"13,15-10 14,16-8 13,15-8 4,16-2-8,15-3-6,17-3-7,8-1-5,4 4-2,3 3-2,3 3-2,1 3-1,1 3-1,-1 3-1,1 4-1,1-1-2,3-3-4,3-3-4,4-2-5,-1 0-5,-3 7-10,-3 6-9,-2 7-10,-3 4-4,1 3-1,-1 3-1,1 4-1,-4-1-2,-6-3-3,-6-3-2,-6-2-4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05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25100 48050 549,'73'-22'119,"-3"6"-24,-3 7-24,-2 6-25,-5 3-15,-2 0-5,-3 0-7,-3 0-7,1 0-3,6 0-3,7 0-2,6 0-3,3 0-1,0 0 0,0 0-1,0 0 0,1-2 0,4-3-1,3-3 1,3-2 0,-1-1 0,-2 3 1,-3 3 1,-3 4 1,-4 1 0,-3 0-1,-3 0-1,-2 0 0,-3 0 0,1 0-1,-1 0 1,1 0 0,-1-2-1,1-3 2,-1-3 1,1-2 0,2-3 1,7 1-1,6-1 0,7 1 0,4-1-1,3 1-1,3-1 0,4 1 0,-1-1-1,-3 1-1,-3-1 0,-2 1 0,-1 1-1,3 3 1,3 3 0,4 4 1,1-1 1,0-3-1,0-3 0,0-2 1,0-3 0,0 1-1,0-1 1,0 1 0,0-1-1,0 1 1,0-1-1,0 1 0,3 1-1,6 3 1,7 3-1,6 4 0,1-1 0,-3-3 0,-3-3 1,-2-2 0,-3-3 0,1 1 1,-1-1-1,1 1 1,-1-1 0,1 1 0,-1-1 1,1 1 0,-1 1-1,1 3 1,-1 3-1,1 4 0,-1-1 0,1-3-1,-1-3 0,1-2 0,4-3-1,9 1-1,10-1 0,10 1 0,4-1-1,0 1 2,0-1-1,0 1 1,0-3 0,0-2 1,0-3-1,0-3 0,0-1 0,0 4 1,0 3 1,0 3 0,0 1 1,0 1 0,0-1 0,0 1 0,-4 1-1,-5 3-3,-7 3-3,-5 4-2,-8 1-2,-5 0-1,-7 0 0,-5 0-1,-8 0-3,-5 0-4,-7 0-3,-5 0-5,-12-4-7,-16-5-7,-15-7-10,-15-5-8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16"/>
    </inkml:context>
    <inkml:brush xml:id="br0">
      <inkml:brushProperty name="width" value="0.05376" units="cm"/>
      <inkml:brushProperty name="height" value="0.05376" units="cm"/>
    </inkml:brush>
  </inkml:definitions>
  <inkml:trace contextRef="#ctx0" brushRef="#br0">36150 47450 409,'-22'-25'15,"6"0"-1,7 0-2,6 0-1,3 0 4,0 0 12,0 0 11,0 0 11,4 1 3,10 4-6,10 3-6,9 3-6,6 3-5,3 3-4,3 3-4,4 4-4,2 1-2,4 0 0,3 0 1,3 0 0,1 1-2,1 4-1,-1 3-3,1 3-2,-3-1-2,-2-2-1,-3-3-1,-3-3-1,-1-2 0,4 0 0,3 0-1,3 0 1,3-2-1,3-3 0,3-3-2,4-2 0,-1-3-1,-3 1 0,-3-1 1,-2 1-1,-1-1 0,3 1 0,3-1 0,4 1 0,-1-3 0,-3-2 1,-3-3-1,-2-3 1,-3 1 1,1 6-1,-1 7 0,1 6 0,-1 3 0,1 0 1,-1 0 0,1 0 1,1 0 0,3 0-1,3 0 0,4 0 0,2 0 0,4 0-1,3 0 0,3 0 0,1 0 0,1 0-1,-1 0 1,1 0 0,1-2-1,3-3 1,3-3 0,4-2 0,1-3 1,0 1-1,0-1 1,0 1 0,1-1 0,4 1-1,3-1 1,3 1-1,4-1 1,7 1-2,6-1 0,7 1-1,4 1 0,3 3-1,3 3 1,4 4 0,2-1 0,4-3-1,3-3 1,3-2-1,-1-3 1,-2 1-1,-3-1 1,-3 1 1,-1 1-1,4 3 1,3 3-1,3 4 1,-4-1-1,-8-3-1,-10-3-1,-9-2-1,-9-1-2,-5 3-3,-7 3-2,-5 4-3,-12 1-1,-16 0 1,-15 0 1,-15 0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0"/>
    </inkml:context>
    <inkml:brush xml:id="br0">
      <inkml:brushProperty name="width" value="0.05608" units="cm"/>
      <inkml:brushProperty name="height" value="0.05608" units="cm"/>
      <inkml:brushProperty name="color" value="#F2395B"/>
    </inkml:brush>
  </inkml:definitions>
  <inkml:trace contextRef="#ctx0" brushRef="#br0">20650 2150 392,'1'-27'91,"4"47"-1,3 47-1,3 48-1,3 36-9,3 29-16,3 28-18,4 28-16,-3 20-12,-5 13-6,-7 12-6,-5 13-6,-3 12-7,4 13-7,3 12-9,3 13-8,1-1-1,1-11 3,-1-14 5,1-11 3,1-20-2,3-24-6,3-26-8,4-24-7,-3-17-3,-5-5 5,-7-7 2,-5-5 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17"/>
    </inkml:context>
    <inkml:brush xml:id="br0">
      <inkml:brushProperty name="width" value="0.05177" units="cm"/>
      <inkml:brushProperty name="height" value="0.05177" units="cm"/>
    </inkml:brush>
  </inkml:definitions>
  <inkml:trace contextRef="#ctx0" brushRef="#br0">30350 44100 424,'25'-91'41,"0"19"-7,0 19-6,0 19-6,-4 9-3,-5 0-1,-7 0-1,-5 0 0,-3-5 0,4-9 1,3-10 2,3-8 1,-2-3-1,-6 7 0,-6 6-3,-6 7-1,-6 2-2,-2 1-2,-3-1-3,-3 1-1,-2 1-3,0 3-3,0 3-1,0 4-4,-2 4 0,-3 6-1,-3 7 0,-2 6 0,-5 3 0,-2 0 1,-3 0 1,-3 0 1,-4 4 0,-3 10 0,-3 10 1,-2 9 0,-5 9 1,-2 9 3,-3 10 3,-3 10 2,-2 7 1,0 6 0,0 7 0,0 6 0,1 3-1,4 0 0,3 0-1,3 0 0,4 1 0,7 4 0,6 3-1,7 3 1,4-1-1,3-2-1,3-3-1,4-3 0,2-2-1,4 0 0,3 0 0,3 0-1,3-2 1,3-3-1,3-3-1,4-2 1,1-5-1,0-2 1,0-3 0,0-3 0,3-4 1,6-3-1,7-3 0,6-2 0,6-3 0,6 1 0,7-1-1,6 1-1,7-4-1,10-6-4,10-6-3,9-6-4,7-7-1,7-6 2,6-6 3,7-6 1,7-15-4,9-21-14,10-22-13,10-22-12,-3-8-2,-11 6 9,-14 7 9,-11 6 10,-14 4-1,-11 4-11,-14 3-11,-11 3-12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18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31700 45050 475,'-25'31'160,"0"13"-36,0 12-37,0 13-35,1 6-21,4 0-6,3 0-6,3 0-6,3-2-5,3-3-3,3-3-5,4-2-3,1-3-3,0 1-1,0-1-1,0 1-2,1-4-2,4-6-4,3-6-2,3-6-4,4-6-3,7-2-2,6-3-2,7-3-3,4-6 0,3-5 0,3-7 1,4-5 1,1-8 1,0-5 3,0-7 3,0-5 2,-4-3 0,-5 4-3,-7 3-4,-5 3-3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19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31550 44950 470,'1'-38'46,"4"26"7,3 24 7,3 26 7,1 13-2,1 4-11,-1 3-11,1 3-12,-3 4-6,-2 7-3,-3 6-3,-3 7-2,-2 4-4,0 3-5,0 3-3,0 4-4,-2 1-5,-3 0-7,-3 0-7,-2 0-7,-1-7-4,3-11-5,3-14-2,4-11-3,2-20-6,4-24-9,3-26-7,3-24-7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19"/>
    </inkml:context>
    <inkml:brush xml:id="br0">
      <inkml:brushProperty name="width" value="0.04015" units="cm"/>
      <inkml:brushProperty name="height" value="0.04015" units="cm"/>
    </inkml:brush>
  </inkml:definitions>
  <inkml:trace contextRef="#ctx0" brushRef="#br0">31700 46000 547,'3'-46'9,"6"10"18,7 10 17,6 9 18,4 6 4,4 3-10,3 3-10,3 4-10,3-1-7,3-3-4,3-3-5,4-2-5,2-1-4,4 3-5,3 3-5,3 4-6,-2-1-1,-6-3 3,-6-3 3,-6-2 2,-6-6-13,-2-6-30,-3-6-31,-3-6-29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19"/>
    </inkml:context>
    <inkml:brush xml:id="br0">
      <inkml:brushProperty name="width" value="0.05899" units="cm"/>
      <inkml:brushProperty name="height" value="0.05899" units="cm"/>
    </inkml:brush>
  </inkml:definitions>
  <inkml:trace contextRef="#ctx0" brushRef="#br0">32700 44700 372,'-24'-91'45,"4"19"1,3 19 3,3 19 2,4 24 3,7 32 3,6 31 4,7 32 2,0 15-3,-2 0-11,-3 0-12,-3 0-11,-1 4-9,4 10-7,3 10-7,3 9-8,-1 13-6,-2 20-6,-3 18-7,-3 20-7,-4 8-6,-3 1-4,-3-1-6,-2 1-5,-1-9 0,3-15 2,3-15 5,4-16 2,1-24 3,0-31 1,0-31 1,0-31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0"/>
    </inkml:context>
    <inkml:brush xml:id="br0">
      <inkml:brushProperty name="width" value="0.04736" units="cm"/>
      <inkml:brushProperty name="height" value="0.04736" units="cm"/>
    </inkml:brush>
  </inkml:definitions>
  <inkml:trace contextRef="#ctx0" brushRef="#br0">33300 45500 464,'71'0'120,"-5"0"-26,-7 0-26,-5 0-27,-4 0-16,0 0-3,0 0-3,0 0-5,-2 3 0,-3 6-1,-3 7 1,-2 6 0,-8 4-1,-8 4-3,-10 3-4,-9 3-3,-9 4-1,-5 7 0,-7 6 0,-5 7 1,-9 4-2,-9 3-2,-10 3-3,-8 4-3,-4-4-5,3-9-8,3-10-7,4-8-8,19-11 7,39-8 21,36-10 21,39-9 21,16-9 7,-3-5-9,-3-7-8,-2-5-8,-8-3-8,-8 4-7,-10 3-8,-9 3-6,-7 1-17,-3 1-26,-3-1-26,-2 1-26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1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31350 41650 489,'23'-49'3,"-3"4"7,-3 3 6,-2 3 6,0 4 5,7 7 2,6 6 3,7 7 2,4 4 1,3 3-3,3 3-2,4 4-2,-3 5-2,-5 10-4,-7 10-4,-5 9-3,-6 6-2,-3 3-3,-3 3-3,-2 4-2,-8 2-2,-8 4-5,-10 3-3,-9 3-4,-9 1-3,-5 1-2,-7-1-4,-5 1-2,-4-3-1,0-2 0,0-3 1,0-3 1,1-6 2,4-5 2,3-7 2,3-5 2,12-9 11,22-9 18,22-10 18,23-8 18,16-6 4,13 1-10,12-1-12,13 1-10,4-1-8,-3 1-7,-3-1-5,-2 1-7,-5 1-3,-2 3 1,-3 3 1,-3 4 1,-6 1-15,-5 0-31,-7 0-30,-5 0-31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2"/>
    </inkml:context>
    <inkml:brush xml:id="br0">
      <inkml:brushProperty name="width" value="0.03562" units="cm"/>
      <inkml:brushProperty name="height" value="0.03562" units="cm"/>
    </inkml:brush>
  </inkml:definitions>
  <inkml:trace contextRef="#ctx0" brushRef="#br0">36450 45150 617,'48'23'191,"-3"-3"-64,-3-3-63,-2-2-63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3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42350 42900 423,'-2'-49'3,"-3"4"6,-3 3 6,-2 3 6,-3 3 5,1 3 0,-1 3 3,1 4 0,-1 1 0,1 0-6,-1 0-3,1 0-5,-9 1-1,-15 4 1,-15 3 1,-16 3 1,-10 10 0,-3 20-1,-3 18-3,-2 20 0,-3 13-2,1 9 0,-1 10 1,1 10-1,1 5-1,3 4 0,3 3-2,4 3-1,4 4-1,6 7 1,7 6 0,6 7 1,4 4 0,4 3 1,3 3 0,3 4 0,6-4 1,9-9-1,10-10-1,10-8-1,7-11-1,6-8 0,7-10-2,6-9-1,9-9 0,13-5 0,12-7 1,13-5 0,10-9-3,10-9-8,10-10-7,9-8-7,6-11-6,3-8-7,3-10-5,4-9-6,1-9-2,0-5 3,0-7 3,0-5 3,-13 0 0,-24 10-4,-26 10-3,-24 9-3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3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43800 44250 458,'-4'-68'31,"-5"17"8,-7 15 7,-5 16 9,-8 15-1,-5 16-9,-7 15-8,-5 17-10,-3 7-5,4 0-3,3 0-2,3 0-2,1 4-2,1 10 1,-1 10-1,1 9 1,4-1-1,9-8-2,10-10-1,10-9-3,8-7 0,10-3 1,10-3 0,9-2 0,6-5-2,3-2-3,3-3-6,4-3-3,1-2-3,0 0-1,0 0 0,0 0-1,-2 0 1,-3 0 3,-3 0 3,-2 0 3,-8 1 1,-8 4 1,-10 3 1,-9 3 1,-10 3 0,-9 3-1,-10 3 0,-8 4-2,-11 1-2,-8 0-4,-10 0-6,-9 0-4,-2-2-1,6-3 0,7-3 2,6-2 1,3-6-5,0-6-9,0-6-10,0-6-10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0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20400 3700 518,'-19'-46'90,"13"10"-14,12 10-16,13 9-15,12 7-8,13 7-2,12 6-2,13 7-1,7 5-5,4 7-6,3 6-6,3 7-6,-1 5-7,-2 7-11,-3 6-8,-3 7-11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4"/>
    </inkml:context>
    <inkml:brush xml:id="br0">
      <inkml:brushProperty name="width" value="0.0451" units="cm"/>
      <inkml:brushProperty name="height" value="0.0451" units="cm"/>
    </inkml:brush>
  </inkml:definitions>
  <inkml:trace contextRef="#ctx0" brushRef="#br0">44450 44950 487,'50'-22'36,"0"6"4,0 7 3,0 6 5,-2 4-2,-3 4-6,-3 3-8,-2 3-7,-5 3-5,-2 3-3,-3 3-3,-3 4-3,-6 4-1,-5 6-2,-7 7 0,-5 6-1,-12 6-2,-16 6-3,-15 7-3,-15 6-2,-9-1-5,1-5-3,-1-7-4,1-5-5,4-8 0,9-5 1,10-7 3,10-5 3,14-6 7,23-3 12,22-3 14,22-2 12,12-6 5,3-6-4,3-6-3,4-6-4,-3-4-5,-5 1-6,-7-1-5,-5 1-8,-6 1-9,-3 3-15,-3 3-14,-2 4-15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6"/>
    </inkml:context>
    <inkml:brush xml:id="br0">
      <inkml:brushProperty name="width" value="0.05036" units="cm"/>
      <inkml:brushProperty name="height" value="0.05036" units="cm"/>
    </inkml:brush>
  </inkml:definitions>
  <inkml:trace contextRef="#ctx0" brushRef="#br0">34550 50850 436,'0'-71'47,"0"10"-9,0 10-8,0 9-8,0 4-6,0 1-4,0-1-4,0 1-4,-4-1 0,-5 1 2,-7-1 1,-5 1 3,-4 1 0,0 3 0,0 3 0,0 4 0,-2 2 0,-3 4 4,-3 3 3,-2 3 4,-5 4-1,-2 7-4,-3 6-3,-3 7-5,-7 7-1,-9 9-3,-10 10 0,-8 10-3,-4 8 0,3 10 2,3 10 1,4 9 2,1 6 1,0 3 2,0 3 0,0 4 2,1 7 1,4 13-1,3 12 0,3 13 0,4 2-1,7-5-1,6-7 0,7-5 0,5-6-1,7-3 1,6-3 0,7-2 1,4-5-1,3-2-4,3-3-2,4-3-4,4-7-2,6-9 0,7-10 0,6-8 0,6-9-2,6-6-1,7-6-2,6-6-2,7-7-2,10-6-2,10-6-3,9-6-3,12-7-3,16-6-3,15-6-3,17-6-3,10-7-3,6-6-3,7-6-2,6-6-2,-13 1 2,-31 9 7,-31 10 8,-31 10 6,-16 2 3,0-3-5,0-3-4,0-2-4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6"/>
    </inkml:context>
    <inkml:brush xml:id="br0">
      <inkml:brushProperty name="width" value="0.05029" units="cm"/>
      <inkml:brushProperty name="height" value="0.05029" units="cm"/>
    </inkml:brush>
  </inkml:definitions>
  <inkml:trace contextRef="#ctx0" brushRef="#br0">36500 51900 437,'-21'-16'105,"10"19"-15,10 19-14,9 19-15,2 13-11,-2 10-7,-3 10-8,-3 9-8,-2 6-5,0 3-3,0 3-5,0 4-2,0 1-6,0 0-3,0 0-6,0 0-5,-2-4-5,-3-5-9,-3-7-8,-2-5-8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6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36600 52700 536,'3'-69'15,"6"13"13,7 12 10,6 13 13,6 6 3,6 0-3,7 0-3,6 0-4,3 1-5,0 4-6,0 3-6,0 3-6,-2 3-8,-3 3-11,-3 3-12,-2 4-10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6"/>
    </inkml:context>
    <inkml:brush xml:id="br0">
      <inkml:brushProperty name="width" value="0.05729" units="cm"/>
      <inkml:brushProperty name="height" value="0.05729" units="cm"/>
    </inkml:brush>
  </inkml:definitions>
  <inkml:trace contextRef="#ctx0" brushRef="#br0">37400 51250 384,'0'-35'12,"0"32"24,0 31 24,0 32 24,-2 16 5,-3 4-16,-3 3-14,-2 3-15,-3 7-10,1 14-5,-1 11-5,1 14-5,1 7-3,3 3-3,3 3-2,4 4-3,-1-1-4,-3-3-4,-3-3-4,-2-2-6,-3-6-5,1-6-8,-1-6-6,1-6-8,1-4-4,3 1-3,3-1-2,4 1-3,-1-7 2,-3-12 4,-3-13 4,-2-12 5,-1-12 2,3-8-2,3-10-1,4-9-1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7"/>
    </inkml:context>
    <inkml:brush xml:id="br0">
      <inkml:brushProperty name="width" value="0.05972" units="cm"/>
      <inkml:brushProperty name="height" value="0.05972" units="cm"/>
    </inkml:brush>
  </inkml:definitions>
  <inkml:trace contextRef="#ctx0" brushRef="#br0">37700 52800 368,'4'-46'2,"10"10"4,10 10 4,9 9 3,6 4 5,3 1 5,3-1 4,4 1 4,-3 7 0,-5 16-4,-7 15-4,-5 17-4,-11 11-3,-11 10-2,-14 10-1,-11 9-1,-9 2-4,-3-2-4,-3-3-5,-2-3-5,0-7-2,7-9 1,6-10 1,7-8 0,13-9 1,22-6 0,22-6-1,23-6 0,13-15-1,6-21-2,7-22-1,6-22-2,7-16-2,10-9-2,10-10-2,9-8-3,4-12-1,1-12 4,-1-13 1,1-12 2,-10 2 4,-19 20 2,-18 18 5,-19 20 3,-18 14 1,-15 14-1,-15 11-1,-16 14 0,-12 11 12,-5 14 27,-7 11 28,-5 14 27,-4 16 4,0 22-19,0 22-19,0 23-18,3 5-12,6-9-5,7-10-4,6-8-5,3-4-3,0 3-1,0 3-3,0 4-2,4-1-2,10-3 0,10-3-2,9-2-1,7-5 0,7-2 0,6-3-1,7-3 1,2-6-1,1-5-1,-1-7-1,1-5-1,-4-3-1,-6 4-1,-6 3-1,-6 3-1,-10 4 1,-12 7-1,-13 6 0,-12 7 0,-18 0-3,-21-2-6,-22-3-7,-22-3-7,-16-1-6,-9 4-7,-10 3-5,-8 3-6,5-7-3,22-15 1,22-15 2,23-16 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28"/>
    </inkml:context>
    <inkml:brush xml:id="br0">
      <inkml:brushProperty name="width" value="0.05024" units="cm"/>
      <inkml:brushProperty name="height" value="0.05024" units="cm"/>
    </inkml:brush>
  </inkml:definitions>
  <inkml:trace contextRef="#ctx0" brushRef="#br0">35450 48900 437,'95'-66'43,"-9"19"1,-10 19 1,-8 19 1,-11 13-3,-8 10-9,-10 10-7,-9 9-9,-9 9-5,-5 9-1,-7 10-3,-5 10-1,-9 5-2,-9 4 0,-10 3-2,-8 3 0,-8-1-3,-2-2-5,-3-3-6,-3-3-6,1-7-1,6-9 2,7-10 3,6-8 1,3-9 3,0-6 3,0-6 3,0-6 4,10-7 10,23-6 14,22-6 17,22-6 15,16-7 1,14-6-14,11-6-13,14-6-14,7-2-13,3 3-13,3 3-12,4 4-12,-6 4-5,-11 6 5,-14 7 5,-11 6 4,-12 1-7,-9-3-17,-10-3-17,-8-2-16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0"/>
    </inkml:context>
    <inkml:brush xml:id="br0">
      <inkml:brushProperty name="width" value="0.05688" units="cm"/>
      <inkml:brushProperty name="height" value="0.05688" units="cm"/>
    </inkml:brush>
  </inkml:definitions>
  <inkml:trace contextRef="#ctx0" brushRef="#br0">48250 46000 386,'-172'-65'74,"56"23"-3,57 22-3,56 22-1,32 10-7,10 1-9,10-1-10,9 1-10,7-3-6,7-2-3,6-3-2,7-3-4,2-4-1,1-3-2,-1-3 0,1-2-1,-3-1-2,-2 3-6,-3 3-4,-3 4-4,-4-1-3,-3-3 0,-3-3 1,-2-2-2,-3 0-2,1 7-5,-1 6-7,1 7-5,-15 5-14,-28 7-18,-28 6-20,-27 7-19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0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47500 47600 510,'-49'0'0,"4"0"-3,3 0-1,3 0-1,4-2 4,7-3 8,6-3 9,7-2 10,8-1 3,14 3 0,11 3 0,14 4 0,11 1 0,14 0 0,11 0 0,14 0 2,10-2-2,9-3-1,10-3-1,10-2-3,4-1-1,0 3-2,0 3-1,0 4-1,-4 1-4,-5 0-6,-7 0-4,-5 0-7,-9 0-2,-9 0 0,-10 0-1,-8 0 0,-9 0-8,-6 0-13,-6 0-13,-6 0-14,-7 3-8,-6 6-2,-6 7-2,-6 6-3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1"/>
    </inkml:context>
    <inkml:brush xml:id="br0">
      <inkml:brushProperty name="width" value="0.0481" units="cm"/>
      <inkml:brushProperty name="height" value="0.0481" units="cm"/>
    </inkml:brush>
  </inkml:definitions>
  <inkml:trace contextRef="#ctx0" brushRef="#br0">53550 46700 457,'-47'0'4,"6"0"8,7 0 7,6 0 9,13 0 5,23 0 3,22 0 2,22 0 4,12-2 0,3-3-6,3-3-3,4-2-5,2-3-4,4 1-2,3-1-4,3 1-2,3-1-3,3 1 0,3-1-2,4 1 0,5-1-1,10 1 1,10-1 0,9 1 0,12 1-1,16 3-3,15 3-4,17 4-2,10 1-3,6 0-1,7 0 1,6 0-1,6 0-1,6 0 1,7 0 0,6 0 0,7 0-1,10 0 0,10 0 0,9 0-1,1 0 0,-6 0-1,-6 0 1,-6 0 0,-2 0-1,3 0 0,3 0 0,4 0 0,2 0 0,4 0 1,3 0 0,3 0 0,3 0 0,3 0-2,3 0-2,4 0-1,2-2-2,4-3 0,3-3-1,3-2 1,-1-5-2,-2-2-1,-3-3-1,-3-3-1,-7 1 0,-9 6-1,-10 7 1,-8 6-1,-9 1 0,-6-3-1,-6-3-1,-6-2 0,-12-3-2,-15 1 0,-15-1 0,-16 1-1,-21 1 1,-24 3 0,-26 3 1,-24 4 1,-20-1 2,-11-3 3,-14-3 2,-11-2 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0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22000 2300 583,'26'-22'67,"4"6"-3,3 7-5,3 6-4,6 3-6,9 0-8,10 0-8,10 0-7,5 1-10,4 4-9,3 3-12,3 3-9,-5 7-11,-12 14-9,-13 11-11,-12 14-9,-10 0-4,-6-8 1,-6-10 2,-6-9 1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2"/>
    </inkml:context>
    <inkml:brush xml:id="br0">
      <inkml:brushProperty name="width" value="0.04808" units="cm"/>
      <inkml:brushProperty name="height" value="0.04808" units="cm"/>
    </inkml:brush>
  </inkml:definitions>
  <inkml:trace contextRef="#ctx0" brushRef="#br0">59450 43350 457,'25'-118'71,"0"17"-13,0 15-13,0 16-12,-2 10-7,-3 7 0,-3 6-2,-2 7-1,-6 0-2,-6-2 0,-6-3-2,-6-3-2,-7 1-2,-6 6-3,-6 7-2,-6 6-4,-7 4-3,-6 4-1,-6 3-3,-6 3-2,-6 4-2,-2 7 1,-3 6-1,-3 7 0,-4 8 1,-3 14 2,-3 11 2,-2 14 2,-6 10 0,-6 9 2,-6 10 0,-6 10 1,-2 8 1,3 10 0,3 10 2,4 9 0,4 7 0,6 7 0,7 6 0,6 7-1,7 2 0,10 1 1,10-1 1,9 1 1,9-7 0,9-12-2,10-13-2,10-12-2,10-12-2,13-8-6,12-10-3,13-9-4,9-9-4,6-5 0,7-7-2,6-5 0,10-11-2,17-11 0,15-14-1,16-11 0,10-11-4,7-5-8,6-7-6,7-5-8,-9-6 0,-21-3 7,-22-3 8,-22-2 6,-15-1 2,-5 3-3,-7 3-3,-5 4-2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2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59900 44550 477,'1'-65'11,"4"23"23,3 22 23,3 22 22,1 19 4,1 20-14,-1 18-14,1 20-15,-4 10-10,-6 3-5,-6 3-5,-6 4-7,-6 1-7,-2 0-8,-3 0-10,-3 0-9,1-7-4,6-11 4,7-14 2,6-11 4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2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59950 45100 570,'1'-68'5,"4"17"11,3 15 10,3 16 11,6 7 4,9 1-1,10-1-1,10 1-2,5-1-1,4 1-2,3-1-2,3 1-1,-1-1-5,-2 1-8,-3-1-8,-3 1-8,-4 1-14,-3 3-20,-3 3-18,-2 4-20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2"/>
    </inkml:context>
    <inkml:brush xml:id="br0">
      <inkml:brushProperty name="width" value="0.05529" units="cm"/>
      <inkml:brushProperty name="height" value="0.05529" units="cm"/>
    </inkml:brush>
  </inkml:definitions>
  <inkml:trace contextRef="#ctx0" brushRef="#br0">60850 43650 397,'-2'-40'77,"-3"23"-5,-3 22-5,-2 22-6,0 16-7,7 14-8,6 11-10,7 14-9,0 11-4,-2 14 1,-3 11-1,-3 14 1,-6 7-1,-5 3-5,-7 3-5,-5 4-3,-4 1-5,0 0-6,0 0-5,0 0-6,1-4-9,4-5-14,3-7-13,3-5-13,3-14-3,3-18 11,3-19 9,4-18 9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3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61350 44900 531,'6'-47'7,"13"6"15,12 7 15,13 6 15,6 7 6,0 10 0,0 10-1,0 9 0,-4 9-7,-5 9-14,-7 10-13,-5 10-14,-11 8-7,-11 10-2,-14 10 0,-11 9-2,-11 2-1,-5-2-3,-7-3-3,-5-3-2,-1-9-1,6-11-2,7-14-1,6-11 0,10-4 2,17 6 6,15 7 7,16 6 7,13-4 5,14-11 1,11-14 2,14-11 3,5-9-8,1-3-18,-1-3-17,1-2-17,-7-5-7,-12-2 5,-13-3 4,-12-3 5,-9-2 0,-2 0-4,-3 0-6,-3 0-4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3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61150 40350 546,'39'-22'7,"28"6"16,28 7 15,29 6 15,2 7 5,-21 10-5,-22 10-4,-22 9-6,-15 6-5,-5 3-7,-7 3-7,-5 4-7,-12 8-6,-16 17-4,-15 15-5,-15 16-6,-17 9-1,-15 3-1,-15 3 0,-16 4 0,-7-6-2,4-11-4,3-14-4,3-11-4,7-15-1,14-16 3,11-15 3,14-15 3,19-12 4,29-6 6,28-6 6,28-6 6,23-4-1,19 1-8,19-1-8,19 1-8,2 1-4,-11 3-2,-14 3 0,-11 4-1,-17 2-5,-18 4-10,-19 3-9,-18 3-10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4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64300 44250 568,'-18'-19'18,"17"13"35,15 12 37,16 13 36,-4-1-18,-21-11-72,-22-14-71,-22-11-71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4"/>
    </inkml:context>
    <inkml:brush xml:id="br0">
      <inkml:brushProperty name="width" value="0.05715" units="cm"/>
      <inkml:brushProperty name="height" value="0.05715" units="cm"/>
    </inkml:brush>
  </inkml:definitions>
  <inkml:trace contextRef="#ctx0" brushRef="#br0">68450 42450 384,'0'-74'5,"0"4"7,0 3 8,0 3 9,-4 6 6,-5 9 3,-7 10 5,-5 10 3,-9 7-2,-9 6-7,-10 7-8,-8 6-8,-12 12-4,-12 19-2,-13 19-1,-12 19-3,-10 15 0,-6 13 0,-6 12 2,-6 13 1,-1 9 0,7 6-1,6 7 0,7 6 0,7 9 0,9 13-2,10 12-1,10 13 0,11-2-2,17-16 0,15-15-2,16-15 1,16-17-2,20-15 1,18-15 0,20-16-1,14-16-3,14-16-6,11-15-8,14-15-8,8-12-1,7-6 3,6-6 3,7-6 3,4-9-4,3-8-10,3-10-11,4-9-10,-12-2-4,-24 6 1,-26 7 3,-24 6 1,-17 3 2,-5 0 1,-7 0 2,-5 0 1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5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69250 43900 416,'0'-47'0,"0"6"0,0 7 0,0 6 0,-5 6 7,-9 6 14,-10 7 15,-8 6 13,-8 6 3,-2 6-9,-3 7-9,-3 6-8,-2 6-4,0 6 3,0 7 1,0 6 2,3 4-1,6 4-2,7 3-2,6 3-4,6-1-1,6-2-2,7-3-2,6-3-2,6-4-1,6-3 0,7-3 0,6-2 0,4-3-2,4 1-3,3-1-5,3 1-2,1 2-3,1 7 0,-1 6 1,1 7-1,-12 2-2,-21 1-3,-22-1-4,-22 1-3,-13-4-2,-3-6-1,-3-6 0,-2-6 0,-3-7 1,1-6 0,-1-6 1,1-6 1,2-6-6,7-2-13,6-3-13,7-3-13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5"/>
    </inkml:context>
    <inkml:brush xml:id="br0">
      <inkml:brushProperty name="width" value="0.04137" units="cm"/>
      <inkml:brushProperty name="height" value="0.04137" units="cm"/>
    </inkml:brush>
  </inkml:definitions>
  <inkml:trace contextRef="#ctx0" brushRef="#br0">69600 44600 531,'50'-46'5,"0"10"11,0 10 10,0 9 10,-2 6 8,-3 3 2,-3 3 3,-2 4 4,-6 7-4,-6 13-7,-6 12-8,-6 13-8,-7 9-8,-6 6-4,-6 7-6,-6 6-6,-7-1-3,-6-5-1,-6-7-3,-6-5-2,-2-4-1,3 0-1,3 0-1,4 0-1,13-2 3,26-3 6,24-3 6,26-2 5,13-8 3,4-8-4,3-10-2,3-9-4,-1-5 0,-2 0 0,-3 0 1,-3 0 0,-7 0-14,-9 0-32,-10 0-29,-8 0-31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1"/>
    </inkml:context>
    <inkml:brush xml:id="br0">
      <inkml:brushProperty name="width" value="0.05323" units="cm"/>
      <inkml:brushProperty name="height" value="0.05323" units="cm"/>
      <inkml:brushProperty name="color" value="#F2395B"/>
    </inkml:brush>
  </inkml:definitions>
  <inkml:trace contextRef="#ctx0" brushRef="#br0">22000 3100 413,'-22'26'140,"6"4"-33,7 3-36,6 3-33,3 10-20,0 20-4,0 18-4,0 20-3,0 6-4,0-2-1,0-3-2,0-3-2,-2-9-4,-3-11-4,-3-14-4,-2-11-5,5-18-6,16-22-7,15-22-8,17-21-7,11-17 3,10-8 12,10-10 12,9-9 14,-1-1 7,-8 10 4,-10 10 3,-9 9 4,-9 7 4,-5 7 4,-7 6 5,-5 7 5,-8 8-1,-5 14-5,-7 11-6,-5 14-5,-12 13-5,-16 16-3,-15 15-5,-15 17-3,-9 3-6,1-5-10,-1-7-8,1-5-9,4-11-3,9-11 5,10-14 5,10-11 3,10-17 5,13-18 3,12-19 3,13-18 3,15-12 5,19-3 4,19-3 5,19-2 4,4 2 4,-9 9 4,-10 10 3,-8 10 2,-11 5 3,-8 4-1,-10 3 0,-9 3 0,-10 10 0,-9 20-2,-10 18 0,-8 20-1,-14 11-4,-15 7-3,-15 6-6,-16 7-5,-13 0-3,-9-2-1,-10-3-2,-8-3-2,-4-6-1,3-5-2,3-7-2,4-5-1,4-6 4,6-3 7,7-3 9,6-2 8,7-6 5,10-6 5,10-6 3,9-6 3,21-2 3,35 3 2,35 3 1,34 4 2,20-3-2,6-5-6,7-7-7,6-5-5,7-4-8,10 0-11,10 0-9,9 0-11,4 1-7,1 4-5,-1 3-6,1 3-5,-17-1 0,-30-2 6,-32-3 5,-30-3 5,-15-4-2,3-3-10,3-3-9,4-2-10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6"/>
    </inkml:context>
    <inkml:brush xml:id="br0">
      <inkml:brushProperty name="width" value="0.05228" units="cm"/>
      <inkml:brushProperty name="height" value="0.05228" units="cm"/>
    </inkml:brush>
  </inkml:definitions>
  <inkml:trace contextRef="#ctx0" brushRef="#br0">63250 48850 420,'21'-116'23,"-5"19"6,-7 19 4,-5 19 6,-6 9 0,-3 0-3,-3 0-3,-2 0-4,-8 4-3,-8 10-5,-10 10-3,-9 9-5,-5 6-2,0 3-1,0 3 0,0 4-1,-4 4 0,-5 6 0,-7 7 0,-5 6 0,-4 9-1,0 13 1,0 12-1,0 13 1,0 15-1,0 19 1,0 19 0,0 19 1,0 12 0,0 6-1,0 7 1,0 6-1,3 1 0,6-3 0,7-3-1,6-2 0,6-9-1,6-12-2,7-13 0,6-12-1,6-13-2,6-12-3,7-13-1,6-12-1,10-7-3,17 1-1,15-1-2,16 1-1,16-7-2,20-12-3,18-13-3,20-12-4,14-15-3,14-15-5,11-15-6,14-16-5,5-8-3,1 0-2,-1 0-2,1 0-1,-18 4 1,-34 10 4,-35 10 6,-33 9 4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7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64700 50150 476,'-19'-18'12,"13"17"22,12 15 23,13 16 24,4 9 3,-3 3-16,-3 3-15,-2 4-16,-6 5-10,-6 10-4,-6 10-4,-6 9-6,-6 1-3,-2-6-5,-3-6-4,-3-6-5,-2 1-3,0 9 0,0 10-2,0 10 0,3-4-9,6-16-17,7-15-15,6-15-16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7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64800 50800 628,'26'-91'6,"4"19"10,3 19 11,3 19 10,1 10 5,1 4-2,-1 3-2,1 3-2,4 1-3,9 1-3,10-1-3,10 1-3,-1 1-8,-9 3-17,-10 3-16,-8 4-16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7"/>
    </inkml:context>
    <inkml:brush xml:id="br0">
      <inkml:brushProperty name="width" value="0.05526" units="cm"/>
      <inkml:brushProperty name="height" value="0.05526" units="cm"/>
    </inkml:brush>
  </inkml:definitions>
  <inkml:trace contextRef="#ctx0" brushRef="#br0">65600 49850 398,'0'-83'41,"0"34"9,0 35 8,0 35 8,0 22-2,0 14-11,0 11-12,0 14-10,-4 7-7,-5 3-1,-7 3 0,-5 4 0,-4 4-3,0 6-3,0 7-3,0 6-4,1-2-4,4-9-4,3-10-6,3-8-4,12-25-13,22-36-24,22-39-22,23-36-23,11-23-1,4-6 20,3-6 21,3-6 20,-2 2 15,-6 14 8,-6 11 8,-6 14 9,-9 8 3,-8 7 0,-10 6-2,-9 7-1,-5 4 3,0 3 9,0 3 7,0 4 8,-4 8 2,-5 17-5,-7 15-6,-5 16-3,-6 5-6,-3-2-2,-3-3-5,-2-3-3,16-15-9,38-24-16,37-26-15,38-24-16,20-21-3,3-16 7,3-15 9,4-15 6,-4-7 6,-9 3 2,-10 3 3,-8 4 1,-15 7 2,-19 13 1,-18 12 1,-19 13 2,-15 9 5,-8 6 11,-10 7 9,-9 6 11,-10 4 8,-9 4 5,-10 3 6,-8 3 5,-4 6 0,3 9-5,3 10-5,4 10-6,1 10-4,0 13-3,0 12-4,0 13-4,3 6-2,6 0-3,7 0-1,6 0-2,6 0-1,6 0-2,7 0-2,6 0-2,6-2-1,6-3-1,7-3-3,6-2 0,1-5-2,-3-2-1,-3-3 0,-2-3 0,-5-4-1,-2-3 1,-3-3-1,-3-2 1,-10 2 0,-16 9-3,-15 10-1,-15 10-2,-18 2 0,-19-3 2,-18-3 2,-19-2 2,-13-3-5,-6 1-11,-6-1-12,-6 1-11,7-9-2,22-15 10,22-15 8,23-16 9,11-7-3,4 4-14,3 3-13,3 3-16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0:58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64850 47700 502,'-18'-111'60,"17"28"-5,15 28-7,16 29-4,12 15-7,9 3-5,10 3-5,10 4-7,-1 4-1,-9 6 2,-10 7 1,-8 6 2,-8 9-1,-2 13-4,-3 12-4,-3 13-4,-12 7-3,-18 4-2,-19 3-2,-18 3-1,-15-1-5,-9-2-4,-10-3-4,-8-3-6,-3-7-3,7-9-2,6-10-1,7-8-2,21-17 5,38-21 12,37-22 12,38-22 11,26-10 7,16 4-1,15 3-1,17 3 1,5 3-12,-3 3-19,-3 3-20,-2 4-20,-15 4-7,-25 6 7,-25 7 6,-25 6 8,-13 3 1,1 0-6,-1 0-4,1 0-5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0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72650 21000 999,'-5'-50'0,"-9"0"0,-10 0 0,-8 0 0,-3 4-6,7 10-12,6 10-12,7 9-12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13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64400 38950 384,'-25'-44'2,"0"13"9,0 12 10,0 13 11,-4 13 1,-5 17-7,-7 15-7,-5 16-6,-4 9-4,0 3-2,0 3-1,0 4-2,1-3 0,4-5 0,3-7-1,3-5 1,3-6 0,3-3-1,3-3 2,4-2-1,1 0 1,0 7 0,0 6 0,0 7 2,1 4-1,4 3 0,3 3 0,3 4-1,3 1 1,3 0-2,3 0 0,4 0-1,2 3 0,4 6 0,3 7-1,3 6-1,4 3 1,7 0-1,6 0 1,7 0-1,0 1 0,-2 4 0,-3 3 1,-3 3 0,-2 1 0,0 1 1,0-1 1,0 1 0,0-3 0,0-2 1,0-3-1,0-3 1,0-6-1,0-5 0,0-7-1,0-5-1,1-6 1,4-3-1,3-3 1,3-2-1,4-1 1,7 3 0,6 3 0,7 4 1,0 2 0,-2 4 0,-3 3 1,-3 3-1,-2 3 1,0 3-1,0 3 1,0 4-1,0-1 0,0-3 0,0-3 0,0-2 0,0-5-1,0-2 1,0-3 0,0-3-1,0-7 0,0-9-1,0-10-2,0-8 0,3-6-1,6 1-1,7-1 0,6 1 0,3-1 0,0 1 0,0-1 0,0 1 0,-2-1 0,-3 1 2,-3-1 1,-2 1 2,-3 2 0,1 7 1,-1 6 0,1 7 1,-4 2 0,-6 1-1,-6-1 0,-6 1 0,-2 1 0,3 3-1,3 3 1,4 4-1,1 1 1,0 0-2,0 0-1,0 0-1,0-4-1,0-5-1,0-7-1,0-5-1,0-4 0,0 0 1,0 0 0,0 0 1,1 0 0,4 0 0,3 0 1,3 0-1,-1 3 2,-2 6 2,-3 7 1,-3 6 2,-4 1 1,-3-3 0,-3-3 1,-2-2 0,-1-3-1,3 1-1,3-1-2,4 1-1,1-3-1,0-2 0,0-3 0,0-3-1,-2-2 1,-3 0-1,-3 0 0,-2 0 0,-3 1-1,1 4 2,-1 3 0,1 3 0,-1 1 1,1 1 0,-1-1 0,1 1 0,-3 1 1,-2 3-1,-3 3 1,-3 4-1,-2 2 0,0 4 0,0 3-1,0 3 0,0-1-1,0-2 0,0-3 0,0-3-1,-2-4 1,-3-3 1,-3-3-1,-2-2 2,-3 0-1,1 7 1,-1 6 0,1 7 0,-1 0 0,1-2 1,-1-3-1,1-3 0,-3-2 0,-2 0 1,-3 0 0,-3 0 2,-2-2-1,0-3-1,0-3 0,0-2-1,0-3-1,0 1 1,0-1 0,0 1 1,0-3-1,0-2 0,0-3-2,0-3 0,0 1 0,0 6 0,0 7 0,0 6 1,-4 4 0,-5 4 1,-7 3 1,-5 3 1,-4-2 1,0-6-2,0-6 0,0-6-1,0-6-1,0-2 1,0-3 0,0-3 0,0-2-1,0 0-1,0 0 0,0 0-2,-2-2 0,-3-3 1,-3-3 0,-2-2 0,-3-1 0,1 3 1,-1 3 0,1 4-1,-1-1 1,1-3 0,-1-3 0,1-2-1,-3-3 1,-2 1 0,-3-1 1,-3 1-1,-6-3 1,-5-2-1,-7-3 1,-5-3 0,-6-2 0,-3 0-2,-3 0-1,-2 0-1,-8 0-1,-8 0 0,-10 0-2,-9 0-1,-9 0 1,-5 0 2,-7 0 1,-5 0 1,-1-4 2,6-5 1,7-7 0,6-5 1,4-4 1,4 0-1,3 0 0,3 0 1,4-4-1,7-5 0,6-7-1,7-5 0,2-6 0,1-3 0,-1-3 0,1-2 0,-3-1 0,-2 3-1,-3 3 0,-3 4-1,-6 1-1,-5 0 2,-7 0-1,-5 0 1,-3 0 1,4 0-1,3 0 0,3 0 0,1-2 0,1-3 0,-1-3 0,1-2 0,-1-3-1,1 1 0,-1-1-2,1 1-1,1-1 0,3 1 1,3-1 0,4 1 1,1-1 0,0 1 0,0-1 1,0 1 0,-2-1 1,-3 1-1,-3-1 0,-2 1 1,-3-1-1,1 1 0,-1-1 0,1 1-1,1-3 2,3-2 0,3-3 1,4-3 2,1-6-1,0-5 0,0-7 0,0-5-1,1-4 0,4 0 0,3 0 0,3 0 0,1-2-1,1-3 1,-1-3 0,1-2 0,-1 0 0,1 7 0,-1 6 0,1 7-1,-1 0 0,1-2 0,-1-3-1,1-3 1,-1-4-1,1-3 0,-1-3 0,1-2 1,1-3-1,3 1 0,3-1 1,4 1-2,-1-3 1,-3-2 0,-3-3 1,-2-3-1,-1-6 1,3-5-1,3-7 1,4-5-1,2-1 1,4 6 0,3 7-1,3 6 1,1 3 0,1 0 0,-1 0 0,1 0 0,-1 1-1,1 4 2,-1 3-1,1 3 1,2 3 0,7 3 0,6 3-1,7 4 0,2-3 1,1-5-1,-1-7 0,1-5 0,-1-6 1,1-3-1,-1-3 0,1-2 1,1-5-1,3-2 0,3-3 0,4-3 1,2-4-1,4-3 0,3-3-1,3-2 0,1-1-1,1 3 1,-1 3-2,1 4 1,1 2-1,3 4 1,3 3 0,4 3 1,4 1 1,6 1 0,7-1 0,6 1 1,3-3 1,0-2-1,0-3 1,0-3 0,1-1 0,4 4 0,3 3 1,3 3 0,-1 4-1,-2 7 0,-3 6-1,-3 7 0,-1 2-1,4 1 0,3-1 0,3 1 0,3 2 0,3 7 0,3 6 0,4 7 0,2 0 0,4-2-1,3-3 0,3-3-1,1-2 1,1 0-1,-1 0 0,1 0 1,-1 0 0,1 0 0,-1 0 0,1 0 0,2-2 0,7-3 1,6-3 0,7-2 0,2 0 0,1 7 0,-1 6 0,1 7 0,-3 2 0,-2 1-1,-3-1 1,-3 1-1,-4-1 0,-3 1 0,-3-1 1,-2 1-1,0 1 1,7 3-1,6 3 0,7 4 0,2-1 0,1-3-1,-1-3 1,1-2 0,-1-1 0,1 3 1,-1 3 1,1 4 0,-3 2 1,-2 4 0,-3 3 0,-3 3 0,-1 3 0,4 3-1,3 3 1,3 4-1,1 1 0,1 0-1,-1 0 1,1 0-1,-1 0 0,1 0 0,-1 0-1,1 0 0,1 0 0,3 0-1,3 0 1,4 0-1,1 0 0,0 0 1,0 0 0,0 0 0,0 1-1,0 4 0,0 3 0,0 3-2,-2 3 0,-3 3 1,-3 3-1,-2 4 2,-3-1-1,1-3 1,-1-3 1,1-2 0,-4-1 0,-6 3 0,-6 3 0,-6 4 0,-2 1 0,3 0-1,3 0 1,4 0 0,-3-2 0,-5-3 0,-7-3 0,-5-2 1,-4-1 0,0 3 0,0 3 1,0 4 0,3 1-1,6 0-1,7 0-2,6 0-2,1 0-3,-3 0-5,-3 0-5,-2 0-5,-6 3-12,-6 6-17,-6 7-18,-6 6-18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16"/>
    </inkml:context>
    <inkml:brush xml:id="br0">
      <inkml:brushProperty name="width" value="0.05227" units="cm"/>
      <inkml:brushProperty name="height" value="0.05227" units="cm"/>
      <inkml:brushProperty name="color" value="#00BFF3"/>
    </inkml:brush>
  </inkml:definitions>
  <inkml:trace contextRef="#ctx0" brushRef="#br0">72200 40900 420,'0'54'91,"0"10"-14,0 10-15,0 9-14,1 9-10,4 9-3,3 10-5,3 10-4,-1 5-3,-2 4-2,-3 3-2,-3 3-1,-4 1-2,-3 1-1,-3-1-2,-2 1 0,-5 5-2,-2 14-2,-3 11-3,-3 14-2,-4 7-1,-3 3-2,-3 3 0,-2 4-3,-5-1 0,-2-3-2,-3-3-1,-3-2-2,-2-8-1,0-8 0,0-10 0,0-9 0,3-9-2,6-5-4,7-7-3,6-5-4,4-12-4,4-16-3,3-15-4,3-15-4,-1-23-5,-2-28-11,-3-28-8,-3-27-10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16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72450 40600 489,'-24'-46'6,"4"10"15,3 10 13,3 9 13,1 12 4,1 16-6,-1 15-7,1 17-6,-6 11-4,-8 10 0,-10 10-3,-9 9 0,-7 6-2,-3 3-1,-3 3-3,-2 4-2,-5-1-1,-2-3-3,-3-3-3,-3-2-1,-1-9-7,4-12-13,3-13-10,3-12-13,4-10-9,7-6-7,6-6-9,7-6-7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16"/>
    </inkml:context>
    <inkml:brush xml:id="br0">
      <inkml:brushProperty name="width" value="0.05642" units="cm"/>
      <inkml:brushProperty name="height" value="0.05642" units="cm"/>
      <inkml:brushProperty name="color" value="#00BFF3"/>
    </inkml:brush>
  </inkml:definitions>
  <inkml:trace contextRef="#ctx0" brushRef="#br0">72500 40800 389,'51'95'99,"4"-9"-19,3-10-17,3-8-18,-1-3-11,-2 7-4,-3 6-5,-3 7-4,-2 2-2,0 1 2,0-1 0,0 1 2,0-6 0,0-8-2,0-10-1,0-9-2,-4-7-2,-5-3-3,-7-3-2,-5-2-3,-15-11-21,-22-15-37,-22-15-37,-21-16-38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9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48650 1500 503,'-55'25'2,"-9"0"3,-10 0 4,-8 0 3,5 0 8,22 0 12,22 0 11,23 0 13,24-4 2,28-5-9,28-7-6,29-5-9,19-8-6,14-5-4,11-7-5,14-5-5,8-4-3,7 0 1,6 0-2,7 0 1,-7 1-7,-19 4-11,-18 3-12,-19 3-13,-18 3-5,-15 3-1,-15 3-1,-16 4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1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24700 2400 553,'89'56'172,"-22"13"-41,-22 12-43,-21 13-42,-18 15-37,-12 19-29,-13 19-31,-12 19-30,-4-9-9,7-33 12,6-35 12,7-34 13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21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54650 40050 420,'21'73'119,"-5"-3"-26,-7-3-27,-5-2-26,-4-1-15,0 3-2,0 3-1,0 4-3,0 5 0,0 10-1,0 10-1,0 9 0,1 7-1,4 7-1,3 6-2,3 7 0,-1 2-2,-2 1-3,-3-1-2,-3 1-2,-4 1-1,-3 3 0,-3 3 0,-2 4 1,-3 5-2,1 10-1,-1 10-4,1 9-1,1 6-1,3 3-1,3 3 2,4 4-1,1-4 0,0-9 0,0-10 0,0-8-1,0-4 0,0 3 0,0 3 0,0 4 1,-2 4-1,-3 6 0,-3 7 0,-2 6-1,-5 4-1,-2 4-2,-3 3-2,-3 3-2,-4-2-3,-3-6-2,-3-6-2,-2-6-3,-1-7-2,3-6-2,3-6-2,4-6-3,2-10 1,4-12 3,3-13 3,3-12 4,3-18 2,3-21 3,3-22 2,4-22 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21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53250 47200 431,'-46'-40'6,"10"23"14,10 22 13,9 22 14,10 12 2,14 3-5,11 3-7,14 4-6,3 1-3,-2 0-2,-3 0-1,-3 0-2,-1 1 0,4 4-3,3 3-2,3 3-1,-2 6-2,-6 9 0,-6 10 0,-6 10 0,-4 7-1,1 6-2,-1 7-1,1 6-2,-3 6-2,-2 6-2,-3 7-2,-3 6-2,-2 1-4,0-3-3,0-3-3,0-2-4,0-12-1,0-19 1,0-18 1,0-19 2,15-46 2,32-71 5,31-72 4,32-72 5,29-49 2,28-24-1,28-26-1,29-24 0,35-21-4,44-16-6,44-15-7,44-15-6,-18 25-14,-78 70-22,-78 68-23,-77 70-23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1:24"/>
    </inkml:context>
    <inkml:brush xml:id="br0">
      <inkml:brushProperty name="width" value="0.0631" units="cm"/>
      <inkml:brushProperty name="height" value="0.0631" units="cm"/>
      <inkml:brushProperty name="color" value="#00BFF3"/>
    </inkml:brush>
  </inkml:definitions>
  <inkml:trace contextRef="#ctx0" brushRef="#br0">65500 13350 348,'-24'-47'6,"4"6"13,3 7 11,3 6 13,14 17 6,25 28 1,25 28 2,25 29 0,12 21-3,1 16-9,-1 15-9,1 17-8,-4 11-6,-6 10-1,-6 10-1,-6 9-3,-6-1 0,-2-8-1,-3-10-1,-3-9 1,-4-10-2,-3-9 0,-3-10-1,-2-8-1,2-11-1,9-8-2,10-10-1,10-9-1,7-15-1,6-18 2,7-19 2,6-18 1,15-29 1,26-37 0,24-38 0,26-37 0,32-49-2,41-59-1,40-60-1,42-58-2,38-42-6,38-21-7,37-22-8,38-22-9,9 1-8,-19 26-11,-18 24-9,-19 26-11,-49 47-3,-78 73 2,-78 72 2,-77 72 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2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84200 16650 506,'-19'-54'5,"13"-5"10,12-7 9,13-5 10,6 3 2,0 17-7,0 15-7,0 16-6,3 9-3,6 3 1,7 3-1,6 4 2,4 1-1,4 0-2,3 0 0,3 0-1,-1 7-2,-2 17 0,-3 15-1,-3 16 0,-6 10-1,-5 7 0,-7 6 0,-5 7-1,-8 2 0,-5 1-2,-7-1-2,-5 1-1,-4-3-1,0-2 0,0-3 0,0-3 0,-5-4 0,-9-3-1,-10-3 1,-8-2-1,-6-5 0,1-2-1,-1-3 1,1-3 0,-1-6-3,1-5-5,-1-7-4,1-5-5,1-6-2,3-3-2,3-3 0,4-2-2,-1-8 1,-3-8 0,-3-10 1,-2-9 1,-1-12 0,3-11 0,3-14 0,4-11 0,4-6 1,6 4 3,7 3 3,6 3 2,3 1 3,0 1 1,0-1 3,0 1 3,0 2 1,0 7 3,0 6 3,0 7 2,0 4 0,0 3 0,0 3-2,0 4-1,0 7 9,0 13 17,0 12 17,0 13 18,1 9 4,4 6-10,3 7-10,3 6-11,-1 6-7,-2 6-5,-3 7-5,-3 6-5,-2 4-3,0 4-4,0 3-2,0 3-3,0 1-4,0 1-5,0-1-7,0 1-6,0 1-4,0 3 0,0 3-2,0 4 0,0 1-4,0 0-7,0 0-7,0 0-6,0-10 0,0-18 5,0-19 7,0-18 5,1-12 4,4-3 1,3-3 0,3-2 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3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86200 16300 503,'1'51'105,"4"4"-21,3 3-21,3 3-20,-1 7-12,-2 14-3,-3 11-4,-3 14-3,-1 8-2,4 7-3,3 6-1,3 7-2,-2 7-2,-6 9-2,-6 10-2,-6 10-1,-6 5-5,-2 4-4,-3 3-6,-3 3-5,-2 1-5,0 1-4,0-1-5,0 1-5,-2-7-3,-3-12-2,-3-13-1,-2-12-3,-1-15 1,3-15 3,3-15 3,4-16 3,2-21 3,4-24 0,3-26 2,3-24 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3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86400 16400 626,'-50'-96'32,"0"60"16,0 60 16,0 59 15,-2 32-5,-3 7-24,-3 6-25,-2 7-24,-1-1-15,3-6-9,3-6-7,4-6-8,2-12-4,4-15-1,3-15-1,3-16-1,4-13 1,7-9 4,6-10 3,7-8 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3"/>
    </inkml:context>
    <inkml:brush xml:id="br0">
      <inkml:brushProperty name="width" value="0.04956" units="cm"/>
      <inkml:brushProperty name="height" value="0.04956" units="cm"/>
      <inkml:brushProperty name="color" value="#00BFF3"/>
    </inkml:brush>
  </inkml:definitions>
  <inkml:trace contextRef="#ctx0" brushRef="#br0">86650 15900 443,'73'140'140,"-3"-18"-31,-3-19-32,-2-18-32,-6-10-17,-6 0-2,-6 0-4,-6 0-3,-4-4-2,1-5-2,-1-7-1,1-5-1,-3-6-2,-2-3-3,-3-3-1,-3-2-2,-12-15-18,-18-25-35,-19-25-34,-18-25-35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5"/>
    </inkml:context>
    <inkml:brush xml:id="br0">
      <inkml:brushProperty name="width" value="0.04055" units="cm"/>
      <inkml:brushProperty name="height" value="0.04055" units="cm"/>
      <inkml:brushProperty name="color" value="#00BFF3"/>
    </inkml:brush>
  </inkml:definitions>
  <inkml:trace contextRef="#ctx0" brushRef="#br0">92100 16350 542,'-4'-44'25,"-5"13"10,-7 12 11,-5 13 10,-4 12 0,0 13-9,0 12-11,0 13-10,-2 7-7,-3 4-3,-3 3-4,-2 3-2,-1 3-3,3 3-1,3 3-1,4 4 0,1 1-1,0 0 0,0 0 2,0 0-1,1-2 1,4-3-1,3-3 0,3-2-1,1-3 0,1 1-1,-1-1-1,1 1-1,2-4 0,7-6-1,6-6 0,7-6-1,4-2 1,3 3 0,3 3 0,4 4 2,4-1-3,6-3-1,7-3-4,6-2-2,3-6-2,0-6 1,0-6 1,0-6-1,3-4 2,6 1 0,7-1 1,6 1 1,3-4 0,0-6 1,0-6 0,0-6 0,1-7 0,4-6 0,3-6 0,3-6 0,-2-4 1,-6 1 0,-6-1 1,-6 1 1,-6-1 0,-2 1 1,-3-1 0,-3 1 0,-4-4-1,-3-6 1,-3-6-1,-2-6 0,-6-9 0,-6-8 0,-6-10 0,-6-9 0,-4-10 0,1-9-3,-1-10 0,1-8-2,-3-3-1,-2 7 2,-3 6 1,-3 7 2,-4 7 0,-3 9 0,-3 10 0,-2 10 0,-6 8 1,-6 10 1,-6 10 2,-6 9 1,-7 6 1,-6 3 2,-6 3 1,-6 4 1,-6 2 1,-2 4-1,-3 3 0,-3 3 0,-2 3-1,0 3-2,0 3-2,0 4 0,0 8-5,0 17-4,0 15-6,0 16-4,1 9-5,4 3-5,3 3-4,3 4-5,7 1-3,14 0-2,11 0-3,14 0-2,7-7 3,3-11 6,3-14 7,4-11 6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5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92600 16550 517,'43'71'145,"-11"-5"-35,-14-7-33,-11-5-34,-9 0-18,-3 10-2,-3 10-3,-2 9-1,-1 2-5,3-2-8,3-3-6,4-3-9,-1-4-8,-3-3-12,-3-3-9,-2-2-12,-1-6-7,3-6-4,3-6-4,4-6-4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6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95550 17050 537,'-13'-21'42,"26"10"7,24 10 5,26 9 7,18 2-3,13-2-11,12-3-11,13-3-12,6-2-6,0 0 0,0 0-2,0 0-1,6-2-2,13-3-5,12-3-4,13-2-5,7-1-4,4 3-1,3 3-2,3 4-2,3-1 0,3-3 0,3-3 2,4-2 0,-7-1 0,-16 3-1,-15 3-3,-15 4-2,-18 4-2,-19 6-2,-18 7-2,-19 6-2,-15 3-2,-8 0-1,-10 0-1,-9 0-3,-10-7-2,-9-11-6,-10-14-4,-8-11-6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1"/>
    </inkml:context>
    <inkml:brush xml:id="br0">
      <inkml:brushProperty name="width" value="0.05215" units="cm"/>
      <inkml:brushProperty name="height" value="0.05215" units="cm"/>
      <inkml:brushProperty name="color" value="#F2395B"/>
    </inkml:brush>
  </inkml:definitions>
  <inkml:trace contextRef="#ctx0" brushRef="#br0">24600 4050 421,'-21'50'55,"10"0"-5,10 0-6,9 0-6,4 3-5,1 6-3,-1 7-4,1 6-4,-3 4 0,-2 4 3,-3 3 2,-3 3 3,-2-2 1,0-6-2,0-6-1,0-6-3,0-6-2,0-2-5,0-3-5,0-3-3,1-17-18,4-27-28,3-28-30,3-28-28,1-12-8,1 7 15,-1 6 13,1 7 15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6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99300 16000 431,'71'25'114,"-5"0"-24,-7 0-23,-5 0-26,-3 0-13,4 0-3,3 0-4,3 0-3,1 1-3,1 4-1,-1 3-2,1 3-2,-3 3-1,-2 3-2,-3 3-1,-3 4-2,-4-1-1,-3-3-1,-3-3-1,-2-2-1,-3-1 0,1 3 0,-1 3 0,1 4-1,-6-1 2,-8-3 3,-10-3 4,-9-2 2,-10 0 1,-9 7 1,-10 6 0,-8 7 0,-20 7-3,-28 9-5,-28 10-7,-27 10-6,-23 4-6,-16 0-6,-15 0-6,-15 0-6,0-8-2,20-16 2,18-15 3,20-15 3,19-12-6,22-6-12,22-6-14,23-6-12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9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92300 20700 531,'20'-46'-9,"-9"10"17,-10 10 17,-8 9 17,-9 6 4,-6 3-7,-6 3-7,-6 4-8,-7 4-5,-6 6-2,-6 7-3,-6 6-3,-6 6-1,-2 6 0,-3 7-1,-3 6 1,-1 3-1,4 0 0,3 0-1,3 0 1,6-2-1,9-3 0,10-3-2,10-2 1,5-1-2,4 3-2,3 3-1,3 4-1,6 1-2,9 0-1,10 0 0,10 0-1,7 0 0,6 0 1,7 0 2,6 0 0,3 0 2,0 0-2,0 0 1,0 0 0,-2 0 0,-3 0 2,-3 0 0,-2 0 3,-6 0 0,-6 0 2,-6 0 1,-6 0 2,-6-2-1,-2-3-2,-3-3-1,-3-2-2,-6-3-1,-5 1 0,-7-1 0,-5 1 0,-9-1-1,-9 1-6,-10-1-3,-8 1-5,-8-3-4,-2-2-2,-3-3-3,-3-3-3,-4-4 0,-3-3-1,-3-3 1,-2-2 0,3-5 1,14-2 0,11-3 1,14-3 0,10-7-1,9-9-3,10-10-2,10-8-4,5-6-1,4 1 0,3-1 1,3 1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9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92750 21550 644,'68'23'2,"-11"-3"3,-14-3 3,-11-2 4,-7-3 0,0 1-3,0-1-2,0 1-2,0 2 5,0 7 11,0 6 11,0 7 11,-2 4 3,-3 3-7,-3 3-6,-2 4-7,-9 4-5,-12 6-7,-13 7-6,-12 6-5,-12 1-6,-8-3-4,-10-3-4,-9-2-5,-1-6 0,10-6 0,10-6 2,9-6 1,18-10 3,29-12 6,28-13 5,28-12 6,15-9 3,4-2-2,3-3 0,3-3-1,-1-2-6,-2 0-8,-3 0-10,-3 0-9,-7 1-7,-9 4-3,-10 3-5,-8 3-4,-9-1 0,-6-2 5,-6-3 4,-6-3 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2:59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94800 20550 431,'-22'-41'57,"6"19"-5,7 19-6,6 19-6,3 10-4,0 4-3,0 3-3,0 3-2,0 7-2,0 14-1,0 11-1,0 14 0,0 10-1,0 9-3,0 10-1,0 10-2,-4 10-3,-5 13-1,-7 12-1,-5 13-2,-8 13-3,-5 17-1,-7 15-2,-5 16-2,-4 1-3,0-12-5,0-13-4,0-12-6,0-9-3,0-2-5,0-3-5,0-3-3,1-7-1,4-9 0,3-10 3,3-8 1,4-17 1,7-21 0,6-22-1,7-22 1,2-22-3,1-22-5,-1-22-4,1-21-6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0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94700 20650 578,'0'-72'4,"0"6"8,0 7 9,0 6 8,-2 13 6,-3 23 5,-3 22 4,-2 22 5,-9 16-3,-12 14-8,-13 11-10,-12 14-9,-9 3-4,-2-2-2,-3-3 0,-3-3-1,1-4-8,6-3-16,7-3-14,6-2-16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0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94900 20450 503,'48'4'87,"-3"10"-11,-3 10-11,-2 9-13,-1 4-7,3 1-7,3-1-4,4 1-7,-1 1-4,-3 3-4,-3 3-4,-2 4-5,-6-1-5,-6-3-6,-6-3-8,-6-2-6,-6-3-7,-2 1-10,-3-1-8,-3 1-8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0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99500 20450 482,'-97'-38'100,"6"26"-21,7 24-20,6 26-21,7 12-12,10 0-4,10 0-4,9 0-3,7 0-3,7 0-2,6 0-2,7 0-2,5 0-1,7 0-1,6 0 0,7 0 0,7 0-1,9 0-2,10 0-1,10 0-3,2 0 0,-3 0 0,-3 0-2,-2 0 0,-5 1 1,-2 4 0,-3 3 2,-3 3 0,-7 3 4,-9 3 6,-10 3 7,-8 4 6,-11-3 1,-8-5-2,-10-7-3,-9-5-2,-12-4-5,-11 0-5,-14 0-7,-11 0-4,-6-2-5,4-3-1,3-3-1,3-2-2,7-8-4,14-8-5,11-10-6,14-9-6,11-9-4,14-5-3,11-7-3,14-5-2,10-8 1,9-5 6,10-7 5,10-5 6,2-3 5,-3 4 2,-3 3 2,-2 3 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1"/>
    </inkml:context>
    <inkml:brush xml:id="br0">
      <inkml:brushProperty name="width" value="0.04858" units="cm"/>
      <inkml:brushProperty name="height" value="0.04858" units="cm"/>
      <inkml:brushProperty name="color" value="#00BFF3"/>
    </inkml:brush>
  </inkml:definitions>
  <inkml:trace contextRef="#ctx0" brushRef="#br0">99850 21150 452,'64'-40'16,"-22"23"18,-22 22 19,-21 22 17,-15 18 4,-6 16-11,-6 15-13,-6 17-10,-2 5-9,3-3-4,3-3-4,4-2-3,4-6-5,6-6-2,7-6-3,6-6-2,7-7-8,10-6-10,10-6-12,9-6-10,7-15-5,7-21 3,6-22 2,7-22 3,2-21 3,1-18 0,-1-19 2,1-18 1,-6-6 2,-8 10 4,-10 10 3,-9 9 4,-9 10 2,-5 14 1,-7 11 0,-5 14 2,-8 8 2,-5 7 0,-7 6 2,-5 7 1,-6 4 0,-3 3 1,-3 3 0,-2 4 0,0 5-1,7 10 0,6 10 0,7 9-1,10 2 1,16-2 3,15-3 1,17-3 3,5-1 2,-3 4 3,-3 3 2,-2 3 3,-3 1 2,1 1-1,-1-1 1,1 1 0,-6 4 0,-8 9 0,-10 10-1,-9 10-1,-10 7 0,-9 6-1,-10 7-1,-8 6-1,-4-2-1,3-9 0,3-10-1,4-8 0,2-9-2,4-6-5,3-6-4,3-6-4,12-10-7,22-12-9,22-13-9,23-12-8,16-16-6,13-19 0,12-18-2,13-19 1,1-10 1,-9 1 8,-10-1 6,-8 1 7,-14 7 1,-15 16-5,-15 15-4,-16 17-5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2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101800 19250 438,'26'-19'2,"4"13"19,3 12 19,3 13 19,-2 15 4,-6 19-9,-6 19-10,-6 19-9,-6 13-6,-2 10-1,-3 10 0,-3 9 0,-2 4-2,0 1-3,0-1-2,0 1-2,-2 2-4,-3 7-3,-3 6-4,-2 7-3,-5 0-4,-2-2-1,-3-3-4,-3-3-2,-2-2-3,0 0-2,0 0-2,0 0-2,1-7-3,4-11-5,3-14-5,3-11-5,1-15-3,1-16-3,-1-15-2,1-15-4,-3-12 1,-2-6 5,-3-6 5,-3-6 4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3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101150 21950 518,'23'76'93,"-3"4"-20,-3 3-20,-2 3-20,-3 3-9,1 3 0,-1 3 2,1 4 1,-1-1-2,1-3-2,-1-3-3,1-2-4,-1-6-2,1-6-3,-1-6-3,1-6-2,-3-7-3,-2-6-1,-3-6-1,-3-6-3,2-10 0,10-12-4,10-13-1,9-12-3,12-15-1,16-15-2,15-15-1,17-16-2,24-29 0,34-40-2,35-40 0,35-41-1,-7 1 1,-47 44 4,-47 44 3,-46 44 4,-26 21-7,-3 1-19,-3-1-18,-2 1-19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2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25700 2800 469,'25'-49'1,"0"4"5,0 3 3,0 3 4,0 3 3,0 3 0,0 3 0,0 4 2,6-1 2,13-3 4,12-3 5,13-2 4,9 0 2,6 7 2,7 6 1,6 7 2,1 4-5,-3 3-9,-3 3-10,-2 4-9,-6 1-8,-6 0-8,-6 0-7,-6 0-6,-7 0-6,-6 0-1,-6 0-2,-6 0-2,-7-4-1,-6-5-1,-6-7-1,-6-5-1,-10-8 1,-12-5 4,-13-7 3,-12-5 3,-9-4 5,-2 0 6,-3 0 5,-3 0 7,1 0 3,6 0 1,7 0 1,6 0 1,4 4 7,4 10 11,3 10 11,3 9 12,-1 15 9,-2 22 6,-3 22 7,-3 23 7,-1 16-4,4 13-16,3 12-16,3 13-14,-1 6-10,-2 0-4,-3 0-2,-3 0-3,-7 1-6,-9 4-8,-10 3-7,-8 3-7,-6-5-5,1-12-1,-1-13-2,1-12-1,2-12 0,7-8 5,6-10 3,7-9 5,10-10 7,16-9 13,15-10 13,17-8 12,17-12 4,23-12-7,22-13-6,22-12-6,10-7-4,1 1-1,-1-1-1,1 1-1,-6 2-1,-8 7-1,-10 6 0,-9 7-1,-18 13-3,-24 22-5,-26 22-4,-24 23-6,-18 8 0,-9-3 5,-10-3 5,-8-2 5,-11-1 4,-8 3 3,-10 3 2,-9 4 4,-2-4 1,6-9 2,7-10 2,6-8 2,9-8-1,13-2 0,12-3-2,13-3-1,20-2-1,28 0-3,28 0-3,29 0-2,10-4-2,-6-5-1,-6-7-2,-6-5-1,7-11-9,22-11-14,22-14-16,23-11-15,-6-3-7,-31 10 0,-31 10 1,-31 9-1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4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86300 27300 606,'51'-24'64,"4"4"-11,3 3-11,3 3-12,-1 4-7,-2 7-2,-3 6-4,-3 7-3,-6 4-1,-5 3-1,-7 3 0,-5 4 0,-6 1-4,-3 0-7,-3 0-5,-2 0-7,-11 7-2,-15 17 1,-15 15 3,-16 16 2,-13 5 0,-9-2-2,-10-3-2,-8-3-3,0-9 0,14-11-1,11-14-1,14-11 0,16-9 4,22-3 11,22-3 9,23-2 12,13-3 2,6 1-1,7-1-4,6 1-2,-1 1-2,-5 3 0,-7 3-2,-5 4 0,-9 1-2,-9 0 1,-10 0-1,-8 0 0,-6 1 0,1 4 0,-1 3-1,1 3 0,-7 1 0,-12 1-3,-13-1-1,-12 1-1,-10-3-2,-6-2-4,-6-3-1,-6-3-3,-6-4-4,-2-3-2,-3-3-4,-3-2-3,1-8-5,6-8-6,7-10-6,6-9-7,7-9-1,10-5 2,10-7 3,9-5 3,6-1 3,3 6 4,3 7 5,4 6 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04"/>
    </inkml:context>
    <inkml:brush xml:id="br0">
      <inkml:brushProperty name="width" value="0.0438" units="cm"/>
      <inkml:brushProperty name="height" value="0.0438" units="cm"/>
      <inkml:brushProperty name="color" value="#00BFF3"/>
    </inkml:brush>
  </inkml:definitions>
  <inkml:trace contextRef="#ctx0" brushRef="#br0">87950 26550 502,'-49'-24'4,"4"4"4,3 3 1,3 3 4,-1 1 1,-2 1 2,-3-1 2,-3 1 1,-1-1 1,4 1-2,3-1-1,3 1-2,-1-1-2,-2 1-1,-3-1-1,-3 1-3,-6 1 1,-5 3 2,-7 3 2,-5 4 3,-8 2-1,-5 4 1,-7 3-2,-5 3 0,-3 7 0,4 14-1,3 11 1,3 14-1,-1 10 0,-2 9-1,-3 10 0,-3 10-1,1 8-1,6 10-4,7 10-4,6 9-2,4 9-2,4 9 1,3 10 2,3 10 0,4-1 1,7-9 1,6-10 0,7-8 2,7-8 0,9-2 0,10-3 0,10-3 1,10-9-1,13-11-1,12-14 0,13-11-1,18-11-1,26-5-1,24-7 1,26-5-1,18-12-3,13-16-2,12-15-5,13-15-3,9-20-4,6-21-3,7-22-4,6-22-3,-5-10-1,-16 4-1,-15 3 0,-15 3 0,-17-5 0,-15-12 1,-15-13 2,-16-12 1,-18-13 2,-18-12 3,-19-13 2,-18-12 4,-17-5 1,-11 3 2,-14 3 0,-11 4 2,-12 10 0,-9 19 0,-10 19-2,-8 19 0,-11 18 2,-8 19 6,-10 19 4,-9 19 6,-9 15 0,-5 13-4,-7 12-6,-5 13-3,5 6-6,19 0-4,19 0-5,19 0-5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91875 27775 333,'157'63'167,"51"46"-1,49 47 1,51 47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5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91150 28100 480,'-93'0'1,"17"0"1,15 0 3,16 0 2,16 1 11,20 4 20,18 3 21,20 3 20,8-1 1,1-2-17,-1-3-17,1-3-17,7-2-10,16 0-2,15 0-1,17 0-1,7 0-4,0 0-3,0 0-4,0 0-3,0-2-2,0-3 0,0-3 2,0-2 0,1-3 0,4 1-1,3-1 0,3 1 0,1-1-1,1 1-2,-1-1 0,1 1-2,-4-1 0,-6 1-1,-6-1-1,-6 1-1,-7 1 0,-6 3 1,-6 3-1,-6 4 0,-7 1-1,-6 0-4,-6 0-3,-6 0-3,-1 1-3,7 4-2,6 3-3,7 3-2,-1-1 1,-6-2 3,-6-3 3,-6-3 3,-6-4 1,-2-3-1,-3-3-3,-3-2-1,-2-1-1,0 3-1,0 3 0,0 4 1,-2-1 0,-3-3 2,-3-3 2,-2-2 2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5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94350 27150 483,'3'-43'19,"6"17"10,7 15 9,6 16 11,9 10 0,13 7-8,12 6-7,13 7-8,4 2-4,-3 1-1,-3-1-1,-2 1-1,-3-3-1,1-2-1,-1-3-1,1-3-1,-3-2-1,-2 0-1,-3 0-3,-3 0 0,-4 0-2,-3 0-1,-3 0 1,-2 0-1,-3 1-2,1 4-4,-1 3-3,1 3-3,-12 6-3,-21 9-1,-22 10 0,-22 10-2,-18 5-1,-11 4-3,-14 3-2,-11 3-2,-15 4-5,-16 7-6,-15 6-7,-15 7-5,2-6-3,22-15 1,22-15 1,23-16 1,13-10 3,6-3 3,7-3 3,6-2 4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6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99550 26900 487,'-25'-24'11,"0"4"22,0 3 22,0 3 22,-4 4 4,-5 7-15,-7 6-16,-5 7-15,-6 7-9,-3 9-5,-3 10-4,-2 10-4,-1 4-3,3 0-3,3 0-1,4 0-4,4 0 0,6 0-2,7 0 0,6 0-1,6 1 0,6 4 0,7 3 0,6 3-1,4-1 2,4-2-1,3-3 1,3-3 0,6-4 0,9-3 0,10-3 0,10-2-1,5-5-1,4-2-1,3-3-2,3-3-2,-2-4 0,-6-3 2,-6-3 0,-6-2 2,-9 2 1,-8 9 2,-10 10 1,-9 10 2,-16 2 1,-22-3-1,-22-3 1,-21-2 0,-15-1-1,-6 3-4,-6 3-2,-6 4-3,-1-1-3,7-3-5,6-3-5,7-2-3,25-14-12,48-21-16,47-22-19,47-22-16,16-10 0,-11 4 18,-14 3 19,-11 3 18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7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100100 27800 449,'46'-49'0,"-5"4"0,-7 3 0,-5 3 0,-11 12 13,-11 22 27,-14 22 25,-11 23 27,-7 13 4,0 6-19,0 7-20,0 6-19,1 1-12,4-3-5,3-3-7,3-2-5,6-5-6,9-2-6,10-3-5,10-3-5,5-10-3,4-16 2,3-15 0,3-15 2,1-15-3,1-12-5,-1-13-7,1-12-5,-3-9-1,-2-2 3,-3-3 3,-3-3 4,-4-2 2,-3 0 3,-3 0 3,-2 0 2,-5 4 3,-2 10 3,-3 10 2,-3 9 2,-6 7 2,-5 7 2,-7 6 1,-5 7 1,-4 4 1,0 3 1,0 3 1,0 4-1,7 1 3,17 0 1,15 0 4,16 0 1,16-2 2,20-3-3,18-3 0,20-2-3,6 0 0,-2 7 0,-3 6-1,-3 7 1,-9 5-1,-11 7 1,-14 6 0,-11 7 1,-12 5 0,-9 7-2,-10 6 0,-8 7-1,-12 5-1,-12 7-2,-13 6 0,-12 7-2,-9-1 0,-2-6 0,-3-6 0,-3-6 1,-1-7 0,4-6-1,3-6 0,3-6 0,14-6-2,25-2-5,25-3-5,25-3-4,14-9-4,3-11-4,3-14-3,4-11-4,1-11-2,0-5-1,0-7-1,0-5 0,0-9 0,0-9 2,0-10 3,0-8 3,-7 0-1,-11 14-1,-14 11-4,-11 14-1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7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102950 26450 384,'3'-43'41,"6"17"11,7 15 11,6 16 11,3 13 0,0 14-12,0 11-12,0 14-11,-2 13-8,-3 16-4,-3 15-4,-2 17-4,-5 10-4,-2 6-3,-3 7-4,-3 6-3,-2 6-1,0 6 0,0 7 1,0 6 1,-2-2-4,-3-9-9,-3-10-9,-2-8-8,-5-8-6,-2-2-5,-3-3-3,-3-3-4,-2-6-2,0-5 0,0-7 0,0-5 1,0-14 3,0-18 8,0-19 7,0-18 7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7"/>
    </inkml:context>
    <inkml:brush xml:id="br0">
      <inkml:brushProperty name="width" value="0.05462" units="cm"/>
      <inkml:brushProperty name="height" value="0.05462" units="cm"/>
      <inkml:brushProperty name="color" value="#00BFF3"/>
    </inkml:brush>
  </inkml:definitions>
  <inkml:trace contextRef="#ctx0" brushRef="#br0">102350 28800 402,'23'51'108,"-3"4"-21,-3 3-22,-2 3-21,-3 4-13,1 7-2,-1 6-4,1 7-2,-3 5-3,-2 7-2,-3 6-2,-3 7-2,-4-1-2,-3-6 0,-3-6 0,-2-6-1,-1-9-1,3-8-2,3-10-2,4-9-2,11-15-1,23-18 1,22-19 0,22-18 1,13-21 1,7-22-1,6-22-1,7-21 0,8-18 0,14-12-2,11-13-1,14-12-1,-7 7-4,-25 29-9,-25 28-9,-25 28-8,0-2-5,25-31-2,25-31-2,25-31-1,0-2-6,-25 28-9,-25 28-10,-25 29-8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3:18"/>
    </inkml:context>
    <inkml:brush xml:id="br0">
      <inkml:brushProperty name="width" value="0.06814" units="cm"/>
      <inkml:brushProperty name="height" value="0.06814" units="cm"/>
      <inkml:brushProperty name="color" value="#00BFF3"/>
    </inkml:brush>
  </inkml:definitions>
  <inkml:trace contextRef="#ctx0" brushRef="#br0">33600 18950 322,'-90'-69'2,"23"13"1,22 12 3,22 13 2,15 12 8,9 13 12,10 12 13,10 13 12,7 10 2,6 10-8,7 10-8,6 9-8,4 13-6,4 20-3,3 18-1,3 20-4,3 16-1,3 16-2,3 15-2,4 17-1,-1-1-1,-3-16-2,-3-15-2,-2-15-1,-3-14-1,1-8-1,-1-10 1,1-9-1,-1-10 0,1-9 0,-1-10 1,1-8-1,2-14 2,7-15 0,6-15 1,7-16 0,11-26 3,20-33 2,18-35 3,20-34 3,31-51 0,48-65-1,47-65-1,47-66-2,29-37-2,13-5-4,12-7-5,13-5-3,-1 3-7,-11 17-11,-14 15-11,-11 16-11,-43 46 0,-72 79 7,-72 78 9,-71 78 8,-37 39-7,1 0-23,-1 0-22,1 0-22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2"/>
    </inkml:context>
    <inkml:brush xml:id="br0">
      <inkml:brushProperty name="width" value="0.06084" units="cm"/>
      <inkml:brushProperty name="height" value="0.06084" units="cm"/>
      <inkml:brushProperty name="color" value="#F2395B"/>
    </inkml:brush>
  </inkml:definitions>
  <inkml:trace contextRef="#ctx0" brushRef="#br0">27850 4050 361,'-19'28'151,"13"6"-33,12 7-35,13 6-34,6 4-18,0 4-1,0 3-3,0 3-1,3 3-3,6 3-3,7 3-3,6 4-4,3 1-3,0 0-2,0 0-1,0 0-2,-2-4 0,-3-5-1,-3-7 2,-2-5-1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6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100500 8800 561,'-50'3'24,"0"6"1,0 7 1,0 6 0,-2 4 0,-3 4-5,-3 3-2,-2 3-4,0 1-1,7 1-1,6-1 1,7 1-1,2-1-2,1 1-4,-1-1-6,1 1-5,1-3-2,3-2 0,3-3 0,4-3 0,1-1 1,0 4 0,0 3 1,0 3 1,6-2 2,13-6 2,12-6 5,13-6 2,10-4 2,10 1-1,10-1-1,9 1 0,6-1-1,3 1-1,3-1-1,4 1-2,-3-1-1,-5 1 0,-7-1-2,-5 1 0,-8-1 0,-5 1 0,-7-1 0,-5 1 0,-4-6 2,0-8 6,0-10 5,0-9 4,-4-10 4,-5-9-1,-7-10 0,-5-8 0,-4-4-3,0 3-6,0 3-6,0 4-5,0-1-7,0-3-7,0-3-6,0-2-7,0 0-9,0 7-9,0 6-10,0 7-10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100800 8400 577,'45'-60'19,"-9"32"17,-10 31 15,-8 32 17,-6 21 3,1 13-13,-1 12-11,1 13-12,-4 6-11,-6 0-12,-6 0-11,-6 0-10,-6-4-10,-2-5-5,-3-7-6,-3-5-5,-2-9-4,0-9 1,0-10 1,0-8-1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6"/>
    </inkml:context>
    <inkml:brush xml:id="br0">
      <inkml:brushProperty name="width" value="0.02984" units="cm"/>
      <inkml:brushProperty name="height" value="0.02984" units="cm"/>
      <inkml:brushProperty name="color" value="#F2395B"/>
    </inkml:brush>
  </inkml:definitions>
  <inkml:trace contextRef="#ctx0" brushRef="#br0">100850 9150 737,'45'-49'0,"-9"4"0,-10 3 0,-8 3 0,-4 4 4,3 7 10,3 6 9,4 7 10,2 2 2,4 1-4,3-1-3,3 1-4,3 1-4,3 3-2,3 3-3,4 4-3,-1 2-7,-3 4-8,-3 3-9,-2 3-9,-6 3-11,-6 3-10,-6 3-12,-6 4-11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6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101650 8150 524,'0'-113'33,"0"26"-1,0 24 2,0 26 1,0 26 2,0 28 5,0 28 5,0 29 6,0 15-3,0 3-10,0 3-10,0 4-9,0 5-8,0 10-6,0 10-5,0 9-7,-2 4-1,-3 1 1,-3-1 0,-2 1 2,-3-4-7,1-6-11,-1-6-12,1-6-12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7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102350 8700 642,'0'-41'57,"0"19"-2,0 19-3,0 19-3,1 15-5,4 13-8,3 12-9,3 13-7,-1 7-8,-2 4-7,-3 3-5,-3 3-6,-2 3-10,0 3-12,0 3-14,0 4-13,-2-7-2,-3-16 8,-3-15 9,-2-15 7,-3-12 5,1-6 1,-1-6 0,1-6 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7"/>
    </inkml:context>
    <inkml:brush xml:id="br0">
      <inkml:brushProperty name="width" value="0.03066" units="cm"/>
      <inkml:brushProperty name="height" value="0.03066" units="cm"/>
      <inkml:brushProperty name="color" value="#F2395B"/>
    </inkml:brush>
  </inkml:definitions>
  <inkml:trace contextRef="#ctx0" brushRef="#br0">103600 8150 717,'17'-13'52,"-16"26"-1,-15 24-2,-15 26-1,-12 12-8,-6 0-13,-6 0-13,-6 0-13,-4-2-7,1-3 0,-1-3-1,1-2 0,2-8 0,7-8-2,6-10-1,7-9-2,13-7 3,22-3 5,22-3 5,23-2 6,11-3 3,4 1 2,3-1 2,3 1 0,1-1-1,1 1-7,-1-1-5,1 1-7,-3 1-2,-2 3 2,-3 3 3,-3 4 2,-4-1 1,-3-3 1,-3-3 0,-2-2 0,-5-5-10,-2-2-23,-3-3-22,-3-3-23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7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104850 8900 604,'-47'-63'59,"6"26"-3,7 24-2,6 26-4,6 16-5,6 10-9,7 10-8,6 9-10,3 4-4,0 1-3,0-1-2,0 1-2,1-4-2,4-6-2,3-6-3,3-6 0,4-7-3,7-6-2,6-6-2,7-6-2,5-6-2,7-2 0,6-3-3,7-3 0,2-9-1,1-11 0,-1-14 0,1-11 1,-7-7 0,-12 0 1,-13 0 0,-12 0 0,-9 1 5,-2 4 6,-3 3 7,-3 3 8,-7 3 1,-9 3-3,-10 3-4,-8 4-3,-14 5-8,-15 10-11,-15 10-13,-16 9-11,-1 4-6,17 1 0,15-1 0,16 1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8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100300 15500 518,'23'-25'6,"-3"0"12,-3 0 11,-2 0 13,-14 9 4,-21 19-1,-22 19-2,-22 19-2,-13 10-5,-3 4-9,-3 3-7,-2 3-9,0-1-5,7-2-3,6-3-1,7-3-2,7-4-3,9-3 0,10-3-3,10-2 0,11-6-1,17-6-1,15-6 1,16-6-1,13-6 1,14-2 1,11-3 2,14-3 1,5-4 0,1-3 2,-1-3 1,1-2 0,-6-3 2,-8 1 1,-10-1 3,-9 1 1,-9-4 3,-5-6 3,-7-6 2,-5-6 4,-11-7 0,-11-6-6,-14-6-3,-11-6-6,-4-4-5,6 1-7,7-1-7,6 1-7,3 2-5,0 7-1,0 6-1,0 7-2,3 4-5,6 3-8,7 3-9,6 4-8,4 4 3,4 6 12,3 7 14,3 6 12,-2 1 8,-6-3 3,-6-3 3,-6-2 3,-2-1 8,3 3 15,3 3 14,4 4 15,1 1 6,0 0-4,0 0-5,0 0-3,-2 3-4,-3 6-2,-3 7-3,-2 6-3,-3 6-2,1 6-3,-1 7-3,1 6-2,-3 6-4,-2 6-3,-3 7-2,-3 6-3,-6 4-6,-5 4-5,-7 3-6,-5 3-7,-4-1-6,0-2-7,0-3-8,0-3-7,1-17-6,4-27-7,3-28-7,3-28-6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9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100950 15750 657,'68'-68'0,"-11"17"0,-14 15 0,-11 16 0,-7 7 3,0 1 6,0-1 6,0 1 6,3-1 6,6 1 4,7-1 7,6 1 4,3 1 0,0 3-6,0 3-7,0 4-6,-2 1-7,-3 0-7,-3 0-7,-2 0-8,-5 1-13,-2 4-23,-3 3-21,-3 3-22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9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102050 15050 493,'0'-71'-29,"0"10"14,0 10 14,0 9 13,-2 6 13,-3 3 11,-3 3 12,-2 4 12,-1 13 2,3 26-6,3 24-6,4 26-6,-1 13-6,-3 4-4,-3 3-6,-2 3-5,-5 4-6,-2 7-5,-3 6-6,-3 7-5,-2 4-8,0 3-7,0 3-9,0 4-7,1-4-7,4-9-9,3-10-6,3-8-9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6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65450 6750 333,'157'63'167,"51"46"-1,49 47 1,51 47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9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102250 15750 618,'114'-90'44,"-22"23"-8,-22 22-6,-21 22-7,-14 12-1,-2 3 3,-3 3 4,-3 4 4,-6 5 0,-5 10-6,-7 10-4,-5 9-6,-8 7-4,-5 7-2,-7 6-4,-5 7-4,-6 2-1,-3 1 0,-3-1-1,-2 1 0,0-4-4,7-6-5,6-6-5,7-6-5,11-10-6,20-12-5,18-13-6,20-12-6,10-10 0,3-6 5,3-6 3,4-6 5,-6-2 1,-11 3-2,-14 3-2,-11 4-2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29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103800 15150 584,'40'-61'33,"-18"28"9,-19 28 11,-18 29 9,-15 18-1,-9 9-11,-10 10-12,-8 10-12,-6 0-7,1-5-5,-1-7-4,1-5-4,4-6-4,9-3-5,10-3-4,10-2-3,14-6-9,23-6-12,22-6-13,22-6-13,13-6-2,7-2 6,6-3 8,7-3 7,-3-2 5,-8 0 4,-10 0 5,-9 0 3,-9-2 4,-5-3 2,-7-3 2,-5-2 2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0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104700 15400 535,'40'-15'25,"-18"23"14,-19 22 17,-18 22 14,-7 8 2,6-2-13,7-3-13,6-3-13,4-2-10,4 0-5,3 0-5,3 0-5,4-5-6,7-9-3,6-10-5,7-8-4,2-6-3,1 1 1,-1-1 1,1 1 1,1-4-2,3-6-2,3-6-3,4-6-2,-3-9-1,-5-8 1,-7-10 2,-5-9 2,-8-5 1,-5 0 3,-7 0 2,-5 0 4,-6 3 1,-3 6 0,-3 7 1,-2 6 0,-12 6 1,-19 6-1,-18 7 1,-19 6-1,-2 4 1,16 4-1,15 3 1,17 3 1,5 3-9,-3 3-15,-3 3-16,-2 4-16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0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100700 21000 600,'-50'6'96,"0"13"-19,0 12-20,0 13-19,0 4-13,0-3-3,0-3-6,0-2-3,-2-1-5,-3 3-5,-3 3-4,-2 4-5,8-1-2,22-3-2,22-3-1,23-2-2,14-5 2,10-2 4,10-3 3,9-3 3,4-4 3,1-3 1,-1-3 0,1-2 1,-4-5 1,-6-2 1,-6-3 2,-6-3 1,-9-12 2,-8-18 3,-10-19 2,-9-18 2,-5-9-3,0 4-13,0 3-10,0 3-12,3 4-11,6 7-12,7 6-11,6 7-11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1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101400 20700 541,'23'-16'12,"-3"19"26,-3 19 24,-2 19 25,-5 13 2,-2 10-21,-3 10-22,-3 9-22,-6 7-12,-5 7-3,-7 6-2,-5 7-2,-6-1-7,-3-6-8,-3-6-9,-2-6-8,5-18-13,16-28-15,15-28-16,17-27-15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1"/>
    </inkml:context>
    <inkml:brush xml:id="br0">
      <inkml:brushProperty name="width" value="0.02987" units="cm"/>
      <inkml:brushProperty name="height" value="0.02987" units="cm"/>
      <inkml:brushProperty name="color" value="#F2395B"/>
    </inkml:brush>
  </inkml:definitions>
  <inkml:trace contextRef="#ctx0" brushRef="#br0">101500 21500 736,'46'-69'3,"-5"13"5,-7 12 6,-5 13 6,-3 7 4,4 4 2,3 3 2,3 3 2,1 1 0,1 1-5,-1-1-4,1 1-3,-1 1-7,1 3-5,-1 3-8,1 4-7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1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102300 20600 487,'1'-100'39,"4"50"12,3 50 13,3 50 12,-1 28 0,-2 6-15,-3 7-14,-3 6-16,-7 7-9,-9 10-4,-10 10-4,-8 9-4,-6 4-7,1 1-9,-1-1-10,1 1-9,2-9-8,7-15-8,6-15-7,7-16-7,8-21-3,14-24 0,11-26 0,14-24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1"/>
    </inkml:context>
    <inkml:brush xml:id="br0">
      <inkml:brushProperty name="width" value="0.03209" units="cm"/>
      <inkml:brushProperty name="height" value="0.03209" units="cm"/>
      <inkml:brushProperty name="color" value="#F2395B"/>
    </inkml:brush>
  </inkml:definitions>
  <inkml:trace contextRef="#ctx0" brushRef="#br0">102600 21350 685,'48'-47'10,"-3"6"3,-3 7 0,-2 6 3,-6 9 3,-6 13 6,-6 12 4,-6 13 5,-9 9 0,-8 6-6,-10 7-7,-9 6-7,-5-1-4,0-5-3,0-7-3,0-5-4,3-4-1,6 0-2,7 0-1,6 0-1,10-2-1,17-3 3,15-3 1,16-2 2,4-1 1,-6 3 1,-6 3 3,-6 4 0,-9 2 2,-8 4-1,-10 3-1,-9 3 0,-12 4 0,-11 7 1,-14 6-1,-11 7 2,-11 2-4,-5 1-7,-7-1-6,-5 1-7,-1-7-6,6-12-7,7-13-8,6-12-6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2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104450 20400 617,'-8'-41'46,"-16"19"-4,-15 19-5,-15 19-6,-9 10-3,1 4-3,-1 3-1,1 3-3,1 1-1,3 1-2,3-1-1,4 1-2,2-3-1,4-2-2,3-3 0,3-3-2,14-2-3,25 0-3,25 0-6,25 0-3,14-2-2,3-3 1,3-3 2,4-2 1,1-5-2,0-2-6,0-3-6,0-3-6,-4 1-7,-5 6-7,-7 7-7,-5 6-8,-8-1-1,-5-5 5,-7-7 5,-5-5 5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2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105150 20450 561,'1'-43'4,"4"17"8,3 15 8,3 16 9,-1 10 4,-2 7-1,-3 6 0,-3 7 0,-4 4 0,-3 3-1,-3 3-1,-2 4-1,-3 1-2,1 0-3,-1 0-3,1 0-4,5-2-3,14-3-4,11-3-3,14-2-4,10-8-5,9-8-5,10-10-6,10-9-5,2-10-2,-3-9 1,-3-10 0,-2-8 1,-8-8-1,-8-2 0,-10-3-1,-9-3-2,-9-2 4,-5 0 6,-7 0 7,-5 0 7,-11 3 5,-11 6 5,-14 7 4,-11 6 4,-14 6-2,-11 6-8,-14 7-8,-11 6-7,-4 6-3,6 6 2,7 7 3,6 6 2,7 1-8,10-3-22,10-3-20,9-2-20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7"/>
    </inkml:context>
    <inkml:brush xml:id="br0">
      <inkml:brushProperty name="width" value="0.04187" units="cm"/>
      <inkml:brushProperty name="height" value="0.04187" units="cm"/>
      <inkml:brushProperty name="color" value="#FED406"/>
    </inkml:brush>
  </inkml:definitions>
  <inkml:trace contextRef="#ctx0" brushRef="#br0">11100 2100 525,'23'-40'9,"-3"23"16,-3 22 19,-2 22 16,-5 18 4,-2 16-11,-3 15-11,-3 17-11,-2 13-6,0 13-4,0 12-3,0 13-4,0 9-1,0 6-3,0 7 0,0 6-2,1-5-1,4-16-1,3-15-1,3-15 0,1-1-2,1 16-2,-1 15-1,1 17-2,-1 0-3,1-11 0,-1-14-2,1-11 0,-1-9-2,1-3 0,-1-3 0,1-2 0,-3-1 0,-2 3 2,-3 3 1,-3 4 1,-2-6-1,0-11-2,0-14-4,0-11-2,0-12-2,0-9 0,0-10 0,0-8 0,-4-15-4,-5-19-8,-7-18-7,-5-19-8,-1-8 1,6 3 7,7 3 8,6 4 7,3-4 3,0-9-2,0-10-3,0-8-2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5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83450 31300 574,'-50'0'-2,"0"0"-5,0 0-5,0 0-5,9 0 7,19 0 19,19 0 19,19 0 18,12 0 6,6 0-10,7 0-8,6 0-9,3 1-5,0 4-3,0 3-1,0 3-3,-2-1 0,-3-2 0,-3-3 0,-2-3 0,-3-4-1,1-3-2,-1-3-2,1-2-3,7-3 0,16 1 1,15-1 0,17 1 0,13-4 2,13-6 0,12-6 1,13-6 1,9-2-1,6 3-1,7 3-3,6 4-2,3 2-2,0 4-1,0 3-2,0 3-2,0 1-1,0 1 1,0-1-1,0 1 0,-5-1 0,-9 1 0,-10-1 1,-8 1-1,-8-1 0,-2 1 1,-3-1 0,-3 1 1,-6 1-1,-5 3 1,-7 3 0,-5 4 0,-4 1 1,0 0 1,0 0 1,0 0 1,-2 0 0,-3 0 1,-3 0-1,-2 0-1,-1 0 0,3 0 0,3 0-1,4 0-1,1 0 0,0 0 0,0 0 1,0 0 1,4-2-1,10-3 1,10-3-1,9-2 1,4-1-1,1 3-1,-1 3 0,1 4-1,1 1 0,3 0 1,3 0 0,4 0 1,1 0 1,0 0-1,0 0 0,0 0 0,0 0 0,0 0 0,0 0 0,0 0 0,1 1 0,4 4-1,3 3-1,3 3-1,-1-1 0,-2-2 1,-3-3 1,-3-3 0,-2-2 1,0 0 0,0 0 0,0 0 0,1 0 0,4 0 0,3 0 1,3 0-1,-1 3 0,-2 6 1,-3 7 0,-3 6 0,-2 4 0,0 4 0,0 3 0,0 3 0,0-2 0,0-6-1,0-6 1,0-6-1,-4-4 1,-5 1 1,-7-1 0,-5 1 2,-4-3 0,0-2-1,0-3-1,0-3-1,-2-2-1,-3 0-1,-3 0-1,-2 0-2,-8-2-1,-8-3 1,-10-3 0,-9-2 1,-10-3-4,-9 1-7,-10-1-8,-8 1-7,-14-3-7,-15-2-4,-15-3-5,-16-3-5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6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84800 30200 662,'21'-52'2,"-5"-3"4,-7-3 4,-5-2 5,-6 2 4,-3 9 7,-3 10 7,-2 10 6,-9 11 0,-12 17-7,-13 15-6,-12 16-6,-9 12-6,-2 9-2,-3 10-3,-3 10-3,-6 4-2,-5 0 0,-7 0-1,-5 0 0,-3-2-2,4-3-1,3-3-2,3-2-2,4-6 0,7-6 1,6-6 2,7-6 1,11-1 2,20 7 0,18 6 0,20 7 2,16 2-1,16 1 1,15-1-1,17 1 0,8-4 0,4-6-1,3-6-1,3-6-2,1-2 0,1 3-3,-1 3-2,1 4-2,1-3-3,3-5-5,3-7-3,4-5-4,1-4-6,0 0-5,0 0-7,0 0-5,-10-2 0,-18-3 8,-19-3 7,-18-2 9,-9-5 3,4-2 1,3-3 1,3-3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6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85150 32550 678,'145'23'111,"-9"-3"-25,-10-3-27,-8-2-26,-6-5-15,1-2-8,-1-3-5,1-3-8,-6-4-6,-8-3-8,-10-3-9,-9-2-7,-12-1-6,-11 3-2,-14 3-4,-11 4-2,-12 2 1,-9 4 6,-10 3 6,-8 3 5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6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85750 33200 653,'-113'0'22,"26"0"4,24 0 2,26 0 2,15 3 2,6 6-2,7 7 0,6 6-2,6 7-2,6 10-3,7 10-4,6 9-3,-1 9-3,-5 9-3,-7 10-2,-5 10-3,-4 4-4,0 0-10,0 0-9,0 0-8,0-5-8,0-9-6,0-10-6,0-8-6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7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87250 32300 516,'26'-18'26,"4"17"5,3 15 5,3 16 5,-1 15 0,-2 16-3,-3 15-5,-3 17-5,-4 13-1,-3 13 0,-3 12 2,-2 13 0,-6 7-2,-6 4-5,-6 3-5,-6 3-5,-4-5-3,1-12-3,-1-13-2,1-12-3,-4-5-5,-6 3-4,-6 3-5,-6 4-6,-1-9-5,7-18-6,6-19-5,7-18-5,4-25-4,3-27-2,3-28-2,4-28-2,1-12 2,0 7 5,0 6 5,0 7 6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7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87450 32450 628,'-5'-122'21,"-9"56"15,-10 57 17,-8 56 14,-11 31 1,-8 6-15,-10 7-15,-9 6-16,-4 3-11,4 0-9,3 0-7,3 0-10,4-7-3,7-11-1,6-14 1,7-11-1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8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87850 32150 605,'25'23'4,"0"-3"8,0-3 9,0-2 8,1-1 6,4 3 2,3 3 3,3 4 2,3 2 0,3 4-5,3 3-4,4 3-5,1 3-6,0 3-11,0 3-9,0 4-11,-2 2-11,-3 4-12,-3 3-12,-2 3-13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8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90100 32550 610,'-22'100'108,"6"0"-21,7 0-22,6 0-22,1 1-13,-3 4-7,-3 3-6,-2 3-7,-3 3-5,1 3-3,-1 3-5,1 4-4,-3-1-4,-2-3-5,-3-3-4,-3-2-5,1-9-5,6-12-6,7-13-7,6-12-6,7-13-2,10-12 4,10-13 3,9-12 4,1-12 5,-6-8 8,-6-10 8,-6-9 7,-4-4 5,1 4 2,-1 3 1,1 3 2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8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91050 33250 686,'-7'-122'-7,"-11"56"15,-14 57 17,-11 56 16,-12 29 4,-9 4-7,-10 3-7,-8 3-8,-4-4-7,3-8-7,3-10-8,4-9-8,5-10-3,10-9-1,10-10 1,9-8-1,6-6 3,3 1 4,3-1 6,4 1 6,13 2 3,26 7 3,24 6 3,26 7 3,16 0 0,10-2-3,10-3-3,9-3-3,2-2-3,-2 0-5,-3 0-5,-3 0-4,-9 1-6,-11 4-8,-14 3-8,-11 3-8,-12-1-6,-9-2-3,-10-3-4,-8-3-4,-6-4 3,1-3 10,-1-3 10,1-2 9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9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92350 32200 488,'23'-38'58,"-3"26"-4,-3 24-2,-2 26-4,-1 16-3,3 10-6,3 10-4,4 9-4,-3 9-5,-5 9-1,-7 10-4,-5 10-2,-4 0-2,0-5-3,0-7-3,0-5-3,-2 5-2,-3 19-4,-3 19-2,-2 19-2,-5 2-6,-2-11-6,-3-14-8,-3-11-6,-2-12-6,0-9-7,0-10-5,0-8-6,3-14 1,6-15 8,7-15 8,6-16 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8"/>
    </inkml:context>
    <inkml:brush xml:id="br0">
      <inkml:brushProperty name="width" value="0.05151" units="cm"/>
      <inkml:brushProperty name="height" value="0.05151" units="cm"/>
      <inkml:brushProperty name="color" value="#FED406"/>
    </inkml:brush>
  </inkml:definitions>
  <inkml:trace contextRef="#ctx0" brushRef="#br0">11650 1550 427,'-58'-25'20,"34"0"4,35 0 3,35 0 2,22 3 0,14 6-4,11 7-5,14 6-3,5 3-3,1 0-4,-1 0-4,1 0-2,2 0-2,7 0 0,6 0 1,7 0 0,4-2 1,3-3 1,3-3 2,4-2 1,-1-1 1,-3 3 0,-3 3 1,-2 4-1,-1 1 0,3 0-4,3 0-3,4 0-3,-1 0-1,-3 0 1,-3 0-1,-2 0 1,-6 0 0,-6 0-1,-6 0 1,-6 0 0,-4 0 1,1 0 1,-1 0 3,1 0 1,-3 1 2,-2 4-2,-3 3 0,-3 3 0,-1 1-1,4 1-1,3-1 0,3 1-1,3-3-1,3-2 1,3-3 0,4-3 0,1-4 0,0-3-1,0-3-2,0-2-1,-2-5 1,-3-2-1,-3-3 2,-2-3 0,-3-1 0,1 4 0,-1 3-1,1 3 1,-1 3-1,1 3 0,-1 3 1,1 4 0,-3 1 0,-2 0 0,-3 0 0,-3 0 0,-4-2 0,-3-3 1,-3-3 1,-2-2 1,-1-1 0,3 3 0,3 3 0,4 4-1,-1 1-1,-3 0 1,-3 0-1,-2 0 0,0-2-1,7-3 1,6-3-1,7-2 0,2-5-1,1-2 0,-1-3 0,1-3-1,1-2 1,3 0-1,3 0 1,4 0 0,1 0 0,0 0 0,0 0 0,0 0 0,-2 3 0,-3 6 0,-3 7 1,-2 6 0,-3 1 0,1-3 0,-1-3 0,1-2-1,-3-1 1,-2 3 1,-3 3 1,-3 4 1,-2-1-1,0-3 0,0-3 0,0-2-1,0-3 0,0 1-1,0-1 0,0 1-1,1-1 1,4 1-1,3-1 1,3 1-1,-1 1 1,-2 3 0,-3 3 1,-3 4-1,-6 2 1,-5 4 0,-7 3 0,-5 3-1,-4 1 1,0 1-1,0-1 0,0 1 1,1-3-1,4-2 1,3-3-1,3-3 1,1-2 0,1 0-1,-1 0 1,1 0-1,-1 0 0,1 0-2,-1 0-1,1 0-2,-4 0 0,-6 0 0,-6 0 0,-6 0 1,-2 3 0,3 6 1,3 7 0,4 6 0,1-1 1,0-5 0,0-7 1,0-5-1,-2-3 1,-3 4 1,-3 3 0,-2 3 0,-3-1 0,1-2 0,-1-3 0,1-3 0,-3-2-1,-2 0 0,-3 0 1,-3 0-1,-4 0 0,-3 0-4,-3 0-2,-2 0-3,-8 4 2,-8 10 8,-10 10 7,-9 9 8,-5 9 4,0 9 2,0 10 2,0 10 1,-2 2-1,-3-3-3,-3-3-2,-2-2-4,-1 0-2,3 7-2,3 6-2,4 7-2,-3 4-1,-5 3 1,-7 3 0,-5 4 0,-3 5 0,4 10 0,3 10-1,3 9-1,1 4 0,1 1 0,-1-1 0,1 1 1,1-1-2,3 1-2,3-1-3,4 1-2,4-4-1,6-6 1,7-6 0,6-6 2,3-6-1,0-2 0,0-3-1,0-3 0,-2-2-1,-3 0-1,-3 0-2,-2 0 0,-3 4-1,1 10 2,-1 10 1,1 9 2,-3 7 2,-2 7 0,-3 6 1,-3 7 1,-4-7 1,-3-19-1,-3-18-1,-2-19 0,-1-16-2,3-12-3,3-13-2,4-12-4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39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91800 34250 503,'-19'-41'18,"13"19"9,12 19 10,13 19 9,7 13 1,4 10-5,3 10-7,3 9-6,-2 6-4,-6 3-2,-6 3-2,-6 4-2,-6 2-1,-2 4-2,-3 3-1,-3 3-1,-2 1-2,0 1-2,0-1-1,0 1-2,0-7-1,0-12 0,0-13-1,0-12-1,14-23 0,28-30-3,28-32 0,29-30-3,15-25-3,3-15-4,3-15-5,4-16-5,-3-5-6,-5 6-6,-7 7-8,-5 6-6,-12 12-7,-16 19-3,-15 19-5,-15 19-4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8:59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46700 34000 522,'45'-90'-5,"-9"23"5,-10 22 6,-8 22 6,-9 18 12,-6 16 20,-6 15 19,-6 17 19,-9 11 2,-8 10-19,-10 10-19,-9 9-17,-9 7-13,-5 7-7,-7 6-6,-5 7-8,-3 5-5,4 7-1,3 6-3,3 7-2,3 0-1,3-2-2,3-3-1,4-3-1,5-9-3,10-11-4,10-14-3,9-11-4,12-18-1,16-22 2,15-22 2,17-21 2,2-17 0,-9-8 0,-10-10-1,-8-9-2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0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47200 33800 443,'0'-107'9,"0"39"20,0 36 18,0 39 18,3 19 5,6 4-12,7 3-11,6 3-10,1 4-8,-3 7-3,-3 6-2,-2 7-4,-3 4-2,1 3 0,-1 3-1,1 4-2,-1 1-2,1 0-4,-1 0-4,1 0-5,-3 3-1,-2 6 0,-3 7 1,-3 6 0,-2 6-3,0 6-6,0 7-7,0 6-6,0-2-7,0-9-6,0-10-8,0-8-6,0-11-4,0-8 3,0-10 1,0-9 3,-4-12 1,-5-11 4,-7-14 3,-5-11 4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0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46450 35250 562,'-71'-25'8,"10"0"18,10 0 16,9 0 18,12 1 3,16 4-8,15 3-9,17 3-8,13 3-8,13 3-5,12 3-6,13 4-5,10 1-6,10 0-4,10 0-6,9 0-4,6-2-8,3-3-12,3-3-12,4-2-12,-12-3-7,-24 1-3,-26-1-1,-24 1-4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2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47150 37250 474,'0'-38'4,"0"26"19,0 24 21,0 26 19,0 10 4,0-3-13,0-3-12,0-2-13,0-3-8,0 1-2,0-1-4,0 1-2,0 2-2,0 7-2,0 6-1,0 7-2,0 2 0,0 1-1,0-1-2,0 1 1,0 2-2,0 7 0,0 6-1,0 7 0,0 2-1,0 1 0,0-1 1,0 1-1,0-1 0,0 1 1,0-1 1,0 1 1,0-1 0,0 1 0,0-1 0,0 1 0,0-1 0,0 1-2,0-1 0,0 1-2,0-4 0,0-6 2,0-6 0,0-6 2,0-1 0,0 7 1,0 6-1,0 7 1,0 4 0,0 3-1,0 3 1,0 4 1,0 2-1,0 4 0,0 3-1,0 3-1,0-1 0,0-2-1,0-3-2,0-3 0,0-2-2,0 0 2,0 0 0,0 0 1,0-2 0,0-3-1,0-3 0,0-2 0,0-6-1,0-6 0,0-6 1,0-6 1,0-2 0,0 3 1,0 3 1,0 4 2,0 2-1,0 4-1,0 3 0,0 3-1,0 1-1,0 1 1,0-1-2,0 1 1,0 1-2,0 3-1,0 3-3,0 4-1,0-1 0,0-3 2,0-3 2,0-2 1,-2-5 1,-3-2 0,-3-3 0,-2-3 0,-1-2 0,3 0-1,3 0-1,4 0-1,1 1 1,0 4 0,0 3 0,0 3 0,0-1 0,0-2 0,0-3-1,0-3 0,0-4-1,0-3 0,0-3-2,0-2-1,1-3 0,4 1-1,3-1 0,3 1-1,-1-4-3,-2-6-8,-3-6-8,-3-6-7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2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46450 45350 491,'-44'4'30,"13"10"3,12 10 3,13 9 3,9 6-1,6 3-5,7 3-5,6 4-5,3 1-3,0 0 0,0 0 0,0 0 0,-2 3-1,-3 6 0,-3 7 0,-2 6-1,-1 7 0,3 10-1,3 10-2,4 9-1,-1-1-2,-3-8-4,-3-10-2,-2-9-3,-3-9-3,1-5 0,-1-7 0,1-5-2,4-12 0,9-16-2,10-15-1,10-15-2,7-25-1,6-30 0,7-32 0,6-30-1,7-22-2,10-8-4,10-10-4,9-9-3,1 1-4,-6 13-1,-6 12-1,-6 13-2,-13 18-5,-19 26-10,-18 24-8,-19 26-10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43300 41900 545,'-66'-58'101,"19"34"-19,19 35-20,19 35-18,9 19-12,0 7-4,0 6-5,0 7-4,-2 5-4,-3 7-1,-3 6-2,-2 7-1,-1 4-4,3 3-3,3 3-4,4 4-3,-1-4-5,-3-9-5,-3-10-5,-2-8-4,-1-11-7,3-8-7,3-10-6,4-9-8,1-16-2,0-22-1,0-22 1,0-21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3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43300 41650 512,'48'-157'52,"-3"39"-5,-3 36-4,-2 39-4,-3 21-3,1 6-5,-1 7-2,1 6-5,-3 10-3,-2 17-5,-3 15-4,-3 16-4,-7 13-2,-9 14-3,-10 11-1,-8 14-3,-9 3-2,-6-2-6,-6-3-4,-6-3-5,-4-9-3,1-11-2,-1-14-1,1-11-1,7-14 5,16-11 13,15-14 13,17-11 13,13-7 6,13 0-2,12 0-1,13 0-2,4 3 0,-3 6 0,-3 7 0,-2 6 0,-8 3-1,-8 0-4,-10 0-2,-9 0-2,-7 3-3,-3 6-1,-3 7-1,-2 6-1,-12 7-2,-19 10-3,-18 10-2,-19 9-3,-13 2-3,-6-2-2,-6-3-1,-6-3-2,-1-7-5,7-9-10,6-10-9,7-8-10,7-9-6,9-6-3,10-6-5,10-6-3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5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51950 36550 491,'-18'-43'30,"17"17"6,15 15 4,16 16 5,9 9-1,3 3-7,3 3-7,4 4-7,1-1-4,0-3-3,0-3-2,0-2-2,1-1-3,4 3 0,3 3-3,3 4 0,1 1-3,1 0 0,-1 0-2,1 0-2,-1 0 1,1 0 0,-1 0 1,1 0 1,-3 1 0,-2 4 0,-3 3 1,-3 3 0,-1 1-1,4 1 2,3-1-1,3 1 0,3-1 1,3 1 1,3-1 0,4 1 1,1-1 0,0 1 0,0-1-1,0 1-2,0-1 1,0 1 0,0-1 0,0 1 1,1 1 0,4 3-1,3 3 1,3 4-1,1-1 0,1-3 0,-1-3 0,1-2 0,-3-1 0,-2 3-2,-3 3 0,-3 4 0,-2 1-2,0 0 0,0 0 0,0 0 0,-2-2-2,-3-3 1,-3-3 0,-2-2-1,-5-3 0,-2 1-1,-3-1 0,-3 1-1,-1-1 1,4 1 1,3-1 0,3 1 2,3 1 0,3 3 0,3 3-1,4 4 1,-1 1-1,-3 0 0,-3 0 0,-2 0-2,-3-2 1,1-3 0,-1-3 1,1-2 0,-3-3 0,-2 1-2,-3-1-1,-3 1-2,-2-3 0,0-2 0,0-3 1,0-3 0,0-1 0,0 4 1,0 3 0,0 3 0,0-1 0,0-2 1,0-3 0,0-3 0,0-2 0,0 0 1,0 0-2,0 0 1,-2-2-1,-3-3-1,-3-3-1,-2-2-2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7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59450 39300 535,'78'-24'134,"6"4"-29,7 3-31,6 3-30,4 3-17,4 3-3,3 3-3,3 4-4,-1 1-5,-2 0-5,-3 0-8,-3 0-5,-9 1-7,-11 4-6,-14 3-6,-11 3-7,-11 4-4,-5 7-3,-7 6-2,-5 7-2,-8 0 0,-5-2 6,-7-3 4,-5-3 6,-6-2 1,-3 0-1,-3 0-1,-2 0-1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3:59"/>
    </inkml:context>
    <inkml:brush xml:id="br0">
      <inkml:brushProperty name="width" value="0.04846" units="cm"/>
      <inkml:brushProperty name="height" value="0.04846" units="cm"/>
      <inkml:brushProperty name="color" value="#FED406"/>
    </inkml:brush>
  </inkml:definitions>
  <inkml:trace contextRef="#ctx0" brushRef="#br0">12350 7100 454,'73'0'107,"-3"0"-24,-3 0-26,-2 0-24,-1-2-13,3-3-3,3-3-2,4-2-2,7-3-2,13 1 0,12-1-3,13 1 0,-5 1-1,-22 3-1,-22 3-1,-21 4-1,7-3 0,38-5 2,37-7 1,38-5 2,21-3-1,7 4 0,6 3-1,7 3-1,-3 1-1,-8 1 0,-10-1-1,-9 1 0,-5-1-1,0 1-2,0-1-2,0 1-1,1-1-2,4 1-1,3-1 1,3 1 0,-2 1 0,-6 3 2,-6 3 1,-6 4 2,-4 1 1,1 0 2,-1 0 2,1 0 1,-4 3 0,-6 6-1,-6 7-1,-6 6-1,-2-1 0,3-5 0,3-7 0,4-5 1,4-6-1,6-3 0,7-3 0,6-2-1,-1-5-1,-5-2-2,-7-3-1,-5-3-1,-6-2 0,-3 0 0,-3 0 0,-2 0 1,-3 1 0,1 4 0,-1 3 0,1 3 0,-3 3 0,-2 3 1,-3 3-1,-3 4 1,-1 1-1,4 0 2,3 0 1,3 0 0,1-2 1,1-3-1,-1-3 0,1-2 0,-1-3-1,1 1 1,-1-1-1,1 1 0,-3-1 0,-2 1 0,-3-1 1,-3 1-1,-2-1 0,0 1 1,0-1-1,0 1 0,1-1 0,4 1 0,3-1-1,3 1 0,-1-1 0,-2 1-1,-3-1-1,-3 1 0,-1-3-1,4-2 1,3-3 0,3-3 0,-1-1 1,-2 4-1,-3 3 1,-3 3 0,-6 1-1,-5 1 1,-7-1 0,-5 1-1,-4 1 1,0 3-1,0 3 0,0 4-1,-2 1 1,-3 0 0,-3 0 0,-2 0 0,-8 0 0,-8 0 0,-10 0-1,-9 0 0,-7 0-1,-3 0-1,-3 0-1,-2 0-2,2-4-5,9-5-10,10-7-10,10-5-10,4-6-1,0-3 5,0-3 7,0-2 5,-7 0 0,-11 7-9,-14 6-8,-11 7-8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7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60300 39700 533,'-68'-16'32,"17"19"14,15 19 13,16 19 13,9 13 1,3 10-16,3 10-13,4 9-14,-1 10-10,-3 14-5,-3 11-4,-2 14-4,-5 13-7,-2 16-6,-3 15-7,-3 17-7,-1-1-7,4-16-8,3-15-7,3-15-7,4-21 0,7-25 5,6-25 8,7-25 5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7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62150 39500 448,'-25'-24'2,"0"4"5,0 3 5,0 3 4,0 6 8,0 9 10,0 10 12,0 10 9,-2 8 3,-3 10-10,-3 10-7,-2 9-9,-6 7-5,-6 7-2,-6 6-1,-6 7-2,-6 5-2,-2 7-5,-3 6-2,-3 7-5,-1 4-1,4 3-1,3 3-1,3 4-1,4-3-7,7-5-17,6-7-16,7-5-17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8"/>
    </inkml:context>
    <inkml:brush xml:id="br0">
      <inkml:brushProperty name="width" value="0.05738" units="cm"/>
      <inkml:brushProperty name="height" value="0.05738" units="cm"/>
      <inkml:brushProperty name="color" value="#F2395B"/>
    </inkml:brush>
  </inkml:definitions>
  <inkml:trace contextRef="#ctx0" brushRef="#br0">61900 39700 383,'21'-29'6,"-5"-5"11,-7-7 11,-5-5 12,-4 8 7,0 26 1,0 24 2,0 26 2,1 16-1,4 10-6,3 10-4,3 9-4,-1 7-5,-2 7-4,-3 6-3,-3 7-5,-2 5-3,0 7-6,0 6-4,0 7-6,1 0-1,4-2 2,3-3 3,3-3 2,-1-7-10,-2-9-21,-3-10-21,-3-8-20,-1-12-13,4-12-1,3-13-2,3-12-2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8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61100 40950 544,'-146'-68'91,"60"17"-6,60 15-7,59 16-7,37 7-12,16 1-18,15-1-17,17 1-17,7-1-16,0 1-11,0-1-12,0 1-13,-11 1-1,-22 3 6,-22 3 7,-21 4 8,-14-1-2,-2-3-9,-3-3-9,-3-2-9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8"/>
    </inkml:context>
    <inkml:brush xml:id="br0">
      <inkml:brushProperty name="width" value="0.05194" units="cm"/>
      <inkml:brushProperty name="height" value="0.05194" units="cm"/>
      <inkml:brushProperty name="color" value="#F2395B"/>
    </inkml:brush>
  </inkml:definitions>
  <inkml:trace contextRef="#ctx0" brushRef="#br0">63550 39850 423,'-27'-49'6,"-3"4"13,-3 3 12,-2 3 12,0 17 9,7 31 5,6 32 4,7 31 4,-3 17-2,-8 3-12,-10 3-9,-9 4-12,-9 7-7,-5 13-6,-7 12-6,-5 13-6,-4 7-5,0 4-9,0 3-6,0 3-9,7-11-7,17-25-9,15-25-10,16-25-8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8"/>
    </inkml:context>
    <inkml:brush xml:id="br0">
      <inkml:brushProperty name="width" value="0.0575" units="cm"/>
      <inkml:brushProperty name="height" value="0.0575" units="cm"/>
      <inkml:brushProperty name="color" value="#F2395B"/>
    </inkml:brush>
  </inkml:definitions>
  <inkml:trace contextRef="#ctx0" brushRef="#br0">63200 40050 382,'1'-43'8,"4"17"17,3 15 17,3 16 17,1 12 2,1 9-10,-1 10-10,1 10-11,-1 7-6,1 6-5,-1 7-3,1 6-4,-1-1-2,1-5-2,-1-7 0,1-5-2,4-9-4,9-9-8,10-10-8,10-8-8,8-18-5,10-25 0,10-25-1,9-25-1,4-13 1,1 1 2,-1-1 1,1 1 3,-6 2 2,-8 7 4,-10 6 3,-9 7 3,-10 5 6,-9 7 8,-10 6 8,-8 7 7,-8 18 12,-2 31 13,-3 32 14,-3 31 14,-2 15 0,0 1-14,0-1-13,0 1-14,0 1-8,0 3-6,0 3-3,0 4-5,0 2-6,0 4-6,0 3-8,0 3-7,1-2-9,4-6-10,3-6-10,3-6-11,1-10-6,1-12-4,-1-13-4,1-12-3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9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65350 39500 615,'1'-46'8,"4"10"15,3 10 14,3 9 17,15 6 3,29 3-7,28 3-6,28 4-7,9 1-7,-9 0-8,-10 0-7,-8 0-7,-12 0-9,-12 0-8,-13 0-8,-12 0-9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9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65600 39800 406,'-44'6'48,"13"13"4,12 12 5,13 13 4,6 10-3,0 10-9,0 10-10,0 9-9,-5 7-6,-9 7 0,-10 6-2,-8 7 0,-6 4-2,1 3-3,-1 3-2,1 4-2,2-6-2,7-11-1,6-14-2,7-11 0,7-12-3,9-9-5,10-10-3,10-8-5,10-11-2,13-8-1,12-10-1,13-9 1,7-5-2,4 0-1,3 0-2,3 0-1,-4 0 0,-8 0 1,-10 0 1,-9 0 0,-7 0-6,-3 0-13,-3 0-15,-2 0-14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09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65550 40700 542,'-36'-69'13,"28"13"25,28 12 26,29 13 26,18 9 1,9 6-22,10 7-21,10 6-22,2 6-14,-3 6-6,-3 7-6,-2 6-5,-9 3-16,-12 0-27,-13 0-26,-12 0-26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1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57250 40100 477,'-63'-22'8,"26"6"27,24 7 25,26 6 28,16 6 3,10 6-17,10 7-18,9 6-18,2 3-12,-2 0-7,-3 0-5,-3 0-7,-4 0-3,-3 0-2,-3 0-2,-2 0 0,-1 0-2,3 0 1,3 0-1,4 0 0,1-2 0,0-3-2,0-3-2,0-2-1,0-5-2,0-2-2,0-3-2,0-3-2,-4-10 3,-5-16 6,-7-15 6,-5-15 7,-6-15 1,-3-12-1,-3-13-2,-2-12-3,-1-7-2,3 1-6,3-1-5,4 1-5,2-3-3,4-2-2,3-3-1,3-3-2,-1 5-7,-2 17-15,-3 15-14,-3 16-14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64550 7200 999,'-46'-2'-6,"10"-3"-12,10-3-12,9-2-12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4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50250 45550 539,'-29'21'1,"-5"-5"0,-7-7 1,-5-5 0,-1-3 3,6 4 2,7 3 4,6 3 3,7-4 8,10-8 11,10-10 11,9-9 12,6-5 1,3 0-10,3 0-9,4 0-10,2 1-5,4 4-4,3 3-2,3 3-3,1 1-4,1 1-3,-1-1-5,1 1-3,1-1-3,3 1-1,3-1-1,4 1-1,4-3 0,6-2 1,7-3 1,6-3 0,3-2 0,0 0-1,0 0-1,0 0-2,1-2-1,4-3 2,3-3 2,3-2 0,3-5 1,3-2 2,3-3 2,4-3 2,4-6 0,6-5 0,7-7-1,6-5 0,4-3-1,4 4 1,3 3 1,3 3-1,-2 3 1,-6 3 0,-6 3 1,-6 4-1,-6 2 0,-2 4-2,-3 3 0,-3 3-1,-4 1-2,-3 1 0,-3-1 0,-2 1-2,-3 1 1,1 3-1,-1 3 1,1 4 0,-1-1 1,1-3 0,-1-3 1,1-2 1,-1-5 0,1-2 2,-1-3 0,1-3 1,-1 1 1,1 6-1,-1 7-1,1 6 0,-4 3 0,-6 0-1,-6 0-1,-6 0 0,-4 0-1,1 0-1,-1 0 0,1 0 0,-1 0 0,1 0 0,-1 0 0,1 0 1,-1 0 0,1 0 0,-1 0 0,1 0 0,-3 0-1,-2 0 1,-3 0 0,-3 0-1,-6 1 2,-5 4-1,-7 3 1,-5 3 0,-4 3 0,0 3 1,0 3 0,0 4-1,1-1 1,4-3-1,3-3 0,3-2-1,1-3 0,1 1-1,-1-1-2,1 1 1,-1-1-2,1 1 0,-1-1-1,1 1 0,-3 1 0,-2 3 1,-3 3 0,-3 4 1,-2 1-5,0 0-8,0 0-8,0 0-10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5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56400 42100 509,'-41'-22'22,"19"6"9,19 7 9,19 6 10,12 4 1,6 4-7,7 3-7,6 3-6,4-1-6,4-2-2,3-3-3,3-3-2,3-2-4,3 0-4,3 0-3,4 0-3,1 0-3,0 0-2,0 0-1,0 0-2,-2 0-2,-3 0 1,-3 0-2,-2 0 0,-1 1 0,3 4-1,3 3 1,4 3-1,-14 7 5,-27 14 8,-28 11 9,-28 14 7,-17 5 3,-2 1-3,-3-1-4,-3 1-4,-15 15-4,-24 31-6,-26 32-4,-24 31-6,-3 9-7,23-12-8,22-13-8,22-12-8,16-18-5,14-21 1,11-22 0,14-22 0,3-11 0,-2 0-3,-3 0-2,-3 0-2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7"/>
    </inkml:context>
    <inkml:brush xml:id="br0">
      <inkml:brushProperty name="width" value="0.05122" units="cm"/>
      <inkml:brushProperty name="height" value="0.05122" units="cm"/>
      <inkml:brushProperty name="color" value="#F2395B"/>
    </inkml:brush>
  </inkml:definitions>
  <inkml:trace contextRef="#ctx0" brushRef="#br0">49900 26200 429,'1'-47'24,"4"6"-4,3 7-4,3 6-3,-4 7 6,-8 10 18,-10 10 16,-9 9 17,-7 10 2,-3 14-15,-3 11-14,-2 14-15,-6 11-8,-6 14-2,-6 11-2,-6 14-2,-4 7-1,1 3-2,-1 3-1,1 4 0,1 1-4,3 0-6,3 0-4,4 0-7,2-5-4,4-9-3,3-10-5,3-8-3,9-26-11,16-41-20,15-40-18,17-40-20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7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50200 26050 379,'3'-40'41,"6"23"9,7 22 6,6 22 8,1 13 0,-3 7-10,-3 6-8,-2 7-10,-3 4-6,1 3-3,-1 3-3,1 4-3,-1 4-3,1 6-2,-1 7-1,1 6-3,-1 6-1,1 6 0,-1 7-1,1 6 0,-3 4-6,-2 4-7,-3 3-9,-3 3-9,-2-7-7,0-15-6,0-15-5,0-16-7,0-13-3,0-9 0,0-10 0,0-8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7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49550 27400 541,'-71'-24'8,"10"4"13,10 3 15,9 3 14,17 1 8,25 1-2,25-1 0,25 1-1,21-1-6,20 1-14,18-1-11,20 1-14,10 1-11,3 3-12,3 3-12,4 4-11,-14-1-12,-27-3-11,-28-3-10,-28-2-12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8"/>
    </inkml:context>
    <inkml:brush xml:id="br0">
      <inkml:brushProperty name="width" value="0.05674" units="cm"/>
      <inkml:brushProperty name="height" value="0.05674" units="cm"/>
      <inkml:brushProperty name="color" value="#F2395B"/>
    </inkml:brush>
  </inkml:definitions>
  <inkml:trace contextRef="#ctx0" brushRef="#br0">65800 26100 387,'-46'-35'13,"10"32"24,10 31 26,9 32 24,4 18 6,1 6-16,-1 7-15,1 6-15,-3 6-11,-2 6-6,-3 7-6,-3 6-6,-1 6-5,4 6-5,3 7-3,3 6-6,3-2-4,3-9-4,3-10-5,4-8-5,5-23-15,10-34-26,10-35-25,9-33-25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19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65900 26100 406,'21'-25'0,"-5"0"0,-7 0 0,-5 0 0,-1 0 7,6 0 16,7 0 16,6 0 14,10 0 5,17 0-9,15 0-9,16 0-7,4 3-6,-6 6-4,-6 7-4,-6 6-4,-9 7-3,-8 10-3,-10 10-2,-9 9-3,-10 9-2,-9 9 0,-10 10-1,-8 10-1,-15 10-1,-19 13-4,-18 12-3,-19 13-2,-8-1-2,3-11-1,3-14 1,4-11-1,5-12 0,10-9 0,10-10-1,9-8 0,20-11 5,31-8 10,32-10 9,31-9 11,18-7 4,7-3-2,6-3-2,7-2-2,-3-1-1,-8 3-2,-10 3 0,-9 4-2,-9 4-1,-5 6-1,-7 7 0,-5 6-2,-9 7-1,-9 10 1,-10 10-1,-8 9 1,-12 10-1,-12 14 0,-13 11 0,-12 14-1,-16 8-4,-19 7-10,-18 6-8,-19 7-10,-16-1-3,-12-6 0,-13-6 2,-12-6 1,2-13 2,20-19 3,18-18 4,20-19 4,13-13-10,9-6-19,10-6-21,10-6-21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67300 34700 999,'-2'-47'-6,"-3"6"-12,-3 7-12,-2 6-12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4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52600 34350 501,'-25'-27'6,"0"-3"11,0-3 11,0-2 11,0 2 4,0 9-7,0 10-4,0 10-7,-4 13-3,-5 19-4,-7 19-3,-5 19-4,-6 10-1,-3 4 2,-3 3 1,-2 3 1,0-1 1,7-2-2,6-3-1,7-3-1,7-4-1,9-3 1,10-3 0,10-2 0,7-8-1,6-8-3,7-10-3,6-9-4,7-9-1,10-5-4,10-7-2,9-5-2,7-11-4,7-11-1,6-14-4,7-11-2,-1-7-2,-6 0 0,-6 0-1,-6 0 0,-7 0 0,-6 0-2,-6 0-1,-6 0 0,-6-4 1,-2-5 2,-3-7 3,-3-5 3,-4-4 3,-3 0 2,-3 0 2,-2 0 3,-1 4 2,3 10 1,3 10 1,4 9 1,-1 13 11,-3 20 19,-3 18 19,-2 20 19,-6 11 5,-6 7-12,-6 6-10,-6 7-12,-6 4-8,-2 3-6,-3 3-5,-3 4-5,-2 2-5,0 4-4,0 3-4,0 3-3,0-1-7,0-2-7,0-3-8,0-3-6,1-7-5,4-9 0,3-10 0,3-8 0,4-22-2,7-30-7,6-32-5,7-30-7,4-14 5,3 7 11,3 6 13,4 7 13,-1 7 9,-3 9 8,-3 10 6,-2 10 8,-3 5 1,1 4-3,-1 3-3,1 3-5,1 3 4,3 3 9,3 3 8,4 4 9,2-1 1,4-3-9,3-3-7,3-2-9,1-1-10,1 3-12,-1 3-11,1 4-13,-3-3-5,-2-5 1,-3-7 1,-3-5 1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4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53600 34200 461,'23'-54'1,"-3"-5"0,-3-7 1,-2-5 1,-3 0 4,1 10 6,-1 10 6,1 9 7,-4 21 7,-6 35 9,-6 35 8,-6 34 8,-6 18 0,-2 4-8,-3 3-10,-3 3-8,-2 7-7,0 14-2,0 11-4,0 14-3,-4 11-4,-5 14-5,-7 11-5,-5 14-6,-3 2-5,4-6-7,3-6-7,3-6-6,4-16-7,7-25-5,6-25-7,7-25-5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4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17900 12100 403,'23'-27'6,"-3"-3"6,-3-3 5,-2-2 7,-3-5 3,1-2 3,-1-3 0,1-3 3,-6-2-2,-8 0-3,-10 0-5,-9 0-3,-10 4-6,-9 10-6,-10 10-6,-8 9-7,-3 6-3,7 3 1,6 3 1,7 4 1,-4 5 1,-12 10 2,-13 10 1,-12 9 1,-4 6 2,7 3-2,6 3 1,7 4 0,2 4 0,1 6 1,-1 7 3,1 6 0,2 3 2,7 0-1,6 0-1,7 0 1,4-2-1,3-3 0,3-3-1,4-2 0,1-1-1,0 3 0,0 3-1,0 4-1,0-1 0,0-3 0,0-3 0,0-2-1,3 0 1,6 7-1,7 6 0,6 7 0,3 0 0,0-2 0,0-3 1,0-3 1,0-4 0,0-3 0,0-3 1,0-2 0,3-8 1,6-8-1,7-10 0,6-9 0,3-5 0,0 0-2,0 0 0,0 0 0,1-2-2,4-3 0,3-3 0,3-2 0,3-5-1,3-2-1,3-3 0,4-3-1,4-4-1,6-3 1,7-3-1,6-2 0,4-8-2,4-8 0,3-10-3,3-9-1,1-4-2,1 4-1,-1 3-3,1 3-1,-6 3-1,-8 3 1,-10 3 2,-9 4 0,-9 1 2,-5 0 0,-7 0 0,-5 0 1,-6-2 0,-3-3 1,-3-3 0,-2-2 1,-5-6 0,-2-6 2,-3-6 1,-3-6 0,-2-1 3,0 7 1,0 6 3,0 7 2,-5 7 8,-9 9 17,-10 10 14,-8 10 16,-6 7 2,1 6-13,-1 7-12,1 6-13,-1 4-7,1 4-5,-1 3-2,1 3-5,1 3 0,3 3 0,3 3 1,4 4 2,1 1 0,0 0 0,0 0 1,0 0 0,3 0 0,6 0-1,7 0 0,6 0 0,3-2-2,0-3-2,0-3-3,0-2-3,9-8-3,19-8-2,19-10-3,19-9-3,9-12-1,0-11 3,0-14 1,0-11 3,-2-12-1,-3-9-2,-3-10-1,-2-8-2,-6-3 0,-6 7 4,-6 6 2,-6 7 4,-7 7 4,-6 9 4,-6 10 4,-6 10 4,-6 14 8,-2 23 12,-3 22 13,-3 22 12,-2 10 1,0 1-11,0-1-12,0 1-10,3-1-8,6 1-2,7-1-2,6 1-2,3-3-3,0-2-2,0-3-4,0-3-2,1-6-1,4-5 2,3-7 1,3-5 1,3-8-2,3-5-8,3-7-8,4-5-7,5-17-5,10-24 0,10-26 0,9-24 0,7-21-1,7-16-1,6-15-1,7-15-2,4-11 2,3-2 3,3-3 2,4-3 3,-4 1 3,-9 6 3,-10 7 4,-8 6 4,-11 10 2,-8 17 4,-10 15 3,-9 16 3,-10 13 4,-9 14 6,-10 11 6,-8 14 5,-15 21 10,-19 31 13,-18 32 14,-19 31 14,-8 18-1,3 7-12,3 6-14,4 7-13,5-3-8,10-8-4,10-10-4,9-9-3,6-7-3,3-3-2,3-3-1,4-2-2,2-5-1,4-2-3,3-3-1,3-3-1,6-4-2,9-3-2,10-3-1,10-2-1,4-3-1,0 1 1,0-1 0,0 1 1,1-3 1,4-2 0,3-3 0,3-3 1,-1-1 1,-2 4-1,-3 3 1,-3 3 0,-4 1 0,-3 1-2,-3-1-1,-2 1 0,-31 13-5,-56 29-6,-56 28-7,-56 28-6,-16 3 0,25-22 6,25-22 5,25-21 7,15-15-7,7-6-19,6-6-21,7-6-20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4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53850 35050 666,'-4'139'70,"-5"-22"-21,-7-22-22,-5-21-20,6-20-10,23-15 4,22-15 2,22-16 3,5-5 5,-8 6 5,-10 7 6,-9 6 6,-15 12 0,-18 19-6,-19 19-5,-18 19-5,-12 7-5,-3-3-1,-3-3-3,-2-2-2,2-11-4,9-15-7,10-15-6,10-16-8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5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54800 34850 501,'-69'117'126,"13"-16"-29,12-15-30,13-15-30,6-4-15,0 9-2,0 10-1,0 10-1,3-3-1,6-11-2,7-14-2,6-11-1,10-14-2,17-11-1,15-14-1,16-11-1,9-18-5,3-22-11,3-22-11,4-21-9,-4-14-7,-9-2-3,-10-3-4,-8-3-3,-11 2 2,-8 10 7,-10 10 6,-9 9 7,-5 9 5,0 9 4,0 10 3,0 10 3,3 4 9,6 0 14,7 0 13,6 0 15,6 3 1,6 6-7,7 7-9,6 6-8,1 6-5,-3 6-2,-3 7-2,-2 6-3,-5 6 1,-2 6 4,-3 7 4,-3 6 3,-7 9 1,-9 13-2,-10 12-2,-8 13-2,-9 2-2,-6-5-3,-6-7-3,-6-5-3,-4-4-2,1 0-1,-1 0-1,1 0-2,5-18-6,14-33-12,11-35-13,14-34-11,7-13-3,3 9 10,3 10 8,4 10 9,7-1 6,13-9 3,12-10 4,13-8 4,-1 0 2,-11 14 0,-14 11 1,-11 14 0,-7 7 0,0 3-1,0 3-2,0 4-2,0-1-7,0-3-13,0-3-13,0-2-12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5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56500 34400 453,'0'-47'5,"0"6"16,0 7 17,0 6 16,0 10 5,0 17-6,0 15-6,0 16-6,-2 13-5,-3 14-3,-3 11-3,-2 14-2,-5 11-4,-2 14-2,-3 11-2,-3 14-4,-1 19-4,4 29-5,3 28-7,3 28-5,1 14-10,1 0-15,-1 0-15,1 0-15,1-25-2,3-50 11,3-50 11,4-50 11,-1-25 1,-3 0-7,-3 0-8,-2 0-7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7"/>
    </inkml:context>
    <inkml:brush xml:id="br0">
      <inkml:brushProperty name="width" value="0.04935" units="cm"/>
      <inkml:brushProperty name="height" value="0.04935" units="cm"/>
      <inkml:brushProperty name="color" value="#00BFF3"/>
    </inkml:brush>
  </inkml:definitions>
  <inkml:trace contextRef="#ctx0" brushRef="#br0">50900 43550 445,'-32'-46'4,"-11"10"7,-14 10 8,-11 9 8,-3 6 1,10 3-4,10 3-5,9 4-4,4 8-2,1 17-3,-1 15-2,1 16-1,2 7-1,7 1 1,6-1 0,7 1 2,2 2 1,1 7 0,-1 6 2,1 7 0,1-3 1,3-8-1,3-10 0,4-9-1,5-7-2,10-3-2,10-3-4,9-2-2,7-8-2,7-8-2,6-10-1,7-9-2,4-12-2,3-11-3,3-14-3,4-11-2,2-14-2,4-11 1,3-14 0,3-11 0,-2-7 0,-6 0 0,-6 0-1,-6 0 0,-9 1 1,-8 4 2,-10 3 1,-9 3 3,-7 6 2,-3 9 4,-3 10 2,-2 10 3,-3 7 2,1 6 2,-1 7 2,1 6 2,-3 15 7,-2 26 13,-3 24 15,-3 26 12,-2 13 2,0 4-12,0 3-11,0 3-12,-2 3-9,-3 3-5,-3 3-5,-2 4-6,-3-3-4,1-5-5,-1-7-3,1-5-5,2-23-8,7-37-15,6-38-13,7-37-13,2-19-1,1 0 16,-1 0 15,1 0 14,-1 3 13,1 6 10,-1 7 10,1 6 10,1 7 5,3 10-1,3 10-1,4 9-2,2 4 0,4 1-1,3-1-1,3 1 0,-1 1-3,-2 3-5,-3 3-5,-3 4-5,-2-1-4,0-3-5,0-3-4,0-2-5,-2-9-3,-3-12-3,-3-13-4,-2-12-2,-5-5 1,-2 3 7,-3 3 7,-3 4 6,-2-1 4,0-3 1,0-3 2,0-2 1,1-1 2,4 3 2,3 3 2,3 4 3,-1 2 3,-2 4 4,-3 3 5,-3 3 4,-2 20 10,0 38 16,0 37 15,0 38 15,0 20 2,0 3-14,0 3-14,0 4-13,-2 7-9,-3 13-5,-3 12-3,-2 13-5,-3 12-6,1 13-8,-1 12-9,1 13-6,-3-1-4,-2-11 3,-3-14 2,-3-11 3,1-18-8,6-22-18,7-22-19,6-21-18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8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52550 43450 601,'23'-93'7,"-3"17"13,-3 15 13,-2 16 14,-3 21 2,1 29-7,-1 28-9,1 28-9,-6 14-8,-8 0-8,-10 0-10,-9 0-9,-2-7-4,6-11 1,7-14-1,6-11 2,10-11 1,17-5 6,15-7 4,16-5 5,4-4 5,-6 0 6,-6 0 5,-6 0 6,-9 6 1,-8 13-2,-10 12-2,-9 13-2,-12 10-3,-11 10-4,-14 10-3,-11 9-4,-9 2-3,-3-2-5,-3-3-3,-2-3-3,2-9-5,9-11-5,10-14-4,10-11-4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8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53450 43150 480,'21'-82'30,"-5"39"9,-7 36 8,-5 39 7,-8 24 2,-5 13-8,-7 12-6,-5 13-8,-1 1-4,6-9-5,7-10-2,6-8-4,3-8-2,0-2-2,0-3 0,0-3-2,7-13-3,17-22-7,15-22-7,16-21-7,5-21-6,-2-19-6,-3-18-6,-3-19-7,-6-7-2,-5 7 1,-7 6 0,-5 7 0,-8 7 5,-5 9 9,-7 10 8,-5 10 10,-6 7 6,-3 6 7,-3 7 5,-2 6 7,3 4 4,14 4 2,11 3 2,14 3 3,7 3-3,3 3-6,3 3-8,4 4-7,-1 7-4,-3 13-1,-3 12-1,-2 13 0,-8 9 0,-8 6 3,-10 7 3,-9 6 2,-10 7 1,-9 10-1,-10 10-1,-8 9-1,-4-4-2,3-15-5,3-15-3,4-16-4,13-26-7,26-33-10,24-35-9,26-34-9,10-12-2,-3 14 8,-3 11 9,-2 14 7,-8 8 7,-8 7 8,-10 6 8,-9 7 8,-5 2-8,0 1-21,0-1-21,0 1-21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28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55050 42650 506,'23'-90'-1,"-3"23"11,-3 22 11,-2 22 11,-5 16 8,-2 14 5,-3 11 4,-3 14 5,-2 14-1,0 20-6,0 18-6,0 20-6,0 19-8,0 22-6,0 22-8,0 23-6,3 27-10,6 34-9,7 35-11,6 35-10,-1-15-3,-5-62 2,-7-63 4,-5-62 2,-3-32-4,4 1-11,3-1-13,3 1-11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65000 16600 333,'157'63'167,"51"46"-1,50 47 1,49 47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4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58450 35100 483,'-68'-4'-40,"17"-5"12,15-7 13,16-5 12,7-3 13,1 4 11,-1 3 10,1 3 12,1-1 7,3-2 3,3-3 3,4-3 2,7-1-1,13 4-8,12 3-6,13 3-7,6 3-7,0 3-4,0 3-6,0 4-5,0 2-6,0 4-7,0 3-8,0 3-6,-2 1-3,-3 1-2,-3-1 0,-2 1 0,-9 2 1,-12 7 6,-13 6 3,-12 7 5,-7 2 4,1 1 3,-1-1 2,1 1 3,-1 1 2,1 3 0,-1 3 0,1 4 1,1 2-1,3 4-2,3 3-2,4 3-1,1 3-4,0 3-2,0 3-5,0 4-3,0 2-3,0 4-3,0 3-2,0 3-3,0-4-3,0-8-4,0-10-3,0-9-4,1-7-1,4-3-1,3-3 1,3-2-1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4"/>
    </inkml:context>
    <inkml:brush xml:id="br0">
      <inkml:brushProperty name="width" value="0.03464" units="cm"/>
      <inkml:brushProperty name="height" value="0.03464" units="cm"/>
    </inkml:brush>
  </inkml:definitions>
  <inkml:trace contextRef="#ctx0" brushRef="#br0">58100 36950 635,'-49'0'2,"4"0"4,3 0 4,3 0 4,18-2 7,35-3 10,35-3 10,34-2 9,17-5 1,0-2-9,0-3-8,0-3-9,0 1-7,0 6-6,0 7-5,0 6-6,-2 3-3,-3 0 1,-3 0 1,-2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9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49400-450 523,'-44'7'9,"13"11"20,12 14 19,13 11 18,6 18 5,0 22-11,0 22-11,0 21-11,-2 17-9,-3 14-5,-3 11-7,-2 14-6,-5-3-3,-2-15-2,-3-15 0,-3-16-1,-2-10-11,0-3-25,0-3-22,0-2-23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5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19250 17000 461,'-27'-21'97,"-3"10"-21,-3 10-21,-2 9-22,-11 13-11,-15 20-3,-15 18-4,-16 20-3,-7 8-1,4 1 0,3-1 0,3 1 1,6-6 0,9-8-1,10-10 0,10-9-1,8-7 0,10-3-2,10-3-1,9-2-2,7 0 0,7 7 0,6 6-1,7 7-1,8-1 0,14-6-2,11-6-2,14-6-1,7-6-1,3-2-1,3-3 0,4-3-1,-1-2 0,-3 0 1,-3 0 2,-2 0 0,-6-2 2,-6-3 1,-6-3 1,-6-2 2,-7 0 3,-6 7 3,-6 6 4,-6 7 4,-13 4 0,-19 3-4,-18 3-6,-19 4-4,-16 2-2,-12 4-3,-13 3 0,-12 3-2,-5-1-2,3-2-3,3-3-1,4-3-4,1-6 1,0-5 1,0-7 2,0-5 2,7-12-4,17-16-10,15-15-8,16-15-9,13-14-4,14-8 5,11-10 4,14-9 3,7 1 4,3 13 0,3 12 1,4 13 1,1 4 2,0-3 1,0-3 3,0-2 1,0-1 1,0 3-3,0 3-2,0 4-2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5"/>
    </inkml:context>
    <inkml:brush xml:id="br0">
      <inkml:brushProperty name="width" value="0.02768" units="cm"/>
      <inkml:brushProperty name="height" value="0.02768" units="cm"/>
    </inkml:brush>
  </inkml:definitions>
  <inkml:trace contextRef="#ctx0" brushRef="#br0">58550 34750 794,'96'-44'77,"-5"13"-20,-7 12-19,-5 13-19,-4 7-11,0 4-3,0 3-3,0 3-4,-7-1-6,-11-2-10,-14-3-11,-11-3-11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7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53650 46050 596,'-44'-4'8,"13"-5"14,12-7 14,13-5 15,13-4 3,17 0-8,15 0-8,16 0-8,9 1-5,3 4-4,3 3-2,4 3-2,1 3-4,0 3-2,0 3-4,0 4-2,-4 2-5,-5 4-9,-7 3-7,-5 3-9,-8 1-7,-5 1-6,-7-1-5,-5 1-6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7"/>
    </inkml:context>
    <inkml:brush xml:id="br0">
      <inkml:brushProperty name="width" value="0.03191" units="cm"/>
      <inkml:brushProperty name="height" value="0.03191" units="cm"/>
    </inkml:brush>
  </inkml:definitions>
  <inkml:trace contextRef="#ctx0" brushRef="#br0">54250 46150 689,'-47'0'13,"6"0"6,7 0 7,6 0 6,6 3 2,6 6-1,7 7-3,6 6-1,3 9-3,0 13-5,0 12-4,0 13-5,0 7-4,0 4-2,0 3-2,0 3-4,0-2 0,0-6 0,0-6 0,0-6 0,1-7-6,4-6-11,3-6-12,3-6-12,3-9-5,3-8 0,3-10 1,4-9 0,-1-9 4,-3-5 5,-3-7 5,-2-5 5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7"/>
    </inkml:context>
    <inkml:brush xml:id="br0">
      <inkml:brushProperty name="width" value="0.03323" units="cm"/>
      <inkml:brushProperty name="height" value="0.03323" units="cm"/>
    </inkml:brush>
  </inkml:definitions>
  <inkml:trace contextRef="#ctx0" brushRef="#br0">54550 46250 662,'0'73'127,"0"-3"-32,0-3-31,0-2-32,0 0-19,0 7-7,0 6-5,0 7-7,0 2-3,0 1 0,0-1 0,0 1 1,0-6-6,0-8-12,0-10-12,0-9-12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7"/>
    </inkml:context>
    <inkml:brush xml:id="br0">
      <inkml:brushProperty name="width" value="0.03317" units="cm"/>
      <inkml:brushProperty name="height" value="0.03317" units="cm"/>
    </inkml:brush>
  </inkml:definitions>
  <inkml:trace contextRef="#ctx0" brushRef="#br0">53600 47850 663,'-71'-24'3,"10"4"7,10 3 7,9 3 7,13 1 5,20 1 3,18-1 2,20 1 4,17-1-2,20 1-5,18-1-5,20 1-5,13-1-6,9 1-3,10-1-6,10 1-4,4-1-5,0 1-9,0-1-8,0 1-8,-10 1-2,-18 3 0,-19 3 3,-18 4 1,-15 1-2,-9 0-8,-10 0-7,-8 0-8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8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43900 37550 611,'-43'-2'9,"17"-3"16,15-3 17,16-2 18,16-1 2,20 3-12,18 3-11,20 4-13,2 1-7,-12 0-2,-13 0-2,-12 0-3,-1 0-4,14 0-4,11 0-4,14 0-5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8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44250 37700 655,'-69'6'20,"13"13"13,12 12 13,13 13 13,9 9 0,6 6-11,7 7-12,6 6-11,3 4-11,0 4-9,0 3-10,0 3-8,0-4-9,0-8-10,0-10-10,0-9-10,3-12-3,6-11 3,7-14 3,6-11 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8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44650 37750 680,'-68'10'35,"17"23"6,15 22 5,16 22 6,10 8-2,7-2-11,6-3-10,7-3-11,0-4-10,-2-3-7,-3-3-7,-3-2-8,-2-6-5,0-6 1,0-6 0,0-6-1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9"/>
    </inkml:context>
    <inkml:brush xml:id="br0">
      <inkml:brushProperty name="width" value="0.03289" units="cm"/>
      <inkml:brushProperty name="height" value="0.03289" units="cm"/>
    </inkml:brush>
  </inkml:definitions>
  <inkml:trace contextRef="#ctx0" brushRef="#br0">44900 37900 668,'-22'118'114,"6"-11"-26,7-14-25,6-11-24,1-4-20,-3 6-11,-3 7-11,-2 6-12,-3 1-10,1-3-8,-1-3-7,1-2-8,-1-11-3,1-15 2,-1-15 1,1-16 2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39"/>
    </inkml:context>
    <inkml:brush xml:id="br0">
      <inkml:brushProperty name="width" value="0.03424" units="cm"/>
      <inkml:brushProperty name="height" value="0.03424" units="cm"/>
    </inkml:brush>
  </inkml:definitions>
  <inkml:trace contextRef="#ctx0" brushRef="#br0">43500 39450 642,'-49'-2'6,"4"-3"11,3-3 12,3-2 11,12-3 4,22 1-3,22-1-3,23 1-3,20 1-4,23 3-5,22 3-5,22 4-4,18-1-7,16-3-8,15-3-7,17-2-7,-4-1-6,-22 3-1,-22 3-1,-21 4-3,-20-1-6,-15-3-13,-15-3-13,-16-2-12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5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20350 17700 415,'-69'0'27,"13"0"3,12 0 5,13 0 3,6 3 2,0 6-1,0 7-2,0 6-1,0 6-2,0 6-4,0 7-3,0 6-3,0 4-3,0 4 0,0 3-2,0 3-1,1 1-2,4 1-1,3-1-1,3 1-1,3-1-2,3 1-1,3-1-1,4 1-2,4-4-2,6-6 0,7-6-3,6-6-1,7-9-2,10-8-3,10-10-5,9-9-2,9-10-4,9-9-1,10-10-1,10-8-3,4-11 0,0-8-2,0-10 0,0-9-1,-7-5 1,-11 0 2,-14 0 1,-11 0 3,-11-2 1,-5-3 1,-7-3 1,-5-2 2,-11-3 1,-11 1 3,-14-1 4,-11 1 2,-11 4 2,-5 9 0,-7 10-1,-5 10 0,-6 10 1,-3 13-1,-3 12 1,-2 13 1,-5 13-2,-2 17-3,-3 15-2,-3 16-2,1 9-6,6 3-8,7 3-7,6 4-8,7-6-4,10-11 3,10-14 1,9-11 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43"/>
    </inkml:context>
    <inkml:brush xml:id="br0">
      <inkml:brushProperty name="width" value="0.03001" units="cm"/>
      <inkml:brushProperty name="height" value="0.03001" units="cm"/>
    </inkml:brush>
  </inkml:definitions>
  <inkml:trace contextRef="#ctx0" brushRef="#br0">72550 39500 733,'-24'23'1,"4"-3"2,3-3 1,3-2 1,3 3 3,3 14 3,3 11 3,4 14 2,1 5 2,0 1-2,0-1-1,0 1-2,0 1-1,0 3-1,0 3 0,0 4-1,0 5 0,0 10-3,0 10-1,0 9-1,0 7-2,0 7 0,0 6-1,0 7 0,-2 4-1,-3 3 0,-3 3 1,-2 4 0,-1 1-1,3 0 1,3 0 1,4 0 0,-1 0-1,-3 0 2,-3 0-1,-2 0 0,-3 6 0,1 13 1,-1 12 0,1 13-1,1 2 1,3-5 0,3-7 0,4-5 1,2-8-2,4-5-4,3-7-2,3-5-3,-1-6-2,-2-3 1,-3-3 1,-3-2 0,-2 0 0,0 7-1,0 6-1,0 7 0,-4 5-2,-5 7-2,-7 6-1,-5 7-2,-1-6-1,6-15 0,7-15-2,6-16 0,3-18 0,0-18-2,0-19-1,0-18-2,1-20 0,4-18-1,3-19-2,3-18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44"/>
    </inkml:context>
    <inkml:brush xml:id="br0">
      <inkml:brushProperty name="width" value="0.02448" units="cm"/>
      <inkml:brushProperty name="height" value="0.02448" units="cm"/>
    </inkml:brush>
  </inkml:definitions>
  <inkml:trace contextRef="#ctx0" brushRef="#br0">72750 39550 898,'-24'-49'-2,"4"4"-5,3 3-5,3 3-5,1 4 4,1 7 12,-1 6 12,1 7 12,-3 8 4,-2 14-3,-3 11-3,-3 14-4,-4 10-3,-3 9-4,-3 10-5,-2 10-3,-5 7-3,-2 6-1,-3 7 0,-3 6 0,-1 1-5,4-3-8,3-3-8,3-2-8,4-11-3,7-15 0,6-15 0,7-16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44"/>
    </inkml:context>
    <inkml:brush xml:id="br0">
      <inkml:brushProperty name="width" value="0.02814" units="cm"/>
      <inkml:brushProperty name="height" value="0.02814" units="cm"/>
    </inkml:brush>
  </inkml:definitions>
  <inkml:trace contextRef="#ctx0" brushRef="#br0">72550 39350 781,'3'-41'-17,"6"19"19,7 19 18,6 19 20,6 12 6,6 6-8,7 7-7,6 6-7,1 1-7,-3-3-6,-3-3-5,-2-2-5,-3-1-7,1 3-5,-1 3-6,1 4-6,-4-3-1,-6-5 3,-6-7 3,-6-5 4,-4-4-3,1 0-9,-1 0-10,1 0-9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45"/>
    </inkml:context>
    <inkml:brush xml:id="br0">
      <inkml:brushProperty name="width" value="0.03106" units="cm"/>
      <inkml:brushProperty name="height" value="0.03106" units="cm"/>
    </inkml:brush>
  </inkml:definitions>
  <inkml:trace contextRef="#ctx0" brushRef="#br0">72350 48750 708,'-46'-2'1,"10"-3"2,10-3 2,9-2 3,7-5 2,7-2 2,6-3 3,7-3 2,7-2 0,9 0-1,10 0-1,10 0-2,4 1-1,0 4 2,0 3 1,0 3 0,1-1 1,4-2-1,3-3-1,3-3 0,1-1-2,1 4-2,-1 3-2,1 3-2,-1 3-2,1 3-1,-1 3-1,1 4-3,1 1 0,3 0 0,3 0 0,4 0-1,2 0 0,4 0-3,3 0 0,3 0-2,4 0-1,7 0 1,6 0 1,7 0 1,5 0 0,7 0 0,6 0 0,7 0 1,-1 0 0,-6 0 1,-6 0 0,-6 0 1,-4 0 0,1 0 0,-1 0 0,1 0-1,1 0 2,3 0 0,3 0 0,4 0 2,1-2 0,0-3 1,0-3 1,0-2 0,1-1 1,4 3-1,3 3 1,3 4-1,-2 2 0,-6 4-1,-6 3-1,-6 3 0,-4-1 0,1-2-1,-1-3 1,1-3-1,1-2 0,3 0-1,3 0 0,4 0 0,1 0 0,0 0-1,0 0 0,0 0 0,0 0-1,0 0 2,0 0-1,0 0 1,0-2 0,0-3 1,0-3-1,0-2 1,0-1 0,0 3 1,0 3 2,0 4 0,1 1 1,4 0-1,3 0-1,3 0 0,1-2-1,1-3 0,-1-3-1,1-2 1,4-3-2,9 1 0,10-1 0,10 1-2,0 1 1,-5 3 0,-7 3 1,-5 4 1,-6 1-1,-3 0-1,-3 0-1,-2 0-1,-5 0-1,-2 0 2,-3 0 1,-3 0 0,-2 1 1,0 4 0,0 3 0,0 3 0,1-1 0,4-2-2,3-3-2,3-3 0,-2-2-2,-6 0 1,-6 0-1,-6 0 0,-10 0-2,-12 0-5,-13 0-3,-12 0-5,-13-4-4,-12-5-5,-13-7-5,-12-5-5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45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86200 47150 645,'-16'28'32,"19"6"0,19 7 0,19 6 1,10 3-3,4 0-3,3 0-4,3 0-4,3-2-3,3-3-3,3-3-1,4-2-3,-3-5-1,-5-2 0,-7-3 1,-5-3 0,-6-2 0,-3 0-1,-3 0-1,-2 0-1,-6 0-1,-6 0-1,-6 0-2,-6 0 0,-10 0-3,-12 0-2,-13 0-3,-12 0-1,-18 4-4,-21 10-3,-22 10-5,-22 9-3,-16 7-3,-9 7-1,-10 6-2,-8 7-2,3-3 0,20-8-1,18-10 0,20-9 0,11-9 0,7-5 2,6-7 0,7-5 2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48"/>
    </inkml:context>
    <inkml:brush xml:id="br0">
      <inkml:brushProperty name="width" value="0.03894" units="cm"/>
      <inkml:brushProperty name="height" value="0.03894" units="cm"/>
    </inkml:brush>
  </inkml:definitions>
  <inkml:trace contextRef="#ctx0" brushRef="#br0">72750 42300 564,'4'67'5,"10"-16"-2,10-15 0,9-15-2,4-11 1,1-2 2,-1-3 1,1-3 2,-3-2 0,-2 0-3,-3 0-2,-3 0-2,-1-2-2,4-3 1,3-3 0,3-2 1,1-5 1,1-2-1,-1-3 1,1-3 1,1-1-1,3 4 0,3 3 1,4 3 0,-1-1-1,-3-2 0,-3-3 0,-2-3 0,-1-2-1,3 0 0,3 0-1,4 0-1,2-2-1,4-3 2,3-3-1,3-2 1,1-5 0,1-2 0,-1-3-1,1-3 1,-1-4-1,1-3 1,-1-3 0,1-2 1,1-1-1,3 3 2,3 3-1,4 4 2,-3 1-1,-5 0 0,-7 0 0,-5 0-1,-8 3 0,-5 6 0,-7 7 0,-5 6 0,-4 4 0,0 4 1,0 3-1,0 3 0,-2-1 1,-3-2 2,-3-3 1,-2-3 2,-1 1 1,3 6 0,3 7-2,4 6 1,1 3-2,0 0 0,0 0 0,0 0-2,0 0 1,0 0-1,0 0 1,0 0 0,3 0 0,6 0 1,7 0 2,6 0 0,3 0 1,0 0 0,0 0-1,0 0-1,-2 1-1,-3 4-1,-3 3-3,-2 3-2,-3 3 0,1 3 1,-1 3 1,1 4 1,-3-1 0,-2-3 1,-3-3 0,-3-2 1,-2 0 0,0 7-1,0 6 1,0 7-1,0 2 1,0 1-1,0-1 2,0 1 0,0-1 0,0 1 0,0-1 0,0 1 1,0 1-1,0 3 0,0 3 0,0 4 0,1 2 0,4 4 0,3 3 0,3 3 0,-1-1 0,-2-2 0,-3-3 0,-3-3 0,-4-4-1,-3-3-1,-3-3 0,-2-2-1,-3-1-1,1 3 1,-1 3 1,1 4 0,-1 1 0,1 0 0,-1 0 1,1 0-1,-1-2 0,1-3-1,-1-3 0,1-2 0,-1-1 0,1 3 0,-1 3 0,1 4 1,-3 2 1,-2 4 0,-3 3 1,-3 3 0,-1 4 0,4 7 1,3 6-1,3 7 1,1-1 0,1-6 0,-1-6 1,1-6 0,-1-2 0,1 3-1,-1 3 1,1 4-1,-1-3-1,1-5 2,-1-7-1,1-5 1,-1-3-1,1 4 0,-1 3-1,1 3-1,-1-2 0,1-6-1,-1-6-1,1-6 0,1-4-1,3 1 2,3-1-1,4 1 1,2 2 0,4 7-2,3 6-1,3 7-2,-2-1 0,-6-6 0,-6-6 1,-6-6 0,-1-4 2,7 1 2,6-1 3,7 1 2,0-3 1,-2-2-2,-3-3 0,-3-3-2,-1-6-1,4-5-2,3-7 0,3-5-3,6-1 1,9 6-1,10 7 0,10 6 0,-1-1 0,-9-5 0,-10-7 1,-8-5-1,-4-3 0,3 4 0,3 3 0,4 3 0,4-1 0,6-2 0,7-3 1,6-3 0,-2-1 0,-9 4 0,-10 3 0,-8 3 1,-6-1-1,1-2 1,-1-3 0,1-3 0,2-2 0,7 0 0,6 0-2,7 0-1,0 0 0,-2 0 1,-3 0-1,-3 0 0,-2 0 1,0 0 0,0 0 0,0 0 0,-2 0 0,-3 0 0,-3 0 0,-2 0 1,-3 0-1,1 0 0,-1 0 0,1 0 0,-1 0 0,1 0 0,-1 0 1,1 0-1,1-2 0,3-3 0,3-3 0,4-2 0,-1-3-3,-3 1-4,-3-1-6,-2 1-4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0"/>
    </inkml:context>
    <inkml:brush xml:id="br0">
      <inkml:brushProperty name="width" value="0.02651" units="cm"/>
      <inkml:brushProperty name="height" value="0.02651" units="cm"/>
    </inkml:brush>
  </inkml:definitions>
  <inkml:trace contextRef="#ctx0" brushRef="#br0">72150 42400 829,'-18'23'31,"17"-3"-4,15-3-5,16-2-4,9-3-4,3 1-1,3-1-3,4 1-2,2-3-1,4-2 0,3-3-1,3-3 0,4-2-4,7 0-10,6 0-9,7 0-8,-6-2-8,-15-3-6,-15-3-5,-16-2-5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0"/>
    </inkml:context>
    <inkml:brush xml:id="br0">
      <inkml:brushProperty name="width" value="0.0323" units="cm"/>
      <inkml:brushProperty name="height" value="0.0323" units="cm"/>
    </inkml:brush>
  </inkml:definitions>
  <inkml:trace contextRef="#ctx0" brushRef="#br0">70900 41750 681,'1'-46'3,"4"10"8,3 10 7,3 9 8,-1 10 1,-2 14-1,-3 11-3,-3 14-2,-4 7-2,-3 3-1,-3 3-1,-2 4-1,-8 5-1,-8 10 0,-10 10 1,-9 9 0,-5 4-2,0 1-4,0-1-4,0 1-4,0 2-6,0 7-6,0 6-6,0 7-6,3-1-4,6-6-2,7-6-1,6-6-1,6-12-2,6-15-1,7-15 0,6-16-2,4-13 1,4-9 3,3-10 4,3-8 2,1-8 4,1-2 5,-1-3 4,1-3 5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0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71000 42050 609,'46'-75'2,"-5"0"4,-7 0 4,-5 0 4,-6 12 5,-3 26 5,-3 24 5,-2 26 5,-5 19 2,-2 17-3,-3 15-3,-3 16-3,-1 7-2,4 1-4,3-1-4,3 1-4,-1-3-1,-2-2-2,-3-3 0,-3-3 0,-2-1-4,0 4-3,0 3-6,0 3-3,0-1-5,0-2-5,0-3-5,0-3-4,0-6-5,0-5-3,0-7-4,0-5-3,-4-9-2,-5-9 4,-7-10 1,-5-8 2,-4-9 4,0-6 3,0-6 3,0-6 3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1"/>
    </inkml:context>
    <inkml:brush xml:id="br0">
      <inkml:brushProperty name="width" value="0.02871" units="cm"/>
      <inkml:brushProperty name="height" value="0.02871" units="cm"/>
    </inkml:brush>
  </inkml:definitions>
  <inkml:trace contextRef="#ctx0" brushRef="#br0">70700 43050 766,'-46'-4'-2,"10"-5"10,10-7 10,9-5 10,18-4 6,29 0 1,28 0 2,28 0 3,24 0-11,23 0-22,22 0-23,22 0-22,-7 1-11,-34 4-2,-35 3-1,-33 3-1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6"/>
    </inkml:context>
    <inkml:brush xml:id="br0">
      <inkml:brushProperty name="width" value="0.05116" units="cm"/>
      <inkml:brushProperty name="height" value="0.05116" units="cm"/>
      <inkml:brushProperty name="color" value="#F2395B"/>
    </inkml:brush>
  </inkml:definitions>
  <inkml:trace contextRef="#ctx0" brushRef="#br0">21500 18100 430,'95'0'28,"-9"0"2,-10 0 0,-8 0 1,-8 3 1,-2 6 1,-3 7 2,-3 6 2,-6 4-2,-5 4-6,-7 3-5,-5 3-6,-9 6-3,-9 9-3,-10 10-3,-8 10-2,-11 7-3,-8 6-2,-10 7-2,-9 6-4,-5-2-1,0-9-1,0-10-2,0-8-1,1-8-1,4-2 0,3-3 1,3-3 0,3-6 4,3-5 9,3-7 9,4-5 9,8-8 4,17-5-2,15-7-1,16-5-2,12-6-1,9-3-2,10-3-1,10-2-2,4-3-2,0 1-4,0-1-3,0 1-4,-2 1-4,-3 3-6,-3 3-7,-2 4-5,-1 2-9,3 4-10,3 3-10,4 3-10,-7 3-5,-16 3 0,-15 3-1,-15 4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1"/>
    </inkml:context>
    <inkml:brush xml:id="br0">
      <inkml:brushProperty name="width" value="0.03777" units="cm"/>
      <inkml:brushProperty name="height" value="0.03777" units="cm"/>
    </inkml:brush>
  </inkml:definitions>
  <inkml:trace contextRef="#ctx0" brushRef="#br0">82450 45500 582,'-24'-21'6,"4"10"13,3 10 13,3 9 13,3 6 3,3 3-6,3 3-5,4 4-6,1 7-4,0 13-4,0 12-4,0 13-4,-4 7-1,-5 4-1,-7 3 1,-5 3 0,-4 4-3,0 7-4,0 6-6,0 7-6,1-3-4,4-8-6,3-10-5,3-9-5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2"/>
    </inkml:context>
    <inkml:brush xml:id="br0">
      <inkml:brushProperty name="width" value="0.03366" units="cm"/>
      <inkml:brushProperty name="height" value="0.03366" units="cm"/>
    </inkml:brush>
  </inkml:definitions>
  <inkml:trace contextRef="#ctx0" brushRef="#br0">82650 45300 653,'48'-71'3,"-3"10"6,-3 10 5,-2 9 7,-3 7 3,1 7 1,-1 6 2,1 7 2,-1 7-1,1 9-3,-1 10-2,1 10-3,-6 7-3,-8 6-4,-10 7-3,-9 6-5,-10 4-3,-9 4-2,-10 3-1,-8 3-3,-11-1-1,-8-2-3,-10-3-1,-9-3-2,-1-4-1,10-3 0,10-3 1,9-2 0,7-5 1,7-2 0,6-3 1,7-3 1,8-2 1,14 0 3,11 0 3,14 0 2,11-2 4,14-3 4,11-3 4,14-2 3,3-1 3,-2 3-1,-3 3 0,-3 4 1,-9 1-3,-11 0-1,-14 0-3,-11 0-3,-12 3-2,-9 6-2,-10 7-3,-8 6-1,-14 6-3,-15 6 0,-15 7-1,-16 6-1,-12 4-1,-5 4 1,-7 3 0,-5 3 1,-3-1-2,4-2-1,3-3-2,3-3-3,7-9-9,14-11-19,11-14-18,14-11-19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2"/>
    </inkml:context>
    <inkml:brush xml:id="br0">
      <inkml:brushProperty name="width" value="0.02788" units="cm"/>
      <inkml:brushProperty name="height" value="0.02788" units="cm"/>
    </inkml:brush>
  </inkml:definitions>
  <inkml:trace contextRef="#ctx0" brushRef="#br0">69750 38500 789,'-22'-69'0,"6"13"0,7 12 0,6 13 0,9 6 4,13 0 8,12 0 10,13 0 7,7 3 3,4 6-2,3 7-4,3 6-2,3 3-6,3 0-7,3 0-8,4 0-9,-3 1-3,-5 4-1,-7 3-1,-5 3 0,-9 3-2,-9 3-5,-10 3-3,-8 4-5,-9 2-3,-6 4-2,-6 3-3,-6 3-1,-4-2 1,1-6 5,-1-6 6,1-6 5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3"/>
    </inkml:context>
    <inkml:brush xml:id="br0">
      <inkml:brushProperty name="width" value="0.0316" units="cm"/>
      <inkml:brushProperty name="height" value="0.0316" units="cm"/>
    </inkml:brush>
  </inkml:definitions>
  <inkml:trace contextRef="#ctx0" brushRef="#br0">69900 38850 696,'-22'-11'6,"6"28"13,7 28 12,6 29 13,1 11 3,-3-2-7,-3-3-6,-2-3-6,-5-4-7,-2-3-5,-3-3-5,-3-2-6,1-6-4,6-6-2,7-6-3,6-6-2,13-7-2,23-6-2,22-6-2,22-6-1,8-6-2,-2-2-1,-3-3-3,-3-3-2,-2-6-4,0-5-4,0-7-6,0-5-5,-8-3 0,-16 4 4,-15 3 3,-15 3 4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3"/>
    </inkml:context>
    <inkml:brush xml:id="br0">
      <inkml:brushProperty name="width" value="0.02591" units="cm"/>
      <inkml:brushProperty name="height" value="0.02591" units="cm"/>
    </inkml:brush>
  </inkml:definitions>
  <inkml:trace contextRef="#ctx0" brushRef="#br0">70150 39400 849,'-22'-27'3,"6"-3"5,7-3 7,6-2 6,12 0 1,19 7-1,19 6-3,19 7-1,15 4-4,13 3-4,12 3-5,13 4-5,-2 1-6,-16 0-6,-15 0-7,-15 0-7,-9 1-5,1 4-4,-1 3-4,1 3-4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5"/>
    </inkml:context>
    <inkml:brush xml:id="br0">
      <inkml:brushProperty name="width" value="0.02968" units="cm"/>
      <inkml:brushProperty name="height" value="0.02968" units="cm"/>
    </inkml:brush>
  </inkml:definitions>
  <inkml:trace contextRef="#ctx0" brushRef="#br0">85850 41750 741,'3'-47'2,"6"6"4,7 7 6,6 6 3,-8 17 5,-22 28 5,-22 28 4,-21 29 5,-12 10-2,1-6-8,-1-6-7,1-6-8,-1-7-5,1-6-1,-1-6-1,1-6-1,4-4-2,9 1-2,10-1-2,10 1-1,10-4-1,13-6 1,12-6 0,13-6 2,12-6 0,13-2 1,12-3 2,13-3 0,6-1 2,0 4-1,0 3 1,0 3-1,-4-1 0,-5-2 0,-7-3 0,-5-3 0,-8-2-1,-5 0 2,-7 0-1,-5 0 0,-9-8 2,-9-16 4,-10-15 2,-8-15 3,-4-7 1,3 3-2,3 3-1,4 4-1,1-1-6,0-3-8,0-3-10,0-2-9,1-1-6,4 3-3,3 3-4,3 4-4,1 5 0,1 10 5,-1 10 4,1 9 4,-1 2 5,1-2 3,-1-3 5,1-3 3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5"/>
    </inkml:context>
    <inkml:brush xml:id="br0">
      <inkml:brushProperty name="width" value="0.02923" units="cm"/>
      <inkml:brushProperty name="height" value="0.02923" units="cm"/>
    </inkml:brush>
  </inkml:definitions>
  <inkml:trace contextRef="#ctx0" brushRef="#br0">86600 41350 752,'1'50'89,"4"0"-22,3 0-22,3 0-22,-1 4-12,-2 10-3,-3 10-4,-3 9-4,-7 6-2,-9 3-3,-10 3-2,-8 4-3,-6-3-4,1-5-5,-1-7-4,1-5-6,4-9-3,9-9-2,10-10-3,10-8-2,5-12 1,4-12 6,3-13 4,3-12 6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5"/>
    </inkml:context>
    <inkml:brush xml:id="br0">
      <inkml:brushProperty name="width" value="0.02499" units="cm"/>
      <inkml:brushProperty name="height" value="0.02499" units="cm"/>
    </inkml:brush>
  </inkml:definitions>
  <inkml:trace contextRef="#ctx0" brushRef="#br0">86600 42250 880,'23'-25'0,"-3"0"0,-3 0 0,-2 0 0,-1 0 0,3 0-1,3 0-1,4 0 0,2 1 3,4 4 5,3 3 7,3 3 5,1 3 3,1 3-2,-1 3-1,1 4-1,1 1-6,3 0-11,3 0-9,4 0-11,-1 0-6,-3 0-3,-3 0-3,-2 0-2,-6 1 0,-6 4 4,-6 3 3,-6 3 3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6"/>
    </inkml:context>
    <inkml:brush xml:id="br0">
      <inkml:brushProperty name="width" value="0.03369" units="cm"/>
      <inkml:brushProperty name="height" value="0.03369" units="cm"/>
    </inkml:brush>
  </inkml:definitions>
  <inkml:trace contextRef="#ctx0" brushRef="#br0">87750 40950 652,'-22'-72'3,"6"6"6,7 7 5,6 6 5,3 17 7,0 28 5,0 28 6,0 29 6,0 21 0,0 16-8,0 15-7,0 17-6,-5 10-7,-9 6-3,-10 7-5,-8 6-3,-6 6-6,1 6-5,-1 7-5,1 6-6,1 4-6,3 4-7,3 3-7,4 3-7,4-16-1,6-34 7,7-35 5,6-33 7,1-20 3,-3-3-2,-3-3 1,-2-2-2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6"/>
    </inkml:context>
    <inkml:brush xml:id="br0">
      <inkml:brushProperty name="width" value="0.02526" units="cm"/>
      <inkml:brushProperty name="height" value="0.02526" units="cm"/>
    </inkml:brush>
  </inkml:definitions>
  <inkml:trace contextRef="#ctx0" brushRef="#br0">88100 42150 870,'6'-46'4,"13"10"9,12 10 7,13 9 9,10 6 0,10 3-9,10 3-8,9 4-9,1 1-5,-6 0 2,-6 0 0,-6 0 0,-9 0-3,-8 0-10,-10 0-8,-9 0-8,-7 1-6,-3 4-2,-3 3-1,-2 3-2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7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19050 23650 511,'21'34'124,"-5"19"-23,-7 19-24,-5 19-24,-4 9-15,0 0-7,0 0-6,0 0-7,0 6-6,0 13-5,0 12-4,0 13-6,-2 2-1,-3-5 1,-3-7 1,-2-5 1,-1-14-8,3-18-14,3-19-16,4-18-14,2-20-8,4-18-1,3-19 0,3-18-1,1-10 5,1 0 11,-1 0 11,1 0 10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6"/>
    </inkml:context>
    <inkml:brush xml:id="br0">
      <inkml:brushProperty name="width" value="0.0254" units="cm"/>
      <inkml:brushProperty name="height" value="0.0254" units="cm"/>
    </inkml:brush>
  </inkml:definitions>
  <inkml:trace contextRef="#ctx0" brushRef="#br0">88450 42250 866,'-44'6'58,"13"13"-16,12 12-17,13 13-17,2 7-8,-5 4-3,-7 3-2,-5 3-1,-3-2-1,4-6 4,3-6 2,3-6 4,6-7-8,9-6-18,10-6-16,10-6-18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6"/>
    </inkml:context>
    <inkml:brush xml:id="br0">
      <inkml:brushProperty name="width" value="0.02781" units="cm"/>
      <inkml:brushProperty name="height" value="0.02781" units="cm"/>
    </inkml:brush>
  </inkml:definitions>
  <inkml:trace contextRef="#ctx0" brushRef="#br0">88750 42400 790,'-24'-19'37,"4"13"-6,3 12-5,3 13-5,3 7-2,3 4 0,3 3 0,4 3 0,1 1-4,0 1-11,0-1-11,0 1-10,0-3-8,0-2-4,0-3-3,0-3-6,1-4 0,4-3 0,3-3 2,3-2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7"/>
    </inkml:context>
    <inkml:brush xml:id="br0">
      <inkml:brushProperty name="width" value="0.02689" units="cm"/>
      <inkml:brushProperty name="height" value="0.02689" units="cm"/>
    </inkml:brush>
  </inkml:definitions>
  <inkml:trace contextRef="#ctx0" brushRef="#br0">89100 42500 818,'-24'93'83,"4"-11"-25,3-14-25,3-11-26,-2-9-15,-6-3-9,-6-3-7,-6-2-9,-2-5 0,3-2 6,3-3 7,4-3 6,1-4 0,0-3-7,0-3-5,0-2-8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7"/>
    </inkml:context>
    <inkml:brush xml:id="br0">
      <inkml:brushProperty name="width" value="0.02862" units="cm"/>
      <inkml:brushProperty name="height" value="0.02862" units="cm"/>
    </inkml:brush>
  </inkml:definitions>
  <inkml:trace contextRef="#ctx0" brushRef="#br0">87950 43200 768,'-65'-4'5,"23"-5"10,22-7 10,22-5 10,24-3 1,29 4-6,28 3-7,28 3-6,12 3-4,-3 3-2,-3 3-1,-2 4-2,-3 1-5,1 0-7,-1 0-8,1 0-9,-4 0-8,-6 0-9,-6 0-10,-6 0-8,-12 0 0,-15 0 11,-15 0 12,-16 0 10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7"/>
    </inkml:context>
    <inkml:brush xml:id="br0">
      <inkml:brushProperty name="width" value="0.03095" units="cm"/>
      <inkml:brushProperty name="height" value="0.03095" units="cm"/>
    </inkml:brush>
  </inkml:definitions>
  <inkml:trace contextRef="#ctx0" brushRef="#br0">91000 42200 710,'-2'-90'3,"-3"23"7,-3 22 5,-2 22 7,-5 12 4,-2 3 1,-3 3 2,-3 4 1,-7 7-1,-9 13-7,-10 12-6,-8 13-6,-9 6-3,-6 0 2,-6 0 1,-6 0 2,1-2-3,9-3-6,10-3-5,10-2-6,7-6-3,6-6-1,7-6 1,6-6 0,6-2 0,6 3 3,7 3 2,6 4 3,6-1 0,6-3 1,7-3 0,6-2 1,9-3 0,13 1 0,12-1 1,13 1 0,7-1-1,4 1-2,3-1-2,3 1-3,-1-1-3,-2 1-5,-3-1-5,-3 1-4,-6-1-4,-5 1 0,-7-1-1,-5 1-1,-8-3 1,-5-2 3,-7-3 3,-5-3 3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19:57"/>
    </inkml:context>
    <inkml:brush xml:id="br0">
      <inkml:brushProperty name="width" value="0.03401" units="cm"/>
      <inkml:brushProperty name="height" value="0.03401" units="cm"/>
    </inkml:brush>
  </inkml:definitions>
  <inkml:trace contextRef="#ctx0" brushRef="#br0">92350 42550 646,'-4'-47'6,"-5"6"10,-7 7 11,-5 6 11,-4 12 2,0 19-5,0 19-5,0 19-6,1 10-3,4 4-1,3 3-1,3 3-2,3-1-1,3-2-3,3-3-1,4-3-4,2-6-1,4-5-3,3-7-3,3-5-3,4-4-2,7 0 0,6 0-1,7 0 0,5-4-1,7-5 0,6-7-1,7-5 0,2-8-1,1-5-2,-1-7-3,1-5-1,-3-8-1,-2-5 1,-3-7 1,-3-5 2,-7-6 1,-9-3 3,-10-3 1,-8-2 3,-11-1 2,-8 3 3,-10 3 3,-9 4 2,-13 7 0,-16 13-5,-15 12-5,-15 13-4,-11 12-6,-2 13-9,-3 12-8,-3 13-8,5 2-4,17-5 4,15-7 1,16-5 3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99800 33825 333,'157'63'167,"51"46"-1,50 47 1,49 47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8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12300 34850 552,'-35'-2'15,"32"-3"18,31-3 17,32-2 17,13-1 2,-3 3-14,-3 3-12,-2 4-14,-1 1-8,3 0-1,3 0-2,4 0-1,-3 0-6,-5 0-12,-7 0-11,-5 0-10,-8 4-11,-5 10-10,-7 10-10,-5 9-10,-9 2-2,-9-2 6,-10-3 6,-8-3 7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8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13000 35150 535,'-47'0'0,"6"0"0,7 0 0,6 0 0,4 4 9,4 10 19,3 10 18,3 9 20,3 7 2,3 7-12,3 6-13,4 7-11,1 5-9,0 7-2,0 6-2,0 7-4,0 5-2,0 7-2,0 6-3,0 7-2,0 2-5,0 1-8,0-1-8,0 1-7,1-1-6,4 1-5,3-1-6,3 1-5,-1-7-2,-2-12 1,-3-13 1,-3-12 1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8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12050 37250 585,'-69'0'1,"13"0"3,12 0 3,13 0 2,13 0 8,17 0 15,15 0 15,16 0 13,15-2 3,16-3-12,15-3-10,17-2-12,8-3-8,4 1-5,3-1-5,3 1-6,-2-1-6,-6 1-10,-6-1-10,-6 1-10,-4 1-3,1 3 5,-1 3 5,1 4 3,-9 1-3,-15 0-14,-15 0-12,-16 0-13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7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19100 24650 581,'23'-69'5,"-3"13"8,-3 12 9,-2 13 9,3 6 7,14 0 4,11 0 4,14 0 5,5 3-3,1 6-8,-1 7-10,1 6-8,-1 1-8,1-3-3,-1-3-6,1-2-4,-4-1-8,-6 3-8,-6 3-9,-6 4-9,-6-1-8,-2-3-7,-3-3-8,-3-2-8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8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14100 36400 635,'-24'-24'0,"4"4"0,3 3 0,3 3 0,7 1 10,14 1 19,11-1 19,14 1 19,10 1 2,9 3-14,10 3-14,10 4-14,4 1-13,0 0-10,0 0-10,0 0-10,-2-2-9,-3-3-7,-3-3-7,-2-2-8,-8-1-3,-8 3 0,-10 3-1,-9 4 1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9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15900 34600 583,'-63'-24'9,"26"4"17,24 3 18,26 3 18,18 3 3,13 3-12,12 3-11,13 4-12,4 1-7,-3 0-2,-3 0-3,-2 0-3,-3-2-7,1-3-11,-1-3-12,1-2-12,-6-3-7,-8 1-3,-10-1-4,-9 1-2,-5 2-3,0 7-2,0 6-2,0 7-3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9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16400 34750 600,'-49'21'8,"4"-5"18,3-7 16,3-5 18,6 10 4,9 28-8,10 28-9,10 29-8,4 8-10,0-8-10,0-10-9,0-9-11,0-4-10,0 4-8,0 3-9,0 3-9,0-5-7,0-12-4,0-13-4,0-12-4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9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16750 34850 557,'0'118'164,"0"-11"-42,0-14-40,0-11-40,0-7-25,0 0-6,0 0-6,0 0-8,0 4-7,0 10-9,0 10-9,0 9-9,-2-1-6,-3-8 0,-3-10-2,-2-9-2,-3-12 1,1-11 1,-1-14 1,1-11 2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09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15800 36700 581,'-93'21'37,"17"-5"0,15-7 1,16-5-1,15-4 2,16 0 2,15 0 3,17 0 1,16-2-4,19-3-10,19-3-12,19-2-9,12-1-11,6 3-9,7 3-8,6 4-9,6-1-5,6-3-3,7-3-1,6-2-2,-12-1-3,-27 3-5,-28 3-5,-28 4-3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0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18700 35000 580,'159'-22'167,"-31"6"-42,-31 7-43,-31 6-43,-15 3-33,4 0-21,3 0-24,3 0-22,-4 4-7,-8 10 7,-10 10 7,-9 9 7,-9 2 7,-5-2 6,-7-3 7,-5-3 7,-8-2 3,-5 0 2,-7 0 1,-5 0 2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0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18800 35800 679,'-19'21'10,"13"-5"20,12-7 20,13-5 19,12-4 1,13 0-20,12 0-19,13 0-21,6 0-12,0 0-9,0 0-7,0 0-9,-4 0-2,-5 0 1,-7 0 2,-5 0 3,-6-2-4,-3-3-8,-3-3-8,-2-2-8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0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20250 34550 587,'-24'-24'9,"4"4"19,3 3 18,3 3 18,9 3 4,16 3-12,15 3-13,17 4-11,11-1-8,10-3-7,10-3-4,9-2-6,4-1-3,1 3-3,-1 3-1,1 4-1,-4 1-1,-6 0-1,-6 0 1,-6 0 0,-9 4-9,-8 10-20,-10 10-19,-9 9-19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1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20600 34750 574,'-47'21'0,"6"-5"0,7-7 0,6-5 0,4 0 11,4 10 23,3 10 21,3 9 23,3 9 2,3 9-19,3 10-17,4 10-19,-3 8-10,-5 10-5,-7 10-2,-5 9-5,-3 1-2,4-6-1,3-6 0,3-6-2,4-10-7,7-12-12,6-13-12,7-12-13,4-13-8,3-12-5,3-13-4,4-12-5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1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21000 35050 536,'-22'29'161,"6"10"-38,7 10-39,6 9-38,3 12-23,0 16-7,0 15-7,0 17-8,-2 3-8,-3-5-12,-3-7-10,-2-5-11,2-19-10,9-27-9,10-28-9,10-28-9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8"/>
    </inkml:context>
    <inkml:brush xml:id="br0">
      <inkml:brushProperty name="width" value="0.05798" units="cm"/>
      <inkml:brushProperty name="height" value="0.05798" units="cm"/>
      <inkml:brushProperty name="color" value="#F2395B"/>
    </inkml:brush>
  </inkml:definitions>
  <inkml:trace contextRef="#ctx0" brushRef="#br0">20550 22850 379,'-22'-91'31,"6"19"4,7 19 5,6 19 6,3 18 1,0 19 0,0 19 0,0 19 0,0 12-3,0 6-6,0 7-5,0 6-5,1 4-5,4 4-2,3 3-2,3 3-3,-1 4-2,-2 7-4,-3 6-2,-3 7-3,-2 8-1,0 14 1,0 11 0,0 14 1,0 14-4,0 20-9,0 18-9,0 20-9,0 5-5,0-6-6,0-6-3,0-6-5,0-2-1,0 3 2,0 3 3,0 4 3,1-18-2,4-37-4,3-38-6,3-37-4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1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21650 34850 540,'-22'31'142,"6"13"-34,7 12-33,6 13-32,3 6-19,0 0-2,0 0-3,0 0-2,-2 1-8,-3 4-10,-3 3-13,-2 3-10,-5 1-10,-2 1-5,-3-1-6,-3 1-6,-6-3-2,-5-2 1,-7-3 1,-5-3 2,-1-9 4,6-11 9,7-14 7,6-11 9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1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20400 36650 575,'-49'0'3,"4"0"6,3 0 5,3 0 6,21-5 11,42-9 16,40-10 16,41-8 17,27-1-4,17 9-24,15 10-25,16 10-25,13 5-13,14 4-7,11 3-4,14 3-5,-15-1-1,-41-2 5,-40-3 4,-40-3 4,-20-1-5,4 4-16,3 3-16,3 3-15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3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13600 42250 547,'-24'-43'9,"4"17"18,3 15 19,3 16 18,-1 12 2,-2 9-14,-3 10-13,-3 10-14,-9 8-9,-11 10-5,-14 10-4,-11 9-6,-4 1-2,6-6-1,7-6-1,6-6-1,4-7 1,4-6-1,3-6 0,3-6-1,17-9 2,31-8 0,32-10 0,31-9 2,13-7 0,-2-3 0,-3-3 1,-3-2-1,-4-3 2,-3 1 0,-3-1 0,-2 1 1,-6-1 1,-6 1 2,-6-1 2,-6 1 2,-9-4 2,-8-6 6,-10-6 3,-9-6 6,-10-9-6,-9-8-14,-10-10-16,-8-9-14,-1-9-8,9-5-1,10-7 0,10-5-2,8-3 0,10 4 1,10 3 1,9 3 0,2 9-1,-2 16-3,-3 15-2,-3 17-4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3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14350 41150 513,'46'-19'32,"-5"13"9,-7 12 8,-5 13 10,-6 12 0,-3 13-8,-3 12-10,-2 13-8,-5 12-7,-2 13-2,-3 12-3,-3 13-4,-4 4-2,-3-3-5,-3-3-4,-2-2-4,-3-6-6,1-6-8,-1-6-10,1-6-8,1-10-5,3-12-2,3-13-3,4-12-1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3"/>
    </inkml:context>
    <inkml:brush xml:id="br0">
      <inkml:brushProperty name="width" value="0.02955" units="cm"/>
      <inkml:brushProperty name="height" value="0.02955" units="cm"/>
      <inkml:brushProperty name="color" value="#F2395B"/>
    </inkml:brush>
  </inkml:definitions>
  <inkml:trace contextRef="#ctx0" brushRef="#br0">14800 42100 744,'6'-46'7,"13"10"14,12 10 14,13 9 14,4 6 2,-3 3-11,-3 3-11,-2 4-12,-5 2-10,-2 4-14,-3 3-11,-3 3-13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15450 40550 431,'-25'-24'5,"0"4"8,0 3 10,0 3 8,3 14 10,6 25 8,7 25 9,6 25 9,3 20-2,0 16-10,0 15-12,0 17-11,0 13-7,0 13-3,0 12-4,0 13-3,0 7-9,0 4-14,0 3-16,0 3-15,0 4-5,0 7 5,0 6 5,0 7 4,1-18 1,4-41-3,3-40-3,3-40-4,1-26-2,1-9-2,-1-10-2,1-8-1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3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16000 42500 552,'-43'7'12,"17"17"26,15 15 23,16 16 26,7 12 2,1 9-19,-1 10-20,1 10-19,-3 4-22,-2 0-21,-3 0-22,-3 0-23,-2-10-10,0-18-1,0-19 0,0-18-1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4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17150 42300 570,'-38'-22'10,"26"6"22,24 7 20,26 6 22,18 3 3,13 0-14,12 0-14,13 0-15,4 1-11,-3 4-10,-3 3-10,-2 3-11,-8 1-7,-8 1-9,-10-1-6,-9 1-9,-9-1-7,-5 1-7,-7-1-9,-5 1-8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4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19800 41450 437,'-25'-24'4,"0"4"10,0 3 10,0 3 9,0 6 4,0 9-3,0 10-3,0 10-3,-4 11-2,-5 17-6,-7 15-4,-5 16-4,-4 9-4,0 3-3,0 3-3,0 4-3,-2-3 0,-3-5 1,-3-7 2,-2-5 2,2-9 1,9-9 2,10-10 1,10-8 2,10-6 0,13 1-2,12-1 0,13 1-2,12-4-2,13-6-2,12-6-2,13-6-2,6-7-2,0-6-1,0-6 0,0-6-1,-4-4 2,-5 1 3,-7-1 4,-5 1 3,-4-3 5,0-2 5,0-3 6,0-3 6,-7-6 1,-11-5-2,-14-7-2,-11-5-1,-11-6-6,-5-3-7,-7-3-7,-5-2-8,-1-11-9,6-15-10,7-15-11,6-16-10,3-7-6,0 4 2,0 3 1,0 3 1,0 10 1,0 20 4,0 18 2,0 20 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4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20300 40750 458,'21'121'164,"-5"-5"-38,-7-7-37,-5-5-37,-4-3-21,0 4-5,0 3-5,0 3-4,0 1-6,0 1-6,0-1-7,0 1-5,-4-4-6,-5-6-5,-7-6-6,-5-6-6,-1-10-6,6-12-7,7-13-8,6-12-8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09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21250 24800 477,'70'0'79,"-9"0"-11,-10 0-12,-8 0-11,-4 1-10,3 4-4,3 3-5,4 3-5,-1 3-3,-3 3-5,-3 3-2,-2 4-4,-6 8-3,-6 17-7,-6 15-5,-6 16-6,-12 2-2,-15-8-1,-15-10 0,-16-9 0,-8-5 1,0 0 0,0 0 2,0 0 0,3-2 2,6-3 2,7-3 2,6-2 2,15-6 9,26-6 16,24-6 17,26-6 17,12-6 3,0-2-10,0-3-10,0-3-10,0-2-10,0 0-11,0 0-10,0 0-11,-5 0-11,-9 0-12,-10 0-11,-8 0-12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4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20400 42100 657,'4'-68'56,"10"17"-3,10 15-3,9 16-4,6 7-5,3 1-6,3-1-7,4 1-7,-1 1-9,-3 3-11,-3 3-13,-2 4-12,-6 4-9,-6 6-8,-6 7-6,-6 6-7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5"/>
    </inkml:context>
    <inkml:brush xml:id="br0">
      <inkml:brushProperty name="width" value="0.05667" units="cm"/>
      <inkml:brushProperty name="height" value="0.05667" units="cm"/>
      <inkml:brushProperty name="color" value="#F2395B"/>
    </inkml:brush>
  </inkml:definitions>
  <inkml:trace contextRef="#ctx0" brushRef="#br0">20900 40650 388,'-41'-61'82,"19"28"-6,19 28-5,19 29-5,5 19-7,-5 14-7,-7 11-7,-5 14-6,-4 13-7,0 16-4,0 15-5,0 17-5,0 11-5,0 10-6,0 10-7,0 9-5,-4 6-7,-5 3-7,-7 3-7,-5 4-8,-1-1-6,6-3-6,7-3-5,6-2-7,3-11-1,0-15 4,0-15 3,0-16 4,1-21 5,4-24 6,3-26 6,3-24 6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5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21350 42350 502,'1'-90'0,"4"23"0,3 22 0,3 22 0,4 8 9,7-2 20,6-3 18,7-3 19,5 1 7,7 6-8,6 7-6,7 6-7,-3 7-10,-8 10-12,-10 10-11,-9 9-12,-9 10-9,-5 14-3,-7 11-5,-5 14-3,-9 3-3,-9-2 0,-10-3-1,-8-3 1,-6-7-2,1-9 1,-1-10-2,1-8 0,4-6 4,9 1 8,10-1 9,10 1 8,8-4 6,10-6 1,10-6 2,9-6 1,7-6 1,7-2-1,6-3 1,7-3-2,2-4-7,1-3-17,-1-3-16,1-2-17,-4-3-13,-6 1-12,-6-1-10,-6 1-12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5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23450 41650 573,'-54'-50'7,"45"0"16,43 0 16,45 0 15,25 1 5,10 4-6,10 3-6,9 3-6,-1 6-6,-8 9-7,-10 10-7,-9 10-7,-13 7-8,-16 6-12,-15 7-10,-15 6-11,-14 7-9,-8 10-9,-10 10-8,-9 9-9,-7-1 2,-3-8 11,-3-10 10,-2-9 12,-3-5 5,1 0 0,-1 0 1,1 0 1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6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23600 42250 608,'-35'0'9,"32"0"20,31 0 17,32 0 20,21 0 4,13 0-12,12 0-11,13 0-10,1 1-14,-9 4-17,-10 3-15,-8 3-17,-11 1-9,-8 1-4,-10-1-3,-9 1-3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6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26500 41450 453,'-24'-24'0,"4"4"0,3 3 0,3 3 0,-1 1 5,-2 1 10,-3-1 10,-3 1 10,-6 7 9,-5 16 9,-7 15 8,-5 17 9,-6 10-6,-3 6-18,-3 7-18,-2 6-19,-3 3-9,1 0-1,-1 0 0,1 0 0,1-4 0,3-5 1,3-7 0,4-5 2,5-6 1,10-3 2,10-3 2,9-2 3,13-5 0,20-2-2,18-3-2,20-3-2,10-6-1,3-5-1,3-7-1,4-5 0,-3-6-2,-5-3 0,-7-3-1,-5-2 0,-6-1 0,-3 3 0,-3 3 1,-2 4 1,-6-6 2,-6-11 5,-6-14 5,-6-11 4,-6-22-8,-2-27-21,-3-28-20,-3-28-21,2-4-8,10 22 5,10 22 5,9 23 4,4 14 5,1 10 2,-1 10 5,1 9 3,-4 6 2,-6 3 2,-6 3 2,-6 4 2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6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26850 40900 418,'46'-35'15,"-5"32"29,-7 31 30,-5 32 30,-8 21 3,-5 13-22,-7 12-21,-5 13-23,-4 4-16,0-3-9,0-3-9,0-2-11,-2-6-7,-3-6-7,-3-6-6,-2-6-8,-3-10-5,1-12-6,-1-13-4,1-12-6,1-19-3,3-25-1,3-25-2,4-25-1,4-13 5,6 1 13,7-1 11,6 1 13,1 1 10,-3 3 7,-3 3 7,-2 4 9,-1 4 3,3 6 3,3 7 2,4 6 2,2 3 2,4 0 0,3 0 2,3 0 0,1 1-2,1 4-4,-1 3-5,1 3-5,-1 4-6,1 7-6,-1 6-7,1 7-6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7"/>
    </inkml:context>
    <inkml:brush xml:id="br0">
      <inkml:brushProperty name="width" value="0.05648" units="cm"/>
      <inkml:brushProperty name="height" value="0.05648" units="cm"/>
      <inkml:brushProperty name="color" value="#F2395B"/>
    </inkml:brush>
  </inkml:definitions>
  <inkml:trace contextRef="#ctx0" brushRef="#br0">27800 40100 389,'0'-80'75,"0"41"-2,0 40-1,0 42-2,0 28-5,0 20-9,0 18-9,0 20-10,0 19-6,0 22-4,0 22-5,0 23-5,-2 8-4,-3-3-7,-3-3-7,-2-2-6,-1 0-6,3 7-9,3 6-8,4 7-9,-1 5-7,-3 7-7,-3 6-9,-2 7-7,-1-23 0,3-49 7,3-51 7,4-49 8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17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28400 41700 518,'25'-66'71,"0"19"-8,0 19-8,0 19-8,-4 23-11,-5 28-15,-7 28-12,-5 29-15,-8 7-5,-5-12 2,-7-13 3,-5-12 3,-3-10-1,4-6-3,3-6-3,3-6-3,10-6 2,20-2 10,18-3 8,20-3 10,6-2 4,-2 0 1,-3 0 0,-3 0-1,-4 0 0,-3 0-2,-3 0-3,-2 0-1,-6 4-2,-6 10 1,-6 10-1,-6 9 1,-10 2-2,-12-2-3,-13-3-5,-12-3-3,-13-2-7,-12 0-8,-13 0-8,-12 0-8,-1-7-5,14-11-2,11-14-2,14-11-1,5-4-4,1 6-5,-1 7-4,1 6-5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2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31700 41400 576,'-36'-41'112,"-22"19"-24,-22 19-24,-21 19-23,-10 13-15,3 10-8,3 10-7,4 9-6,1 4-5,0 1-2,0-1-1,0 1-3,4-4 1,10-6 0,10-6 1,9-6 1,12-2 3,16 3 4,15 3 6,17 4 4,16-3 2,19-5-3,19-7-3,19-5-3,13-6-1,10-3-2,10-3-2,9-2-1,4-3-3,1 1 0,-1-1-3,1 1-2,-4 1 0,-6 3 0,-6 3 1,-6 4 0,-6-1-3,-2-3-7,-3-3-7,-3-2-6,-6-3-7,-5 1-3,-7-1-4,-5 1-5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67700 10150 999,'-116'-63'0,"19"26"0,19 24 0,19 26 0,12 10-6,6-3-12,7-3-12,6-2-12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2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32950 41950 508,'0'-36'10,"0"28"21,0 28 20,0 29 20,-2 13 4,-3 1-15,-3-1-14,-2 1-15,-1 2-8,3 7-2,3 6-2,4 7-2,1-4-3,0-12-3,0-13-4,0-12-3,6-9-3,13-2-4,12-3-3,13-3-4,9-6 0,6-5-1,7-7 0,6-5 0,3-12 0,0-16-3,0-15-1,0-15-1,-4-11-1,-5-2 3,-7-3 2,-5-3 2,-9-2 3,-9 0 2,-10 0 3,-8 0 2,-11 3 0,-8 6 0,-10 7-1,-9 6-1,-10 6-2,-9 6-3,-10 7-3,-8 6-2,-11 9-6,-8 13-7,-10 12-7,-9 13-6,2 6-4,17 0 1,15 0 0,16 0 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19050 47000 521,'-68'48'99,"17"-3"-25,15-3-24,16-2-24,7-5-14,1-2-3,-1-3-2,1-3-3,-7 2 0,-12 10 2,-13 10 1,-12 9 2,-5 4 1,3 1 0,3-1 1,4 1 1,2-6-3,4-8-6,3-10-6,3-9-6,18-7 0,35-3 4,35-3 5,34-2 4,15-5 2,-3-2-1,-3-3-2,-2-3-1,-6-1-2,-6 4-1,-6 3-3,-6 3-1,-6-2-1,-2-6 3,-3-6 1,-3-6 2,-4-9 3,-3-8 2,-3-10 3,-2-9 3,-9-4 1,-12 4 3,-13 3 2,-12 3 2,-9-1 0,-2-2-5,-3-3-3,-3-3-4,-4-2-4,-3 0-6,-3 0-4,-2 0-5,-1 0-2,3 0 0,3 0 0,4 0-1,5 1-4,10 4-10,10 3-9,9 3-11,10 3-4,14 3 1,11 3 1,14 4 0,0 1 6,-8 0 7,-10 0 9,-9 0 8,-5 1 5,0 4 5,0 3 2,0 3 4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4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19850 46550 483,'45'-2'1,"-9"-3"4,-10-3 2,-8-2 3,-4-3 6,3 1 10,3-1 11,4 1 9,-1 10 5,-3 22 0,-3 22-2,-2 23 1,-5 16-6,-2 13-7,-3 12-8,-3 13-9,-7 9-5,-9 6-4,-10 7-3,-8 6-5,-3-2-3,7-9-6,6-10-6,7-8-5,4-14-2,3-15 0,3-15 2,4-16 1,4-19-9,6-22-18,7-22-19,6-21-18,1-17-2,-3-8 16,-3-10 15,-2-9 16,-3-5 10,1 0 5,-1 0 7,1 0 4,-1 3 5,1 6 1,-1 7 3,1 6 2,2 4 5,7 4 9,6 3 9,7 3 9,4 4 2,3 7-2,3 6-2,4 7-3,1 2-4,0 1-5,0-1-7,0 1-5,-2 4-2,-3 9 0,-3 10 1,-2 10 0,-8 5-9,-8 4-18,-10 3-18,-9 3-19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21100 46300 421,'0'-52'3,"0"-3"5,0-3 7,0-2 5,0 2 6,0 9 7,0 10 6,0 10 7,3 19 4,6 32 0,7 31 1,6 32 0,-1 22-3,-5 17-8,-7 15-8,-5 16-8,-8 15-6,-5 16-5,-7 15-5,-5 17-4,-4 10-9,0 6-9,0 7-10,0 6-10,4-1-7,10-5-4,10-7-5,9-5-5,6-14 1,3-18 4,3-19 5,4-18 5,-1-25 3,-3-27 2,-3-28 2,-2-28 3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4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22000 48150 521,'0'-69'3,"0"13"6,0 12 7,0 13 7,3 6 7,6 0 12,7 0 9,6 0 12,1 7-1,-3 17-11,-3 15-10,-2 16-12,-3 12-7,1 9-5,-1 10-5,1 10-5,-4 7-10,-6 6-16,-6 7-16,-6 6-16,-2-5-5,3-16 8,3-15 6,4-15 8,-1-11 0,-3-2-4,-3-3-6,-2-3-4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5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25300 47000 570,'-49'-19'104,"4"13"-19,3 12-19,3 13-20,-4 9-12,-8 6-7,-10 7-6,-9 6-7,-7 3-4,-3 0-1,-3 0-3,-2 0-2,-1-2-1,3-3-3,3-3 0,4-2-3,2-1-1,4 3 1,3 3-1,3 4 1,7-1-1,14-3 0,11-3 1,14-2-1,14-6 1,20-6 1,18-6 3,20-6 1,11-4 1,7 1-1,6-1 0,7 1-1,0 1-1,-2 3 0,-3 3 0,-3 4-1,-2 1-4,0 0-8,0 0-9,0 0-8,-2 1-5,-3 4-5,-3 3-3,-2 3-4,-8-4 1,-8-8 7,-10-10 6,-9-9 7,-4-5 3,4 0 0,3 0 0,3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6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27300 47300 428,'0'-47'4,"0"6"8,0 7 8,0 6 8,-7 13 8,-11 23 8,-14 22 9,-11 22 9,-9 10-3,-3 1-12,-3-1-13,-2 1-13,0-1-8,7 1-5,6-1-4,7 1-4,4-4-3,3-6 0,3-6-1,4-6 0,4-4-1,6 1-4,7-1-2,6 1-4,7-6 1,10-8 3,10-10 3,9-9 4,4-4 1,1 4 0,-1 3 0,1 3-1,-1-1 2,1-2 0,-1-3 1,1-3 1,-1-2 1,1 0-1,-1 0 0,1 0 0,1-5 5,3-9 9,3-10 10,4-8 9,-3-9 3,-5-6-6,-7-6-5,-5-6-6,-8-7-3,-5-6-4,-7-6-2,-5-6-3,-4-2-4,0 3-4,0 3-6,0 4-5,0 4-6,0 6-8,0 7-6,0 6-8,0 4-3,0 4-2,0 3-1,0 3 0,4 6 1,10 9 6,10 10 6,9 10 5,4 4 2,1 0-2,-1 0-2,1 0-2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6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28050 46750 445,'45'-46'1,"-9"10"4,-10 10 3,-8 9 3,-6 12 11,1 16 20,-1 15 20,1 17 19,-3 13 3,-2 13-14,-3 12-14,-3 13-14,-2 7-12,0 4-8,0 3-8,0 3-9,-4-1-9,-5-2-6,-7-3-7,-5-3-8,-3-7-7,4-9-9,3-10-7,3-8-8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6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28150 47850 656,'46'-71'-2,"-5"10"-5,-7 10-4,-5 9-5,-4 6 8,0 3 18,0 3 20,0 4 19,0 4 6,0 6-5,0 7-6,0 6-6,1 3-6,4 0-7,3 0-5,3 0-8,1 0-3,1 0-3,-1 0-1,1 0-2,-1 0-7,1 0-10,-1 0-10,1 0-10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6"/>
    </inkml:context>
    <inkml:brush xml:id="br0">
      <inkml:brushProperty name="width" value="0.05673" units="cm"/>
      <inkml:brushProperty name="height" value="0.05673" units="cm"/>
      <inkml:brushProperty name="color" value="#F2395B"/>
    </inkml:brush>
  </inkml:definitions>
  <inkml:trace contextRef="#ctx0" brushRef="#br0">29400 46150 387,'-24'-25'5,"4"0"9,3 0 10,3 0 9,3 9 10,3 19 8,3 19 10,4 19 9,-1 13-1,-3 10-11,-3 10-11,-2 9-12,-1 12-7,3 16-4,3 15-5,4 17-3,-1 10-5,-3 6-7,-3 7-5,-2 6-8,-1 1-3,3-3-2,3-3-1,4-2-1,-1 0-5,-3 7-7,-3 6-9,-2 7-7,-1-3-3,3-8 1,3-10 0,4-9 2,-1-10 2,-3-9 3,-3-10 3,-2-8 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3"/>
    </inkml:context>
    <inkml:brush xml:id="br0">
      <inkml:brushProperty name="width" value="0.05634" units="cm"/>
      <inkml:brushProperty name="height" value="0.05634" units="cm"/>
    </inkml:brush>
  </inkml:definitions>
  <inkml:trace contextRef="#ctx0" brushRef="#br0">12950 11850 390,'-22'-19'32,"6"13"12,7 12 12,6 13 11,3 7 1,0 4-10,0 3-11,0 3-10,0 6-6,0 9-2,0 10-1,0 10-1,0 2-3,0-3-4,0-3-4,0-2-4,0 6-4,0 20-3,0 18-4,0 20-4,0 8-4,0 1-3,0-1-4,0 1-3,0 7-5,0 16-3,0 15-5,0 17-5,1 2 0,4-9 4,3-10 2,3-8 4,-1-17 1,-2-21-3,-3-22-1,-3-22-2,-1-16-4,4-9-4,3-10-5,3-8-5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27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29900 48150 438,'26'-90'42,"4"23"1,3 22 1,3 22 0,1 10-1,1 1-6,-1-1-4,1 1-6,-1 1-3,1 3-3,-1 3-3,1 4-3,-3 5-3,-2 10-2,-3 10-5,-3 9-2,-6 6-3,-5 3-1,-7 3-2,-5 4-1,-8 2-3,-5 4-3,-7 3-4,-5 3-3,-6-1-1,-3-2 0,-3-3 1,-2-3 1,0-4 7,7-3 14,6-3 15,7-2 13,8-6 5,14-6-5,11-6-5,14-6-4,11-6-4,14-2-2,11-3-2,14-3-2,5-2-2,1 0-4,-1 0-4,1 0-2,-1-2-5,1-3-4,-1-3-4,1-2-4,-3-3-3,-2 1-2,-3-1 0,-3 1-2,-4-1 0,-3 1-1,-3-1 0,-2 1 1,-6-3-9,-6-2-14,-6-3-16,-6-3-14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0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22550 53100 545,'-27'28'95,"-3"6"-22,-3 7-22,-2 6-22,-5 3-14,-2 0-3,-3 0-4,-3 0-3,-1-2-2,4-3 0,3-3 1,3-2 1,3-6-2,3-6-5,3-6-4,4-6-4,8-2-2,17 3 2,15 3 1,16 4 1,15-3 2,16-5 1,15-7 2,17-5 2,2-8 0,-9-5 0,-10-7 0,-8-5 1,-9-1 0,-6 6 2,-6 7 1,-6 6 1,-7-2 6,-6-9 8,-6-10 9,-6-8 8,-7-6 1,-6 1-8,-6-1-7,-6 1-7,-4-1-4,1 1-3,-1-1-2,1 1-1,-3-4-7,-2-6-8,-3-6-10,-3-6-8,1-4-7,6 1-2,7-1-3,6 1-3,7 4-3,10 9-2,10 10-2,9 10-2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1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23650 52250 569,'-2'-46'5,"-3"10"10,-3 10 10,-2 9 10,-1 9 5,3 9 0,3 10 0,4 10 0,2 10-2,4 13-7,3 12-4,3 13-6,-1 9-4,-2 6-2,-3 7-4,-3 6-1,-4 7-3,-3 10-2,-3 10 0,-2 9-2,-3 2-3,1-2-1,-1-3-3,1-3-3,1-9-6,3-11-8,3-14-10,4-11-8,4-17-9,6-18-7,7-19-7,6-18-7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1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23700 53500 705,'23'-91'29,"-3"19"1,-3 19-1,-2 19 1,2 7 0,9-3-2,10-3-1,10-2-1,4 2-4,0 9-4,0 10-5,0 10-4,-2 4-5,-3 0-8,-3 0-6,-2 0-6,-5 1-3,-2 4 3,-3 3 2,-3 3 2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24650 51700 508,'-22'-41'81,"6"19"-13,7 19-14,6 19-13,3 13-9,0 10-2,0 10-4,0 9-2,-2 9-3,-3 9-1,-3 10 0,-2 10-2,-3 8-1,1 10-3,-1 10-3,1 9-1,1 6-5,3 3-7,3 3-6,4 4-6,1 1-7,0 0-11,0 0-9,0 0-10,0-13 0,0-24 8,0-26 8,0-24 8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1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25300 53200 577,'0'-41'8,"0"19"16,0 19 15,0 19 17,0 13 4,0 10-5,0 10-6,0 9-6,0 9-7,0 9-9,0 10-10,0 10-8,0 4-11,0 0-11,0 0-11,0 0-11,-2-7-10,-3-11-11,-3-14-10,-2-11-10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2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20900 55100 515,'-93'0'0,"17"0"0,15 0 0,16 0 0,7 0 1,1 0 1,-1 0 3,1 0 1,13 0 8,29 0 17,28 0 15,28 0 16,21-2 2,17-3-11,15-3-10,16-2-12,16-3-7,20 1-4,18-1-4,20 1-3,17-3-3,20-2 0,18-3-1,20-3-1,6-1-1,-2 4-2,-3 3-2,-3 3-1,-2 3-7,0 3-9,0 3-10,0 4-9,-7 2-6,-11 4 0,-14 3 0,-11 3-1,-18 3 0,-22 3 0,-22 3 0,-21 4-1,-26-3 4,-28-5 7,-28-7 6,-27-5 7,-15-3 2,0 4 1,0 3-2,0 3 1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2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23450 56050 518,'-47'-2'5,"6"-3"10,7-3 10,6-2 11,1 2 4,-3 9 0,-3 10-2,-2 10 0,-5 8-3,-2 10-8,-3 10-7,-3 9-6,-2 2-5,0-2-2,0-3-1,0-3-2,0-4 0,0-3-1,0-3-1,0-2 0,3-5-3,6-2-3,7-3-3,6-3-5,10-4 0,17-3 3,15-3 3,16-2 3,12-3 2,9 1 2,10-1 1,10 1 1,4-3 1,0-2-1,0-3-1,0-3 1,-5-2-1,-9 0 1,-10 0 1,-8 0 0,-8-4 1,-2-5 2,-3-7 2,-3-5 1,-4-11 3,-3-11 1,-3-14 3,-2-11 1,-6-6 0,-6 4-6,-6 3-3,-6 3-6,-2 3-5,3 3-10,3 3-8,4 4-9,4 2-5,6 4-2,7 3-1,6 3-2,4 4-3,4 7-3,3 6-4,3 7-3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2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24050 55750 499,'21'-19'10,"-5"13"17,-7 12 18,-5 13 19,-3 9 4,4 6-11,3 7-9,3 6-10,-2 9-6,-6 13-4,-6 12-4,-6 13-3,-6 10-5,-2 10-4,-3 10-4,-3 9-5,1-8-7,6-25-8,7-25-9,6-25-8,3-10-8,0 7-9,0 6-8,0 7-9,0-12-1,0-28 6,0-28 5,0-27 5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2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24050 56750 660,'1'-71'2,"4"10"4,3 10 4,3 9 4,3 6 5,3 3 4,3 3 6,4 4 5,2 2 0,4 4-1,3 3-3,3 3-2,1 1-3,1 1-5,-1-1-4,1 1-4,-1-1-7,1 1-11,-1-1-10,1 1-9,-3 1-4,-2 3 3,-3 3 4,-3 4 4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5"/>
    </inkml:context>
    <inkml:brush xml:id="br0">
      <inkml:brushProperty name="width" value="0.04469" units="cm"/>
      <inkml:brushProperty name="height" value="0.04469" units="cm"/>
    </inkml:brush>
  </inkml:definitions>
  <inkml:trace contextRef="#ctx0" brushRef="#br0">13850 13300 492,'21'25'87,"-5"0"-20,-7 0-22,-5 0-20,-9 9-11,-9 19-2,-10 19-3,-8 19-1,-6 5-2,1-5-1,-1-7-3,1-5-1,8-20-7,20-31-11,18-31-11,20-31-11,5-13 0,-6 6 10,-6 7 11,-6 6 10,-4 9 11,1 13 8,-1 12 10,1 13 9,1 4-2,3-3-14,3-3-14,4-2-13,2-8-6,4-8 1,3-10 2,3-9 1,-1-2 2,-2 6 4,-3 7 1,-3 6 4,-2 3 3,0 0 4,0 0 4,0 0 5,0-4 0,0-5-2,0-7-3,0-5-2,-4 6 4,-5 23 10,-7 22 10,-5 22 10,3 4-2,17-12-15,15-13-16,16-12-15,4-10-9,-6-6 0,-6-6 0,-6-6-2,-9-9 1,-8-8 3,-10-10 1,-9-9 3,-5-2 3,0 6 3,0 7 3,0 6 4,-5 6 4,-9 6 7,-10 7 7,-8 6 6,-4 4 3,3 4-3,3 3-3,4 3-2,1 3-1,0 3-2,0 3 0,0 4-1,10-4-8,23-9-16,22-10-17,22-8-16,8-9-6,-2-6 4,-3-6 3,-3-6 3,-4-6 4,-3-2 3,-3-3 3,-2-3 3,-6-4 3,-6-3 4,-6-3 3,-6-2 3,-6-1 2,-2 3 3,-3 3 0,-3 4 2,-2 2 3,0 4 3,0 3 2,0 3 4,1 10 14,4 20 25,3 18 26,3 20 25,-1 13 2,-2 9-19,-3 10-21,-3 10-19,-1 7-17,4 6-10,3 7-12,3 6-12,3 9-3,3 13 3,3 12 4,4 13 4,-1-5-14,-3-22-28,-3-22-29,-2-21-30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3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24850 55600 457,'-2'-49'2,"-3"4"4,-3 3 4,-2 3 5,-1 10 8,3 20 15,3 18 14,4 20 16,-1 14 1,-3 14-11,-3 11-9,-2 14-11,-3 11-8,1 14-4,-1 11-4,1 14-5,-3 8-5,-2 7-5,-3 6-7,-3 7-5,-1 4-4,4 3-3,3 3-4,3 4-2,3-7-6,3-16-8,3-15-10,4-15-8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3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25200 56500 574,'25'-49'3,"0"4"8,0 3 6,0 3 8,0 3 2,0 3-1,0 3-2,0 4-1,-2 13 3,-3 26 9,-3 24 8,-2 26 8,-8 15-3,-8 6-12,-10 7-14,-9 6-13,-4-4-12,4-11-7,3-14-9,3-11-8,14-11-3,25-5 3,25-7 3,25-5 3,15-12 3,7-16 4,6-15 5,7-15 4,0-7 0,-2 3-7,-3 3-5,-3 4-6,-10 1-6,-16 0-6,-15 0-6,-15 0-6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3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28000 54000 453,'-13'-19'12,"26"13"24,24 12 24,26 13 25,13 9 2,4 6-16,3 7-17,3 6-18,-1 1-10,-2-3-5,-3-3-5,-3-2-4,-4-1-4,-3 3-2,-3 3-2,-2 4-4,-6-1 1,-6-3 1,-6-3 1,-6-2 1,-6-1-2,-2 3-6,-3 3-7,-3 4-6,-12 4-1,-18 6 6,-19 7 6,-18 6 5,-15 3 2,-9 0-2,-10 0-1,-8 0-2,-6 0-3,1 0-5,-1 0-4,1 0-4,1-2-7,3-3-8,3-3-7,4-2-8,7-8-4,13-8 1,12-10 0,13-9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4"/>
    </inkml:context>
    <inkml:brush xml:id="br0">
      <inkml:brushProperty name="width" value="0.05594" units="cm"/>
      <inkml:brushProperty name="height" value="0.05594" units="cm"/>
      <inkml:brushProperty name="color" value="#F2395B"/>
    </inkml:brush>
  </inkml:definitions>
  <inkml:trace contextRef="#ctx0" brushRef="#br0">30550 53750 393,'1'-38'131,"4"26"-19,3 24-20,3 26-19,1 24-15,1 26-11,-1 24-11,1 26-10,-1 19-9,1 17-6,-1 15-8,1 16-6,-3 18-7,-2 22-8,-3 22-9,-3 23-6,-2 22-4,0 26 3,0 24 2,0 26 2,-2-24-5,-3-72-14,-3-72-14,-2-71-15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0:36"/>
    </inkml:context>
    <inkml:brush xml:id="br0">
      <inkml:brushProperty name="width" value="0.05725" units="cm"/>
      <inkml:brushProperty name="height" value="0.05725" units="cm"/>
      <inkml:brushProperty name="color" value="#F2395B"/>
    </inkml:brush>
  </inkml:definitions>
  <inkml:trace contextRef="#ctx0" brushRef="#br0">33350 27950 384,'-46'-41'10,"10"19"19,10 19 20,9 19 20,10 19 4,14 23-13,11 22-12,14 22-13,8 13-7,7 7-5,6 6-3,7 7-4,0 2-2,-2 1-2,-3-1 0,-3 1-1,-2 5-2,0 14 0,0 11-2,0 14-1,-2 2-2,-3-6 0,-3-6-1,-2-6-2,-5-12 0,-2-15-2,-3-15-1,-3-16-1,1-13 1,6-9 2,7-10 2,6-8 3,4-11 1,4-8-1,3-10 1,3-9 0,9-16-1,16-22 2,15-22-1,17-21 2,27-45-1,41-65-3,40-65-1,42-66-3,42-55-4,48-44-10,47-43-9,47-44-9,-2 6-1,-50 56 5,-50 57 6,-50 56 6,-43 48-9,-33 41-22,-35 40-21,-34 42-23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19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49950 26550 435,'-7'-40'12,"-11"23"23,-14 22 23,-11 22 24,-7 15 3,0 9-16,0 10-15,0 10-17,0 5-10,0 4-3,0 3-3,0 3-5,0 4-2,0 7-3,0 6-2,0 7-3,-2 5-3,-3 7-1,-3 6-4,-2 7-2,0-6-4,7-15-5,6-15-5,7-16-6,10-21-9,16-24-12,15-26-13,17-24-12,7-20 0,0-11 13,0-14 13,0-11 13,1-6 5,4 4 0,3 3-2,3 3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19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49750 26700 422,'26'-21'6,"4"10"12,3 10 12,3 9 12,1 13 7,1 20 2,-1 18 1,1 20 2,-4 10-3,-6 3-8,-6 3-8,-6 4-8,-6 5-5,-2 10-3,-3 10-3,-3 9-3,-2 2-1,0-2 0,0-3-1,0-3-1,0-7-6,0-9-12,0-10-14,0-8-13,0-12-9,0-12-7,0-13-7,0-12-6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19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49250 28100 544,'-104'-25'53,"45"0"4,43 0 2,45 0 3,36 0-3,32 0-11,31 0-9,32 0-11,0 3-8,-27 6-4,-28 7-6,-28 6-6,-17 1-17,-2-3-30,-3-3-30,-3-2-30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20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61750 26700 431,'-46'-40'13,"10"23"27,10 22 27,9 22 26,6 13 4,3 7-19,3 6-19,4 7-19,2 2-13,4 1-6,3-1-5,3 1-7,-1 4-4,-2 9-2,-3 10-2,-3 10-4,-2 2-2,0-3-6,0-3-5,0-2-4,0-6-2,0-6 1,0-6 2,0-6 2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20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61900 26550 438,'50'-91'33,"0"19"3,0 19 3,0 19 3,1 12 1,4 6-2,3 7-3,3 6-3,-2 4-3,-6 4-5,-6 3-7,-6 3-4,-10 9-6,-12 16-3,-13 15-4,-12 17-4,-16 11-4,-19 10-2,-18 10-4,-19 9-3,-7-1-2,7-8-2,6-10-2,7-9-3,5-12 0,7-11 1,6-14 0,7-11 1,15-14 5,25-11 11,25-14 10,25-11 10,18-7 6,14 0 1,11 0 1,14 0 1,0 4 0,-8 10-2,-10 10-1,-9 9-2,-10 7-1,-9 7-1,-10 6 0,-8 7-1,-9 7-1,-6 9 0,-6 10-2,-6 10-1,-7 5-1,-6 4-1,-6 3-3,-6 3-1,-9 1-1,-8 1-2,-10-1-1,-9 1-1,-12-1-2,-11 1 0,-14-1-2,-11 1-1,-12-6-2,-9-8-6,-10-10-4,-8-9-5,-6-9-5,1-5-7,-1-7-7,1-5-6,12-8 0,25-5 9,25-7 7,25-5 8,12-4-1,1 0-10,-1 0-10,1 0-9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9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49950 1000 488,'-27'29'50,"-3"10"-2,-3 10-4,-2 9-2,-9 9-2,-12 9 2,-13 10 1,-12 10 1,-10 8-2,-6 10-7,-6 10-6,-6 9-7,-2 6-6,3 3-6,3 3-5,4 4-7,1 1-3,0 0 2,0 0 1,0 0 0,9-11-2,19-22-8,19-22-6,19-21-6,9-17-14,0-8-17,0-10-18,0-9-18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6"/>
    </inkml:context>
    <inkml:brush xml:id="br0">
      <inkml:brushProperty name="width" value="0.04621" units="cm"/>
      <inkml:brushProperty name="height" value="0.04621" units="cm"/>
    </inkml:brush>
  </inkml:definitions>
  <inkml:trace contextRef="#ctx0" brushRef="#br0">12150 18250 476,'-2'-41'35,"-3"19"11,-3 19 11,-2 19 11,-1 18 0,3 19-10,3 19-11,4 19-10,-3 18-7,-5 19-4,-7 19-4,-5 19-4,-4 18-7,0 19-11,0 19-10,0 19-10,1 7-9,4-3-7,3-3-7,3-2-6,3-20 0,3-34 8,3-35 8,4-33 7,1-25 0,0-11-7,0-14-8,0-11-7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3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13400 33150 499,'-69'-35'66,"13"32"-6,12 31-6,13 32-6,6 15-7,0 0-5,0 0-8,0 0-5,-4 7-5,-5 17 0,-7 15-1,-5 16-2,-6 5-1,-3-2-3,-3-3-3,-2-3-2,-3 1-2,1 6 2,-1 7 1,1 6 2,1-2-2,3-9-3,3-10-4,4-8-2,4-8-6,6-2-6,7-3-8,6-3-6,12-24-10,19-44-9,19-43-12,19-44-10,5-18 0,-5 10 8,-7 10 10,-5 9 9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3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13500 33500 433,'1'-38'9,"4"26"20,3 24 19,3 26 19,1 15 4,1 6-12,-1 7-11,1 6-12,1 4-7,3 4-3,3 3-3,4 3-4,-1 3-2,-3 3-3,-3 3-2,-2 4-2,-3 5-1,1 10 1,-1 10-1,1 9 1,-3 6-2,-2 3-4,-3 3-6,-3 4-4,-2 1-5,0 0-5,0 0-5,0 0-5,0-7-4,0-11-4,0-14-3,0-11-5,-2-14 0,-3-11 0,-3-14 1,-2-11 1,-5-14 0,-2-11 0,-3-14 0,-3-11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4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12600 35400 616,'-25'-25'1,"0"0"4,0 0 3,0 0 3,1 0 7,4 0 11,3 0 11,3 0 11,10 3 2,20 6-7,18 7-6,20 6-7,16 1-7,16-3-10,15-3-10,17-2-8,8-1-11,4 3-12,3 3-12,3 4-11,-11-1-8,-25-3-1,-25-3 0,-25-2-2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6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13000 46150 461,'-24'-46'2,"4"10"3,3 10 2,3 9 4,3 10 11,3 14 17,3 11 18,4 14 18,1 14 2,0 20-14,0 18-12,0 20-15,0 11-8,0 7-5,0 6-5,0 7-4,0-1-6,0-6-6,0-6-5,0-6-5,-2-7-7,-3-6-7,-3-6-7,-2-6-6,-1-9-4,3-8 1,3-10 0,4-9 0,1-18-3,0-24-5,0-26-7,0-24-6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6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12950 46200 443,'1'-52'1,"4"-3"1,3-3 3,3-2 1,3-1 4,3 3 5,3 3 6,4 4 6,4 4 2,6 6-1,7 7-2,6 6 0,4 6-1,4 6-1,3 7-1,3 6 0,-1 6-1,-2 6-3,-3 7-1,-3 6-2,-7 7-3,-9 10-1,-10 10-3,-8 9-2,-6 4 0,1 1 0,-1-1 2,1 1 1,-9 4-4,-15 9-7,-15 10-7,-16 10-8,-7-1-4,4-9 0,3-10-1,3-8 1,-1-8 0,-2-2 1,-3-3 0,-3-3 1,1-7 2,6-9 3,7-10 2,6-8 2,10-8 7,17-2 9,15-3 8,16-3 10,12-4 3,9-3-2,10-3-3,10-2-3,5-1-2,4 3 0,3 3-1,3 4-1,-4 4-1,-8 6-2,-10 7-2,-9 6-2,-9 6-1,-5 6 0,-7 7 1,-5 6-1,-6 1 0,-3-3-1,-3-3-2,-2-2 0,-9 2-1,-12 9 1,-13 10 0,-12 10 1,-10 4-2,-6 0-4,-6 0-4,-6 0-6,-9 0 0,-8 0-1,-10 0 2,-9 0 0,-4-7-2,4-11-8,3-14-7,3-11-7,6-14-6,9-11-5,10-14-4,10-11-4,8-9-2,10-3 3,10-3 1,9-2 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8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20700 39200 492,'-102'1'10,"47"4"21,47 3 20,48 3 20,28 1 4,14 1-11,11-1-12,14 1-11,8-3-9,7-2-4,6-3-6,7-3-6,-3-4-5,-8-3-7,-10-3-8,-9-2-6,-12-3-8,-11 1-6,-14-1-7,-11 1-6,-12 5-8,-9 14-7,-10 11-7,-8 14-7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21800 39600 493,'-47'0'4,"6"0"8,7 0 8,6 0 7,6 4 8,6 10 7,7 10 7,6 9 7,3 10-2,0 14-10,0 11-9,0 14-11,-2 14-5,-3 20-1,-3 18-2,-2 20-1,-5 14-2,-2 14-3,-3 11-2,-3 14-3,-1-1-6,4-12-14,3-13-11,3-12-13,4-21-7,7-28-3,6-28-3,7-27-3,4-20 0,3-9 3,3-10 2,4-8 3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23700 39400 446,'-25'-25'4,"0"0"8,0 0 9,0 0 8,0 3 5,0 6 3,0 7 1,0 6 3,0 10-1,0 17-4,0 15-5,0 16-4,0 9-3,0 3 0,0 3 0,0 4-1,-4 4-2,-5 6-3,-7 7-2,-5 6-3,-4 7-3,0 10 0,0 10-1,0 9-2,0 7-3,0 7-4,0 6-6,0 7-5,4-7-8,10-19-7,10-18-10,9-19-8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23550 39550 411,'21'-25'3,"-5"0"8,-7 0 8,-5 0 7,-4 6 8,0 13 7,0 12 7,0 13 8,1 12 1,4 13-8,3 12-7,3 13-7,3 9-5,3 6-2,3 7-3,4 6-3,-1 6-3,-3 6-3,-3 7-3,-2 6-4,-3 4-4,1 4-4,-1 3-6,1 3-5,-1-4-6,1-8-4,-1-10-6,1-9-6,-1-10-5,1-9-5,-1-10-5,1-8-6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23000 40950 689,'-111'-24'5,"28"4"13,28 3 14,29 3 14,36 1 5,48 1-4,47-1-6,47 1-4,13-1-11,-18 1-18,-19-1-19,-18 1-17,-18-3-14,-16-2-9,-15-3-8,-15-3-10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7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13350 19250 553,'-4'98'140,"-5"-3"-32,-7-3-32,-5-2-33,-4-8-20,0-8-10,0-10-9,0-9-10,9-18-11,19-24-15,19-26-14,19-24-15,10-13-1,4 0 13,3 0 12,3 0 12,-4 6 9,-8 13 7,-10 12 5,-9 13 6,-9 9 8,-5 6 9,-7 7 8,-5 6 9,-4 3 2,0 0-4,0 0-4,0 0-5,7-10-10,17-18-16,15-19-15,16-18-16,4-7-6,-6 6 2,-6 7 3,-6 6 3,-6 4 4,-2 4 5,-3 3 7,-3 3 5,-2 1 8,0 1 11,0-1 10,0 1 10,0-3 1,0-2-11,0-3-10,0-3-10,0 1-7,0 6-1,0 7-3,0 6-2,-2 6 2,-3 6 8,-3 7 5,-2 6 8,-5 4 7,-2 4 8,-3 3 8,-3 3 9,-2 1 3,0 1 1,0-1-1,0 1 1,6-7-12,13-12-23,12-13-21,13-12-24,2-10-10,-5-6 2,-7-6 1,-5-6 2,-9-2 8,-9 3 14,-10 3 16,-8 4 15,-8 2 7,-2 4 1,-3 3 2,-3 3 0,8-4-13,23-8-28,22-10-26,22-9-29,5-2-5,-8 6 13,-10 7 16,-9 6 13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25150 39550 441,'-24'-61'11,"4"28"20,3 28 22,3 29 20,-1 19 5,-2 14-13,-3 11-13,-3 14-13,-6 7-7,-5 3-3,-7 3-2,-5 4-3,-6 8-4,-3 17-6,-3 15-6,-2 16-6,-3 7-3,1 1-1,-1-1-1,1 1-2,7-15-8,16-28-15,15-28-15,17-27-14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6036" units="cm"/>
      <inkml:brushProperty name="height" value="0.06036" units="cm"/>
      <inkml:brushProperty name="color" value="#F2395B"/>
    </inkml:brush>
  </inkml:definitions>
  <inkml:trace contextRef="#ctx0" brushRef="#br0">25100 39850 364,'0'-38'10,"0"26"20,0 24 20,0 26 20,1 16 4,4 10-12,3 10-13,3 9-12,1 4-10,1 1-4,-1-1-5,1 1-6,1-4-3,3-6 0,3-6 0,4-6-1,5-18-7,10-28-14,10-28-15,9-27-15,7-23-5,7-16 2,6-15 4,7-15 1,-3-6 5,-8 7 4,-10 6 5,-9 7 4,-9 8 6,-5 14 5,-7 11 6,-5 14 5,-6 7 6,-3 3 7,-3 3 7,-2 4 7,-3 15 9,1 28 16,-1 28 13,1 29 14,-3 15 0,-2 3-16,-3 3-14,-3 4-16,-1 4-11,4 6-7,3 7-7,3 6-6,1 7-6,1 10-1,-1 10-3,1 9-3,-1-2-9,1-12-17,-1-13-17,1-12-17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27100 39400 542,'-24'-24'5,"4"4"10,3 3 10,3 3 11,6 1 6,9 1 3,10-1 4,10 1 4,13 1-3,19 3-7,19 3-9,19 4-8,9 1-8,0 0-6,0 0-8,0 0-6,-5 0-2,-9 0 3,-10 0 3,-8 0 3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27400 39850 385,'-44'4'26,"13"10"14,12 10 14,13 9 12,7 9 1,4 9-13,3 10-13,3 10-12,-2 10-5,-6 13 1,-6 12 1,-6 13 3,-6 9-1,-2 6-4,-3 7-4,-3 6-3,-2-5-3,0-16-2,0-15-3,0-15-2,3-12-4,6-6-7,7-6-7,6-6-5,13-9-4,23-8-1,22-10 0,22-9 0,12-9 0,3-5 2,3-7 3,4-5 1,-1-4 3,-3 0 2,-3 0 3,-2 0 1,-5 0-1,-2 0-8,-3 0-7,-3 0-7,-7 0-8,-9 0-9,-10 0-10,-8 0-10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27700 41100 555,'-25'-50'5,"0"0"10,0 0 10,0 0 10,7 3 7,17 6 4,15 7 4,16 6 3,18 6-2,22 6-9,22 7-8,23 6-9,11 3-10,4 0-8,3 0-11,3 0-9,-10 0-16,-21 0-22,-22 0-21,-22 0-23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0"/>
    </inkml:context>
    <inkml:brush xml:id="br0">
      <inkml:brushProperty name="width" value="0.04491" units="cm"/>
      <inkml:brushProperty name="height" value="0.04491" units="cm"/>
    </inkml:brush>
  </inkml:definitions>
  <inkml:trace contextRef="#ctx0" brushRef="#br0">13500 37650 489,'-66'-10'94,"19"32"-18,19 31-17,19 32-18,10 18-9,4 6-3,3 7-2,3 6-3,-1-2-2,-2-9-3,-3-10-3,-3-8-2,-1 0-2,4 14-1,3 11-1,3 14-1,1-7-2,1-25-2,-1-25-2,1-25-2,-3 0-2,-2 25-1,-3 25 1,-3 25-1,-2 14-2,0 3-1,0 3-4,0 4-1,0 2-1,0 4 1,0 3 1,0 3 1,0-1-1,0-2-2,0-3-2,0-3-2,0-6-3,0-5-1,0-7-3,0-5-2,0-8-2,0-5 1,0-7-1,0-5 0,0-9 0,0-9 1,0-10 0,0-8 0,0-9 1,0-6 0,0-6 2,0-6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1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12800 42100 533,'-18'-16'26,"17"19"7,15 19 8,16 19 7,7 12 0,1 6-6,-1 7-6,1 6-7,-3 6-4,-2 6-2,-3 7-2,-3 6-2,-2 3-3,0 0-1,0 0-4,0 0-1,-2-4-3,-3-5 0,-3-7-3,-2-5 0,-5-8-2,-2-5-3,-3-7-2,-3-5-2,1-8 0,6-5-1,7-7 0,6-5 0,7-15 0,10-22 0,10-22-1,9-21 0,10-23-3,14-21-6,11-22-5,14-22-6,3-8-4,-2 6-4,-3 7-3,-3 6-4,-10 13-2,-16 23 0,-15 22-1,-15 22-1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1"/>
    </inkml:context>
    <inkml:brush xml:id="br0">
      <inkml:brushProperty name="width" value="0.03048" units="cm"/>
      <inkml:brushProperty name="height" value="0.03048" units="cm"/>
    </inkml:brush>
  </inkml:definitions>
  <inkml:trace contextRef="#ctx0" brushRef="#br0">10500 39150 721,'-32'-47'28,"39"6"7,36 7 9,39 6 9,14 6-3,-5 6-14,-7 7-13,-5 6-13,-6 3-12,-3 0-7,-3 0-8,-2 0-8,-8 1-4,-8 4-2,-10 3 0,-9 3-2,-9 3-1,-5 3-2,-7 3-3,-5 4-2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113" units="cm"/>
      <inkml:brushProperty name="height" value="0.03113" units="cm"/>
    </inkml:brush>
  </inkml:definitions>
  <inkml:trace contextRef="#ctx0" brushRef="#br0">11000 39300 706,'-44'26'76,"13"4"-14,12 3-16,13 3-13,6 6-10,0 9-4,0 10-4,0 10-4,0 2-4,0-3-6,0-3-4,0-2-6,0-5 0,0-2 3,0-3 3,0-3 4,3-10-4,6-16-13,7-15-11,6-15-11,1-11-8,-3-2-2,-3-3-1,-2-3-2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192" units="cm"/>
      <inkml:brushProperty name="height" value="0.03192" units="cm"/>
    </inkml:brush>
  </inkml:definitions>
  <inkml:trace contextRef="#ctx0" brushRef="#br0">11600 39200 689,'-66'51'81,"19"4"-16,19 3-17,19 3-17,9 1-9,0 1-4,0-1-2,0 1-3,0-3-4,0-2-3,0-3-4,0-3-4,0-4-5,0-3-7,0-3-6,0-2-8,3-8-5,6-8-7,7-10-6,6-9-7,1-7 1,-3-3 8,-3-3 8,-2-2 7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7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15400 18700 403,'26'-27'0,"4"-3"0,3-3 0,3-2 0,-2-1 0,-6 3 2,-6 3 1,-6 4 1,-7 11 13,-6 23 26,-6 22 26,-6 22 25,-2 19 5,3 20-20,3 18-17,4 20-19,1 5-12,0-6-8,0-6-6,0-6-6,4 5-14,10 20-18,10 18-20,9 20-18,2-9-11,-2-34-6,-3-35-4,-3-33-4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355" units="cm"/>
      <inkml:brushProperty name="height" value="0.03355" units="cm"/>
    </inkml:brush>
  </inkml:definitions>
  <inkml:trace contextRef="#ctx0" brushRef="#br0">12000 39300 655,'20'-41'20,"-9"19"8,-10 19 9,-8 19 7,-4 13 2,3 10-7,3 10-5,4 9-7,1 4-4,0 1-5,0-1-5,0 1-4,-2-1-4,-3 1-3,-3-1-4,-2 1-4,-3-3-8,1-2-16,-1-3-15,1-3-15,-3-4-5,-2-3 6,-3-3 8,-3-2 5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10850 40650 586,'-55'1'4,"-9"4"6,-10 3 7,-8 3 8,2-1 1,16-2-2,15-3-3,17-3-3,13-2 2,13 0 7,12 0 6,13 0 7,16-4 0,23-5-7,22-7-6,22-5-6,12-4-6,3 0-6,3 0-5,4 0-7,18-2-5,34-3-5,35-3-6,35-2-6,-11 2-1,-52 9 5,-53 10 3,-53 10 5,-27 2-6,0-3-17,0-3-16,0-2-18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4"/>
    </inkml:context>
    <inkml:brush xml:id="br0">
      <inkml:brushProperty name="width" value="0.02672" units="cm"/>
      <inkml:brushProperty name="height" value="0.02672" units="cm"/>
    </inkml:brush>
  </inkml:definitions>
  <inkml:trace contextRef="#ctx0" brushRef="#br0">17100 34500 823,'-43'-2'2,"17"-3"3,15-3 5,16-2 2,12-1 1,9 3-6,10 3-3,10 4-6,5 2-1,4 4 0,3 3 1,3 3 1,4 4 1,7 7-1,6 6 0,7 7-1,2 2 1,1 1-1,-1-1 0,1 1-1,1 1 0,3 3-1,3 3-1,4 4-2,-3 1 0,-5 0 2,-7 0 1,-5 0 2,-4 1 0,0 4 0,0 3 1,0 3 0,-4 1 1,-5 1 1,-7-1 2,-5 1 0,-1 2 2,6 7 2,7 6 2,6 7 2,3-3-1,0-8 0,0-10-2,0-9-1,1-7 0,4-3-1,3-3 0,3-2 0,1-3 0,1 1 0,-1-1 0,1 1 0,-1-3 1,1-2-2,-1-3 0,1-3 0,-1 1 0,1 6 0,-1 7 1,1 6 1,-3 1-1,-2-3-2,-3-3-1,-3-2-2,-4-3-1,-3 1 0,-3-1 0,-2 1 0,-5-1-1,-2 1 0,-3-1 0,-3 1 0,-6-3 0,-5-2 2,-7-3 1,-5-3 1,-4-2 0,0 0-1,0 0-1,0 0-1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6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19500 32300 531,'117'21'99,"-16"-5"-32,-15-7-31,-15-5-32,-14-4-17,-8 0 0,-10 0-2,-9 0 1,-9 4 3,-5 10 11,-7 10 9,-5 9 10,-8 6 3,-5 3 0,-7 3-2,-5 4-1,-1 1 0,6 0 2,7 0 3,6 0 2,3 0-1,0 0-2,0 0-3,0 0-3,-2 0-3,-3 0-2,-3 0-3,-2 0-3,-1 0-4,3 0-6,3 0-5,4 0-6,-1-2-6,-3-3-6,-3-3-6,-2-2-8,-1-3-1,3 1 1,3-1 1,4 1 2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6"/>
    </inkml:context>
    <inkml:brush xml:id="br0">
      <inkml:brushProperty name="width" value="0.03665" units="cm"/>
      <inkml:brushProperty name="height" value="0.03665" units="cm"/>
    </inkml:brush>
  </inkml:definitions>
  <inkml:trace contextRef="#ctx0" brushRef="#br0">19250 34200 600,'-41'-2'71,"19"-3"-9,19-3-8,19-2-8,15-1-8,13 3-3,12 3-6,13 4-5,10 1-4,10 0-7,10 0-6,9 0-7,6 0-8,3 0-12,3 0-13,4 0-11,-10 0-3,-22 0 8,-22 0 7,-21 0 7,-14 0 1,-2 0-8,-3 0-8,-3 0-7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7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21550 35200 538,'-27'-44'43,"-3"13"-5,-3 12-4,-2 13-4,-5 9-3,-2 6-1,-3 7-2,-3 6-2,-1 4-1,4 4-1,3 3-1,3 3-1,4 4-2,7 7 0,6 6-2,7 7-1,2-1-2,1-6-2,-1-6-3,1-6-2,2-2-2,7 3-2,6 3-3,7 4-2,5-4-1,7-9 1,6-10 1,7-8 1,4-8-4,3-2-5,3-3-7,4-3-6,2-9-3,4-11 2,3-14 2,3-11 1,1-14 1,1-11-3,-1-14-1,1-11-1,-6-6-1,-8 4 2,-10 3 2,-9 3 2,-7 7 2,-3 14 1,-3 11 2,-2 14 1,-5 19 17,-2 29 32,-3 28 34,-3 28 32,-2 14 4,0 0-22,0 0-23,0 0-24,-2 1-15,-3 4-7,-3 3-8,-2 3-8,-3-1-7,1-2-7,-1-3-6,1-3-7,-1-18-10,1-31-13,-1-31-12,1-31-12,2-23 1,7-11 17,6-14 16,7-11 17,2 0 10,1 17 3,-1 15 5,1 16 3,-1 10 7,1 7 7,-1 6 9,1 7 8,1 4 7,3 3 8,3 3 7,4 4 7,1 1-3,0 0-14,0 0-14,0 0-14,0 0-10,0 0-5,0 0-7,0 0-6,0 0-5,0 0-5,0 0-5,0 0-5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22450 34750 573,'0'-41'30,"0"19"9,0 19 12,0 19 9,0 16 0,0 17-9,0 15-10,0 16-9,-5 12-9,-9 9-4,-10 10-7,-8 10-4,-4 0-7,3-5-8,3-7-7,4-5-8,4-12-7,6-16-8,7-15-8,6-15-8,6-17 0,6-15 9,7-15 7,6-16 8,1-10 3,-3-3 0,-3-3-2,-2-2-1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302" units="cm"/>
      <inkml:brushProperty name="height" value="0.0302" units="cm"/>
    </inkml:brush>
  </inkml:definitions>
  <inkml:trace contextRef="#ctx0" brushRef="#br0">22600 35500 728,'45'-38'12,"-9"26"9,-10 24 12,-8 26 9,-9 16 2,-6 10-7,-6 10-8,-6 9-7,-4 2-6,1-2-6,-1-3-4,1-3-7,1-9-5,3-11-5,3-14-7,4-11-5,4-9-5,6-3-5,7-3-4,6-2-4,1-1 3,-3 3 11,-3 3 12,-2 4 11,-6 4 6,-6 6 0,-6 7-1,-6 6 1,-7 3-2,-6 0-3,-6 0-3,-6 0-3,-1-5-4,7-9-4,6-10-4,7-8-3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23650 35350 558,'-24'95'111,"4"-9"-24,3-10-26,3-8-23,1-4-14,1 3-2,-1 3-2,1 4-1,1-4-2,3-9-3,3-10-1,4-8-2,5-9-6,10-6-14,10-6-11,9-6-13,7-13-4,7-19 6,6-18 5,7-19 5,-1-10 1,-6 1-5,-6-1-5,-6 1-5,-9 2 0,-8 7 5,-10 6 6,-9 7 5,-5 4 7,0 3 9,0 3 9,0 4 9,4 2 8,10 4 7,10 3 7,9 3 8,6 6-3,3 9-13,3 10-11,4 10-12,-6 7-5,-11 6 1,-14 7 3,-11 6 2,-7 4 0,0 4-1,0 3-3,0 3-2,-2-4-2,-3-8 1,-3-10-2,-2-9 1,3-5-6,14 0-10,11 0-11,14 0-10,7-4-1,3-5 6,3-7 7,4-5 6,2-14 3,4-18-4,3-19-2,3-18-4,-4-4 1,-8 13 1,-10 12 3,-9 13 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25250 35100 527,'20'-18'39,"-9"17"13,-10 15 11,-8 16 13,-6 15-3,1 16-14,-1 15-15,1 17-16,1 19-10,3 26-5,3 24-6,4 26-6,1 2-7,0-18-8,0-19-8,0-18-8,0-17-11,0-11-15,0-14-14,0-11-15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8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13150 25900 515,'-24'-41'101,"4"19"-19,3 19-18,3 19-19,1 15-13,1 13-4,-1 12-5,1 13-5,-3 7-4,-2 4 1,-3 3-1,-3 3 0,1-4-2,6-8-2,7-10-2,6-9-4,6-9-5,6-5-10,7-7-10,6-5-11,6-11-3,6-11 3,7-14 2,6-11 2,1-11 3,-3-5 4,-3-7 2,-2-5 3,-5-6 4,-2-3 4,-3-3 4,-3-2 4,-6-3 3,-5 1 3,-7-1 2,-5 1 4,-6 4 1,-3 9 0,-3 10 1,-2 10 0,-5 4 0,-2 0-3,-3 0-3,-3 0-3,-7 9-9,-9 19-14,-10 19-16,-8 19-14,0 5-7,14-5 4,11-7 3,14-5 2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0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16800 44850 560,'-41'-2'11,"19"-3"23,19-3 21,19-2 24,12-5 1,6-2-17,7-3-18,6-3-17,13-7-12,23-9-4,22-10-5,22-8-5,13-8-1,7-2 0,6-3 1,7-3 0,0-1-1,-2 4-1,-3 3-4,-3 3-1,-4 3-3,-3 3 0,-3 3-3,-2 4 0,-5 1-2,-2 0-2,-3 0-1,-3 0-1,1-2-1,6-3 2,7-3 1,6-2 1,-1-1 0,-5 3 0,-7 3-1,-5 4 0,-9 2 0,-9 4 0,-10 3 0,-8 3 0,-8 3 0,-2 3 0,-3 3-2,-3 4-1,-7 1 0,-9 0 1,-10 0 1,-8 0 1,-8 1-1,-2 4-3,-3 3-2,-3 3-3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0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21050 42550 598,'185'0'95,"-27"0"-22,-28 0-22,-28 0-23,-18 1-13,-6 4-3,-6 3-3,-6 3-5,-7 3 0,-6 3 1,-6 3 2,-6 4 2,-9 2 0,-8 4 0,-10 3 0,-9 3 0,-9 3 0,-5 3-1,-7 3-1,-5 4 1,-14 11-2,-18 23 0,-19 22-1,-18 22 0,-14 13-10,-5 7-16,-7 6-17,-5 7-16,8-14-5,26-30 8,24-32 9,26-30 7,10-17 4,-3 1-2,-3-1-1,-2 1-1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2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18550 46250 489,'-5'-52'5,"-9"-3"10,-10-3 10,-8-2 11,-4 5 4,3 16-1,3 15-1,4 17-1,-1 11-3,-3 10-6,-3 10-6,-2 9-6,-3 10-4,1 14-1,-1 11-2,1 14-2,1 2 0,3-6 0,3-6 1,4-6 0,4-7-1,6-6-2,7-6-3,6-6-3,4-4-2,4 1-1,3-1-2,3 1 0,6-3-1,9-2 0,10-3-1,10-3 1,8-9 1,10-11 0,10-14 2,9-11 0,6-17-1,3-18-5,3-19-4,4-18-6,-4-10-2,-9 0-2,-10 0-2,-8 0 0,-11 3-1,-8 6 4,-10 7 3,-9 6 2,-7 9 4,-3 13 4,-3 12 5,-2 13 3,-6 18 13,-6 26 21,-6 24 21,-6 26 21,-2 12 2,3 0-17,3 0-17,4 0-16,-1 3-14,-3 6-7,-3 7-8,-2 6-8,-3-4-7,1-11-7,-1-14-7,1-11-7,4-28-6,9-40-4,10-40-6,10-41-4,4-18 3,0 7 13,0 6 12,0 7 13,-2 8 10,-3 14 9,-3 11 8,-2 14 9,-1 8 3,3 7-3,3 6-2,4 7-2,1 4 0,0 3 4,0 3 4,0 4 3,1 1-1,4 0-5,3 0-5,3 0-6,1 0-9,1 0-14,-1 0-14,1 0-15,-6-5-4,-8-9 5,-10-10 6,-9-8 4,-5-9 6,0-6 6,0-6 6,0-6 6,-2-2 4,-3 3 3,-3 3 2,-2 4 3,-1 4 2,3 6 2,3 7 2,4 6 2,2 12 10,4 19 17,3 19 18,3 19 17,-1 13 4,-2 10-11,-3 10-10,-3 9-11,-2 10-8,0 14-5,0 11-7,0 14-6,-4 8-5,-5 7-3,-7 6-3,-5 7-4,-1-12-7,6-28-14,7-28-12,6-27-14,4-26-4,4-22 1,3-22 3,3-21 2,9-31-1,16-36-2,15-39-2,17-36-4,2-7 4,-9 25 9,-10 25 8,-8 25 9,-9 21 10,-6 20 10,-6 18 9,-6 20 11,-6 21 9,-2 25 8,-3 25 9,-3 25 8,-4 14 0,-3 3-9,-3 3-9,-2 4-9,-1-7-8,3-16-5,3-15-5,4-15-6,5-14-4,10-8-5,10-10-4,9-9-4,6-7-2,3-3 0,3-3 0,4-2 0,-1-1 1,-3 3 3,-3 3 1,-2 4 3,-8 8 1,-8 17 1,-10 15 3,-9 16 0,-12 10 2,-11 7 1,-14 6 0,-11 7 0,-7-3 1,0-8-1,0-10 0,0-9 0,6-15-7,13-18-14,12-19-14,13-18-13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2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21300 45900 531,'18'-21'25,"-11"10"5,-14 10 5,-11 9 4,-6 13 3,4 20-3,3 18-1,3 20-2,3 6-3,3-2-3,3-3-4,4-3-4,2-6-3,4-5-2,3-7-1,3-5-4,9-17-3,16-24-9,15-26-6,17-24-7,3-21-6,-5-16-1,-7-15-3,-5-15-2,-11-4-1,-11 9-1,-14 10 0,-11 10 0,-11 11 3,-5 17 6,-7 15 8,-5 16 7,-4 7 7,0 1 9,0-1 8,0 1 7,10 4 3,23 9-3,22 10-4,22 10-3,7 0-4,-6-5-4,-6-7-4,-6-5-4,-7 0-3,-6 10 0,-6 10-1,-6 9 0,-6 6-1,-2 3 2,-3 3 2,-3 4 0,-6 2 1,-5 4-3,-7 3 0,-5 3-3,3-7-5,17-15-8,15-15-9,16-16-9,9-15-3,3-11 6,3-14 3,4-11 6,1-6 1,0 4 1,0 3 1,0 3 1,-2 3-1,-3 3-2,-3 3-1,-2 4-1,-6-1-2,-6-3-1,-6-3-2,-6-2-2,-4 0 1,1 7 4,-1 6 3,1 7 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2"/>
    </inkml:context>
    <inkml:brush xml:id="br0">
      <inkml:brushProperty name="width" value="0.04846" units="cm"/>
      <inkml:brushProperty name="height" value="0.04846" units="cm"/>
    </inkml:brush>
  </inkml:definitions>
  <inkml:trace contextRef="#ctx0" brushRef="#br0">22800 45400 453,'-2'-41'25,"-3"19"14,-3 19 15,-2 19 13,-3 15 3,1 13-8,-1 12-9,1 13-9,1 12-7,3 13-5,3 12-7,4 13-4,2 15-8,4 19-8,3 19-9,3 19-8,3 13-8,3 10-8,3 10-7,4 9-8,-1-19-1,-3-47 4,-3-47 5,-2-46 4,-3-26-2,1-3-8,-1-3-8,1-2-8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3"/>
    </inkml:context>
    <inkml:brush xml:id="br0">
      <inkml:brushProperty name="width" value="0.03577" units="cm"/>
      <inkml:brushProperty name="height" value="0.03577" units="cm"/>
    </inkml:brush>
  </inkml:definitions>
  <inkml:trace contextRef="#ctx0" brushRef="#br0">17650 42300 614,'-21'-30'7,"10"-9"13,10-10 12,9-8 14,6-1 2,3 9-6,3 10-8,4 10-7,11 2-3,23-3-1,22-3-1,22-2 0,8-1-3,-2 3-7,-3 3-5,-3 4-7,-7 4-6,-9 6-8,-10 7-8,-8 6-8,-11 7-4,-8 10 2,-10 10 0,-9 9 0,-10 4-1,-9 1-3,-10-1-5,-8 1-3,-6-3 1,1-2 8,-1-3 7,1-3 8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3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18400 42300 650,'-90'6'11,"23"13"17,22 12 17,22 13 17,12 12 3,3 13-13,3 12-12,4 13-12,2-2-13,4-16-12,3-15-12,3-15-12,6-15-13,9-12-9,10-13-12,10-12-10,-1-9 0,-9-2 11,-10-3 10,-8-3 11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3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18750 42300 646,'-24'-18'10,"4"17"18,3 15 20,3 16 18,3 9 2,3 3-14,3 3-16,4 4-15,2 1-10,4 0-7,3 0-7,3 0-6,-1 3-9,-2 6-11,-3 7-10,-3 6-12,-2-4-1,0-11 6,0-14 7,0-11 7,-2-7 2,-3 0 0,-3 0-2,-2 0-1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4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17500 43650 608,'-130'-27'47,"41"-3"-1,40-3-2,42-2 0,38-3-4,38 1-5,37-1-4,38 1-5,27-1-3,20 1-4,18-1-3,20 1-2,0 4-8,-15 9-9,-15 10-12,-16 10-10,-23 2-13,-27-3-13,-28-3-15,-28-2-14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13"/>
    </inkml:context>
    <inkml:brush xml:id="br0">
      <inkml:brushProperty name="width" value="0.02828" units="cm"/>
      <inkml:brushProperty name="height" value="0.02828" units="cm"/>
      <inkml:brushProperty name="color" value="#00BFF3"/>
    </inkml:brush>
  </inkml:definitions>
  <inkml:trace contextRef="#ctx0" brushRef="#br0">71050 17950 777,'228'-118'93,"-44"17"-25,-43 15-25,-44 16-25,-27 9-23,-9 3-23,-10 3-23,-8 4-22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8"/>
    </inkml:context>
    <inkml:brush xml:id="br0">
      <inkml:brushProperty name="width" value="0.03406" units="cm"/>
      <inkml:brushProperty name="height" value="0.03406" units="cm"/>
    </inkml:brush>
  </inkml:definitions>
  <inkml:trace contextRef="#ctx0" brushRef="#br0">14050 26150 645,'48'23'45,"-3"-3"1,-3-3 2,-2-2 2,-3-3-2,1 1-8,-1-1-7,1 1-8,-1-1-10,1 1-10,-1-1-13,1 1-11,-3-1-8,-2 1-7,-3-1-6,-3 1-6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19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49950 26550 435,'-7'-40'12,"-11"23"23,-14 22 23,-11 22 24,-7 15 3,0 9-16,0 10-15,0 10-17,0 5-10,0 4-3,0 3-3,0 3-5,0 4-2,0 7-3,0 6-2,0 7-3,-2 5-3,-3 7-1,-3 6-4,-2 7-2,0-6-4,7-15-5,6-15-5,7-16-6,10-21-9,16-24-12,15-26-13,17-24-12,7-20 0,0-11 13,0-14 13,0-11 13,1-6 5,4 4 0,3 3-2,3 3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19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49750 26700 422,'26'-21'6,"4"10"12,3 10 12,3 9 12,1 13 7,1 20 2,-1 18 1,1 20 2,-4 10-3,-6 3-8,-6 3-8,-6 4-8,-6 5-5,-2 10-3,-3 10-3,-3 9-3,-2 2-1,0-2 0,0-3-1,0-3-1,0-7-6,0-9-12,0-10-14,0-8-13,0-12-9,0-12-7,0-13-7,0-12-6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19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49250 28100 544,'-104'-25'53,"45"0"4,43 0 2,45 0 3,36 0-3,32 0-11,31 0-9,32 0-11,0 3-8,-27 6-4,-28 7-6,-28 6-6,-17 1-17,-2-3-30,-3-3-30,-3-2-30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20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61750 26700 431,'-46'-40'13,"10"23"27,10 22 27,9 22 26,6 13 4,3 7-19,3 6-19,4 7-19,2 2-13,4 1-6,3-1-5,3 1-7,-1 4-4,-2 9-2,-3 10-2,-3 10-4,-2 2-2,0-3-6,0-3-5,0-2-4,0-6-2,0-6 1,0-6 2,0-6 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20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61900 26550 438,'50'-91'33,"0"19"3,0 19 3,0 19 3,1 12 1,4 6-2,3 7-3,3 6-3,-2 4-3,-6 4-5,-6 3-7,-6 3-4,-10 9-6,-12 16-3,-13 15-4,-12 17-4,-16 11-4,-19 10-2,-18 10-4,-19 9-3,-7-1-2,7-8-2,6-10-2,7-9-3,5-12 0,7-11 1,6-14 0,7-11 1,15-14 5,25-11 11,25-14 10,25-11 10,18-7 6,14 0 1,11 0 1,14 0 1,0 4 0,-8 10-2,-10 10-1,-9 9-2,-10 7-1,-9 7-1,-10 6 0,-8 7-1,-9 7-1,-6 9 0,-6 10-2,-6 10-1,-7 5-1,-6 4-1,-6 3-3,-6 3-1,-9 1-1,-8 1-2,-10-1-1,-9 1-1,-12-1-2,-11 1 0,-14-1-2,-11 1-1,-12-6-2,-9-8-6,-10-10-4,-8-9-5,-6-9-5,1-5-7,-1-7-7,1-5-6,12-8 0,25-5 9,25-7 7,25-5 8,12-4-1,1 0-10,-1 0-10,1 0-9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3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13400 33150 499,'-69'-35'66,"13"32"-6,12 31-6,13 32-6,6 15-7,0 0-5,0 0-8,0 0-5,-4 7-5,-5 17 0,-7 15-1,-5 16-2,-6 5-1,-3-2-3,-3-3-3,-2-3-2,-3 1-2,1 6 2,-1 7 1,1 6 2,1-2-2,3-9-3,3-10-4,4-8-2,4-8-6,6-2-6,7-3-8,6-3-6,12-24-10,19-44-9,19-43-12,19-44-10,5-18 0,-5 10 8,-7 10 10,-5 9 9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3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13500 33500 433,'1'-38'9,"4"26"20,3 24 19,3 26 19,1 15 4,1 6-12,-1 7-11,1 6-12,1 4-7,3 4-3,3 3-3,4 3-4,-1 3-2,-3 3-3,-3 3-2,-2 4-2,-3 5-1,1 10 1,-1 10-1,1 9 1,-3 6-2,-2 3-4,-3 3-6,-3 4-4,-2 1-5,0 0-5,0 0-5,0 0-5,0-7-4,0-11-4,0-14-3,0-11-5,-2-14 0,-3-11 0,-3-14 1,-2-11 1,-5-14 0,-2-11 0,-3-14 0,-3-11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4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12600 35400 616,'-25'-25'1,"0"0"4,0 0 3,0 0 3,1 0 7,4 0 11,3 0 11,3 0 11,10 3 2,20 6-7,18 7-6,20 6-7,16 1-7,16-3-10,15-3-10,17-2-8,8-1-11,4 3-12,3 3-12,3 4-11,-11-1-8,-25-3-1,-25-3 0,-25-2-2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6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13000 46150 461,'-24'-46'2,"4"10"3,3 10 2,3 9 4,3 10 11,3 14 17,3 11 18,4 14 18,1 14 2,0 20-14,0 18-12,0 20-15,0 11-8,0 7-5,0 6-5,0 7-4,0-1-6,0-6-6,0-6-5,0-6-5,-2-7-7,-3-6-7,-3-6-7,-2-6-6,-1-9-4,3-8 1,3-10 0,4-9 0,1-18-3,0-24-5,0-26-7,0-24-6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6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12950 46200 443,'1'-52'1,"4"-3"1,3-3 3,3-2 1,3-1 4,3 3 5,3 3 6,4 4 6,4 4 2,6 6-1,7 7-2,6 6 0,4 6-1,4 6-1,3 7-1,3 6 0,-1 6-1,-2 6-3,-3 7-1,-3 6-2,-7 7-3,-9 10-1,-10 10-3,-8 9-2,-6 4 0,1 1 0,-1-1 2,1 1 1,-9 4-4,-15 9-7,-15 10-7,-16 10-8,-7-1-4,4-9 0,3-10-1,3-8 1,-1-8 0,-2-2 1,-3-3 0,-3-3 1,1-7 2,6-9 3,7-10 2,6-8 2,10-8 7,17-2 9,15-3 8,16-3 10,12-4 3,9-3-2,10-3-3,10-2-3,5-1-2,4 3 0,3 3-1,3 4-1,-4 4-1,-8 6-2,-10 7-2,-9 6-2,-9 6-1,-5 6 0,-7 7 1,-5 6-1,-6 1 0,-3-3-1,-3-3-2,-2-2 0,-9 2-1,-12 9 1,-13 10 0,-12 10 1,-10 4-2,-6 0-4,-6 0-4,-6 0-6,-9 0 0,-8 0-1,-10 0 2,-9 0 0,-4-7-2,4-11-8,3-14-7,3-11-7,6-14-6,9-11-5,10-14-4,10-11-4,8-9-2,10-3 3,10-3 1,9-2 4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8"/>
    </inkml:context>
    <inkml:brush xml:id="br0">
      <inkml:brushProperty name="width" value="0.04641" units="cm"/>
      <inkml:brushProperty name="height" value="0.04641" units="cm"/>
    </inkml:brush>
  </inkml:definitions>
  <inkml:trace contextRef="#ctx0" brushRef="#br0">15200 24500 474,'-22'-8'50,"6"34"16,7 35 14,6 35 15,3 25-5,0 20-21,0 18-24,0 20-22,1 25-16,4 35-7,3 35-8,3 34-8,-2 6-3,-6-22 2,-6-22 3,-6-21 2,-4-28-11,1-30-24,-1-32-23,1-30-25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8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20700 39200 492,'-102'1'10,"47"4"21,47 3 20,48 3 20,28 1 4,14 1-11,11-1-12,14 1-11,8-3-9,7-2-4,6-3-6,7-3-6,-3-4-5,-8-3-7,-10-3-8,-9-2-6,-12-3-8,-11 1-6,-14-1-7,-11 1-6,-12 5-8,-9 14-7,-10 11-7,-8 14-7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21800 39600 493,'-47'0'4,"6"0"8,7 0 8,6 0 7,6 4 8,6 10 7,7 10 7,6 9 7,3 10-2,0 14-10,0 11-9,0 14-11,-2 14-5,-3 20-1,-3 18-2,-2 20-1,-5 14-2,-2 14-3,-3 11-2,-3 14-3,-1-1-6,4-12-14,3-13-11,3-12-13,4-21-7,7-28-3,6-28-3,7-27-3,4-20 0,3-9 3,3-10 2,4-8 3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9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23700 39400 446,'-25'-25'4,"0"0"8,0 0 9,0 0 8,0 3 5,0 6 3,0 7 1,0 6 3,0 10-1,0 17-4,0 15-5,0 16-4,0 9-3,0 3 0,0 3 0,0 4-1,-4 4-2,-5 6-3,-7 7-2,-5 6-3,-4 7-3,0 10 0,0 10-1,0 9-2,0 7-3,0 7-4,0 6-6,0 7-5,4-7-8,10-19-7,10-18-10,9-19-8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9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23550 39550 411,'21'-25'3,"-5"0"8,-7 0 8,-5 0 7,-4 6 8,0 13 7,0 12 7,0 13 8,1 12 1,4 13-8,3 12-7,3 13-7,3 9-5,3 6-2,3 7-3,4 6-3,-1 6-3,-3 6-3,-3 7-3,-2 6-4,-3 4-4,1 4-4,-1 3-6,1 3-5,-1-4-6,1-8-4,-1-10-6,1-9-6,-1-10-5,1-9-5,-1-10-5,1-8-6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9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23000 40950 689,'-111'-24'5,"28"4"13,28 3 14,29 3 14,36 1 5,48 1-4,47-1-6,47 1-4,13-1-11,-18 1-18,-19-1-19,-18 1-17,-18-3-14,-16-2-9,-15-3-8,-15-3-10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39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25150 39550 441,'-24'-61'11,"4"28"20,3 28 22,3 29 20,-1 19 5,-2 14-13,-3 11-13,-3 14-13,-6 7-7,-5 3-3,-7 3-2,-5 4-3,-6 8-4,-3 17-6,-3 15-6,-2 16-6,-3 7-3,1 1-1,-1-1-1,1 1-2,7-15-8,16-28-15,15-28-15,17-27-14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40"/>
    </inkml:context>
    <inkml:brush xml:id="br0">
      <inkml:brushProperty name="width" value="0.06036" units="cm"/>
      <inkml:brushProperty name="height" value="0.06036" units="cm"/>
      <inkml:brushProperty name="color" value="#F2395B"/>
    </inkml:brush>
  </inkml:definitions>
  <inkml:trace contextRef="#ctx0" brushRef="#br0">25100 39850 364,'0'-38'10,"0"26"20,0 24 20,0 26 20,1 16 4,4 10-12,3 10-13,3 9-12,1 4-10,1 1-4,-1-1-5,1 1-6,1-4-3,3-6 0,3-6 0,4-6-1,5-18-7,10-28-14,10-28-15,9-27-15,7-23-5,7-16 2,6-15 4,7-15 1,-3-6 5,-8 7 4,-10 6 5,-9 7 4,-9 8 6,-5 14 5,-7 11 6,-5 14 5,-6 7 6,-3 3 7,-3 3 7,-2 4 7,-3 15 9,1 28 16,-1 28 13,1 29 14,-3 15 0,-2 3-16,-3 3-14,-3 4-16,-1 4-11,4 6-7,3 7-7,3 6-6,1 7-6,1 10-1,-1 10-3,1 9-3,-1-2-9,1-12-17,-1-13-17,1-12-17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40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27100 39400 542,'-24'-24'5,"4"4"10,3 3 10,3 3 11,6 1 6,9 1 3,10-1 4,10 1 4,13 1-3,19 3-7,19 3-9,19 4-8,9 1-8,0 0-6,0 0-8,0 0-6,-5 0-2,-9 0 3,-10 0 3,-8 0 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40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27400 39850 385,'-44'4'26,"13"10"14,12 10 14,13 9 12,7 9 1,4 9-13,3 10-13,3 10-12,-2 10-5,-6 13 1,-6 12 1,-6 13 3,-6 9-1,-2 6-4,-3 7-4,-3 6-3,-2-5-3,0-16-2,0-15-3,0-15-2,3-12-4,6-6-7,7-6-7,6-6-5,13-9-4,23-8-1,22-10 0,22-9 0,12-9 0,3-5 2,3-7 3,4-5 1,-1-4 3,-3 0 2,-3 0 3,-2 0 1,-5 0-1,-2 0-8,-3 0-7,-3 0-7,-7 0-8,-9 0-9,-10 0-10,-8 0-10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4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27700 41100 555,'-25'-50'5,"0"0"10,0 0 10,0 0 10,7 3 7,17 6 4,15 7 4,16 6 3,18 6-2,22 6-9,22 7-8,23 6-9,11 3-10,4 0-8,3 0-11,3 0-9,-10 0-16,-21 0-22,-22 0-21,-22 0-23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19"/>
    </inkml:context>
    <inkml:brush xml:id="br0">
      <inkml:brushProperty name="width" value="0.03339" units="cm"/>
      <inkml:brushProperty name="height" value="0.03339" units="cm"/>
    </inkml:brush>
  </inkml:definitions>
  <inkml:trace contextRef="#ctx0" brushRef="#br0">16150 25850 658,'-49'139'154,"4"-22"-46,3-22-45,3-21-46,3-15-28,3-6-7,3-6-9,4-6-9,11-13-5,23-19-4,22-18-3,22-19-4,5-7 4,-8 7 10,-10 6 12,-9 7 10,-7 5 15,-3 7 17,-3 6 17,-2 7 17,3-4-2,14-12-23,11-13-24,14-12-22,3-7-12,-2 1-1,-3-1-1,-3 1-1,-6 4 4,-5 9 8,-7 10 8,-5 10 7,-8 8 21,-5 10 31,-7 10 31,-5 9 31,0-2-5,10-12-43,10-13-42,9-12-43,2-7-19,-2 1 2,-3-1 3,-3 1 3,-2 1 6,0 3 9,0 3 8,0 4 9,-2 2 13,-3 4 18,-3 3 18,-2 3 19,-1-1-2,3-2-21,3-3-21,4-3-21,-6-2-19,-11 0-13,-14 0-16,-11 0-13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0"/>
    </inkml:context>
    <inkml:brush xml:id="br0">
      <inkml:brushProperty name="width" value="0.04491" units="cm"/>
      <inkml:brushProperty name="height" value="0.04491" units="cm"/>
    </inkml:brush>
  </inkml:definitions>
  <inkml:trace contextRef="#ctx0" brushRef="#br0">13500 37650 489,'-66'-10'94,"19"32"-18,19 31-17,19 32-18,10 18-9,4 6-3,3 7-2,3 6-3,-1-2-2,-2-9-3,-3-10-3,-3-8-2,-1 0-2,4 14-1,3 11-1,3 14-1,1-7-2,1-25-2,-1-25-2,1-25-2,-3 0-2,-2 25-1,-3 25 1,-3 25-1,-2 14-2,0 3-1,0 3-4,0 4-1,0 2-1,0 4 1,0 3 1,0 3 1,0-1-1,0-2-2,0-3-2,0-3-2,0-6-3,0-5-1,0-7-3,0-5-2,0-8-2,0-5 1,0-7-1,0-5 0,0-9 0,0-9 1,0-10 0,0-8 0,0-9 1,0-6 0,0-6 2,0-6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1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12800 42100 533,'-18'-16'26,"17"19"7,15 19 8,16 19 7,7 12 0,1 6-6,-1 7-6,1 6-7,-3 6-4,-2 6-2,-3 7-2,-3 6-2,-2 3-3,0 0-1,0 0-4,0 0-1,-2-4-3,-3-5 0,-3-7-3,-2-5 0,-5-8-2,-2-5-3,-3-7-2,-3-5-2,1-8 0,6-5-1,7-7 0,6-5 0,7-15 0,10-22 0,10-22-1,9-21 0,10-23-3,14-21-6,11-22-5,14-22-6,3-8-4,-2 6-4,-3 7-3,-3 6-4,-10 13-2,-16 23 0,-15 22-1,-15 22-1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1"/>
    </inkml:context>
    <inkml:brush xml:id="br0">
      <inkml:brushProperty name="width" value="0.03048" units="cm"/>
      <inkml:brushProperty name="height" value="0.03048" units="cm"/>
    </inkml:brush>
  </inkml:definitions>
  <inkml:trace contextRef="#ctx0" brushRef="#br0">10500 39150 721,'-32'-47'28,"39"6"7,36 7 9,39 6 9,14 6-3,-5 6-14,-7 7-13,-5 6-13,-6 3-12,-3 0-7,-3 0-8,-2 0-8,-8 1-4,-8 4-2,-10 3 0,-9 3-2,-9 3-1,-5 3-2,-7 3-3,-5 4-2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2"/>
    </inkml:context>
    <inkml:brush xml:id="br0">
      <inkml:brushProperty name="width" value="0.03113" units="cm"/>
      <inkml:brushProperty name="height" value="0.03113" units="cm"/>
    </inkml:brush>
  </inkml:definitions>
  <inkml:trace contextRef="#ctx0" brushRef="#br0">11000 39300 706,'-44'26'76,"13"4"-14,12 3-16,13 3-13,6 6-10,0 9-4,0 10-4,0 10-4,0 2-4,0-3-6,0-3-4,0-2-6,0-5 0,0-2 3,0-3 3,0-3 4,3-10-4,6-16-13,7-15-11,6-15-11,1-11-8,-3-2-2,-3-3-1,-2-3-2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2"/>
    </inkml:context>
    <inkml:brush xml:id="br0">
      <inkml:brushProperty name="width" value="0.03192" units="cm"/>
      <inkml:brushProperty name="height" value="0.03192" units="cm"/>
    </inkml:brush>
  </inkml:definitions>
  <inkml:trace contextRef="#ctx0" brushRef="#br0">11600 39200 689,'-66'51'81,"19"4"-16,19 3-17,19 3-17,9 1-9,0 1-4,0-1-2,0 1-3,0-3-4,0-2-3,0-3-4,0-3-4,0-4-5,0-3-7,0-3-6,0-2-8,3-8-5,6-8-7,7-10-6,6-9-7,1-7 1,-3-3 8,-3-3 8,-2-2 7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2"/>
    </inkml:context>
    <inkml:brush xml:id="br0">
      <inkml:brushProperty name="width" value="0.03355" units="cm"/>
      <inkml:brushProperty name="height" value="0.03355" units="cm"/>
    </inkml:brush>
  </inkml:definitions>
  <inkml:trace contextRef="#ctx0" brushRef="#br0">12000 39300 655,'20'-41'20,"-9"19"8,-10 19 9,-8 19 7,-4 13 2,3 10-7,3 10-5,4 9-7,1 4-4,0 1-5,0-1-5,0 1-4,-2-1-4,-3 1-3,-3-1-4,-2 1-4,-3-3-8,1-2-16,-1-3-15,1-3-15,-3-4-5,-2-3 6,-3-3 8,-3-2 5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2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10850 40650 586,'-55'1'4,"-9"4"6,-10 3 7,-8 3 8,2-1 1,16-2-2,15-3-3,17-3-3,13-2 2,13 0 7,12 0 6,13 0 7,16-4 0,23-5-7,22-7-6,22-5-6,12-4-6,3 0-6,3 0-5,4 0-7,18-2-5,34-3-5,35-3-6,35-2-6,-11 2-1,-52 9 5,-53 10 3,-53 10 5,-27 2-6,0-3-17,0-3-16,0-2-18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4"/>
    </inkml:context>
    <inkml:brush xml:id="br0">
      <inkml:brushProperty name="width" value="0.02672" units="cm"/>
      <inkml:brushProperty name="height" value="0.02672" units="cm"/>
    </inkml:brush>
  </inkml:definitions>
  <inkml:trace contextRef="#ctx0" brushRef="#br0">17100 34500 823,'-43'-2'2,"17"-3"3,15-3 5,16-2 2,12-1 1,9 3-6,10 3-3,10 4-6,5 2-1,4 4 0,3 3 1,3 3 1,4 4 1,7 7-1,6 6 0,7 7-1,2 2 1,1 1-1,-1-1 0,1 1-1,1 1 0,3 3-1,3 3-1,4 4-2,-3 1 0,-5 0 2,-7 0 1,-5 0 2,-4 1 0,0 4 0,0 3 1,0 3 0,-4 1 1,-5 1 1,-7-1 2,-5 1 0,-1 2 2,6 7 2,7 6 2,6 7 2,3-3-1,0-8 0,0-10-2,0-9-1,1-7 0,4-3-1,3-3 0,3-2 0,1-3 0,1 1 0,-1-1 0,1 1 0,-1-3 1,1-2-2,-1-3 0,1-3 0,-1 1 0,1 6 0,-1 7 1,1 6 1,-3 1-1,-2-3-2,-3-3-1,-3-2-2,-4-3-1,-3 1 0,-3-1 0,-2 1 0,-5-1-1,-2 1 0,-3-1 0,-3 1 0,-6-3 0,-5-2 2,-7-3 1,-5-3 1,-4-2 0,0 0-1,0 0-1,0 0-1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6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19500 32300 531,'117'21'99,"-16"-5"-32,-15-7-31,-15-5-32,-14-4-17,-8 0 0,-10 0-2,-9 0 1,-9 4 3,-5 10 11,-7 10 9,-5 9 10,-8 6 3,-5 3 0,-7 3-2,-5 4-1,-1 1 0,6 0 2,7 0 3,6 0 2,3 0-1,0 0-2,0 0-3,0 0-3,-2 0-3,-3 0-2,-3 0-3,-2 0-3,-1 0-4,3 0-6,3 0-5,4 0-6,-1-2-6,-3-3-6,-3-3-6,-2-2-8,-1-3-1,3 1 1,3-1 1,4 1 2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6"/>
    </inkml:context>
    <inkml:brush xml:id="br0">
      <inkml:brushProperty name="width" value="0.03665" units="cm"/>
      <inkml:brushProperty name="height" value="0.03665" units="cm"/>
    </inkml:brush>
  </inkml:definitions>
  <inkml:trace contextRef="#ctx0" brushRef="#br0">19250 34200 600,'-41'-2'71,"19"-3"-9,19-3-8,19-2-8,15-1-8,13 3-3,12 3-6,13 4-5,10 1-4,10 0-7,10 0-6,9 0-7,6 0-8,3 0-12,3 0-13,4 0-11,-10 0-3,-22 0 8,-22 0 7,-21 0 7,-14 0 1,-2 0-8,-3 0-8,-3 0-7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0"/>
    </inkml:context>
    <inkml:brush xml:id="br0">
      <inkml:brushProperty name="width" value="0.04168" units="cm"/>
      <inkml:brushProperty name="height" value="0.04168" units="cm"/>
    </inkml:brush>
  </inkml:definitions>
  <inkml:trace contextRef="#ctx0" brushRef="#br0">17550 25350 527,'23'56'144,"-3"13"-35,-3 12-34,-2 13-35,-3 12-19,1 13-2,-1 12-3,1 13-3,-1-1-2,1-11-1,-1-14-2,1-11-2,-1-12-16,1-9-32,-1-10-32,1-8-33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7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21550 35200 538,'-27'-44'43,"-3"13"-5,-3 12-4,-2 13-4,-5 9-3,-2 6-1,-3 7-2,-3 6-2,-1 4-1,4 4-1,3 3-1,3 3-1,4 4-2,7 7 0,6 6-2,7 7-1,2-1-2,1-6-2,-1-6-3,1-6-2,2-2-2,7 3-2,6 3-3,7 4-2,5-4-1,7-9 1,6-10 1,7-8 1,4-8-4,3-2-5,3-3-7,4-3-6,2-9-3,4-11 2,3-14 2,3-11 1,1-14 1,1-11-3,-1-14-1,1-11-1,-6-6-1,-8 4 2,-10 3 2,-9 3 2,-7 7 2,-3 14 1,-3 11 2,-2 14 1,-5 19 17,-2 29 32,-3 28 34,-3 28 32,-2 14 4,0 0-22,0 0-23,0 0-24,-2 1-15,-3 4-7,-3 3-8,-2 3-8,-3-1-7,1-2-7,-1-3-6,1-3-7,-1-18-10,1-31-13,-1-31-12,1-31-12,2-23 1,7-11 17,6-14 16,7-11 17,2 0 10,1 17 3,-1 15 5,1 16 3,-1 10 7,1 7 7,-1 6 9,1 7 8,1 4 7,3 3 8,3 3 7,4 4 7,1 1-3,0 0-14,0 0-14,0 0-14,0 0-10,0 0-5,0 0-7,0 0-6,0 0-5,0 0-5,0 0-5,0 0-5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8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22450 34750 573,'0'-41'30,"0"19"9,0 19 12,0 19 9,0 16 0,0 17-9,0 15-10,0 16-9,-5 12-9,-9 9-4,-10 10-7,-8 10-4,-4 0-7,3-5-8,3-7-7,4-5-8,4-12-7,6-16-8,7-15-8,6-15-8,6-17 0,6-15 9,7-15 7,6-16 8,1-10 3,-3-3 0,-3-3-2,-2-2-1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8"/>
    </inkml:context>
    <inkml:brush xml:id="br0">
      <inkml:brushProperty name="width" value="0.0302" units="cm"/>
      <inkml:brushProperty name="height" value="0.0302" units="cm"/>
    </inkml:brush>
  </inkml:definitions>
  <inkml:trace contextRef="#ctx0" brushRef="#br0">22600 35500 728,'45'-38'12,"-9"26"9,-10 24 12,-8 26 9,-9 16 2,-6 10-7,-6 10-8,-6 9-7,-4 2-6,1-2-6,-1-3-4,1-3-7,1-9-5,3-11-5,3-14-7,4-11-5,4-9-5,6-3-5,7-3-4,6-2-4,1-1 3,-3 3 11,-3 3 12,-2 4 11,-6 4 6,-6 6 0,-6 7-1,-6 6 1,-7 3-2,-6 0-3,-6 0-3,-6 0-3,-1-5-4,7-9-4,6-10-4,7-8-3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8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23650 35350 558,'-24'95'111,"4"-9"-24,3-10-26,3-8-23,1-4-14,1 3-2,-1 3-2,1 4-1,1-4-2,3-9-3,3-10-1,4-8-2,5-9-6,10-6-14,10-6-11,9-6-13,7-13-4,7-19 6,6-18 5,7-19 5,-1-10 1,-6 1-5,-6-1-5,-6 1-5,-9 2 0,-8 7 5,-10 6 6,-9 7 5,-5 4 7,0 3 9,0 3 9,0 4 9,4 2 8,10 4 7,10 3 7,9 3 8,6 6-3,3 9-13,3 10-11,4 10-12,-6 7-5,-11 6 1,-14 7 3,-11 6 2,-7 4 0,0 4-1,0 3-3,0 3-2,-2-4-2,-3-8 1,-3-10-2,-2-9 1,3-5-6,14 0-10,11 0-11,14 0-10,7-4-1,3-5 6,3-7 7,4-5 6,2-14 3,4-18-4,3-19-2,3-18-4,-4-4 1,-8 13 1,-10 12 3,-9 13 2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1:58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25250 35100 527,'20'-18'39,"-9"17"13,-10 15 11,-8 16 13,-6 15-3,1 16-14,-1 15-15,1 17-16,1 19-10,3 26-5,3 24-6,4 26-6,1 2-7,0-18-8,0-19-8,0-18-8,0-17-11,0-11-15,0-14-14,0-11-15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0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16800 44850 560,'-41'-2'11,"19"-3"23,19-3 21,19-2 24,12-5 1,6-2-17,7-3-18,6-3-17,13-7-12,23-9-4,22-10-5,22-8-5,13-8-1,7-2 0,6-3 1,7-3 0,0-1-1,-2 4-1,-3 3-4,-3 3-1,-4 3-3,-3 3 0,-3 3-3,-2 4 0,-5 1-2,-2 0-2,-3 0-1,-3 0-1,1-2-1,6-3 2,7-3 1,6-2 1,-1-1 0,-5 3 0,-7 3-1,-5 4 0,-9 2 0,-9 4 0,-10 3 0,-8 3 0,-8 3 0,-2 3 0,-3 3-2,-3 4-1,-7 1 0,-9 0 1,-10 0 1,-8 0 1,-8 1-1,-2 4-3,-3 3-2,-3 3-3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0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21050 42550 598,'185'0'95,"-27"0"-22,-28 0-22,-28 0-23,-18 1-13,-6 4-3,-6 3-3,-6 3-5,-7 3 0,-6 3 1,-6 3 2,-6 4 2,-9 2 0,-8 4 0,-10 3 0,-9 3 0,-9 3 0,-5 3-1,-7 3-1,-5 4 1,-14 11-2,-18 23 0,-19 22-1,-18 22 0,-14 13-10,-5 7-16,-7 6-17,-5 7-16,8-14-5,26-30 8,24-32 9,26-30 7,10-17 4,-3 1-2,-3-1-1,-2 1-1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2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18550 46250 489,'-5'-52'5,"-9"-3"10,-10-3 10,-8-2 11,-4 5 4,3 16-1,3 15-1,4 17-1,-1 11-3,-3 10-6,-3 10-6,-2 9-6,-3 10-4,1 14-1,-1 11-2,1 14-2,1 2 0,3-6 0,3-6 1,4-6 0,4-7-1,6-6-2,7-6-3,6-6-3,4-4-2,4 1-1,3-1-2,3 1 0,6-3-1,9-2 0,10-3-1,10-3 1,8-9 1,10-11 0,10-14 2,9-11 0,6-17-1,3-18-5,3-19-4,4-18-6,-4-10-2,-9 0-2,-10 0-2,-8 0 0,-11 3-1,-8 6 4,-10 7 3,-9 6 2,-7 9 4,-3 13 4,-3 12 5,-2 13 3,-6 18 13,-6 26 21,-6 24 21,-6 26 21,-2 12 2,3 0-17,3 0-17,4 0-16,-1 3-14,-3 6-7,-3 7-8,-2 6-8,-3-4-7,1-11-7,-1-14-7,1-11-7,4-28-6,9-40-4,10-40-6,10-41-4,4-18 3,0 7 13,0 6 12,0 7 13,-2 8 10,-3 14 9,-3 11 8,-2 14 9,-1 8 3,3 7-3,3 6-2,4 7-2,1 4 0,0 3 4,0 3 4,0 4 3,1 1-1,4 0-5,3 0-5,3 0-6,1 0-9,1 0-14,-1 0-14,1 0-15,-6-5-4,-8-9 5,-10-10 6,-9-8 4,-5-9 6,0-6 6,0-6 6,0-6 6,-2-2 4,-3 3 3,-3 3 2,-2 4 3,-1 4 2,3 6 2,3 7 2,4 6 2,2 12 10,4 19 17,3 19 18,3 19 17,-1 13 4,-2 10-11,-3 10-10,-3 9-11,-2 10-8,0 14-5,0 11-7,0 14-6,-4 8-5,-5 7-3,-7 6-3,-5 7-4,-1-12-7,6-28-14,7-28-12,6-27-14,4-26-4,4-22 1,3-22 3,3-21 2,9-31-1,16-36-2,15-39-2,17-36-4,2-7 4,-9 25 9,-10 25 8,-8 25 9,-9 21 10,-6 20 10,-6 18 9,-6 20 11,-6 21 9,-2 25 8,-3 25 9,-3 25 8,-4 14 0,-3 3-9,-3 3-9,-2 4-9,-1-7-8,3-16-5,3-15-5,4-15-6,5-14-4,10-8-5,10-10-4,9-9-4,6-7-2,3-3 0,3-3 0,4-2 0,-1-1 1,-3 3 3,-3 3 1,-2 4 3,-8 8 1,-8 17 1,-10 15 3,-9 16 0,-12 10 2,-11 7 1,-14 6 0,-11 7 0,-7-3 1,0-8-1,0-10 0,0-9 0,6-15-7,13-18-14,12-19-14,13-18-13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2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21300 45900 531,'18'-21'25,"-11"10"5,-14 10 5,-11 9 4,-6 13 3,4 20-3,3 18-1,3 20-2,3 6-3,3-2-3,3-3-4,4-3-4,2-6-3,4-5-2,3-7-1,3-5-4,9-17-3,16-24-9,15-26-6,17-24-7,3-21-6,-5-16-1,-7-15-3,-5-15-2,-11-4-1,-11 9-1,-14 10 0,-11 10 0,-11 11 3,-5 17 6,-7 15 8,-5 16 7,-4 7 7,0 1 9,0-1 8,0 1 7,10 4 3,23 9-3,22 10-4,22 10-3,7 0-4,-6-5-4,-6-7-4,-6-5-4,-7 0-3,-6 10 0,-6 10-1,-6 9 0,-6 6-1,-2 3 2,-3 3 2,-3 4 0,-6 2 1,-5 4-3,-7 3 0,-5 3-3,3-7-5,17-15-8,15-15-9,16-16-9,9-15-3,3-11 6,3-14 3,4-11 6,1-6 1,0 4 1,0 3 1,0 3 1,-2 3-1,-3 3-2,-3 3-1,-2 4-1,-6-1-2,-6-3-1,-6-3-2,-6-2-2,-4 0 1,1 7 4,-1 6 3,1 7 3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2"/>
    </inkml:context>
    <inkml:brush xml:id="br0">
      <inkml:brushProperty name="width" value="0.04846" units="cm"/>
      <inkml:brushProperty name="height" value="0.04846" units="cm"/>
    </inkml:brush>
  </inkml:definitions>
  <inkml:trace contextRef="#ctx0" brushRef="#br0">22800 45400 453,'-2'-41'25,"-3"19"14,-3 19 15,-2 19 13,-3 15 3,1 13-8,-1 12-9,1 13-9,1 12-7,3 13-5,3 12-7,4 13-4,2 15-8,4 19-8,3 19-9,3 19-8,3 13-8,3 10-8,3 10-7,4 9-8,-1-19-1,-3-47 4,-3-47 5,-2-46 4,-3-26-2,1-3-8,-1-3-8,1-2-8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0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25150 11300 495,'1'-47'3,"4"6"5,3 7 7,3 6 5,3 6 3,3 6 2,3 7 1,4 6 0,4 3 1,6 0-2,7 0-2,6 0-1,1 4-1,-3 10-3,-3 10-1,-2 9-2,-3 9-2,1 9-2,-1 10-2,1 10-1,-4 11-1,-6 17-1,-6 15 1,-6 16-1,-9 13 1,-8 14 0,-10 11 0,-9 14 0,-9 5-2,-5 1-1,-7-1-3,-5 1-2,-1-6 0,6-8 3,7-10 1,6-9 3,6-7 2,6-3 0,7-3 2,6-2 0,3-5 0,0-2-1,0-3-3,0-3-1,4-6-1,10-5-1,10-7-1,9-5-1,6-4-1,3 0-3,3 0-3,4 0-4,2-4-1,4-5-1,3-7-1,3-5-1,1-8-3,1-5-8,-1-7-6,1-5-8,-1-8-3,1-5-3,-1-7-3,1-5-1,-6-8 1,-8-5 5,-10-7 4,-9-5 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3"/>
    </inkml:context>
    <inkml:brush xml:id="br0">
      <inkml:brushProperty name="width" value="0.03577" units="cm"/>
      <inkml:brushProperty name="height" value="0.03577" units="cm"/>
    </inkml:brush>
  </inkml:definitions>
  <inkml:trace contextRef="#ctx0" brushRef="#br0">17650 42300 614,'-21'-30'7,"10"-9"13,10-10 12,9-8 14,6-1 2,3 9-6,3 10-8,4 10-7,11 2-3,23-3-1,22-3-1,22-2 0,8-1-3,-2 3-7,-3 3-5,-3 4-7,-7 4-6,-9 6-8,-10 7-8,-8 6-8,-11 7-4,-8 10 2,-10 10 0,-9 9 0,-10 4-1,-9 1-3,-10-1-5,-8 1-3,-6-3 1,1-2 8,-1-3 7,1-3 8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3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18400 42300 650,'-90'6'11,"23"13"17,22 12 17,22 13 17,12 12 3,3 13-13,3 12-12,4 13-12,2-2-13,4-16-12,3-15-12,3-15-12,6-15-13,9-12-9,10-13-12,10-12-10,-1-9 0,-9-2 11,-10-3 10,-8-3 11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3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18750 42300 646,'-24'-18'10,"4"17"18,3 15 20,3 16 18,3 9 2,3 3-14,3 3-16,4 4-15,2 1-10,4 0-7,3 0-7,3 0-6,-1 3-9,-2 6-11,-3 7-10,-3 6-12,-2-4-1,0-11 6,0-14 7,0-11 7,-2-7 2,-3 0 0,-3 0-2,-2 0-1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04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17500 43650 608,'-130'-27'47,"41"-3"-1,40-3-2,42-2 0,38-3-4,38 1-5,37-1-4,38 1-5,27-1-3,20 1-4,18-1-3,20 1-2,0 4-8,-15 9-9,-15 10-12,-16 10-10,-23 2-13,-27-3-13,-28-3-15,-28-2-14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22:13"/>
    </inkml:context>
    <inkml:brush xml:id="br0">
      <inkml:brushProperty name="width" value="0.02828" units="cm"/>
      <inkml:brushProperty name="height" value="0.02828" units="cm"/>
      <inkml:brushProperty name="color" value="#00BFF3"/>
    </inkml:brush>
  </inkml:definitions>
  <inkml:trace contextRef="#ctx0" brushRef="#br0">71050 17950 777,'228'-118'93,"-44"17"-25,-43 15-25,-44 16-25,-27 9-23,-9 3-23,-10 3-23,-8 4-22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4"/>
    </inkml:context>
    <inkml:brush xml:id="br0">
      <inkml:brushProperty name="width" value="0.04593" units="cm"/>
      <inkml:brushProperty name="height" value="0.04593" units="cm"/>
      <inkml:brushProperty name="color" value="#00BFF3"/>
    </inkml:brush>
  </inkml:definitions>
  <inkml:trace contextRef="#ctx0" brushRef="#br0">54400 31400 478,'-24'-58'58,"4"34"3,3 35 4,3 35 2,1 21-3,1 9-12,-1 10-11,1 10-12,-1 5-7,1 4-3,-1 3-4,1 3-4,-3 9-3,-2 16-2,-3 15-3,-3 17-3,-2 10-2,0 6-4,0 7-2,0 6-4,0-1-3,0-5-2,0-7-3,0-5-3,0-11-1,0-11-1,0-14 0,0-11-2,0-7-1,0 0-1,0 0-3,0 0-2,3-11 1,6-22 4,7-22 3,6-21 4,6-20 1,6-15-4,7-15-2,6-16-4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4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55600 32600 512,'-11'-35'34,"-22"32"7,-22 31 7,-21 32 6,-12 16 0,1 4-12,-1 3-9,1 3-10,-1 1-8,1 1-3,-1-1-4,1 1-4,2-4-2,7-6 0,6-6 0,7-6 0,7-7 0,9-6 1,10-6 0,10-6 1,10-2 1,13 3 1,12 3 2,13 4 2,12-4-1,13-9 0,12-10-1,13-8-1,9-8 0,6-2 0,7-3 1,6-3 0,1-2-2,-3 0-5,-3 0-4,-2 0-6,-6 3-6,-6 6-10,-6 7-9,-6 6-9,-10 4-9,-12 4-7,-13 3-7,-12 3-8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5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56600 33550 574,'-13'-46'44,"26"10"7,24 10 7,26 9 7,15 4-3,6 1-13,7-1-11,6 1-13,1 1-9,-3 3-5,-3 3-5,-2 4-6,-9 2-3,-12 4-5,-13 3-2,-12 3-4,-10 4-9,-6 7-14,-6 6-15,-6 7-15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5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56850 33800 561,'-68'-18'48,"17"17"4,15 15 5,16 16 5,9 10-3,3 7-9,3 6-10,4 7-9,-1 4-9,-3 3-9,-3 3-9,-2 4-7,-3-3-8,1-5-5,-1-7-4,1-5-5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5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57200 33950 572,'20'-38'31,"-9"26"12,-10 24 13,-8 26 12,-4 10-1,3-3-15,3-3-13,4-2-14,1-1-9,0 3-3,0 3-3,0 4-3,0 1-7,0 0-12,0 0-13,0 0-11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1"/>
    </inkml:context>
    <inkml:brush xml:id="br0">
      <inkml:brushProperty name="width" value="0.05592" units="cm"/>
      <inkml:brushProperty name="height" value="0.05592" units="cm"/>
    </inkml:brush>
  </inkml:definitions>
  <inkml:trace contextRef="#ctx0" brushRef="#br0">26200 17600 393,'-47'23'6,"6"-3"11,7-3 12,6-2 11,4 6 4,4 20-3,3 18-4,3 20-3,1 13-3,1 9-1,-1 10-1,1 10-2,-3 8-1,-2 10-1,-3 10-2,-3 9 0,-1 6-3,4 3 0,3 3-3,3 4-1,1-4-1,1-9-2,-1-10-2,1-8-2,2-9-2,7-6 0,6-6-3,7-6-1,2-2-2,1 3 0,-1 3-1,1 4 0,-1 2-1,1 4 0,-1 3-1,1 3 1,-1 1-1,1 1 0,-1-1 1,1 1 0,-1-6 0,1-8 0,-1-10 0,1-9 0,1-9-1,3-5-2,3-7-1,4-5-1,-1-4 0,-3 0-1,-3 0 1,-2 0 1,-5 1-1,-2 4 0,-3 3-1,-3 3-1,-2 1 0,0 1-1,0-1-1,0 1 0,-10 8-2,-18 20-1,-19 18-3,-18 20 0,-14 5-2,-5-6 2,-7-6 0,-5-6 1,0-16-2,10-25-5,10-25-5,9-25-4,7-16-6,7-6-7,6-6-5,7-6-7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5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57550 34050 617,'-66'48'63,"19"-3"-1,19-3-3,19-2-1,9 0-8,0 7-12,0 6-14,0 7-13,0 2-6,0 1 0,0-1-1,0 1 0,-4-3-7,-5-2-12,-7-3-12,-5-3-13,-3-6-9,4-5-7,3-7-6,3-5-6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6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56000 35650 572,'-171'-27'47,"60"-3"5,60-3 7,59-2 6,43-1-3,29 3-12,28 3-11,28 4-11,18 2-11,10 4-9,10 3-9,9 3-9,6 3-7,3 3-2,3 3-3,4 4-3,-18 1 1,-37 0 3,-38 0 3,-37 0 4,-19-2-7,0-3-15,0-3-14,0-2-17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6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59400 33250 569,'-52'-44'67,"47"13"-2,47 12-2,48 13-2,19 4-6,-6-3-11,-6-3-11,-6-2-10,-2-1-9,3 3-8,3 3-9,4 4-7,-7 2-8,-16 4-7,-15 3-8,-15 3-7,-14 6-4,-8 9-4,-10 10-2,-9 10-3,-9 0 1,-5-5 8,-7-7 7,-5-5 6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6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59450 34200 571,'-27'21'0,"-3"-5"0,-3-7 0,-2-5 0,-5-4 0,-2 0 0,-3 0 0,-3 0 0,13 1 12,32 4 23,31 3 23,32 3 24,21-1 2,13-2-19,12-3-17,13-3-19,2-2-15,-5 0-13,-7 0-10,-5 0-13,-9 1-9,-9 4-5,-10 3-6,-8 3-5,-9 3-2,-6 3 2,-6 3 2,-6 4 2,-6-1 4,-2-3 4,-3-3 6,-3-2 4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7"/>
    </inkml:context>
    <inkml:brush xml:id="br0">
      <inkml:brushProperty name="width" value="0.05241" units="cm"/>
      <inkml:brushProperty name="height" value="0.05241" units="cm"/>
      <inkml:brushProperty name="color" value="#00BFF3"/>
    </inkml:brush>
  </inkml:definitions>
  <inkml:trace contextRef="#ctx0" brushRef="#br0">62250 34100 419,'-19'-46'48,"13"10"-2,12 10-1,13 9-2,9 6-3,6 3-8,7 3-7,6 4-7,3 1-4,0 0 0,0 0-2,0 0 1,0 0-1,0 0 0,0 0 0,0 0 1,3 0 0,6 0 3,7 0 2,6 0 3,7 0-1,10 0-2,10 0-3,9 0-2,9-2-2,9-3-1,10-3 0,10-2-2,5-1-2,4 3-4,3 3-3,3 4-5,-5 1-2,-12 0 0,-13 0 0,-12 0 0,1 1-1,16 4 1,15 3-1,17 3 0,2 1 2,-9 1 0,-10-1 2,-8 1 1,-8-3 0,-2-2 1,-3-3 0,-3-3 1,-1-2-1,4 0-1,3 0-1,3 0 0,1 0-2,1 0 1,-1 0-2,1 0 0,-1 0 0,1 0 0,-1 0 0,1 0-1,-3 0 0,-2 0-3,-3 0-1,-3 0-3,-7 0-2,-9 0 0,-10 0-2,-8 0-1,-12-2-1,-12-3-3,-13-3-3,-12-2-3,-12-5-2,-8-2-2,-10-3-1,-9-3-3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8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65250 30000 477,'-71'-24'51,"10"4"-8,10 3-6,9 3-6,4 6-8,1 9-5,-1 10-6,1 10-6,-4 4-5,-6 0-5,-6 0-3,-6 0-4,-1-2-1,7-3 2,6-3 4,7-2 1,4-5 3,3-2 2,3-3 1,4-3 1,4 1 2,6 6-1,7 7 0,6 6 0,4 6 2,4 6 4,3 7 4,3 6 4,1 4 2,1 4 0,-1 3 2,1 3-1,-3 7 0,-2 14-1,-3 11-2,-3 14-2,-4 3 0,-3-2-1,-3-3 1,-2-3-1,-5-6-1,-2-5-1,-3-7-1,-3-5-1,1-6-2,6-3-1,7-3 0,6-2-2,3-3 0,0 1-1,0-1 0,0 1-1,10-4-2,23-6-5,22-6-3,22-6-3,8-13-7,-2-19-6,-3-18-7,-3-19-8,-6-12-8,-5-2-12,-7-3-11,-5-3-11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8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65850 30800 424,'-2'-41'87,"-3"19"-18,-3 19-15,-2 19-18,-1 15-7,3 13 0,3 12-1,4 13 1,1 4-1,0-3-2,0-3-2,0-2-3,-2-5-1,-3-2-2,-3-3-1,-2-3-2,-3-1-1,1 4-3,-1 3-1,1 3-3,-1 1-3,1 1-6,-1-1-4,1 1-5,-1-3-8,1-2-10,-1-3-10,1-3-10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9"/>
    </inkml:context>
    <inkml:brush xml:id="br0">
      <inkml:brushProperty name="width" value="0.04394" units="cm"/>
      <inkml:brushProperty name="height" value="0.04394" units="cm"/>
      <inkml:brushProperty name="color" value="#00BFF3"/>
    </inkml:brush>
  </inkml:definitions>
  <inkml:trace contextRef="#ctx0" brushRef="#br0">66200 30550 500,'25'-52'0,"0"-3"0,0-3 0,0-2 0,0 0 8,0 7 16,0 6 15,0 7 16,1 7 5,4 9-7,3 10-8,3 10-6,-1 7-7,-2 6-5,-3 7-6,-3 6-6,-4 7-3,-3 10 0,-3 10 0,-2 9 0,-9 9-3,-12 9-7,-13 10-6,-12 10-7,-9 2-2,-2-3 1,-3-3 2,-3-2 1,1-9 1,6-12-2,7-13-1,6-12-2,12-12-1,19-8-1,19-10-2,19-9-1,9-4 2,0 4 8,0 3 7,0 3 7,-7 6 6,-11 9 5,-14 10 5,-11 10 4,-14 5 1,-11 4-3,-14 3-3,-11 3-2,-9-1-4,-3-2-4,-3-3-3,-2-3-4,-3-4-3,1-3-5,-1-3-2,1-2-4,1-6-5,3-6-5,3-6-7,4-6-6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09"/>
    </inkml:context>
    <inkml:brush xml:id="br0">
      <inkml:brushProperty name="width" value="0.06055" units="cm"/>
      <inkml:brushProperty name="height" value="0.06055" units="cm"/>
      <inkml:brushProperty name="color" value="#00BFF3"/>
    </inkml:brush>
  </inkml:definitions>
  <inkml:trace contextRef="#ctx0" brushRef="#br0">67550 30000 363,'7'-44'57,"17"13"-11,15 12-12,16 13-12,7 6-6,1 0-1,-1 0-2,1 0-2,-4 1-3,-6 4-5,-6 3-6,-6 3-5,-7 3-3,-6 3 2,-6 3 1,-6 4 1,-6 5 4,-2 10 8,-3 10 8,-3 9 7,-4 2 4,-3-2 2,-3-3 0,-2-3 0,-1 1 1,3 6 0,3 7-2,4 6 1,1 3-2,0 0-2,0 0-2,0 0-2,0 1-1,0 4-2,0 3 0,0 3-2,0 1 0,0 1-2,0-1-1,0 1-1,1-3-2,4-2-1,3-3-2,3-3-1,1-4-1,1-3 0,-1-3 0,1-2 1,-7-1-5,-12 3-9,-13 3-9,-12 4-9,-19-4-4,-25-9 1,-25-10 2,-25-8 0,0-8 4,25-2 5,25-3 4,25-3 5,9-4-7,-6-3-20,-6-3-21,-6-2-18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0"/>
    </inkml:context>
    <inkml:brush xml:id="br0">
      <inkml:brushProperty name="width" value="0.05459" units="cm"/>
      <inkml:brushProperty name="height" value="0.05459" units="cm"/>
      <inkml:brushProperty name="color" value="#00BFF3"/>
    </inkml:brush>
  </inkml:definitions>
  <inkml:trace contextRef="#ctx0" brushRef="#br0">65050 34750 403,'-7'-44'57,"-11"13"-4,-14 12-5,-11 13-4,-11 10-8,-5 10-7,-7 10-9,-5 9-8,-4 2-4,0-2-1,0-3 0,0-3-2,6-2-2,13 0-4,12 0-4,13 0-5,12 0 1,13 0 4,12 0 4,13 0 5,6 1 4,0 4 3,0 3 4,0 3 3,-4 6 3,-5 9 1,-7 10 3,-5 10 1,-4 7 0,0 6-3,0 7-3,0 6-3,-4 7-2,-5 10-3,-7 10-3,-5 9-2,-3-1-2,4-8 0,3-10-1,3-9 0,1-7-2,1-3-8,-1-3-5,1-2-6,1-8-4,3-8-3,3-10-1,4-9-2,7-12-8,13-11-11,12-14-13,13-11-12,2-11-1,-5-5 9,-7-7 9,-5-5 10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0"/>
    </inkml:context>
    <inkml:brush xml:id="br0">
      <inkml:brushProperty name="width" value="0.03347" units="cm"/>
      <inkml:brushProperty name="height" value="0.03347" units="cm"/>
      <inkml:brushProperty name="color" value="#00BFF3"/>
    </inkml:brush>
  </inkml:definitions>
  <inkml:trace contextRef="#ctx0" brushRef="#br0">48950 2250 657,'142'-46'66,"-16"10"-9,-15 10-8,-15 9-10,-7 6-6,3 3-3,3 3-3,4 4-3,-4-1-8,-9-3-15,-10-3-13,-8-2-15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1"/>
    </inkml:context>
    <inkml:brush xml:id="br0">
      <inkml:brushProperty name="width" value="0.0479" units="cm"/>
      <inkml:brushProperty name="height" value="0.0479" units="cm"/>
    </inkml:brush>
  </inkml:definitions>
  <inkml:trace contextRef="#ctx0" brushRef="#br0">27450 16950 459,'79'0'146,"10"0"-34,10 0-33,9 0-35,10 0-19,14 0-2,11 0-4,14 0-2,5-2-2,1-3-1,-1-3-1,1-2 0,-7-1-2,-12 3-5,-13 3-2,-12 4-5,-7 1-6,1 0-9,-1 0-8,1 0-9,-10 0-6,-19 0-3,-18 0-3,-19 0-2,-12-2-4,-2-3-2,-3-3-3,-3-2-2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0"/>
    </inkml:context>
    <inkml:brush xml:id="br0">
      <inkml:brushProperty name="width" value="0.05855" units="cm"/>
      <inkml:brushProperty name="height" value="0.05855" units="cm"/>
      <inkml:brushProperty name="color" value="#00BFF3"/>
    </inkml:brush>
  </inkml:definitions>
  <inkml:trace contextRef="#ctx0" brushRef="#br0">66100 35400 375,'-25'-65'41,"0"23"15,0 22 15,0 22 16,1 13-2,4 7-15,3 6-16,3 7-17,-2 5-10,-6 7-5,-6 6-5,-6 7-4,-4 5-4,1 7 1,-1 6-1,1 7-1,-4 5-2,-6 7-3,-6 6-5,-6 7-4,-4 5-4,1 7-5,-1 6-5,1 7-4,4-6-5,9-15-2,10-15-2,10-16-3,5-13-3,4-9-3,3-10-4,3-8-2,7-15-2,14-19 1,11-18 1,14-19 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0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66100 35500 435,'1'-41'18,"4"19"18,3 19 17,3 19 19,4 13 2,7 10-13,6 10-14,7 9-13,0 9-8,-2 9-2,-3 10-4,-3 10-2,-4 2-3,-3-3 0,-3-3-1,-2-2-1,-3-1-2,1 3-3,-1 3-5,1 4-3,-4-1-2,-6-3 2,-6-3 2,-6-2 0,-6-6-8,-2-6-19,-3-6-20,-3-6-19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1"/>
    </inkml:context>
    <inkml:brush xml:id="br0">
      <inkml:brushProperty name="width" value="0.0352" units="cm"/>
      <inkml:brushProperty name="height" value="0.0352" units="cm"/>
      <inkml:brushProperty name="color" value="#00BFF3"/>
    </inkml:brush>
  </inkml:definitions>
  <inkml:trace contextRef="#ctx0" brushRef="#br0">65550 36800 624,'-10'-46'30,"32"10"10,31 10 10,32 9 10,15 6 0,0 3-10,0 3-10,0 4-10,4 1-14,10 0-19,10 0-17,9 0-19,-10 0-12,-28 0-7,-28 0-6,-27 0-6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1"/>
    </inkml:context>
    <inkml:brush xml:id="br0">
      <inkml:brushProperty name="width" value="0.05851" units="cm"/>
      <inkml:brushProperty name="height" value="0.05851" units="cm"/>
      <inkml:brushProperty name="color" value="#00BFF3"/>
    </inkml:brush>
  </inkml:definitions>
  <inkml:trace contextRef="#ctx0" brushRef="#br0">67550 35350 376,'6'-66'65,"13"19"-12,12 19-13,13 19-13,7 9-8,4 0-4,3 0-4,3 0-3,-2 0-4,-6 0-2,-6 0-2,-6 0-3,-6 4 1,-2 10 4,-3 10 3,-3 9 4,-6 7 4,-5 7 6,-7 6 4,-5 7 6,-4 7 1,0 9-4,0 10-2,0 10-2,1 4-4,4 0-1,3 0-2,3 0-2,-1-5-2,-2-9 0,-3-10-2,-3-8 0,-2-1-1,0 9 1,0 10 0,0 10 0,0 0 0,0-5-2,0-7 0,0-5-2,-2-4-1,-3 0-1,-3 0 0,-2 0-1,-11-2-1,-15-3 0,-15-3 0,-16-2 0,-15-3-5,-11 1-13,-14-1-12,-11 1-11,-7-7-4,0-12 5,0-13 5,0-12 6,10-10-5,23-6-15,22-6-16,22-6-14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2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70450 34200 512,'-8'-24'11,"34"4"22,35 3 23,35 3 22,13 3 3,-6 3-17,-6 3-16,-6 4-16,-6 1-10,-2 0-2,-3 0-3,-3 0-2,-4 0-6,-3 0-8,-3 0-8,-2 0-8,-8 4-16,-8 10-23,-10 10-22,-9 9-22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2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70400 35000 506,'-58'0'68,"34"0"-1,35 0 0,35 0 0,19 0-7,7 0-10,6 0-13,7 0-11,2 0-8,1 0-3,-1 0-5,1 0-3,-4-2-6,-6-3-5,-6-3-6,-6-2-6,-2-1-7,3 3-6,3 3-8,4 4-6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15"/>
    </inkml:context>
    <inkml:brush xml:id="br0">
      <inkml:brushProperty name="width" value="0.05989" units="cm"/>
      <inkml:brushProperty name="height" value="0.05989" units="cm"/>
      <inkml:brushProperty name="color" value="#00BFF3"/>
    </inkml:brush>
  </inkml:definitions>
  <inkml:trace contextRef="#ctx0" brushRef="#br0">74950 33700 367,'3'-160'31,"6"32"-3,7 31-4,6 32-3,1 11-2,-3-5-1,-3-7 0,-2-5-2,-5 0-1,-2 10-2,-3 10-1,-3 9-3,-6 6-1,-5 3-1,-7 3-1,-5 4 0,-8 2-2,-5 4 1,-7 3-2,-5 3 0,-8 6 1,-5 9 1,-7 10 1,-5 10 2,-8 10 0,-5 13 0,-7 12 0,-5 13-1,0 12 1,10 13 3,10 12 4,9 13 2,7 1 0,7-9-1,6-10-2,7-8-2,7-8-2,9-2-2,10-3-1,10-3-2,8-9-2,10-11-1,10-14-1,9-11-2,9-11-2,9-5-2,10-7-2,10-5-3,10-11-2,13-11-2,12-14-2,13-11-3,2-11-1,-5-5-2,-7-7 0,-5-5 0,-11 0 0,-11 10 2,-14 10 3,-11 9 3,-18 17 11,-22 25 21,-22 25 20,-21 25 21,-10 17 5,3 9-10,3 10-9,4 10-11,-1 10-7,-3 13-5,-3 12-5,-2 13-5,-8 16-3,-8 23-2,-10 22-2,-9 22-1,-10 23-4,-9 25-9,-10 25-7,-8 25-8,-6 15-8,1 7-9,-1 6-8,1 7-8,10-29-6,22-62-4,22-63-2,23-62-3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41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65200 7600 552,'-157'-46'-5,"39"10"4,36 10 3,39 9 4,13 2 4,-9-2 2,-10-3 4,-8-3 3,-8-2 1,-2 0-1,-3 0 0,-3 0-1,-7 0-1,-9 0 0,-10 0-2,-8 0-1,-11 0-1,-8 0-2,-10 0-1,-9 0-2,7 3-1,26 6-1,24 7 0,26 6-2,5 1 0,-11-3 1,-14-3 1,-11-2 0,-18-1 1,-22 3-2,-22 3 0,-21 4-2,-12 1 0,1 0 1,-1 0 1,1 0-1,-3 0 2,-2 0-1,-3 0 1,-3 0 1,-4 0-1,-3 0-1,-3 0 0,-2 0-1,0 1 0,7 4 0,6 3-1,7 3 1,5-1-1,7-2 0,6-3 1,7-3 0,4-2 0,3 0 0,3 0 0,4 0 0,2 1 0,4 4-1,3 3 0,3 3-1,14-1-1,25-2 1,25-3-1,25-3 1,10-2-1,-2 0 1,-3 0 0,-3 0 0,-4 1 1,-3 4 0,-3 3-1,-2 3 0,-3 1 0,1 1-1,-1-1-1,1 1 0,1-1-1,3 1 1,3-1 0,4 1 1,4 1-8,6 3-17,7 3-16,6 4-16,10-3-4,17-5 10,15-7 9,16-5 9,7-3 3,1 4-4,-1 3-4,1 3-5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42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58000 5250 541,'-47'0'31,"6"0"0,7 0-2,6 0-2,-1 1 0,-5 4-2,-7 3-2,-5 3-1,-6 3-1,-3 3-2,-3 3-1,-2 4-2,-8 2-1,-8 4-1,-10 3-2,-9 3 0,-7 1-2,-3 1 0,-3-1 0,-2 1 0,-5 1 0,-2 3-2,-3 3 0,-3 4 0,4-1-2,13-3-2,12-3-2,13-2-1,1 3-2,-9 14 1,-10 11 1,-8 14 0,0 2 1,14-6 0,11-6-1,14-6 1,8-6 0,7-2 0,6-3 1,7-3 1,5-2-1,7 0 0,6 0-1,7 0 0,8-4-2,14-5 0,11-7-2,14-5-1,10-1 0,9 6 0,10 7 0,10 6 1,8 1-1,10-3 1,10-3-1,9-2 0,6-3-1,3 1 0,3-1 0,4 1 0,22-1-8,45 1-15,43-1-16,45 1-16,-4-4-6,-50-6 3,-50-6 3,-50-6 3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45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69500 4250 540,'-4'-58'-6,"-5"34"30,-7 35 31,-5 35 31,-3 22 5,4 14-18,3 11-17,3 14-20,-1 14-12,-2 20-9,-3 18-10,-3 20-7,-1 13-7,4 9-3,3 10-4,3 10-3,3 0-6,3-5-8,3-7-9,4-5-9,2-19-1,4-27 5,3-28 5,3-28 6,-1-23 3,-2-15 1,-3-15 2,-3-16 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2"/>
    </inkml:context>
    <inkml:brush xml:id="br0">
      <inkml:brushProperty name="width" value="0.05494" units="cm"/>
      <inkml:brushProperty name="height" value="0.05494" units="cm"/>
    </inkml:brush>
  </inkml:definitions>
  <inkml:trace contextRef="#ctx0" brushRef="#br0">30500 15800 400,'96'48'157,"-5"-3"-36,-7-3-36,-5-2-38,-3-3-19,4 1-5,3-1-4,3 1-4,-1 1-3,-2 3-3,-3 3-2,-3 4-2,-4 1-1,-3 0-2,-3 0 1,-2 0-2,-6-2 0,-6-3-2,-6-3-1,-6-2-1,-7 0 0,-6 7 5,-6 6 4,-6 7 4,-10 0 1,-12-2 0,-13-3-1,-12-3-2,-18 4-1,-21 13-3,-22 12-3,-22 13-4,-15 6-6,-5 0-9,-7 0-8,-5 0-9,6-8-6,23-16-2,22-15-3,22-15-2,12-9-4,3 1-4,3-1-3,4 1-5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46"/>
    </inkml:context>
    <inkml:brush xml:id="br0">
      <inkml:brushProperty name="width" value="0.06125" units="cm"/>
      <inkml:brushProperty name="height" value="0.06125" units="cm"/>
      <inkml:brushProperty name="color" value="#00BFF3"/>
    </inkml:brush>
  </inkml:definitions>
  <inkml:trace contextRef="#ctx0" brushRef="#br0">70450 5450 359,'46'-19'12,"-5"13"7,-7 12 7,-5 13 8,-8 9 0,-5 6-7,-7 7-6,-5 6-6,-9 6-4,-9 6-1,-10 7-1,-8 6-1,-8 1-1,-2-3-4,-3-3-4,-3-2-2,1-5-2,6-2 0,7-3 1,6-3 1,10-13-2,17-22-4,15-22-4,16-21-4,10-14-1,7-2 3,6-3 2,7-3 3,-1 4 3,-6 13 2,-6 12 2,-6 13 2,-9 13 3,-8 17 4,-10 15 2,-9 16 4,-9 4 2,-5-6 0,-7-6 2,-5-6 0,6-10-3,23-12-7,22-13-8,22-12-7,15-12-5,9-8-2,10-10-3,10-9-3,-6 1 2,-18 13 4,-19 12 6,-18 13 4,-3 2 4,17-5 4,15-7 3,16-5 4,4-6-1,-6-3-4,-6-3-6,-6-2-4,-10 10 4,-12 25 15,-13 25 14,-12 25 14,-10 10 5,-6-2-5,-6-3-6,-6-3-6,4-6-7,16-5-12,15-7-11,17-5-11,5-8-5,-3-5 1,-3-7 0,-2-5 1,-3-8 1,1-5 3,-1-7 2,1-5 3,-3-11 0,-2-11 2,-3-14 0,-3-11 2,-6-6 0,-5 4 4,-7 3 2,-5 3 3,-12 6 3,-16 9 4,-15 10 3,-15 10 5,-9 8 0,1 10-3,-1 10-3,1 9-3,12 4-9,25 1-17,25-1-16,25 1-17,18-9-4,14-15 8,11-15 9,14-16 8,5-12 6,1-5 3,-1-7 2,1-5 2,-3-4 3,-2 0 1,-3 0 2,-3 0 1,-7 3 3,-9 6 4,-10 7 3,-8 6 4,-9 6 3,-6 6 1,-6 7 3,-6 6 2,-9 13 11,-8 23 20,-10 22 21,-9 22 21,-2 15-1,6 9-20,7 10-21,6 10-20,3 11-13,0 17-2,0 15-2,0 16-4,4 10-8,10 7-12,10 6-15,9 7-12,4 4-10,1 3-6,-1 3-5,1 4-6,-4-15-2,-6-31 4,-6-31 3,-6-31 3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51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58550 8600 564,'-7'-54'2,"-11"-5"4,-14-7 5,-11-5 5,-6 3 1,4 17-2,3 15 0,3 16-3,1 9 0,1 3 1,-1 3 0,1 4 0,-6 5-1,-8 10-1,-10 10-2,-9 9-1,-7 9-1,-3 9-2,-3 10-1,-2 10-1,-6 8 0,-6 10 1,-6 10 1,-6 9 1,-2 6 0,3 3 1,3 3 0,4 4 0,1 1 0,0 0 0,0 0 1,0 0 0,1 1-1,4 4-3,3 3-1,3 3-3,6 6-1,9 9 0,10 10 1,10 10 0,2 7 0,-3 6-1,-3 7 0,-2 6 0,-1-2-1,3-9 2,3-10 0,4-8 0,2-8 1,4-2 0,3-3 0,3-3-1,1-2 0,1 0 0,-1 0 0,1 0 1,2 1-1,7 4 1,6 3 1,7 3 0,4 3 0,3 3 0,3 3 0,4 4 0,4-1-1,6-3 1,7-3 0,6-2-1,4 2 0,4 9-1,3 10-2,3 10 0,3 5 0,3 4 1,3 3 3,4 3 1,2-8 0,4-19 1,3-18 0,3-19-1,3-12 1,3-2-1,3-3 0,4-3 0,1-1-1,0 4-1,0 3 0,0 3-1,1-1 0,4-2-1,3-3 1,3-3-1,3-7 1,3-9 0,3-10 0,4-8 1,2-12 0,4-12 0,3-13 2,3-12-1,4-13 1,7-12-1,6-13 0,7-12 0,7-21 0,9-28 1,10-28 1,10-27 1,5-20 1,4-9 1,3-10 0,3-8 1,-1 0 0,-2 14-1,-3 11-1,-3 14-1,-7 10 0,-9 9-1,-10 10-2,-8 10 0,-9 4-2,-6 0 0,-6 0-1,-6 0-2,-4-5-1,1-9-2,-1-10-1,1-8-3,-4-23-1,-6-34 1,-6-35 0,-6-33 0,-7-25 1,-6-11-1,-6-14 1,-6-11-1,-9-12 1,-8-9 0,-10-10 1,-9-8 0,-9 8 2,-5 29 2,-7 28 3,-5 28 2,-6 21 2,-3 17 0,-3 15 1,-2 16 0,-8 4-1,-8-6 0,-10-6-1,-9-6 0,-5-9-1,0-8 0,0-10-1,0-9 0,-4 1-1,-5 13-1,-7 12-1,-5 13-1,-3 13 1,4 17 0,3 15 1,3 16 1,-2 12 1,-6 9 1,-6 10 0,-6 10 2,-4 5 1,1 4-1,-1 3 2,1 3-1,1 3 1,3 3 0,3 3-1,4 4 1,1 5-1,0 10 0,0 10-1,0 9 1,-4 6-2,-5 3 0,-7 3 0,-5 4-1,-4 4-2,0 6-1,0 7-3,0 6-1,0 4-1,0 4 1,0 3 0,0 3 2,1 1 0,4 1-2,3-1 0,3 1-2,3 4-1,3 9-1,3 10-3,4 10-2,4 4-3,6 0-7,7 0-6,6 0-6,7-7-3,10-11 0,10-14 2,9-11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52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62450 4400 453,'46'-27'4,"-5"-3"6,-7-3 6,-5-2 8,-6 13 6,-3 31 5,-3 32 6,-2 31 7,-3 15-2,1 1-8,-1-1-8,1 1-9,-3 1-4,-2 3-4,-3 3-3,-3 4-3,-2 4-3,0 6-1,0 7-2,0 6-1,-7 6-2,-11 6 1,-14 7-2,-11 6 0,-12-1 0,-9-5-1,-10-7 0,-8-5-1,-11-9 1,-8-9-1,-10-10 1,-9-8-1,-5-14 2,0-15-1,0-15 2,0-16-1,3-15 1,6-11-1,7-14-1,6-11-1,7-15-1,10-16-1,10-15-1,9-15-1,9-12-1,9-6-1,10-6-2,10-6-1,10-1 1,13 7 2,12 6 2,13 7 2,7 10 2,4 16 4,3 15 3,3 17 3,3 10 2,3 6 3,3 7 3,4 6 1,2 4 2,4 4 2,3 3 1,3 3 3,4 7 0,7 14 0,6 11 0,7 14 1,5 7-2,7 3 0,6 3-3,7 4 0,4 1-3,3 0-2,3 0-3,4 0-3,2-4-3,4-5-8,3-7-5,3-5-7,-1-3-8,-2 4-11,-3 3-10,-3 3-11,-12-4-1,-18-8 8,-19-10 8,-18-9 8,-14-5 3,-5 0-5,-7 0-5,-5 0-4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57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75550 8100 599,'28'-22'36,"6"6"4,7 7 6,6 6 4,1 6-2,-3 6-7,-3 7-7,-2 6-9,-1 6-4,3 6-2,3 7-2,4 6-2,-6 6-6,-11 6-13,-14 7-10,-11 6-13,-11 6-8,-5 6-6,-7 7-7,-5 6-6,-12 1-1,-16-3 4,-15-3 3,-15-2 5,-4-11 5,9-15 9,10-15 8,10-16 8,7-8 5,6 0 3,7 0 0,6 0 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57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75250 9600 556,'-200'45'13,"50"-9"4,50-10 5,50-8 4,39-8 3,28-2 3,28-3 2,29-3 3,18-7-3,9-9-7,10-10-6,10-8-7,4-8-5,0-2-2,0-3-4,0-3-3,-10 2-5,-18 10-8,-19 10-8,-18 9-7,-21 6-8,-22 3-8,-22 3-7,-21 4-9,-14-3 3,-2-5 12,-3-7 11,-3-5 13,1-6 10,6-3 9,7-3 8,6-2 8,4 0 11,4 7 13,3 6 12,3 7 12,3 8 1,3 14-10,3 11-10,4 14-11,1 13-6,0 16-1,0 15-3,0 17-2,-2 16-2,-3 19-2,-3 19-2,-2 19-2,-5 16-5,-2 17-6,-3 15-9,-3 16-6,1 1-7,6-12-6,7-13-5,6-12-6,3-10-3,0-6-2,0-6-1,0-6-1,0-21 1,0-34 2,0-35 3,0-33 3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58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75900 9850 422,'-69'-44'31,"13"13"-4,12 12-5,13 13-4,1 15-4,-9 19-1,-10 19-2,-8 19-2,-6 13-1,1 10 0,-1 10 1,1 9 1,1 1-1,3-6-1,3-6-2,4-6-2,4-7 1,6-6 0,7-6 1,6-6 0,12-13 0,19-19-3,19-18-2,19-19-2,26-32-4,34-43-3,35-44-3,35-43-4,8-10-1,-15 25 1,-15 25 0,-16 25 0,-12 15 3,-5 7 3,-7 6 3,-5 7 4,-19 16 7,-27 29 12,-28 28 12,-28 28 11,-13 12 2,3-3-8,3-3-7,4-2-8,4-5-9,6-2-9,7-3-10,6-3-9,3-1-6,0 4 1,0 3-2,0 3 0,1-4 1,4-8 3,3-10 2,3-9 3,3-15 1,3-18-1,3-19-1,4-18-1,-1-14 0,-3-5 0,-3-7 1,-2-5 1,-8-3 0,-8 4 1,-10 3 1,-9 3 0,-4 3 5,4 3 4,3 3 7,3 4 5,-1 4 3,-2 6 0,-3 7 1,-3 6 0,-1 6 3,4 6 4,3 7 3,3 6 5,3 4 4,3 4 4,3 3 5,4 3 3,-3 10 0,-5 20-4,-7 18-4,-5 20-5,-3 14-4,4 14-2,3 11-4,3 14-4,-2 7 0,-6 3 2,-6 3 1,-6 4 2,-2-1 0,3-3-3,3-3-2,4-2-3,1-1-3,0 3-2,0 3-2,0 4-4,-2 1 0,-3 0-2,-3 0 0,-2 0 0,-1-4-1,3-5-2,3-7-1,4-5-2,-1-11 0,-3-11 0,-3-14 1,-2-11 1,-14-11-1,-21-5 0,-22-7-1,-22-5-2,-15-20 1,-5-31 2,-7-31 0,-5-31 2,-6-23-9,-3-11-17,-3-14-17,-2-11-17,10 7-7,25 28 5,25 28 3,25 29 4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59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80400 6800 507,'0'-58'38,"0"34"8,0 35 9,0 35 8,0 21 0,0 9-10,0 10-11,0 10-9,-4 8-7,-5 10-4,-7 10-4,-5 9-5,-6 12-3,-3 16-3,-3 15-4,-2 17-3,0 5-6,7-3-11,6-3-11,7-2-11,4-20-7,3-34-3,3-35-3,4-33-4,1-20 1,0-3 4,0-3 3,0-2 5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59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81200 7600 544,'-25'21'4,"0"-5"8,0-7 7,0-5 8,9-4 8,19 0 9,19 0 9,19 0 8,12 0-1,6 0-10,7 0-10,6 0-10,4 0-13,4 0-13,3 0-15,3 0-13,3-2-9,3-3-6,3-3-5,4-2-6,-6-3 0,-11 1 5,-14-1 4,-11 1 5,-9-3 2,-3-2 2,-3-3 1,-2-3 1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00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83500 6450 480,'-21'-46'7,"10"10"17,10 10 16,9 9 15,7 7 4,7 7-10,6 6-9,7 7-10,2 7-6,1 9-2,-1 10-2,1 10-3,-4 7-2,-6 6 0,-6 7-1,-6 6 0,-6 4-1,-2 4-1,-3 3-1,-3 3 0,-9 1-2,-11 1-1,-14-1-3,-11 1-1,-9 1-2,-3 3-3,-3 3-2,-2 4-2,-6-1-1,-6-3-1,-6-3 0,-6-2 0,-2-8-2,3-8-5,3-10-3,4-9-5,5-12-1,10-11 1,10-14 0,9-11 2,2-17-1,-2-18-3,-3-19-3,-3-18-3,2-17-1,10-11 3,10-14 1,9-11 2,7-3 2,7 10 6,6 10 3,7 9 5,4 12 4,3 16 5,3 15 5,4 17 5,1 8 6,0 4 5,0 3 5,0 3 6,3 6 1,6 9-3,7 10-3,6 10-3,4 7-1,4 6 4,3 7 3,3 6 2,6 7-1,9 10-6,10 10-7,10 9-6,8 4-9,10 1-14,10-1-12,9 1-13,-1-3-6,-8-2 2,-10-3 0,-9-3 1,-15-7-1,-18-9-6,-19-10-4,-18-8-5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58050 41750 999,'-27'-47'-6,"-3"6"-12,-3 7-12,-2 6-12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3"/>
    </inkml:context>
    <inkml:brush xml:id="br0">
      <inkml:brushProperty name="width" value="0.05683" units="cm"/>
      <inkml:brushProperty name="height" value="0.05683" units="cm"/>
    </inkml:brush>
  </inkml:definitions>
  <inkml:trace contextRef="#ctx0" brushRef="#br0">37200 7450 387,'-25'-46'4,"0"10"7,0 10 9,0 9 8,-2 6 3,-3 3-1,-3 3-1,-2 4-1,-3 7-2,1 13-3,-1 12-3,1 13-3,1 6-1,3 0-2,3 0 0,4 0-2,1 1 0,0 4 0,0 3 0,0 3-1,1 3 1,4 3-1,3 3-1,3 4 1,-2 15-1,-6 28 1,-6 28 0,-6 29 0,1 7 0,9-12-1,10-13-1,10-12-1,7-10 0,6-6-2,7-6 0,6-6-2,4-6-1,4-2 0,3-3-1,3-3-1,1-1 0,1 4 0,-1 3 0,1 3 1,-3 3 0,-2 3 1,-3 3 0,-3 4 1,-2 2 0,0 4 1,0 3 1,0 3 0,-4-1 0,-5-2 0,-7-3-1,-5-3-1,-4-6 0,0-5-1,0-7 0,0-5 0,0-6-1,0-3 1,0-3 1,0-2 0,-2-5-5,-3-2-8,-3-3-8,-2-3-9,-6-1-4,-6 4 4,-6 3 2,-6 3 3,-4-1 3,1-2 1,-1-3 3,1-3 3,-3-2 0,-2 0-2,-3 0-1,-3 0-1,-12 15-5,-18 32-9,-19 31-8,-18 32-10,0-3 0,23-33 7,22-35 9,22-34 8,12-21 3,3-6-2,3-6-1,4-6-2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4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43650 40250 490,'45'-68'6,"-9"17"10,-10 15 12,-8 16 11,-4 12 4,3 9-3,3 10-3,4 10-3,-3 7-4,-5 6-4,-7 7-6,-5 6-4,-4 3-4,0 0-1,0 0-2,0 0-1,-5 4-3,-9 10-6,-10 10-4,-8 9-6,-6 7-2,1 7 1,-1 6 1,1 7 1,-1-3 0,1-8 2,-1-10 0,1-9 2,2-10 0,7-9 1,6-10 0,7-8 2,5-15-2,7-19-1,6-18-3,7-19-1,4-10-1,3 1 2,3-1 2,4 1 3,8-12 0,17-21-1,15-22-2,16-22 0,10-8-1,7 6 1,6 7 1,7 6 0,-1 6 1,-6 6 4,-6 7 2,-6 6 3,-7 7 3,-6 10 1,-6 10 2,-6 9 3,-10 6 0,-12 3 1,-13 3 1,-12 4 0,-7 11 3,1 23 5,-1 22 5,1 22 5,-6 12 0,-8 3-7,-10 3-5,-9 4-8,-7 4-2,-3 6-1,-3 7 0,-2 6 0,-1 1-1,3-3-2,3-3-2,4-2-2,2-3-2,4 1-5,3-1-4,3 1-5,4-4-3,7-6-4,6-6-4,7-6-4,7-7-3,9-6-4,10-6-2,10-6-3,10-9-2,13-8 2,12-10 2,13-9 0,-2-7 2,-16-3 3,-15-3 1,-15-2 3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4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47000 40100 486,'-49'-24'28,"4"4"2,3 3 3,3 3 2,4 6 0,7 9-1,6 10-3,7 10-1,2 7-3,1 6-2,-1 7-2,1 6-2,-3 7-2,-2 10 0,-3 10-1,-3 9 0,-1 4-2,4 1-1,3-1-2,3 1-1,1-4-2,1-6-2,-1-6-2,1-6-1,2 7-2,7 22-5,6 22-3,7 23-4,4-3-4,3-24-7,3-26-5,4-24-6,1-15-4,0-3-5,0-3-3,0-2-3,1-8-2,4-8 2,3-10 2,3-9 1,-2-7 4,-6-3 6,-6-3 5,-6-2 5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47425 40175 333,'157'63'167,"51"46"-1,50 47 1,49 47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8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47500 40150 575,'-22'-16'40,"6"19"3,7 19 3,6 19 2,3 10-1,0 4-8,0 3-8,0 3-7,-2 6-4,-3 9-1,-3 10-2,-2 10 0,-5 5-3,-2 4-4,-3 3-3,-3 3-4,-1-2-4,4-6-2,3-6-3,3-6-3,1-7-3,1-6-4,-1-6-4,1-6-4,4-13-10,9-19-14,10-18-14,10-19-15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8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47550 40300 559,'50'-111'24,"0"28"2,0 28 0,0 29 1,1 11 1,4-2 1,3-3 0,3-3 2,-1 1-1,-2 6-4,-3 7-1,-3 6-4,-6 6-2,-5 6-2,-7 7-4,-5 6-1,-8 4-3,-5 4-1,-7 3 0,-5 3-2,-14 4-1,-18 7 1,-19 6 0,-18 7 0,-10 4-3,0 3-3,0 3-5,0 4-5,1-4-4,4-9-5,3-10-4,3-8-5,20-9 3,38-6 10,37-6 9,38-6 9,16-7 6,-2-6-1,-3-6-1,-3-6 1,1-2 0,6 3-1,7 3 1,6 4 0,-7 4-1,-18 6 1,-19 7-2,-18 6 0,-15 7-1,-9 10 1,-10 10 0,-8 9 0,-11 4 0,-8 1-1,-10-1 0,-9 1-1,-10 4 0,-9 9-2,-10 10-2,-8 10-1,-1-4-1,9-16-3,10-15-2,10-15-2,5-11-3,4-2-2,3-3-3,3-3-2,3-7-5,3-9-4,3-10-6,4-8-6,4-8-4,6-2-3,7-3-3,6-3-4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9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48500 40050 484,'26'-66'7,"4"19"11,3 19 12,3 19 13,4 13 3,7 10-3,6 10-4,7 9-4,0 6-4,-2 3-4,-3 3-4,-3 4-3,-6 4-3,-5 6 0,-7 7-1,-5 6 0,-6 4-2,-3 4 1,-3 3-2,-2 3 1,-6 6-2,-6 9-3,-6 10-2,-6 10-3,-15 8-5,-21 10-4,-22 10-7,-22 9-5,-16 2-5,-9-2-2,-10-3-4,-8-3-4,5-13 2,22-22 4,22-22 5,23-21 5,11-17-6,4-8-15,3-10-14,3-9-16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9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50250 40650 589,'76'-22'106,"4"6"-20,3 7-20,3 6-21,7 1-12,14-3-6,11-3-7,14-2-5,0-1-6,-8 3-5,-10 3-7,-9 4-6,-13 1-4,-16 0-2,-15 0-2,-15 0-3,-14 4-5,-8 10-5,-10 10-8,-9 9-5,-9 2-2,-5-2 3,-7-3 5,-5-3 3,-6-4 3,-3-3 2,-3-3 2,-2-2 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29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50200 41650 660,'-10'-25'43,"32"0"4,31 0 4,32 0 6,16 3-5,4 6-12,3 7-13,3 6-13,-1 3-8,-2 0-3,-3 0-6,-3 0-3,-7 1-7,-9 4-10,-10 3-10,-8 3-9,-11 1-3,-8 1 7,-10-1 5,-9 1 7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0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54150 40250 419,'0'-113'5,"0"26"9,0 24 10,0 26 9,-2 12 2,-3 0-6,-3 0-4,-2 0-6,-6 0-5,-6 0-1,-6 0-4,-6 0-2,-6 0-1,-2 0 0,-3 0 0,-3 0 1,-4 3 0,-3 6 0,-3 7 1,-2 6-1,-5 9 1,-2 13 0,-3 12 1,-3 13 0,1 9 0,6 6 1,7 7 1,6 6-1,6 3 1,6 0-1,7 0-1,6 0-1,6-4-1,6-5 0,7-7-2,6-5-1,9-4-1,13 0-2,12 0-1,13 0-1,9-7-3,6-11-2,7-14-3,6-11-2,6-14-4,6-11-3,7-14-3,6-11-3,-2-6-2,-9 4 4,-10 3 1,-8 3 3,-12 3 3,-12 3 4,-13 3 5,-12 4 4,-13 5 11,-12 10 15,-13 10 17,-12 9 16,-5 12 2,3 16-10,3 15-12,4 17-11,-1 16-6,-3 19-2,-3 19-3,-2 19-3,-6 19-2,-6 23-3,-6 22-2,-6 22-3,-6 18-5,-2 16-4,-3 15-6,-3 17-5,-4 13-4,-3 13-1,-3 12-3,-2 13-1,0-2-6,7-16-9,6-15-8,7-15-9,7-37-3,9-56 5,10-56 4,10-56 5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1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55050 40600 399,'3'-47'3,"6"6"6,7 7 5,6 6 7,7 7 4,10 10 1,10 10 2,9 9 2,-2 9 0,-12 9-3,-13 10-3,-12 10-3,-12 10-1,-8 13 0,-10 12 0,-9 13-1,-10 10-1,-9 10-3,-10 10-3,-8 9-4,-8 1-1,-2-6-2,-3-6-1,-3-6-1,1-10 0,6-12 0,7-13 1,6-12 0,21-26-6,39-36-12,36-39-14,39-36-13,21-28-3,6-15 6,7-15 7,6-16 6,-2-1 5,-9 17 5,-10 15 4,-8 16 4,-9 13 5,-6 14 7,-6 11 7,-6 14 7,-10 14 7,-12 20 6,-13 18 8,-12 20 7,-12 14 0,-8 14-7,-10 11-7,-9 14-8,-5 8-3,0 7-3,0 6-1,0 7-2,3-1-2,6-6-2,7-6-1,6-6-1,3-7-4,0-6-4,0-6-6,0-6-3,3-7-8,6-6-8,7-6-10,6-6-8,7-9-6,10-8-2,10-10-3,9-9-2,-1-5 4,-8 0 10,-10 0 10,-9 0 11,-5-4 1,0-5-6,0-7-7,0-5-7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3"/>
    </inkml:context>
    <inkml:brush xml:id="br0">
      <inkml:brushProperty name="width" value="0.05428" units="cm"/>
      <inkml:brushProperty name="height" value="0.05428" units="cm"/>
    </inkml:brush>
  </inkml:definitions>
  <inkml:trace contextRef="#ctx0" brushRef="#br0">36050 15550 405,'21'26'52,"-5"4"-3,-7 3-2,-5 3-3,-3 6-4,4 9-4,3 10-6,3 10-5,1 8-4,1 10-1,-1 10-3,1 9-1,-3 9-2,-2 9 1,-3 10-1,-3 10 1,-2 4 0,0 0 0,0 0 1,0 0 1,0 1-2,0 4-1,0 3-2,0 3-3,0 1-1,0 1-2,0-1-1,0 1-1,0-3-1,0-2-3,0-3 0,0-3-2,-2 7-1,-3 19 1,-3 19-1,-2 19 1,-1 2 0,3-11-2,3-14-2,4-11-1,1-3 0,0 10 0,0 10 1,0 9 1,0 9 0,0 9-1,0 10-1,0 10 0,0-9-2,0-24-1,0-26-2,0-24 0,0-15 1,0-3 2,0-3 3,0-2 3,-2 3 1,-3 14 1,-3 11 0,-2 14 1,-3 2-1,1-6 1,-1-6-1,1-6 0,-1-4-1,1 1 1,-1-1-1,1 1 1,1-3-2,3-2-2,3-3-1,4-3-3,1-4-1,0-3 0,0-3-2,0-2 0,1-1 0,4 3 0,3 3 1,3 4 1,-1-9 1,-2-18-1,-3-19 1,-3-18-1,-2-14-1,0-5-3,0-7-3,0-5-3,-2-14-6,-3-18-8,-3-19-8,-2-18-8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1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57950 40600 391,'1'-50'1,"4"0"1,3 0 3,3 0 1,-4 9 11,-8 19 19,-10 19 20,-9 19 19,-12 18 3,-11 19-15,-14 19-14,-11 19-15,-4 12-8,6 6-4,7 7-3,6 6-4,6 3 0,6 0 1,7 0 2,6 0 3,6-5-3,6-9-7,7-10-6,6-8-6,7-12-6,10-12-8,10-13-8,9-12-7,6-10-4,3-6-3,3-6-2,4-6-3,2-9-3,4-8-2,3-10-4,3-9-2,-4-4 0,-8 4 6,-10 3 6,-9 3 4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1"/>
    </inkml:context>
    <inkml:brush xml:id="br0">
      <inkml:brushProperty name="width" value="0.05814" units="cm"/>
      <inkml:brushProperty name="height" value="0.05814" units="cm"/>
      <inkml:brushProperty name="color" value="#F2395B"/>
    </inkml:brush>
  </inkml:definitions>
  <inkml:trace contextRef="#ctx0" brushRef="#br0">59600 40450 378,'-25'-85'75,"0"32"-1,0 31 0,0 32 0,-4 22-7,-5 17-11,-7 15-13,-5 16-11,-4 10-8,0 7-3,0 6-4,0 7-2,-4 4-3,-5 3 0,-7 3-1,-5 4-1,-1-1-5,6-3-12,7-3-10,6-2-11,6-11-10,6-15-7,7-15-9,6-16-8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1"/>
    </inkml:context>
    <inkml:brush xml:id="br0">
      <inkml:brushProperty name="width" value="0.0591" units="cm"/>
      <inkml:brushProperty name="height" value="0.0591" units="cm"/>
      <inkml:brushProperty name="color" value="#F2395B"/>
    </inkml:brush>
  </inkml:definitions>
  <inkml:trace contextRef="#ctx0" brushRef="#br0">59600 40400 372,'25'-69'2,"0"13"6,0 12 5,0 13 6,0 15 9,0 19 15,0 19 14,0 19 14,-2 13 2,-3 10-10,-3 10-12,-2 9-10,-5 7-7,-2 7-6,-3 6-4,-3 7-5,-2 0-4,0-2-2,0-3-2,0-3-3,-4 2-3,-5 10-4,-7 10-3,-5 9-5,-1-7-5,6-21-5,7-22-6,6-22-6,-4-21-12,-11-18-20,-14-19-20,-11-18-20,-4-9 1,6 4 22,7 3 21,6 3 22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2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59300 42050 500,'-202'-68'6,"47"17"7,47 15 7,48 16 6,25 5 5,7-2 3,6-3 3,7-3 4,15-4 0,25-3-2,25-3 0,25-2-2,14 0-4,3 7-7,3 6-7,4 7-7,-3 4-3,-5 3 0,-7 3 2,-5 4 0,-9 4-6,-9 6-10,-10 7-13,-8 6-11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2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60800 40500 408,'71'-22'39,"-5"6"-1,-7 7 1,-5 6 0,-3 6 0,4 6-2,3 7-1,3 6-2,1 7-1,1 10-3,-1 10-2,1 9-3,-1 6-2,1 3-1,-1 3-1,1 4-1,-4 2-2,-6 4-1,-6 3-2,-6 3-2,-6 1-2,-2 1-4,-3-1-2,-3 1-3,-10 1-2,-16 3-3,-15 3-2,-15 4-3,-23 4-5,-28 6-6,-28 7-9,-27 6-6,-12-4-5,6-11-3,7-14-3,6-11-2,6-12-3,6-9-3,7-10-4,6-8-4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5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34600 46600 463,'1'-50'5,"4"0"11,3 0 11,3 0 11,-1 14 3,-2 28-3,-3 28-3,-3 29-3,-2 21-3,0 16-3,0 15-4,0 17-2,-4 8-4,-5 4-1,-7 3-1,-5 3-2,-4 1-3,0 1-2,0-1-3,0 1-3,0-4-2,0-6-1,0-6-1,0-6-2,0-6-2,0-2-2,0-3-3,0-3-2,1-10-2,4-16 0,3-15-1,3-15-1,1-26 1,1-34 0,-1-35 0,1-33 1,10-23 0,22-9 2,22-10 1,23-8 2,11-1 2,4 9 3,3 10 3,3 10 2,-1 8 2,-2 10 0,-3 10 1,-3 9-1,-4 7 4,-3 7 3,-3 6 5,-2 7 4,-6 7 3,-6 9 1,-6 10 1,-6 10 0,-7 10 0,-6 13-2,-6 12-2,-6 13-2,-4 7-1,1 4 1,-1 3 0,1 3 0,-4 4 1,-6 7-2,-6 6 0,-6 7-2,-6 4 0,-2 3-2,-3 3-1,-3 4-1,-2-1-2,0-3-3,0-3-1,0-2-3,3-5-2,6-2-5,7-3-4,6-3-4,6-6-8,6-5-11,7-7-12,6-5-12,4-9 0,4-9 9,3-10 9,3-8 9,1-8 3,1-2-5,-1-3-5,1-3-4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5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38050 47300 540,'-71'-38'87,"10"26"-17,10 24-16,9 26-17,2 15-9,-2 6-3,-3 7-2,-3 6-1,-2 7-2,0 10-2,0 10 0,0 9-2,1 4-2,4 1-3,3-1-2,3 1-3,4 1-5,7 3-3,6 3-6,7 4-5,8-4-4,14-9-7,11-10-6,14-8-5,13-15-5,16-19-3,15-18-4,17-19-2,-3-12 0,-18-2 4,-19-3 3,-18-3 4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6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39700 47400 564,'-49'-68'7,"4"17"14,3 15 14,3 16 13,3 9 5,3 3-6,3 3-6,4 4-5,-1 8-6,-3 17-5,-3 15-5,-2 16-4,-6 12-4,-6 9-1,-6 10-1,-6 10-2,-6 4-2,-2 0-1,-3 0-2,-3 0-2,1 0 0,6 0-2,7 0 1,6 0-2,7-7-3,10-11-10,10-14-8,9-11-8,10-17-10,14-18-8,11-19-9,14-18-10,2-12 2,-6-3 11,-6-3 11,-6-2 11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6"/>
    </inkml:context>
    <inkml:brush xml:id="br0">
      <inkml:brushProperty name="width" value="0.05189" units="cm"/>
      <inkml:brushProperty name="height" value="0.05189" units="cm"/>
      <inkml:brushProperty name="color" value="#F2395B"/>
    </inkml:brush>
  </inkml:definitions>
  <inkml:trace contextRef="#ctx0" brushRef="#br0">39550 47350 423,'-22'-63'10,"6"26"17,7 24 19,6 26 18,3 18 4,0 13-10,0 12-9,0 13-10,1 10-7,4 10-3,3 10-3,3 9-4,-1 6-2,-2 3-2,-3 3-2,-3 4-2,-4-3-2,-3-5-2,-3-7-1,-2-5-2,-1-3-6,3 4-13,3 3-12,4 3-12,1-8-7,0-19-1,0-18-2,0-19-1,-8-27 0,-16-34 0,-15-35 1,-15-33 1,-4-9 5,9 19 7,10 19 9,10 19 9,4 7 2,0-3-2,0-3-3,0-2-2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6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38950 48650 614,'-27'-27'0,"-3"-3"0,-3-3 0,-2-2 0,-1-1-1,3 3-2,3 3-3,4 4-1,2 1 5,4 0 14,3 0 12,3 0 13,12 1 9,22 4 2,22 3 3,23 3 2,13 4-4,6 7-11,7 6-11,6 7-12,1 2-10,-3 1-11,-3-1-10,-2 1-9,-6-3-4,-6-2 2,-6-3 2,-6-3 4,-9-2-6,-8 0-12,-10 0-11,-9 0-13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9"/>
    </inkml:context>
    <inkml:brush xml:id="br0">
      <inkml:brushProperty name="width" value="0.04458" units="cm"/>
      <inkml:brushProperty name="height" value="0.04458" units="cm"/>
    </inkml:brush>
  </inkml:definitions>
  <inkml:trace contextRef="#ctx0" brushRef="#br0">40600 5750 493,'-7'-46'45,"-11"10"2,-14 10 2,-11 9 3,-12 13-4,-9 20-9,-10 18-9,-8 20-9,-3 8-5,7 1-1,6-1-2,7 1-1,5-1-2,7 1-1,6-1-1,7 1 0,5-4-2,7-6 0,6-6 0,7-6-1,4-2 0,3 3-2,3 3 0,4 4-2,5 2-1,10 4 0,10 3-2,9 3 0,4-2 0,1-6-1,-1-6 0,1-6 0,1-4 0,3 1 1,3-1 2,4 1 1,2-3 2,4-2 0,3-3 2,3-3 2,1-4 0,1-3-2,-1-3 0,1-2-1,-6 2-1,-8 9 0,-10 10 0,-9 10 0,-16 5 0,-22 4 0,-22 3 0,-21 3 0,-14 3-1,-2 3 0,-3 3-1,-3 4-1,-4 1 0,-3 0 0,-3 0-2,-2 0 0,-3-4-1,1-5 0,-1-7 0,1-5 0,-1-8-1,1-5-4,-1-7-3,1-5-3,2-8-3,7-5-3,6-7-3,7-5-2,8-9-4,14-9-2,11-10-3,14-8-3,10-8-1,9-2-2,10-3-1,10-3 0,2 1 1,-3 6 6,-3 7 4,-2 6 5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6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40500 47000 457,'4'-133'50,"10"34"-11,10 35-11,9 35-11,9 21-2,9 9 9,10 10 7,10 10 9,0 10 1,-5 13-4,-7 12-5,-5 13-3,-6 7-4,-3 4-3,-3 3-1,-2 3-2,-6 4-3,-6 7-1,-6 6-2,-6 7-1,-12 5-3,-15 7-3,-15 6-5,-16 7-2,-13 5-8,-9 7-11,-10 6-11,-8 7-12,-4 0-6,3-2-3,3-3-4,4-3-2,7-17 0,13-27 5,12-28 3,13-28 5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6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41750 48150 570,'-69'-25'3,"13"0"8,12 0 6,13 0 8,21 3 8,32 6 10,31 7 10,32 6 11,18 1-2,6-3-14,7-3-14,6-2-13,3-1-11,0 3-5,0 3-5,0 4-6,-5 1-5,-9 0-4,-10 0-5,-8 0-4,-11 0-6,-8 0-7,-10 0-7,-9 0-7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7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42950 47100 483,'-27'-32'3,"-3"-11"5,-3-14 5,-2-11 6,3 16 10,14 47 13,11 47 16,14 48 13,3 25 1,-2 7-13,-3 6-13,-3 7-14,-4 4-8,-3 3-6,-3 3-5,-2 4-5,-5 2-6,-2 4-10,-3 3-8,-3 3-8,1 1-10,6 1-8,7-1-8,6 1-10,1-17-2,-3-30 2,-3-32 2,-2-30 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7"/>
    </inkml:context>
    <inkml:brush xml:id="br0">
      <inkml:brushProperty name="width" value="0.05363" units="cm"/>
      <inkml:brushProperty name="height" value="0.05363" units="cm"/>
      <inkml:brushProperty name="color" value="#F2395B"/>
    </inkml:brush>
  </inkml:definitions>
  <inkml:trace contextRef="#ctx0" brushRef="#br0">44750 47150 410,'1'-41'9,"4"19"18,3 19 18,3 19 18,-1 16 2,-2 17-11,-3 15-13,-3 16-12,-6 10-8,-5 7-3,-7 6-3,-5 7-3,-8 0-3,-5-2-2,-7-3-1,-5-3-2,-3-7-2,4-9-4,3-10-2,3-8-3,18-26-8,35-41-11,35-40-12,34-40-12,18-23-2,4-3 9,3-3 9,3-2 9,-4 0 5,-8 7 4,-10 6 3,-9 7 2,-7 8 7,-3 14 8,-3 11 10,-2 14 8,-8 11 10,-8 14 7,-10 11 8,-9 14 9,-12 13-1,-11 16-9,-14 15-10,-11 17-8,-9 8-6,-3 4-2,-3 3-1,-2 3-2,-1-1-1,3-2-3,3-3-1,4-3-2,4-4-2,6-3-4,7-3-1,6-2-4,12-5-10,19-2-18,19-3-17,19-3-18,12-9-5,6-11 9,7-14 7,6-11 10,-4-11 2,-11-5-1,-14-7-2,-11-5-2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7"/>
    </inkml:context>
    <inkml:brush xml:id="br0">
      <inkml:brushProperty name="width" value="0.05763" units="cm"/>
      <inkml:brushProperty name="height" value="0.05763" units="cm"/>
      <inkml:brushProperty name="color" value="#F2395B"/>
    </inkml:brush>
  </inkml:definitions>
  <inkml:trace contextRef="#ctx0" brushRef="#br0">47950 47050 381,'-25'-71'3,"0"10"6,0 10 5,0 9 6,3 6 6,6 3 5,7 3 7,6 4 6,1 10 2,-3 19 2,-3 19-1,-2 19 1,-5 12-2,-2 6-6,-3 7-4,-3 6-6,-2 4-4,0 4-5,0 3-3,0 3-5,3-1-3,6-2-6,7-3-4,6-3-4,7-4-1,10-3 3,10-3 4,9-2 2,7-6-9,7-6-22,6-6-23,7-6-22,5-9-7,7-8 7,6-10 8,7-9 8,-6-5 7,-15 0 9,-15 0 9,-16 0 8,-7 0 4,4 0-1,3 0 1,3 0-1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8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49150 47000 386,'0'-74'5,"0"4"9,0 3 10,0 3 9,0 20 10,0 38 13,0 37 11,0 38 13,-2 21-2,-3 7-13,-3 6-14,-2 7-13,-6 4-12,-6 3-7,-6 3-8,-6 4-8,-2-1-4,3-3-1,3-3-1,4-2-2,2-8-4,4-8-9,3-10-8,3-9-8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8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49550 46550 460,'51'-94'7,"4"13"15,3 12 13,3 13 15,-2 10 4,-6 10-4,-6 10-5,-6 9-5,-7 10-5,-6 14-4,-6 11-5,-6 14-4,-9 10-5,-8 9-5,-10 10-4,-9 10-6,-12 7-3,-11 6-2,-14 7-4,-11 6-2,-4-2-1,6-9-1,7-10-1,6-8-1,7-9-4,10-6-7,10-6-7,9-6-6,12-7 0,16-6 10,15-6 9,17-6 10,10-6 8,6-2 4,7-3 6,6-3 5,-1-1 1,-5 4-1,-7 3-3,-5 3-2,-9 9 5,-9 16 9,-10 15 11,-8 17 9,-12 5 1,-12-3-8,-13-3-8,-12-2-9,-12-1-8,-8 3-6,-10 3-8,-9 4-7,-4-3-6,4-5-6,3-7-6,3-5-6,3-8-5,3-5-3,3-7-4,4-5-4,4-8 2,6-5 7,7-7 8,6-5 6,4-8 3,4-5-4,3-7-4,3-5-4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8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50450 46600 432,'4'-44'7,"10"13"13,10 12 15,9 13 12,6 9 6,3 6-5,3 7-4,4 6-4,1 7-4,0 10-3,0 10-2,0 9-3,-2 6-3,-3 3-3,-3 3-3,-2 4-2,-5 1-3,-2 0-2,-3 0 0,-3 0-2,-4 1-2,-3 4-3,-3 3-4,-2 3-2,-11 3-1,-15 3-1,-15 3 1,-16 4 1,-18 2-7,-18 4-13,-19 3-13,-18 3-14,-3-5-3,17-12 7,15-13 6,16-12 6,9-10-1,3-6-9,3-6-10,4-6-10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9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51750 47250 539,'17'-52'3,"34"-3"5,35-3 5,35-2 6,4 5 1,-25 16-1,-25 15-1,-25 17-3,0 7 7,25 0 15,25 0 13,25 0 14,7 1 0,-8 4-15,-10 3-15,-9 3-15,-13 3-12,-16 3-13,-15 3-10,-15 4-12,-12 2-12,-6 4-12,-6 3-12,-6 3-11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39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51700 47900 636,'90'-22'90,"-18"6"-19,-19 7-19,-18 6-19,4 3-10,28 0-1,28 0 0,29 0-1,11 0-4,-2 0-7,-3 0-7,-3 0-8,-7 1-8,-9 4-10,-10 3-9,-8 3-9,-12-1-4,-12-2 2,-13-3 0,-12-3 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29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41250 7300 470,'29'-24'78,"10"4"-15,10 3-15,9 3-16,9 3-7,9 3-2,10 3-1,10 4 0,-3 4-2,-11 6-4,-14 7-2,-11 6-2,-12 7-4,-9 10-2,-10 10-2,-8 9-2,-17 9-2,-21 9-3,-22 10-2,-22 10-2,-11 2 0,0-3-1,0-3 0,0-2 1,0-5-2,0-2-3,0-3-3,0-3-4,6-10 2,13-16 6,12-15 6,13-15 7,13-11 4,17-2 4,15-3 3,16-3 4,15-7 3,16-9 5,15-10 3,17-8 6,10-4-2,6 3-5,7 3-5,6 4-5,1 2-6,-3 4-7,-3 3-8,-2 3-6,-9 6-6,-12 9-5,-13 10-4,-12 10-4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0"/>
    </inkml:context>
    <inkml:brush xml:id="br0">
      <inkml:brushProperty name="width" value="0.05691" units="cm"/>
      <inkml:brushProperty name="height" value="0.05691" units="cm"/>
      <inkml:brushProperty name="color" value="#F2395B"/>
    </inkml:brush>
  </inkml:definitions>
  <inkml:trace contextRef="#ctx0" brushRef="#br0">54850 46300 386,'0'-47'8,"0"6"14,0 7 16,0 6 14,4 9 8,10 13-2,10 12-1,9 13-1,2 13-5,-2 17-8,-3 15-8,-3 16-8,-9 15-7,-11 16-5,-14 15-4,-11 17-5,-14 7-2,-11 0 1,-14 0 1,-11 0 2,-6-7-5,4-11-8,3-14-10,3-11-10,4-17-7,7-18-6,6-19-6,7-18-5,10-23 0,16-24 8,15-26 9,17-24 7,19-21 6,26-16-1,24-15 2,26-15 0,15-9 1,6 1 2,7-1 3,6 1 2,-4 7 3,-11 16 5,-14 15 5,-11 17 6,-14 11 4,-11 10 6,-14 10 5,-11 9 6,-11 12 5,-5 16 4,-7 15 6,-5 17 4,-9 13-2,-9 13-5,-10 12-8,-8 13-6,-9 9-5,-6 6-4,-6 7-3,-6 6-4,-4-1-2,1-5-1,-1-7-2,1-5-2,1-4-2,3 0-3,3 0-2,4 0-4,4-2-5,6-3-6,7-3-7,6-2-7,6-6-1,6-6 2,7-6 1,6-6 4,7-7-4,10-6-6,10-6-7,9-6-6,1-6-4,-6-2 1,-6-3 2,-6-3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0"/>
    </inkml:context>
    <inkml:brush xml:id="br0">
      <inkml:brushProperty name="width" value="0.05558" units="cm"/>
      <inkml:brushProperty name="height" value="0.05558" units="cm"/>
      <inkml:brushProperty name="color" value="#F2395B"/>
    </inkml:brush>
  </inkml:definitions>
  <inkml:trace contextRef="#ctx0" brushRef="#br0">57850 46500 395,'0'-47'0,"0"6"0,0 7 0,0 6 0,0 1 5,0-3 7,0-3 10,0-2 8,0-1 9,0 3 8,0 3 9,0 4 9,-13 21 1,-24 41-9,-26 40-8,-24 42-9,-9 19-6,10 1-6,10-1-6,9 1-5,7-4-6,7-6-6,6-6-7,7-6-4,8-7-4,14-6 1,11-6 2,14-6 0,11-10-5,14-12-11,11-13-11,14-12-10,11-12-7,14-8-2,11-10-1,14-9-2,5-13 2,1-16 4,-1-15 5,1-15 5,-12-4 4,-21 9 7,-22 10 7,-22 10 5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1"/>
    </inkml:context>
    <inkml:brush xml:id="br0">
      <inkml:brushProperty name="width" value="0.06713" units="cm"/>
      <inkml:brushProperty name="height" value="0.06713" units="cm"/>
      <inkml:brushProperty name="color" value="#F2395B"/>
    </inkml:brush>
  </inkml:definitions>
  <inkml:trace contextRef="#ctx0" brushRef="#br0">58800 47150 327,'43'-200'12,"-11"50"3,-14 50 3,-11 50 3,-12 28 6,-9 6 12,-10 7 10,-8 6 11,-6 10 0,1 17-9,-1 15-9,1 16-9,-3 10-7,-2 7-3,-3 6-3,-3 7-3,-1 0-3,4-2-1,3-3-1,3-3-2,6-6-2,9-5-4,10-7-2,10-5-3,10-6-9,13-3-13,12-3-13,13-2-13,6-8-3,0-8 7,0-10 7,0-9 6,-2-5 6,-3 0 4,-3 0 3,-2 0 4,-3-2 0,1-3-1,-1-3-2,1-2-2,1-9 0,3-12 3,3-13 1,4-12 3,1-10 1,0-6 1,0-6 1,0-6 1,-4-1 2,-5 7 3,-7 6 4,-5 7 4,-4 5 4,0 7 5,0 6 6,0 7 5,0 2 4,0 1 2,0-1 1,0 1 3,1 2 1,4 7-1,3 6 1,3 7 0,-4 13-5,-8 22-8,-10 22-9,-9 23-8,-10 10-6,-9 0-2,-10 0-1,-8 0-3,-6 0-6,1 0-8,-1 0-9,1 0-8,12-16-6,25-31 0,25-31-2,25-31-1,10-13 5,-2 6 10,-3 7 11,-3 6 10,-4 4 7,-3 4 0,-3 3 1,-2 3 1,-5 1 1,-2 1 1,-3-1 0,-3 1 0,-2-4 0,0-6-2,0-6-3,0-6-3,-2-4-1,-3 1 0,-3-1 0,-2 1-1,-3-4 1,1-6 3,-1-6 1,1-6 2,-1-6 1,1-2 1,-1-3 0,1-3 0,-1 1 2,1 6 3,-1 7 4,1 6 2,-1 4 5,1 4 4,-1 3 4,1 3 5,-1 1 2,1 1 2,-1-1 0,1 1 1,-3 16 7,-2 35 14,-3 35 14,-3 34 13,-6 20-2,-5 6-15,-7 7-17,-5 6-17,-8 18-10,-5 32-4,-7 31-6,-5 32-4,-6 5-6,-3-18-6,-3-19-7,-2-18-7,0-9-3,7 4-3,6 3-2,7 3-1,5-4-2,7-8 1,6-10 1,7-9 0,2-15 0,1-18-1,-1-19-2,1-18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1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60650 47400 557,'46'-50'3,"-5"0"5,-7 0 5,-5 0 6,-1-4 3,6-5 2,7-7 1,6-5 1,-1 3 3,-5 17 4,-7 15 4,-5 16 4,-9 16-2,-9 20-10,-10 18-8,-8 20-9,-8 10-7,-2 3-2,-3 3-4,-3 4-4,-1-4-2,4-9-5,3-10-4,3-8-3,9-6-4,16 1-2,15-1-4,17 1-2,7-1 0,0 1 2,0-1 4,0 1 2,-4-3 4,-5-2 8,-7-3 7,-5-3 7,-11 1 6,-11 6 5,-14 7 6,-11 6 6,-14 1 3,-11-3 2,-14-3 2,-11-2 2,-9-3-1,-3 1-1,-3-1-2,-2 1-2,0-1-7,7 1-9,6-1-12,7 1-9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2"/>
    </inkml:context>
    <inkml:brush xml:id="br0">
      <inkml:brushProperty name="width" value="0.05792" units="cm"/>
      <inkml:brushProperty name="height" value="0.05792" units="cm"/>
      <inkml:brushProperty name="color" value="#F2395B"/>
    </inkml:brush>
  </inkml:definitions>
  <inkml:trace contextRef="#ctx0" brushRef="#br0">62600 47150 379,'-24'-72'4,"4"6"9,3 7 7,3 6 9,1 6 6,1 6 6,-1 7 6,1 6 4,-4 9 3,-6 13-4,-6 12-4,-6 13-2,-6 13-4,-2 17-6,-3 15-6,-3 16-5,-1 9-4,4 3-3,3 3-4,3 4-3,6-4-4,9-9-4,10-10-5,10-8-5,11-8-4,17-2-6,15-3-5,16-3-6,7-13-4,1-22-5,-1-22-4,1-21-5,-3-15 0,-2-6 5,-3-6 5,-3-6 4,-6-7 5,-5-6 5,-7-6 4,-5-6 4,-8-1 3,-5 7 4,-7 6 1,-5 7 4,-4 7 4,0 9 5,0 10 7,0 10 5,4 5 7,10 4 6,10 3 8,9 3 6,6 3-1,3 3-10,3 3-11,4 4-10,1 2-5,0 4-2,0 3-1,0 3-1,-5 6-1,-9 9 3,-10 10 1,-8 10 1,-6 5 3,1 4 3,-1 3 4,1 3 3,-7 1 0,-12 1-5,-13-1-4,-12 1-4,-7-1-4,1 1-4,-1-1-3,1 1-3,-1-6-6,1-8-6,-1-10-5,1-9-8,8-12-3,20-11-4,18-14-4,20-11-2,13-7 3,9 0 8,10 0 10,10 0 9,2 1 6,-3 4 3,-3 3 3,-2 3 2,-5 1 3,-2 1-1,-3-1 1,-3 1 0,-6 1-2,-5 3-3,-7 3-5,-5 4-3,-8-3-2,-5-5-2,-7-7 0,-5-5-2,-3-6 0,4-3-1,3-3 0,3-2 0,1-5 1,1-2 4,-1-3 3,1-3 5,-1-2 1,1 0 1,-1 0 2,1 0-1,-3 1 8,-2 4 11,-3 3 12,-3 3 13,-4 18 12,-3 35 12,-3 35 14,-2 34 12,-6 20-1,-6 6-18,-6 7-18,-6 6-16,-2 3-14,3 0-7,3 0-7,4 0-9,2-4-7,4-5-8,3-7-9,3-5-8,1-6-4,1-3 0,-1-3-1,1-2 0,-1-6-2,1-6-4,-1-6-3,1-6-4,-3-12 0,-2-15 0,-3-15 1,-3-16 1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3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64750 46200 403,'29'-49'2,"10"4"3,10 3 3,9 3 4,2 7 6,-2 14 9,-3 11 10,-3 14 8,-2 13 4,0 16-5,0 15-3,0 17-5,-2 13-2,-3 13-1,-3 12-2,-2 13-2,-6 7-2,-6 4-3,-6 3-2,-6 3-4,-7-5-2,-6-12-2,-6-13-2,-6-12-3,-16 1-5,-25 16-10,-25 15-8,-25 17-9,-19 3-9,-12-5-9,-13-7-10,-12-5-9,2-14-2,20-18 5,18-19 5,20-18 5,13-14 5,9-5 2,10-7 3,10-5 3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3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65800 47200 508,'15'-50'8,"32"0"15,31 0 15,32 0 15,4 6 3,-22 13-10,-22 12-12,-21 13-9,1 4-5,25-3 2,25-3 2,25-2 3,7 0-1,-8 7-3,-10 6-3,-9 7-2,-12 4-4,-11 3-5,-14 3-4,-11 4-5,-14 4-11,-11 6-22,-14 7-19,-11 6-21,-11-1-6,-5-5 10,-7-7 9,-5-5 9,-4-6 8,0-3 7,0-3 7,0-2 7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3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65950 47850 546,'-79'0'12,"45"0"24,43 0 24,45 0 25,30 0 3,19 0-20,19 0-17,19 0-19,5 0-16,-5 0-11,-7 0-11,-5 0-12,-8 0-6,-5 0-3,-7 0-2,-5 0-2,-11 0-6,-11 0-9,-14 0-8,-11 0-10,-9 1 2,-3 4 11,-3 3 11,-2 3 12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44"/>
    </inkml:context>
    <inkml:brush xml:id="br0">
      <inkml:brushProperty name="width" value="0.06174" units="cm"/>
      <inkml:brushProperty name="height" value="0.06174" units="cm"/>
      <inkml:brushProperty name="color" value="#F2395B"/>
    </inkml:brush>
  </inkml:definitions>
  <inkml:trace contextRef="#ctx0" brushRef="#br0">69800 45950 356,'29'-25'1,"10"0"1,10 0 1,9 0 2,2 1 7,-2 4 11,-3 3 13,-3 3 12,-4 4 3,-3 7-3,-3 6-4,-2 7-4,-3 8-3,1 14-1,-1 11-2,1 14-2,-3 8-1,-2 7-4,-3 6-4,-3 7-3,-9 7-3,-11 9-3,-14 10-3,-11 10-4,-14 2 0,-11-3-1,-14-3 0,-11-2 1,-15-3-3,-16 1-6,-15-1-6,-15 1-6,-6-7-5,7-12-4,6-13-2,7-12-4,4-10-2,3-6-1,3-6-1,4-6-1,7-9 1,13-8 2,12-10 3,13-9 1,10-13 2,10-16-2,10-15-1,9-15-2,9-18 1,9-19 0,10-18 2,10-19 1,7-7 1,6 7 4,7 6 2,6 7 4,1 8 6,-3 14 8,-3 11 9,-2 14 8,-5 10 4,-2 9-4,-3 10-2,-3 10-4,-1 7 8,4 6 15,3 7 16,3 6 16,3 10 5,3 17-7,3 15-6,4 16-7,4 12-6,6 9-7,7 10-7,6 10-5,7 7-6,10 6-1,10 7-4,9 6-2,7 3-8,7 0-14,6 0-12,7 0-13,-3 0-12,-8 0-12,-10 0-11,-9 0-11,-13-11-1,-16-22 10,-15-22 10,-15-21 11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57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31750 39750 453,'-2'-46'7,"-3"10"12,-3 10 14,-2 9 13,-5 10 4,-2 14-6,-3 11-6,-3 14-5,-6 14-4,-5 20-1,-7 18-3,-5 20-1,-1 2-1,6-12-1,7-13-1,6-12-1,4-2-2,4 9-4,3 10-3,3 10-3,1 5-2,1 4 0,-1 3 1,1 3 0,2 3-2,7 3-3,6 3-3,7 4-3,5-4-5,7-9-5,6-10-7,7-8-6,7-11-5,9-8-7,10-10-5,10-9-6,7-12-1,6-11 4,7-14 5,6-11 3,-4-11 5,-11-5 5,-14-7 6,-11-5 4,-9-4 3,-3 0-2,-3 0 0,-2 0-1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0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41300 13000 491,'-49'-46'90,"4"10"-18,3 10-16,3 9-16,-1 9-11,-2 9-3,-3 10-2,-3 10-4,-2 7-2,0 6-3,0 7-2,0 6-2,1 4-1,4 4-1,3 3 0,3 3 1,4-1-1,7-2-1,6-3-2,7-3 0,2 1-1,1 6-2,-1 7-2,1 6 0,7-1-2,16-5-1,15-7 0,17-5-1,11-6 1,10-3 0,10-3 2,9-2 0,2-5 0,-2-2-1,-3-3-2,-3-3-1,-6-2-1,-5 0 1,-7 0 1,-5 0 0,-9 3 0,-9 6 3,-10 7 0,-8 6 2,-11 3 1,-8 0 2,-10 0 1,-9 0 2,-10 0 0,-9 0-2,-10 0 0,-8 0-2,-9-2 0,-6-3-2,-6-3-1,-6-2 0,-2-5-3,3-2 0,3-3-1,4-3-2,-1-2-1,-3 0 1,-3 0 1,-2 0-1,3-4-2,14-5-7,11-7-6,14-5-7,14-12-8,20-16-12,18-15-11,20-15-12,8-4-1,1 9 11,-1 10 11,1 10 11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57"/>
    </inkml:context>
    <inkml:brush xml:id="br0">
      <inkml:brushProperty name="width" value="0.05146" units="cm"/>
      <inkml:brushProperty name="height" value="0.05146" units="cm"/>
      <inkml:brushProperty name="color" value="#00BFF3"/>
    </inkml:brush>
  </inkml:definitions>
  <inkml:trace contextRef="#ctx0" brushRef="#br0">33150 40000 427,'-24'-58'13,"4"34"25,3 35 25,3 35 26,3 18 4,3 3-18,3 3-19,4 4-17,-1 4-13,-3 6-5,-3 7-5,-2 6-6,-3 6-2,1 6 0,-1 7-1,1 6 1,1 3-6,3 0-10,3 0-12,4 0-11,1-4-9,0-5-4,0-7-7,0-5-4,0-12-1,0-16 3,0-15 4,0-15 5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58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33700 40900 539,'-24'-24'0,"4"4"0,3 3 0,3 3 0,7 3 8,14 3 16,11 3 16,14 4 17,11-1 3,14-3-7,11-3-7,14-2-8,5-1-6,1 3-6,-1 3-6,1 4-5,-1 1-4,1 0-1,-1 0-1,1 0-1,-3 0-5,-2 0-6,-3 0-8,-3 0-7,-6 0-10,-5 0-14,-7 0-14,-5 0-14,-8 0-1,-5 0 11,-7 0 12,-5 0 10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58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37150 39550 487,'0'-47'2,"0"6"1,0 7 4,0 6 2,4 6 7,10 6 9,10 7 11,9 6 10,1 6 2,-6 6-8,-6 7-7,-6 6-7,-4 6-5,1 6-1,-1 7 0,1 6-2,-3 6-1,-2 6 0,-3 7-2,-3 6-1,-6 4-1,-5 4 0,-7 3 0,-5 3 0,-8 7-2,-5 14-2,-7 11-4,-5 14-3,-4 3-2,0-2-5,0-3-2,0-3-5,0-7-2,0-9-1,0-10-2,0-8-2,-2-12 0,-3-12-1,-3-13-1,-2-12-1,-3-12 0,1-8 2,-1-10 0,1-9 1,1-15-1,3-18-2,3-19-3,4-18-2,4-18-1,6-16 2,7-15 1,6-15 2,6-6 2,6 7 4,7 6 2,6 7 4,3 10 4,0 16 6,0 15 5,0 17 6,3 10 9,6 6 11,7 7 12,6 6 11,6 7 2,6 10-9,7 10-8,6 9-10,6 7-4,6 7-1,7 6 0,6 7 0,4 5-3,4 7-3,3 6-5,3 7-3,1 0-5,1-2-6,-1-3-5,1-3-6,-6-4-5,-8-3-5,-10-3-6,-9-2-5,-7-3-6,-3 1-9,-3-1-9,-2 1-7,-6-3 1,-6-2 13,-6-3 10,-6-3 13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4:59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38200 39200 520,'4'-68'2,"10"17"4,10 15 4,9 16 4,7 12 4,7 9 4,6 10 4,7 10 4,4 10 1,3 13-1,3 12 0,4 13-2,1 6-1,0 0-4,0 0-2,0 0-3,0 1-1,0 4 2,0 3 1,0 3 3,-4 4-2,-5 7-4,-7 6-4,-5 7-4,-11 8-4,-11 14-8,-14 11-5,-11 14-7,-18 3-6,-22-2-7,-22-3-6,-21-3-7,-6-15 0,14-24 5,11-26 5,14-24 5,-4-4 3,-19 19 1,-18 19 0,-19 19 1,-5 1-1,9-16-5,10-15-5,10-15-5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1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5300 34200 476,'-96'-25'10,"10"0"19,10 0 20,9 0 19,37 1 6,66 4-7,65 3-7,67 3-9,32-1-8,0-2-10,0-3-10,0-3-11,-5-1-7,-9 4-8,-10 3-6,-8 3-6,-14 3-4,-15 3-1,-15 3-2,-16 4 0,-15 1-4,-11 0-7,-14 0-7,-11 0-8,-15 6-1,-16 13 1,-15 12 2,-15 13 1,-11 2 4,-2-5 6,-3-7 5,-3-5 6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2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6200 34750 475,'-49'-24'7,"4"4"15,3 3 16,3 3 14,6 15 8,9 29-1,10 28 0,10 28-1,4 18-5,0 10-10,0 10-10,0 9-9,-2 10-11,-3 14-10,-3 11-9,-2 14-9,-3-3-9,1-15-5,-1-15-5,1-16-5,2-18-5,7-18-4,6-19-3,7-18-5,4-17 2,3-11 4,3-14 6,4-11 6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2"/>
    </inkml:context>
    <inkml:brush xml:id="br0">
      <inkml:brushProperty name="width" value="0.0502" units="cm"/>
      <inkml:brushProperty name="height" value="0.0502" units="cm"/>
      <inkml:brushProperty name="color" value="#00BFF3"/>
    </inkml:brush>
  </inkml:definitions>
  <inkml:trace contextRef="#ctx0" brushRef="#br0">7250 35050 438,'-71'-22'7,"10"6"14,10 7 15,9 6 15,9 9 5,9 13-1,10 12-2,10 13-3,2 4-2,-3-3-4,-3-3-4,-2-2-4,-3-1-7,1 3-8,-1 3-9,1 4-9,-1 1-6,1 0-1,-1 0-2,1 0-2,1 3 0,3 6 2,3 7 0,4 6 1,2-2 0,4-9-2,3-10-2,3-8-2,4-8-1,7-2 0,6-3 0,7-3 0,4-7 1,3-9-1,3-10-1,4-8 1,-1-9 0,-3-6 2,-3-6 1,-2-6 1,-1-10 1,3-12 0,3-13-2,4-12 1,-1-5-1,-3 3 0,-3 3 1,-2 4 0,-6 4 1,-6 6 3,-6 7 1,-6 6 2,-6 3 2,-2 0 1,-3 0 1,-3 0 1,-9 0 0,-11 0 1,-14 0 1,-11 0 1,-7 4 0,0 10-2,0 10 0,0 9-2,-4 10-4,-5 14-5,-7 11-6,-5 14-7,-3 7-1,4 3 0,3 3 1,3 4 2,6-1-5,9-3-10,10-3-9,10-2-10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3"/>
    </inkml:context>
    <inkml:brush xml:id="br0">
      <inkml:brushProperty name="width" value="0.05312" units="cm"/>
      <inkml:brushProperty name="height" value="0.05312" units="cm"/>
      <inkml:brushProperty name="color" value="#00BFF3"/>
    </inkml:brush>
  </inkml:definitions>
  <inkml:trace contextRef="#ctx0" brushRef="#br0">6350 30600 414,'-47'-71'8,"6"10"16,7 10 16,6 9 15,6 21 7,6 35-6,7 35-4,6 34-6,4 20-4,4 6-4,3 7-5,3 6-4,-1 4-4,-2 4-3,-3 3-3,-3 3-2,-2 4-5,0 7-7,0 6-5,0 7-7,1 8-10,4 14-14,3 11-15,3 14-14,4-1-4,7-12 5,6-13 7,7-12 5,-1-21 3,-6-28 1,-6-28-1,-6-27 1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4"/>
    </inkml:context>
    <inkml:brush xml:id="br0">
      <inkml:brushProperty name="width" value="0.05195" units="cm"/>
      <inkml:brushProperty name="height" value="0.05195" units="cm"/>
      <inkml:brushProperty name="color" value="#00BFF3"/>
    </inkml:brush>
  </inkml:definitions>
  <inkml:trace contextRef="#ctx0" brushRef="#br0">8600 31500 423,'0'-49'6,"0"4"12,0 3 12,0 3 12,6 6 4,13 9-3,12 10-4,13 10-3,2 8-3,-5 10-2,-7 10-3,-5 9-3,-6 6-2,-3 3 0,-3 3-2,-2 4 0,-5 4-2,-2 6-4,-3 7-4,-3 6-2,-6 4-3,-5 4 1,-7 3-2,-5 3 1,-9 3 0,-9 3 0,-10 3 3,-8 4 0,-6-3-6,1-5-11,-1-7-12,1-5-12,1-9-5,3-9 3,3-10 3,4-8 2,2-9 2,4-6 1,3-6-1,3-6 1,-1-10 1,-2-12 1,-3-13 2,-3-12 2,-1-12 1,4-8 0,3-10 1,3-9 0,4-4 2,7 4 1,6 3 1,7 3 1,4 4 4,3 7 6,3 6 7,4 7 6,4 7 8,6 9 9,7 10 10,6 10 9,7 5 2,10 4-6,10 3-6,9 3-6,9 4-5,9 7-4,10 6-5,10 7-4,7 4-5,6 3-6,7 3-6,6 4-6,4 2-7,4 4-6,3 3-7,3 3-7,-4 4-2,-8 7 1,-10 6 3,-9 7 0,-15-4 2,-18-12-1,-19-13-1,-18-12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5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5450 48250 518,'-49'0'1,"4"0"4,3 0 3,3 0 3,10 0 7,20 0 12,18 0 13,20 0 11,16-2 3,16-3-9,15-3-9,17-2-8,16-5-5,19-2-4,19-3-2,19-3-2,16-4-3,17-3-2,15-3-3,16-2-1,1-1-5,-12 3-8,-13 3-6,-12 4-8,-18 4-6,-21 6-4,-22 7-5,-22 6-4,-18 6-3,-11 6-1,-14 7 0,-11 6-1,-14 4 2,-11 4 5,-14 3 3,-11 3 4,-9-2 3,-3-6 1,-3-6 2,-2-6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1"/>
    </inkml:context>
    <inkml:brush xml:id="br0">
      <inkml:brushProperty name="width" value="0.05133" units="cm"/>
      <inkml:brushProperty name="height" value="0.05133" units="cm"/>
    </inkml:brush>
  </inkml:definitions>
  <inkml:trace contextRef="#ctx0" brushRef="#br0">42300 13800 428,'0'-69'35,"0"13"2,0 12 1,0 13 2,0 16-1,0 23-1,0 22-1,0 22-1,-4 15-2,-5 9 0,-7 10-1,-5 10-2,-4 2-2,0-3-4,0-3-4,0-2-5,1-5-3,4-2-2,3-3-3,3-3-2,4-4-2,7-3-1,6-3-1,7-2-1,13-11-3,22-15-6,22-15-7,23-16-5,10-19-2,0-22 4,0-22 1,0-21 4,-2-17 1,-3-8-1,-3-10 0,-2-9-1,-11-4-1,-15 4 2,-15 3 0,-16 3 0,-13 1 1,-9 1 0,-10-1 1,-8 1-1,-11 8 2,-8 20 1,-10 18 2,-9 20 3,-7 13 1,-3 9 0,-3 10 1,-2 10 1,-9 11-3,-12 17-4,-13 15-6,-12 16-4,1 10-5,16 7-4,15 6-5,17 7-4,11-6-1,10-15 4,10-15 2,9-16 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6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6200 48750 548,'-46'-46'3,"10"10"8,10 10 7,9 9 8,6 17 7,3 25 8,3 25 9,4 25 9,1 18-2,0 14-9,0 11-11,0 14-10,0 11-8,0 14-5,0 11-7,0 14-6,-2-1-5,-3-12-6,-3-13-5,-2-12-6,-1-12-8,3-8-10,3-10-9,4-9-10,2-15 0,4-18 10,3-19 8,3-18 9,1-12 6,1-3-2,-1-3 1,1-2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6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7300 49400 510,'-4'-68'6,"-5"17"13,-7 15 12,-5 16 13,-3 16 4,4 20-3,3 18-3,3 20-3,1 14-3,1 14-5,-1 11-5,1 14-5,-1 5-3,1 1 0,-1-1-2,1 1-1,1-4-3,3-6-2,3-6-3,4-6-3,5-10-3,10-12-1,10-13-3,9-12-1,6-12-3,3-8-3,3-10-2,4-9-3,4-13 0,6-16 2,7-15 1,6-15 3,1-15 0,-3-12 0,-3-13-1,-2-12-2,-11-9 2,-15-2 3,-15-3 2,-16-3 3,-12 2 2,-5 10 2,-7 10 1,-5 9 1,-8 12 1,-5 16-3,-7 15-2,-5 17-2,-8 11 0,-5 10 0,-7 10 1,-5 9 1,-1 6-7,6 3-12,7 3-14,6 4-12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7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7250 45450 453,'-25'-74'2,"0"4"3,0 3 4,0 3 3,0 3 3,0 3 3,0 3 2,0 4 2,1 1 1,4 0-2,3 0-2,3 0-2,-2 1-1,-6 4-1,-6 3-3,-6 3 0,-4 3-1,1 3-1,-1 3 1,1 4 0,-4 4-1,-6 6-2,-6 7 0,-6 6-1,-4 12 0,1 19 0,-1 19 1,1 19 1,1 12 1,3 6 1,3 7 0,4 6 3,7 3-1,13 0-1,12 0 0,13 0-1,9-7-2,6-11-2,7-14-4,6-11-2,9-12-3,13-9-2,12-10-2,13-8-3,7-9-3,4-6-4,3-6-3,3-6-3,-2-10-1,-6-12 2,-6-13 2,-6-12 2,-7-7 3,-6 1 5,-6-1 4,-6 1 5,-9 2 3,-8 7 2,-10 6 2,-9 7 2,-9 24 6,-5 44 10,-7 44 11,-5 44 10,-9 35 1,-9 29-10,-10 28-9,-8 28-9,-3 20-10,7 13-14,6 12-13,7 13-12,8-4-6,14-18-1,11-19 0,14-18-1,7-25 4,3-27 4,3-28 7,4-28 4,-1-23-3,-3-15-12,-3-15-11,-2-16-13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7"/>
    </inkml:context>
    <inkml:brush xml:id="br0">
      <inkml:brushProperty name="width" value="0.05075" units="cm"/>
      <inkml:brushProperty name="height" value="0.05075" units="cm"/>
      <inkml:brushProperty name="color" value="#00BFF3"/>
    </inkml:brush>
  </inkml:definitions>
  <inkml:trace contextRef="#ctx0" brushRef="#br0">8650 44800 433,'4'-69'6,"10"13"11,10 12 12,9 13 12,2 10 3,-2 10-4,-3 10-4,-3 9-3,-1 7-5,4 7-1,3 6-3,3 7-2,-2 5-2,-6 7 1,-6 6 1,-6 7 0,-9 8-1,-8 14 0,-10 11-2,-9 14-1,-10 8-2,-9 7-3,-10 6-2,-8 7-3,-8 4-2,-2 3-5,-3 3-2,-3 4-3,-2-4-3,0-9-1,0-10-1,0-8-2,0-11-1,0-8-5,0-10-2,0-9-5,3-15-2,6-18-4,7-19-2,6-18-4,3-18 0,0-16 5,0-15 4,0-15 5,4-18 2,10-19-1,10-18 0,9-19-1,6-7 3,3 7 3,3 6 5,4 7 4,2 10 2,4 16-2,3 15-1,3 17-2,4 11 8,7 10 15,6 10 16,7 9 15,8 9 6,14 9-5,11 10-4,14 10-4,10 13-5,9 19-6,10 19-4,10 19-7,11 15-7,17 13-10,15 12-10,16 13-9,-2-2-6,-19-16 1,-18-15-1,-19-15 1,-16-14-5,-12-8-9,-13-10-10,-12-9-9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08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8150 48200 639,'-63'-2'-4,"26"-3"18,24-3 18,26-2 17,19-5 5,17-2-8,15-3-7,16-3-7,21-2-7,29 0-6,28 0-4,28 0-6,15 3-2,4 6 0,3 7 0,3 6 1,1 6-6,1 6-13,-1 7-10,1 6-13,-18 1-9,-34-3-10,-35-3-8,-33-2-9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27"/>
    </inkml:context>
    <inkml:brush xml:id="br0">
      <inkml:brushProperty name="width" value="0.04189" units="cm"/>
      <inkml:brushProperty name="height" value="0.04189" units="cm"/>
    </inkml:brush>
  </inkml:definitions>
  <inkml:trace contextRef="#ctx0" brushRef="#br0">14500 53750 525,'-43'-29'109,"17"45"-24,15 43-22,16 45-23,5 19-15,-2-3-6,-3-3-5,-3-2-6,-4 2-4,-3 9 0,-3 10-2,-2 10 0,-3-3-2,1-11-1,-1-14 0,1-11-2,-3-3-1,-2 10-2,-3 10-3,-3 9-3,1-5-1,6-19 0,7-18 1,6-19-1,4-30-1,4-41-3,3-40-3,3-40-1,3-20-3,3 4 1,3 3 1,4 3 0,-1 3 0,-3 3 3,-3 3 2,-2 4 1,-3 4 1,1 6 0,-1 7 0,1 6-1,-1-1 3,1-5 5,-1-7 5,1-5 6,2-6 4,7-3 7,6-3 5,7-2 5,5-5 2,7-2-6,6-3-3,7-3-5,2-2-2,1 0 0,-1 0-2,1 0 1,-3 6-1,-2 13 0,-3 12 0,-3 13 0,-6 10 2,-5 10 0,-7 10 3,-5 9 1,-1 9 2,6 9 1,7 10 2,6 10 1,-2 7-1,-9 6-2,-10 7-3,-8 6-1,-6 4-2,1 4 0,-1 3 1,1 3-1,-3 6 0,-2 9-2,-3 10-1,-3 10-2,-2 7 0,0 6 1,0 7 1,0 6 1,1 3-3,4 0-5,3 0-6,3 0-6,-1-4-3,-2-5-3,-3-7-3,-3-5-2,1-8-3,6-5-3,7-7-2,6-5-3,3-8-2,0-5-1,0-7-2,0-5-1,0-9 0,0-9 1,0-10 2,0-8 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28"/>
    </inkml:context>
    <inkml:brush xml:id="br0">
      <inkml:brushProperty name="width" value="0.02824" units="cm"/>
      <inkml:brushProperty name="height" value="0.02824" units="cm"/>
    </inkml:brush>
  </inkml:definitions>
  <inkml:trace contextRef="#ctx0" brushRef="#br0">17700 53050 778,'-41'-104'34,"19"45"1,19 43 0,19 45 1,7 19-4,-3-3-8,-3-3-8,-2-2-8,-1-3-7,3 1-3,3-1-4,4 1-5,1-1-3,0 1-2,0-1-2,0 1-3,3-4-4,6-6-8,7-6-6,6-6-7,-1-10 1,-5-12 8,-7-13 8,-5-12 9,-4-5 6,0 3 3,0 3 3,0 4 3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28"/>
    </inkml:context>
    <inkml:brush xml:id="br0">
      <inkml:brushProperty name="width" value="0.03022" units="cm"/>
      <inkml:brushProperty name="height" value="0.03022" units="cm"/>
    </inkml:brush>
  </inkml:definitions>
  <inkml:trace contextRef="#ctx0" brushRef="#br0">18400 53200 728,'89'-115'-49,"-22"23"26,-22 22 24,-21 22 25,-21 24 16,-19 29 7,-18 28 7,-19 28 6,-16 18-6,-12 10-21,-13 10-18,-12 9-21,-1-2-12,14-12-3,11-13-3,14-12-5,5-7 0,1 1-1,-1-1 1,1 1 0,4-6 1,9-8 0,10-10 2,10-9 1,10-5 5,13 0 8,12 0 10,13 0 8,2 0 6,-5 0 3,-7 0 3,-5 0 3,-3 3 2,4 6 0,3 7 2,3 6 0,-2 1-1,-6-3-1,-6-3-3,-6-2-2,9-14-7,25-21-14,25-22-13,25-22-14,12-15-5,1-5 1,-1-7 4,1-5 1,-4 0 6,-6 10 10,-6 10 9,-6 9 9,-15 15 8,-21 22 5,-22 22 5,-22 23 6,-15 14-4,-5 10-11,-7 10-12,-5 9-11,-6 2-6,-3-2-1,-3-3 0,-2-3-1,-5-1 2,-2 4 5,-3 3 5,-3 3 4,-1-2 5,4-6 2,3-6 3,3-6 2,4-7 1,7-6-1,6-6 0,7-6 0,5-6 0,7-2 0,6-3 0,7-3 0,7-4-11,9-3-20,10-3-21,10-2-22,5-6-3,4-6 13,3-6 13,3-6 14,-1-6 8,-2-2 1,-3-3 3,-3-3 2,-1-2 1,4 0 0,3 0-1,3 0 0,-2 1 0,-6 4 3,-6 3 0,-6 3 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17725 55425 333,'157'63'167,"51"46"-1,50 47 1,49 47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29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18150 55100 598,'-22'46'16,"6"-5"3,7-7 4,6-5 3,4-4 1,4 0-4,3 0-2,3 0-3,4 4-1,7 10-2,6 10 1,7 9-2,0 2 0,-2-2-2,-3-3 0,-3-3-1,-1-4-3,4-3-1,3-3-2,3-2-3,-1-3 0,-2 1-1,-3-1 0,-3 1-1,-1-4 0,4-6 0,3-6-1,3-6-1,-2-9 2,-6-8 2,-6-10 4,-6-9 3,-2-9 1,3-5-1,3-7 0,4-5 0,-1-8-1,-3-5 1,-3-7 0,-2-5 0,-3-4-3,1 0-8,-1 0-6,1 0-8,-1 3-3,1 6 0,-1 7-1,1 6-1,-1 4 1,1 4 2,-1 3 1,1 3 3,1 3 2,3 3 5,3 3 4,4 4 5,4 2 3,6 4 3,7 3 2,6 3 2,3 7 1,0 14-5,0 11-3,0 14-3,-5 5-4,-9 1-2,-10-1-3,-8 1-3,-9 2-2,-6 7-5,-6 6-5,-6 7-3,-7 0-1,-6-2 3,-6-3 2,-6-3 2,-2-7-1,3-9-5,3-10-6,4-8-5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1"/>
    </inkml:context>
    <inkml:brush xml:id="br0">
      <inkml:brushProperty name="width" value="0.04917" units="cm"/>
      <inkml:brushProperty name="height" value="0.04917" units="cm"/>
    </inkml:brush>
  </inkml:definitions>
  <inkml:trace contextRef="#ctx0" brushRef="#br0">43700 14250 447,'71'1'63,"-5"4"-8,-7 3-8,-5 3-8,-6 6-6,-3 9-4,-3 10-4,-2 10-4,-5 4-4,-2 0 0,-3 0-3,-3 0-2,-7 1-1,-9 4-4,-10 3-1,-8 3-4,-12 3-1,-12 3-1,-13 3-1,-12 4-2,-7-1-2,1-3-1,-1-3-2,1-2-2,-1-5 0,1-2-1,-1-3 1,1-3-1,13-6 6,29-5 11,28-7 11,28-5 11,21-12 4,17-16-3,15-15-2,16-15-4,5-6-2,-2 7-3,-3 6-3,-3 7-4,-6 4-4,-5 3-10,-7 3-7,-5 4-9,-12 7-11,-16 13-12,-15 12-13,-15 13-13,-14 1-4,-8-9 4,-10-10 4,-9-8 5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29"/>
    </inkml:context>
    <inkml:brush xml:id="br0">
      <inkml:brushProperty name="width" value="0.03081" units="cm"/>
      <inkml:brushProperty name="height" value="0.03081" units="cm"/>
    </inkml:brush>
  </inkml:definitions>
  <inkml:trace contextRef="#ctx0" brushRef="#br0">18450 55050 714,'-38'1'84,"26"4"-13,24 3-16,26 3-14,19 4-16,17 7-15,15 6-17,16 7-15,-4-1-13,-21-6-12,-22-6-10,-22-6-12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0"/>
    </inkml:context>
    <inkml:brush xml:id="br0">
      <inkml:brushProperty name="width" value="0.03347" units="cm"/>
      <inkml:brushProperty name="height" value="0.03347" units="cm"/>
    </inkml:brush>
  </inkml:definitions>
  <inkml:trace contextRef="#ctx0" brushRef="#br0">20950 53850 657,'-21'-24'7,"10"4"14,10 3 14,9 3 15,15 1 3,22 1-6,22-1-6,23 1-7,11 1-8,4 3-8,3 3-8,3 4-10,-4 1-5,-8 0-4,-10 0-4,-9 0-4,-9 3-4,-5 6-5,-7 7-5,-5 6-5,-11 3-3,-11 0 1,-14 0-1,-11 0 1,-9-2 2,-3-3 3,-3-3 5,-2-2 3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0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20900 54950 579,'-69'23'7,"13"-3"12,12-3 14,13-2 12,15-5 4,19-2-4,19-3-6,19-3-4,15-4-4,13-3-5,12-3-4,13-2-4,6-3-2,0 1-3,0-1-2,0 1-1,1 1-9,4 3-11,3 3-14,3 4-13,4 2-9,7 4-2,6 3-5,7 3-4,-10 1 2,-25 1 6,-25-1 6,-25 1 6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0"/>
    </inkml:context>
    <inkml:brush xml:id="br0">
      <inkml:brushProperty name="width" value="0.05093" units="cm"/>
      <inkml:brushProperty name="height" value="0.05093" units="cm"/>
    </inkml:brush>
  </inkml:definitions>
  <inkml:trace contextRef="#ctx0" brushRef="#br0">23550 53150 431,'0'-115'7,"0"23"13,0 22 13,0 22 13,1 23 9,4 25 1,3 25 4,3 25 2,-1 21-4,-2 20-9,-3 18-10,-3 20-10,-4 16-7,-3 16-5,-3 15-7,-2 17-4,-3 14-8,1 17-7,-1 15-8,1 16-8,1-1-9,3-15-10,3-15-10,4-16-10,1-23-1,0-27 12,0-28 11,0-28 10,1-21 5,4-12-3,3-13-2,3-12-3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0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24600 54550 607,'-22'-69'8,"6"13"16,7 12 15,6 13 17,6 7 3,6 4-9,7 3-10,6 3-8,9 3-7,13 3-4,12 3-4,13 4-4,9 1-6,6 0-5,7 0-8,6 0-6,4 1-5,4 4-6,3 3-4,3 3-6,-7 1 1,-15 1 6,-15-1 6,-16 1 6,-10-1-4,-3 1-12,-3-1-13,-2 1-12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1"/>
    </inkml:context>
    <inkml:brush xml:id="br0">
      <inkml:brushProperty name="width" value="0.04572" units="cm"/>
      <inkml:brushProperty name="height" value="0.04572" units="cm"/>
    </inkml:brush>
  </inkml:definitions>
  <inkml:trace contextRef="#ctx0" brushRef="#br0">27050 53500 481,'50'-157'51,"0"39"-3,0 36-4,0 39-4,0 21-3,0 6-6,0 7-4,0 6-6,-4 7-1,-5 10 0,-7 10 2,-5 9 0,-8 7 0,-5 7-1,-7 6-2,-5 7-2,-6 5-2,-3 7-2,-3 6-2,-2 7-2,-8 4-3,-8 3-4,-10 3-2,-9 4-4,-7 2-3,-3 4-2,-3 3-2,-2 3-2,-5-4-2,-2-8 0,-3-10-1,-3-9-2,-1-9 0,4-5-2,3-7-1,3-5-2,1-11 0,1-11 0,-1-14 0,1-11-1,-1-14 1,1-11-1,-1-14 0,1-11 0,4-18 1,9-22 0,10-22 2,10-21 1,7-7 0,6 9 2,7 10-1,6 10 2,7 10 4,10 13 9,10 12 10,9 13 9,2 9 6,-2 6 6,-3 7 4,-3 6 4,-1 4 3,4 4-2,3 3 0,3 3-2,4 4-1,7 7-1,6 6-1,7 7-1,4 7-2,3 9-1,3 10-2,4 10-1,4 10-5,6 13-7,7 12-7,6 13-8,4 12-4,4 13-2,3 12-2,3 13-3,-10-7-4,-21-24-6,-22-26-8,-22-24-6,-11-13-8,0 0-9,0 0-9,0 0-8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3"/>
    </inkml:context>
    <inkml:brush xml:id="br0">
      <inkml:brushProperty name="width" value="0.02525" units="cm"/>
      <inkml:brushProperty name="height" value="0.02525" units="cm"/>
    </inkml:brush>
  </inkml:definitions>
  <inkml:trace contextRef="#ctx0" brushRef="#br0">29500 54600 871,'0'-47'5,"0"6"11,0 7 11,0 6 10,3 6-5,6 6-21,7 7-19,6 6-22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4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29300 54550 654,'-16'-29'6,"19"-5"12,19-7 12,19-5 11,5 2 3,-5 13-9,-7 12-9,-5 13-7,5 2-5,19-5-1,19-7 0,19-5-1,9-1 1,0 6 0,0 7 2,0 6 0,3 3-2,6 0-8,7 0-6,6 0-7,-4 1-7,-11 4-6,-14 3-6,-11 3-7,-11 1-4,-5 1-3,-7-1-2,-5 1-3,-9-1 1,-9 1 6,-10-1 4,-8 1 6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5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30350 53300 533,'-24'-47'1,"4"6"2,3 7 2,3 6 1,3 9 10,3 13 18,3 12 16,4 13 18,1 16 3,0 23-12,0 22-12,0 22-10,0 19-10,0 20-6,0 18-7,0 20-6,0 17-9,0 20-9,0 18-9,0 20-10,3 2-4,6-12 5,7-13 3,6-12 3,-1-26-5,-5-36-14,-7-39-16,-5-36-13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6"/>
    </inkml:context>
    <inkml:brush xml:id="br0">
      <inkml:brushProperty name="width" value="0.03772" units="cm"/>
      <inkml:brushProperty name="height" value="0.03772" units="cm"/>
    </inkml:brush>
  </inkml:definitions>
  <inkml:trace contextRef="#ctx0" brushRef="#br0">32850 54400 583,'-40'-24'7,"23"4"16,22 3 14,22 3 15,21 1 4,22 1-8,22-1-8,23 1-9,16-1-5,13 1-4,12-1-3,13 1-5,4-1-2,-3 1-2,-3-1-1,-2 1-1,-9 1-5,-12 3-8,-13 3-6,-12 4-7,-12 2-7,-8 4-9,-10 3-7,-9 3-7,-12 1-3,-11 1 3,-14-1 5,-11 1 3,-12-1 3,-9 1 5,-10-1 3,-8 1 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2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41050 19650 467,'0'-47'7,"0"6"15,0 7 14,0 6 14,1 10 4,4 17-5,3 15-7,3 16-5,1 13-5,1 14-4,-1 11-3,1 14-4,-4 8-2,-6 7 0,-6 6-1,-6 7 0,-4 2-2,1 1-2,-1-1-2,1 1-3,-1-3-5,1-2-5,-1-3-6,1-3-7,1-7-6,3-9-8,3-10-7,4-8-7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6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33550 54800 612,'-46'-2'0,"10"-3"0,10-3 0,9-2 0,7 6 10,7 20 19,6 18 20,7 20 19,0 13 2,-2 9-14,-3 10-14,-3 10-15,-4 10-9,-3 13-7,-3 12-4,-2 13-7,-5 2-6,-2-5-9,-3-7-8,-3-5-10,1-11-6,6-11-6,7-14-5,6-11-5,6-17 1,6-18 6,7-19 7,6-18 7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6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34550 55500 545,'-2'-58'9,"-3"34"20,-3 35 19,-2 35 19,-5 19 4,-2 7-11,-3 6-13,-3 7-12,-1-1-8,4-6-5,3-6-5,3-6-5,3-6-5,3-2-3,3-3-5,4-3-3,4-6-2,6-5-1,7-7-1,6-5-1,7-8-3,10-5-4,10-7-4,9-5-5,4-11-1,1-11 0,-1-14 0,1-11 1,-4-12 3,-6-9 2,-6-10 4,-6-8 4,-9-8 2,-8-2 0,-10-3 1,-9-3 1,-9 2 2,-5 10 5,-7 10 3,-5 9 4,-9 7 2,-9 7 0,-10 6-2,-8 7 0,-8 5-3,-2 7-7,-3 6-6,-3 7-6,4 4-4,13 3-2,12 3 0,13 4-2,6 2 0,0 4-2,0 3 0,0 3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7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34250 52100 600,'-24'-50'0,"4"0"0,3 0 0,3 0 0,3 1 5,3 4 11,3 3 9,4 3 11,-1 20 7,-3 38 3,-3 37 5,-2 38 3,-1 27-5,3 20-12,3 18-12,4 20-13,1 8-12,0 1-11,0-1-13,0 1-11,0-13-8,0-25-5,0-25-3,0-25-4,1-18 1,4-8 6,3-10 6,3-9 6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7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36800 52800 550,'29'-44'7,"10"13"14,10 12 14,9 13 14,-2 9 3,-12 6-10,-13 7-8,-12 6-10,-7 7-5,1 10 1,-1 10-1,1 9-1,-4 7 0,-6 7-2,-6 6-2,-6 7-1,-7 4-2,-6 3-1,-6 3-3,-6 4-1,-10 1-2,-12 0 0,-13 0-1,-12 0-1,-5-4-1,3-5 0,3-7-2,4-5 1,2-8-6,4-5-10,3-7-10,3-5-10,1-11-4,1-11 1,-1-14 2,1-11 2,2-17 2,7-18 3,6-19 2,7-18 2,7-15 3,9-9 2,10-10 1,10-8 1,7-1 4,6 9 2,7 10 5,6 10 2,3 10 6,0 13 7,0 12 8,0 13 8,0 7 3,0 4 0,0 3 0,0 3 0,3 1 0,6 1 1,7-1 1,6 1 0,6 7 0,6 16-2,7 15-3,6 17-1,9 11-3,13 10-3,12 10-4,13 9-2,4 9-2,-3 9 2,-3 10 1,-2 10 1,-9-3-8,-12-11-20,-13-14-19,-12-11-19,-12-12-9,-8-9-2,-10-10 0,-9-8-1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8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38600 54000 564,'-36'-2'10,"28"-3"21,28-3 21,29-2 20,19-1 3,14 3-13,11 3-14,14 4-14,10-1-10,9-3-7,10-3-8,10-2-8,-3-1-7,-11 3-11,-14 3-10,-11 4-10,-12 4-7,-9 6-1,-10 7-3,-8 6-2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8"/>
    </inkml:context>
    <inkml:brush xml:id="br0">
      <inkml:brushProperty name="width" value="0.04283" units="cm"/>
      <inkml:brushProperty name="height" value="0.04283" units="cm"/>
    </inkml:brush>
  </inkml:definitions>
  <inkml:trace contextRef="#ctx0" brushRef="#br0">39350 53200 513,'-27'-49'5,"-3"4"8,-3 3 10,-2 3 8,2 15 10,9 29 7,10 28 10,10 28 8,4 20-3,0 13-11,0 12-14,0 13-12,-4 15-11,-5 19-8,-7 19-8,-5 19-8,-3 15-9,4 13-7,3 12-8,3 13-8,3-12-2,3-33 2,3-35 3,4-34 2,2-24-1,4-12-4,3-13-4,3-12-4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9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40450 54400 617,'-19'-32'6,"13"-11"13,12-14 14,13-11 11,12 0 5,13 17-4,12 15-5,13 16-5,21 7-4,32 1-5,31-1-4,32 1-5,11 1-6,-5 3-6,-7 3-9,-5 4-6,-12 5-6,-16 10-2,-15 10-3,-15 9-2,-18 6-7,-19 3-8,-18 3-8,-19 4-10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9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41250 54800 570,'-49'-2'0,"4"-3"0,3-3 0,3-2 0,4-3 4,7 1 10,6-1 10,7 1 9,2 12 5,1 25 4,-1 25 2,1 25 3,1 15-2,3 7-7,3 6-7,4 7-6,-1 4-6,-3 3-6,-3 3-4,-2 4-6,-5 1-8,-2 0-15,-3 0-14,-3 0-14,1-7-5,6-11 4,7-14 3,6-11 3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39"/>
    </inkml:context>
    <inkml:brush xml:id="br0">
      <inkml:brushProperty name="width" value="0.04104" units="cm"/>
      <inkml:brushProperty name="height" value="0.04104" units="cm"/>
    </inkml:brush>
  </inkml:definitions>
  <inkml:trace contextRef="#ctx0" brushRef="#br0">42000 55450 536,'0'-49'4,"0"4"8,0 3 9,0 3 8,0 12 8,0 22 7,0 22 7,0 23 7,-2 14-1,-3 10-12,-3 10-10,-2 9-11,-3 4-7,1 1-4,-1-1-4,1 1-4,1-6-2,3-8-4,3-10-3,4-9-2,5-10-4,10-9-4,10-10-4,9-8-3,9-8-4,9-2-2,10-3-4,10-3-2,4-10 0,0-16 2,0-15 3,0-15 2,-5-12 4,-9-6 5,-10-6 5,-8-6 4,-11-1 4,-8 7 2,-10 6 3,-9 7 2,-15 5 2,-18 7 0,-19 6 0,-18 7 1,-12 5-3,-3 7-5,-3 6-5,-2 7-6,-1 4-3,3 3 0,3 3-1,4 4-1,7 2-1,13 4-2,12 3-2,13 3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0"/>
    </inkml:context>
    <inkml:brush xml:id="br0">
      <inkml:brushProperty name="width" value="0.04089" units="cm"/>
      <inkml:brushProperty name="height" value="0.04089" units="cm"/>
    </inkml:brush>
  </inkml:definitions>
  <inkml:trace contextRef="#ctx0" brushRef="#br0">42200 51400 537,'-69'-121'5,"13"10"7,12 10 8,13 9 9,7 12 2,4 16-4,3 15-4,3 17-4,-1 8-2,-2 4 1,-3 3-1,-3 3 1,-4 3-1,-3 3-3,-3 3-1,-2 4-3,-3 5-1,1 10-2,-1 10 0,1 9-3,-1 7 0,1 7 0,-1 6-1,1 7 0,2 0-1,7-2 0,6-3 0,7-3-1,8-6-2,14-5-4,11-7-5,14-5-3,11-6-5,14-3-4,11-3-5,14-2-5,5-6-2,1-6 3,-1-6 2,1-6 2,-7-6 3,-12-2 5,-13-3 4,-12-3 5,-15 13 13,-15 32 22,-15 31 22,-16 32 23,-8 21 4,0 13-13,0 12-13,0 13-12,-2 10-11,-3 10-7,-3 10-7,-2 9-8,2 4-3,9 1 1,10-1 1,10 1 1,4-18 1,0-34-1,0-35 1,0-33 0,0-18-16,0 0-31,0 0-31,0 0-30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2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32550 1850 469,'-40'-66'22,"23"19"15,22 19 13,22 19 14,10 10 0,1 4-10,-1 3-11,1 3-12,-1 1-6,1 1-3,-1-1-4,1 1-2,-1 1-2,1 3-2,-1 3-2,1 4-2,-3 2-2,-2 4-2,-3 3-2,-3 3-2,-4 4-3,-3 7-3,-3 6-3,-2 7-2,-8 2-2,-8 1 0,-10-1 1,-9 1 1,-9-1 1,-5 1 1,-7-1 1,-5 1 1,-8-1 1,-5 1 0,-7-1 0,-5 1 0,-6-3 0,-3-2 2,-3-3 0,-2-3 0,0-4 3,7-3 1,6-3 2,7-2 3,5-6 1,7-6 1,6-6 1,7-6 1,4-2 1,3 3 0,3 3 0,4 4 1,-1-1-1,-3-3 1,-3-3 0,-2-2 0,17-6 0,42-6 0,40-6-2,41-6 0,21-7-1,4-6-2,3-6-2,3-6-1,-4-1-1,-8 7-3,-10 6 0,-9 7-3,-7 2 0,-3 1-2,-3-1 0,-2 1-2,-6-1 1,-6 1-1,-6-1 1,-6 1 0,-6-1 0,-2 1 0,-3-1-1,-3 1-1,-4 1-1,-3 3 2,-3 3-1,-2 4 0,-17-3-4,-28-5-11,-28-7-10,-27-5-11,-9-4-6,13 0-3,12 0-2,13 0-4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0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49750 1650 445,'-71'26'46,"10"4"-1,10 3-3,9 3-2,4 6-2,1 9-5,-1 10-3,1 10-5,1 2-1,3-3 1,3-3 1,4-2 0,4-3 0,6 1-3,7-1-3,6 1-3,7-3-1,10-2-1,10-3-1,9-3-2,9-2-3,9 0-7,10 0-6,10 0-8,0 0-4,-5 0 0,-7 0 0,-5 0-2,-8-2 1,-5-3 1,-7-3 0,-5-2 0,-6-3 3,-3 1 4,-3-1 4,-2 1 3,-8-3 3,-8-2 1,-10-3-1,-9-3 0,-12-1 3,-11 4 5,-14 3 4,-11 3 4,-14 1-1,-11 1-8,-14-1-7,-11 1-6,-3-3-11,10-2-12,10-3-11,9-3-12,7-2-7,7 0-1,6 0 0,7 0-2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2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41100 20700 593,'25'-47'4,"0"6"9,0 7 8,0 6 9,1 3 2,4 0-2,3 0-3,3 0-3,4 3 1,7 6 4,6 7 4,7 6 5,0 3-3,-2 0-7,-3 0-8,-3 0-7,-2 0-9,0 0-7,0 0-8,0 0-8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0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44250 52750 470,'26'-90'5,"4"23"11,3 22 10,3 22 10,3 13 5,3 7-3,3 6-2,4 7-3,-3 7-2,-5 9-4,-7 10-3,-5 10-4,-6 7-1,-3 6 1,-3 7 1,-2 6 0,-8 4 0,-8 4-4,-10 3-2,-9 3-3,-13 4-2,-16 7 1,-15 6 0,-15 7 0,-11 2-4,-2 1-8,-3-1-8,-3 1-10,1-7-2,6-12 1,7-13 3,6-12 3,3-10-4,0-6-9,0-6-9,0-6-10,6-12-2,13-15 4,12-15 3,13-16 3,7-19 3,4-22 3,3-22 1,3-21 2,6-14 4,9-2 3,10-3 4,10-3 3,5 5 4,4 17 2,3 15 3,3 16 2,-1 12 6,-2 9 7,-3 10 7,-3 10 8,-2 5 7,0 4 7,0 3 5,0 3 7,1 6 0,4 9-6,3 10-6,3 10-6,3 8-3,3 10 0,3 10 1,4 9 0,-3-1-2,-5-8-6,-7-10-6,-5-9-5,6 5-6,23 23-9,22 22-9,22 22-7,10 16-7,1 14-3,-1 11-5,1 14-4,-10-11-5,-19-30-7,-18-32-6,-19-30-6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1"/>
    </inkml:context>
    <inkml:brush xml:id="br0">
      <inkml:brushProperty name="width" value="0.03541" units="cm"/>
      <inkml:brushProperty name="height" value="0.03541" units="cm"/>
    </inkml:brush>
  </inkml:definitions>
  <inkml:trace contextRef="#ctx0" brushRef="#br0">47050 54200 621,'10'-47'6,"23"6"14,22 7 13,22 6 13,10 6 5,1 6-4,-1 7-4,1 6-4,8 3-6,20 0-7,18 0-7,20 0-8,3 0-6,-8 0-8,-10 0-6,-9 0-7,-13 1-9,-16 4-9,-15 3-9,-15 3-11,-15 3-3,-12 3 3,-13 3 4,-12 4 3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2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48300 53300 551,'-47'-27'0,"6"-3"0,7-3 0,6-2 0,4 0 7,4 7 14,3 6 14,3 7 13,3 13 6,3 22-3,3 22-4,4 23-1,-1 16-7,-3 13-7,-3 12-8,-2 13-8,-6 13-5,-6 17-3,-6 15-2,-6 16-3,-4 10-6,1 7-10,-1 6-10,1 7-10,4-10-2,9-25 4,10-25 6,10-25 4,2-24-3,-3-21-15,-3-22-12,-2-22-15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2"/>
    </inkml:context>
    <inkml:brush xml:id="br0">
      <inkml:brushProperty name="width" value="0.04609" units="cm"/>
      <inkml:brushProperty name="height" value="0.04609" units="cm"/>
    </inkml:brush>
  </inkml:definitions>
  <inkml:trace contextRef="#ctx0" brushRef="#br0">51400 53200 477,'25'-44'6,"0"13"12,0 12 12,0 13 12,0 9 4,0 6-5,0 7-4,0 6-4,0 6-4,0 6-2,0 7-3,0 6-2,-2 6-3,-3 6-1,-3 7-1,-2 6-3,-9 4 0,-12 4-2,-13 3-1,-12 3-2,-12 4 1,-8 7 0,-10 6 0,-9 7 1,-10 4-2,-9 3-6,-10 3-3,-8 4-6,-6-4-4,1-9-5,-1-10-5,1-8-4,4-12-3,9-12 2,10-13 1,10-12 0,0-16-2,-5-19-7,-7-18-7,-5-19-7,5-16 0,19-12 5,19-13 5,19-12 6,12-15 3,6-15 2,7-15 2,6-16 3,7-1 3,10 17 4,10 15 3,9 16 5,2 13 3,-2 14 0,-3 11 1,-3 14 1,-4 8 5,-3 7 10,-3 6 11,-2 7 9,0 4 6,7 3 1,6 3 1,7 4 2,7 8-1,9 17-2,10 15 0,10 16-2,2 5-4,-3-2-5,-3-3-5,-2-3-5,-8-6-4,-8-5-2,-10-7-3,-9-5-1,4 5-4,19 19-2,19 19-3,19 19-3,10 10-5,4 4-9,3 3-9,3 3-8,-4-4-5,-8-8-3,-10-10-2,-9-9-3,-13-12 0,-16-11-2,-15-14 1,-15-11-1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3"/>
    </inkml:context>
    <inkml:brush xml:id="br0">
      <inkml:brushProperty name="width" value="0.03408" units="cm"/>
      <inkml:brushProperty name="height" value="0.03408" units="cm"/>
    </inkml:brush>
  </inkml:definitions>
  <inkml:trace contextRef="#ctx0" brushRef="#br0">53350 53800 645,'-7'-27'6,"39"-3"13,36-3 12,39-2 13,22 2 5,10 9-2,10 10 0,9 10-2,-2 7-8,-12 6-15,-13 7-14,-12 6-16,-15 6-5,-15 6 1,-15 7 3,-16 6 1,-15 3-9,-11 0-21,-14 0-21,-11 0-20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3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53400 54800 624,'-91'-4'8,"19"-5"14,19-7 17,19-5 14,21-1 4,26 6-6,24 7-7,26 6-7,21 6-8,19 6-9,19 7-8,19 6-8,9 4-9,0 4-7,0 3-7,0 3-8,-4 1-6,-5 1-6,-7-1-6,-5 1-6,-15-4-1,-22-6 4,-22-6 4,-21-6 5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3"/>
    </inkml:context>
    <inkml:brush xml:id="br0">
      <inkml:brushProperty name="width" value="0.04975" units="cm"/>
      <inkml:brushProperty name="height" value="0.04975" units="cm"/>
    </inkml:brush>
  </inkml:definitions>
  <inkml:trace contextRef="#ctx0" brushRef="#br0">56250 53250 442,'-22'-91'2,"6"19"4,7 19 5,6 19 5,4 21 10,4 26 19,3 24 19,3 26 17,-1 16 3,-2 10-16,-3 10-15,-3 9-15,-6 13-11,-5 20-7,-7 18-8,-5 20-7,-4 14-8,0 14-8,0 11-6,0 14-8,3 0-9,6-8-10,7-10-11,6-9-11,3-27-2,0-44 3,0-43 5,0-44 4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3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57000 54000 605,'-41'-91'0,"19"19"0,19 19 0,19 19 0,15 10 10,13 4 19,12 3 19,13 3 20,13 3 3,17 3-13,15 3-11,16 4-13,4 2-13,-6 4-13,-6 3-12,-6 3-12,-10 1-10,-12 1-3,-13-1-5,-12 1-5,-12-1-4,-8 1-6,-10-1-5,-9 1-6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3"/>
    </inkml:context>
    <inkml:brush xml:id="br0">
      <inkml:brushProperty name="width" value="0.04699" units="cm"/>
      <inkml:brushProperty name="height" value="0.04699" units="cm"/>
    </inkml:brush>
  </inkml:definitions>
  <inkml:trace contextRef="#ctx0" brushRef="#br0">58100 53050 468,'-72'-52'4,"6"-3"11,7-3 8,6-2 10,7 8 8,10 22 8,10 22 7,9 23 7,4 20-2,1 23-11,-1 22-11,1 22-11,-1 15-8,1 9-2,-1 10-4,1 10-3,-1 11-5,1 17-6,-1 15-8,1 16-7,1 5-10,3-2-11,3-3-12,4-3-13,1-21-5,0-37 1,0-38 0,0-37 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4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60650 52950 478,'26'-40'39,"4"23"9,3 22 9,3 22 8,-4 15-1,-8 9-10,-10 10-12,-9 10-10,-7 4-7,-3 0-2,-3 0-2,-2 0-2,-9 3-3,-12 6-6,-13 7-4,-12 6-5,-10 3-5,-6 0-3,-6 0-2,-6 0-4,-4-2-2,1-3 0,-1-3-2,1-2 0,-3-8-3,-2-8-4,-3-10-5,-3-9-4,-1-12-2,4-11 2,3-14 0,3-11 1,4-15 1,7-16 1,6-15 1,7-15 2,7-14 1,9-8 2,10-10 2,10-9 2,8-4 3,10 4 3,10 3 5,9 3 2,9 7 6,9 14 6,10 11 6,10 14 6,4 8 5,0 7 3,0 6 3,0 7 4,4 4 0,10 3-1,10 3 0,9 4-2,6 8-1,3 17-2,3 15-2,4 16-1,4 15-5,6 16-7,7 15-6,6 17-6,4 7-8,4 0-9,3 0-8,3 0-9,-11-10-6,-25-18-4,-25-19-4,-25-18-5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3"/>
    </inkml:context>
    <inkml:brush xml:id="br0">
      <inkml:brushProperty name="width" value="0.05614" units="cm"/>
      <inkml:brushProperty name="height" value="0.05614" units="cm"/>
    </inkml:brush>
  </inkml:definitions>
  <inkml:trace contextRef="#ctx0" brushRef="#br0">42200 19500 391,'0'-74'0,"0"4"0,0 3 0,0 3 0,0 6 5,0 9 9,0 10 9,0 10 9,1 13 9,4 19 7,3 19 8,3 19 7,-1 15 0,-2 13-11,-3 12-10,-3 13-10,-4 12-7,-3 13-3,-3 12-4,-2 13-3,-3 2-2,1-5-3,-1-7-2,1-5-2,1-6-3,3-3-5,3-3-5,4-2-5,1-5-4,0-2-5,0-3-5,0-3-4,0-9-1,0-11 2,0-14 2,0-11 2,3-29-4,6-44-13,7-43-11,6-44-12,7-18 1,10 10 13,10 10 14,9 9 14,2 9 7,-2 9 2,-3 10 2,-3 10 1,-6 7 9,-5 6 14,-7 7 14,-5 6 14,-4 6 6,0 6-2,0 7-2,0 6-2,-4 7-3,-5 10-7,-7 10-5,-5 9-6,-6 7-3,-3 7-2,-3 6-1,-2 7-1,-3 0-2,1-2-2,-1-3-3,1-3-2,5-7-4,14-9-6,11-10-6,14-8-5,8-11-3,7-8 1,6-10 0,7-9 0,13-16 0,22-22-1,22-22 0,23-21-1,2-12 1,-16 1 2,-15-1 2,-15 1 2,-11-1 2,-2 1 1,-3-1 2,-3 1 0,-9 4 3,-11 9 3,-14 10 3,-11 10 4,-11 10 7,-5 13 13,-7 12 13,-5 13 12,-8 12 5,-5 13 0,-7 12-2,-5 13-1,-3 13-5,4 17-8,3 15-8,3 16-8,1 7-4,1 1-4,-1-1-1,1 1-3,2-1-1,7 1 0,6-1 0,7 1 0,5-4-2,7-6-2,6-6-3,7-6-2,5-4-1,7 1-1,6-1 2,7 1 0,2-4-1,1-6-2,-1-6-2,1-6-2,-4-4-2,-6 1 0,-6-1-1,-6 1-1,-13 1 0,-19 3-1,-18 3 0,-19 4-1,-27 10-3,-34 19-5,-35 19-7,-33 19-6,-23 13-3,-9 10-2,-10 10-2,-8 9-2,13-10-1,38-28 0,37-28 0,38-27 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49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22300 56300 637,'93'-22'59,"-11"6"-9,-14 7-10,-11 6-10,5 7-4,26 10 0,24 10 1,26 9 1,1-1-2,-22-8-6,-22-10-5,-21-9-7,-3-5-3,20 0-2,18 0-4,20 0-1,8-4-3,1-5 0,-1-7-1,1-5-1,13-4 0,29 0 1,28 0 1,28 0 1,6 1 2,-16 4 0,-15 3 1,-15 3 2,-14 4 0,-8 7-2,-10 6 1,-9 7-2,-9 4-2,-5 3-4,-7 3-3,-5 4-4,-6-1-2,-3-3-1,-3-3 0,-2-2 0,-1-5-3,3-2-4,3-3-5,4-3-5,-9-2 1,-18 0 4,-19 0 4,-18 0 5,-14-2 3,-5-3-1,-7-3 0,-5-2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0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22900 57900 570,'-49'-2'5,"4"-3"9,3-3 10,3-2 9,17-1 6,31 3 2,32 3 2,31 4 1,18 1-1,7 0-6,6 0-6,7 0-5,2-2-6,1-3-5,-1-3-5,1-2-5,-6-1-8,-8 3-9,-10 3-10,-9 4-10,-12 2-7,-11 4-4,-14 3-5,-11 3-4,-11 4-1,-5 7 4,-7 6 2,-5 7 4,-6-1 6,-3-6 7,-3-6 10,-2-6 7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0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23700 58150 584,'-113'0'16,"26"0"8,24 0 8,26 0 9,15 6 3,6 13 2,7 12 0,6 13 2,3 15-6,0 19-9,0 19-10,0 19-10,0 7-7,0-3-4,0-3-5,0-2-4,3-3-9,6 1-15,7-1-15,6 1-15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0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24800 57900 539,'-25'-36'124,"0"28"-27,0 28-28,0 29-27,-2 18-15,-3 9-3,-3 10-4,-2 10-3,-6 4-3,-6 0-3,-6 0-2,-6 0-3,-1 0-5,7 0-8,6 0-6,7 0-7,4-7-5,3-11-5,3-14-3,4-11-4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0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24700 58050 504,'4'-35'41,"10"32"10,10 31 9,9 32 10,1 16-2,-6 4-11,-6 3-13,-6 3-13,-4 1-8,1 1-6,-1-1-6,1 1-5,-3-3-3,-2-2 1,-3-3 0,-3-3 1,-2-2-10,0 0-21,0 0-21,0 0-22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0"/>
    </inkml:context>
    <inkml:brush xml:id="br0">
      <inkml:brushProperty name="width" value="0.0312" units="cm"/>
      <inkml:brushProperty name="height" value="0.0312" units="cm"/>
      <inkml:brushProperty name="color" value="#F2395B"/>
    </inkml:brush>
  </inkml:definitions>
  <inkml:trace contextRef="#ctx0" brushRef="#br0">24300 59150 705,'-38'-47'45,"26"6"4,24 7 3,26 6 5,18 4-8,13 4-19,12 3-18,13 3-18,-1 3-14,-11 3-10,-14 3-10,-11 4-9,-11 2-4,-5 4 3,-7 3 3,-5 3 3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1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26050 57650 510,'-2'51'8,"-3"4"19,-3 3 16,-2 3 18,-8 6 4,-8 9-7,-10 10-8,-9 10-8,-7 2-7,-3-3-8,-3-3-6,-2-2-8,0-3-3,7 1-1,6-1 1,7 1-1,5-6-8,7-8-13,6-10-15,7-9-15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1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26000 58300 442,'3'-58'46,"6"34"4,7 35 4,6 35 5,1 14-4,-3-2-9,-3-3-11,-2-3-9,-3-4-9,1-3-4,-1-3-5,1-2-5,5-14-9,14-21-13,11-22-13,14-22-13,5-18-3,1-11 3,-1-14 4,1-11 5,-4-1 6,-6 13 9,-6 12 8,-6 13 9,-9 9 3,-8 6 0,-10 7-1,-9 6-1,-5 13 11,0 23 21,0 22 21,0 22 22,0 10 4,0 1-12,0-1-11,0 1-13,0 2-9,0 7-7,0 6-7,0 7-6,0 0-4,0-2-2,0-3-2,0-3 0,0-4-8,0-3-11,0-3-11,0-2-11,3-6-13,6-6-13,7-6-14,6-6-13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2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27650 57400 607,'1'-50'8,"4"0"13,3 0 15,3 0 13,9 4 6,16 10-6,15 10-6,17 9-5,7 6-6,0 3-6,0 3-8,0 4-6,-5 2-6,-9 4-8,-10 3-6,-8 3-6,-8 3-8,-2 3-7,-3 3-7,-3 4-8,-7 2-1,-9 4 5,-10 3 5,-8 3 5,-6 1 2,1 1-3,-1-1-2,1 1-2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2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27700 57900 448,'-44'-15'104,"13"23"-17,12 22-18,13 22-18,6 16-10,0 14-4,0 11-3,0 14-3,-4 8-4,-5 7-5,-7 6-4,-5 7-4,-3-6-5,4-15-3,3-15-4,3-16-5,7-13-3,14-9-5,11-10-3,14-8-5,13-14-3,16-15-3,15-15-3,17-16-3,5-8-3,-3 0-4,-3 0-4,-2 0-4,-6 1 1,-6 4 3,-6 3 3,-6 3 4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3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41600 25300 489,'1'-63'97,"4"26"-18,3 24-18,3 26-17,1 18-10,1 13-2,-1 12-1,1 13-1,-3 10-4,-2 10-3,-3 10-4,-3 9-5,-2 2-3,0-2-4,0-3-5,0-3-3,-4 7-3,-5 19-4,-7 19-4,-5 19-2,-1 1-5,6-16-8,7-15-6,6-15-7,3-17-4,0-15 1,0-15 0,0-16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2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27800 58750 594,'-44'-25'7,"13"0"15,12 0 15,13 0 15,12 3 5,13 6-2,12 7-2,13 6-4,15 3-8,19 0-17,19 0-16,19 0-15,1 1-8,-16 4 2,-15 3 1,-15 3 1,-11-1-9,-2-2-21,-3-3-22,-3-3-21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3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32700 57000 521,'-24'-24'8,"4"4"15,3 3 16,3 3 16,10 3 2,20 3-9,18 3-10,20 4-9,17 1-5,20 0-1,18 0 0,20 0 0,16 0-1,16 0-3,15 0-2,17 0-2,11-4-4,10-5-7,10-7-5,9-5-6,10-3-6,14 4-7,11 3-7,14 3-8,-1 1-4,-12 1-4,-13-1-5,-12 1-3,-29 1 3,-43 3 7,-44 3 10,-43 4 7,-25 2 4,-2 4-2,-3 3-2,-3 3-3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4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35050 57950 484,'-27'-11'135,"-3"28"-30,-3 28-30,-2 29-29,-5 15-18,-2 3-3,-3 3-4,-3 4-3,-4 2-3,-3 4-1,-3 3 0,-2 3 0,-1 1-9,3 1-14,3-1-15,4 1-15,2-4-9,4-6-3,3-6-4,3-6-4,6-12 1,9-15 3,10-15 4,10-16 4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4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35100 58200 455,'1'-46'8,"4"10"15,3 10 16,3 9 16,1 9 4,1 9-8,-1 10-7,1 10-7,1 8-5,3 10-1,3 10-1,4 9 0,-1 9-3,-3 9-3,-3 10-4,-2 10-2,-5 5-6,-2 4-8,-3 3-6,-3 3-8,-2 3-7,0 3-7,0 3-7,0 4-7,0-6-5,0-11-4,0-14-4,0-11-4,-2-14 2,-3-11 8,-3-14 9,-2-11 7,-3-7 5,1 0-1,-1 0 0,1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5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34400 59250 605,'-58'-49'13,"34"4"25,35 3 26,35 3 26,30 6-2,29 9-27,28 10-27,28 10-28,-1 4-13,-27 0 0,-28 0-1,-28 0 0,-18 1-12,-6 4-22,-6 3-23,-6 3-22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5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40300 56900 521,'-47'-2'0,"6"-3"0,7-3 0,6-2 0,4-3 6,4 1 12,3-1 12,3 1 12,7 1 5,14 3-1,11 3-2,14 4-2,21-1-3,31-3-5,32-3-5,31-2-5,21-3-3,14 1-4,11-1-2,14 1-3,8 1-3,7 3-5,6 3-6,7 4-5,-4 2-6,-12 4-11,-13 3-8,-12 3-10,-18-1-4,-21-2-2,-22-3-1,-22-3-2,-21-1 2,-18 4 3,-19 3 3,-18 3 4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6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41550 58050 471,'-47'-46'7,"6"10"14,7 10 15,6 9 14,6 12 6,6 16-1,7 15-1,6 17 0,1 13-6,-3 13-6,-3 12-8,-2 13-8,-3 10-6,1 10-6,-1 10-5,1 9-6,-3 4-6,-2 1-2,-3-1-5,-3 1-3,1-3-7,6-2-8,7-3-10,6-3-10,3-10 0,0-16 6,0-15 6,0-15 7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6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42100 57850 495,'4'-72'8,"10"6"16,10 7 16,9 6 15,6 9 5,3 13-9,3 12-8,4 13-8,-3 13-7,-5 17-5,-7 15-7,-5 16-4,-14 13-6,-18 14-3,-19 11-4,-18 14-4,-14 3-4,-5-2-3,-7-3-3,-5-3-2,-1-10-3,6-16-2,7-15-1,6-15-2,12-11 3,19-2 7,19-3 7,19-3 7,19-6 6,23-5 3,22-7 4,22-5 5,7-4 1,-6 0 2,-6 0 0,-6 0 0,-9 3 1,-8 6 0,-10 7-2,-9 6 0,-10 4-1,-9 4-2,-10 3-1,-8 3-3,-14 4-1,-15 7-3,-15 6 0,-16 7-3,-13 7-2,-9 9-7,-10 10-4,-8 10-5,-6 4-4,1 0-1,-1 0-1,1 0-1,5-8 1,14-16 3,11-15 3,14-15 2,7-11-8,3-2-21,3-3-19,4-3-21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7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49850 56350 519,'-24'-24'7,"4"4"16,3 3 14,3 3 16,17 1 3,31 1-9,32-1-9,31 1-9,24 1-5,20 3 0,18 3 0,20 4 0,11-1-2,7-3-5,6-3-3,7-2-4,-3-1-2,-8 3-1,-10 3 1,-9 4-1,-13 2-5,-16 4-11,-15 3-8,-15 3-11,-14 3-8,-8 3-5,-10 3-4,-9 4-7,-12-1 1,-11-3 5,-14-3 5,-11-2 5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8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50150 58550 431,'0'-47'32,"0"6"-5,0 7-5,0 6-4,1 1-1,4-3 0,3-3 1,3-2 1,1-3-1,1 1-4,-1-1-3,1 1-4,-6 2-2,-8 7-2,-10 6-3,-9 7 0,-9 5-2,-5 7 1,-7 6 1,-5 7 1,-8 7 0,-5 9 0,-7 10 1,-5 10 1,-3 8 1,4 10 4,3 10 2,3 9 4,3 6 0,3 3-1,3 3-1,4 4-2,5-4-1,10-9-2,10-10-1,9-8-1,10-9 0,14-6-1,11-6 2,14-6-1,13-16-1,16-25-2,15-25-3,17-25-3,11-15-1,10-2 1,10-3 0,9-3 1,-1-1-4,-8 4-9,-10 3-9,-9 3-8,-13 3-4,-16 3 4,-15 3 3,-15 4 3,-12 4 4,-6 6 5,-6 7 5,-6 6 6,-6 3 9,-2 0 14,-3 0 14,-3 0 14,-4 7 8,-3 17-1,-3 15 0,-2 16-1,-5 12-3,-2 9-9,-3 10-7,-3 10-9,-2 4-5,0 0-2,0 0-3,0 0-3,0-2-9,0-3-15,0-3-17,0-2-17,6-20-11,13-34-10,12-35-9,13-33-10,4-17 7,-3 4 23,-3 3 21,-2 3 22,-1 6 17,3 9 11,3 10 11,4 10 10,1 5 5,0 4-1,0 3-1,0 3-1,4 1-2,10 1-4,10-1-4,9 1-3,4 1-4,1 3 0,-1 3-3,1 4-1,-4 1-7,-6 0-10,-6 0-10,-6 0-11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4"/>
    </inkml:context>
    <inkml:brush xml:id="br0">
      <inkml:brushProperty name="width" value="0.03606" units="cm"/>
      <inkml:brushProperty name="height" value="0.03606" units="cm"/>
    </inkml:brush>
  </inkml:definitions>
  <inkml:trace contextRef="#ctx0" brushRef="#br0">41800 26400 610,'9'-71'34,"19"10"12,19 10 11,19 9 10,9 9-1,0 9-16,0 10-15,0 10-15,0 4-10,0 0-6,0 0-4,0 0-6,-5 0-6,-9 0-10,-10 0-8,-8 0-10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9"/>
    </inkml:context>
    <inkml:brush xml:id="br0">
      <inkml:brushProperty name="width" value="0.05132" units="cm"/>
      <inkml:brushProperty name="height" value="0.05132" units="cm"/>
      <inkml:brushProperty name="color" value="#F2395B"/>
    </inkml:brush>
  </inkml:definitions>
  <inkml:trace contextRef="#ctx0" brushRef="#br0">51550 58350 428,'0'-182'8,"0"39"4,0 36 4,0 39 4,1 19 3,4 4 1,3 3 2,3 3 2,-1 15 5,-2 29 9,-3 28 10,-3 28 10,-4 20-1,-3 13-11,-3 12-11,-2 13-11,-9 12-8,-12 13-5,-13 12-6,-12 13-5,-9 6-8,-2 0-8,-3 0-9,-3 0-8,4-10-8,13-18-5,12-19-6,13-18-6,16-34-3,23-46-2,22-47-1,22-47 0,13-29 4,7-8 13,6-10 11,7-9 12,0 2 8,-2 17 2,-3 15 4,-3 16 2,-9 12 6,-11 9 6,-14 10 9,-11 10 6,-14 13 9,-11 19 10,-14 19 10,-11 19 10,-7 9-2,0 0-13,0 0-13,0 0-13,1-2-10,4-3-7,3-3-8,3-2-6,7-5-6,14-2-4,11-3-5,14-3-5,0 1 0,-8 6 3,-10 7 4,-9 6 4,-12 6 5,-11 6 7,-14 7 9,-11 6 7,-7 1 3,0-3-3,0-3-2,0-2-2,7-17-9,17-28-13,15-28-13,16-27-13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9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53000 58650 452,'21'-25'0,"-5"0"0,-7 0 0,-5 0 0,-8 4 9,-5 10 19,-7 10 18,-5 9 19,-8 10 3,-5 14-12,-7 11-12,-5 14-12,-3 3-7,4-2-1,3-3-2,3-3 0,3-2-1,3 0-1,3 0-2,4 0-1,15-5-7,28-9-12,28-10-12,29-8-13,11-14-7,-2-15-3,-3-15-3,-3-16-3,-7-8 2,-9 0 4,-10 0 4,-8 0 5,-11 1 4,-8 4 4,-10 3 5,-9 3 3,-9 3 5,-5 3 6,-7 3 5,-5 4 6,5 2 9,19 4 11,19 3 13,19 3 13,12 1-1,6 1-12,7-1-13,6 1-11,-1 1-8,-5 3 0,-7 3-2,-5 4-1,-11 11 0,-11 23 4,-14 22 3,-11 22 2,-14 8 0,-11-2-6,-14-3-5,-11-3-5,-6-7-5,4-9-7,3-10-6,3-8-6,17-12-6,31-12-5,32-13-6,31-12-4,12-9-1,-6-2 4,-6-3 2,-6-3 4,-6-2 2,-2 0-1,-3 0 1,-3 0-1,-7 1 3,-9 4 6,-10 3 4,-8 3 7,-6 1 2,1 1 2,-1-1-1,1 1 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5:59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54700 58300 409,'0'-115'6,"0"23"13,0 22 12,0 22 13,0 24 11,0 29 7,0 28 9,0 28 7,0 26-3,0 26-16,0 24-14,0 26-16,-5 29-14,-9 34-13,-10 35-14,-8 35-12,-6 30-11,1 29-12,-1 28-10,1 28-11,2-29-3,7-83 2,6-85 4,7-84 3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1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81500 33050 543,'-22'-25'2,"6"0"5,7 0 5,6 0 4,12 0 6,19 0 8,19 0 7,19 0 7,15 0 1,13 0-3,12 0-5,13 0-5,9 1-4,6 4-3,7 3-4,6 3-5,-8 3-2,-22 3-3,-22 3-2,-21 4-3,-15 2-6,-6 4-14,-6 3-11,-6 3-12,-15 3-11,-21 3-9,-22 3-10,-22 4-8,-15-1 2,-5-3 16,-7-3 14,-5-2 14,2-5 10,13-2 5,12-3 3,13-3 5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19"/>
    </inkml:context>
    <inkml:brush xml:id="br0">
      <inkml:brushProperty name="width" value="0.04392" units="cm"/>
      <inkml:brushProperty name="height" value="0.04392" units="cm"/>
    </inkml:brush>
  </inkml:definitions>
  <inkml:trace contextRef="#ctx0" brushRef="#br0">82200 32900 500,'-91'1'1,"19"4"3,19 3 1,19 3 2,10 4 6,4 7 10,3 6 10,3 7 10,1 7 2,1 9-5,-1 10-3,1 10-5,1 7-4,3 6-1,3 7-3,4 6-3,-1 4-1,-3 4-1,-3 3-2,-2 3-2,-3 3-1,1 3-2,-1 3-3,1 4-2,-3 1-4,-2 0-4,-3 0-4,-3 0-6,-1-5-5,4-9-5,3-10-6,3-8-6,3-12-3,3-12-1,3-13 0,4-12-1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19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81800 34200 561,'25'-49'3,"0"4"6,0 3 6,0 3 7,6 3 3,13 3 2,12 3 2,13 4 2,9 2-1,6 4-4,7 3-3,6 3-5,-1 3-1,-5 3-2,-7 3 0,-5 4-1,-9 5-2,-9 10-1,-10 10-1,-8 9-1,-11 4-1,-8 1 1,-10-1-1,-9 1 2,-12 4-1,-11 9 0,-14 10-1,-11 10 0,-12 2-3,-9-3-2,-10-3-3,-8-2-2,-4-5-2,3-2 1,3-3 2,4-3 0,2-6-3,4-5-11,3-7-9,3-5-10,3-8-3,3-5 2,3-7 4,4-5 2,5-9-1,10-9-6,10-10-6,9-8-7,6-12 2,3-12 7,3-13 9,4-12 8,2-2 6,4 9 4,3 10 4,3 10 3,1 5 3,1 4 0,-1 3 1,1 3 1,2 4 5,7 7 11,6 6 9,7 7 11,5 5 5,7 7 1,6 6 1,7 7 1,5 7 0,7 9-2,6 10-3,7 10-2,-1 4-4,-6 0-5,-6 0-6,-6 0-5,-7-2-3,-6-3-1,-6-3 0,-6-2 0,-4-5-11,1-2-21,-1-3-21,1-3-20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0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84400 31900 516,'23'-25'3,"-3"0"6,-3 0 6,-2 0 6,-1 3 5,3 6 5,3 7 4,4 6 5,1 7-1,0 10-8,0 10-9,0 9-6,-5 10-9,-9 14-8,-10 11-8,-8 14-8,-12 7-7,-12 3-3,-13 3-5,-12 4-4,-7-3-1,1-5 3,-1-7 3,1-5 2,1-8 5,3-5 5,3-7 6,4-5 5,4-8 6,6-5 5,7-7 6,6-5 5,12-9 5,19-9 7,19-10 7,19-8 6,15-12 0,13-12-8,12-13-7,13-12-8,4-5-5,-3 3-6,-3 3-3,-2 4-6,-8 5-2,-8 10-1,-10 10 0,-9 9 0,-12 9 2,-11 9 7,-14 10 6,-11 10 7,-14 8 4,-11 10 2,-14 10 4,-11 9 1,-11 10 1,-5 14-3,-7 11-3,-5 14-2,-6 8-3,-3 7-2,-3 6-3,-2 7-3,-6 5 0,-6 7 0,-6 6 1,-6 7 0,-6 8-2,-2 14-9,-3 11-7,-3 14-7,1 0-3,6-8 3,7-10 2,6-9 3,9-15-2,13-18-3,12-19-5,13-18-5,10-20-2,10-18-3,10-19-1,9-18-3,6-17-2,3-11-4,3-14-3,4-11-4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0"/>
    </inkml:context>
    <inkml:brush xml:id="br0">
      <inkml:brushProperty name="width" value="0.04282" units="cm"/>
      <inkml:brushProperty name="height" value="0.04282" units="cm"/>
    </inkml:brush>
  </inkml:definitions>
  <inkml:trace contextRef="#ctx0" brushRef="#br0">83650 34200 513,'46'-93'6,"-5"17"12,-7 15 11,-5 16 12,-4 13 6,0 14-1,0 11 2,0 14-1,-2 11-2,-3 14-5,-3 11-5,-2 14-5,-1 5-6,3 1-7,3-1-7,4 1-7,1-6-6,0-8-6,0-10-5,0-9-7,1-9-2,4-5 1,3-7 2,3-5 1,3-12-4,3-16-11,3-15-11,4-15-10,1-9-3,0 1 5,0-1 5,0 1 6,-4 5 6,-5 14 9,-7 11 9,-5 14 9,-8 11 16,-5 14 25,-7 11 25,-5 14 25,-6 3 2,-3-2-19,-3-3-20,-2-3-19,6-4-18,20-3-15,18-3-15,20-2-15,11-9-7,7-12 1,6-13 2,7-12 0,-1-5 5,-6 3 8,-6 3 8,-6 4 7,-9 2 4,-8 4-1,-10 3 0,-9 3-1,-15 9 10,-18 16 23,-19 15 22,-18 17 23,-17 10 4,-11 6-13,-14 7-14,-11 6-13,-7 1-9,0-3-5,0-3-3,0-2-5,0-3-3,0 1-2,0-1-1,0 1-3,3-4-1,6-6-1,7-6 0,6-6-1,28-7 2,50-6 5,50-6 5,50-6 5,32-9-2,17-8-7,15-10-7,16-9-9,2-5-5,-8 0-4,-10 0-5,-9 0-4,-13 1-3,-16 4-3,-15 3-4,-15 3-3,-15 1 0,-12 1 2,-13-1 2,-12 1 2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1"/>
    </inkml:context>
    <inkml:brush xml:id="br0">
      <inkml:brushProperty name="width" value="0.04977" units="cm"/>
      <inkml:brushProperty name="height" value="0.04977" units="cm"/>
    </inkml:brush>
  </inkml:definitions>
  <inkml:trace contextRef="#ctx0" brushRef="#br0">86750 33200 442,'-13'-66'61,"26"19"-7,24 19-6,26 19-6,16 9-7,10 0-7,10 0-6,9 0-7,1-2-6,-6-3-3,-6-3-5,-6-2-3,-9-3-6,-8 1-6,-10-1-6,-9 1-6,-21 2-8,-31 7-6,-31 6-9,-31 7-7,-12 0 4,10-2 14,10-3 16,9-3 14,6-2 8,3 0 0,3 0 1,4 0-1,2 1 7,4 4 11,3 3 12,3 3 13,1 4 4,1 7 1,-1 6-1,1 7-1,1 5-1,3 7-4,3 6-2,4 7-4,1 4-4,0 3-3,0 3-4,0 4-4,0 2-3,0 4-3,0 3-2,0 3-2,0 3-8,0 3-10,0 3-12,0 4-11,0 1-8,0 0-6,0 0-5,0 0-4,-2-10-1,-3-18 7,-3-19 5,-2-18 6,-1-10 3,3 0 0,3 0 1,4 0-1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1"/>
    </inkml:context>
    <inkml:brush xml:id="br0">
      <inkml:brushProperty name="width" value="0.03824" units="cm"/>
      <inkml:brushProperty name="height" value="0.03824" units="cm"/>
    </inkml:brush>
  </inkml:definitions>
  <inkml:trace contextRef="#ctx0" brushRef="#br0">86650 35150 575,'-60'1'97,"32"4"-14,31 3-15,32 3-14,22 1-12,17 1-9,15-1-9,16 1-9,15-3-8,16-2-6,15-3-5,17-3-8,7-4-1,0-3 2,0-3 1,0-2 3,-16-3-11,-31 1-23,-31-1-23,-31 1-23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4"/>
    </inkml:context>
    <inkml:brush xml:id="br0">
      <inkml:brushProperty name="width" value="0.06161" units="cm"/>
      <inkml:brushProperty name="height" value="0.06161" units="cm"/>
    </inkml:brush>
  </inkml:definitions>
  <inkml:trace contextRef="#ctx0" brushRef="#br0">43150 24850 357,'-22'-71'3,"6"10"7,7 10 8,6 9 6,1 13 12,-3 20 14,-3 18 17,-2 20 14,-1 16 1,3 16-15,3 15-14,4 17-15,1 14-8,0 17-5,0 15-4,0 16-4,0 9-5,0 3-5,0 3-6,0 4-4,0 7-7,0 13-8,0 12-6,0 13-7,-2 7-6,-3 4-3,-3 3-4,-2 3-4,-1-8-1,3-19 0,3-18 1,4-19 0,-1-26 2,-3-30 2,-3-32 3,-2-30 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8"/>
    </inkml:context>
    <inkml:brush xml:id="br0">
      <inkml:brushProperty name="width" value="0.04659" units="cm"/>
      <inkml:brushProperty name="height" value="0.04659" units="cm"/>
    </inkml:brush>
  </inkml:definitions>
  <inkml:trace contextRef="#ctx0" brushRef="#br0">81150 39400 472,'-22'-19'10,"6"13"19,7 12 20,6 13 20,3 12 4,0 13-13,0 12-13,0 13-13,0 10-7,0 10-3,0 10-3,0 9-1,-4 20-4,-5 31-1,-7 32-3,-5 31-3,-4 10-2,0-8-3,0-10-2,0-9-4,0-1-5,0 10-9,0 10-7,0 9-8,3-7-5,6-21-1,7-22-1,6-22-1,6-19 2,6-16 4,7-15 6,6-15 3,3-17 2,0-15-4,0-15-3,0-16-4,-2-13 0,-3-9 3,-3-10 3,-2-8 2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9"/>
    </inkml:context>
    <inkml:brush xml:id="br0">
      <inkml:brushProperty name="width" value="0.0397" units="cm"/>
      <inkml:brushProperty name="height" value="0.0397" units="cm"/>
    </inkml:brush>
  </inkml:definitions>
  <inkml:trace contextRef="#ctx0" brushRef="#br0">82300 40950 554,'-2'-58'8,"-3"34"19,-3 35 17,-2 35 17,-9 21 3,-12 9-13,-13 10-13,-12 10-13,-7 0-9,1-5-3,-1-7-5,1-5-4,-3-8-3,-2-5-1,-3-7-2,-3-5-3,1-8 0,6-5 1,7-7 0,6-5 1,18 0 4,32 10 9,31 10 9,32 9 7,16-1 1,4-8-10,3-10-9,3-9-8,1-4-5,1 4 0,-1 3 0,1 3 1,-3 1-8,-2 1-14,-3-1-13,-3 1-16,-9-4-6,-11-6 0,-14-6 0,-11-6-1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9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83000 42300 456,'-19'-72'86,"13"6"-19,12 7-21,13 6-19,7 6-10,4 6-1,3 7-2,3 6 0,-1 1-2,-2-3 0,-3-3-1,-3-2-1,1-1 0,6 3 1,7 3 0,6 4 1,1 8 0,-3 17-2,-3 15-2,-2 16-2,-5 9 1,-2 3 1,-3 3 2,-3 4 2,-4 2 1,-3 4 0,-3 3 0,-2 3 0,-3 3-1,1 3-2,-1 3-2,1 4-3,-1 1-1,1 0-2,-1 0-1,1 0-1,-3 0-5,-2 0-12,-3 0-10,-3 0-11,-2-18-9,0-33-9,0-35-7,0-34-9,0-15 1,0 7 10,0 6 10,0 7 11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29"/>
    </inkml:context>
    <inkml:brush xml:id="br0">
      <inkml:brushProperty name="width" value="0.04982" units="cm"/>
      <inkml:brushProperty name="height" value="0.04982" units="cm"/>
    </inkml:brush>
  </inkml:definitions>
  <inkml:trace contextRef="#ctx0" brushRef="#br0">84400 41350 441,'0'-47'12,"0"6"2,0 7 2,0 6 2,-5 10 8,-9 17 13,-10 15 14,-8 16 14,-8 12 1,-2 9-11,-3 10-11,-3 10-11,-4 5-7,-3 4-4,-3 3-3,-2 3-3,-5 3-6,-2 3-8,-3 3-6,-3 4-8,-1-3-4,4-5 0,3-7 0,3-5 0,4-3-8,7 4-15,6 3-15,7 3-15,5-7-5,7-15 5,6-15 5,7-16 6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30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84700 41900 507,'-19'-22'10,"13"6"22,12 7 20,13 6 21,7 3 4,4 0-16,3 0-14,3 0-15,4-2-13,7-3-11,6-3-13,7-2-11,-1-3-10,-6 1-11,-6-1-10,-6 1-9,-10 4-1,-12 9 8,-13 10 10,-12 10 8,-7 4 6,1 0 5,-1 0 4,1 0 4,-3-4 5,-2-5 4,-3-7 6,-3-5 4,-1-1 10,4 6 13,3 7 14,3 6 14,1 3 3,1 0-8,-1 0-7,1 0-8,1 3-5,3 6-2,3 7-2,4 6-3,1 1-3,0-3-7,0-3-7,0-2-6,0-3-4,0 1-4,0-1-2,0 1-4,0-1-10,0 1-20,0-1-18,0 1-20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30"/>
    </inkml:context>
    <inkml:brush xml:id="br0">
      <inkml:brushProperty name="width" value="0.03576" units="cm"/>
      <inkml:brushProperty name="height" value="0.03576" units="cm"/>
    </inkml:brush>
  </inkml:definitions>
  <inkml:trace contextRef="#ctx0" brushRef="#br0">84550 43000 615,'-63'-2'49,"26"-3"3,24-3 2,26-2 3,16-3-4,10 1-12,10-1-12,9 1-12,6 1-6,3 3-2,3 3-2,4 4-2,2 1-5,4 0-8,3 0-9,3 0-8,-5 0-5,-12 0-3,-13 0-2,-12 0-3,-9 0-2,-2 0-5,-3 0-3,-3 0-4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39"/>
    </inkml:context>
    <inkml:brush xml:id="br0">
      <inkml:brushProperty name="width" value="0.03772" units="cm"/>
      <inkml:brushProperty name="height" value="0.03772" units="cm"/>
    </inkml:brush>
  </inkml:definitions>
  <inkml:trace contextRef="#ctx0" brushRef="#br0">86850 40950 583,'-15'-22'10,"23"6"21,22 7 21,22 6 21,13 4 4,7 4-14,6 3-14,7 3-14,4-2-14,3-6-16,3-6-15,4-6-16,-1-2-11,-3 3-7,-3 3-8,-2 4-7,-9 1-2,-12 0 7,-13 0 5,-12 0 5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39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86550 42100 577,'-38'-24'40,"26"4"8,24 3 8,26 3 8,15 3-3,6 3-10,7 3-12,6 4-12,6 1-8,6 0-7,7 0-7,6 0-5,7 1-8,10 4-10,10 3-10,9 3-9,-4 1-5,-15 1-1,-15-1-2,-16 1-1,-13-1 0,-9 1 2,-10-1 1,-8 1 2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0"/>
    </inkml:context>
    <inkml:brush xml:id="br0">
      <inkml:brushProperty name="width" value="0.04502" units="cm"/>
      <inkml:brushProperty name="height" value="0.04502" units="cm"/>
    </inkml:brush>
  </inkml:definitions>
  <inkml:trace contextRef="#ctx0" brushRef="#br0">90250 41500 488,'-18'-44'67,"17"13"-8,15 12-10,16 13-8,7 4-7,1-3-5,-1-3-4,1-2-6,7-1-1,16 3 0,15 3 1,17 4 2,8-1-2,4-3-3,3-3-2,3-2-3,-1-3-3,-2 1 0,-3-1-1,-3 1-1,-2 1-1,0 3-1,0 3-2,0 4-1,-2 1-2,-3 0-1,-3 0-1,-2 0-1,-5 1-2,-2 4 2,-3 3-1,-3 3 1,-4-1 0,-3-2 0,-3-3 0,-2-3 1,0-2 0,7 0 0,6 0 1,7 0 1,4-2 2,3-3 0,3-3 2,4-2 1,1-3 1,0 1-1,0-1-1,0 1-1,0 1 1,0 3 0,0 3 2,0 4 1,1 1 0,4 0-1,3 0-1,3 0 0,-1 0-2,-2 0 0,-3 0-1,-3 0 0,-1 1-2,4 4-2,3 3-1,3 3-1,-1-1-1,-2-2 1,-3-3 1,-3-3 2,-6-2 0,-5 0-1,-7 0 0,-5 0-1,-3 0 0,4 0 1,3 0 0,3 0 0,1 0 1,1 0 1,-1 0 0,1 0 0,2 0 1,7 0-1,6 0 1,7 0-1,4 0 0,3 0 0,3 0 1,4 0-1,1 0 0,0 0 0,0 0 0,0 0-2,-2 0 1,-3 0 0,-3 0 1,-2 0 0,-3 0 0,1 0 0,-1 0 0,1 0-1,-3 0 1,-2 0 1,-3 0 0,-3 0 1,1 0 0,6 0 1,7 0-1,6 0 1,4 0 0,4 0 0,3 0-1,3 0 0,-1-2-1,-2-3-1,-3-3-2,-3-2 0,-6-1-1,-5 3 0,-7 3 1,-5 4 1,-4 2 0,0 4 0,0 3 0,0 3 0,0 1-1,0 1-1,0-1-2,0 1 0,4 1-1,10 3 1,10 3 0,9 4 2,6-3-2,3-5-4,3-7-4,4-5-4,-1-3-4,-3 4-5,-3 3-4,-2 3-5,-8 1 0,-8 1 2,-10-1 2,-9 1 4,-15-1 0,-18 1 1,-19-1-1,-18 1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2"/>
    </inkml:context>
    <inkml:brush xml:id="br0">
      <inkml:brushProperty name="width" value="0.04658" units="cm"/>
      <inkml:brushProperty name="height" value="0.04658" units="cm"/>
    </inkml:brush>
  </inkml:definitions>
  <inkml:trace contextRef="#ctx0" brushRef="#br0">93500 37650 472,'-8'-44'8,"-16"13"18,-15 12 17,-15 13 17,-6 10 2,7 10-13,6 10-13,7 9-12,2 1-11,1-6-6,-1-6-6,1-6-7,-1-2-2,1 3 1,-1 3 1,1 4 1,4 7 5,9 13 7,10 12 7,10 13 8,4 9 3,0 6-2,0 7-1,0 6-2,-2 3-2,-3 0-2,-3 0-2,-2 0-3,-5-2-2,-2-3 0,-3-3-2,-3-2 0,1-5-3,6-2-2,7-3-2,6-3-3,3-4-4,0-3-3,0-3-6,0-2-3,6-8-10,13-8-16,12-10-15,13-9-16,2-12-2,-5-11 10,-7-14 10,-5-11 11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4"/>
    </inkml:context>
    <inkml:brush xml:id="br0">
      <inkml:brushProperty name="width" value="0.03773" units="cm"/>
      <inkml:brushProperty name="height" value="0.03773" units="cm"/>
    </inkml:brush>
  </inkml:definitions>
  <inkml:trace contextRef="#ctx0" brushRef="#br0">43500 26550 583,'28'-25'1,"6"0"4,7 0 2,6 0 4,3 3 1,0 6 0,0 7-1,0 6 0,3 3 1,6 0 1,7 0 2,6 0 2,-4 6 0,-11 13 1,-14 12 1,-11 13 0,-11 7-1,-5 4-2,-7 3-2,-5 3-3,-11 3-1,-11 3-3,-14 3-2,-11 4-1,-9 2-2,-3 4 0,-3 3-1,-2 3-1,0-5 0,7-12 0,6-13 0,7-12 0,16-9 4,29-2 5,28-3 5,28-3 7,20-9 1,13-11-3,12-14-2,13-11-3,6-6-7,0 4-14,0 3-12,0 3-14,-10 3-3,-18 3 6,-19 3 4,-18 4 6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3"/>
    </inkml:context>
    <inkml:brush xml:id="br0">
      <inkml:brushProperty name="width" value="0.03321" units="cm"/>
      <inkml:brushProperty name="height" value="0.03321" units="cm"/>
    </inkml:brush>
  </inkml:definitions>
  <inkml:trace contextRef="#ctx0" brushRef="#br0">94100 37650 662,'-38'-24'7,"26"4"15,24 3 14,26 3 15,18 3 4,13 3-7,12 3-6,13 4-7,9-1-10,6-3-11,7-3-12,6-2-11,-2-1-10,-9 3-7,-10 3-6,-8 4-8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3"/>
    </inkml:context>
    <inkml:brush xml:id="br0">
      <inkml:brushProperty name="width" value="0.0392" units="cm"/>
      <inkml:brushProperty name="height" value="0.0392" units="cm"/>
    </inkml:brush>
  </inkml:definitions>
  <inkml:trace contextRef="#ctx0" brushRef="#br0">94700 37850 561,'-66'6'41,"19"13"5,19 12 7,19 13 5,9 10-2,0 10-8,0 10-11,0 9-8,0 10-7,0 14-4,0 11-3,0 14-4,-4 5-6,-5 1-11,-7-1-8,-5 1-11,-4-6-7,0-8-9,0-10-7,0-9-7,3-15-3,6-18 3,7-19 4,6-18 2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3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95700 38000 460,'0'-47'3,"0"6"6,0 7 5,0 6 6,0 10 8,0 17 10,0 15 10,0 16 10,-5 15 1,-9 16-7,-10 15-7,-8 17-6,-9 13-8,-6 13-5,-6 12-6,-6 13-5,-2 1-5,3-9-1,3-10-1,4-8-2,5-14-4,10-15-7,10-15-6,9-16-7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3"/>
    </inkml:context>
    <inkml:brush xml:id="br0">
      <inkml:brushProperty name="width" value="0.04705" units="cm"/>
      <inkml:brushProperty name="height" value="0.04705" units="cm"/>
    </inkml:brush>
  </inkml:definitions>
  <inkml:trace contextRef="#ctx0" brushRef="#br0">95900 37800 467,'21'-25'6,"-5"0"12,-7 0 13,-5 0 11,-3 6 5,4 13-3,3 12-3,3 13-3,3 12-4,3 13-2,3 12-4,4 13-2,-1 10-3,-3 10-3,-3 10-1,-2 9-3,-3 6-2,1 3-3,-1 3-2,1 4-3,-3-4 0,-2-9 0,-3-10 1,-3-8 1,-4-9-9,-3-6-20,-3-6-19,-2-6-20,-6-12-10,-6-15-2,-6-15-2,-6-16-2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4"/>
    </inkml:context>
    <inkml:brush xml:id="br0">
      <inkml:brushProperty name="width" value="0.03226" units="cm"/>
      <inkml:brushProperty name="height" value="0.03226" units="cm"/>
    </inkml:brush>
  </inkml:definitions>
  <inkml:trace contextRef="#ctx0" brushRef="#br0">95500 39050 681,'-25'-22'2,"0"6"3,0 7 2,0 6 4,15-2 10,32-9 18,31-10 18,32-8 17,18-4-7,6 3-33,7 3-32,6 4-34,-8 2-19,-22 4-6,-22 3-5,-21 3-6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4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97450 37550 502,'0'-40'59,"0"23"0,0 22 1,0 22 1,-5 18-4,-9 16-10,-10 15-8,-8 17-9,-9 10-7,-6 6-3,-6 7-3,-6 6-3,-4 4-5,1 4-6,-1 3-8,1 3-6,1-5-2,3-12 1,3-13 1,4-12 2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4"/>
    </inkml:context>
    <inkml:brush xml:id="br0">
      <inkml:brushProperty name="width" value="0.05064" units="cm"/>
      <inkml:brushProperty name="height" value="0.05064" units="cm"/>
    </inkml:brush>
  </inkml:definitions>
  <inkml:trace contextRef="#ctx0" brushRef="#br0">97400 38100 434,'21'-47'4,"-5"6"7,-7 7 9,-5 6 7,-4 9 6,0 13 4,0 12 4,0 13 4,1 13-1,4 17-5,3 15-6,3 16-6,1 5-4,1-2-5,-1-3-3,1-3-4,1-7-3,3-9-4,3-10-2,4-8-4,5-15-2,10-19 2,10-18 1,9-19 1,4-21-8,1-21-16,-1-22-17,1-22-16,-4-5-4,-6 13 7,-6 12 9,-6 13 7,-6 9 9,-2 6 8,-3 7 8,-3 6 9,-4 17 17,-3 28 25,-3 28 26,-2 29 25,-5 16 4,-2 7-19,-3 6-17,-3 7-18,-1 5-13,4 7-7,3 6-8,3 7-6,-1-1-9,-2-6-8,-3-6-8,-3-6-8,-2-9-3,0-8 6,0-10 3,0-9 5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4"/>
    </inkml:context>
    <inkml:brush xml:id="br0">
      <inkml:brushProperty name="width" value="0.03117" units="cm"/>
      <inkml:brushProperty name="height" value="0.03117" units="cm"/>
    </inkml:brush>
  </inkml:definitions>
  <inkml:trace contextRef="#ctx0" brushRef="#br0">99300 37250 705,'-13'-46'10,"26"10"17,24 10 19,26 9 19,15 6 0,6 3-19,7 3-19,6 4-19,-2 2-9,-9 4-1,-10 3-2,-8 3-1,-12 3-11,-12 3-20,-13 3-21,-12 4-21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5"/>
    </inkml:context>
    <inkml:brush xml:id="br0">
      <inkml:brushProperty name="width" value="0.04953" units="cm"/>
      <inkml:brushProperty name="height" value="0.04953" units="cm"/>
    </inkml:brush>
  </inkml:definitions>
  <inkml:trace contextRef="#ctx0" brushRef="#br0">99600 37500 444,'-46'3'10,"10"6"21,10 7 21,9 6 21,6 10 3,3 17-13,3 15-15,4 16-13,-1 10-8,-3 7-2,-3 6-3,-2 7-1,-5 2-4,-2 1-2,-3-1-3,-3 1-3,1-6-2,6-8-2,7-10-1,6-9-1,7-12-2,10-11-5,10-14-4,9-11-3,9-11-4,9-5-4,10-7-3,10-5-4,2-6 0,-3-3 4,-3-3 4,-2-2 3,-5-3-3,-2 1-8,-3-1-9,-3 1-9,-9-3-5,-11-2 0,-14-3-2,-11-3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5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99700 38400 617,'-25'-24'2,"0"4"3,0 3 5,0 3 4,3-2 5,6-6 10,7-6 8,6-6 9,12-1 2,19 7-4,19 6-4,19 7-4,12 4-7,6 3-12,7 3-10,6 4-13,3 2-11,0 4-11,0 3-12,0 3-11,-10 1-2,-18 1 10,-19-1 8,-18 1 10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39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36000 26700 539,'23'73'74,"-3"-3"-15,-3-3-12,-2-2-15,-5-5-7,-2-2-5,-3-3-4,-3-3-4,-2-2-1,0 0-1,0 0 0,0 0-1,0 9 1,0 19-1,0 19 1,0 19 0,0 9-1,0 0 0,0 0 0,0 0-1,1 0-1,4 0-1,3 0-1,3 0-1,-1-2-1,-2-3 1,-3-3-1,-3-2 0,-2-3 0,0 1 0,0-1 0,0 1 1,1 5-1,4 14-1,3 11 0,3 14-1,-1 5 0,-2 1 0,-3-1 0,-3 1 1,-2-3-2,0-2 0,0-3-1,0-3-2,1-6 0,4-5 1,3-7-1,3-5 0,-1-6 0,-2-3-3,-3-3-2,-3-2-2,-1-5-2,4-2-1,3-3-1,3-3-2,-1-4 0,-2-3-2,-3-3 0,-3-2-2,-2-5 0,0-2 2,0-3 1,0-3 2,0-7-2,0-9-3,0-10-5,0-8-4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5"/>
    </inkml:context>
    <inkml:brush xml:id="br0">
      <inkml:brushProperty name="width" value="0.04922" units="cm"/>
      <inkml:brushProperty name="height" value="0.04922" units="cm"/>
    </inkml:brush>
  </inkml:definitions>
  <inkml:trace contextRef="#ctx0" brushRef="#br0">101400 36800 446,'76'-22'1,"4"6"9,3 7 9,3 6 10,-5 6 0,-12 6-8,-13 7-9,-12 6-7,-9 1-5,-2-3 1,-3-3 1,-3-2 0,-6 2 4,-5 9 11,-7 10 8,-5 10 10,-6 5 3,-3 4-3,-3 3-2,-2 3-3,-3 4-3,1 7-3,-1 6-2,1 7-3,1 4-2,3 3-1,3 3-1,4 4-2,1 4-1,0 6-2,0 7-3,0 6-1,0 1-2,0-3 0,0-3-1,0-2 0,1-8-1,4-8-3,3-10-2,3-9-2,-2-7-3,-6-3 0,-6-3-2,-6-2-1,-9-3-3,-8 1-4,-10-1-4,-9 1-5,-15-1-6,-18 1-8,-19-1-9,-18 1-7,-4-6-3,13-8 4,12-10 4,13-9 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7"/>
    </inkml:context>
    <inkml:brush xml:id="br0">
      <inkml:brushProperty name="width" value="0.05062" units="cm"/>
      <inkml:brushProperty name="height" value="0.05062" units="cm"/>
    </inkml:brush>
  </inkml:definitions>
  <inkml:trace contextRef="#ctx0" brushRef="#br0">93350 42650 434,'-5'-43'88,"-9"17"-20,-10 15-21,-8 16-19,-8 7-13,-2 1-4,-3-1-4,-3 1-4,-1-3-2,4-2-1,3-3 0,3-3 0,4 8 5,7 23 10,6 22 10,7 22 11,2 12 2,1 3-5,-1 3-7,1 4-5,-4 2-4,-6 4-1,-6 3-1,-6 3-2,-1 1-1,7 1-3,6-1-2,7 1-2,4-7-1,3-12-3,3-13-3,4-12-1,2-9-6,4-2-8,3-3-9,3-3-8,4-9-5,7-11-1,6-14 0,7-11-1,5-11-1,7-5 0,6-7-2,7-5 0,-3-4 1,-8 0 4,-10 0 2,-9 0 3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7"/>
    </inkml:context>
    <inkml:brush xml:id="br0">
      <inkml:brushProperty name="width" value="0.04728" units="cm"/>
      <inkml:brushProperty name="height" value="0.04728" units="cm"/>
    </inkml:brush>
  </inkml:definitions>
  <inkml:trace contextRef="#ctx0" brushRef="#br0">95000 42650 465,'-7'-57'12,"-11"39"23,-14 36 24,-11 39 24,-11 22 4,-5 10-16,-7 10-16,-5 9-17,-6 7-9,-3 7-6,-3 6-5,-2 7-5,2 2-5,9 1-5,10-1-4,10 1-6,7-9-1,6-15 2,7-15 2,6-16 2,10-26-14,17-33-31,15-35-31,16-34-30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7"/>
    </inkml:context>
    <inkml:brush xml:id="br0">
      <inkml:brushProperty name="width" value="0.04968" units="cm"/>
      <inkml:brushProperty name="height" value="0.04968" units="cm"/>
    </inkml:brush>
  </inkml:definitions>
  <inkml:trace contextRef="#ctx0" brushRef="#br0">94900 42700 442,'21'-40'62,"-5"23"0,-7 22-1,-5 22 0,-3 18-3,4 16-8,3 15-6,3 17-7,-1 8-6,-2 4-4,-3 3-5,-3 3-4,-2-4-4,0-8-6,0-10-5,0-9-6,0-1-6,0 10-7,0 10-6,0 9-8,0-4-6,0-15-6,0-15-6,0-16-5,-2-12-4,-3-5-1,-3-7 1,-2-5-2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8"/>
    </inkml:context>
    <inkml:brush xml:id="br0">
      <inkml:brushProperty name="width" value="0.02968" units="cm"/>
      <inkml:brushProperty name="height" value="0.02968" units="cm"/>
    </inkml:brush>
  </inkml:definitions>
  <inkml:trace contextRef="#ctx0" brushRef="#br0">94300 44050 741,'-49'-47'17,"4"6"-1,3 7-2,3 6-2,21 3 5,42 0 13,40 0 11,41 0 13,20-2-10,0-3-31,0-3-31,0-2-31,-13 0-11,-24 7 10,-26 6 10,-24 7 10,-12 2 5,4 1-1,3-1-1,3 1-1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8"/>
    </inkml:context>
    <inkml:brush xml:id="br0">
      <inkml:brushProperty name="width" value="0.05093" units="cm"/>
      <inkml:brushProperty name="height" value="0.05093" units="cm"/>
    </inkml:brush>
  </inkml:definitions>
  <inkml:trace contextRef="#ctx0" brushRef="#br0">96050 42550 431,'6'-68'43,"13"17"-2,12 15-3,13 16-3,10 9-4,10 3-6,10 3-6,9 4-5,1 1-5,-6 0-4,-6 0-2,-6 0-4,-7 1-4,-6 4-5,-6 3-5,-6 3-5,-10 4 1,-12 7 7,-13 6 7,-12 7 7,-7 4 7,1 3 6,-1 3 7,1 4 5,-1 4 4,1 6 2,-1 7 0,1 6 2,1 4-2,3 4-3,3 3-5,4 3-3,1 6-4,0 9-2,0 10-4,0 10-2,1 2-3,4-3-1,3-3-2,3-2-2,-1-8-2,-2-8 0,-3-10-1,-3-9 0,-2-7-2,0-3 0,0-3-2,0-2-1,-5-6-1,-9-6-2,-10-6-1,-8-6-2,-15-6-4,-19-2-5,-18-3-7,-19-3-5,-8-6-3,3-5 1,3-7 0,4-5 2,8-4-4,17 0-7,15 0-8,16 0-6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49"/>
    </inkml:context>
    <inkml:brush xml:id="br0">
      <inkml:brushProperty name="width" value="0.05252" units="cm"/>
      <inkml:brushProperty name="height" value="0.05252" units="cm"/>
    </inkml:brush>
  </inkml:definitions>
  <inkml:trace contextRef="#ctx0" brushRef="#br0">99450 42700 418,'0'-47'7,"0"6"12,0 7 13,0 6 13,-8 7 4,-16 10-7,-15 10-7,-15 9-7,-6 4-5,7 1-5,6-1-6,7 1-4,0-1-5,-2 1-2,-3-1-2,-3 1-2,-1 1-3,4 3-1,3 3-1,3 4-2,6 2 2,9 4 4,10 3 4,10 3 5,4 3 3,0 3 4,0 3 3,0 4 2,0 4 2,0 6-1,0 7-1,0 6-2,-4 6 0,-5 6 0,-7 7 2,-5 6-1,-4 3 1,0 0-2,0 0 0,0 0-2,3-4 0,6-5-2,7-7-1,6-5-2,6-8-1,6-5-2,7-7-2,6-5-3,7-6-3,10-3-6,10-3-6,9-2-5,2-9-15,-2-12-23,-3-13-25,-3-12-23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1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100500 43000 533,'-8'-46'7,"-16"10"13,-15 10 15,-15 9 13,-4 9 1,9 9-9,10 10-11,10 10-9,0 7-6,-5 6-1,-7 7 0,-5 6 0,-1 6-1,6 6 0,7 7 1,6 6-1,3 6 0,0 6-2,0 7-1,0 6-3,3-2 0,6-9-3,7-10 0,6-8-2,6-9-2,6-6-3,7-6-2,6-6-3,9-9-2,13-8-1,12-10 0,13-9-2,9-13 0,6-16-2,7-15 0,6-15-2,3-17-1,0-15-2,0-15-3,0-16-2,-7-7 0,-11 4-1,-14 3 1,-11 3 0,-11 7 2,-5 14 6,-7 11 6,-5 14 4,-8 10 6,-5 9 7,-7 10 5,-5 10 7,-4 14 10,0 23 13,0 22 13,0 22 14,0 13 1,0 7-14,0 6-12,0 7-13,-5 4-9,-9 3-6,-10 3-5,-8 4-6,-4-3-4,3-5-6,3-7-4,4-5-5,2-9-5,4-9-4,3-10-5,3-8-3,3-20-6,3-28-6,3-28-7,4-27-6,5-17 2,10-3 10,10-3 12,9-2 9,6 3 10,3 14 5,3 11 7,4 14 7,-1 8 4,-3 7 6,-3 6 4,-2 7 4,-1 4 3,3 3 1,3 3 0,4 4 1,-3 1-2,-5 0-5,-7 0-5,-5 0-6,-4-2-3,0-3-3,0-3-2,0-2-4,-2-5-6,-3-2-10,-3-3-11,-2-3-10,-3-4-3,1-3 5,-1-3 6,1-2 4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1"/>
    </inkml:context>
    <inkml:brush xml:id="br0">
      <inkml:brushProperty name="width" value="0.05115" units="cm"/>
      <inkml:brushProperty name="height" value="0.05115" units="cm"/>
    </inkml:brush>
  </inkml:definitions>
  <inkml:trace contextRef="#ctx0" brushRef="#br0">102000 42450 430,'-2'-50'0,"-3"0"3,-3 0 0,-2 0 2,-3 3 3,1 6 2,-1 7 3,1 6 3,-1 13 7,1 23 11,-1 22 10,1 22 10,-1 12 2,1 3-8,-1 3-9,1 4-9,-3 5-4,-2 10-3,-3 10-3,-3 9-1,-2 6-3,0 3-1,0 3-2,0 4-2,-4 13-1,-5 26 0,-7 24-1,-5 26 0,-3 1-7,4-22-11,3-22-12,3-21-11,3-20-8,3-15-2,3-15-3,4-16-2,2-21-4,4-24-5,3-26-5,3-24-4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1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101950 43200 616,'68'-88'5,"-11"26"10,-14 24 10,-11 26 10,-14 22 5,-11 23 2,-14 22 1,-11 22 1,-14 10-3,-11 1-9,-14-1-8,-11 1-8,-1-7-6,13-12-3,12-13-3,13-12-3,18-12-11,26-8-15,24-10-18,26-9-17,12-7-1,0-3 13,0-3 14,0-2 13,-7 0 7,-11 7 3,-14 6 1,-11 7 2,-12 5 5,-9 7 9,-10 6 7,-8 7 9,-12 7 5,-12 9 3,-13 10 1,-12 10 3,-7-1 0,1-9-4,-1-10-2,1-8-4,4-8-4,9-2-6,10-3-8,10-3-7,13-12-10,19-18-15,19-19-16,19-18-14,5-9-6,-5 4 4,-7 3 4,-5 3 4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40"/>
    </inkml:context>
    <inkml:brush xml:id="br0">
      <inkml:brushProperty name="width" value="0.05176" units="cm"/>
      <inkml:brushProperty name="height" value="0.05176" units="cm"/>
    </inkml:brush>
  </inkml:definitions>
  <inkml:trace contextRef="#ctx0" brushRef="#br0">41350 31350 425,'21'28'151,"-5"6"-31,-7 7-32,-5 6-31,-3 7-19,4 10-6,3 10-6,3 9-5,-1 7-6,-2 7-3,-3 6-3,-3 7-4,-4 7-5,-3 9-4,-3 10-7,-2 10-4,-3 2-3,1-3 2,-1-3 2,1-2 1,-1-9-4,1-12-9,-1-13-10,1-12-10,2-23-7,7-30-6,6-32-5,7-30-5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2"/>
    </inkml:context>
    <inkml:brush xml:id="br0">
      <inkml:brushProperty name="width" value="0.04737" units="cm"/>
      <inkml:brushProperty name="height" value="0.04737" units="cm"/>
    </inkml:brush>
  </inkml:definitions>
  <inkml:trace contextRef="#ctx0" brushRef="#br0">102950 43300 464,'-47'-18'92,"6"17"-16,7 15-19,6 16-16,3 12-11,0 9-4,0 10-5,0 10-4,0 5-4,0 4-2,0 3-3,0 3-2,3-4-2,6-8 2,7-10-1,6-9 2,10-15-5,17-18-12,15-19-10,16-18-10,9-20-8,3-18-1,3-19-3,4-18-3,-4-9 4,-9 4 6,-10 3 8,-8 3 7,-8 6 5,-2 9 3,-3 10 4,-3 10 3,-1 7 11,4 6 19,3 7 19,3 6 20,1 10 1,1 17-16,-1 15-16,1 16-15,-4 7-11,-6 1-2,-6-1-5,-6 1-3,-10 4-2,-12 9-2,-13 10-1,-12 10-1,-5 2-1,3-3 0,3-3-1,4-2 0,8-12-3,17-19-8,15-18-7,16-19-7,10-13-1,7-6 4,6-6 5,7-6 5,-3-2 4,-8 3 0,-10 3 3,-9 4 1,-7-1 1,-3-3 1,-3-3 0,-2-2 1,-3-5 1,1-2 2,-1-3 1,1-3 3,-1-4 1,1-3 1,-1-3 0,1-2 2,-1 0 2,1 7 2,-1 6 3,1 7 2,-3 13 15,-2 22 27,-3 22 27,-3 23 26,-6 19 3,-5 19-22,-7 19-21,-5 19-21,-4 13-15,0 10-4,0 10-7,0 9-5,0 4-9,0 1-9,0-1-10,0 1-10,0-6-9,0-8-9,0-10-9,0-9-9,1-18-2,4-24 3,3-26 4,3-24 3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3"/>
    </inkml:context>
    <inkml:brush xml:id="br0">
      <inkml:brushProperty name="width" value="0.05049" units="cm"/>
      <inkml:brushProperty name="height" value="0.05049" units="cm"/>
    </inkml:brush>
  </inkml:definitions>
  <inkml:trace contextRef="#ctx0" brushRef="#br0">104900 42550 435,'93'-22'68,"-11"6"-16,-14 7-15,-11 6-15,-11 6-11,-5 6-5,-7 7-5,-5 6-6,-8 3 1,-5 0 6,-7 0 6,-5 0 6,-6 3 5,-3 6 3,-3 7 3,-2 6 3,-1 6 1,3 6-2,3 7-3,4 6-2,1 4-2,0 4-1,0 3-2,0 3-1,0 3-2,0 3-3,0 3-1,0 4-2,0-3-1,0-5 1,0-7 0,0-5 0,-4-8-1,-5-5-3,-7-7-5,-5-5-3,-9-6-4,-9-3-3,-10-3-3,-8-2-3,-11-5-5,-8-2-5,-10-3-7,-9-3-5,-1-4-3,10-3-2,10-3 0,9-2-2,4-5 1,1-2-1,-1-3 0,1-3 1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4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77850 49900 565,'-46'-2'6,"10"-3"10,10-3 12,9-2 11,12-3 6,16 1 2,15-1 1,17 1 3,14-3-4,17-2-9,15-3-10,16-3-8,7-1-8,1 4-4,-1 3-6,1 3-6,-3 6-4,-2 9-4,-3 10-4,-3 10-5,-7 7-6,-9 6-9,-10 7-10,-8 6-10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4"/>
    </inkml:context>
    <inkml:brush xml:id="br0">
      <inkml:brushProperty name="width" value="0.03815" units="cm"/>
      <inkml:brushProperty name="height" value="0.03815" units="cm"/>
    </inkml:brush>
  </inkml:definitions>
  <inkml:trace contextRef="#ctx0" brushRef="#br0">78000 50950 576,'-115'0'4,"23"0"7,22 0 8,22 0 8,21-4 5,22-5 6,22-7 5,23-5 5,17-1-1,17 6-9,15 7-8,16 6-8,10 3-5,7 0-1,6 0-2,7 0-1,5 0-8,7 0-18,6 0-15,7 0-16,-7 0-8,-19 0 3,-18 0 1,-19 0 3,-13 0 2,-6 0 1,-6 0 0,-6 0 2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5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83400 50750 452,'-43'-2'9,"17"-3"21,15-3 19,16-2 19,10 0 4,7 7-12,6 6-12,7 7-12,5 0-9,7-2-4,6-3-4,7-3-4,2-2-3,1 0 0,-1 0-2,1 0 0,2 0-1,7 0-1,6 0-2,7 0-1,0-2-2,-2-3 1,-3-3 0,-3-2 1,-1-1-2,4 3-2,3 3-3,3 4-1,3 2-2,3 4-1,3 3-1,4 3 0,2 1-1,4 1 1,3-1 0,3 1 0,4-3 0,7-2 1,6-3 1,7-3 0,2-2 1,1 0 0,-1 0 0,1 0 1,-1 0 0,1 0 0,-1 0 1,1 0 0,1-2 0,3-3 1,3-3-1,4-2 0,-1-3 1,-3 1-1,-3-1 0,-2 1 0,-5 1-1,-2 3 1,-3 3-1,-3 4-1,-1 1 1,4 0 0,3 0 0,3 0 1,6 0 0,9 0 0,10 0 0,10 0 0,10 0-1,13 0 1,12 0 0,13 0-1,4-2 1,-3-3 0,-3-3 1,-2-2 0,-6-1 0,-6 3 0,-6 3-1,-6 4-1,-4 1-1,1 0-2,-1 0-1,1 0-2,-3 0-1,-2 0 0,-3 0 1,-3 0-1,-4 0 0,-3 0-2,-3 0-1,-2 0-2,0 0 1,7 0 1,6 0 0,7 0 3,-1-2-1,-6-3-1,-6-3-1,-6-2-1,-9-1 0,-8 3 0,-10 3 0,-9 4 1,-12 1 0,-11 0-4,-14 0-1,-11 0-3,-14-2-1,-11-3 1,-14-3 0,-11-2 1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6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87750 45600 548,'0'-41'9,"0"19"17,0 19 18,0 19 18,0 18 4,0 19-9,0 19-8,0 19-8,0 13-8,0 10-7,0 10-7,0 9-6,-4 6-7,-5 3-6,-7 3-8,-5 4-6,-1-6-5,6-11-1,7-14-1,6-11-2,3-15-5,0-16-9,0-15-10,0-15-9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6"/>
    </inkml:context>
    <inkml:brush xml:id="br0">
      <inkml:brushProperty name="width" value="0.03371" units="cm"/>
      <inkml:brushProperty name="height" value="0.03371" units="cm"/>
    </inkml:brush>
  </inkml:definitions>
  <inkml:trace contextRef="#ctx0" brushRef="#br0">88000 46650 652,'26'-66'82,"4"19"-14,3 19-14,3 19-14,6 9-9,9 0-5,10 0-5,10 0-5,2 1-7,-3 4-8,-3 3-9,-2 3-8,-6 3-2,-6 3 3,-6 3 5,-6 4 3,-6-3-1,-2-5-6,-3-7-6,-3-5-7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7"/>
    </inkml:context>
    <inkml:brush xml:id="br0">
      <inkml:brushProperty name="width" value="0.04344" units="cm"/>
      <inkml:brushProperty name="height" value="0.04344" units="cm"/>
    </inkml:brush>
  </inkml:definitions>
  <inkml:trace contextRef="#ctx0" brushRef="#br0">90450 45400 506,'46'-91'3,"-5"19"5,-7 19 7,-5 19 5,-1 12 5,6 6 5,7 7 6,6 6 4,-2 7 1,-9 10-6,-10 10-5,-8 9-6,-6 7-3,1 7-2,-1 6-2,1 7-1,-7 4-1,-12 3 1,-13 3 0,-12 4 2,-10 4-2,-6 6-3,-6 7-4,-6 6-3,-7 4-2,-6 4-3,-6 3-3,-6 3-2,-1-2-2,7-6-5,6-6-3,7-6-4,4-10-4,3-12-4,3-13-3,4-12-4,2-12-1,4-8 2,3-10 2,3-9 2,4-15 2,7-18 0,6-19 0,7-18 1,4-14 0,3-5-1,3-7-1,4-5 0,1 0 2,0 10 6,0 10 6,0 9 7,0 9 4,0 9 2,0 10 2,0 10 3,3 7 7,6 6 11,7 7 12,6 6 11,4 3 5,4 0-3,3 0-3,3 0-2,6 6-5,9 13-4,10 12-6,10 13-5,7 9-6,6 6-5,7 7-5,6 6-5,3 6-3,0 6 3,0 7 0,0 6 3,-4 1-10,-5-3-21,-7-3-20,-5-2-20,-11-11-7,-11-15 7,-14-15 8,-11-16 7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7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85300 48150 537,'-155'-24'5,"41"4"10,40 3 10,42 3 10,24 3 4,9 3-4,10 3-2,10 4-3,21 1-2,34 0 0,35 0-2,35 0 0,25-2-2,20-3-3,18-3-3,20-2-3,16-5-1,16-2-1,15-3-1,17-3-1,13 1-4,13 6-5,12 7-5,13 6-6,2 3-6,-5 0-4,-7 0-5,-5 0-5,-8-2-1,-5-3 0,-7-3 1,-5-2 1,-19-3 0,-27 1 0,-28-1 0,-28 1 0,-29 1 1,-28 3 2,-28 3 2,-27 4 3,-23 2 1,-16 4 0,-15 3 1,-15 3 0,-12 3 1,-6 3 2,-6 3 1,-6 4 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7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87650 48650 542,'-22'-15'87,"6"23"-10,7 22-12,6 22-11,1 16-8,-3 14-7,-3 11-7,-2 14-7,-3 13-7,1 16-7,-1 15-8,1 17-6,-3 2-4,-2-9-3,-3-10-1,-3-8-2,-1-12-10,4-12-15,3-13-17,3-12-17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40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41650 32550 531,'3'-46'9,"6"10"20,7 10 19,6 9 20,7 4 3,10 1-12,10-1-12,9 1-12,6-1-9,3 1-5,3-1-6,4 1-6,-3 1-2,-5 3 1,-7 3 0,-5 4 0,-6 1-12,-3 0-29,-3 0-26,-2 0-29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8"/>
    </inkml:context>
    <inkml:brush xml:id="br0">
      <inkml:brushProperty name="width" value="0.03077" units="cm"/>
      <inkml:brushProperty name="height" value="0.03077" units="cm"/>
    </inkml:brush>
  </inkml:definitions>
  <inkml:trace contextRef="#ctx0" brushRef="#br0">87700 49850 714,'3'-71'5,"6"10"10,7 10 11,6 9 9,7 7 3,10 7-5,10 6-5,9 7-5,12 4-3,16 3-2,15 3-1,17 4-2,2 1-4,-9 0-10,-10 0-7,-8 0-9,-9 1-7,-6 4-8,-6 3-5,-6 3-8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8"/>
    </inkml:context>
    <inkml:brush xml:id="br0">
      <inkml:brushProperty name="width" value="0.04101" units="cm"/>
      <inkml:brushProperty name="height" value="0.04101" units="cm"/>
    </inkml:brush>
  </inkml:definitions>
  <inkml:trace contextRef="#ctx0" brushRef="#br0">88850 48800 536,'-91'-44'7,"19"13"13,19 12 14,19 13 13,12 16 6,6 23-3,7 22-1,6 22-3,4 15-4,4 9-6,3 10-7,3 10-6,-1 5-6,-2 4-8,-3 3-8,-3 3-6,-2-1-11,0-2-12,0-3-12,0-3-13,0-13-6,0-22 2,0-22 1,0-21 0,1-15 6,4-6 7,3-6 8,3-6 8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6:59"/>
    </inkml:context>
    <inkml:brush xml:id="br0">
      <inkml:brushProperty name="width" value="0.04491" units="cm"/>
      <inkml:brushProperty name="height" value="0.04491" units="cm"/>
    </inkml:brush>
  </inkml:definitions>
  <inkml:trace contextRef="#ctx0" brushRef="#br0">91650 48400 489,'26'-22'95,"4"6"-20,3 7-20,3 6-18,-1 6-11,-2 6-3,-3 7-2,-3 6-3,-4 6-1,-3 6-1,-3 7 1,-2 6-1,-9 9 1,-12 13-2,-13 12 0,-12 13-1,-12 7-2,-8 4-4,-10 3-5,-9 3-3,-7 1-3,-3 1 2,-3-1 1,-2 1 0,0-9-5,7-15-12,6-15-13,7-16-13,5-15-4,7-11 4,6-14 4,7-11 4,4-14 3,3-11 1,3-14 2,4-11 2,2-17 3,4-18 2,3-19 3,3-18 3,4-6 1,7 10 0,6 10 0,7 9 0,2 10 3,1 14 6,-1 11 6,1 14 6,-1 8 5,1 7 6,-1 6 5,1 7 5,2 4 4,7 3 4,6 3 3,7 4 5,4 4 0,3 6-2,3 7-4,4 6-2,5 6-3,10 6-3,10 7-4,9 6-3,6 4-4,3 4-2,3 3-3,4 3-3,-3 6-10,-5 9-14,-7 10-15,-5 10-16,-9-4-3,-9-16 8,-10-15 8,-8-15 8,-9-11-3,-6-2-12,-6-3-13,-6-3-13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1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86500 52750 510,'48'-93'5,"-3"17"9,-3 15 9,-2 16 9,-5 21 6,-2 29 2,-3 28 2,-3 28 2,-9 15-1,-11 4-5,-14 3-5,-11 3-5,-11 3-4,-5 3-3,-7 3-2,-5 4-4,-8-1-3,-5-3-3,-7-3-3,-5-2-3,-4-5-3,0-2-5,0-3-5,0-3-4,1-7-4,4-9-4,3-10-4,3-8-3,3-12-5,3-12-3,3-13-3,4-12-5,4-15 1,6-15 5,7-15 4,6-16 5,4-8 4,4 0 6,3 0 5,3 0 5,4 0 5,7 0 2,6 0 3,7 0 3,4 6 4,3 13 7,3 12 6,4 13 7,4 9 6,6 6 3,7 7 4,6 6 3,7 10 0,10 17-4,10 15-4,9 16-5,1 4-4,-6-6-3,-6-6-4,-6-6-5,-7-6-3,-6-2-4,-6-3-5,-6-3-4,2 2-1,14 10 1,11 10 1,14 9 2,0 2-3,-8-2-7,-10-3-6,-9-3-6,-9-6-13,-5-5-17,-7-7-17,-5-5-18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1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82400 55250 534,'-111'-46'6,"28"10"14,28 10 13,29 9 13,30 6 3,35 3-7,35 3-6,34 4-7,27 1-4,23 0-2,22 0-1,22 0-2,19 0-1,20 0-3,18 0-2,20 0-3,19-2-2,22-3 2,22-3 0,23-2 1,3-1-3,-11 3-7,-14 3-6,-11 4-7,-22 5-11,-27 10-12,-28 10-13,-28 9-14,-31 2-4,-30-2 3,-32-3 5,-30-3 3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1"/>
    </inkml:context>
    <inkml:brush xml:id="br0">
      <inkml:brushProperty name="width" value="0.04233" units="cm"/>
      <inkml:brushProperty name="height" value="0.04233" units="cm"/>
    </inkml:brush>
  </inkml:definitions>
  <inkml:trace contextRef="#ctx0" brushRef="#br0">83950 55950 519,'-25'-46'0,"0"10"0,0 10 0,0 9 0,3 9 12,6 9 24,7 10 24,6 10 23,3 14 4,0 23-18,0 22-16,0 22-17,0 12-13,0 3-8,0 3-9,0 4-7,0 2-9,0 4-10,0 3-10,0 3-11,0-10-4,0-21-1,0-22 0,0-22-1,0-13 0,0-3 1,0-3 0,0-2 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1"/>
    </inkml:context>
    <inkml:brush xml:id="br0">
      <inkml:brushProperty name="width" value="0.03237" units="cm"/>
      <inkml:brushProperty name="height" value="0.03237" units="cm"/>
    </inkml:brush>
  </inkml:definitions>
  <inkml:trace contextRef="#ctx0" brushRef="#br0">84150 56650 679,'23'-24'5,"-3"4"8,-3 3 9,-2 3 9,3 1 6,14 1 0,11-1 1,14 1 1,13-1-3,16 1-9,15-1-9,17 1-7,2 1-7,-9 3-1,-10 3-4,-8 4-2,-12 2-6,-12 4-10,-13 3-9,-12 3-9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2"/>
    </inkml:context>
    <inkml:brush xml:id="br0">
      <inkml:brushProperty name="width" value="0.04245" units="cm"/>
      <inkml:brushProperty name="height" value="0.04245" units="cm"/>
    </inkml:brush>
  </inkml:definitions>
  <inkml:trace contextRef="#ctx0" brushRef="#br0">85050 56000 518,'-47'-46'7,"6"10"17,7 10 14,6 9 16,6 10 4,6 14-5,7 11-5,6 14-6,3 10-6,0 9-4,0 10-5,0 10-4,0 5-6,0 4-4,0 3-6,0 3-5,0 6-3,0 9-5,0 10-3,0 10-4,0-3-7,0-11-9,0-14-11,0-11-10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2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87100 55850 475,'25'-44'9,"0"13"20,0 12 18,0 13 19,-2 13 4,-3 17-11,-3 15-12,-2 16-11,-5 9-8,-2 3-3,-3 3-4,-3 4-3,-7 2-4,-9 4-2,-10 3-2,-8 3-2,-8-2-1,-2-6 0,-3-6-1,-3-6-1,-9-2-6,-11 3-15,-14 3-13,-11 4-15,-4-7-6,6-16 3,7-15 3,6-15 3,6-17 2,6-15 4,7-15 1,6-16 4,6-12 3,6-5 2,7-7 3,6-5 2,6 0 4,6 10 4,7 10 4,6 9 4,6 6 5,6 3 5,7 3 5,6 4 5,6 2 5,6 4 5,7 3 4,6 3 4,7 4 2,10 7-3,10 6-1,9 7-2,6 7-4,3 9-5,3 10-4,4 10-6,4 5-8,6 4-11,7 3-13,6 3-12,-4-2-4,-11-6 6,-14-6 5,-11-6 5,-11-7 0,-5-6-9,-7-6-6,-5-6-8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3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89900 55100 519,'4'-46'53,"10"10"-2,10 10-1,9 9-3,9 6-2,9 3-3,10 3-4,10 4-3,4 2-4,0 4-4,0 3-6,0 3-4,-4-1-5,-5-2-4,-7-3-4,-5-3-5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40"/>
    </inkml:context>
    <inkml:brush xml:id="br0">
      <inkml:brushProperty name="width" value="0.06741" units="cm"/>
      <inkml:brushProperty name="height" value="0.06741" units="cm"/>
    </inkml:brush>
  </inkml:definitions>
  <inkml:trace contextRef="#ctx0" brushRef="#br0">42750 31350 326,'-22'-69'7,"6"13"4,7 12 6,6 13 5,1 20 13,-3 28 20,-3 28 20,-2 29 20,-1 13 1,3 1-18,3-1-18,4 1-18,-1 2-13,-3 7-7,-3 6-6,-2 7-7,-3 10-4,1 16-6,-1 15-3,1 17-4,1 8-4,3 4-1,3 3-2,4 3-2,-1-2-2,-3-6 1,-3-6 0,-2-6 0,-3-10-6,1-12-11,-1-13-11,1-12-12,1-15-3,3-15 4,3-15 3,4-16 4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4"/>
    </inkml:context>
    <inkml:brush xml:id="br0">
      <inkml:brushProperty name="width" value="0.045" units="cm"/>
      <inkml:brushProperty name="height" value="0.045" units="cm"/>
    </inkml:brush>
  </inkml:definitions>
  <inkml:trace contextRef="#ctx0" brushRef="#br0">91800 53900 488,'-27'-18'113,"-3"17"-23,-3 15-24,-2 16-23,-5 12-13,-2 9-1,-3 10-3,-3 10 0,-7 7-3,-9 6-4,-10 7-2,-8 6-4,-8 7-4,-2 10-3,-3 10-5,-3 9-3,-1-1-1,4-8 0,3-10 3,3-9 0,7-10-4,14-9-13,11-10-11,14-8-13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4"/>
    </inkml:context>
    <inkml:brush xml:id="br0">
      <inkml:brushProperty name="width" value="0.04583" units="cm"/>
      <inkml:brushProperty name="height" value="0.04583" units="cm"/>
    </inkml:brush>
  </inkml:definitions>
  <inkml:trace contextRef="#ctx0" brushRef="#br0">90050 54450 479,'0'-49'5,"0"4"10,0 3 9,0 3 10,3 7 5,6 14 0,7 11 0,6 14-1,6 10 0,6 9-3,7 10-2,6 10-2,4 8-2,4 10-2,3 10-3,3 9-1,3 9-3,3 9-6,3 10-5,4 10-4,1 0-11,0-5-13,0-7-13,0-5-15,-5-11-10,-9-11-9,-10-14-7,-8-11-8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5"/>
    </inkml:context>
    <inkml:brush xml:id="br0">
      <inkml:brushProperty name="width" value="0.04393" units="cm"/>
      <inkml:brushProperty name="height" value="0.04393" units="cm"/>
    </inkml:brush>
  </inkml:definitions>
  <inkml:trace contextRef="#ctx0" brushRef="#br0">92500 54850 500,'-11'-22'9,"28"6"18,28 7 17,29 6 18,11 3 3,-2 0-11,-3 0-12,-3 0-11,19 0-8,45 0-1,43 0-2,45 0-2,24-4-2,6-5-2,7-7-2,6-5-1,7-4-3,10 0 0,10 0-1,9 0-1,-5 3-8,-19 6-17,-18 7-18,-19 6-15,-26 3-9,-30 0 3,-32 0 1,-30 0 2,-28 1 4,-21 4 4,-22 3 6,-22 3 4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5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94000 53050 585,'-43'-24'8,"17"4"18,15 3 15,16 3 18,20 3 3,25 3-8,25 3-9,25 4-8,17-1-8,9-3-7,10-3-8,10-2-5,2-1-6,-3 3 0,-3 3-1,-2 4-1,-12 1-7,-19 0-9,-18 0-11,-19 0-10,-15 3-8,-8 6-4,-10 7-4,-9 6-6,-12 3 2,-11 0 8,-14 0 6,-11 0 8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6"/>
    </inkml:context>
    <inkml:brush xml:id="br0">
      <inkml:brushProperty name="width" value="0.04012" units="cm"/>
      <inkml:brushProperty name="height" value="0.04012" units="cm"/>
    </inkml:brush>
  </inkml:definitions>
  <inkml:trace contextRef="#ctx0" brushRef="#br0">94500 53350 548,'-46'7'75,"10"17"-7,10 15-6,9 16-7,4 9-7,1 3-7,-1 3-8,1 4-8,-1 1-6,1 0-6,-1 0-4,1 0-6,-1 1-7,1 4-10,-1 3-10,1 3-10,-1-7-8,1-15-4,-1-15-5,1-16-4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6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95100 53650 541,'-25'-18'112,"0"17"-24,0 15-22,0 16-23,1 10-14,4 7-3,3 6-4,3 7-3,1 0-3,1-2-2,-1-3-3,1-3-3,5-4-4,14-3-4,11-3-5,14-2-5,10-11-4,9-15-3,10-15-3,10-16-3,0-10-2,-5-3 0,-7-3-1,-5-2-1,-9-3 0,-9 1 2,-10-1 2,-8 1 1,-9-1 4,-6 1 5,-6-1 5,-6 1 5,-10-1 3,-12 1-1,-13-1 0,-12 1 0,-7 1-3,1 3-4,-1 3-6,1 4-5,4 2-4,9 4-3,10 3-3,10 3-3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7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95400 51050 489,'3'-61'12,"6"28"22,7 28 23,6 29 22,-1 16 4,-5 7-16,-7 6-16,-5 7-17,-8 4-9,-5 3-4,-7 3-4,-5 4-3,-9 2-5,-9 4-3,-10 3-4,-8 3-5,-9 1-6,-6 1-8,-6-1-9,-6 1-8,-1-7-5,7-12-1,6-13 0,7-12-1,4-12 2,3-8 4,3-10 3,4-9 3,4-13 3,6-16 2,7-15 1,6-15 0,6-15 3,6-12 0,7-13 2,6-12 2,6-2 2,6 9 4,7 10 4,6 10 4,3 10 3,0 13 1,0 12 2,0 13 2,0 9 5,0 6 10,0 7 9,0 6 9,3 4 6,6 4 3,7 3 2,6 3 2,6 7-1,6 14-7,7 11-7,6 14-7,4 10-7,4 9-7,3 10-8,3 10-8,1 5-4,1 4 2,-1 3 1,1 3 1,-9-10-14,-15-21-27,-15-22-28,-16-22-28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8"/>
    </inkml:context>
    <inkml:brush xml:id="br0">
      <inkml:brushProperty name="width" value="0.04484" units="cm"/>
      <inkml:brushProperty name="height" value="0.04484" units="cm"/>
    </inkml:brush>
  </inkml:definitions>
  <inkml:trace contextRef="#ctx0" brushRef="#br0">94400 56350 490,'-2'-30'15,"-3"41"29,-3 40 30,-2 42 29,-6 21 2,-6 3-26,-6 3-25,-6 4-27,-4 2-18,1 4-15,-1 3-13,1 3-14,2-7-8,7-15-5,6-15-5,7-16-4,4-15-1,3-11 0,3-14 2,4-11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8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94600 56600 601,'25'-22'68,"0"6"-10,0 7-9,0 6-10,4 1-6,10-3-3,10-3-2,9-2-3,6 0-3,3 7-4,3 6-4,4 7-4,-1 2-6,-3 1-7,-3-1-7,-2 1-8,-5-3-7,-2-2-8,-3-3-9,-3-3-7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9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95400 56000 520,'-47'14'85,"6"28"-6,7 28-5,6 29-6,3 15-8,0 3-13,0 3-12,0 4-13,1-1-13,4-3-13,3-3-13,3-2-15,1-8-4,1-8 5,-1-10 5,1-9 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1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51350 1550 515,'0'56'147,"0"13"-33,0 12-32,0 13-32,-2 10-20,-3 10-7,-3 10-7,-2 9-7,-5 4-4,-2 1-1,-3-1-1,-3 1-2,1-4-4,6-6-11,7-6-9,6-6-10,1-12-5,-3-15-2,-3-15-1,-2-16-2,-1-19 0,3-22-1,3-22-1,4-21 0,1-15 2,0-6 7,0-6 5,0-6 7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41"/>
    </inkml:context>
    <inkml:brush xml:id="br0">
      <inkml:brushProperty name="width" value="0.06848" units="cm"/>
      <inkml:brushProperty name="height" value="0.06848" units="cm"/>
    </inkml:brush>
  </inkml:definitions>
  <inkml:trace contextRef="#ctx0" brushRef="#br0">43000 32900 321,'7'-49'5,"17"4"13,15 3 10,16 3 12,5 4 3,-2 7-6,-3 6-7,-3 7-5,-4 7-5,-3 9-2,-3 10-2,-2 10-4,-8 11-1,-8 17-3,-10 15-2,-9 16-2,-9 7-1,-5 1 0,-7-1 2,-5 1 0,-6-3 0,-3-2 0,-3-3-1,-2-3-1,10-13-2,25-22-5,25-22-5,25-21-5,21-26-2,20-28 1,18-28 0,20-27 0,10-14 0,3 4-1,3 3-1,4 3-1,-7 9 2,-16 16 2,-15 15 4,-15 17 2,-17 11 4,-15 10 3,-15 10 3,-16 9 4,-15 17 12,-11 25 22,-14 25 22,-11 25 21,-4 12 3,6 1-19,7-1-17,6 1-19,3-1-10,0 1-3,0-1-4,0 1-4,0-4-2,0-6-1,0-6-3,0-6-1,10-7-3,23-6-7,22-6-5,22-6-7,8-15-2,-2-21 1,-3-22 2,-3-22 0,-2-16 1,0-9 1,0-10-1,0-8 1,-2-8 1,-3-2 4,-3-3 2,-2-3 4,-11-1 1,-15 4 1,-15 3 1,-16 3 0,-13 6 0,-9 9 1,-10 10 0,-8 10 0,-11 7 1,-8 6 0,-10 7 1,-9 6 1,-12 10-4,-11 17-5,-14 15-7,-11 16-6,0 9-6,17 3-6,15 3-5,16 4-7,10-1-2,7-3-2,6-3 0,7-2-1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09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96950 56000 470,'25'-46'3,"0"10"5,0 10 6,0 9 5,4 9 8,10 9 11,10 10 10,9 10 11,-1 8 0,-8 10-8,-10 10-10,-9 9-9,-10 6-6,-9 3-4,-10 3-2,-8 4-5,-11 5-1,-8 10-3,-10 10-2,-9 9-2,-10 4-2,-9 1-4,-10-1-2,-8 1-4,-8-4-5,-2-6-4,-3-6-7,-3-6-5,1-10-3,6-12-1,7-13 0,6-12 0,6-18-2,6-21-5,7-22-4,6-22-4,4-19-1,4-16 5,3-15 5,3-15 3,6-7 6,9 3 4,10 3 6,10 4 4,5 7 4,4 13 0,3 12 0,3 13 2,6 10 7,9 10 17,10 10 15,10 9 16,8 7 7,10 7 0,10 6-1,9 7-1,7 10-5,7 16-6,6 15-8,7 17-7,4 8-7,3 4-5,3 3-5,4 3-6,-7-1-8,-16-2-9,-15-3-9,-15-3-10,-14-9-10,-8-11-10,-10-14-11,-9-11-10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1"/>
    </inkml:context>
    <inkml:brush xml:id="br0">
      <inkml:brushProperty name="width" value="0.03813" units="cm"/>
      <inkml:brushProperty name="height" value="0.03813" units="cm"/>
    </inkml:brush>
  </inkml:definitions>
  <inkml:trace contextRef="#ctx0" brushRef="#br0">98600 50300 576,'73'-22'109,"-3"6"-23,-3 7-22,-2 6-23,6 3-13,20 0-3,18 0-3,20 0-2,2 0-4,-12 0-7,-13 0-5,-12 0-7,-10 1-5,-6 4-6,-6 3-6,-6 3-6,-10 4-6,-12 7-7,-13 6-6,-12 7-8,-10 2-2,-6 1 5,-6-1 2,-6 1 4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1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98700 51100 536,'-47'21'3,"6"-5"4,7-7 6,6-5 4,13-4 9,23 0 9,22 0 12,22 0 9,15 0 2,9 0-9,10 0-8,10 0-8,5 0-7,4 0-5,3 0-5,3 0-5,-1 4-7,-2 10-6,-3 10-8,-3 9-8,-9 2-8,-11-2-8,-14-3-8,-11-3-9,-11-4-5,-5-3-1,-7-3-1,-5-2-2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2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102050 51150 460,'-61'0'41,"28"0"6,28 0 7,29 0 6,16 0-1,7 0-10,6 0-11,7 0-9,7 1-7,9 4-2,10 3-3,10 3-3,7 1-2,6 1-1,7-1-1,6 1 0,4-1-1,4 1 0,3-1-2,3 1 1,3-1-2,3 1-2,3-1-2,4 1-1,1 2-2,0 7-2,0 6-4,0 7-2,6 0 0,13-2 1,12-3 2,13-3 2,7-1-3,4 4-5,3 3-6,3 3-6,4-1-3,7-2 0,6-3-1,7-3 1,-15-2 1,-34 0 2,-35 0 1,-33 0 3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3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102500 47950 597,'0'-40'8,"0"23"16,0 22 17,0 22 15,0 21 5,0 22-7,0 22-8,0 23-6,-5 16-9,-9 13-8,-10 12-10,-8 13-8,-4 2-10,3-5-13,3-7-13,4-5-13,2-14-5,4-18 3,3-19 1,3-18 4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3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103100 48650 595,'-30'-15'36,"-9"23"5,-10 22 6,-8 22 5,-1 16-2,9 14-8,10 11-8,10 14-8,7-1-6,6-12-3,7-13-3,6-12-3,7-10-3,10-6-3,10-6-3,9-6-4,6-7-3,3-6-4,3-6-2,4-6-3,5-10-3,10-12-2,10-13 0,9-12-3,1-12 1,-6-8 0,-6-10 2,-6-9 1,-10-7 1,-12-3 2,-13-3 2,-12-2 3,-12 3 1,-8 14 2,-10 11 1,-9 14 2,-9 8 2,-5 7 3,-7 6 3,-5 7 3,-4 4-1,0 3-2,0 3-4,0 4-3,3 4-5,6 6-4,7 7-6,6 6-4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4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104350 48400 483,'45'-46'2,"-9"10"4,-10 10 5,-8 9 4,-11 9 8,-8 9 10,-10 10 10,-9 10 11,-12 8 2,-11 10-8,-14 10-6,-11 9-8,-6 7-5,4 7-2,3 6-3,3 7-3,6 4-4,9 3-3,10 3-4,10 4-4,7-1-4,6-3-5,7-3-5,6-2-3,10-9-2,17-12 2,15-13 2,16-12 3,13-10-8,14-6-17,11-6-18,14-6-16,-6-6-4,-21-2 11,-22-3 10,-22-3 11,-11-2 6,0 0 0,0 0 2,0 0 1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4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105150 48650 527,'-24'-49'4,"4"4"10,3 3 8,3 3 9,3 12 8,3 22 7,3 22 7,4 23 7,-1 13-1,-3 6-11,-3 7-10,-2 6-11,-3 6-9,1 6-7,-1 7-9,1 6-6,-3 3-9,-2 0-9,-3 0-7,-3 0-9,-1-7-7,4-11-3,3-14-5,3-11-4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4"/>
    </inkml:context>
    <inkml:brush xml:id="br0">
      <inkml:brushProperty name="width" value="0.03247" units="cm"/>
      <inkml:brushProperty name="height" value="0.03247" units="cm"/>
    </inkml:brush>
  </inkml:definitions>
  <inkml:trace contextRef="#ctx0" brushRef="#br0">105050 49250 677,'28'-66'57,"6"19"-4,7 19-3,6 19-4,3 9-5,0 0-10,0 0-9,0 0-9,0 0-6,0 0-4,0 0-4,0 0-3,-4 1-8,-5 4-12,-7 3-12,-5 3-12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5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106150 48500 509,'50'-46'6,"0"10"11,0 10 11,0 9 12,-2 6 3,-3 3-2,-3 3-3,-2 4-3,-5 8-2,-2 17 0,-3 15-1,-3 16 0,-10 10-3,-16 7-5,-15 6-4,-15 7-4,-14 4-5,-8 3-3,-10 3-4,-9 4-4,-4-1-2,4-3-2,3-3-2,3-2-2,3-9-3,3-12-2,3-13-3,4-12-2,2-13-7,4-12-11,3-13-9,3-12-11,6-16 0,9-19 6,10-18 8,10-19 8,5-12 5,4-2 5,3-3 5,3-3 3,3 4 6,3 13 4,3 12 6,4 13 5,1 12 6,0 13 8,0 12 8,0 13 7,1 7 5,4 4 0,3 3 1,3 3 0,1 7-3,1 14-4,-1 11-4,1 14-6,1 5-5,3 1-6,3-1-6,4 1-6,-1 1-4,-3 3 0,-3 3-2,-2 4-1,-5-4-3,-2-9-7,-3-10-6,-3-8-7,-4-8-7,-3-2-8,-3-3-9,-2-3-9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4:44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36300 32650 485,'-41'-16'37,"19"19"-2,19 19-3,19 19-3,7 7-3,-3-3-2,-3-3-3,-2-2-3,-3-1-3,1 3 0,-1 3-2,1 4-1,-1 1 0,1 0 0,-1 0 0,1 0 0,-3 1 0,-2 4-4,-3 3-1,-3 3-4,-1 1-1,4 1 0,3-1-1,3 1 0,1-4 0,1-6 0,-1-6 0,1-6 0,1-2 0,3 3 1,3 3 2,4 4 0,1 1 2,0 0 1,0 0 1,0 0 2,0-2 0,0-3-1,0-3-1,0-2-1,0-3-1,0 1 0,0-1-2,0 1 0,1 1-1,4 3-1,3 3-1,3 4-1,4-3 1,7-5 3,6-7 2,7-5 2,0-4 2,-2 0-3,-3 0-2,-3 0-1,-1 0-2,4 0-2,3 0-1,3 0-1,4-4-4,7-5-6,6-7-5,7-5-5,5-9-5,7-9-3,6-10-4,7-8-3,-6-3 1,-15 7 5,-15 6 4,-16 7 6,-10 0-2,-3-2-11,-3-3-9,-2-3-10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5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107400 48100 523,'48'-65'13,"-3"23"9,-3 22 11,-2 22 9,-1 16 3,3 14-3,3 11-3,4 14-4,-1 10-3,-3 9-3,-3 10-3,-2 10-3,-8 5-2,-8 4-1,-10 3-1,-9 3-1,-5 4-5,0 7-9,0 6-8,0 7-9,-15-1-6,-27-6-3,-28-6-3,-28-6-4,-23-4-3,-15 1-5,-15-1-4,-16 1-5,7-12-2,32-21 0,31-22 0,32-22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7"/>
    </inkml:context>
    <inkml:brush xml:id="br0">
      <inkml:brushProperty name="width" value="0.03851" units="cm"/>
      <inkml:brushProperty name="height" value="0.03851" units="cm"/>
    </inkml:brush>
  </inkml:definitions>
  <inkml:trace contextRef="#ctx0" brushRef="#br0">104250 46050 571,'-4'-46'8,"-5"10"17,-7 10 17,-5 9 17,-6 12 3,-3 16-9,-3 15-9,-2 17-9,-3 13-7,1 13-5,-1 12-5,1 13-4,2 6-5,7 0-3,6 0-3,7 0-4,4-5-4,3-9-7,3-10-6,4-8-6,2-9-2,4-6 3,3-6 3,3-6 3,7-9-4,14-8-10,11-10-11,14-9-10,0-7-2,-8-3 6,-10-3 6,-9-2 7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7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104750 46200 609,'-22'-36'38,"6"28"7,7 28 5,6 29 7,1 18-1,-3 9-9,-3 10-10,-2 10-8,-3 2-9,1-3-10,-1-3-9,1-2-8,-1-6-12,1-6-13,-1-6-13,1-6-13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7"/>
    </inkml:context>
    <inkml:brush xml:id="br0">
      <inkml:brushProperty name="width" value="0.02886" units="cm"/>
      <inkml:brushProperty name="height" value="0.02886" units="cm"/>
    </inkml:brush>
  </inkml:definitions>
  <inkml:trace contextRef="#ctx0" brushRef="#br0">104650 46650 762,'26'-47'-1,"4"6"-3,3 7-1,3 6-3,3 4-1,3 4-3,3 3-2,4 3-3,4 3 12,6 3 23,7 3 24,6 4 24,1 1 4,-3 0-17,-3 0-16,-2 0-17,-8 0-14,-8 0-11,-10 0-13,-9 0-12,-12-2-9,-11-3-6,-14-3-5,-11-2-7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7"/>
    </inkml:context>
    <inkml:brush xml:id="br0">
      <inkml:brushProperty name="width" value="0.03773" units="cm"/>
      <inkml:brushProperty name="height" value="0.03773" units="cm"/>
    </inkml:brush>
  </inkml:definitions>
  <inkml:trace contextRef="#ctx0" brushRef="#br0">105400 45900 583,'-2'-47'3,"-3"6"8,-3 7 6,-2 6 7,-3 12 7,1 19 5,-1 19 4,1 19 6,1 13 0,3 10-7,3 10-5,4 9-7,-1 6-5,-3 3-4,-3 3-5,-2 4-5,-3-1-7,1-3-8,-1-3-9,1-2-10,-1-8-7,1-8-8,-1-10-7,1-9-6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8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106200 45800 533,'92'-66'39,"-16"19"-2,-15 19 0,-15 19 0,-11 10-3,-2 4-3,-3 3-3,-3 3-4,-4 6-1,-3 9 0,-3 10-1,-2 10 0,-8 5-1,-8 4-3,-10 3-1,-9 3-2,-12 3-2,-11 3-3,-14 3-3,-11 4-2,-7-1-3,0-3-1,0-3-1,0-2-1,4-8-3,10-8-3,10-10-3,9-9-3,4-7-8,1-3-13,-1-3-13,1-2-12,2-12-3,7-19 10,6-18 10,7-19 9,4-12 6,3-2 4,3-3 4,4-3 3,4 2 3,6 10-1,7 10 1,6 9 0,3 9 8,0 9 16,0 10 17,0 10 17,3 7 6,6 6-1,7 7-4,6 6-1,3 6-5,0 6-6,0 7-6,0 6-5,-2 3-7,-3 0-4,-3 0-6,-2 0-5,-5-4-8,-2-5-10,-3-7-11,-3-5-10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18"/>
    </inkml:context>
    <inkml:brush xml:id="br0">
      <inkml:brushProperty name="width" value="0.04162" units="cm"/>
      <inkml:brushProperty name="height" value="0.04162" units="cm"/>
    </inkml:brush>
  </inkml:definitions>
  <inkml:trace contextRef="#ctx0" brushRef="#br0">107100 45500 528,'135'-40'79,"-27"23"-15,-28 22-15,-28 22-16,-13 15-7,3 9 1,3 10-1,4 10 2,-3 7-3,-5 6-3,-7 7-4,-5 6-4,-11 10-2,-11 17 1,-14 15 0,-11 16-1,-23 10-3,-31 7-8,-31 6-7,-31 7-8,-4-15-3,26-34 3,24-35 2,26-33 2,12-20-10,0-3-23,0-3-24,0-2-23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20"/>
    </inkml:context>
    <inkml:brush xml:id="br0">
      <inkml:brushProperty name="width" value="0.04458" units="cm"/>
      <inkml:brushProperty name="height" value="0.04458" units="cm"/>
    </inkml:brush>
  </inkml:definitions>
  <inkml:trace contextRef="#ctx0" brushRef="#br0">104950 52650 493,'26'-40'8,"4"23"17,3 22 16,3 22 17,-2 10 3,-6 1-10,-6-1-11,-6 1-10,-6 8-5,-2 20-1,-3 18 1,-3 20-1,-9 5 0,-11-6-4,-14-6-1,-11-6-4,-11-6-3,-5-2-7,-7-3-7,-5-3-6,-3-4-2,4-3 0,3-3 0,3-2 1,-1-8-3,-2-8-4,-3-10-5,-3-9-5,-1-10-3,4-9 0,3-10 0,3-8-1,4-11 1,7-8-1,6-10 1,7-9-1,5-10 1,7-9 3,6-10 3,7-8 2,7-6 3,9 1 3,10-1 3,10 1 2,2 7 5,-3 16 5,-3 15 6,-2 17 4,-1 8 6,3 4 5,3 3 6,4 3 5,5 6 2,10 9-3,10 10 0,9 10-3,2 8 0,-2 10 1,-3 10 2,-3 9 2,-1 6-2,4 3-5,3 3-5,3 4-4,-2-1-6,-6-3-6,-6-3-7,-6-2-5,-7-6-9,-6-6-13,-6-6-12,-6-6-12,-4-6-3,1-2 8,-1-3 7,1-3 8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20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106300 52750 555,'48'-66'2,"-3"19"5,-3 19 4,-2 19 4,-3 12 8,1 6 11,-1 7 11,1 6 12,-4 4-1,-6 4-12,-6 3-12,-6 3-12,-10 3-8,-12 3-4,-13 3-4,-12 4-3,-10 1-2,-6 0-1,-6 0 0,-6 0-2,-2-2 1,3-3 0,3-3 0,4-2-1,10-5 3,19-2 5,19-3 5,19-3 4,18-6 2,19-5 0,19-7-1,19-5 1,7-4-5,-3 0-9,-3 0-7,-2 0-8,-6 0-8,-6 0-8,-6 0-8,-6 0-7,-9 1-6,-8 4-5,-10 3-3,-9 3-4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35"/>
    </inkml:context>
    <inkml:brush xml:id="br0">
      <inkml:brushProperty name="width" value="0.05453" units="cm"/>
      <inkml:brushProperty name="height" value="0.05453" units="cm"/>
      <inkml:brushProperty name="color" value="#F2395B"/>
    </inkml:brush>
  </inkml:definitions>
  <inkml:trace contextRef="#ctx0" brushRef="#br0">35600 30100 403,'-65'-35'2,"-27"-18"3,-28-19 3,-28-18 4,-2-3 2,25 17 2,25 15 3,25 16 1,20 21 9,16 29 14,15 28 15,17 28 15,10 21 0,6 17-12,7 15-13,6 16-13,4 13-10,4 14-6,3 11-5,3 14-7,4 0-2,7-8-2,6-10 1,7-9-2,4-13 0,3-16-3,3-15-1,4-15-2,2-15-1,4-12-1,3-13 0,3-12 0,7-21 0,14-28 1,11-28 1,14-27 1,19-44 1,29-55 0,28-57 0,28-55 1,28-48-3,28-37-2,28-38-4,29-37-4,18-7-4,9 26-6,10 24-7,10 26-6,-37 49 0,-81 76 7,-81 74 6,-81 76 8,-43 38-4,-3 4-15,-3 3-15,-2 3-16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0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66575 12250 333,'157'63'167,"51"46"-1,49 47 1,51 47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19:01"/>
    </inkml:context>
    <inkml:brush xml:id="br0">
      <inkml:brushProperty name="width" value="0.05285" units="cm"/>
      <inkml:brushProperty name="height" value="0.05285" units="cm"/>
      <inkml:brushProperty name="color" value="#F2395B"/>
    </inkml:brush>
  </inkml:definitions>
  <inkml:trace contextRef="#ctx0" brushRef="#br0">40250 51850 416,'-68'20'1,"17"-9"1,15-10 1,16-8 2,9-8 5,3-2 7,3-3 8,4-3 7,4 1 6,6 6 3,7 7 2,6 6 4,7 3-2,10 0-6,10 0-6,9 0-7,6 0-4,3 0-3,3 0-2,4 0-4,-1 0 0,-3 0-2,-3 0-1,-2 0-1,2 0 0,9 0-1,10 0 1,10 0-1,7 3 0,6 6-1,7 7-2,6 6 0,4-1-2,4-5-2,3-7-3,3-5-1,4-4-1,7 0 1,6 0 1,7 0 1,4 0 0,3 0 0,3 0-1,4 0-1,4 1 1,6 4 0,7 3 0,6 3 1,1 1-1,-3 1 0,-3-1-2,-2 1 0,0-1-1,7 1 1,6-1 0,7 1 1,7-1-1,9 1 1,10-1 0,10 1-1,4-3 1,0-2 0,0-3-1,0-3 1,1-2 0,4 0-1,3 0 1,3 0-1,3-4 1,3-5 0,3-7 1,4-5 1,1-4 0,0 0 1,0 0 0,0 0 0,1 0 1,4 0 1,3 0 1,3 0 1,3 0 0,3 0-1,3 0 0,4 0-2,5 1-1,10 4-1,10 3-1,9 3 0,2-1-1,-2-2 0,-3-3 0,-3-3 0,-6 1 1,-5 6-2,-7 7 0,-5 6-1,-6 3 0,-3 0 0,-3 0 1,-2 0 0,-9 0 0,-12 0-2,-13 0-1,-12 0-2,-16 1-2,-19 4 0,-18 3-2,-19 3-2,-12 1 0,-2 1-2,-3-1-1,-3 1 0,-12-3-1,-18-2 1,-19-3 1,-18-3 0,-34-10-4,-46-16-7,-47-15-10,-47-15-7,-26-3 0,-2 14 7,-3 11 8,-3 14 7,2 5 6,10 1 4,10-1 2,9 1 4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19:02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41200 49850 543,'1'-47'2,"4"6"2,3 7 3,3 6 4,-1 13 7,-2 23 12,-3 22 13,-3 22 12,-6 12 2,-5 3-9,-7 3-8,-5 4-10,-14 4-6,-18 6-4,-19 7-4,-18 6-5,-21 9-3,-22 13-3,-22 12-2,-21 13-3,-12 6-2,1 0-1,-1 0-1,1 0-1,7-2-1,16-3 1,15-3-1,17-2 1,14-11 2,17-15 1,15-15 3,16-16 3,23-15 1,31-11 1,32-14 1,31-11 2,26-7-1,22 0 0,22 0-1,23 0 0,8 3-3,-3 6-6,-3 7-4,-2 6-4,-3 7-7,1 10-6,-1 10-6,1 9-8,-3 6-3,-2 3-2,-3 3 0,-3 4-3,-6 1 2,-5 0 2,-7 0 2,-5 0 3,-12-10 4,-16-18 5,-15-19 6,-15-18 5,-11-10 4,-2 0 3,-3 0 2,-3 0 3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19:02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41150 55000 579,'-52'-19'50,"47"13"2,47 12 4,48 13 2,35 2-3,25-5-10,25-7-11,25-5-9,9-4-7,-6 0-6,-6 0-4,-6 0-6,-13 0-1,-19 0 0,-18 0 0,-19 0 1,-16 1-3,-12 4-9,-13 3-9,-12 3-8,-13 3-10,-12 3-7,-13 3-10,-12 4-8,-9 1-1,-2 0 8,-3 0 8,-3 0 9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19:03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42950 55550 559,'-46'1'8,"10"4"18,10 3 16,9 3 17,6 6 4,3 9-11,3 10-9,4 10-11,1 10-5,0 13-4,0 12-1,0 13-4,-2 10-3,-3 10-7,-3 10-6,-2 9-5,-3 2-10,1-2-11,-1-3-11,1-3-11,1-4-6,3-3 2,3-3 1,4-2 2,4-14 4,6-21 8,7-22 8,6-22 8,1-13 3,-3-3-1,-3-3-1,-2-2-2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19:03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45450 54600 407,'0'-41'32,"0"19"4,0 19 4,0 19 4,3 15 0,6 13-5,7 12-5,6 13-5,3 12-3,0 13 1,0 12 0,0 13 1,-4 7-1,-5 4-2,-7 3-2,-5 3-2,-3 4-2,4 7-2,3 6-3,3 7-2,-1 16-3,-2 29-1,-3 28-2,-3 28-2,-2 15-2,0 4-6,0 3-5,0 3-5,-2-2-4,-3-6-5,-3-6-5,-2-6-4,-3-12-1,1-15 3,-1-15 3,1-16 3,-6-7 0,-8 4-5,-10 3-3,-9 3-5,-2-21-3,6-43-3,7-44-3,6-43-2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19:03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46300 54400 601,'-27'96'143,"-3"-5"-36,-3-7-35,-2-5-36,-14 3-19,-21 17-5,-22 15-4,-22 16-4,-10 1-7,4-12-8,3-13-7,3-12-8,6-9-8,9-2-5,10-3-7,10-3-6,8-9-1,10-11 3,10-14 4,9-11 3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19:04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46400 54950 472,'48'4'19,"-3"10"-6,-3 10-6,-2 9-6,3 7 5,14 7 17,11 6 16,14 7 18,5 2 4,1 1-7,-1-1-9,1 1-7,-3-3-5,-2-2-5,-3-3-3,-3-3-5,-2-4-2,0-3-4,0-3-2,0-2-4,-5-5-3,-9-2-3,-10-3-6,-8-3-3,-6-4-6,1-3-6,-1-3-7,1-2-7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20:46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34200 47900 418,'-47'0'0,"6"0"0,7 0 0,6 0 0,-5 0 0,-16 0-2,-15 0 0,-15 0-2,-1 0 6,16 0 10,15 0 10,17 0 11,13-4 9,13-5 7,12-7 9,13-5 8,9-1-3,6 6-13,7 7-12,6 6-14,4 3-7,4 0-4,3 0-2,3 0-3,3 0-2,3 0-1,3 0-2,4 0 0,2 0 0,4 0-1,3 0 0,3 0 0,-1 0 0,-2 0-2,-3 0-1,-3 0-2,-1 0 0,4 0 2,3 0 1,3 0 2,3 1 0,3 4 1,3 3-1,4 3 1,4-1-1,6-2 1,7-3-1,6-3-1,3 1 1,0 6 0,0 7 0,0 6 1,0 1 0,0-3-2,0-3 0,0-2-1,1-5 0,4-2-1,3-3 0,3-3 1,-1-1-1,-2 4 0,-3 3 1,-3 3 0,1-1 0,6-2 1,7-3-1,6-3 1,3-2-1,0 0 0,0 0 0,0 0 0,0-2 0,0-3-1,0-3 1,0-2-1,1-3 0,4 1 1,3-1-1,3 1 1,1-1-1,1 1 1,-1-1-1,1 1 0,1-3 1,3-2-1,3-3 0,4-3 1,2-1 0,4 4 0,3 3 0,3 3 1,-1-1 0,-2-2-1,-3-3 1,-3-3-1,2-2 0,10 0-1,10 0-1,9 0-1,6 0 1,3 0 3,3 0 2,4 0 3,-1 1 1,-3 4-1,-3 3-2,-2 3 0,3-2-1,14-6-1,11-6-1,14-6 0,3-4 0,-2 1 0,-3-1 0,-3 1 0,-2 1 0,0 3-1,0 3 0,0 4-2,3 2 0,6 4-1,7 3-1,6 3 0,1 1 0,-3 1 0,-3-1-1,-2 1 1,-6-1 0,-6 1 0,-6-1 0,-6 1-1,-4-3 0,1-2 0,-1-3-2,1-3 0,-6-2-1,-8 0-2,-10 0-1,-9 0-1,-10 1-1,-9 4 0,-10 3 0,-8 3 0,-8-1 0,-2-2-3,-3-3 0,-3-3-1,-10 1-3,-16 6-1,-15 7-2,-15 6-2,-14 3 1,-8 0 1,-10 0 3,-9 0 2,-15 0-2,-18 0-3,-19 0-4,-18 0-5,-10 1 0,0 4 3,0 3 2,0 3 4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20:47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35250 45900 560,'-25'-25'2,"0"0"4,0 0 4,0 0 4,-4 3 5,-5 6 6,-7 7 5,-5 6 7,-4 4 1,0 4-3,0 3-3,0 3-4,-5 7-2,-9 14-3,-10 11-3,-8 14-4,-9 10-1,-6 9-1,-6 10-2,-6 10-1,-6 4-1,-2 0-3,-3 0-2,-3 0-2,-1-2-2,4-3-1,3-3-1,3-2-2,6-6 0,9-6 1,10-6 1,10-6 1,8-7 1,10-6 1,10-6 0,9-6 0,6-2-1,3 3 0,3 3-1,4 4 0,7-3-2,13-5 1,12-7-2,13-5 1,9-3-1,6 4 1,7 3 0,6 3 1,4 3 0,4 3 1,3 3 0,3 4 2,4 1-1,7 0 0,6 0-1,7 0-1,4 3 0,3 6 1,3 7-1,4 6 2,4 4-4,6 4-5,7 3-5,6 3-7,6 6-4,6 9-6,7 10-4,6 10-6,3 2 0,0-3 4,0-3 4,0-2 4,-13-12 0,-24-19-3,-26-18-4,-24-19-3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20:47"/>
    </inkml:context>
    <inkml:brush xml:id="br0">
      <inkml:brushProperty name="width" value="0.02924" units="cm"/>
      <inkml:brushProperty name="height" value="0.02924" units="cm"/>
      <inkml:brushProperty name="color" value="#F2395B"/>
    </inkml:brush>
  </inkml:definitions>
  <inkml:trace contextRef="#ctx0" brushRef="#br0">38100 50400 752,'-54'1'0,"-5"4"0,-7 3 0,-5 3 0,2-1-1,13-2-2,12-3-3,13-3-1,13-2 5,17 0 12,15 0 12,16 0 13,16-2 4,20-3-4,18-3-6,20-2-4,11-5-4,7-2-4,6-3-2,7-3-4,4-4-5,3-3-5,3-3-5,4-2-6,-4 2-7,-9 9-9,-10 10-9,-8 10-9,-14 10-2,-15 13 4,-15 12 3,-16 13 3,-13 1 5,-9-9 7,-10-10 5,-8-8 6,-6-4 4,1 3 1,-1 3 1,1 4 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5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14500 40000 439,'-24'-16'10,"4"19"20,3 19 20,3 19 20,4 12 4,7 6-10,6 7-12,7 6-12,0 7-7,-2 10-3,-3 10-5,-3 9-3,-2 9-4,0 9-3,0 10-3,0 10-4,-2 5-3,-3 4-2,-3 3-4,-2 3-3,-5-5-3,-2-12-3,-3-13-4,-3-12-4,-1-10-6,4-6-8,3-6-8,3-6-7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20:48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39350 50850 725,'-50'0'-1,"0"0"-3,0 0-2,0 0-3,1 0 3,4 0 9,3 0 7,3 0 9,6 6 6,9 13 6,10 12 6,10 13 5,8 9 0,10 6-9,10 7-9,9 6-7,2 10-6,-2 17-6,-3 15-3,-3 16-6,-1 13-4,4 14-4,3 11-3,3 14-5,3-1-6,3-12-8,3-13-9,4-12-8,-4-23 0,-9-30 9,-10-32 8,-8-30 9,-4-17 6,3 1 3,3-1 3,4 1 2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20:48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41350 49850 523,'-18'-36'41,"17"28"3,15 28 2,16 29 2,5 18-2,-2 9-6,-3 10-7,-3 10-5,-4 13-5,-3 19-2,-3 19-4,-2 19-1,-5 29-3,-2 41 0,-3 40 1,-3 42-1,-1 21-2,4 3-5,3 3-3,3 4-3,1-3-7,1-5-6,-1-7-7,1-5-7,2-17-5,7-24-4,6-26-4,7-24-3,2-26-2,1-24-2,-1-26 0,1-24-1,-3-21 2,-2-16 9,-3-15 6,-3-15 7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20:48"/>
    </inkml:context>
    <inkml:brush xml:id="br0">
      <inkml:brushProperty name="width" value="0.03218" units="cm"/>
      <inkml:brushProperty name="height" value="0.03218" units="cm"/>
      <inkml:brushProperty name="color" value="#F2395B"/>
    </inkml:brush>
  </inkml:definitions>
  <inkml:trace contextRef="#ctx0" brushRef="#br0">41150 49750 683,'-2'-71'0,"-3"10"0,-3 10-1,-2 9 1,-3 15 7,1 22 16,-1 22 16,1 23 15,-3 22 3,-2 26-11,-3 24-10,-3 26-12,-4 15-7,-3 6-7,-3 7-5,-2 6-7,-1-2-7,3-9-9,3-10-8,4-8-9,4-14-2,6-15 4,7-15 3,6-16 4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7:20:49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41300 49950 574,'51'0'-8,"4"0"21,3 0 19,3 0 21,4 4 7,7 10-5,6 10-4,7 9-6,4 4-6,3 1-8,3-1-9,4 1-7,-4-3-6,-9-2-4,-10-3-2,-8-3-3,-11-1-1,-8 4-1,-10 3-1,-9 3 0,-5 1-7,0 1-13,0-1-13,0 1-12,-4-1-9,-5 1-2,-7-1-2,-5 1-4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20"/>
    </inkml:context>
    <inkml:brush xml:id="br0">
      <inkml:brushProperty name="width" value="0.05622" units="cm"/>
      <inkml:brushProperty name="height" value="0.05622" units="cm"/>
      <inkml:brushProperty name="color" value="#00BFF3"/>
    </inkml:brush>
  </inkml:definitions>
  <inkml:trace contextRef="#ctx0" brushRef="#br0">11650 12400 391,'-68'-90'1,"17"23"4,15 22 2,16 22 3,5 10 4,-2 1 4,-3-1 4,-3 1 4,1 4 3,6 9 4,7 10 3,6 10 2,-1 4-5,-5 0-15,-7 0-14,-5 0-15,2 0 1,13 0 16,12 0 16,13 0 17,13-2 4,17-3-8,15-3-7,16-2-8,13-3-5,14 1-2,11-1-3,14 1-1,8-3-3,7-2 0,6-3-1,7-3-1,2-2-1,1 0 0,-1 0-1,1 0 0,-3 0-1,-2 0-1,-3 0-1,-3 0-1,1 0 0,6 0 1,7 0 2,6 0 0,-2 1 0,-9 4-2,-10 3-1,-8 3-2,-11 3 0,-8 3 0,-10 3 2,-9 4 0,-7-1 1,-3-3 0,-3-3 1,-2-2 1,-5-3 0,-2 1 1,-3-1 1,-3 1 1,-2-3-1,0-2 1,0-3 0,0-3-1,3-4 1,6-3-1,7-3 0,6-2-1,6-5 0,6-2 0,7-3-2,6-3 1,1 1-1,-3 6 0,-3 7 0,-2 6 0,-5 3-1,-2 0 1,-3 0 0,-3 0 1,-2 0-1,0 0 0,0 0-1,0 0 1,1 0-1,4 0 1,3 0-1,3 0 1,3 0-1,3 0 1,3 0 0,4 0 1,2 0-1,4 0 1,3 0 1,3 0 0,1 0 0,1 0 0,-1 0 0,1 0-1,-1 0-1,1 0 1,-1 0 0,1 0-1,-3 0 0,-2 0 1,-3 0 0,-3 0 1,-2-2-1,0-3 1,0-3-1,0-2 0,1-1 0,4 3 0,3 3 1,3 4 0,1 1 0,1 0 0,-1 0-1,1 0 0,-1 0-1,1 0 0,-1 0 1,1 0-1,-3 0 0,-2 0 0,-3 0 0,-3 0 0,-2 0 0,0 0-1,0 0 2,0 0-1,1 0 0,4 0 1,3 0-1,3 0 0,-2 0 0,-6 0 0,-6 0 1,-6 0 0,-1 0-1,7 0 1,6 0 1,7 0-1,2 0 0,1 0 0,-1 0 0,1 0 0,-1 0 0,1 0-1,-1 0 1,1 0-2,-3 0 1,-2 0 0,-3 0 0,-3 0 0,-4 0-1,-3 0 0,-3 0 0,-2 0-1,-6 0 0,-6 0 0,-6 0 0,-6 0 1,-4 1 0,1 4 0,-1 3 0,1 3-1,-3-1 1,-2-2 0,-3-3 0,-3-3 1,-2-2-1,0 0 1,0 0 0,0 0-1,0 0 1,0 0 0,0 0 0,0 0 0,0 0 0,0 0 0,0 0 1,0 0-1,1 0 0,4 0 0,3 0-1,3 0 0,-1 0 1,-2 0-1,-3 0 0,-3 0 1,-6 0-1,-5 0 0,-7 0-1,-5 0 0,-4 0-1,0 0 0,0 0 1,0 0-1,1 0-1,4 0-1,3 0-1,3 0-1,-1 0-2,-2 0-2,-3 0-1,-3 0-3,-10 4-13,-16 10-24,-15 10-24,-15 9-24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23"/>
    </inkml:context>
    <inkml:brush xml:id="br0">
      <inkml:brushProperty name="width" value="0.05804" units="cm"/>
      <inkml:brushProperty name="height" value="0.05804" units="cm"/>
      <inkml:brushProperty name="color" value="#00BFF3"/>
    </inkml:brush>
  </inkml:definitions>
  <inkml:trace contextRef="#ctx0" brushRef="#br0">53150 6150 379,'-90'-2'1,"23"-3"5,22-3 3,22-2 4,21 2 9,22 9 12,22 10 14,23 10 13,10 2 1,0-3-12,0-3-11,0-2-12,7-1-7,17 3-1,15 3-3,16 4-2,9 1-1,3 0-1,3 0 0,4 0-2,1-2-1,0-3 0,0-3-1,0-2-1,1-5 0,4-2-2,3-3 0,3-3-2,3-4 0,3-3 0,3-3 0,4-2-1,-3-1 0,-5 3 1,-7 3 0,-5 4 1,-3-1-1,4-3 0,3-3 0,3-2-1,-5-1 0,-12 3 0,-13 3-1,-12 4-1,-13 1 1,-12 0-2,-13 0 1,-12 0-2,-4 0 1,7 0 0,6 0 0,7 0 1,7 0 0,9 0 0,10 0 1,10 0 1,5 1 0,4 4-1,3 3 1,3 3-1,1 1-1,1 1 2,-1-1-1,1 1 0,1-1 1,3 1-1,3-1 0,4 1-1,2-1 0,4 1 0,3-1-1,3 1 0,1-3 0,1-2-1,-1-3 0,1-3 0,2-6 0,7-5 0,6-7 1,7-5 0,0-3 0,-2 4 1,-3 3 1,-3 3 1,-4 3 1,-3 3-1,-3 3 0,-2 4-1,-12 1 1,-19 0-1,-18 0 0,-19 0 0,-5-4 0,9-5 1,10-7 2,10-5 0,2-3 2,-3 4-2,-3 3-1,-2 3 0,-3 3-2,1 3-1,-1 3-1,1 4-2,-6 1-1,-8 0-1,-10 0-1,-9 0 0,-7 0-2,-3 0 0,-3 0-2,-2 0 0,-3 0-1,1 0-1,-1 0-2,1 0-1,-3 1-5,-2 4-9,-3 3-9,-3 3-9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3:26"/>
    </inkml:context>
    <inkml:brush xml:id="br0">
      <inkml:brushProperty name="width" value="0.06376" units="cm"/>
      <inkml:brushProperty name="height" value="0.06376" units="cm"/>
      <inkml:brushProperty name="color" value="#00BFF3"/>
    </inkml:brush>
  </inkml:definitions>
  <inkml:trace contextRef="#ctx0" brushRef="#br0">3900 9800 345,'-58'0'0,"-16"0"0,-15 0 0,-15 0 0,10 0 8,38 0 16,37 0 16,38 0 17,26 0 2,16 0-9,15 0-11,17 0-9,7 0-7,0 0-4,0 0-3,0 0-4,-8 1-2,-16 4-2,-15 3-2,-15 3-2,4-1 0,25-2 2,25-3 1,25-3 1,12-1 1,1 4 0,-1 3 1,1 3 0,1 1 0,3 1-1,3-1-1,4 1-2,4-3 0,6-2-1,7-3 0,6-3-1,4-2 1,4 0 0,3 0 1,3 0 0,3-4 1,3-5-1,3-7 0,4-5-1,-4-4 0,-9 0 0,-10 0-1,-8 0 1,-8 1-1,-2 4 0,-3 3-2,-3 3 0,-4 3-1,-3 3-1,-3 3 1,-2 4-1,-5 1 0,-2 0 1,-3 0-1,-3 0 1,2-2 0,10-3-1,10-3 0,9-2 0,12-9 2,16-12 1,15-13 2,17-12 2,11-15 0,10-15-1,10-15-2,9-16-1,4-7 0,1 4 0,-1 3 0,1 3 0,-6 9 0,-8 16-4,-10 15-1,-9 17-3,-15 8-1,-18 4-2,-19 3-2,-18 3-1,-21 6-2,-22 9-3,-22 10-3,-21 10-4,-26-1-12,-28-9-23,-28-10-23,-27-8-23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49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57100 9800 493,'-22'-63'9,"6"26"17,7 24 18,6 26 18,-1 18 3,-5 13-11,-7 12-10,-5 13-11,-6 7-7,-3 4-2,-3 3-4,-2 3-1,0-1-4,7-2-2,6-3-2,7-3-2,4-7-2,3-9 0,3-10 0,4-8 0,5-11-2,10-8-6,10-10-5,9-9-5,9-13-4,9-16-2,10-15-2,10-15-3,4-14-2,0-8 0,0-10-1,0-9 1,-5-5 1,-9 0 5,-10 0 5,-8 0 4,-11 4 4,-8 10 0,-10 10 0,-9 9 2,-9 9 1,-5 9 5,-7 10 4,-5 10 4,-6 5 1,-3 4-4,-3 3-2,-2 3-3,-5 4-3,-2 7-5,-3 6-4,-3 7-4,-1 8-6,4 14-6,3 11-7,3 14-6,6 0-3,9-8 1,10-10 2,10-9 1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58150 10200 518,'68'70'149,"-11"-9"-33,-14-10-35,-11-8-34,-7-6-19,0 1-4,0-1-5,0 1-5,-2 1-10,-3 3-18,-3 3-15,-2 4-18,-3-3-8,1-5 0,-1-7-1,1-5-1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0"/>
    </inkml:context>
    <inkml:brush xml:id="br0">
      <inkml:brushProperty name="width" value="0.05694" units="cm"/>
      <inkml:brushProperty name="height" value="0.05694" units="cm"/>
      <inkml:brushProperty name="color" value="#F2395B"/>
    </inkml:brush>
  </inkml:definitions>
  <inkml:trace contextRef="#ctx0" brushRef="#br0">59900 9150 386,'0'-52'2,"0"-3"4,0-3 3,0-2 5,1-1 3,4 3 5,3 3 4,3 4 4,1 1 0,1 0-3,-1 0-4,1 0-2,-3-2-5,-2-3-5,-3-3-4,-3-2-5,-6 0-1,-5 7 0,-7 6 0,-5 7 2,-8 7 1,-5 9 3,-7 10 3,-5 10 2,-6 7 3,-3 6 0,-3 7 2,-2 6 0,-1 10 1,3 17-1,3 15-1,4 16-1,4 5-1,6-2-1,7-3-2,6-3 0,6-6-2,6-5-2,7-7-3,6-5-2,15-9-6,26-9-9,24-10-10,26-8-9,7-11-4,-9-8 4,-10-10 3,-8-9 4,-9-5 2,-6 0 2,-6 0 3,-6 0 1,-12 14 13,-15 28 20,-15 28 22,-16 29 22,-8 18 4,0 9-10,0 10-10,0 10-11,-4 13-8,-5 19-5,-7 19-4,-5 19-5,-6 29-5,-3 41-6,-3 40-4,-2 42-5,-1 10-2,3-19 2,3-18 2,4-19 2,4 1-11,6 22-25,7 22-25,6 23-24,4-30-6,4-77 14,3-78 13,3-78 13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5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14500 41750 516,'4'-47'7,"10"6"17,10 7 15,9 6 16,6 3 3,3 0-8,3 0-10,4 0-8,4 1-5,6 4 0,7 3 0,6 3-1,-2 3-2,-9 3-4,-10 3-5,-8 4-4,-3 1-9,7 0-14,6 0-13,7 0-13,-1 0-12,-6 0-11,-6 0-12,-6 0-10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1"/>
    </inkml:context>
    <inkml:brush xml:id="br0">
      <inkml:brushProperty name="width" value="0.05685" units="cm"/>
      <inkml:brushProperty name="height" value="0.05685" units="cm"/>
      <inkml:brushProperty name="color" value="#F2395B"/>
    </inkml:brush>
  </inkml:definitions>
  <inkml:trace contextRef="#ctx0" brushRef="#br0">62500 7600 387,'26'-19'53,"4"13"-4,3 12-6,3 13-4,-2 9-3,-6 6 3,-6 7 1,-6 6 1,-4 7-1,1 10-6,-1 10-6,1 9-5,-4 7-5,-6 7-3,-6 6-4,-6 7-2,-9 2-3,-8 1 0,-10-1-2,-9 1 0,-9-3-2,-5-2-2,-7-3-3,-5-3-2,-6-9-3,-3-11-3,-3-14-4,-2-11-3,-1-12-2,3-9-2,3-10-2,4-8-2,4-12-1,6-12 1,7-13 0,6-12-1,6-15 2,6-15 0,7-15 1,6-16 1,6-7 3,6 4 2,7 3 4,6 3 4,4 4 3,4 7 6,3 6 4,3 7 6,3 7 2,3 9 1,3 10 2,4 10 0,2 7 4,4 6 4,3 7 4,3 6 6,4 4 1,7 4 0,6 3-2,7 3 0,5 7-2,7 14 1,6 11-2,7 14 0,4 7-2,3 3-3,3 3-4,4 4-2,4 2-8,6 4-11,7 3-11,6 3-11,3 3-10,0 3-8,0 3-9,0 4-8,-11-7-6,-22-16-1,-22-15-2,-21-15-2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6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19550 13700 524,'1'-52'14,"4"47"20,3 47 20,3 48 19,-1 27 4,-2 9-12,-3 10-13,-3 10-13,-4 7-9,-3 6-10,-3 7-7,-2 6-9,-5 4-9,-2 4-11,-3 3-11,-3 3-10,-1-4-7,4-8 1,3-10-1,3-9 1,4-18 2,7-24 5,6-26 7,7-24 6,4-18 0,3-9-3,3-10-3,4-8-4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6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20500 14550 508,'-24'-24'6,"4"4"10,3 3 11,3 3 11,1 10 7,1 20 2,-1 18 5,1 20 2,-3 11-3,-2 7-10,-3 6-10,-3 7-10,1 0-6,6-2-1,7-3-3,6-3-2,3-4-2,0-3-2,0-3-4,0-2-1,4-8-4,10-8-4,10-10-4,9-9-3,7-16-2,7-22 1,6-22 1,7-21 1,5-18 1,7-12 0,6-13-1,7-12 1,-4-4 0,-12 7 2,-13 6 3,-12 7 1,-12 5 2,-8 7-1,-10 6 1,-9 7-1,-9 5 4,-5 7 4,-7 6 7,-5 7 5,-8 7 3,-5 9-1,-7 10-1,-5 10 0,-6 7-4,-3 6-6,-3 7-8,-2 6-6,-1 10-9,3 17-10,3 15-10,4 16-11,5-1-4,10-15 1,10-15 1,9-16 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8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23100 13350 593,'-69'1'30,"13"4"2,12 3 1,13 3 2,7 3-2,4 3-6,3 3-6,3 4-5,-2 5-2,-6 10 2,-6 10 1,-6 9 2,-1 7 1,7 7-1,6 6-2,7 7-1,0 2-2,-2 1-3,-3-1-3,-3 1-2,1 1-4,6 3-2,7 3-2,6 4-3,3-3-2,0-5-5,0-7-3,0-5-3,3-9-3,6-9-1,7-10-2,6-8-1,6-9-1,6-6-1,7-6 0,6-6-1,1-6 0,-3-2-2,-3-3-2,-2-3-1,-5-2 1,-2 0 4,-3 0 3,-3 0 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8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24100 13300 550,'-46'3'6,"10"6"12,10 7 12,9 6 12,6 3 4,3 0-3,3 0-4,4 0-3,-1 3-4,-3 6-3,-3 7-5,-2 6-4,-1 3-3,3 0-2,3 0-3,4 0-1,-1 4-2,-3 10-2,-3 10 0,-2 9-2,-3 4-4,1 1-4,-1-1-5,1 1-5,1 4-7,3 9-7,3 10-8,4 10-7,1-3-4,0-11-1,0-14-1,0-11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8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24300 14250 606,'-15'-24'60,"23"4"-2,22 3-2,22 3-2,12 3-5,3 3-9,3 3-8,4 4-8,-1 2-9,-3 4-9,-3 3-11,-2 3-9,-5 1-10,-2 1-12,-3-1-11,-3 1-11,-4-3-3,-3-2 5,-3-3 6,-2-3 5,-5-2 7,-2 0 7,-3 0 7,-3 0 9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9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26350 13250 478,'4'-44'15,"10"13"16,10 12 17,9 13 16,6 12 4,3 13-9,3 12-9,4 13-8,-6 7-8,-11 4-7,-14 3-5,-11 3-6,-7 3-4,0 3-3,0 3-1,0 4-4,-5 2-1,-9 4-3,-10 3-1,-8 3-2,-6-1-2,1-2 0,-1-3 0,1-3-1,-4-2-1,-6 0-4,-6 0-3,-6 0-3,-2-5-3,3-9-2,3-10-2,4-8-2,1-9-1,0-6-2,0-6-1,0-6 0,1-10 0,4-12 3,3-13 2,3-12 3,6-15 1,9-15-3,10-15-3,10-16-2,4-7 0,0 4 5,0 3 5,0 3 4,0 7 4,0 14 6,0 11 6,0 14 5,1 8 10,4 7 14,3 6 14,3 7 15,6 7 6,9 9-1,10 10-2,10 10-2,5 5-6,4 4-9,3 3-11,3 3-9,3 3-8,3 3-6,3 3-5,4 4-6,2 1-7,4 0-10,3 0-9,3 0-10,-1-2-8,-2-3-3,-3-3-5,-3-2-4,-9-5-1,-11-2 3,-14-3 3,-11-3 2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7:59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27450 12950 563,'9'-66'-40,"19"19"26,19 19 27,19 19 26,9 10 11,0 4-4,0 3-4,0 3-3,-2 6-5,-3 9-2,-3 10-3,-2 10-4,-5 5-2,-2 4-2,-3 3-2,-3 3-1,-6 6-3,-5 9-1,-7 10-2,-5 10-1,-8 7-4,-5 6-6,-7 7-4,-5 6-6,-22 20-4,-33 34 0,-35 35-2,-34 35 0,-15 0-9,7-30-14,6-32-15,7-30-14,13-31-3,22-28 10,22-28 11,23-27 9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30000 13200 495,'-47'3'102,"6"6"-21,7 7-19,6 6-21,1 6-12,-3 6-3,-3 7-2,-2 6-3,-3 7-2,1 10-2,-1 10-2,1 9-2,1 7-2,3 7-1,3 6-2,4 7-1,2 0-2,4-2 0,3-3-1,3-3 0,3-4-4,3-3-4,3-3-7,4-2-4,8-8-8,17-8-7,15-10-8,16-9-7,10-9-5,7-5-2,6-7 0,7-5-2,-6-8 3,-15-5 6,-15-7 7,-16-5 7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0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30750 13550 476,'-22'-40'52,"6"23"8,7 22 9,6 22 8,3 16-3,0 14-14,0 11-13,0 14-14,0 8-10,0 7-7,0 6-6,0 7-7,-2 4-5,-3 3-2,-3 3-3,-2 4-1,-3-6-2,1-11 1,-1-14 0,1-11-1,1-12-7,3-9-15,3-10-15,4-8-15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6"/>
    </inkml:context>
    <inkml:brush xml:id="br0">
      <inkml:brushProperty name="width" value="0.05284" units="cm"/>
      <inkml:brushProperty name="height" value="0.05284" units="cm"/>
      <inkml:brushProperty name="color" value="#F2395B"/>
    </inkml:brush>
  </inkml:definitions>
  <inkml:trace contextRef="#ctx0" brushRef="#br0">16000 39250 416,'-22'-49'4,"6"4"9,7 3 9,6 3 8,6 12 9,6 22 6,7 22 8,6 23 6,-1 16 0,-5 13-8,-7 12-9,-5 13-9,-4 9-5,0 6-4,0 7-3,0 6-3,-2 10-4,-3 17-2,-3 15-4,-2 16-2,-5 16-4,-2 20-2,-3 18-3,-3 20-3,1 10-4,6 3-8,7 3-7,6 4-7,4 5-4,4 10 1,3 10 0,3 9-1,1-21 4,1-49 5,-1-51 5,1-49 6,-1-31-4,1-8-13,-1-10-12,1-9-14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0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30850 14450 582,'28'-91'31,"6"19"-7,7 19-5,6 19-7,6 12 3,6 6 11,7 7 12,6 6 12,4 3 2,4 0-6,3 0-7,3 0-6,-2 0-10,-6 0-13,-6 0-14,-6 0-14,-6 1-9,-2 4-8,-3 3-6,-3 3-8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1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31700 13550 513,'-88'4'45,"26"10"8,24 10 7,26 9 7,12 10-1,0 14-12,0 11-10,0 14-12,0 8-8,0 7-6,0 6-4,0 7-6,0 2-7,0 1-8,0-1-9,0 1-9,0-3-8,0-2-9,0-3-7,0-3-7,-2-10 0,-3-16 10,-3-15 10,-2-15 10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1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33050 13350 460,'48'-44'7,"-3"13"15,-3 12 15,-2 13 15,-3 7 4,1 4-4,-1 3-5,1 3-5,-1 7-5,1 14-4,-1 11-4,1 14-5,-4 10-3,-6 9-2,-6 10-3,-6 10-2,-9 7-3,-8 6-2,-10 7-3,-9 6-2,-10-1-2,-9-5-4,-10-7-4,-8-5-2,-6-9-3,1-9 1,-1-10-2,1-8 0,-3-9-1,-2-6-5,-3-6-3,-3-6-3,1-7-2,6-6 2,7-6 1,6-6 1,3-13-3,0-19-6,0-18-6,0-19-7,6-15-1,13-8 4,12-10 4,13-9 3,6 1 5,0 13 5,0 12 6,0 13 5,3 9 5,6 6 7,7 7 6,6 6 6,6 4 4,6 4 2,7 3 2,6 3 1,4 7 6,4 14 8,3 11 7,3 14 9,3 7 0,3 3-8,3 3-8,4 4-8,2 2-7,4 4-9,3 3-9,3 3-8,-2-2-3,-6-6 1,-6-6 2,-6-6 1,-9-6-8,-8-2-20,-10-3-18,-9-3-19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1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34600 12950 456,'75'-19'74,"0"13"-8,0 12-8,0 13-8,-2 9-6,-3 6-5,-3 7-5,-2 6-4,-1 6-4,3 6-2,3 7-3,4 6-3,-4 6-3,-9 6-3,-10 7-3,-8 6-3,-9 13-2,-6 23 0,-6 22 1,-6 22-1,-21 10-4,-34 1-14,-35-1-11,-33 1-12,-17-12-5,4-21 5,3-22 5,3-22 4,4-18-4,7-11-13,6-14-13,7-11-13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2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17700 17200 476,'-46'-47'5,"10"6"10,10 7 9,9 6 10,15 1 5,22-3-4,22-3-1,23-2-2,5 0-3,-9 7-5,-10 6-3,-8 7-3,17-6-2,48-15 4,47-15 2,47-16 2,19-2 1,-5 13-2,-7 12-2,-5 13-2,-4 7-3,0 4-4,0 3-3,0 3-4,-4 3-4,-5 3-1,-7 3-1,-5 4-3,-6 2-1,-3 4-1,-3 3-1,-2 3-1,0 1 0,7 1 3,6-1 1,7 1 3,4-3 2,3-2-1,3-3 1,4-3-1,4-2 0,6 0-1,7 0-2,6 0-1,1-2-1,-3-3 0,-3-3 1,-2-2 1,2-3-1,9 1-1,10-1 0,10 1-1,5-3-1,4-2 2,3-3 0,3-3 0,3-4 1,3-3 2,3-3 1,4-2 1,1-1 0,0 3 0,0 3-1,0 4-1,1 1 0,4 0 2,3 0 0,3 0 2,1 1-1,1 4-1,-1 3-2,1 3-1,1 3-1,3 3-3,3 3-2,4 4-2,5 2 0,10 4 0,10 3 1,9 3 0,-4 1 0,-15 1 0,-15-1-2,-16 1 0,-10 1-1,-3 3-1,-3 3-2,-2 4-1,-6 1-1,-6 0-3,-6 0-2,-6 0-1,-16-4-2,-25-5 2,-25-7 2,-25-5 1,-25-3 1,-25 4-1,-25 3-1,-25 3-1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4"/>
    </inkml:context>
    <inkml:brush xml:id="br0">
      <inkml:brushProperty name="width" value="0.05606" units="cm"/>
      <inkml:brushProperty name="height" value="0.05606" units="cm"/>
      <inkml:brushProperty name="color" value="#F2395B"/>
    </inkml:brush>
  </inkml:definitions>
  <inkml:trace contextRef="#ctx0" brushRef="#br0">28400 17250 392,'1'-41'22,"4"19"9,3 19 8,3 19 9,3 12 0,3 6-7,3 7-7,4 6-9,-1 6-3,-3 6 0,-3 7-1,-2 6 1,-6 6-2,-6 6-3,-6 7-2,-6 6-3,-9 4-3,-8 4-1,-10 3-2,-9 3-3,-9 1-1,-5 1 0,-7-1-2,-5 1 0,-4-3-3,0-2-4,0-3-4,0-3-5,1-7-1,4-9 0,3-10 2,3-8 0,-1-11 0,-2-8-1,-3-10-1,-3-9-1,-1-12 0,4-11 1,3-14 1,3-11 2,4-15 0,7-16-1,6-15 0,7-15-1,7-9 1,9 1 0,10-1 1,10 1 1,4 1 2,0 3 4,0 3 3,0 4 3,3 5 1,6 10-3,7 10-1,6 9-3,4 6 5,4 3 12,3 3 13,3 4 11,3 1 6,3 0-3,3 0-2,4 0-2,1 1-2,0 4 0,0 3-1,0 3-1,1 4-1,4 7-2,3 6-2,3 7-3,1 5-1,1 7-2,-1 6-2,1 7-2,2 7-2,7 9-4,6 10-3,7 10-4,4 4-4,3 0-6,3 0-7,4 0-6,2-2-4,4-3-3,3-3-3,3-2-2,-2-8-3,-6-8-4,-6-10-4,-6-9-4,-10-7-2,-12-3 0,-13-3 0,-12-2-1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05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29850 17050 492,'-18'-24'-17,"17"4"16,15 3 14,16 3 16,10 3 10,7 3 2,6 3 4,7 4 3,2 4 0,1 6-4,-1 7-4,1 6-5,-4 4-4,-6 4-7,-6 3-7,-6 3-5,-7 4-5,-6 7-4,-6 6-4,-6 7-3,-10 4-3,-12 3-4,-13 3-4,-12 4-3,-12 1-4,-8 0 0,-10 0-3,-9 0-1,-2-7 1,6-11 3,7-14 4,6-11 3,20-12 11,34-9 19,35-10 19,35-8 20,32-14 4,31-15-11,32-15-9,31-16-11,20-7-15,9 4-23,10 3-21,10 3-21,-18 9-8,-44 16 8,-43 15 6,-44 17 7,-26 5 2,-5-3-4,-7-3-3,-5-2-5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06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76150 3400 527,'-41'-77'50,"19"47"2,19 47 3,19 48 3,4 25-4,-9 7-8,-10 6-10,-8 7-8,-8 4-7,-2 3-4,-3 3-3,-3 4-3,-1-1-3,4-3-1,3-3-1,3-2-1,1-1-2,1 3-2,-1 3-1,1 4-2,1 2-1,3 4 0,3 3 1,4 3 0,1-2-2,0-6-2,0-6-2,0-6-3,0-6-1,0-2 0,0-3 1,0-3-1,0-6-1,0-5 1,0-7-2,0-5 0,0-6 0,0-3-1,0-3 1,0-2-1,-4-17-5,-5-28-10,-7-28-10,-5-27-10,-1-15-1,6 0 5,7 0 7,6 0 6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07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76150 3250 415,'0'-91'2,"0"19"4,0 19 4,0 19 4,7 10 3,17 4 4,15 3 2,16 3 3,12 3 0,9 3-5,10 3-4,10 4-5,10 1-1,13 0-1,12 0 0,13 0 0,12-2-1,13-3 1,12-3-1,13-2 0,2-3 0,-5 1 0,-7-1-1,-5 1 0,-3 1-1,4 3-2,3 3 0,3 4-2,-2 2-2,-6 4-1,-6 3-3,-6 3-1,-6-1 0,-2-2-1,-3-3 0,-3-3 0,-4-1 1,-3 4 1,-3 3 1,-2 3 1,-6-1 1,-6-2-1,-6-3 1,-6-3 0,-6-2 0,-2 0 0,-3 0 0,-3 0 0,-4 1 0,-3 4 0,-3 3-1,-2 3 0,-5-1-1,-2-2 1,-3-3-1,-3-3 0,-6-2 0,-5 0 1,-7 0-1,-5 0 0,-6 0 0,-3 0 0,-3 0 1,-2 0 0,-5 3 2,-2 6 4,-3 7 4,-3 6 3,-4 9 4,-3 13 1,-3 12 2,-2 13 2,-5 6 0,-2 0-1,-3 0-1,-3 0 0,-4 1-2,-3 4 0,-3 3-2,-2 3-1,-3 1 0,1 1-1,-1-1-1,1 1-1,1 1-1,3 3-3,3 3-2,4 4-4,1 4-1,0 6-2,0 7-2,0 6-1,0 4-3,0 4-1,0 3-2,0 3-2,0 3 0,0 3 0,0 3 0,0 4 1,1-4-1,4-9-1,3-10-2,3-8-1,1-9-3,1-6-3,-1-6-4,1-6-3,-3-10-3,-2-12 0,-3-13-1,-3-12-1,-6-10-1,-5-6-2,-7-6-3,-5-6-1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07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76650 7050 519,'-104'-22'40,"45"6"-13,43 7-14,45 6-14,31 3 1,23 0 12,22 0 13,22 0 13,26-2 6,31-3-1,32-3-1,31-2 0,26-6-3,22-6-5,22-6-5,23-6-6,13-4-6,6 1-7,7-1-7,6 1-7,-1 2-6,-5 7-6,-7 6-5,-5 7-5,-14 4-4,-18 3 0,-19 3-1,-18 4 0,-35-1-6,-50-3-9,-50-3-8,-50-2-10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7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18200 39150 539,'-43'-47'6,"17"6"13,15 7 13,16 6 13,10 7 5,7 10-2,6 10-1,7 9-2,4 9-4,3 9-5,3 10-6,4 10-5,1 4-7,0 0-5,0 0-7,0 0-7,-5-2-2,-9-3 2,-10-3 2,-8-2 1,-11 0-12,-8 7-27,-10 6-27,-9 7-26,-5-4-6,0-12 18,0-13 16,0-12 18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0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94200 6500 519,'84'3'146,"19"6"-34,19 7-34,19 6-33,16 1-20,17-3-4,15-3-4,16-2-4,5-3-4,-2 1-2,-3-1-2,-3 1-2,-1-1-4,4 1-4,3-1-4,3 1-4,-2-3-1,-6-2 1,-6-3 2,-6-3 1,-7-2-4,-6 0-9,-6 0-9,-6 0-9,-20 0-2,-30 0 7,-32 0 7,-30 0 7,-19-2 0,-2-3-9,-3-3-8,-3-2-7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67450 14275 333,'49'20'167,"16"14"-1,16 15 1,16 15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20"/>
    </inkml:context>
    <inkml:brush xml:id="br0">
      <inkml:brushProperty name="width" value="0.06425" units="cm"/>
      <inkml:brushProperty name="height" value="0.06425" units="cm"/>
      <inkml:brushProperty name="color" value="#00BFF3"/>
    </inkml:brush>
  </inkml:definitions>
  <inkml:trace contextRef="#ctx0" brushRef="#br0">26642 18576 342,'-3'-7'7,"8"4"16,9 2 14,10 4 15,2 0 4,0-1-8,-1 0-8,0-1-8,-2-1-6,1 0-3,-1 0-3,1 0-3,0-1-2,2-1-2,3 0-1,1-1-1,3-1-2,3 0 1,3 0 0,2 0 0,2 0 0,1-2-1,-2 0-1,2-1 1,-2 0-2,-2 2 1,-2 2-2,-1 2 1,-3 1-1,0 0-1,-1 0 0,-1 0-2,-1 0 1,1 0-2,-1 0 0,0 0 0,1 0-1,1 0 0,1 0 0,0 0-1,3 0 1,1 0 1,2 0 0,2 0 1,1-1 0,1 0 1,-2-2-1,2 0 0,-1-1 0,2 0 1,0 0-1,2 1 1,-1-1 0,0 0 0,-2 0 0,0 0 0,-1 0 1,1 0-1,-1 0 0,0 0 0,0 1-1,2 0 0,0 2-1,2 0-1,-1 1 0,0-2 0,-2 0-1,0-1 1,0-2 0,2 0 0,2-2 0,3 0 0,0-1-1,3 0 1,2 1 0,2-1 0,0 0-1,-2 2 1,-3 1 0,0 0 0,-4 2-1,-1 0 0,-2 2 0,-1 1 0,-3 0-1,-2 0 1,-2 0-1,-2 0 0,0 0 0,-1 0 0,0 0 0,1 0 0,-1 0 0,0 0 0,0 0 0,1 0 0,0 0 0,2 0 0,2 0 0,2 0 1,1 0-1,-2 1 0,0 2 1,-1 0-1,0 0 1,0 0 0,2-1 0,1-2 1,0 0-1,2 0-1,0 0 1,2 0-1,0 0-1,0-2 1,0-1-1,0 0 0,0 0-1,2 0 1,1 2-1,0 1 1,0-1-1,0-1 0,-2 0 1,0-1-2,-2-1 1,0 0 0,-2 0 0,0 0 1,-1 1-1,-2 0 0,0 2 0,-1 0 1,-1 1-1,2 0 1,1 0 0,1 0 0,0 0 1,4-2 1,1 0 1,2-2 0,0 0 0,-1 1-1,0-1 0,-1 0-1,-2 0-1,0 0 0,-2 0 0,0 0-1,-2 1 0,0 0-2,-1 2 0,-1 0-1,-2 1-1,0 0 1,-2 0 1,1 0 0,-2 0 0,2 0 1,1 0 0,0 0 0,0 0 0,-1 0-1,-3 0-1,-1 0-1,-3 0 0,0 0 0,-1 0-1,-1 0 0,0 0-1,3-2-1,1 0-1,3-2-2,-1 0-1,0 1 2,-1-1 0,-1 0 1,-3-1-4,-3 0-10,-5-1-9,-3-2-9,-5 0-5,-5 1 0,-4-1 0,-6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21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27828 16519 540,'-22'-28'22,"5"5"0,3 7 0,5 5 0,2 7 3,2 8 6,2 8 6,2 7 6,1 8 0,2 5-5,0 6-5,2 6-6,-1 3-3,-1 0-5,0 0-4,-1 0-3,-1-1-4,0-2 0,0-2-3,0-2-2,0-2-3,0-1-7,0-3-6,0-2-6,0-2-8,0-1-10,0-3-9,0-1-9,0-4-2,0-3 7,0-4 5,0-4 7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22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28550 16232 518,'2'-29'19,"4"8"6,4 7 6,3 7 6,4 4-1,3 0-6,4 2-6,2 0-6,1 1-4,0 0 0,1 0 0,-1 0-1,1 0-1,1 0-1,1 0-3,1 0-1,1 0-2,2 0 1,3 0 0,1 0 0,2 0-1,2 0 2,2 0-1,3 0 0,1 0-1,3 0-2,4 0-4,2 0-2,3 0-1,3 0 3,4 0 1,2 0 2,1 0 0,-1 0-2,-1 0-2,-1 0-2,-3 0-1,-4 0 0,-6 0 1,-4 0-1,-1 0 1,4 0-3,3 0 0,5 0-3,0 1 1,-4 2 0,-5 2 2,-2 2 1,-3 0 2,0-1 1,0 0 2,0-2 2,1 0 1,2-2-2,2 0-1,2-2 0,2 0 0,3 0 2,3 0 3,4 0 1,0 0 1,1-2-1,-1 0 0,1-2-2,2 0-2,3-2-1,5 0-2,3-1-1,1-1-1,-1-2 0,-3 0 0,-1-1 0,-3-1 0,-1 0 0,-3 1-1,-1-1-1,-2 1 0,-1 0 1,-1 2 1,0 1 2,-3 0 0,-3 0 1,-3 0 1,-2 1 2,-3-1-1,-2 0-1,-2 0 0,-2 0 0,-2 1-1,-3 2 2,-4 3 0,-2 1 2,-1 1 1,-1 0-1,0 0 1,1 0 1,-1-1-1,0-1 2,1 0 0,-1-1 2,0-1-1,-1 2-1,-2 0 0,1 2 0,-3 0-2,-2 2 0,-1 0 0,-2 2-2,-3 0 1,-1 0 1,-2-1-1,-3 1 1,-1 1 4,-2 2 5,-2 2 5,-2 2 6,-1 0 1,0 1-4,-1 0-5,1 0-3,1 1-10,0 5-16,1 3-15,2 5-15,-1 0-6,-2-3 5,-3-3 3,0-3 5,-3-2-1,-1-1-5,0-1-7,-1 0-5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27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18308 19342 403,'-9'-10'2,"-2"-2"5,-2-3 5,-1-3 3,1 2 10,8 6 13,7 8 13,6 7 13,6 5 1,3 7-13,5 5-12,3 7-12,3 2-7,-1 2-4,1 1-2,-1 1-4,1 0-2,1 0-1,1 1-3,1-1-2,0-2-1,2-2-1,1-3 0,1-3-1,-1-3 0,0-4-1,-1-5-1,-1-3-1,-2-3 1,-1-2-1,-3-3 2,-1 0 0,1-8 2,5-10 3,4-11 3,6-10 4,8-16 1,12-18-1,11-18-2,13-20 0,11-10 0,11-4 1,13-5 1,11-3 1,5 3-2,-2 8-8,-1 8-8,-3 10-7,-14 15-4,-24 21 1,-27 22-1,-24 22-1,-15 10-11,-2 0-25,-1 1-24,-2-1-25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35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22810 24050 505,'-15'2'11,"4"4"21,3 4 21,3 3 22,1 4 2,2 1-14,0 3-16,2 2-14,-1 1-9,-1 2-3,0 3-2,-1 1-3,-1 1-4,2 1-4,0-1-5,2 0-4,-1 2-5,0 3-5,-2 2-4,0 4-5,-2 1-5,0 0-3,-1 0-4,-1 0-4,0-4-3,2-7-3,2-9-2,2-7-3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35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24050 24200 595,'9'7'162,"1"-1"-42,3 0-42,2-1-42,0-1-27,1 1-16,0 1-14,-1 2-14,0 1-9,-3 3-5,-1 4-4,-2 2-4,-2 0 1,-2-3 6,-3-3 7,0-2 7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36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23905 25600 580,'-13'0'86,"6"0"-8,6 0-7,6 0-7,4 0-11,1 2-15,3 0-16,2 2-14,1 0-14,-1 2-8,1 0-10,0 1-10,-2 1-6,-1 0-4,-2 0-5,-2 0-4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36"/>
    </inkml:context>
    <inkml:brush xml:id="br0">
      <inkml:brushProperty name="width" value="0.0512" units="cm"/>
      <inkml:brushProperty name="height" value="0.0512" units="cm"/>
      <inkml:brushProperty name="color" value="#00BFF3"/>
    </inkml:brush>
  </inkml:definitions>
  <inkml:trace contextRef="#ctx0" brushRef="#br0">25830 23631 429,'-15'-13'7,"2"3"14,3 4 14,1 4 13,3 4 10,4 6 4,4 4 3,4 5 5,1 3-5,-1 3-14,0 1-13,-2 3-13,-1 5-11,0 8-5,-2 10-6,0 8-7,-1 6-2,0 3 2,0 3 1,0 3 1,0-1-7,0-3-15,0-4-16,0-5-16,0-5-5,0-8 5,0-8 4,0-7 5,0-7 3,0-2 0,0-3-1,0-2 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7"/>
    </inkml:context>
    <inkml:brush xml:id="br0">
      <inkml:brushProperty name="width" value="0.0577" units="cm"/>
      <inkml:brushProperty name="height" value="0.0577" units="cm"/>
      <inkml:brushProperty name="color" value="#F2395B"/>
    </inkml:brush>
  </inkml:definitions>
  <inkml:trace contextRef="#ctx0" brushRef="#br0">17350 40600 381,'-49'0'4,"4"0"10,3 0 9,3 0 8,17-2 6,31-3 0,32-3 1,31-2 1,17-6-3,3-6-6,3-6-6,4-6-6,-1-2-3,-3 3-2,-3 3-1,-2 4 0,-6 1-1,-6 0-1,-6 0 1,-6 0-1,-6 3-4,-2 6-7,-3 7-8,-3 6-7,-12 9-4,-18 13 0,-19 12-1,-18 13 0,-14 4 5,-5-3 9,-7-3 11,-5-2 9,-6 3 6,-3 14 2,-3 11 2,-2 14 3,-5 10-1,-2 9-4,-3 10-3,-3 10-4,-6 4-2,-5 0-1,-7 0-1,-5 0-1,0-4-4,10-5-7,10-7-8,9-5-8,24-31-12,42-53-18,40-53-17,41-52-18,21-30-1,4-2 15,3-3 15,3-3 15,-8 5 12,-19 17 9,-18 15 9,-19 16 9,-13 13 7,-6 14 8,-6 11 6,-6 14 8,-9 16 5,-8 22 5,-10 22 5,-9 23 5,-4 11 2,4 4-3,3 3-2,3 3-3,3-1-3,3-2-5,3-3-6,4-3-5,5-4-4,10-3-3,10-3-3,9-2-2,6-5-3,3-2-2,3-3-1,4-3-2,1-6-4,0-5-8,0-7-7,0-5-7,3-8-10,6-5-12,7-7-11,6-5-11,1-11-2,-3-11 8,-3-14 8,-2-11 9,-8-4 4,-8 6 2,-10 7 2,-9 6 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36"/>
    </inkml:context>
    <inkml:brush xml:id="br0">
      <inkml:brushProperty name="width" value="0.04852" units="cm"/>
      <inkml:brushProperty name="height" value="0.04852" units="cm"/>
      <inkml:brushProperty name="color" value="#00BFF3"/>
    </inkml:brush>
  </inkml:definitions>
  <inkml:trace contextRef="#ctx0" brushRef="#br0">27330 24183 453,'-8'10'152,"2"5"-35,1 5-35,0 5-35,2 2-20,0 1-3,2-1-4,0 1-3,1-1-3,0 0-1,0 1-2,0-1-2,1 0-2,2-1-3,2-1-1,2-1-4,1-2 0,0-3-3,0-3-1,-1-3-1,2-3-3,2-2-3,2-4-4,1-2-4,3-5-1,2-4 0,1-6 0,3-3 1,0-7 1,-1-4 2,-1-4 1,-1-6 2,-3-2 4,-3 0 4,-4 0 5,-4 0 5,-3 2 4,-2 5 7,-2 5 5,-2 6 7,-3 2-1,-4 4-7,-4 3-7,-3 3-6,-5 3-10,-5 4-13,-5 4-13,-5 4-13,1 2-3,8-1 7,6 1 8,7 0 8,2 0 0,-2 2-11,-2 0-8,-1 1-10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37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23733 25766 459,'-6'-7'38,"4"2"21,4 2 19,4 2 20,4 2 0,3 4-23,5 2-23,4 3-22,0 3-17,0 0-15,-1 1-14,0 1-13,-2 1-10,-1 1-5,-1 1-6,-1 1-5,-1 0 1,-4-3 8,-3-1 8,-2-2 8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37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24105 24000 474,'-13'1'50,"6"4"7,6 2 8,6 3 8,4 1-3,1 0-12,3-2-11,2 0-13,0-1-8,-1 1-6,-1 1-6,0 2-5,-1 1-7,3 3-8,1 3-8,3 3-9,0 1-2,-3-1 5,-1-1 5,-2-1 5,-2-1-9,-1-1-24,-1-1-24,0 0-23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8:5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63400 7975 333,'49'20'167,"16"14"-1,16 15 1,16 15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2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46838 13689 600,'-9'-5'55,"-2"6"-7,-2 6-7,-1 6-7,-2 3-6,0 1-6,1 1-6,-1 1-6,-2 5-3,-3 7-3,-5 8-1,-3 8-1,-1 1-3,3-6-3,3-6-4,3-5-2,3-6-3,3-2-2,2-3-3,4-2-2,3-6-6,2-5-8,4-6-10,3-6-8,1-4 1,3-3 11,2-4 12,2-2 11,-1 0 8,-1 3 8,-2 3 5,-2 3 7,-1 3 9,0 4 10,0 4 10,0 4 12,0 3 2,0 3-6,-1 3-5,2 3-6,-2 3-5,-1 0-6,0 0-4,-2 3-7,0-2-2,0 0 1,0-1 0,0 0 0,0-1-2,-2 1-2,0 1-4,-1 1-3,-2-1-7,2-3-14,-1-3-14,0-3-12,0-4-7,2-4 2,0-6 0,2-4 2,0-3 2,2-2 4,0 0 4,2-1 3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3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47050 14572 494,'22'-29'2,"-1"5"3,-3 5 5,-1 5 2,0 3 3,1 0 0,3 2 1,2 1 0,0 0 0,2 0-4,1 0-3,1 1-2,0 0-2,-1 2-1,-1 2-1,-1 2-1,-2 1-1,-1 0-2,-2 0-2,-3 0-1,-1 0 1,-2 2 5,-3 0 5,-1 2 6,-2 0 3,-2 2 1,-2 0 0,-2 1 2,-1 1 1,0 2 1,0 0 2,0 1 1,0 2-1,0 0-1,0 1-3,0 1-1,0 1-2,2 1-2,0 2-2,2 0 0,-1 0-2,0 1 0,-2-1 0,0 1 0,-1 0-2,2 1-5,0 1-3,2 1-5,-1-1-3,1-1-1,0-3 0,0-1-2,0-1-2,0 1-3,0 1-3,0 2-2,-1-2-3,-1-1 1,0-3 0,-1-1 1,-4-3-6,-2-4-9,-5-4-10,-4-4-10,0-3 0,3 0 9,3-1 8,2-2 10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3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47408 15021 771,'-7'-8'2,"2"0"5,3 0 3,1 1 5,2-1 3,3 2 4,4 0 3,2 2 4,2 1-1,2 2-5,0 2-6,1 2-4,-1 2-4,-1 4-3,-2 2-3,-2 3-2,-2 3-2,-2 3 1,-3 3 0,0 3 2,-5 1-4,-4 1-5,-6-1-5,-4 1-6,-3-3-1,-1-2 4,-1-2 4,-1-4 5,1-3 2,1-3 3,2-3 2,3-2 2,1-4 1,2-4 1,3-4 0,1-4 0,3-5-1,4-5-5,4-6-4,4-7-5,3 0-3,1 4-2,3 3-3,2 5-2,0 2-2,-1 2 0,-1 3-1,0 1 0,-2 2-1,-1 1 0,-1 0-1,0 2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3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49637 14250 657,'-21'3'97,"6"6"-19,6 5-19,7 7-19,0 2-12,0 1-7,-3-1-8,-2 1-7,-2 0-6,-2 1-6,-2 1-6,-1 1-5,-1-2-7,2-1-5,3-4-5,1-3-6,1-3-2,0-1 1,0-2 1,1-2 1,-1-4 2,2-2 6,0-6 4,2-2 4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4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50150 13100 541,'22'0'64,"-1"2"-8,-3 0-8,-1 2-7,0 1-6,3 5-2,3 4-2,4 4-2,0 2-3,0 1-3,1 1-3,-1 1-4,2 1-3,3 1-3,2 1-2,4 1-3,2-1-4,1 0-7,0-1-6,2-1-6,-2-1-3,-2-1 2,-3-1 1,-3-1 2,-4-1-6,-3-1-12,-5-1-12,-3 0-12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4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50556 14731 564,'-35'0'5,"9"-2"10,9 0 11,9-2 9,5 1 3,3 1-3,4 0-3,2 2-4,4-1-6,6-1-6,4 0-7,5-1-6,2-1-4,1 2 1,-1 0 0,0 2 1,-1 1 1,-3 4 3,-3 2 1,-3 3 2,-3 4 2,-2 2-1,-4 3 1,-3 3-1,-2 2 1,-4 1 0,-2 1 0,-3 1 0,-3-1 0,-2 0-2,-2-1 0,-1 0-2,-2-3-2,0 0-2,1-1-4,-1 0-2,1-4-2,1-1 1,1-4 1,0-3 1,2-7-10,3-14-20,1-11-20,2-14-19,3-6-4,4 2 12,4 0 10,4 2 13,1 2 9,-1 5 7,-1 5 7,0 5 7,-2 4 6,-1 5 4,0 3 4,-2 4 4,-1 5 13,-2 4 22,-2 5 20,-2 6 22,-2 2 2,-3 3-17,-4 1-17,-2 3-17,-2 0-10,-1 1-4,-1-1-1,-1 1-4,0-1-5,2 1-7,3-1-8,1 1-7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8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19500 39550 607,'4'-111'37,"10"28"1,10 28 1,9 29 0,9 13-1,9 1-2,10-1-3,10 1-2,4-1-4,0 1-5,0-1-5,0 1-5,-4 1-3,-5 3-2,-7 3-2,-5 4-3,-6-3-10,-3-5-19,-3-7-21,-2-5-18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4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52291 13916 531,'7'-7'3,"1"2"6,0 2 7,0 2 6,0 1 5,0 0 5,-1 0 4,1 0 4,0 1 1,2 4-3,0 2-1,1 4-4,1 2-3,2 5-5,0 3-6,1 5-4,1 2-3,-1 3-2,1 1-1,0 2-2,-2 1-1,-3-1-4,-3-1-4,-2-1-4,-4-1-4,-1 0-5,-2 1-6,-1-1-6,-4-1-1,-4-3 2,-4-4 1,-3-1 2,-4-4 2,-1-3 2,-3-3 2,-1-2 2,-1-4 1,1-3 0,1-2 0,1-4 0,2-2 4,3-5 7,3-4 9,3-4 6,3-1 5,4-1-2,4 1 0,4-1-1,4 0-2,6 1-1,4-1-3,5 1-1,4-1-5,2 1-6,4-1-5,3 0-7,2 1-6,1-1-7,0 0-6,2 1-6,-4 1-2,-8 2 4,-7 4 3,-8 3 5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5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53811 13789 629,'-13'-8'102,"8"2"-20,7 1-19,6 0-20,6 1-13,7-2-7,5 0-7,7-1-8,2-1-4,1 2-6,-1 1-5,0 1-5,-1-1 0,-3 0 2,-3-2 3,-3 0 4,-4 0-4,-3 0-7,-5 2-9,-3 1-7,-2-1-7,-2 0-3,-1-1-4,0-2-3,-2 1 1,-2 1 5,-2 0 6,-2 2 6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5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54180 12924 457,'-21'-21'6,"5"5"11,4 5 13,6 5 11,3 3 7,0 3 3,2 4 2,0 2 4,1 4-4,0 6-9,0 4-10,0 5-9,0 4-5,0 2-3,0 4-2,0 3-2,0 1-3,0 2-4,0 1-3,0 1-5,0-2-4,0-2-4,0-4-4,0-2-6,0-4-3,0-3-2,0-5-4,0-3-3,-3-9-5,-7-12-6,-8-13-6,-5-13-7,-3-9 1,5-4 9,3-6 9,4-4 9,3 0 8,1 8 6,0 6 7,2 8 6,1 4 7,0 5 7,2 3 7,1 4 8,2 3 3,5 1-1,6 0 0,4 2-1,3 0-4,1 2-6,1 1-8,2 1-6,0 0-7,2 2-7,3 0-5,2 2-7,-3 0-1,-4 0 3,-4 0 2,-6 0 4,-2 1 0,2 1-2,0 3-1,1 2-2,-1 1 3,-4 2 8,-4 0 7,-4 2 8,-4 1 5,-2 5 1,-3 3 1,-3 5 2,-4 2 0,-2 1-1,-3 0 1,-2 2-2,-2-1 1,2-3-1,3-3 0,2-3 0,1-3-4,4-3-9,3-2-9,3-4-9,5-5-8,10-6-7,8-8-7,9-5-7,5-5 1,1 0 9,0 1 7,2-1 9,-1 2 7,-3 3 7,-3 2 5,-3 4 6,-2 2 2,-1 1-1,-1 0-1,0 2-1,-3 1 4,-3 2 10,-3 2 10,-2 2 9,-3 2 3,-1 1-6,0 3-5,-1 2-6,-2 2-6,-1 3-6,0 3-7,-1 4-5,-4 1-8,-4 4-7,-5 3-9,-5 3-7,-4 1-4,-3-2 2,-3 0 1,-2-1 1,1-3 3,7-7 3,6-5 5,8-6 4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6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53932 14565 509,'-19'1'9,"9"0"19,8 2 18,10 0 19,3 1 3,1 2-14,0 0-12,0 2-13,-1 0-9,1 3-3,0 2-3,0 2-3,-2 0-6,-1 1-9,-2 0-8,-2-1-9,-1 0-6,0-1-2,-1-1-3,2 0-2,-2-5-3,-1-6-2,0-8-3,-2-6-2,3-6 2,4-5 5,5-5 5,6-5 5,1 0 6,1 2 6,-1 3 6,1 3 6,-2 3 3,-1 3-2,-2 3-1,-2 3-1,-2 2 5,-1 4 12,-1 2 14,0 4 11,-4 3 7,-5 6 0,-4 4 1,-5 5-1,-5 4-5,-2 1-11,-3 2-10,-3 3-11,-2-1-8,-1-1-4,-1-3-6,0-1-5,0-2-1,2-3 0,4-1 3,3-2 0,2-3 3,1-3 1,1-2 3,1-4 3,1-3 0,4-6 1,2-4-2,4-5 1,4-4-2,6-3-4,5-3-2,7-3-3,3-2-2,3-2 0,1-3 0,3-1-1,1 0 3,2 2 3,3 2 4,1 1 3,1 3 5,0 2 6,0 1 5,0 3 5,-1 3 7,-3 5 10,-4 4 9,-1 6 10,-5 3 1,-3 2-8,-5 2-6,-3 2-7,-2 3-7,-1 6-3,1 4-6,0 5-3,-1 3-4,-1 1 1,0 1-1,-2 1 0,-1-1-1,0-2-2,-2-1-3,0-2-1,-2-2-1,2 1-3,-2-1-1,1 1-2,-1-1-1,-4-1 1,-2-1 0,-3-1 1,-5 0-1,-2 1 0,-5 2-1,-3 0 0,-4-1-3,-3-1-7,-3-2-5,-3-3-6,0-2-5,0-2-3,1-4-4,1-2-3,2-4-1,1-4 1,3-4 2,1-3 1,4-4 3,5-2 4,5-2 3,5-1 4,3 1 5,3 3 7,4 4 6,2 5 6,4 1 6,2 2 8,3 1 6,3 0 7,3 2 5,1 0 4,3 2 5,1 0 4,2 2 0,3 2-5,1 2-6,3 2-5,-1 1-8,0 2-10,-1 0-11,-1 1-10,-1 0-5,-2-2-1,0-3 1,-1-1 0,-2-1-7,-5 0-14,-3 0-12,-4 0-15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7"/>
    </inkml:context>
    <inkml:brush xml:id="br0">
      <inkml:brushProperty name="width" value="0.0553" units="cm"/>
      <inkml:brushProperty name="height" value="0.0553" units="cm"/>
      <inkml:brushProperty name="color" value="#F2395B"/>
    </inkml:brush>
  </inkml:definitions>
  <inkml:trace contextRef="#ctx0" brushRef="#br0">57300 13662 397,'0'-15'6,"2"1"10,0 0 11,2 2 11,2 0 4,7 1-6,6-1-4,5 0-4,5 0-6,1 1-4,2-1-6,3 0-4,-2 1-5,-2 1-4,-3 0-3,-3 2-3,-6 0-10,-9-2-14,-8 0-15,-10-1-15,-4-2 1,-1-2 13,-1-1 14,-1-3 13,-1-1 11,2 1 6,1-1 6,1 1 7,1 1 4,2 2 3,2 4 3,3 3 2,0 4 9,0 6 14,0 6 14,0 6 15,1 6 0,0 9-12,1 7-14,2 8-12,0 6-9,0 4-4,0 4-5,0 3-3,0 0-3,0-6-1,0-6 0,0-6-2,0-2-1,2 4-4,1 3-3,0 2-4,1-1-4,2-4-4,0-5-4,1-5-4,2-12-10,2-15-15,2-18-15,1-15-15,1-10-2,-2 1 12,-3 0 12,-1 0 12,-1 0 7,0 3 1,0 2 2,0 1 1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7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58700 12877 545,'7'-22'4,"-2"5"9,-3 3 8,0 4 9,-1 2 9,1 0 9,3 1 9,2-1 10,1 2-2,2 4-16,0 4-14,1 4-14,0 2-15,0-1-16,-2 1-16,0 0-15,-1-1-11,1 0-10,1-2-7,2 0-10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8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59058 12441 432,'5'-4'44,"-3"8"8,-4 8 6,-3 7 8,-6 5-2,-4 1-13,-5 1-10,-5 1-13,-3 1-10,-3 1-11,-1 1-11,-2 1-10,0-2-6,3-2-3,3-3-3,3-3-2,3-3-4,3-4-4,3-5-3,3-3-4,2-4-1,4-2 5,2-3 3,4-4 4,2-1 4,4-1 4,2-2 6,4 0 4,-1 0 5,1 3 4,-2 1 5,0 2 4,-1 4 10,-1 6 13,1 5 13,0 7 14,-3 4 3,-4 1-8,-6 3-8,-4 1-7,-2 1-8,1 1-4,0-1-5,2 1-6,7-9-10,14-15-15,13-16-17,14-15-14,6-7-6,-2 1 8,-2 3 5,-1 2 8,-4 2 7,-2 5 9,-3 3 8,-3 5 8,-4 2 4,-5 2-2,-5 2-2,-4 2-1,-5 3 3,-3 4 9,-2 4 8,-4 4 9,-3 4 5,-7 5-1,-6 5 1,-5 5 1,-4 2-5,1-1-6,-1-2-7,1 1-7,1-4-6,3-2-6,3-3-7,3-2-4,5-5-11,8-3-14,8-4-13,8-4-14,1 0-1,-5 6 13,-4 4 13,-6 5 13,-3 2 10,-3-1 5,-4-1 6,-2 0 5,-1-3 6,1-3 3,1-3 5,0-2 3,3-2 12,5 1 17,2 2 18,6 0 18,0 2 1,1 2-17,0 1-15,0 3-16,-1 2-11,-2 1-3,-2 3-4,-2 1-3,-1 1-2,0-3-1,0-1 1,1-2-1,2-9-13,7-14-27,7-15-26,8-15-27,1-5-2,-1 7 21,-3 6 22,-1 6 22,-2 3 12,-1 4 6,0 3 5,-2 3 5,-1 4 8,-1 6 11,0 6 12,-2 5 12,-1 5 1,-4 2-9,-3 1-7,-2 3-9,-3 0-6,-2-1-2,-2-1-3,-1-1-2,-2-2-4,0-1-5,0-2-3,1-3-6,1-4-14,4-10-26,4-8-25,4-9-26,2-3-5,0 3 15,0 3 14,0 3 16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8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60335 13486 406,'-29'-7'3,"5"-1"6,5 0 6,5 0 7,4 0 5,6 0 7,4 1 6,6-1 6,5 0-2,5 2-8,7 1-10,5 0-9,4 1-6,1 0-4,1 0-4,0 1-3,1-1-4,-1 0-1,-1 0-1,-1 0-3,-3 0-3,-4 0-4,-3 0-6,-4 0-4,-4 0-4,-3-2-3,-3 0-3,-2-1-2,-5-2-1,-6-2 5,-6-2 4,-6-1 4,-3-3 4,-3-1 5,-1-3 5,-3-1 5,1-1 3,1 2 4,3 3 4,1 1 2,3 3 2,1 3 0,2 3-1,3 2 0,1 2 6,2 0 13,2 0 14,2 1 12,2 1 8,2 5-1,2 6 1,2 4-1,2 5-3,0 3-10,1 5-8,2 3-9,-1 4-6,-1 2-3,0 4-3,-2 3-2,-2 2-4,-4 2-2,-4 1-3,-3 4-4,-6-2-6,-4-1-10,-5-2-12,-4-2-9,-4-3-8,1-6-2,0-4-3,-1-5-2,3-4 0,5-4 5,5-5 5,5-3 5,3-3 2,1-2-2,0-3-2,2 0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8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61000 14983 572,'37'-6'4,"-6"4"7,-4 4 8,-5 4 7,-2 3 7,1 3 8,1 3 9,1 3 7,1 2 0,-1-1-10,1 1-9,-1-1-9,-1 0-14,-3-1-16,-3-1-18,-2 0-16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9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62700 13131 527,'23'-7'5,"-1"1"11,-1 0 10,-1 2 10,0 0 9,1 2 3,1 0 5,1 2 5,1 2-4,-1 6-12,1 4-12,-1 5-12,-1 3-7,-3 1 0,-3 1-1,-2 1-1,-6 3-8,-8 5-18,-8 5-17,-8 4-17,-5 1-9,-3-3 0,-3-5 1,-3-4-1,1-4 3,5-5 10,5-5 7,5-4 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8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20700 38000 488,'-7'-30'12,"-11"41"26,-14 40 25,-11 42 24,-12 24 4,-9 9-17,-10 10-17,-8 10-19,-4 0-12,3-5-9,3-7-8,4-5-10,7-14-5,13-18-3,12-19-3,13-18-4,7-12-3,4-3-5,3-3-5,3-2-5,18-14-3,35-21-5,35-22-3,34-22-4,10-10 3,-11 4 9,-14 3 9,-11 3 9,-14 4 7,-11 7 5,-14 6 5,-11 7 5,-20 11 7,-24 20 9,-26 18 9,-24 20 10,-13 10 1,0 3-6,0 3-7,0 4-5,1-1-6,4-3-2,3-3-2,3-2-4,23-12-8,44-19-11,44-18-13,44-19-12,16-13-2,-8-6 9,-10-6 7,-9-6 10,-12-1 5,-11 7 3,-14 6 2,-11 7 3,-18 10 6,-22 16 8,-22 15 9,-21 17 8,-17 8 0,-8 4-6,-10 3-8,-9 3-7,-1-1-5,10-2-5,10-3-4,9-3-4,2 1-2,-2 6 0,-3 7 0,-3 6 1,2-4 2,10-11 5,10-14 6,9-11 5,17-14 5,25-11 6,25-14 6,25-11 6,20-14-1,16-11-8,15-14-6,17-11-7,7-6-6,0 4-4,0 3-5,0 3-3,-5 4-4,-9 7-1,-10 6-1,-8 7-3,-12 5-5,-12 7-12,-13 6-11,-12 7-10,-5 4 0,3 3 13,3 3 12,4 4 13,-3 4 12,-5 6 12,-7 7 13,-5 6 11,-4 3 7,0 0-2,0 0 0,0 0-1,1-2-6,4-3-14,3-3-13,3-2-13,-5 0-11,-12 7-9,-13 6-10,-12 7-10,-9-3 0,-2-8 7,-3-10 8,-3-9 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9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62374 14713 576,'-14'0'0,"1"0"0,2 0 0,2 0 0,3-1 5,2-1 9,4 0 10,3-1 9,1-1 4,1 2-3,1 0-2,2 2-3,0-1-3,0 0-3,0-2-3,-1 0-2,7-2-1,13 0 4,13-1 2,13-1 4,3 0-4,-5 2-9,-4 2-10,-5 2-11,-3 1-10,0 0-11,0 0-12,0 0-12,-4 0-3,-7 0 3,-9 0 5,-7 0 4,-4 0 3,0 0 4,0 0 3,0 0 3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09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64659 12400 526,'36'8'125,"-7"0"-28,-8-1-31,-5 1-28,-4 2-20,1 4-8,1 3-9,2 5-9,-2 1-8,-3-1-7,-3-1-8,-2-1-7,-5-1-6,-6-1-2,-6-1-2,-6 0-2,-4-2 3,-5 1 9,-3 0 9,-4-1 10,-2 1 5,3 0 4,2-1 2,2 1 3,1-2 3,1-3 0,1-3 0,1-2 1,2-2 5,5 0 10,3 0 9,4 0 9,4-1 6,4-3 2,4 0 2,4-3 2,5-3-3,6-2-6,5-3-6,7-3-7,2-2-5,2 2-5,1 1-4,1 1-5,-1 1-2,-2 4 2,-2 2 2,-1 4 1,-4 2-2,-5 0-4,-5 2-5,-5 0-4,-3 3 0,-2 4 5,-2 3 5,-2 5 4,-4 3 5,-4 3 6,-5 3 4,-5 3 6,-5 2 2,-1 4-3,-4 3-2,-3 3-3,-1 0-4,-1 0-6,1-2-6,0 0-8,0-3-6,-1-3-9,1-5-7,0-4-8,2-3-7,7-4-4,5-5-4,6-3-5,5-5 1,2-4 5,4-6 5,3-4 6,1-3 5,1 1 5,1-1 5,2 0 6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0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64941 14531 465,'22'-13'4,"-3"3"7,-3 4 7,-3 4 7,0 2 5,0 2 0,1 0 1,1 2 1,1 0 1,0 2 1,-1 0 0,1 1 2,0 2-1,1 4 2,1 2 0,1 3 0,-2 3-5,-6 1-9,-6 3-10,-6 1-10,-6 2-6,-6-1-1,-5 0 0,-7 1-1,-4-1-1,-5 1 0,-3-1-1,-4 1 0,0-3-7,6-3-14,4-5-13,5-3-15,4-5-5,3-6 2,3-6 3,2-6 2,4-2 5,3 0 9,2 2 7,4 1 9,1-1 6,2 0 2,0-1 2,2-1 2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0"/>
    </inkml:context>
    <inkml:brush xml:id="br0">
      <inkml:brushProperty name="width" value="0.05394" units="cm"/>
      <inkml:brushProperty name="height" value="0.05394" units="cm"/>
      <inkml:brushProperty name="color" value="#F2395B"/>
    </inkml:brush>
  </inkml:definitions>
  <inkml:trace contextRef="#ctx0" brushRef="#br0">66987 12399 407,'7'-8'5,"-1"-2"7,0 0 9,-2-1 9,-2 4 8,-6 10 6,-4 10 8,-5 9 7,-5 6-2,-3 1-10,-5 1-12,-3 1-10,-2 0-7,-1 0-3,1 1-3,0-1-3,1-2-2,5-3-2,4-5-1,3-3-2,2-1-10,-2 1-22,0 3-19,0 1-22,1-2-5,6-8 7,6-9 9,6-6 8,5-7 8,2-4 8,3-4 7,3-3 8,1 0 6,-1 5 3,0 4 4,-2 6 3,0 5 11,0 4 19,-1 5 19,1 6 19,-1 2 8,-3 5-4,-1 2-4,-2 3-3,-1 1-5,0 1-7,0-1-6,0 0-6,-1 0-6,0-1-4,-2-1-5,0-1-5,-3 0-8,-2 1-12,-4 1-10,-2 1-11,-1-2-10,1-3-10,0-5-8,2-3-10,0-5-4,1-4 2,-1-6 0,0-4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1"/>
    </inkml:context>
    <inkml:brush xml:id="br0">
      <inkml:brushProperty name="width" value="0.06369" units="cm"/>
      <inkml:brushProperty name="height" value="0.06369" units="cm"/>
      <inkml:brushProperty name="color" value="#F2395B"/>
    </inkml:brush>
  </inkml:definitions>
  <inkml:trace contextRef="#ctx0" brushRef="#br0">67750 13025 345,'51'-29'16,"-8"5"1,-8 5 0,-7 5 1,-4 3 0,3 2-2,1 3-2,3 1-1,-1 1-2,0 2-3,-1 0-3,-1 2-3,-2 0-1,-3 0 1,-3 0 1,-3 0 2,-2 1 0,-2 4 3,-3 2 1,0 3 1,-4 3 4,-1 2 3,-2 1 4,-2 3 3,-1 2 3,0 1-2,0 3 0,0 1-1,0 2 1,0 1 1,0 1 3,0 1 1,0 0-1,0 2-3,0 1-4,0 1-3,1 0-2,0 0-4,2 0-1,0 1-4,1-1-1,0 0-1,0 0-1,0 1-1,0-3-3,0-2-5,-1-3-5,1-3-5,-2-3-8,-6-5-11,-4-3-9,-5-4-12,-6-6-4,-5-8 1,-7-8 1,-5-7 0,-3-7 2,0-5 3,0-5 3,-1-5 2,4-1 6,5 0 9,7 1 8,6 2 10,3 2 5,4 3 4,3 5 1,2 4 4,3 3 2,2 4 2,2 5 2,2 3 2,3 2 4,4 2 6,3 1 5,5 0 6,2 3 2,0 4-3,-1 4-3,1 4-2,-2 3-3,-1 1-2,-2 3-3,-2 2-1,-4 1-3,-3 3-3,-4 1-2,-4 3-2,-4-1-2,-3-1-2,-5-3-1,-4-1-2,-3-3-2,-3-3-3,-3-3-3,-3-2-3,0-4-2,1-3-3,3-2-2,1-4-3,4-4 0,5-7 0,5-7 2,5-7 1,3-7 0,3-5 0,4-6 1,2-5-1,3 0 3,0 8 3,1 7 3,2 9 4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1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69927 12063 472,'11'-15'6,"8"2"11,6 2 12,7 3 12,-1 1 1,-6 2-7,-6 2-7,-8 2-8,-2 2-2,3 4 0,4 2 1,2 3 2,0 3-3,-3 2-7,-3 1-6,-2 3-6,-7 2-8,-6 3-9,-9 3-8,-8 3-8,-6 2-5,-5 2 2,-5 3-1,-4 1 2,-3-1 2,2-4 5,0-4 4,1-3 4,2-4 5,2-1 4,1-3 3,3-1 5,3-3 1,3-2-2,5-4-2,3-3-1,5-2 7,4-2 19,6-2 19,5-2 18,5-2 6,9-5-8,8-4-6,7-3-7,6-3-7,2 0-7,4 1-6,3-1-8,-1 2-5,0 3-4,-3 3-5,-2 2-5,-2 3-4,-3-1-8,-4 0-7,-2 0-7,-4 1-3,-5 0 0,-4 2 0,-6 1 0,-5-1 1,-6 0 3,-6-2 3,-6 0 2,-3-1 4,-1-2 5,-1 0 5,-1-1 5,0 0 4,2 2 0,3 2 1,1 3 2,2 0 3,0 0 8,2 0 6,1 0 7,0 2 10,0 4 10,0 4 12,0 4 12,2 3 1,1 5-8,2 3-7,2 5-8,0 3-7,0 5-6,-2 3-5,0 4-7,-1 6-4,0 8-3,0 7-3,0 9-3,1 1-6,0-1-10,2-4-8,0-3-9,1-4-9,0-5-11,0-5-8,0-4-11,1-7 1,0-7 10,2-9 9,0-7 11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2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70301 13081 462,'-9'-34'45,"0"13"-2,-1 11-2,-1 12-1,-2 9-4,-2 7-8,-2 7-7,-1 7-8,-1 2-3,1-3-1,0-4 0,2-2-1,8-8-5,14-14-10,15-14-10,15-13-11,9-13-6,2-9-3,4-9-2,2-11-4,0-1 3,-4 5 6,-4 6 6,-4 6 7,-4 6 7,-5 6 7,-5 6 8,-5 5 8,-4 6 4,-3 5 3,-2 5 2,-4 5 3,-4 4 5,-4 5 10,-6 6 10,-4 4 10,-2 3-1,2 1-12,2 1-11,3 2-11,1-2-7,2-1-1,2-3-3,2-1-1,1-1-4,3 0-5,2-1-5,2 1-5,0 0-4,-2 0 0,-3-1-1,-1 1-1,-2 1-1,-4 3 2,-2 3 0,-3 4 1,-4-1 0,-4 0 1,-4-1 1,-3 0 1,-2-3 0,1-3 1,1-3 1,1-2 1,1-4 0,4-1-1,3-2 0,3-2-1,2-2 0,4-4-1,2-2-2,4-3 0,3-2-1,5 0 1,5 0 0,6 1 1,0 0 2,-1 2 2,-3 2 2,-1 2 4,-4 4 4,-4 6 7,-6 6 8,-4 6 6,-5 2 5,-4-1-1,-4-1 1,-3-1 1,-3-1-3,0-1-3,1-1-5,-1 0-4,6-3-6,9-4-10,10-4-10,9-4-9,7-3-5,1-2 2,3-2 0,1-2 1,0 0 2,-3 3 5,-3 1 5,-2 2 5,-4 3 4,-1 4 6,-2 4 5,-2 4 6,-3 3 9,-3 3 11,-2 3 12,-4 3 11,-2 3 1,-1 1-11,-3 2-10,-2 3-12,-2 1-6,-3 2-2,-3 3-3,-3 1-2,-5 3-2,-7 6-3,-7 4-2,-6 5-3,-5 6-10,-1 4-17,0 4-17,-1 7-17,1-3-6,6-8 2,4-7 3,6-8 4,5-8 4,7-8 5,6-7 7,8-9 6,4-5 6,-1-4 4,0-5 6,0-2 4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2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71250 15095 509,'23'-13'85,"1"4"-14,-1 6-15,1 5-15,0 3-7,1 3 3,1 3 2,1 4 2,-2 0-4,-2-1-11,-2-1-9,-4 0-11,-3-3-16,-1 1-26,-2-2-25,-2 0-24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3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73197 13237 544,'6'-6'56,"-2"6"-1,-4 4 1,-2 6-1,-5 3-8,-4 5-13,-5 3-15,-5 5-14,-1 0-10,4-3-4,5-3-4,3-3-5,4-4-5,6-4-7,4-6-7,6-4-6,2-3 1,3 2 10,2 0 10,2 2 9,-1 0 7,-1 2 7,-3 0 6,-1 2 6,-3 2 5,-2 5 3,-4 5 6,-2 6 3,-4 1 2,-4 3-1,-4 0-1,-4 0-1,-1 1 0,-1-1 0,0-1-2,1-1 0,0-2-2,2-3-6,2-3-4,3-2-5,3-3-8,6-1-14,5 0-13,7-2-12,2-1-8,0-2 0,-2-3-2,-1 0-1,0-3 1,0-1 3,-1 0 3,1-1 3,-2-3 4,-2-2 6,-4-3 4,-2-3 5,-2-1 4,2 2 3,0 2 3,2 3 3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3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73899 13600 576,'22'0'60,"-2"0"-4,-1 0-5,-2 0-5,-1 0-5,3 2-7,2 0-7,1 2-7,2 0-3,1 2-3,1 0-1,1 1-2,0 1-2,-1 0 0,-1 0-2,-1 0-2,-3 1-2,-3 3-4,-4 3-4,-4 3-5,-4 3-2,-3 0 1,-2 0 0,-4 3 1,-4 0 0,-7 2-1,-7 3 0,-7 1 0,-5 0-2,-1-1-3,-2-3-3,-2-1-3,0-3-2,3-3-2,4-3-1,2-3-3,3-2 1,5-2 1,3-2 2,4-2 3,3-3-1,3-4 0,1-4-1,2-4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1"/>
    </inkml:context>
    <inkml:brush xml:id="br0">
      <inkml:brushProperty name="width" value="0.02836" units="cm"/>
      <inkml:brushProperty name="height" value="0.02836" units="cm"/>
      <inkml:brushProperty name="color" value="#00BFF3"/>
    </inkml:brush>
  </inkml:definitions>
  <inkml:trace contextRef="#ctx0" brushRef="#br0">51350 750 775,'28'-146'33,"6"60"3,7 60 4,6 59 4,-1 29-6,-5 1-14,-7-1-15,-5 1-13,-4-6-16,0-8-16,0-10-16,0-9-17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9"/>
    </inkml:context>
    <inkml:brush xml:id="br0">
      <inkml:brushProperty name="width" value="0.05662" units="cm"/>
      <inkml:brushProperty name="height" value="0.05662" units="cm"/>
      <inkml:brushProperty name="color" value="#F2395B"/>
    </inkml:brush>
  </inkml:definitions>
  <inkml:trace contextRef="#ctx0" brushRef="#br0">20400 41150 388,'-63'-19'9,"26"13"19,24 12 19,26 13 18,12 10 3,0 10-11,0 10-11,0 9-11,-2 7-6,-3 7-2,-3 6-1,-2 7-1,-5 2-2,-2 1-1,-3-1-1,-3 1-1,-2-1-2,0 1-5,0-1-2,0 1-4,0-4-2,0-6-1,0-6-1,0-6-1,-4-6-2,-5-2-3,-7-3-4,-5-3-3,-11-12-7,-11-18-9,-14-19-10,-11-18-9,-7-20-3,0-18 4,0-19 3,0-18 5,3-15 0,6-9-1,7-10-2,6-8-2,4 0 3,4 14 9,3 11 8,3 14 8,3 14 8,3 20 8,3 18 7,4 20 9,2 13 7,4 9 8,3 10 8,3 10 7,1 10 1,1 13-8,-1 12-6,1 13-8,-1 4-7,1-3-8,-1-3-7,1-2-9,2-6-1,7-6 2,6-6 3,7-6 2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13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73844 12500 500,'-16'4'160,"0"8"-36,1 7-36,-1 9-35,-3 7-23,-5 10-8,-7 8-7,-5 9-8,-6 9-9,-6 9-13,-6 9-11,-5 8-12,1-4-5,12-19 3,10-19 4,11-18 3,6-11-2,-1-2-9,0-1-9,1-2-7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28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3674 27258 479,'-21'-15'3,"5"4"7,5 3 7,5 3 6,3 1 5,3 2 3,4 0 4,2 2 2,4 0-1,6 2-8,4 0-6,5 2-8,2-1-4,-1 1-3,-1 0-3,-1 0-3,0-1 0,1 0 0,1-2 2,1 0 1,0-1 1,1 0 1,-1 0 1,0 0 0,1 0 0,1 0 0,1 0 0,1 0 0,0 0 0,1 2 0,-1 0 0,0 2 1,1 0 0,1 1-1,1 2 0,1 0-2,1 0 0,4-2 1,3-3-1,2 0 0,2-3 0,0 0-1,0-2-1,0 0-1,2-1-1,2 0-1,4 0 0,2 0-1,1 0-1,-2 1 2,-2-2-1,-2 2 2,-2 0-1,2 2 1,-2 2-1,1 2 1,0 0-1,-2 2 0,0-2 0,-2 1 0,0 0 0,0 0 0,1 0 0,-1 0 2,0-1-1,0 0 0,0-2 0,0 0 0,1-2 0,3 0-1,4-2 1,2 0-1,0-2 1,-2 0-1,-4-1 0,-2-1 0,-2-1 0,0 2 1,0 0-1,0 2 1,0 1-1,2 0 1,1 2-1,0 0 0,2 1 1,4-2 2,2 0 0,3-1 3,1-2-1,-4 2 0,-3-1 0,-2 0-1,-3 1-2,0 0 0,-2 1-2,0 2-2,0 0 0,3-2-1,4-1 0,2 0-1,-3 0 0,-10 0 1,-10 2 0,-9 1 0,-3 0 1,7 0 0,5 0 2,7 0 1,1-1 0,0-1 2,-2 0 0,0-1 1,0-1 1,2 2-1,3 0 1,1 2-1,1-1 0,0 0 0,0-2-1,0 0-1,-1 0-1,0 0-1,-2 2-3,0 0-2,0 1-2,0-2-1,2 0-3,0-1-1,1-1-1,1 2-1,-1 0 0,0 2 1,0 0-4,0 0-3,0 0-5,0 0-5,-4 0 0,-6 0 4,-7 0 4,-7 0 4,-5-1-3,-1 0-13,-2-2-12,-2 0-11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0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10634 44175 563,'-15'-8'4,"2"0"8,3 0 8,1 1 7,3 0 8,6 2 7,4 2 5,6 2 7,5-1-1,7-2-10,7-3-9,7-3-9,5-2-7,4 2-5,4 1-6,4 1-4,0 1-6,-2 2-6,-4 2-4,-2 2-6,-5 1-5,-4 2-6,-5 0-5,-5 2-6,-4 0-2,-3 1 0,-3 2 2,-2 0 1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0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11944 44250 520,'-16'7'17,"2"-2"2,1-3 3,1 0 1,1-1 4,2 3 5,2 4 4,3 2 6,0 2 0,2 2-5,0 0-6,2 1-5,0 4-4,2 7-2,0 7-3,2 7-2,0 3-2,0 3-1,-1 2 0,1 3-2,0 3-6,-2 9-11,0 8-11,-2 7-12,1 4-10,0 0-9,2 0-9,0 1-10,1-10 1,0-15 7,0-17 9,0-17 9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1"/>
    </inkml:context>
    <inkml:brush xml:id="br0">
      <inkml:brushProperty name="width" value="0.0403" units="cm"/>
      <inkml:brushProperty name="height" value="0.0403" units="cm"/>
      <inkml:brushProperty name="color" value="#F2395B"/>
    </inkml:brush>
  </inkml:definitions>
  <inkml:trace contextRef="#ctx0" brushRef="#br0">13598 43577 545,'-14'-6'7,"6"2"14,5 4 14,4 3 14,6 0 2,6 1-6,5 0-8,7 0-7,3-1-5,0 0-2,2-2-3,1 0-2,-2-1-6,-3 0-8,-5 0-8,-3 0-8,-6 3-3,-8 6 4,-8 5 3,-8 7 4,-5 4 5,-3 5 4,-3 3 5,-3 4 4,-3 3 3,-1 2 2,-2 3 0,-2 1 2,0-1-4,3 0-9,3-3-8,3-2-8,3-2-9,3-4-5,3-2-6,3-3-6,4-6-5,6-9-6,6-9-6,6-8-4,4-8 1,3-5 8,3-7 9,3-5 8,1-2 6,-1 1 2,-1 3 3,-1 1 2,-2 3 6,-2 3 7,-4 3 8,-3 3 8,-1 3 6,0 2 5,0 4 5,0 2 5,-1 3 2,1 2-3,0 2-1,0 2-2,0 1-1,-1 2 2,1 0 0,0 1 3,-1 2-3,0 3-3,-2 3-5,0 4-3,-2 0-5,-1 3-3,0 0-4,-2 1-3,0 0-5,-2 2-7,0 1-7,-1 1-7,-2-1-5,0-1-4,-2-3-5,0-1-4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1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14850 44916 660,'9'-7'8,"1"2"16,3 2 17,2 2 16,1 2 3,-1 4-11,1 2-10,0 3-11,-2 2-9,-1 0-8,-3-1-7,0 1-9,-3 0-9,-1 2-12,-1 0-12,0 1-11,-1-1-2,0-1 8,0-2 8,0-2 7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2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15781 42613 523,'1'-15'0,"2"2"0,2 2 0,1 3 0,3 1 8,0 2 13,1 2 16,2 2 14,0 1 2,1 0-9,1 0-9,2 0-9,-1 1-8,-1 4-6,-1 2-6,-1 4-6,-2 1-2,-2 3 1,-4 1 2,-2 3 1,-3 1-7,-2-1-14,-2 1-16,-2-1-15,-2 1-4,-3 0 6,-4-1 7,-2 1 5,-2-2 6,-3-1 3,-1-2 4,-3-2 4,-1-2 4,-1 1 3,-1 0 4,0-1 2,-1 2 3,3 2 1,1 1 0,3 3 1,1 0 6,3-3 9,1-1 11,3-2 11,5-3 6,11-1 4,12-2 5,10-2 4,7-5-3,5-6-10,3-7-11,4-7-10,2-3-5,-2 3-1,0 1 0,-1 3-1,-4 1-2,-6 4-4,-5 3-3,-6 2-4,-9 6-5,-11 6-9,-10 7-8,-11 8-7,-5 1-3,3-3 4,1-3 4,3-3 3,2-2 4,2-2 4,4-3 3,3-1 4,2 0 1,2 0 0,2 1 0,2 2-1,1 1 1,0 1 3,0 3 3,0 2 2,0 1 3,0-1 3,0 1 4,0 0 4,1-1-1,0 1-1,2 0-3,0-1-3,3-4-6,4-10-12,3-10-11,5-9-11,2-7-3,-1-1 5,1-3 5,0-1 5,-2 1 4,-1 5 4,-2 5 4,-3 5 4,-3 6 3,-8 8 0,-6 8 1,-7 7 2,-6 7-1,-2 3-2,-3 5-1,-3 3-1,-1 2-2,-1-2-1,1 0-1,0-1-2,0-2 0,1-3 0,0-3 0,3-3 0,0-2 3,2-1 6,3-1 6,1 0 5,8-5 6,12-7 5,13-6 5,13-8 4,7-3 0,1-3-6,1-2-7,0-1-6,1-1-4,-1 1 0,-2 0-1,0 2 0,-3 3 0,-5 3 0,-5 4 0,-5 4 1,-5 3 2,-6 4 4,-6 2 5,-6 3 3,-5 5 0,-4 4-5,-3 5-6,-5 5-6,-3 2-3,-1 2-1,-2 1-1,-3 1-2,0-1-3,0-2-7,-1-1-8,1-3-7,0-2-7,1-3-5,1-3-5,1-3-6,2-4-1,3-6 0,3-6 2,3-6 1,3-3 4,2-2 5,4 0 7,3-1 6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2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15500 45395 635,'1'-13'7,"4"4"14,2 6 13,4 5 14,3 3 5,5 3-5,5 3-6,5 4-4,2 1-7,0 1-8,1 1-9,-1 1-9,3 1-10,4 3-15,6 1-13,5 3-14,-2-3-8,-8-5-2,-8-6-1,-7-6-2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3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20097 42718 428,'-14'-25'83,"6"13"-8,5 12-8,4 14-8,2 7-7,0 5-6,-1 3-5,-2 4-6,0 6-5,0 6-4,0 8-4,0 6-4,0 5-5,-2 3-8,-1 3-8,0 3-7,-1-1-3,1-5-1,-1-4 1,0-6 0,0 0-2,2 3-6,0 5-6,2 4-5,0-6-6,2-11-8,0-13-7,2-13-7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3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20609 43478 535,'-9'-10'14,"-2"12"28,-2 12 28,-1 11 28,-4 8 1,-2 3-27,-3 2-25,-3 4-27,-1 0-17,-1-2-9,1-2-8,0-1-7,1-5-5,2-6 0,4-5 0,3-6 1,8-5 5,12-1 10,13-2 10,14-2 10,5-1 4,0 2-6,0 0-4,1 1-5,-2 1-5,-2-2-5,-1-1-5,-3 0-5,-1-2-5,-1-1-4,-1 0-5,-1-1-5,-3-1 2,-3 0 6,-4 0 7,-4 0 7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9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20850 41700 529,'71'-21'92,"-5"10"-11,-7 10-11,-5 9-11,-3 9-9,4 9-8,3 10-7,3 10-8,-5 2-12,-12-3-17,-13-3-16,-12-2-17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3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22155 42897 505,'-17'-14'8,"14"2"18,14 4 16,13 3 18,9 1 2,1 2-13,2 0-13,2 2-12,-1 0-11,-6 0-9,-4 0-8,-4 0-8,-7 1-2,-3 4 2,-6 2 3,-4 4 4,-6 1 4,-2 3 6,-5 1 6,-4 3 6,-3 1 3,-1 1-2,-3 1-2,-1 1-2,-3 4 1,-3 7 3,-3 7 3,-2 6 3,-1 3-2,3-2-7,3-2-6,3-2-6,3-3-6,3-3-4,3-5-3,3-4-4,5-6-11,6-9-20,7-8-18,8-9-20,1-6-1,-1 0 15,-2-2 17,-2 0 15,-1-1 9,-1 1 5,1-1 4,0 0 3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3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22750 44137 457,'35'-32'10,"-7"15"23,-9 14 20,-7 16 23,-5 7 4,-2 4-13,-3 3-13,0 3-12,-3 1-10,-1 1-6,0-1-7,-1 0-6,-2 0-3,-2-1-1,-2-2 0,-1 1 0,-1-4-9,2-2-21,2-3-20,2-2-20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4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23450 44550 643,'15'1'46,"-1"4"-2,-1 2-2,0 3-2,-2 3-3,1 2-5,0 1-6,-1 3-4,1 0-4,0-1 0,-1-1-2,1-1 0,-2-1-17,-2-1-31,-4-1-30,-2 0-31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5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24313 41413 502,'1'-15'0,"2"2"0,2 2 0,2 3 0,1 1 7,-1 2 16,1 2 15,0 2 16,2 2 5,4 4-4,3 2-4,5 4-4,0 1-9,-1 3-11,-3 1-14,-1 3-11,-3 1-6,-4-1 2,-5 1 0,-2-1 2,-6 2-5,-4 0-11,-6 0-11,-4 3-12,-4-1-8,-3 3-5,-3 0-5,-2 1-6,-2-2 3,3-2 12,1-3 13,3-2 10,2-4 9,2-1 3,4-2 4,3-2 4,2-2 2,3-1 0,1-1 1,2 0 1,5-3 11,10-2 21,8-3 21,9-4 20,4-3 4,2-3-15,1-5-15,1-3-16,-2-2-9,-6 4-5,-3 3-3,-6 3-5,-7 5-1,-9 8 0,-8 8 1,-9 8 0,-4 4 1,3 1-1,1 1-2,2 1-1,2 1 0,1 1 0,0 1 0,2 1-1,1-1 0,2-3-3,2-3-1,2-3-2,2-2-1,0-1 0,2-1 1,0 0 1,-1-3-9,-4-1-16,-4-2-18,-3-2-16,0-3-2,6-4 14,6-4 13,6-3 14,3-3 10,3 0 5,2 0 6,1 1 6,-1 1 5,-6 8 4,-6 4 6,-6 8 4,-5 3-2,-4 3-9,-4 3-10,-3 3-8,-2 2-8,0 1-7,2 1-7,1 1-6,0 0-1,-1 1 5,-2-1 5,1 1 5,-2-2 3,0 0 1,1-1 0,-1-1 1,1-1 5,3-1 9,1-1 10,3 0 9,1-4 5,2-1 3,2-4 1,2-3 1,3-2 2,4-2-1,4-2 1,4-2 0,4-3-2,7-4-3,5-4-2,7-3-4,3-5-3,0-2-2,2-3-5,1-2-2,0-4-2,0-1-1,0-3-1,1-1 0,-3 1 0,-2 5 2,-3 5 2,-3 5 3,-4 5 1,-3 3 0,-5 4 0,-3 4 2,-4 4-2,-4 6-3,-4 4-3,-4 5-3,-4 4-2,-2 1-3,-3 3-1,-3 1-3,-4 2-1,-4 1-2,-3 1-1,-4 1-2,-3 0 0,-1 0-1,-1 1 1,-1-1-1,-1 0-1,0-2-5,-2 0-3,-1 0-3,2-5-4,4-4-2,3-4-4,5-6-1,3-3 0,3-2 3,3-3 4,3 0 4,2-4 1,2 0-4,2-3-2,2-2-3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24050 44700 493,'24'16'168,"3"1"-39,1 1-38,3 1-38,1 2-24,2 1-8,3 3-9,1 1-8,0 3-11,0 3-10,-1 2-11,-1 4-10,-3 1-8,-2-2-3,-3 0-3,-3-1-4,-3-3 0,-3-6 4,-3-3 3,-2-6 4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9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28350 45131 999,'1'-14'-6,"2"5"-12,2 3-12,2 4-12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34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10657 51496 539,'-7'-24'1,"2"1"4,2-1 3,2 1 2,1 1 3,0 4-1,0 5 0,0 3 0,-1 5 7,0 6 14,-2 6 14,0 6 15,0 3-1,0 1-14,2 1-13,0 1-13,1 2-9,-2 3-1,0 3-2,-1 3-2,-2 2-1,2 2-1,-1 3 1,0 1-1,0 2-2,0 2-5,0 2-5,0 2-3,-1 1-3,0 2 0,-1 0 0,-1 2 1,-1 0 0,2 3 3,1 2 1,0 2 1,1 0 0,0-3-4,0-1-3,1-2-4,-2-3-2,2-2 0,-1-3-1,0-4 1,0-4 0,2-5 1,0-7 1,2-5 0,0-5 0,0-1-3,0-2-4,0-2-3,1-4-1,2-2 4,2-6 2,2-2 3,1-3 3,-1 0 1,1 0 2,0 1 3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35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11416 52927 542,'7'-15'0,"0"4"0,-2 3 0,0 3 0,-2 0 2,2 0 5,-2-2 3,1 0 6,0-1 1,0 0 1,0 1 0,0-1 0,-2 2 2,-4 4 5,-4 4 4,-4 4 4,-2 2 0,-3 1-7,-2 2-6,-1 0-6,-2 1-5,1 1-3,-1 1-4,0 2-2,1 0-3,1 1-2,1 1-2,1 1-2,0 1-1,0-1-2,1 1-3,-1 0-1,1-2 0,1-1 3,0-3 1,2-1 2,1-2 3,1-2 2,0-2 2,2-2 2,2-2 6,6-1 10,4 0 10,6-2 9,3 0 3,3 0-4,3 0-3,3 0-4,2 2-4,1 2-3,1 4-4,1 2-3,1 1-6,-1 1-10,0 0-10,1 0-8,-1-1-8,-1 1-7,-1 0-7,-1 0-6,-2 0 0,-3 1 6,-3 1 8,-3 2 6,-2-2 3,0-1-3,-2-2-2,0-2-2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35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13414 52657 504,'-8'-8'5,"1"2"11,-1 1 9,0 0 11,2 0 5,4-2 1,4-1 0,4-3 2,4 0-3,3 0-5,5 2-6,4 1-6,2 0-3,2 0-1,3 0-1,1 0-1,2 1-2,-1 1-5,0 0-5,1 2-3,-2 0-7,0 2-7,-1 0-6,-1 2-7,-1 0-7,-3 2-5,-1 0-6,-3 2-7,-2 1 0,-2 1 4,-4 3 3,-3 2 3,-2 0 3,0-1 1,-2 0 2,0-2 1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36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13700 53497 566,'-16'-8'2,"2"2"3,1 1 4,1 0 4,2 2 9,6 0 14,4 2 13,6 1 15,3 0 1,3 0-12,4 0-12,2 0-11,2 0-10,3 0-5,1 0-7,3 0-7,1-1-2,2-1 1,3 0-1,1-1 1,2-1-9,0 2-19,2 0-19,1 2-20,-3 0-6,-8 2 5,-6 0 7,-6 2 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19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23450 38300 601,'6'-71'9,"13"10"16,12 10 18,13 9 16,9 12 5,6 16-7,7 15-9,6 17-7,-4 11-10,-11 10-14,-14 10-12,-11 9-14,-15 9-11,-16 9-6,-15 10-8,-15 10-8,-12 2-3,-6-3 2,-6-3 0,-6-2 1,1-9 2,9-12 2,10-13 3,10-12 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36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16537 52668 471,'-6'-7'91,"6"2"-19,4 2-20,6 2-20,1 0-10,1 0-1,0-2-2,0 0-1,0-1-1,1 0-1,1 0 0,2 1-1,0-2 0,1 0 0,1-2-1,1 0 0,2 0-1,3 0-1,3 2-1,3 1 0,2 0-2,1 2-1,1 0-2,0 2-1,2 0-2,-1 0-1,0 0-3,1 0-1,-1 0-1,0 0-1,0 0-1,1 0 0,0 0 0,2 2 0,2 0 2,2 2 0,1-1 0,-2-1 0,0 0-2,-1-2-1,0 0 0,0 0-2,2 0 0,1 0-1,0 0 0,2-2 1,0 0 2,2-1 0,0-1 2,0 0 0,0 0 3,0 0 0,-1 0 0,-2 0 1,-2 0-2,-1 0 0,-3 1 0,0 0-1,-2 2 0,1 0-1,-2 1-1,0-2-1,0 0-2,1-1-1,-2-1-1,-2 0-2,-2 0 0,-1 0-2,-2-1-2,-1-2-3,-1-2-3,-1-1-3,-2-2-2,-3 2 0,-3 1-1,-3 0 0,-2 2-1,0 1-2,-2 0-2,0 2-2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3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18592 49071 576,'-11'-22'5,"-4"3"9,-5 3 10,-5 3 9,-1 2 2,1 2-5,3 2-4,1 3-5,2 1-4,3 3-4,1 4-3,3 2-3,0 2-3,0-2-4,0-1-3,1 0-3,-1-2-1,2-1 2,0 0 3,2-1 2,1 0 3,2 1 5,3 3 4,1 2 4,1 2 2,0 2-2,0 2-1,0 1-2,-1 4-2,-1 3 1,0 5-2,-1 3 1,-2 4-2,0 1-1,-1 2-1,-2 2-2,1 1-1,1-2 2,0 0 0,2-1 1,0-2-1,2 0-2,0-1-3,2-1-3,0-2-2,0-3-1,0-3-2,0-3-1,1-3 0,2-1-2,2-2-1,2-2 0,1-3-2,1-1-3,2-2-3,0-2-2,2-2-2,5-2-1,3-2 0,5-2-1,-1-2 0,-5 0 1,-5-1 0,-4-2 0,-3 1-2,1-1-3,2 0-3,0 0-4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4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19577 48782 559,'0'-19'58,"0"9"-3,0 8-4,0 10-3,-3 7-5,-4 6-6,-6 8-6,-3 7-6,-5 5-5,0 2-1,-1 4-3,0 2-3,-2 1-2,2-4-3,1-2-4,1-3-3,2-4-3,1 0-6,2-3-5,3-2-4,1-2-4,2-3-3,2-3-3,3-3-4,2-6-4,5-10-8,6-10-7,4-10-7,1-4 0,-3 3 10,-2 1 8,-4 3 10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4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20100 49019 484,'21'-50'13,"-3"12"5,-5 10 6,-3 11 4,-2 7 5,0 4 3,0 4 4,0 4 3,-1 4-1,1 4-4,0 3-5,0 5-5,-1 3-3,-1 5-2,0 3-3,-2 5-1,0 2-3,0 0-3,0 2-3,0 1-3,-1-1-2,0 0-4,-2-2-2,0 0-3,-1-1-5,0-3-5,0-2-5,0-1-6,0-3-4,0-2-4,0-1-3,0-2-3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4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19640 50110 650,'-8'-8'1,"-2"0"2,0 0 2,-1 0 2,0 1 7,2-1 12,2 0 11,3 0 11,1 0 3,3 2-8,4 1-8,2 1-6,5-1-7,6 2-7,5-1-5,7 0-7,3 0-7,2 2-10,2 0-10,3 2-11,-4 0-1,-8 0 6,-7 0 7,-8 0 5,-4 0-1,1 0-12,1 0-12,2 0-10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4"/>
    </inkml:context>
    <inkml:brush xml:id="br0">
      <inkml:brushProperty name="width" value="0.04967" units="cm"/>
      <inkml:brushProperty name="height" value="0.04967" units="cm"/>
      <inkml:brushProperty name="color" value="#F2395B"/>
    </inkml:brush>
  </inkml:definitions>
  <inkml:trace contextRef="#ctx0" brushRef="#br0">21366 48528 442,'-7'-14'2,"2"1"4,2 2 4,2 2 4,4 2 3,6 1 3,5 0 2,7 2 3,3 0 0,-1 2-3,1 0-3,-1 2-2,0 0-4,-1 2-3,-1 0-3,-1 2-4,-2 0-2,-4 2 1,-5 0 1,-3 1 0,-3 1 1,0 2 1,-2 0 1,0 1 2,-2 2 2,-2 2 5,-2 1 4,-2 3 5,0 1 1,1 3-1,0 1-1,2 3-1,0 0-2,2 1-2,0-1-1,2 1-3,0-1-1,0 0-2,0 1-1,0-1-2,0 0-1,2-1-1,0-1-2,2-1-2,0-2 0,2-1-3,0-3 0,1-1-3,1-1 1,-2 0-1,-1-1 2,0 1-1,-2 0 0,-1-1-1,0 1-2,-1 0-1,-3-1-2,0 1-3,-3-1-4,-2 1-4,-3 0-3,-6 1-6,-4 2-5,-4 0-5,-5 0-1,0 1 1,0-1 3,-2 1 2,2-2-1,3-3-3,5-3-3,3-2-3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5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18690 53794 513,'-1'-16'4,"0"1"7,-2-1 8,0 0 8,-2 3 6,-2 3 7,-2 4 5,-1 4 7,-3 3-3,-2 4-12,-1 2-10,-3 4-12,-1 1-9,1 3-4,-1 1-5,1 3-5,0 0-3,3-3 0,1-1 0,2-2-1,2-2-1,3-1-4,1 0-2,2-2-3,2 0 6,2 0 12,2-1 14,2 1 14,1 1 5,0 2 0,0 2-2,0 1-1,-1 3-2,2 3-3,-2 3-2,1 3-3,-1 3-3,0 3-2,-1 3-3,-2 3-3,0 0-1,0-2-4,0-2-1,0-1-2,0-4-1,0-2-1,0-3 1,0-3-1,1-2-4,2-2-10,2-3-9,2-1-10,2-3-4,3-4-2,3-4 1,4-4-2,0-3 2,1-2 3,-1-2 3,1-2 3,-2 0 3,-1-1 3,-3 0 3,-1 0 3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5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20175 53998 469,'-15'-7'7,"2"1"15,3 0 15,1 2 14,2 4 8,2 8 0,2 7 0,2 9-1,1 4-4,0 1-11,0 0-10,0 2-10,0 1-8,0-1-7,0 0-5,0 1-7,0 1-3,-2 6-1,0 4-2,-1 6 0,-2-2-5,2-8-10,-1-8-10,0-7-9,0-6-3,0-1 4,0-2 4,0-3 4,0-1 0,-2-2-5,0-2-4,-1-2-6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6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20350 54232 514,'36'-49'58,"-7"10"-3,-7 11-4,-7 11-5,-3 8-1,0 6-1,-1 6 0,1 6-1,-2 5-5,-4 5-8,-4 5-10,-4 5-9,-3 2-10,-2 1-12,-2-1-11,-2 0-11,0-1-6,1-3-3,0-3-1,2-3-3,3-4 5,4-5 7,6-4 10,4-6 7,4-3 10,1-2 9,3-2 8,2-1 9,-1-1 6,-1 2 4,-2 2 3,-2 2 3,-3 2-1,-1 4-3,-2 2-4,-2 4-4,-2 2-2,-2 3-3,-2 3 0,-2 3-3,-2 2-3,-2-1-6,-2 1-5,-1-1-7,-3 1-6,0-1-6,-1 1-6,-1-1-7,-1-1-4,2-1-4,1-3-4,1-1-4,0-3-2,2-4-1,1-5 0,0-2-1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6"/>
    </inkml:context>
    <inkml:brush xml:id="br0">
      <inkml:brushProperty name="width" value="0.05566" units="cm"/>
      <inkml:brushProperty name="height" value="0.05566" units="cm"/>
      <inkml:brushProperty name="color" value="#F2395B"/>
    </inkml:brush>
  </inkml:definitions>
  <inkml:trace contextRef="#ctx0" brushRef="#br0">21300 54309 395,'16'-14'65,"1"3"-8,1 3-8,2 2-9,-2 4-6,1 4-4,-2 4-5,-1 4-4,-2 1-4,-2 1-4,-4 0-3,-3 0-5,0-2-2,2-3-1,2-2-2,2-4-2,0 0 0,-1 2-1,-1 2 1,0 2-2,-1-1 2,2-1 2,0-2 2,1-1 2,-1 0 3,-2 5 5,-4 5 4,-2 6 5,-3 2 1,-1 1-1,0 1-1,-1 1-2,-1 0-1,0 3-2,0-1-2,0 2-2,1 0-2,0-1-2,2-1-1,0-1-2,1-2-1,0-1 2,0-3 0,0-1 1,0-1-1,0 0-6,0-1-4,0 1-5,0 0-4,0-1-2,0 1-3,0-1-2,-5 0-4,-9 0-7,-11-2-5,-9-1-6,-2-2 1,5-2 9,7-4 8,5-2 9,3-2-2,1 0-15,-1 0-14,0 0-14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20"/>
    </inkml:context>
    <inkml:brush xml:id="br0">
      <inkml:brushProperty name="width" value="0.06166" units="cm"/>
      <inkml:brushProperty name="height" value="0.06166" units="cm"/>
      <inkml:brushProperty name="color" value="#F2395B"/>
    </inkml:brush>
  </inkml:definitions>
  <inkml:trace contextRef="#ctx0" brushRef="#br0">22700 39650 356,'-66'-35'62,"19"32"0,19 31 0,19 32 1,7 18-5,-3 6-13,-3 7-12,-2 6-13,-6 3-7,-6 0-7,-6 0-4,-6 0-6,-2-5-5,3-9-6,3-10-5,4-8-7,8-23-5,17-34-5,15-35-5,16-33-5,13-20 1,14-3 9,11-3 8,14-2 9,-3 5 6,-15 16 2,-15 15 2,-16 17 3,2 3 2,23-5 3,22-7 2,22-5 3,7-1 4,-6 6 5,-6 7 6,-6 6 6,-9 6 4,-8 6 3,-10 7 2,-9 6 4,-10 7-1,-9 10-5,-10 10-3,-8 9-5,-15 9-3,-19 9-2,-18 10-3,-19 10-2,-13 4-6,-6 0-9,-6 0-9,-6 0-8,-7-2-7,-6-3-3,-6-3-3,-6-2-3,-4-3 1,1 1 7,-1-1 5,1 1 7,7-1 6,16 1 8,15-1 7,17 1 7,11-6 5,10-8 3,10-10 4,9-9 4,13-7-1,20-3-3,18-3-2,20-2-3,16-12-4,16-19-3,15-18-4,17-19-3,10-8-1,6 3 0,7 3 0,6 4 1,-4 2-2,-11 4-5,-14 3-4,-11 3-5,-15 3-3,-16 3-2,-15 3 0,-15 4-2,-18-7-7,-19-16-13,-18-15-13,-19-15-13,-8-6 1,3 7 16,3 6 16,4 7 15,2 7 13,4 9 8,3 10 9,3 10 9,1 14 12,1 23 15,-1 22 16,1 22 15,1 19 1,3 20-13,3 18-14,4 20-13,1 11-11,0 7-6,0 6-7,0 7-7,-2 0-5,-3-2-2,-3-3-1,-2-3-4,-5-12-1,-2-18-4,-3-19-2,-3-18-3,-4-14-9,-3-5-15,-3-7-13,-2-5-15,-3-11-3,1-11 11,-1-14 9,1-11 9,-4-12 7,-6-9 4,-6-10 4,-6-8 4,-1-6 2,7 1 0,6-1 1,7 1 1,4 1 5,3 3 13,3 3 12,4 4 12,7-1 4,13-3-3,12-3-4,13-2-3,15-6-1,19-6 1,19-6 1,19-6 1,7-2-2,-3 3-7,-3 3-5,-2 4-7,-5 2-6,-2 4-8,-3 3-7,-3 3-7,-6-1-8,-5-2-6,-7-3-7,-5-3-7,-8 1-1,-5 6 6,-7 7 6,-5 6 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7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24028 52360 482,'-10'-16'118,"12"2"-17,12 1-19,11 1-18,8 1-15,1 0-9,2 2-11,2 1-10,-1 1-8,-3 2-7,-5 2-6,-4 2-6,-2 2-11,-3 2-13,-1 2-15,-2 2-13,-3 1-3,-3-1 10,-3 1 9,-2 0 8,-3 0 4,-1 0-3,0 0-3,-1-1-2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7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23931 53294 515,'-13'-2'4,"3"0"9,4-3 7,4-2 9,3 0 6,2 0 4,2 2 3,2 1 3,3-1-1,5 0-4,5-2-4,5 0-5,2 0-4,1 0-3,-1 2-3,1 1-4,-1 0-5,1 2-7,-1 0-6,1 2-8,-1 0-10,0 0-12,1 0-13,-1 0-13,-1 0-4,-5 2 5,-3 0 6,-4 2 5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7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26495 52778 499,'-13'-8'9,"4"2"18,6 1 18,5 0 18,3 1 4,5 1-11,4-1-11,4 0-11,1 0-7,1 2-4,-1 0-3,1 2-4,1 0-2,5 0-1,3 0-1,5 0-1,1-1-2,2 0-3,0-2-3,2 0-3,2-1-1,2 1 1,4-1 0,2 0 0,0 0-4,-6 2-8,-4 0-8,-5 2-8,-4 0-7,-3 0-4,-4 0-4,-1 0-5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8"/>
    </inkml:context>
    <inkml:brush xml:id="br0">
      <inkml:brushProperty name="width" value="0.05023" units="cm"/>
      <inkml:brushProperty name="height" value="0.05023" units="cm"/>
      <inkml:brushProperty name="color" value="#F2395B"/>
    </inkml:brush>
  </inkml:definitions>
  <inkml:trace contextRef="#ctx0" brushRef="#br0">27331 49009 437,'-8'-25'56,"2"11"10,1 12 12,1 12 10,0 9-3,2 7-16,0 7-17,2 6-16,0 6-14,2 2-12,0 4-11,2 2-11,-1 3-13,1 3-12,0 4-13,0 2-12,-1-4-1,0-11 12,-2-10 10,0-11 11,-1-6 3,0 1-7,0-1-6,0 1-6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0:49"/>
    </inkml:context>
    <inkml:brush xml:id="br0">
      <inkml:brushProperty name="width" value="0.05402" units="cm"/>
      <inkml:brushProperty name="height" value="0.05402" units="cm"/>
      <inkml:brushProperty name="color" value="#F2395B"/>
    </inkml:brush>
  </inkml:definitions>
  <inkml:trace contextRef="#ctx0" brushRef="#br0">27044 53769 407,'14'-36'47,"-4"7"2,-5 8 2,-2 5 1,-3 5-1,0-1-7,0 0-7,0 0-7,-2 1-4,-2-1-2,-4 0-4,-2 0-1,-2 2-7,-1 3-7,-2 2-9,0 4-9,-1 2-3,-1 2 2,-1 2 0,-1 2 2,-1 2 1,1 3 3,-1 3 2,1 3 2,-1 3 2,1 0 0,-1 0 0,0 3-1,2-1 3,3 1 2,3-1 2,3 1 3,2-2 2,2-3-1,2-3 0,2-3 0,3-1-2,4 0-5,4-1-6,3 1-4,3-2-3,1-4 1,2-4-1,0-4-1,1-4 0,3-4-1,1-4-2,3-3-2,-2-3 0,-1 1 3,-4-1 2,-3 0 3,-3 2 3,-1 3 2,-2 3 3,-2 3 3,-4 5 13,-2 10 20,-6 8 21,-2 9 21,-3 6 1,2 4-19,1 4-20,0 5-19,1 2-15,0 4-8,0 2-10,1 4-10,-2 3-5,0 7-2,-2 5-3,0 7-1,0 4-3,0 4-4,2 4-3,1 4-3,-1-4-2,0-15 0,-2-13 1,0-14-1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0"/>
    </inkml:context>
    <inkml:brush xml:id="br0">
      <inkml:brushProperty name="width" value="0.02337" units="cm"/>
      <inkml:brushProperty name="height" value="0.02337" units="cm"/>
      <inkml:brushProperty name="color" value="#00BFF3"/>
    </inkml:brush>
  </inkml:definitions>
  <inkml:trace contextRef="#ctx0" brushRef="#br0">55808 31325 941,'-34'-55'46,"13"16"-34,11 16-32,12 15-34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2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39685 22950 544,'-16'1'97,"0"2"-28,1 2-25,-1 2-28,0 0-14,1-1-4,-1-1-3,1 0-4,0-2-1,2 0 1,2-2 2,3 0 0,0 0 1,0 2 1,0 2 0,0 2 0,1 1 3,1-1 4,0 1 3,2 0 5,0 1 1,2 2 2,0 1 1,2 3 1,0 1 0,0-1 0,0 1 1,0 0 1,0-1-1,0 1 0,0 0 1,0 0-1,0-1 0,2 3-2,0 0 0,2 1-2,-1 0 0,-1 1-3,0 0-1,-1-1-1,-1 0-2,2-1-2,0 0-2,1-2-1,1-1-1,0-1-1,0-1-2,0 0 0,0-2-7,2-1-10,0 0-11,2-2-11,1-3-6,3-4-3,3-6-1,3-4-3,0-2 3,-2 1 6,-4 0 8,-3 2 6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2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40882 22600 517,'-9'22'87,"0"-1"-17,-1-3-17,-1-1-16,-1-1-9,0 2-1,0 0-2,1 1-1,-2 1-2,-2 3-2,-2 1-2,-1 3-2,-1 0-1,1 1-2,1-1-2,1 1 0,1-2-6,2 0-6,2-1-7,3 0-8,1-3-7,2-2-8,2-1-7,2-2-8,2-4-4,2-5-1,2-4-2,2-6-1,0-2 3,-1-2 7,-1 0 8,0-1 7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3"/>
    </inkml:context>
    <inkml:brush xml:id="br0">
      <inkml:brushProperty name="width" value="0.04241" units="cm"/>
      <inkml:brushProperty name="height" value="0.04241" units="cm"/>
      <inkml:brushProperty name="color" value="#00BFF3"/>
    </inkml:brush>
  </inkml:definitions>
  <inkml:trace contextRef="#ctx0" brushRef="#br0">41094 22672 518,'7'-19'17,"-1"7"13,0 8 13,-2 8 13,0 5 2,0 3-8,0 4-8,0 2-8,0 1-6,0 1-4,0-1-2,0 1-4,-1 0-3,1 1-2,0 1-1,0 1-3,-1 1-2,0 1-4,-2 1-3,0 1-2,-1 0-3,0-1-3,0-1-1,0-1-2,0-2-1,0-1 1,0-3 0,0-1 1,-2-5-11,-6-6-24,-4-8-22,-5-6-23,-3-5-1,1-2 20,-1-1 20,1-3 20,-1 1 13,2 1 4,1 2 4,1 3 4,1 1 4,2 2 4,3 2 4,1 2 5,3 1 9,6 1 14,4-2 14,6 2 15,3-2 1,3 0-12,3-2-10,3 0-12,2 0-11,1 0-11,1 2-12,1 1-11,0 0-7,-3 2-3,-1 0-4,-3 2-3,-2 0 0,-2 0 1,-4 0 2,-3 0 1,-2-1 3,0 0 0,-2-2 1,0 0 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3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42400 22347 500,'15'-14'30,"-1"2"-5,-1 4-6,0 3-6,-1 1-2,1 2-1,1 0 0,2 2 0,-1 0-2,-1 2-4,-1 0-4,0 2-5,-2 0 0,-1 2 2,0 0 3,-2 1 2,-1 1 3,-2 2 3,-3 0 3,0 1 3,-2 2 2,0 2 1,0 1 2,0 3 1,0 0 1,0 1 1,0 0 1,0-1 1,0 1-1,0 1-1,0 1-2,0 1-2,0 1-1,0 1-2,0 1-2,0 1-1,1 0-2,1-1-2,3-1-2,2-1-3,0-1 0,-2-1-3,-2-1 0,-2-1-1,-1-1-2,2 1 0,0 0-2,2-1-1,-1 0-1,-2-3-3,-2-1-2,-2-2-2,-2-2-1,-2-3-1,-2-1-1,-1-2 0,-5-1-3,-6 0-9,-5 0-6,-7 0-8,1-1-5,5-2-1,7-2-3,5-2-2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20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25050 40100 449,'-22'-11'116,"6"28"-14,7 28-13,6 29-15,3 19-13,0 14-13,0 11-15,0 14-13,-4 2-12,-5-6-10,-7-6-8,-5-6-10,-3-12-10,4-15-11,3-15-11,3-16-10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4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37704 24757 516,'-22'-1'4,"5"-1"7,3 0 7,4-1 7,6-1 5,8 2 5,8 0 4,7 2 3,6-1 0,1 0-7,3-2-7,1 0-7,4-1-4,5 0 0,4 0-2,6 1-1,3-2 0,3 2-1,4-1 0,2 0-1,3 0 0,3 0-3,3 0-1,3 0-3,4 0-2,3 0-1,4 0-4,5 1-1,0-2-3,0-1-3,-2 0-3,0-1-3,-3-1-1,-5 0 0,-5 1 1,-5-1 0,-5 1 1,-3 2-2,-4 2 0,-4 2-1,-4 1 0,-4 0-1,-4 0 1,-4 0-1,-3 0 0,-3 0 2,-3 0 1,-3 0 1,-4 0 0,-3 0-4,-4 0-4,-4 0-2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4"/>
    </inkml:context>
    <inkml:brush xml:id="br0">
      <inkml:brushProperty name="width" value="0.04716" units="cm"/>
      <inkml:brushProperty name="height" value="0.04716" units="cm"/>
      <inkml:brushProperty name="color" value="#00BFF3"/>
    </inkml:brush>
  </inkml:definitions>
  <inkml:trace contextRef="#ctx0" brushRef="#br0">39548 25800 466,'-36'0'54,"9"0"-11,7 0-10,9 0-10,2 0-7,0 2-2,-2 0-1,1 2-2,-3 0-2,0 0-1,-1-1-2,-1 2-2,-1-2 1,2-1-1,1 0 1,1-2 1,1 1 1,0 2 4,2 2 3,1 2 4,1 2 1,2 3 2,2 4 0,2 2 1,1 2-1,0 3-2,0 1-4,0 3-2,0 0-2,0 1-2,0-1-1,0 1-1,0-1-1,0 2 1,0 1 1,0 1 0,0 0-1,0-2-2,0 0-3,0 0-1,0-3-5,0-2-3,0-1-4,0-2-4,2-5-9,4-3-12,4-6-13,3-4-13,3-6-1,0-2 12,-1-5 12,1-4 11,-1-1 3,-1 1-5,-1 1-5,0 1-5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5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40804 26163 504,'0'-15'56,"0"2"-8,0 2-8,0 3-10,-2 1-2,-2 2 4,-4 2 4,-2 2 3,-2 2-1,1 2-8,-1 2-8,0 2-8,0 1-4,1 3-1,-1 2-2,0 2-1,1 1-1,1 1 1,0 1 0,2 1 0,0 0 1,0-1-1,0-1 0,1 0-1,0-2-2,2 1-2,2 0-4,2-1-4,1 0 0,2-1-1,0 0 0,2-2 0,0 0 0,2 0 1,0-1 1,1 1 2,1-2-2,2-2-1,0-4-3,1-2-2,2-4-3,0 0-6,1-3-4,1-2-5,1-1-2,1 0 3,2 1 1,0-1 3,-1-1 1,-1 0 0,-2-2 0,-3 1 1,-1-2 1,0 2 1,-2 0 2,0 2 1,-2 0 1,-1-2 2,-1 0 2,0-1 1,-1 0 1,0 2-1,0 3 1,0 1-1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5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41881 26066 549,'0'-12'10,"0"8"20,0 8 20,0 8 20,0 5 4,0 3-13,0 3-13,0 3-12,0 2-10,0 2-5,0 3-7,0 1-5,0 0-7,-2 0-8,0-1-7,-1-1-7,-2-3-5,2-5-3,-1-5-2,0-5-2,0-5-4,2-4-6,0-6-5,2-4-5,0-5 1,0-6 7,0-4 7,0-4 7,0-3 7,2 1 6,0 1 7,2 1 7,0 2 6,2 5 6,0 3 4,1 4 6,2 2 3,0 1 1,1-1 2,2 0 1,0 0 1,1 2-1,1 1 0,2 0 0,-1 2-2,-1 0-4,-1 2-3,-1 1-3,0-1-7,0-1-8,0 0-8,-1-1-9,0-1-6,0 2-6,-2 0-5,0 2-7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6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42458 25550 438,'0'-22'0,"0"4"0,0 5 0,0 3 0,0 4 9,0 6 18,0 4 17,0 6 18,0 3 2,0 3-11,0 3-12,0 3-12,-1 3-5,0 1 1,-2 3 2,0 1 1,-1 2-1,0 0-3,0 2-4,0 1-3,0 4-4,-2 6-2,0 7-2,-1 8-3,-1 3-5,0 1-7,0 1-9,1 1-7,-1-1-6,0-4-4,0-5-3,0-3-4,2-6 0,1-6 3,2-7 4,2-7 4,0-8-3,0-9-8,-2-8-9,0-10-8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6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42800 26912 650,'16'-37'2,"-1"6"7,1 4 6,0 5 6,-4 8 8,-5 14 12,-6 12 11,-6 13 11,-2 5-4,1-1-21,0-3-22,2-1-20,2-5-18,4-5-14,4-6-15,4-6-14,2-4 1,3-1 16,2 0 15,1-1 17,1-1 9,-3 2 3,-1 0 2,-2 2 3,-2 1 7,-2 4 10,-3 2 11,-1 4 11,-2 4 4,-4 6-4,-2 8-2,-3 7-3,-3 1-5,-2-6-4,-2-4-6,-1-4-4,-1-5-7,2-1-6,2-3-9,3-1-7,1-4-8,2-6-12,2-6-10,2-6-10,1-3-4,2 1 4,0-1 3,2 0 4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6"/>
    </inkml:context>
    <inkml:brush xml:id="br0">
      <inkml:brushProperty name="width" value="0.04818" units="cm"/>
      <inkml:brushProperty name="height" value="0.04818" units="cm"/>
      <inkml:brushProperty name="color" value="#00BFF3"/>
    </inkml:brush>
  </inkml:definitions>
  <inkml:trace contextRef="#ctx0" brushRef="#br0">44206 26335 456,'5'-6'10,"-3"4"20,-4 4 19,-3 4 21,-3 3 3,0 3-13,0 4-12,0 2-12,0 1-8,1 1-4,-1-1-4,0 1-3,0-1-2,2-1-3,1-1-3,1-1-1,1 0-6,3 0-8,4-1-9,2 1-8,3-4-4,4-8-2,2-8 0,3-8 0,1-5-2,-3-3 0,-1-3-2,-2-3 0,-2-1 2,-1 3 7,-1 1 6,0 3 5,-3 1 7,-1 1 5,-2 1 5,-1 1 5,-2 1 6,0 2 9,0 2 6,0 3 9,2 0 1,5 2-4,5 1-5,6 0-4,0 3-5,-3 4-4,-3 4-4,-3 4-5,-2 2-3,-2 1 0,-2 1-2,-2 2 1,-1 0-3,0 1 0,0 1-3,0 1-2,-1 1-2,-4 3-5,-2 1-3,-3 3-5,3-5-6,11-9-8,12-10-9,10-10-8,3-4 0,-3 1 9,-5 0 9,-3 2 8,-3 1 6,-1 0 3,-1 2 4,0 1 2,-3-1-1,-3-2-5,-3-2-4,-2-2-6,-2-1 0,0-1 1,0-1 3,0-1 3,0-1 2,0 0 4,0 1 3,0-1 3,0 1 3,0 1 4,0 0 2,0 2 4,0 1 4,2 1 5,0 0 6,2 2 4,-1 4 12,-1 8 15,0 8 17,-1 7 15,-1 6 0,0 1-17,0 3-18,0 1-16,-1 4-12,-1 6-5,0 6-5,-1 6-4,-1 4-11,2 3-16,0 3-15,2 4-15,0-6-12,0-11-8,0-12-9,0-11-7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7"/>
    </inkml:context>
    <inkml:brush xml:id="br0">
      <inkml:brushProperty name="width" value="0.05224" units="cm"/>
      <inkml:brushProperty name="height" value="0.05224" units="cm"/>
      <inkml:brushProperty name="color" value="#00BFF3"/>
    </inkml:brush>
  </inkml:definitions>
  <inkml:trace contextRef="#ctx0" brushRef="#br0">45689 25574 421,'8'-14'36,"0"3"-6,0 2-7,0 4-7,1 2-4,3 0-4,3 2-2,3 0-3,2 1-3,1-2-3,1 0-1,1-1-4,-1 0 2,-4 3 3,-5 4 4,-3 2 4,-3 4 5,-2 4 5,-3 3 6,0 5 6,-4 2 3,0 3-1,-3 1 0,-2 3 0,0-1-1,2 0 0,2-1 0,2-1-1,1 0-2,0 1-2,0 0-4,0 3-3,1-1-2,0 0-2,2 0-2,0 1-3,1-1 0,0 0-1,0 1 1,0-1 0,-1-1-1,0-3-3,-2-3-4,0-3-2,-2-2-3,0-1-3,-2-1-3,0-1-2,-4-1-1,-6-2-1,-5-3 1,-7-1 0,-4-1-4,-4-2-9,-5-1-7,-3 0-9,1-3 0,4-4 5,5-4 7,5-4 5,4-2 0,3 1-7,3-1-7,3 0-8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7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44966 24431 615,'-12'-7'9,"8"2"16,8 2 17,8 2 16,6 1 4,5 0-10,5 0-11,5 0-11,3 0-7,4-2-5,2 0-5,4-1-5,2-1-4,4 2-6,2 0-4,4 2-4,0 0-6,1 0-3,0 0-6,0 0-4,-4 0-3,-5 0 0,-6 0-1,-5 0 0,-8 0-2,-6 0-3,-7 0-3,-6 0-4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8"/>
    </inkml:context>
    <inkml:brush xml:id="br0">
      <inkml:brushProperty name="width" value="0.03401" units="cm"/>
      <inkml:brushProperty name="height" value="0.03401" units="cm"/>
      <inkml:brushProperty name="color" value="#00BFF3"/>
    </inkml:brush>
  </inkml:definitions>
  <inkml:trace contextRef="#ctx0" brushRef="#br0">48550 23865 646,'38'0'120,"-2"-2"-27,-2 0-27,-1-1-27,-2-1-18,1 2-9,-1 0-10,0 2-8,-1 0-11,-5 2-8,-3 0-10,-5 2-9,-2 0-6,-4 1-2,-3 1-2,-2 2-2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21"/>
    </inkml:context>
    <inkml:brush xml:id="br0">
      <inkml:brushProperty name="width" value="0.06281" units="cm"/>
      <inkml:brushProperty name="height" value="0.06281" units="cm"/>
      <inkml:brushProperty name="color" value="#F2395B"/>
    </inkml:brush>
  </inkml:definitions>
  <inkml:trace contextRef="#ctx0" brushRef="#br0">25450 38600 350,'4'-121'101,"10"60"-15,10 60-16,9 59-14,-1 43-9,-8 29-5,-10 28-4,-9 28-3,-9 17-4,-5 6-2,-7 7-2,-5 6-3,-3 23-3,4 41-4,3 40-3,3 42-5,1 16-6,1-6-13,-1-6-11,1-6-11,2-9-7,7-8-5,6-10-3,7-9-4,4-21-1,3-31 1,3-31 1,4-31 0,-1-37 6,-3-40 7,-3-40 8,-2-41 8,-3-23 2,1-2-1,-1-3-1,1-3-3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8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48564 24800 615,'-14'0'2,"2"2"3,4 0 3,3 2 3,5 0 10,8 2 17,7 0 18,9 1 17,4 0-1,3-2-20,1-2-19,2-2-20,2-1-15,2 0-14,3 0-12,1 0-14,-1 0-4,-2 0 1,-3 0 3,-3 0 1,-5 0 2,-4 2 0,-5 0 1,-4 2-1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8"/>
    </inkml:context>
    <inkml:brush xml:id="br0">
      <inkml:brushProperty name="width" value="0.03973" units="cm"/>
      <inkml:brushProperty name="height" value="0.03973" units="cm"/>
      <inkml:brushProperty name="color" value="#00BFF3"/>
    </inkml:brush>
  </inkml:definitions>
  <inkml:trace contextRef="#ctx0" brushRef="#br0">51350 24616 553,'32'-7'45,"1"2"-5,0 2-4,2 2-4,2 1-3,2 0-4,4 0-3,3 0-3,3 0-2,6 0 1,4 0 0,5 0 0,3 0 0,0 0-2,-1 0-1,1 0 0,-1 0-1,1 0 0,0 0 0,-1 0 0,1 0-6,0 2-13,-1 0-13,1 2-12,-2 0-4,-3 1 2,-3 2 4,-2 0 2,-4 0 3,-2-1 0,-4 0 2,-2-2 0,1 0 1,6 0 1,5 0 0,7 0 1,2-1 0,-2-2-2,-3-2 0,-1-2-1,-5-2 0,-6 0 3,-7-1 2,-7-1 3,-6-1 1,-4 2-1,-3 1-1,-4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9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54248 22047 490,'-4'-21'7,"-6"7"13,-7 5 12,-7 6 14,-2 4 2,5 2-10,3 2-8,5 2-10,-1 1-7,-2 3-4,-3 2-4,-3 2-4,0-1-2,3-3-3,3-3-1,3-2-2,2-2 1,4 3 5,2 2 5,4 2 4,2 2 3,2 1 3,2 3 2,2 2 3,0 2 0,-1 2 1,-1 4 0,0 3 1,-2 2-2,-2 1-1,-2 1-2,-2 1-2,-1-1-2,0 0-1,0-1-2,1-1-1,-1-2-3,2-2-4,0-2-6,2-1-4,1-3-6,1-5-9,3-3-8,2-4-8,3-5-6,4-2-2,3-6-3,5-2-3,-1-4 1,-3 0 4,-4-1 4,-4-1 4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9"/>
    </inkml:context>
    <inkml:brush xml:id="br0">
      <inkml:brushProperty name="width" value="0.04597" units="cm"/>
      <inkml:brushProperty name="height" value="0.04597" units="cm"/>
      <inkml:brushProperty name="color" value="#00BFF3"/>
    </inkml:brush>
  </inkml:definitions>
  <inkml:trace contextRef="#ctx0" brushRef="#br0">55029 22381 478,'-2'-13'8,"0"3"16,-3 4 17,-2 4 15,-1 4 5,0 6-5,1 4-7,-1 5-7,-1 3-4,-2 3-6,-2 1-4,-1 3-4,-3 1-5,0 3-3,-1 1-3,-1 2-4,-1 2-4,-1 0-4,-1 2-7,-1 1-4,1-1-3,1-2-1,3-2-1,1-1-1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9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55650 22582 450,'1'-19'76,"4"9"-5,2 8-5,3 10-5,2 5-7,0 3-9,-1 3-8,1 3-8,-1 2-6,0 1-4,-2 1-4,-1 1-3,0 0-3,-2 2 0,-1 1 0,0 1 1,-2-1-5,-2 0-11,-2-1-9,-2-1-10,-2-3-8,0-3-9,-1-5-7,-2-3-9,0-4-3,-1-2 0,-2-4-1,0-2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29"/>
    </inkml:context>
    <inkml:brush xml:id="br0">
      <inkml:brushProperty name="width" value="0.03261" units="cm"/>
      <inkml:brushProperty name="height" value="0.03261" units="cm"/>
      <inkml:brushProperty name="color" value="#00BFF3"/>
    </inkml:brush>
  </inkml:definitions>
  <inkml:trace contextRef="#ctx0" brushRef="#br0">55155 23461 674,'-13'-15'78,"6"4"-14,6 3-12,6 3-12,6 1-10,5 0-5,7 0-6,5 0-5,4 0-10,2 0-15,3 0-13,1 1-15,-3-1-9,-8 0-5,-7 0-4,-8 0-6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30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56600 21963 393,'3'-22'30,"7"6"-3,8 5-1,6 5-3,2 2-5,0 2-6,-1 0-6,0 2-7,-3 0-2,-1 2 0,-3 0 2,-1 2 0,-3 0 2,-3 2 1,-3 0 2,-2 1 2,-3 2 2,0 4 4,-2 2 4,0 3 3,-2 3 3,0 3 2,-2 3 1,0 3 2,0 1 1,0-2-2,2 0 0,0-1-1,1 0-2,0-1-2,0 0-1,0 1-3,0-1 0,0-1-2,0-1-2,0-1 0,1-1-1,0 1-2,2-1 0,0 1 0,1-2-2,0-1-2,0-3-1,0-1-3,-3-1-5,-6-1-13,-6 1-11,-6 0-11,-3-1-4,-3-1 3,-1-1 4,-3 0 4,1-3-5,1 1-13,3-2-13,1 0-14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34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58950 24531 698,'32'7'53,"2"-2"-8,3-3-7,1 0-7,3-3-5,2 0-2,4-2-3,2 0-2,3-1-3,0 0-4,1 0-2,2 0-4,4 0-5,9 1-7,9-1-7,9 0-7,-1 0-6,-9 2-8,-11 0-5,-9 2-8,-10 0 1,-10 0 8,-9 0 7,-10 0 8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39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53719 25881 494,'5'-7'8,"-2"1"18,-6 0 17,-2 2 17,-4 0 2,0 2-11,-1 0-11,-1 2-12,-2 0-9,0 0-5,-1 0-6,-1 0-5,-1 1-8,1 2-10,-1 2-10,1 2-10,0 1 0,4 1 10,3 2 11,2 0 11,3 0 6,1 1 4,0 0 5,2 0 4,0 0 1,0 3 2,0 2 0,0 2 0,0 0 1,0 1 1,0-1 0,0 1 2,0 0-1,0 3-4,0 1-3,0 3-3,-1 0-2,-1 1-2,0-1-1,-1 1-1,-1-2-3,2 0-1,0-1-1,2-1-3,0-2 0,0-3 0,0-3 0,0-2 1,1-3-8,2-1-19,2 0-17,2-2-18,1-1-6,1-2 7,1-3 6,2 0 6,-1-4 7,-1-2 3,-1-4 5,0-2 4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39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54825 25795 502,'-15'-13'38,"2"4"7,2 6 5,3 5 8,0 3-3,0 3-10,0 3-10,0 4-10,-1 3-5,-3 7 1,-3 5 2,-3 6 0,-2 4-2,1-1-4,-1 0-5,0 0-4,2 0-7,1 0-7,2 1-8,3-1-7,1-3-9,2-6-7,2-5-8,3-7-7,1-5-3,3-6 3,4-6 1,2-6 3,2-3 4,-2 0 6,-1 0 6,0 1 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21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25000 40350 540,'50'-68'77,"0"17"-8,0 15-7,0 16-9,4 10-6,10 7-5,10 6-6,9 7-6,1 5-7,-6 7-8,-6 6-10,-6 7-8,-7-1-11,-6-6-14,-6-6-13,-6-6-14,-6-4-7,-2 1-1,-3-1-1,-3 1-1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39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55250 26056 469,'14'-22'5,"-3"3"11,-3 3 9,-2 3 11,-1 3 6,2 4 2,1 4 2,3 4 3,0 4-3,0 4-7,-2 3-7,-1 5-7,0 3-5,-2 3 0,-1 3-1,0 3-1,-2 2-2,-1 2-3,0 2-2,-1 3-5,-3 0-4,-2 0-6,-4 0-8,-2 0-6,-1-2-9,3-4-10,1-4-11,2-3-10,0-5-1,0-3 8,-1-4 7,-1-4 9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0"/>
    </inkml:context>
    <inkml:brush xml:id="br0">
      <inkml:brushProperty name="width" value="0.03049" units="cm"/>
      <inkml:brushProperty name="height" value="0.03049" units="cm"/>
      <inkml:brushProperty name="color" value="#00BFF3"/>
    </inkml:brush>
  </inkml:definitions>
  <inkml:trace contextRef="#ctx0" brushRef="#br0">54827 27011 721,'-6'-8'10,"2"2"18,4 1 20,3 0 18,4 1-1,9 1-23,8-2-23,7 2-22,2-2-14,-6 0-4,-3-1-4,-6-2-5,-3 1-5,-1 1-7,-1 0-6,0 2-8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0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56313 25681 505,'30'-7'71,"0"1"-18,-1 0-18,-1 2-18,-1 0-11,1 2-5,-1 0-4,1 2-4,-4 0-2,-4 2-1,-4 0-1,-6 2 1,-3 0 0,-2 2 2,-3 0 3,0 1 1,-3 1 5,-1 2 3,0 0 5,-1 1 3,-1 2 5,0 0 3,0 1 5,0 1 2,0 1 3,0 0 0,0-1-1,1 1 0,-1 1-2,2 1-4,0 3-3,2 1-5,0 1-2,0-1-1,0-1-2,0-1-2,0 2-1,0 3-1,0 4-1,0 5-1,0 0-1,0 0-1,0-1-2,0-1 0,-1-2 0,0-1-1,-2-3 1,0-1-1,-2-2-1,0-1 1,-1-1-2,-2-1 0,-2-1-1,-3-1-4,-5-1-4,-3-1-2,-3-2-5,-1-4-7,-1-5-5,-1-2-7,1-5-3,3-2-4,3-4-3,3-2-2,2-3 0,2-1 5,3-3 5,1-1 5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0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57600 26647 648,'8'-8'95,"2"2"-21,0 1-19,1 0-21,4 2-11,5 0-4,7 2-3,5 1-3,3-1-4,1-1-2,-1 0-3,0-1-1,-1-1-5,-3 2-4,-3 0-4,-3 2-6,-3 0-6,-3 2-12,-3 0-10,-2 2-11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0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58524 26018 498,'-9'-8'3,"0"1"7,-1-1 5,-1 0 7,0 2 9,2 6 13,2 4 12,2 6 12,1 4 0,0 5-14,0 5-13,1 5-13,-1 4-9,0 2-3,0 4-3,0 3-3,-1 3-7,0 4-7,-1 3-9,-2 5-8,2-1-10,1-6-11,2-6-11,2-5-12,0-8-2,0-6 4,-2-7 5,0-6 5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1"/>
    </inkml:context>
    <inkml:brush xml:id="br0">
      <inkml:brushProperty name="width" value="0.04751" units="cm"/>
      <inkml:brushProperty name="height" value="0.04751" units="cm"/>
      <inkml:brushProperty name="color" value="#00BFF3"/>
    </inkml:brush>
  </inkml:definitions>
  <inkml:trace contextRef="#ctx0" brushRef="#br0">59920 25759 463,'-2'-15'7,"0"4"15,-3 3 14,-2 3 15,-3 2 4,-4 3-10,-3 4-8,-5 2-8,0 2-10,1 2-9,2 0-10,3 2-9,1-2-6,2 1 0,2-2 0,3 0 0,1-1 0,2 1 3,2 2 3,2 0 2,1 1 3,2 1 2,0 1 2,2 2 2,0-1 5,0 1 7,-1 0 8,2-1 7,-2 3 3,-1 4-2,0 3-2,-2 4-2,-1 3-2,-2 1-1,-2 1-2,-1 0-1,-1 2-2,2-1-3,2 0-2,2 0-2,1-2-5,0-5-3,0-5-6,0-5-4,1-4-11,4-2-13,2-4-16,4-3-14,0-2-4,1-4 11,0-2 9,0-3 9,-1-3 3,1 0-3,0-2-3,0 0-3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1"/>
    </inkml:context>
    <inkml:brush xml:id="br0">
      <inkml:brushProperty name="width" value="0.05048" units="cm"/>
      <inkml:brushProperty name="height" value="0.05048" units="cm"/>
      <inkml:brushProperty name="color" value="#00BFF3"/>
    </inkml:brush>
  </inkml:definitions>
  <inkml:trace contextRef="#ctx0" brushRef="#br0">60960 26331 435,'-2'-13'9,"-2"3"18,-4 4 17,-2 4 18,-1 5 8,2 6-4,3 5-4,1 7-2,1 2-8,0 1-10,0-1-11,0 1-11,0 1-8,0 5-6,0 3-5,1 4-5,-2 2-3,2-2 1,-1 0 0,0-1 0,0-3-6,2-3-15,0-5-14,2-3-14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1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61150 26110 528,'8'-16'0,"0"2"0,0 1 0,-1 1 0,1 1 5,-2 2 9,-1 2 10,0 2 10,0 1 3,3 1-2,4-1-2,2 0-2,1 0 0,-1 2 1,0 0 3,-2 2 2,-2 2-3,-2 6-8,-4 4-6,-2 5-9,-5 4-3,-2 1 0,-5 2-1,-4 3-1,-2-1-2,-1-1-7,-2-3-5,1-1-7,2-3-5,8-5-8,8-3-7,8-4-7,4-3 2,3 0 13,2-2 13,2 0 11,0-1 7,-1 0 2,-1 0 0,-1 0 2,-3 2 4,-6 6 5,-6 4 7,-6 5 7,-4 3-2,-4 1-7,-2 1-10,-3 1-7,-2 1-8,1-1-8,-1 1-7,1-1-7,0-2-3,2-3 5,2-4 4,3-4 4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2"/>
    </inkml:context>
    <inkml:brush xml:id="br0">
      <inkml:brushProperty name="width" value="0.05067" units="cm"/>
      <inkml:brushProperty name="height" value="0.05067" units="cm"/>
      <inkml:brushProperty name="color" value="#00BFF3"/>
    </inkml:brush>
  </inkml:definitions>
  <inkml:trace contextRef="#ctx0" brushRef="#br0">62142 25531 434,'30'-13'4,"-5"3"9,-3 4 9,-5 4 8,-1 2 3,0 0-6,-1 0-5,1 0-5,-2 0-3,-1 2-3,-2 0-2,-2 2-2,-2 1 1,-2 5 4,-3 4 3,0 4 5,-3 1 3,-1 1 3,0-1 3,-1 1 2,-1 1 1,2 1-4,0 3-3,2 1-3,0 1-3,0-1-3,0-1-3,0-1-3,0-1-1,0 1-3,0-1-3,0 1-1,0 1-1,2 5 0,0 3 0,2 4 1,-1 0 0,-1-5-2,0-6 0,-1-3-2,-3-2-1,-2 3-2,-4 2-2,-2 5-1,-4-2-3,-5-2-3,-5-3-4,-5-3-3,-3-3-1,-1-2 2,-1-4 3,0-3 2,1-2-8,7 0-22,5-2-20,7 0-21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3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63766 23881 570,'-12'0'9,"8"-2"17,8-1 18,8 0 18,3 0 2,1 0-11,0 2-12,-1 1-11,3-1-9,5-1-3,5 0-4,5-1-4,1-1-1,-1 2-1,-3 0 2,-2 2-1,-2 1-8,-3 2-16,-3 2-18,-2 2-17,-4 0-9,-3 1-4,-3 0-3,-2 0-3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2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26700 39250 508,'4'-90'80,"10"23"-6,10 22-7,9 22-7,10 10-8,14 1-6,11-1-7,14 1-7,3 2-8,-2 7-11,-3 6-9,-3 7-9,-9 5-10,-11 7-6,-14 6-9,-11 7-6,-12 4-6,-9 3-2,-10 3-4,-8 4-3,-8-4 2,-2-9 8,-3-10 7,-3-8 7,-1-4 3,4 3 0,3 3 0,3 4-1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3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63805 24789 600,'-13'0'39,"6"-2"2,6 0 1,6-1 2,6-1 0,5 0-3,7 0-4,5 0-3,4 1-5,-1 2-6,1 2-8,-1 2-6,0 1-7,1 0-9,-1 0-6,0 0-9,1 0-4,1 1-3,1 2-2,1 0-3,-3 0-5,-6-2-6,-5-3-8,-6 0-6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4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68133 21808 557,'6'-16'-1,"-1"0"-2,-2 1-2,-2-1-2,0 3 11,0 4 22,2 6 24,0 5 22,0 4 6,0 7-14,-2 5-12,0 7-13,-2 4-10,0 5-8,-2 3-6,0 4-7,-1 2-10,0 0-13,0 0-13,0 0-14,1-3-7,1-6 1,0-5-1,2-7-1,-1-3 3,0-3 1,-2-1 3,0-2 3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4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66405 24230 569,'-14'-1'-4,"3"0"-6,2-2-7,4 0-7,2-1 11,2 0 29,2 0 30,2 0 28,2 1 8,4 0-14,2 2-16,3 0-15,2 1-9,1-2-4,2 0-4,0-1-5,0-1-2,-1 2-3,-1 0-3,-1 2-2,-1 0-3,0 0-5,-2 0-3,-1 0-4,0 0-2,0 0 2,-1 0 0,1 0 2,1 0 0,3 0 0,4 0 1,2 0 0,3 0-1,5 0-2,3 0-2,4 0-2,4 0-2,2 0-2,4 0-3,2 0-2,2 0-3,-2 0-5,0 0-6,-2 0-5,-2 0 1,-3 0 4,-5 0 5,-4 0 5,-5-1 5,-7 0 4,-7-2 4,-6 0 5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6"/>
    </inkml:context>
    <inkml:brush xml:id="br0">
      <inkml:brushProperty name="width" value="0.02848" units="cm"/>
      <inkml:brushProperty name="height" value="0.02848" units="cm"/>
      <inkml:brushProperty name="color" value="#00BFF3"/>
    </inkml:brush>
  </inkml:definitions>
  <inkml:trace contextRef="#ctx0" brushRef="#br0">69195 24100 772,'-13'0'5,"4"2"10,6 0 11,5 2 9,4-1 3,5-1-7,5 0-5,5-1-7,5-1-4,5 0-5,5 0-4,5 0-4,3 0-4,4 0 0,2 0-2,4 0-2,-1 0-3,-1 1-4,-2 2-5,-2 0-4,-3 2-3,-3 2-1,-5 2 0,-4 2 0,-5-1 1,-7-1 4,-7-2 4,-6-2 4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7"/>
    </inkml:context>
    <inkml:brush xml:id="br0">
      <inkml:brushProperty name="width" value="0.05193" units="cm"/>
      <inkml:brushProperty name="height" value="0.05193" units="cm"/>
      <inkml:brushProperty name="color" value="#00BFF3"/>
    </inkml:brush>
  </inkml:definitions>
  <inkml:trace contextRef="#ctx0" brushRef="#br0">66743 25328 423,'0'-22'58,"2"2"-12,0 5-12,2 1-12,-1 2-7,-1 1-2,0-1-3,-1 0-2,-1 1-1,2 1 1,0 0-1,1 2 1,0 0 0,-4 1 0,-2-1-2,-3 0 1,-3 0-2,0 0-1,-2 0-2,0 1-1,-1 0 0,1 2 2,-1 2 4,0 2 2,3 0-3,6 0-9,6-2-8,6 0-10,2-1-4,0 0-3,-2 0-3,-1 1-1,0 0 13,-2 3 30,-1 4 31,0 2 29,-2 4 7,-2 4-13,-2 3-14,-2 5-14,0 2-10,0 1-5,2 1-4,0 1-6,1 1-4,-2 2-6,-1 3-6,0 1-5,-2 3-6,-2 2-7,-1 4-6,-3 2-8,0 3-1,0 2 3,2 2 3,1 2 2,1-3 0,2-6-3,2-8-3,2-6-4,0-6-1,0-5-2,-2-5-1,0-4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7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67227 26116 610,'-10'-1'11,"10"-1"21,12 0 22,10-1 22,7-1 2,2 2-18,4 0-18,3 2-18,0 0-14,-2 2-8,-1 0-8,-3 2-8,-2-1-8,-3-1-5,-3 0-6,-3-1-6,-3-1-3,-1 0-3,-2 0-2,-2 0-3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7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68074 25514 501,'-22'-14'0,"5"2"0,3 4 0,4 3 0,3 5 12,0 8 25,2 7 23,1 9 25,-1 4 2,0 1-19,-2 0-18,0 2-19,0 1-10,0 1-3,2 1-3,1 1-2,0-1-11,0 0-20,0-1-18,0-1-20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8"/>
    </inkml:context>
    <inkml:brush xml:id="br0">
      <inkml:brushProperty name="width" value="0.05408" units="cm"/>
      <inkml:brushProperty name="height" value="0.05408" units="cm"/>
      <inkml:brushProperty name="color" value="#00BFF3"/>
    </inkml:brush>
  </inkml:definitions>
  <inkml:trace contextRef="#ctx0" brushRef="#br0">69292 25419 406,'0'-37'0,"0"6"0,0 4 0,0 5 0,0 4 7,0 2 12,0 4 13,0 3 13,-1 1 4,-1 0-5,0 0-6,-1 1-4,-3 0-5,-2 2-4,-3 2-4,-3 2-4,-3 3-2,0 6-2,-1 4-1,-1 5 0,-1 4-2,1 1 0,-1 2-1,1 3-1,1-1-1,2-1-1,4-3 0,3-1-1,5-2-6,8-3-11,8-1-10,7-2-12,5-3-4,-1-3 1,1-2 0,-1-4 2,0-1 2,-3-2 5,-1 0 4,-2-2 5,-5 4 17,-5 8 32,-6 8 31,-6 7 31,-3 9 5,-2 7-24,0 8-22,-1 8-23,-1 8-17,1 9-13,-1 8-12,0 10-11,0 2-13,-1-2-14,-2-4-12,0-2-14,1-8-2,1-15 9,2-13 8,2-13 8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8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71400 24063 588,'1'-15'7,"4"2"15,2 2 15,3 3 14,3 1 4,2 2-5,1 2-7,3 2-5,2 1-7,5 0-6,3 0-6,5 0-7,-1 1-3,-2 2-3,-3 2-2,-3 2-2,-3 1-10,-3 3-20,-3 2-20,-2 2-18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8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71377 24774 595,'-10'-1'61,"10"0"2,12-2 1,10 0 4,7 0-8,4 2-15,4 2-16,5 2-14,1 2-18,0 2-17,0 1-18,0 3-18,-3 0-5,-4-1 10,-5 0 8,-5-2 9,-5-1 3,-3 0-1,-4-2-2,-4 0-2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22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26950 39750 421,'-46'4'94,"10"10"-10,10 10-9,9 9-10,6 9-11,3 9-10,3 10-11,4 10-11,-3 8-8,-5 10-2,-7 10-4,-5 9-4,-4 1-2,0-6-2,0-6-4,0-6-2,17-27-9,34-47-15,35-47-16,35-46-15,13-24-4,-6 0 11,-6 0 9,-6 0 10,-10 7 10,-12 17 10,-13 15 9,-12 16 11,-9 12 10,-2 9 14,-3 10 12,-3 10 14,-12 13 1,-18 19-9,-19 19-11,-18 19-8,-12 9-10,-3 0-7,-3 0-9,-2 0-7,0-4-6,7-5-3,6-7-3,7-5-3,16-8-1,29-5 1,28-7 0,28-5 2,12-8 1,-3-5 6,-3-7 4,-2-5 4,-8 0 3,-8 10 4,-10 10 3,-9 9 2,-16 4 0,-22 1-4,-22-1-4,-21 1-3,-14 4-4,-2 9-3,-3 10-2,-3 10-3,-6 2-2,-5-3 1,-7-3 0,-5-2 0,-3-5 2,4-2 3,3-3 3,3-3 4,4-6 5,7-5 9,6-7 8,7-5 9,16-6 8,29-3 7,28-3 6,28-2 8,23-9-3,19-12-11,19-13-11,19-12-10,10-7-10,4 1-5,3-1-5,3 1-7,1 2-4,1 7-5,-1 6-5,1 7-4,-4 7-6,-6 9-7,-6 10-8,-6 10-8,-15 2-5,-21-3-3,-22-3-3,-22-2-4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9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74616 22028 452,'-7'-22'5,"2"3"9,2 3 11,2 3 10,2 5 10,2 8 11,2 8 10,2 7 11,0 8-2,-1 5-15,-1 6-15,0 7-15,-2 3-16,0 2-16,-2 2-18,0 2-17,-1 1-10,0 0-2,0-1-4,0 1-1,-1-5-2,0-10-1,-2-9 1,0-10-1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9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73443 24713 508,'-7'-8'0,"0"2"0,2 1 0,1 0 0,1 1 9,3 0 21,4 0 18,2 1 21,7-1 4,9 2-12,11 0-10,9 2-11,6-1-8,4-1-5,2 0-6,4-1-5,1-1-6,3 2-6,2 0-4,2 2-7,-1 0-7,-3 2-10,-3 0-10,-2 2-9,-7 1-8,-8 1-6,-9 3-6,-9 2-5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49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74193 25650 490,'-22'1'12,"6"4"23,5 2 24,5 3 23,2 4 4,2 2-17,0 3-15,2 3-17,-1 3-11,0 3-5,-2 3-5,0 2-6,-1 3-8,0-1-9,0 0-10,0 0-10,0 0-2,1-1 4,-2-1 4,2-1 5,-1-4-8,0-4-19,0-5-19,0-4-20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1:50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75563 26043 472,'-15'43'155,"2"-6"-37,2-7-35,3-7-36,1-4-20,2-1-5,2-1-5,2-1-5,2-1-2,2 0 1,2-2-1,2-1 0,1-1-5,3-2-7,2-3-8,2-1-8,1-2-6,3-4-4,1-2-3,3-3-4,0-3 1,-1-2 4,-1-2 4,-1-1 5,-2-3 6,-3-2 6,-2-1 6,-4-3 6,-2 1 3,-2 1 0,-3 3-2,0 1-1,-5 2 1,-2 1-1,-5 1 1,-4 0 0,-3 2 1,-1 1-1,-3 0 1,-1 2-1,-2 2-4,-1 2-12,-1 4-10,-1 3-12,1 0-6,5 1-5,3 0-2,5 0-4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6"/>
    </inkml:context>
    <inkml:brush xml:id="br0">
      <inkml:brushProperty name="width" value="0.06613" units="cm"/>
      <inkml:brushProperty name="height" value="0.06613" units="cm"/>
      <inkml:brushProperty name="color" value="#F2395B"/>
    </inkml:brush>
  </inkml:definitions>
  <inkml:trace contextRef="#ctx0" brushRef="#br0">83457 31116 332,'-29'-1'0,"6"-1"0,7 0 0,5-1 0,0-1 4,-5 2 5,-7 0 8,-5 2 6,2 0 9,10 0 11,12 0 10,11 0 11,6 0 0,3 0-11,3 0-11,3 0-11,3 0-7,1 2-3,2 0-4,3 2-2,1-1-3,2-1 0,3 0-2,1-1-1,2-1 0,2 0 0,2 0-1,2 0 1,2 0-1,0 0-1,2 0 0,0 0-2,0 0 0,-2 0-2,-2 0 0,-1 0-2,-3 0 0,2 0-2,-1 0 0,0 0-2,-1 0 0,-2 0 1,-2 0 0,-1 0 0,0 0 1,6 0 1,4 0 1,6 0 0,0 0 1,-2 0 1,-4 0 0,-2 0 2,-3 0 0,-2 1 0,-2 2-1,-1 0 0,-2 0-1,0 0 1,0-2 0,1 0-1,0-1 0,0 0-1,2 0-2,1 0-1,-1 0 0,0 0-1,-1 0 0,-1 0 1,-1 0-1,2 0 1,1 0 0,1 0 0,0 0 0,0 0 0,0 0-1,0 0 0,1 0 0,1 0-1,0 0 0,2 0-1,0 0 0,0 0 1,0 0 0,0 0 0,1 0 0,2 0 1,2 0-1,3 0 0,-1 0 0,2 2 0,-2 0 0,1 2-1,0 0 0,0 0 1,0-1 0,0 1 1,-1-1 0,0 0 0,-1-1 1,-2-2-1,0 0 1,0 2 0,0 0 0,0 2-1,-1-1 1,-2 0-2,-2-2 0,-1 0-1,-2-1-1,0 0 0,0 0 1,1 0-1,-3 0 1,0 0-1,-3 0 1,-1 0 0,-2 0 0,0 0-1,1 0 0,-1 0-1,-2-1-3,-3 0-6,-5-2-8,-3 0-5,-6-1-6,-6 0-5,-8 0-5,-6 0-4,-5 0 0,-2 1 4,-1-1 5,-3 0 4,0 0 4,3 0 1,1 0 3,3 0 2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6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82505 27763 473,'-14'-15'8,"2"4"14,4 3 14,3 3 15,2 4 4,2 7-7,2 7-7,2 8-7,1 4-4,0 2-2,0 4-2,0 3-2,-1 2-1,-1 3-3,0 1-2,-2 2-3,0 2-2,0 2-1,0 2-2,0 2-2,0 1-4,0 0-4,0 0-5,0 0-5,0-2-3,-2-1 2,0-2 0,-1-1 1,-1-5-4,2-6-10,0-6-8,2-5-9,1-6-5,2-3 1,2-4-1,1-4 1,2-3 1,0-2 1,0-2 1,0-2 2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7"/>
    </inkml:context>
    <inkml:brush xml:id="br0">
      <inkml:brushProperty name="width" value="0.05952" units="cm"/>
      <inkml:brushProperty name="height" value="0.05952" units="cm"/>
      <inkml:brushProperty name="color" value="#F2395B"/>
    </inkml:brush>
  </inkml:definitions>
  <inkml:trace contextRef="#ctx0" brushRef="#br0">84550 27007 369,'2'-15'6,"6"2"11,4 2 12,5 3 12,5 1 2,3 2-8,4 2-8,5 2-8,6 1-3,10 0 0,10 0 2,9 0 1,5 0-1,-3 0 1,-1 0-1,-2 0-1,0 0 0,5 0-2,3 0-2,5 0-2,0 0-1,0 0-3,-1 0-1,-1 0-3,-2 0-1,-1 0 0,-3 0 1,-1 0-1,-3 0-1,-3 0-4,-3 0-5,-2 0-3,-3 0-2,1 2 3,0 0 1,0 2 1,-1-1 2,-1-1 1,0 0 0,-2-1 0,0-3 2,2 0 0,0-3 2,1-2 0,0-1 1,-2 2-1,-2 1 0,-2 0-1,-2 1 1,0 1-1,-2-1 1,0 0 0,-1 0 0,0 0 2,0 0 0,0 0 2,1 0 0,2 0-1,2 0 0,2 0-1,1 0 0,0 1-1,0-1 1,-1 0 0,0 0-1,-2 2 1,-2 0 0,-2 2-1,-2 0 1,-2 0 0,-2 0 1,-1 0 0,-4 1 0,-2 2 0,-3 2-1,-3 2 0,-2-1 0,-1-1 0,-1-2 0,-1-2-1,-2 0 1,-3 0 0,-3 2-1,-3 0 0,-1 2 2,0 2 4,0 1 3,-1 3 5,0 2 1,-4 2 0,-3 1 1,-2 3-1,-2 2 0,0 3 1,0 3-1,0 3 1,-1 1-1,0 2-1,-2 1-1,0 1-2,-1 1 0,0 0-2,0 2-2,0 1 0,1-1-3,1 0-3,0-2-2,2 0-5,0 0-2,2 3-2,0 1-3,1 2-3,2 2 0,0 2 1,1 2 1,2 2 0,-1-1-2,-2-2-7,-3-4-7,0-2-7,-4-3-5,-2-4-1,-4-2-2,-2-3-2,-1-5 2,1-5 4,0-6 6,2-6 4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8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92564 24587 498,'-14'-1'7,"2"-1"17,4 0 15,3-1 15,5-1 5,8 0-4,8 0-7,7 0-4,9-1-7,9-3-5,8-4-7,9-2-6,3 0-5,-4 1 0,-4 2-2,-4 2-1,-4 3-4,-6 2-6,-4 4-8,-5 3-6,-5 1-9,-5 1-8,-5 1-11,-4 2-9,-5 0-7,-3 1-4,-2 2-3,-4 0-4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8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93493 24900 442,'-15'7'4,"2"-2"10,2-3 9,3 0 9,1 0 7,2 7 7,2 6 6,2 6 6,1 3-1,0 2-9,0 3-7,0 1-9,0 3-5,0 3-3,0 2-2,0 4-4,-1 3-4,-2 2-8,-2 3-6,-2 4-7,0 4-11,0 5-12,2 7-13,1 5-13,0-4-2,2-14 7,0-16 7,2-14 8,-1-8 2,0-1-6,-2-1-4,0 0-5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9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94838 24544 462,'-6'-15'7,"4"0"12,4 2 14,4 1 13,4 1 1,5 2-10,5 3-10,6 1-11,0 1-6,0 2-4,-1 0-2,-1 2-3,-2 0-1,-3 2 2,-3 0 2,-2 2 2,-6 2 6,-8 7 8,-8 6 8,-8 5 9,-5 4 1,-1-1-6,-2 0-6,-3 1-6,0-1-5,1 1-1,1-1-1,1 0-3,0 2-3,-3 1-6,-1 2-7,-2 3-6,-1-1-6,3-2-7,1-2-7,3-1-6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2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16350 46600 399,'-27'-22'78,"-3"6"-11,-3 7-12,-2 6-10,-5 3-9,-2 0-7,-3 0-6,-3 0-7,-7 7-3,-9 17-2,-10 15-1,-8 16-1,-4 9-1,3 3-2,3 3 0,4 4-2,5-1 0,10-3 1,10-3 1,9-2 0,7-3 2,7 1-1,6-1 0,7 1 1,7-4-1,9-6-2,10-6 0,10-6-3,8-4 0,10 1-2,10-1-1,9 1-2,4-3 1,1-2 1,-1-3 0,1-3 2,-1-2 0,1 0-1,-1 0-1,1 0-1,-3 0 0,-2 0 2,-3 0 2,-3 0 1,-6 1 2,-5 4 0,-7 3 2,-5 3 1,-6 3 0,-3 3 0,-3 3 0,-2 4 1,-8 5-1,-8 10 1,-10 10 0,-9 9 0,-9-2-1,-5-12-1,-7-13-2,-5-12-1,-6-7-3,-3 1-1,-3-1-2,-2 1-2,-6-4-2,-6-6-2,-6-6-2,-6-6-1,-2-6-3,3-2-3,3-3-2,4-3-4,2-7-1,4-9 1,3-10-1,3-8 0,9-12-4,16-12-7,15-13-7,17-12-9,8 1-1,4 16 1,3 15 3,3 17 2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9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95500 25579 496,'14'0'0,"-3"-2"0,-2 0 0,-4-1 0,0 1 12,0 5 26,1 6 24,2 4 25,-1 3 3,-1-1-16,0 1-19,-2 0-16,0 0-14,0 1-10,0 1-8,0 1-11,-1 1-5,-2 1-2,-2 1-2,-2 1-2,-2 0-7,0-1-13,-1-1-13,-2 0-13,1-5-5,-1-3 4,0-6 3,0-4 3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9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96150 25597 605,'8'-8'0,"0"0"0,-1 0 0,1 1 0,0 0 8,2 2 18,0 2 16,1 2 17,2 2 4,0 2-11,1 2-9,1 2-10,0 1-8,-3 3-5,-1 2-6,-2 1-5,-2 2-10,-2 0-18,-3-1-16,0 1-18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19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97650 23197 631,'1'-14'4,"2"2"9,2 4 9,2 3 9,1 1 5,3 2 4,2 0 4,1 2 2,2 1-2,-2 4-9,-1 2-8,-1 4-8,-1 1-12,-2 1-11,-3 1-12,-1 1-12,-3 2-6,-6 1-2,-4 3 0,-5 2 0,-3 0 0,-1-2 5,-2 0 3,1 0 3,0-3 1,2-3-2,4-3-4,3-2-2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0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96895 24003 484,'-9'-2'5,"12"-4"8,13-4 10,13-3 8,6-3 2,1 1-9,-1-1-7,0 0-9,-1 2-4,-5 3-1,-4 3-2,-3 2-2,-6 4-2,-8 4-3,-8 4-5,-8 4-2,-4 1-1,0-1 2,0 0 3,1-2 3,-1 0 3,0 0 5,0-1 4,1 1 5,-1 1 4,2 4 3,1 2 3,1 3 4,0 2 0,0 1-1,0 1-2,0 1-1,0 1-2,1-1-1,-1 1-4,0-1-1,1-1-3,2-3-4,2-3-2,2-2-4,1-6-8,2-8-15,1-8-16,0-8-14,1-3-3,2 1 8,0 1 8,2 1 9,-2 1 8,-1 2 5,-2 2 6,-2 3 7,-4 1 5,-8 4 4,-6 2 5,-7 4 4,-4 2 1,-1 5-2,0 4-2,-2 4-1,1 0-2,5-3 1,3-3-1,5-2 0,6-3 0,8-1 0,9-1-2,10 0 1,8-5-2,10-6-1,10-7-1,10-7-2,5-3-2,0 3 0,-1 1 0,1 3-2,-4 1 2,-8 4 3,-8 3 3,-7 2 3,-10 5 2,-9 4 0,-10 5 1,-10 6 0,-7 3-1,-5 1-6,-5 3-4,-5 1-5,-2 2-5,-1-1-5,1 1-6,0-1-6,0 0-1,1-1 2,1-1 2,1-1 2,1-1 3,3-3 4,1-1 3,3-2 4,1-2 3,1-1 4,0 0 4,2-2 4,2-1 5,3 0 4,3-2 6,2 0 5,7-3 2,10-1 0,10-2 0,9-1 1,6-4-3,2-2-7,2-3-7,3-4-6,-2 0-4,-2 1-1,-3 1 0,-3 1-2,-5 1 2,-4 4 2,-5 2 2,-4 4 2,-6 3 8,-7 6 13,-4 4 12,-7 5 13,-4 2 0,0-1-10,-1-1-10,-1 0-12,-3-1-7,-5 3-7,-5 2-7,-5 1-5,-3 1-11,-1-1-11,0-1-14,-2-1-12,1-2-5,3-3 1,4-2 3,2-4 2,3-2 4,5-2 3,3-3 5,5 0 4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0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96827 25477 524,'-6'-6'11,"2"2"19,4 4 21,3 3 21,3 2 4,5 5-12,5 4-11,5 3-12,5 4-10,3 3-8,4 3-7,5 3-9,3 1-9,6 1-14,4-1-13,6 0-14,-4-2-2,-9-5 8,-10-5 8,-9-5 9,-6-3-4,-1-2-12,-1-2-14,0-2-13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99400 26075 333,'49'20'167,"16"14"-1,16 15 1,16 15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1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100191 24345 471,'-8'-7'6,"2"0"10,1 2 11,0 1 11,2 2 6,0 5 1,2 6 2,0 4 1,1 6-2,-2 5-6,0 6-7,-1 7-5,-1 3-5,0 2-2,0 2-3,0 2-3,-1 1-2,0 0-3,-1 0-3,-1 0-3,-1 0-5,0 0-6,0 0-6,0 0-5,1-1-7,1 0-8,0-2-7,2 0-8,0-5-1,2-8 5,0-7 4,2-8 6,0-6 0,0 1-3,0-2-4,0 0-2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2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100600 25224 568,'-3'-11'11,"-5"10"22,-7 10 23,-6 10 23,-2 4 2,-1 0-17,1 1-16,-1-1-16,1 0-14,-1-1-9,1-1-9,-1-1-9,2-2-5,3-2-1,3-4 1,3-3 0,3-1 1,6 2 3,4 0 3,6 1 4,5 0 2,7-2 2,7-2 1,7-2 3,3-2-2,1 1-2,-1 0-4,0 0-3,0 0-1,-1 0 2,-1 0 0,-2 0 2,-2-1-7,-5-1-15,-5 0-16,-4-1-14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2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101477 24916 503,'-4'-7'19,"6"2"10,8 2 12,6 2 11,4 1 1,1 2-9,1 0-9,1 2-9,-1 0-9,-3 0-8,-3-1-7,-2 1-9,-4 1-4,-1 0 0,-2 1 0,-2 2-1,-2 0 1,-2 2 2,-2 0 2,-2 1 1,-3 2 5,-4 1 7,-4 3 7,-3 2 8,-4 1 2,-1 1-1,-3 1-1,-1 1-2,-3 0-2,-1 1-1,-2-1-3,-2 1-1,0-1-3,3-1-7,3-1-5,3-1-5,3-2-7,5-3-5,3-3-7,4-2-6,7-6-7,8-5-8,9-5-8,10-7-8,3-3 1,0 1 13,1-1 11,-1 0 12,-1 2 8,-5 3 6,-3 3 5,-4 2 6,-4 2 6,-1 0 8,-2 0 8,-2 1 8,-1 0 5,2 3 5,0 4 3,1 2 3,1 4 4,0 2 1,0 3 1,0 3 3,0 2-4,-1-1-8,1 1-8,0 0-8,-1 0-8,-2 2-7,-2 3-9,-2 1-6,-3 1-4,-2-1 3,-4-1 3,-2-1 3,-2-2-7,-1-5-18,-2-3-16,0-4-17,1-5-7,1-2 4,2-6 3,2-2 4,3-4 5,1 0 7,2-1 7,2-1 8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3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102550 26166 618,'8'-7'0,"2"2"0,0 2 0,1 2 0,1 1 6,0 0 12,-1 0 11,1 0 12,-1 1 4,-1 4-3,0 2-5,-2 3-3,0 2-3,-2 0-4,-1-1-3,0 1-4,-2 0-4,-1 0-7,0-1-6,-1 1-8,-2-1-15,-1 1-23,0 0-24,-1 0-23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1"/>
    </inkml:context>
    <inkml:brush xml:id="br0">
      <inkml:brushProperty name="width" value="0.05328" units="cm"/>
      <inkml:brushProperty name="height" value="0.05328" units="cm"/>
      <inkml:brushProperty name="color" value="#00BFF3"/>
    </inkml:brush>
  </inkml:definitions>
  <inkml:trace contextRef="#ctx0" brushRef="#br0">53150 950 412,'50'-46'20,"0"10"-7,0 10-7,0 9-6,1 4-2,4 1 1,3-1 2,3 1 1,6-3 0,9-2-4,10-3-5,10-3-3,-3 2-1,-11 10 0,-14 10 2,-11 9 0,-11 6 3,-5 3 3,-7 3 4,-5 4 3,-8 2 4,-5 4 4,-7 3 5,-5 3 3,-4 1 5,0 1 1,0-1 2,0 1 3,0 2 1,0 7 0,0 6-1,0 7 0,0 5-2,0 7-3,0 6-3,0 7-3,0 4-1,0 3 0,0 3 1,0 4 0,-2 2-1,-3 4-1,-3 3-2,-2 3-2,-1 3-1,3 3-2,3 3-2,4 4-1,1 1-1,0 0 0,0 0-1,0 0 0,1-4-2,4-5-2,3-7-1,3-5-3,-1-11-1,-2-11-1,-3-14-2,-3-11 0,-9-11-2,-11-5-4,-14-7-2,-11-5-3,-7-12-1,0-16-1,0-15-1,0-15 0,-7-23-3,-11-28-8,-14-28-8,-11-27-7,-3-11 1,10 10 6,10 10 8,9 9 7,7 9 1,7 9-7,6 10-5,7 10-6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3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18700 45650 494,'53'-19'151,"6"13"-34,7 12-33,6 13-35,-1 7-18,-5 4-5,-7 3-5,-5 3-4,-6 1-7,-3 1-12,-3-1-9,-2 1-12,-8 1-8,-8 3-9,-10 3-7,-9 4-7,-13 2-3,-16 4 2,-15 3 4,-15 3 3,-4-4 4,9-8 6,10-10 6,10-9 6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6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101200 28100 492,'29'22'136,"-3"-3"-35,-5-3-35,-3-2-36,-3-2-27,-1 1-15,-1 1-16,-1 1-17,-4 1-7,-10 0 0,-8-1 0,-9 1 1,-6 0 5,-3-1 9,-3 1 10,-2 0 10,-1-2 6,3-3 3,3-3 3,3-2 3,2-2 3,-1 0 4,1-1 3,-1 2 3,4-2 8,7 1 10,6 0 10,8 0 11,6-1 2,7-2-3,7-2-5,7-2-4,6-2-4,3-2-4,4-1-5,4-3-4,0 0-4,-4 2-5,-4 2-5,-3 3-6,-5-1-7,-6 2-10,-4-1-12,-4 0-10,-6 1-4,-7 4 4,-4 2 4,-7 4 3,-5 1 4,-2-1 6,-3 1 6,-3 0 5,0 0 4,1 2-1,3 0 1,1 1 0,2 1 5,2 2 11,3 0 11,1 1 10,2 1 5,0 1 2,2 1 0,1 2 0,0 0-1,2 1-6,0 1-4,2 1-5,0 0-4,0-1-5,0-1-5,0-1-3,-2-2-6,0-1-3,-3-2-6,-2-2-4,-1-3-4,-2-1-4,0-2-3,-1-2-5,0-4-2,0-4-2,2-5-3,1-6-2,0-3 0,2-5 3,1-3 3,0-5 2,2 0 4,0 3 4,2 4 5,0 2 3,2 3 7,2 4 8,2 4 9,2 5 8,-1 2 3,-4 6-3,-4 2-2,-4 5-3,-3 2 1,-2 2 4,-2 0 3,-1 1 5,6-3-6,14-6-14,15-8-13,15-6-15,7-4-3,2 0 4,0 0 6,2 1 5,-2 1 4,-4 2 3,-4 4 3,-3 2 3,-6 2 3,-6 0 1,-5 0 2,-6 0 2,-7 3 0,-8 4-4,-8 5-3,-7 6-4,-5 1-4,-2 1-8,0-1-7,0 1-7,-2-1-5,-1 1-2,-1-1-2,-1 1-3,-1 1 2,-2 3 5,-3 3 6,-1 3 5,0 0 6,4-3 4,2-3 4,3-3 6,4-3 4,3-1 6,4-2 5,5-2 5,6-4 7,10-5 9,10-4 10,9-6 10,10-4-1,9-5-8,8-5-9,9-5-8,3-2-8,-2 3-6,-4 1-5,-3 3-5,-3 2-5,-6 5-2,-4 3-1,-5 4-3,-5 2-1,-5 2 1,-5 0 1,-5 2 0,-4 1 2,-4 4 4,-4 2 3,-4 4 3,-4 1 3,-2 3 1,-3 1 2,-3 3 2,-4 1-2,-4 1-2,-3 1-4,-4 1-2,-3 1-3,1-1-3,0 1-2,-1-1-1,1 0-6,0-3-7,-1-1-7,1-2-8,1-3-4,1-3-5,3-3-2,1-2-5,4-3 1,3-2 1,4-2 2,5-2 2,1-1 4,2 0 4,1 0 5,0 0 4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3:26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101050 30650 538,'22'0'75,"-3"2"-11,-3 0-10,-3 2-12,3 2-4,10 5-1,7 5 1,10 6 0,6 1-5,4 3-10,4 0-8,3 0-10,4 4-8,3 3-4,3 4-6,4 4-5,-6-1-6,-13-7-5,-13-7-6,-12-7-6,-7-4-5,-3-1-6,-1-1-6,-2 0-7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4:19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81838 8444 527,'-8'-8'2,"2"2"5,1 1 4,0 0 4,2 3 4,0 4 3,2 4 4,0 4 3,1 3-1,0 3-2,0 3-4,0 3-4,0 2-2,0 1-1,0 1-1,0 1-1,0 0-2,0-1-2,0-1 0,0-1-3,0-1 0,0-1 0,0-1 1,0-1 0,0 0 1,0 1-1,0 1 1,0 1-1,0 0-1,-2-1-2,0-1-4,-1-1-2,-1 1-2,2 0 2,0 0 0,2 3 1,0-1 1,0-2 0,0 0 1,0 0 0,0-1 1,0 1 0,0 1 0,0 1 1,0 0 0,0 1 1,0-1 1,0 1 0,-1-1 0,0 1 0,-2-1 0,0 1-1,0-1 0,0 1 0,1-1-1,2 1 0,0-1 0,0-1-1,0-1 1,0-1-1,-1 0 0,0-1 0,-2 1 0,0-1 1,0 0-1,0-1 0,2 0-1,0-2 0,1-1 0,-2-1 0,0-1 0,-1 0 1,-1-1-1,2 1 1,0 1-2,2 2 1,-1-1-1,0 1 0,-2 0 0,0-1-1,0 1 1,0 0 0,2-1 0,0 1 0,1 1 1,-2 1 0,0 3 0,-2 1 0,1 2-1,0-1 1,2 1-1,1-1 1,0 1-2,0-1 1,0 1-1,0-1 0,-1-1 0,-1-1 0,0-2 0,-1-2 1,-1-2-1,2 1 1,0 0-1,2-1-1,0 1 1,0 0 0,0-1 0,0 1 1,0 0 0,0-1 0,0 1 0,0 0 1,0-1-2,0-1 1,0-1-2,0-1 0,0 0-1,0 0 0,0-1 1,0 1-1,0 1 1,0 0 0,0 1 1,0 1 0,-1 1 0,0 0 1,-2-1-1,0 1 1,0 0-1,0-1 1,2 1 0,0 0 0,1-1-1,0 3 1,0 0 0,0 1 0,0 1 0,0 1 0,0 1-1,0 1 1,0 0-1,-2-1 0,0-1 1,-2-1-1,1 0 0,1 0 1,0-1-1,2 1 1,0-2 0,0 1 0,0-2-1,0-1 1,0 0 0,0-1 0,0 1 0,0 0 0,0-1 0,0-1-1,0-1-1,0 0-1,0-2 0,0 1 0,0 0 1,0 0 0,0-1 0,0 1 0,0 0-2,0 0 0,0 0 0,0 1 0,0 1 0,0 1 0,-1 1 1,-1-2 2,0-1 0,-1-1 2,-1 1 1,2 0 1,0 1 2,2 1 0,0 1 1,0-1-1,0 1-2,0 0 0,0-1-1,0 1-1,0 0-1,0-1 1,0 1-1,0 0-1,0-1 1,0 1-1,0 0 0,0 1 0,0 1 1,0 2-1,0-2 1,0-1 1,0-3-1,0-1 2,0 0-1,0 2 0,0 1 0,0 3 0,0-1-1,0-1 1,0-2-1,0-2 1,0-1 0,2 1-2,0 1 1,2 1-2,-1 0 1,-1 0 0,0-2 0,-1-1 0,-1 0 1,0 0 0,0-1 1,0 1 0,0 0 0,0 0-1,0-1 0,0 1-1,0 0 0,0 0 0,0-1 1,0 1 0,0 0 0,0 0-1,0-1 1,0 1 0,0 1-1,0 2 0,0 1-2,0 3 0,0-1 0,0-1 0,0-2 1,0-2 0,0-2 0,0 1-1,0 0-1,0 0-1,0 0 0,0 1 0,0 1 1,0 1 1,0 1 0,0 2 0,0 0 0,0 1 1,0 0 0,0-1 0,0-1 2,0-1 0,0 0 1,0 0-1,0-1-1,0 1 0,0 0-1,0 1 0,0 1 0,0 2 0,0-2-2,0 1 0,0-2 0,0-1-2,0 0 1,0-1 0,0 1 0,0 0 2,0-2-2,2-1 0,0-2 0,1-2-2,1-1-2,0 3-5,0 2-4,0 2-5,-1-1-4,0-1-2,-2-2-3,0-2-2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4:3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96060 14459 554,'-1'-15'6,"0"4"10,-2 3 11,0 3 11,-1 2 4,2 3-4,0 4-4,2 2-3,0 3-4,0 4-1,0 2-2,0 3-1,0 1-3,0 1-3,0 0-2,0-1-2,-1 1-3,0 1-1,-2 1-1,0 1-2,-2 2-2,0 1 0,-1 3 0,-1 1-2,-1 1 0,0 1-3,0-1-1,0 0-2,1-1-2,1-1-2,0-3-2,2-1-3,0-3-1,2-1-2,0-3-2,2-1-2,1-9-8,4-16-14,2-16-15,4-15-14,-1-5 0,1 6 13,-2 6 15,0 5 13,-2 5 10,-1 1 4,-1 3 4,0 1 6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4:35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96025 14338 562,'-6'-22'0,"1"3"-1,2 3 0,2 3-2,1 1 3,0 2 3,0 0 3,0 2 4,0 1 2,2-1 0,0 0 1,2 0 0,2 0 2,7 0 3,6 1 4,5-1 4,3 1 0,-3 2-1,-1 2-3,-3 2-1,-1 2-3,-3 2-1,-1 2-2,-2 2-1,-2 1-3,-3 1-2,-1 2-3,-2 0-2,-2 2-2,-2 3-1,-2 3-2,-2 3-1,-3 2-1,-3 1 0,-5 1-2,-4 1 0,-1-1-1,-1-1 1,0-3-1,1-1-1,-1-2 1,1-3 0,-1-1 0,1-2-1,0-3 1,4-1 1,3-2 0,3-2 1,5-3 1,8-2 2,7-3 2,9-4 2,5 0 2,3 1 1,3 0 2,3 2 1,0 1 2,0 2 0,-1 2 2,-1 2 0,-3 1 0,-5 2-1,-5 0-1,-5 1-1,-3 1-1,-2 2-1,-3 0 0,-1 2-2,-2 0 0,-4 1 0,-2 1-1,-3 1 1,-4 1-2,-2 0 0,-3-1-1,-3 1-1,-3 0-2,0 1-1,-1 1-3,0 2-2,-4 0-4,-1 2-8,-4 3-7,-3 2-7,-2 0-4,-1 0-1,0 1 0,-2-1-1,4-2-1,7-5-4,9-5-3,7-4-3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4:36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94885 19161 535,'-1'-15'7,"-1"4"13,0 3 15,-1 3 13,-2 3 5,-2 5-5,-2 6-4,-1 4-6,-3 5-3,0 3-5,-1 5-4,-1 3-5,-2 4-4,-2 5-2,-1 3-4,-3 4-3,-1 1-3,-1 0-2,-1-2-2,0 0-3,0-2-5,2-2-5,4-2-6,3-2-6,3-3-5,1-5-4,2-5-4,2-5-3,3-5-4,2-6-3,4-6-3,3-6-4,0-3 4,1-2 9,0 0 9,0-1 10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4:36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95400 19497 553,'8'-21'7,"0"7"11,0 5 12,-1 6 11,1 5 3,0 4-7,0 4-7,0 3-6,0 4-4,1 1 2,2 3-1,0 2 2,-1 1-2,-1 2-1,-2 3-1,-2 1-2,-1 2-3,0-1-1,0 0-3,0 1-1,-1-2-4,-1 0-4,0-1-2,-1-1-5,-1-1-4,0-1-7,0-1-5,0-1-6,-2-2-5,0-3-5,-3-3-4,-2-3-4,-1-2 0,0-2 7,1-2 7,-1-2 7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4:36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94800 20539 674,'1'-16'8,"2"2"9,2 1 9,2 1 8,3 1 5,5 1-3,5 0-1,5 2-1,5 0-4,7 1-5,5-1-5,6 0-5,3 0-8,0 2-14,-1 1-13,2 1-12,-6 0-11,-9 0-8,-8 0-8,-8 0-7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05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84228 1550 523,'-7'24'147,"2"1"-34,2 1-35,2 1-33,1 2-20,-2 2-4,-1 4-4,0 3-4,-1 3-4,1 6-3,-1 4-3,0 6-4,0 1-4,0-1-5,0-1-6,0 0-6,0-3-3,1-1-1,-1-2-1,0-1-2,0-6-2,2-6-5,0-7-4,2-7-5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05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84667 1883 632,'-9'-6'49,"0"4"-2,-1 4 0,-1 4 0,-2 3-5,0 3-9,-1 3-8,-1 4-10,-2 1-5,-2 1-2,-1 1-3,-2 1-3,-2 0-2,2-1-3,1-1-2,1-1-3,1-1-1,1 1 3,1 0 1,1-1 2,1-1 2,2-3-1,3-2 1,1-4 0,5-2 2,8 0 5,8-2 4,7 0 4,5-1 1,1 1-2,1 2-3,1 0-1,0 1-6,-1 2-6,-1 0-8,-1 1-8,-2 1-2,-1 0 1,-3-1 1,-1 1 3,-3-2-8,-1-2-14,-2-4-16,-2-2-14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3"/>
    </inkml:context>
    <inkml:brush xml:id="br0">
      <inkml:brushProperty name="width" value="0.05405" units="cm"/>
      <inkml:brushProperty name="height" value="0.05405" units="cm"/>
      <inkml:brushProperty name="color" value="#F2395B"/>
    </inkml:brush>
  </inkml:definitions>
  <inkml:trace contextRef="#ctx0" brushRef="#br0">18150 47300 407,'-27'23'0,"-3"-3"0,-3-3 0,-2-2 0,0-3 1,7 1 5,6-1 2,7 1 5,13-3 0,22-2-3,22-3-1,23-3-3,16-7 5,13-9 12,12-10 12,13-8 12,6-8 2,0-2-9,0-3-10,0-3-9,-8 1-6,-16 6-3,-15 7-4,-15 6-2,-25 15-4,-30 26-3,-32 24-4,-30 26-4,-17 10-1,1-3 1,-1-3 1,1-2 0,-3 0 3,-2 7 4,-3 6 4,-3 7 4,1 2 4,6 1 4,7-1 3,6 1 5,4-4-1,4-6-4,3-6-5,3-6-5,17-18-11,31-28-19,32-28-17,31-27-19,12-17-3,-6-3 11,-6-3 11,-6-2 11,-6 2 8,-2 9 6,-3 10 5,-3 10 4,-6 10 10,-5 13 11,-7 12 11,-5 13 11,-8 7 7,-5 4 0,-7 3 0,-5 3 0,-3 4-2,4 7-5,3 6-5,3 7-4,3-1-5,3-6-4,3-6-4,4-6-4,7-7-4,13-6-4,12-6-4,13-6-4,9-6-6,6-2-7,7-3-6,6-3-7,4-9-5,4-11-4,3-14-4,3-11-4,-5-7 0,-12 0 4,-13 0 3,-12 0 4,-13 3 1,-12 6-3,-13 7 0,-12 6-3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06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85887 1581 526,'-3'-13'6,"12"3"15,10 4 12,11 4 15,4 2-1,-2 0-14,-2 0-14,-1 0-14,-4 0-8,-3 0-3,-5 0-3,-3 0-3,-4 1-1,-2 2 3,-4 2 1,-2 2 2,-5 1 4,-2 3 5,-5 2 6,-4 2 5,-3 1 7,-1 1 7,-3 1 7,-1 1 7,-1 1 1,-1 1-6,1 1-5,-1 1-6,1 1-5,1 1-6,1 1-6,1 1-5,1 1-2,1 0 1,1 2 1,1 1 0,1-1-7,4-3-16,3-3-18,3-3-17,2-5-7,3-7 0,4-6 2,2-8 1,3-6 5,4-7 8,2-7 9,3-7 8,2-1 6,-1 2 6,1 3 4,-1 3 6,-1 3 4,-2 5 4,-4 3 3,-3 4 4,-1 3 6,0 2 7,0 3 7,-1 1 7,1 2 5,-2 1 0,-1 3 2,0 2 1,-1 2-1,2 2-5,0 2-5,1 1-4,0 4-2,-2 3-2,-2 5-1,-2 3-1,-1 3-3,0 1-6,0 0-6,0 2-6,-1 0-7,0-2-8,-2 0-9,0-1-7,-1-4-11,-2-7-13,0-7-11,-1-6-13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06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87350 2300 621,'28'1'47,"-7"4"1,-7 2 0,-6 3 3,-5 3-4,1 2-4,0 1-7,0 3-4,0 1-12,0 3-14,0 1-14,0 3-16,-1-2-9,-1-4-4,0-3-5,-1-4-5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07"/>
    </inkml:context>
    <inkml:brush xml:id="br0">
      <inkml:brushProperty name="width" value="0.04788" units="cm"/>
      <inkml:brushProperty name="height" value="0.04788" units="cm"/>
      <inkml:brushProperty name="color" value="#00BFF3"/>
    </inkml:brush>
  </inkml:definitions>
  <inkml:trace contextRef="#ctx0" brushRef="#br0">87961 498 459,'8'-22'4,"0"1"9,-1 2 9,1 3 9,0 5 5,2 8 1,0 9 2,1 10 1,-1 5-4,-4 5-13,-4 3-10,-4 4-13,-4 2-10,-2-1-11,-3-2-8,-3 0-11,-2-3-3,1-3 3,-1-5 4,0-3 4,0-4 4,1-2 4,-1-4 6,0-3 4,1-1 4,1-2 0,1 0 0,0-2 1,3-1 9,5-2 19,3-2 18,4-1 18,5-3 5,7-2-10,7-2-10,7-1-9,4-2-7,-1 0-3,1 1-2,-1-1-3,-2 2-4,-3 2-4,-5 4-4,-3 3-5,-6 5-4,-8 8-6,-8 7-4,-8 9-6,-6 3 0,-5 1 4,-5-1 5,-5 0 3,-1 0 4,1-1 1,3-1 2,2-1 1,2-2 1,4-5 2,5-3 0,3-4 1,7-4 1,8-2 1,9-4 0,10-2 0,3-4-1,3-2-2,0-3-4,1-3-2,-1-1-2,-2 2 2,-1 2-1,-2 3 2,-5 2-1,-5 6-1,-6 4-1,-6 5-1,-5 4-1,-4 2 1,-3 1 1,-5 3 0,-2 0 0,1-1 0,-1-1 1,1 0 1,-1-2 0,0 1 4,1 0 2,-1-1 3,1 0 3,3-3 1,1-1 1,2-2 2,4-3 2,6-2 4,6-4 2,6-2 4,6-4-1,7-4-5,7-3-4,7-5-5,4-1-3,-1 1-5,0 1-4,0 1-3,-1 1-1,-3 4 1,-4 3 3,-1 2 1,-5 3 3,-1 0 2,-4 2 2,-3 1 3,-4 2 3,-5 5 6,-4 5 6,-6 6 5,-4 2 2,-5 3-4,-5 1-2,-5 3-4,-5 1-3,-3 2-3,-5 3-3,-3 1-3,-3 1-6,-2 0-5,-3 1-7,-1-1-7,1-2-5,2-3-4,3-5-5,4-3-4,2-6-5,5-3-6,3-6-6,5-4-6,3-5 0,2-2 5,4-4 7,3-2 5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07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87750 2677 592,'15'-6'7,"-1"2"17,-1 4 14,0 3 16,1 3 6,5 7-7,5 5-6,5 7-5,6 5-8,8 5-9,8 4-9,8 6-9,3-1-10,-1-2-14,0-5-12,-2-4-13,-3-3-5,-4-3 3,-6-3 3,-4-3 2,-5-3 2,-6-3-2,-4-3-2,-4-2-2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1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93627 1750 539,'-1'23'136,"-1"1"-31,0-1-33,-1 1-31,-1 0-17,0 1-6,0 1-3,0 1-5,0 4-1,0 6-1,0 8 1,1 6 0,-2 3-5,0 0-7,-2-2-8,0 0-8,0-1-8,0 0-5,2-1-7,1 1-5,0-2-3,2-4 2,0-4 2,2-3 1,0-6 2,0-4 4,0-5 2,0-4 3,-1-5 4,0-3 6,-2-3 5,0-2 5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11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94184 2655 571,'-1'-13'41,"0"6"2,-2 6 2,0 6 2,-3 3-3,-4 2-9,-4 0-9,-3 1-9,-4 1-6,-1 2-2,-3 0-3,-1 1-3,-2 1 0,1 1-2,0 1 1,-1 1-1,3-1-2,1-2-1,4-4-3,3-3-3,3-2 0,1 0 2,2-2 0,2 0 2,6 0 3,8 5 5,9 4 6,10 4 5,3 0 3,2 1-2,1-2-1,1-1 0,0-1-2,1-1-3,-1-1-3,0 0-3,-1-1-1,-3 1-1,-3 1 0,-3 2-1,-3-2-2,-3-1-6,-3-2-5,-2-2-5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12"/>
    </inkml:context>
    <inkml:brush xml:id="br0">
      <inkml:brushProperty name="width" value="0.04183" units="cm"/>
      <inkml:brushProperty name="height" value="0.04183" units="cm"/>
      <inkml:brushProperty name="color" value="#00BFF3"/>
    </inkml:brush>
  </inkml:definitions>
  <inkml:trace contextRef="#ctx0" brushRef="#br0">95500 2386 525,'17'-8'142,"3"1"-31,3-1-32,3 0-31,2 1-18,-1 0-6,0 2-5,1 1-6,1 0-6,2 0-5,4 0-8,3 0-5,-2 1-8,-7 2-7,-7 2-8,-7 2-7,-5 2-6,-2 3-3,-4 4-4,-2 2-3,-4 0 1,0-1 9,-3-2 8,-2-2 7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12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95450 3266 605,'46'6'151,"0"-3"-38,-2-2-37,0-4-37,-1-1-25,-2 1-12,0-1-14,-1 0-13,-4 0-7,-6 2-4,-5 0-4,-6 2-3,-5 0-3,-1 0-1,-2 0-3,-2 0-2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13"/>
    </inkml:context>
    <inkml:brush xml:id="br0">
      <inkml:brushProperty name="width" value="0.06217" units="cm"/>
      <inkml:brushProperty name="height" value="0.06217" units="cm"/>
      <inkml:brushProperty name="color" value="#00BFF3"/>
    </inkml:brush>
  </inkml:definitions>
  <inkml:trace contextRef="#ctx0" brushRef="#br0">97969 1645 353,'8'-10'3,"0"0"5,0-3 6,-1-1 6,1-2 2,-2 2 1,-1 1 1,0 1 1,-2-1-1,-1 0-3,0-1-2,-1-1-2,-1-1-3,0-2-1,0 0-2,0-1-2,-2 1 0,0 1 0,-3 2 0,-2 3 1,-1 1 1,-2 0 0,0 2 0,-1 1 0,-1 1 0,0 2 0,1 2 0,-1 2-1,0 1 0,0 2-1,1 0-1,-1 2-1,0 1-1,1 3-1,-1 4-1,0 2-2,0 3-1,-2 3 0,0 3-1,-1 3 0,2 0 0,3-3-2,4-3 0,4-3 0,4-1-4,4 0-7,4-1-5,3 1-8,4-3-1,3-3 0,3-4 1,3-4 2,1-2 1,-3-2 4,-1-1 3,-3 0 3,-2-1 2,-3 1 1,-2-2 2,-4 2 0,-3 1 15,-4 6 27,-4 4 29,-4 5 26,-3 10 5,-2 15-20,-2 14-21,-1 15-19,-1 6-14,1-3-8,1-3-8,0-3-9,1 2-5,-1 5-4,-1 7-4,-1 5-3,-1 8-9,0 10-12,1 9-12,-1 11-13,1-7-5,2-23 2,3-22 2,1-22 2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1"/>
    </inkml:context>
    <inkml:brush xml:id="br0">
      <inkml:brushProperty name="width" value="0.03584" units="cm"/>
      <inkml:brushProperty name="height" value="0.03584" units="cm"/>
      <inkml:brushProperty name="color" value="#00BFF3"/>
    </inkml:brush>
  </inkml:definitions>
  <inkml:trace contextRef="#ctx0" brushRef="#br0">52842 42041 613,'-1'-14'8,"-2"4"13,-2 4 15,-2 5 14,-2 3 2,-1 5-10,-3 6-10,-2 4-11,-2 4-6,-1 3-4,-3 2-3,-1 4-4,-3 5-2,-3 7-2,-3 6-3,-3 8-2,2-3-1,7-9 1,7-10 1,7-9 1,3-4 0,0 5 1,1 3-1,-1 5 0,1-2 0,2-4 1,2-5 0,2-5-1,1-3 1,0-2 0,0-3-1,0-1 1,1-1-1,2-2 1,2-1 0,2 0 0,2-2 0,3-1-1,3 0-1,4-1 0,2-4-1,2-6 1,4-6 1,3-5 1,3-6 0,1-5 1,2-5 1,3-4 0,-2-3 1,0 1 1,-3 2 1,-1 0 0,-4 2 1,-2 2-2,-3 2 0,-2 1-1,-4 2-1,1 2-1,-2 0-1,-1 1 0,-2 1 0,-3 1-1,-2 1 1,-4 1-1,-2 2 0,0 1 2,-1 3 1,-2 1 0,0 2 1,0 0 0,0 2 0,0 1 0,-1 1 1,-4 2 0,-2 3 0,-3 1 2,-2 1-1,0 2 0,0 0-1,1 2 1,-2 1-2,-2 4 1,-2 2-1,-1 3 0,-3 3 0,0 2-1,0 1-1,-2 3-1,-1 1 0,1 1 0,-1 1 0,1 1 0,0-1 0,4-1 2,3-2 0,3-3 1,2-1 1,2-2 0,2-3 1,3-1 1,0 0 0,2 0 0,0 1 1,2 2-1,1-1 2,3 1 0,4 0 3,2 0 1,3 0 1,2 1 0,1 1 0,3 1 1,1 1-1,-1 0-2,1-1-1,-1 1-1,2 0-1,0-1-1,0 1 0,3 0-1,-2-1-2,-1 1-2,-3 0-5,-1-1-2,0 1-7,3 1-9,3 2-9,3 0-9,0-1-4,-5-1 3,-3-3 3,-4-1 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4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20600 46050 597,'10'-47'125,"23"6"-27,22 7-28,22 6-28,13 1-18,7-3-6,6-3-8,7-2-6,-3 0-4,-8 7 2,-10 6 2,-9 7 2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1"/>
    </inkml:context>
    <inkml:brush xml:id="br0">
      <inkml:brushProperty name="width" value="0.03353" units="cm"/>
      <inkml:brushProperty name="height" value="0.03353" units="cm"/>
      <inkml:brushProperty name="color" value="#00BFF3"/>
    </inkml:brush>
  </inkml:definitions>
  <inkml:trace contextRef="#ctx0" brushRef="#br0">55745 42647 656,'-13'-15'6,"4"4"14,6 3 13,5 3 12,2 1 3,3 2-8,2 0-9,2 2-8,3 0-5,7 0-1,5 0-1,7 0-1,1 0-2,0 2-4,-1 0-2,-1 2-5,-2-1-3,-2-1-6,-1 0-6,-3-1-5,-2-1-6,-4 0-7,-5 0-7,-3 0-6,-3 0-4,-2 3 1,-3 2 0,0 2 1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2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55370 43863 604,'-11'-21'8,"8"6"16,9 6 16,10 7 16,5 2 4,5 0-10,3 0-9,4 0-10,3-1-6,1-1-4,0 0-4,2-1-4,0-1-5,-2 2-7,0 0-5,-1 2-7,-2 0-2,-2 0 0,-1 0 0,-3 0 1,-2 0-10,-5 2-19,-3 0-20,-4 2-20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4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60619 40204 552,'1'-24'4,"2"3"9,2 0 7,2 0 8,0 3 2,-2 1-5,-3 2-5,0 3-4,-4 1-3,0 0 0,-3 2 0,-2 1 0,-2 1 0,-4 2-1,-2 2-1,-3 2-1,-2 3-1,-1 4 0,-1 4 0,-1 3 0,-1 5 0,-1 3 0,-1 5 0,-1 3 0,0 4-1,-1 3 1,1 2-1,-1 4-1,2 0 0,1 0 0,3-1-1,1-1-1,2-1 0,1 0 0,1 0 1,1 0-1,0 0 1,1-2 0,-1 0 1,0-1-1,2-2 1,3-3-3,2-4 0,4-2-1,2-2-3,2-3 0,2-1-3,2-2-1,3-3-1,6-3-1,4-3-1,5-2-1,4-3-1,5-2-3,3-2-1,4-2-3,3-3-2,0-2 0,2-3-2,1-3-1,-1-2-4,0 0-6,-1 1-6,-2-1-7,-4 1-1,-7 3 1,-9 1 3,-7 2 2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4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62860 41466 487,'-8'-12'36,"2"8"10,1 8 10,0 8 9,2 3 0,0 1-12,2 0-10,0-1-12,1 1-7,-2 2-2,0 0-3,-1 1-2,-2 1-4,-1 1-2,0 1-4,-1 1-3,-1 1-4,2-1 0,1 1-3,1-1-2,-1 0-2,2-1-3,-1-1-4,0-1-3,0-1-1,2-3 2,0-1 0,2-2 1,1-4-10,4-6-20,2-6-21,4-6-19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5"/>
    </inkml:context>
    <inkml:brush xml:id="br0">
      <inkml:brushProperty name="width" value="0.03492" units="cm"/>
      <inkml:brushProperty name="height" value="0.03492" units="cm"/>
      <inkml:brushProperty name="color" value="#00BFF3"/>
    </inkml:brush>
  </inkml:definitions>
  <inkml:trace contextRef="#ctx0" brushRef="#br0">63078 41280 630,'23'-43'13,"-3"8"4,-1 8 6,-2 7 3,-1 6 3,-1 3 0,1 2 0,0 4 0,-2 2-2,-1 2-4,-2 2-4,-2 2-4,-3 2-2,-1 4 0,-2 2-2,-2 3 0,-2 2-1,-3 1-1,-4 2-1,-2 0-2,-4 1-5,-2 2-9,-3 3-9,-3 1-9,1 0-3,3-5 4,4-3 2,5-4 3,3-4 0,6-1-3,4-2-4,5-2-2,5-2 4,4 0 13,3-2 10,5 0 13,1-1 4,-1 2-2,-1 0-2,-1 2-4,-3 0 3,-3 1 6,-4 2 5,-4 0 7,-4 2 2,-3 2-2,-2 1-1,-4 3-2,-2 1-3,-5-1-6,-4 1-6,-4 0-6,-2-1-3,-1-1-4,-1-1-1,-1-1-3,-1 1-3,-1 0-6,-1 1-5,-1 1-6,0 1-1,3-1 3,1 1 2,3 0 4,2-2-5,2-1-10,4-2-11,3-2-10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5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59655 43803 495,'-30'0'0,"5"2"0,3 0 0,5 2 0,4-1 0,8-1 0,7 0 0,6-1 0,6-3 6,7-2 14,5-4 14,7-2 12,5-3 5,6-1-7,6-3-6,6-1-5,4-1-5,1 2-3,3 3-4,2 1-3,1 2-2,1 1-1,1 0-1,1 2 0,1 1-7,1 0-14,1 2-14,1 1-13,0 0 5,1 2 26,-1 0 26,1 2 24,-3 0 5,-3 0-20,-4 0-18,-5 0-18,-4 0-15,-4 2-11,-5 0-11,-6 2-12,-4 0-2,-3 0 2,-5-1 4,-3 1 4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6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60917 45110 543,'0'-22'29,"0"5"3,0 3 6,0 4 4,-2 2 0,-2 0-6,-4 1-4,-2-1-6,-2 1-4,-3 2-4,-2 2-3,-1 2-4,-1 2-1,0 2-1,2 2 0,1 2 0,-1 2-1,-1 3 0,-3 3-1,-1 4-1,-2 1 0,1 1-1,-1 0 0,1 3-1,0 0-1,1 2 1,1 3-1,1 1 0,1 2 0,2-1-1,3 0 0,1 1-2,2-1 0,2 0 1,3 1 1,1-1 1,1-1-1,2-1-3,0-3-2,2-1-2,1-3-2,2-3 0,2-3 0,2-3-1,3-3-1,7-2-2,5-4-2,7-2-3,4-4-2,4 0-2,5-3-3,3-2-2,3-3-4,3-6-2,4-4-5,2-4-3,-2-2 0,-8 5 3,-8 3 3,-8 4 3,-5 2 3,-5 1 3,-3-1 3,-4 0 2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6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62954 45844 493,'5'-18'61,"-6"10"6,-6 11 6,-6 12 7,-2 5-6,-1 3-15,0 1-16,1 3-16,-1 2-12,0 2-7,0 4-9,1 3-9,0 0-6,2-2-8,2-2-6,3-1-7,1-3-4,2-3-3,2-4-1,2-1-2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6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63700 45659 471,'0'-15'5,"2"4"10,0 3 10,2 3 11,0 2 4,2 3 0,0 4 0,1 2 0,1 3-2,0 2-2,0 2-3,0 1-3,-1 3-2,-1 1-3,-1 3-4,0 2-3,-1 1-3,0 4-3,0 3-3,0 3-3,-1 0-1,1 0-1,0-1 0,0-1 0,0-1-5,0 1-6,0-1-8,0 0-6,-1-2-6,-1-3-4,0-5-4,-1-3-4,-1-2-1,0-1-1,0 1 1,0 0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7"/>
    </inkml:context>
    <inkml:brush xml:id="br0">
      <inkml:brushProperty name="width" value="0.02928" units="cm"/>
      <inkml:brushProperty name="height" value="0.02928" units="cm"/>
      <inkml:brushProperty name="color" value="#00BFF3"/>
    </inkml:brush>
  </inkml:definitions>
  <inkml:trace contextRef="#ctx0" brushRef="#br0">63000 46741 751,'0'-22'0,"0"5"0,0 3 0,0 4 0,2 2 8,4 1 16,4-1 17,3 0 16,7 0-1,7 0-18,8 0-17,9 1-17,0 0-10,-4 2 0,-6 2 0,-3 2 0,-6 1-9,-2 0-19,-3 0-18,-2 0-18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5"/>
    </inkml:context>
    <inkml:brush xml:id="br0">
      <inkml:brushProperty name="width" value="0.05648" units="cm"/>
      <inkml:brushProperty name="height" value="0.05648" units="cm"/>
      <inkml:brushProperty name="color" value="#F2395B"/>
    </inkml:brush>
  </inkml:definitions>
  <inkml:trace contextRef="#ctx0" brushRef="#br0">21600 45150 389,'0'-71'3,"0"10"4,0 10 5,0 9 6,-2 12 4,-3 16 6,-3 15 6,-2 17 5,-6 17 0,-6 23-6,-6 22-5,-6 22-6,-7 13-3,-6 7-3,-6 6-2,-6 7-3,-4 0-2,1-2-2,-1-3-3,1-3-3,7-13-2,16-22-2,15-22-3,17-21-2,17-26-5,23-28-8,22-28-9,22-27-8,8-15-1,-2 0 4,-3 0 4,-3 0 5,-6 6 5,-5 13 4,-7 12 4,-5 13 5,-15 13 5,-22 17 6,-22 15 6,-21 16 5,-17 13 4,-8 14-1,-10 11 1,-9 14-1,-2 5-1,6 1-4,7-1-5,6 1-4,4-7-2,4-12-2,3-13-1,3-12-1,12-10-1,22-6-3,22-6-2,23-6-2,14-15 0,10-21 1,10-22 1,9-22 2,6-13 0,3-3-2,3-3-2,4-2-2,-6 2 1,-11 9 4,-14 10 5,-11 10 4,-20 13 4,-24 19 1,-26 19 1,-24 19 3,-17 15-1,-5 13 0,-7 12-2,-5 13 0,-1 2-4,6-5-3,7-7-4,6-5-5,3-6 0,0-3 1,0-3 1,0-2 2,10-6 3,23-6 5,22-6 5,22-6 4,18-13 1,16-19-1,15-18-3,17-19-3,5-8 0,-3 3-2,-3 3-1,-2 4-1,-5 2 1,-2 4 2,-3 3 4,-3 3 2,-18 18-4,-31 35-10,-31 35-11,-31 34-11,-16 13-5,0-5 3,0-7 1,0-5 2,1-11 2,4-11 1,3-14 2,3-11 1,1-9 4,1-3 2,-1-3 4,1-2 3,1-5 5,3-2 10,3-3 8,4-3 8,2 1 8,4 6 6,3 7 8,3 6 6,6 6 1,9 6-6,10 7-4,10 6-5,4 4-4,0 4-2,0 3-3,0 3-2,0 3-3,0 3-2,0 3-4,0 4-1,-2 5-4,-3 10-2,-3 10-2,-2 9-2,-3-4-3,1-15-4,-1-15-2,1-16-5,-7-12-4,-12-5-7,-13-7-7,-12-5-6,-10-12-4,-6-16 0,-6-15-2,-6-15 0,-6-17-1,-2-15 1,-3-15-1,-3-16 1,1-10 1,6-3 2,7-3 4,6-2 3,4 6 3,4 20 3,3 18 2,3 20 3,6 22 14,9 29 27,10 28 25,10 28 27,4 12 3,0-3-21,0-3-19,0-2-21,3-6-11,6-6 0,7-6-1,6-6-1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8"/>
    </inkml:context>
    <inkml:brush xml:id="br0">
      <inkml:brushProperty name="width" value="0.03422" units="cm"/>
      <inkml:brushProperty name="height" value="0.03422" units="cm"/>
      <inkml:brushProperty name="color" value="#00BFF3"/>
    </inkml:brush>
  </inkml:definitions>
  <inkml:trace contextRef="#ctx0" brushRef="#br0">66555 43271 642,'-13'-8'6,"6"2"13,6 1 11,6 0 12,6 1 5,5 0-6,7 0-4,5 1-5,4-1-5,-1 2-3,0 0-5,1 2-3,-1-1-5,0 0-5,1-2-5,-1 0-6,-1 0-5,-3 2-6,-4 2-5,-1 2-7,-4 1-5,-1 0-5,-2 0-4,-3 0-5,-1 0 1,-2 1 7,-2 2 6,-2 0 7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9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66482 44463 580,'-15'-8'3,"-1"2"8,0 1 7,1 0 7,4 2 6,8 0 3,9 2 3,10 0 4,4 1 0,1-2-4,1 0-4,1-1-4,2-2-4,2 2-5,5-1-4,1 0-4,2 0-6,-3 2-5,-2 0-7,-1 2-6,-1 0-3,2 0 0,3 0-1,1 0-1,2 0-6,0 0-11,2 0-12,1 0-11,-3 0-1,-6 0 9,-5 0 11,-6 0 9,-5 0 5,-1 2 2,-2 0 1,-2 2 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39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70247 43601 513,'-7'-16'4,"0"2"8,2 1 7,1 1 8,3 1 5,7 2-1,7 2 0,8 3-1,3-1-1,3 2-2,1-1-3,3 0-3,1-1-1,4 0-1,3-1 0,3-2-1,1 1-1,3-1-1,2 0-1,3 0-1,0 0-2,3 0-2,2 1-2,2-1-1,1 1-1,0 2-1,-1 2-1,1 2 0,1 0-1,3 0-1,4-2-2,2 0 0,3 0-2,3 0 1,3 2 0,3 0 0,1 1 0,0 0-1,0 0 0,1 0 0,1 0-2,4 0-3,4 0-2,4 0-3,4 0-1,2 0-1,3 0-1,4 0-1,1 0 0,-1-2 0,1 0 1,0-1-1,-4-2-1,-5 2-1,-6-1-1,-5 0-1,-6 0-1,-6 2 2,-4 0 1,-4 2 2,-10 0-2,-11 0-4,-12 0-3,-11 0-5,-8 0-1,-1 0 1,-2 0 1,-2 0 1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0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73424 41163 572,'-8'31'98,"-2"2"-20,0 1-20,-1 1-20,-1-1-11,0-2-4,0-2-2,1-1-5,-1-3-1,2-1-1,1-3 0,1-1-2,0-2-3,2-1-5,0-1-5,2-1-5,5-4-5,10-6-1,9-8-4,11-6-1,5-6-2,0-6 2,2-3-1,1-6 2,-2-3 0,-2-1 2,-3-1 1,-3 0 2,-4-1 2,-7 3 2,-5 2 2,-6 2 2,-4 2 2,-2 3 1,-2 3 1,-2 3 3,-3 2-1,-4 2 1,-4 2-1,-3 3 1,-3 1-3,1 2-2,-1 2-4,0 2-3,1 3-5,1 4-8,1 4-8,1 3-7,1 2-2,2-1 5,3 0 6,1-2 5,1-1 3,2-1-1,1 0 0,0-2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0"/>
    </inkml:context>
    <inkml:brush xml:id="br0">
      <inkml:brushProperty name="width" value="0.03226" units="cm"/>
      <inkml:brushProperty name="height" value="0.03226" units="cm"/>
      <inkml:brushProperty name="color" value="#00BFF3"/>
    </inkml:brush>
  </inkml:definitions>
  <inkml:trace contextRef="#ctx0" brushRef="#br0">74650 41743 682,'8'-8'0,"0"2"0,-1 1 0,1 0 0,1 3 8,2 2 18,2 4 17,1 2 17,1 3 1,-1 2-12,0 1-13,-2 3-14,-1 1-11,-1 1-9,0 1-11,-2 1-9,-1 0-4,0-3 2,-2-1 1,0-2 2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1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76291 40500 499,'-8'-22'3,"2"4"7,1 5 7,0 3 6,1 4 8,0 6 9,0 4 8,1 6 8,-1 3 1,2 3-10,0 3-8,2 3-9,-1 3-6,0 1-3,-2 2-3,0 3-2,-2 1-5,0 4-4,-1 3-4,-1 2-6,-1 2-6,0 1-9,0-2-10,0 2-8,1-4-7,1-4-3,0-5-2,2-5-4,0-5 3,2-3 8,0-5 7,2-3 8,1-3 2,2 0 0,2-2-3,2 0-1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1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77262 40704 535,'7'-8'0,"-2"0"0,-3 0 0,0 0 0,-2 1 8,0-1 16,0 0 16,0 0 16,0 4 5,0 8-5,0 8-7,0 7-5,-1 6-6,0 1-7,-2 3-7,0 1-6,-2 1-7,0 1-6,-1-1-7,-1 0-5,-1 0-4,2-1-5,1-2-3,0 1-3,1-4-6,-2-2-7,0-3-8,-1-2-7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2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78010 40433 527,'-7'-6'8,"4"4"17,2 4 17,4 4 16,0 3 3,-1 1-10,0 3-11,-1 2-11,-2 1-4,-1-1-1,0 1 0,-1 0 1,-1 0-3,0 4-5,0 4-5,0 2-4,-1 2-6,-2 0-6,-1 2-6,-3 1-5,0 0-5,0-1-4,2-2-5,1 1-4,1-3-4,2-2-6,2-1-5,2-2-5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4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77963 40200 506,'29'1'109,"-6"2"-24,-3 2-24,-6 2-24,-2 2-12,0 3-1,-1 3-1,1 3-1,-1 1-4,-3-1-6,-1 0-6,-2-2-6,-1 1-4,-2 1-1,0 3-1,-2 1-1,-1 1-1,-2-1 2,-2-1 0,-1-1 0,-3 0 1,0 1 1,-2 1 0,0 2 0,-1-2 1,-1 0 2,-1-1 1,-1 0 1,0-3 1,2-1 1,2-3 1,2-1 0,2-2 1,-1 0 2,0-2 0,0-1 2,1 1 1,0 0 1,2 1 2,1 2 0,3-2 1,7-1-3,7-2-1,8-2-1,3-2-4,3-2-3,1-2-3,3-2-4,1-3-5,4-4-4,3-4-4,2-3-5,3-3-2,2 1-2,2-1-1,3 1-1,-2 0-1,-3 4 0,-2 3 0,-3 3-1,-5 2-3,-8 2-4,-6 2-5,-6 2-5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5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73971 45513 534,'0'-12'68,"-2"10"-7,0 8-6,-1 9-7,-3 6-6,0 1-5,-3 3-5,-2 1-5,0 1-4,1-1-2,0-1-3,2-1-3,0-1-3,2-1-6,1-1-6,1-1-4,1-1-4,3-3-2,4-1 0,2-2-1,5-5-3,7-6-4,8-8-4,6-6-5,2-6 0,0-3 2,-1-5 4,-1-3 3,-3-2 2,-2 1 2,-3 2 2,-2 0 3,-6 1 2,-3 3 2,-6 1 3,-4 3 1,-4 1 3,-1 2 1,0 3 2,-1 1 1,-2 2 0,-2 2 1,-2 3 0,-1 1 0,-4 1-2,-4 2-3,-3 0-5,-5 2-3,0 1-4,1 2-4,3 2-4,1 2-5,2 1-3,3 3-2,1 2-3,3 2-2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5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22450 47400 637,'53'-24'7,"6"4"11,7 3 13,6 3 12,-4 6 6,-11 9-2,-14 10-3,-11 10-1,-6 4-6,4 0-12,3 0-10,3 0-12,-2 0-17,-6 0-25,-6 0-26,-6 0-25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5"/>
    </inkml:context>
    <inkml:brush xml:id="br0">
      <inkml:brushProperty name="width" value="0.03193" units="cm"/>
      <inkml:brushProperty name="height" value="0.03193" units="cm"/>
      <inkml:brushProperty name="color" value="#00BFF3"/>
    </inkml:brush>
  </inkml:definitions>
  <inkml:trace contextRef="#ctx0" brushRef="#br0">75350 45800 689,'15'0'7,"-1"0"15,-1 0 15,0 0 15,-2 1 3,-1 2-11,-1 2-10,0 2-10,-1 1-8,-1 3-5,1 2-4,0 1-5,0 1-7,0-1-6,-1-1-8,1 0-6,-1-2-7,0 1-5,-2 0-7,0 0-5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6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76772 45313 459,'-14'-8'0,"1"2"0,2 1 0,2 0 0,2 0 7,1 0 13,0-1 14,2-1 14,0 1 9,0 4 8,0 4 8,0 4 6,0 2-8,0 1-22,0 2-22,1 0-23,-2 0-11,-1 1 3,0 0 2,-1 0 2,-1 0 1,2 1 1,1 1 0,1 2 1,-1-1-1,2 3 1,-1 0 0,0 1 0,0 0-2,2 1-5,0-1-3,2 1-4,4-4-4,8-8-7,7-8-5,9-8-6,1-6-1,-2-2 4,-3-3 4,-2-3 4,-4-1 2,-1-1 1,-3 1 1,-1 0 1,-3 0 1,-2 2 0,-4 3 2,-2 1 1,-3 3 2,-1 1 3,0 2 3,-1 2 4,-3 2 1,-2 1 0,-3 0 0,-3 2 1,-2 0-3,0 2-2,1 0-2,-1 2-3,1 1-4,1 4-3,0 2-5,2 3-3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6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77960 45064 455,'-8'-14'6,"2"2"15,1 4 12,0 3 14,2 5 7,0 8 1,2 7 0,0 9 2,0 3-5,-2 1-9,-2-1-8,-1 0-10,-2 1-6,0 1-3,0 1-3,0 1-2,1 0-9,1 0-10,0 1-12,2-1-12,0 0-8,2-2-7,0 0-5,2-1-6,0-2-1,0-5 6,0-3 6,0-4 6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6"/>
    </inkml:context>
    <inkml:brush xml:id="br0">
      <inkml:brushProperty name="width" value="0.04951" units="cm"/>
      <inkml:brushProperty name="height" value="0.04951" units="cm"/>
      <inkml:brushProperty name="color" value="#00BFF3"/>
    </inkml:brush>
  </inkml:definitions>
  <inkml:trace contextRef="#ctx0" brushRef="#br0">78927 45252 444,'7'-21'8,"-2"3"16,-3 4 17,0 5 15,-2 4 7,0 8-2,0 6-4,0 7-3,-1 5-5,-1 1-8,0 3-8,-1 1-8,-2 4-6,-2 5-7,-2 4-4,-2 6-7,0 3-1,1 2 0,0 2 1,2 1 1,1 1-10,0-4-21,2-3-22,1-2-21,0-6-9,0-7 4,0-9 3,0-7 5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7"/>
    </inkml:context>
    <inkml:brush xml:id="br0">
      <inkml:brushProperty name="width" value="0.04678" units="cm"/>
      <inkml:brushProperty name="height" value="0.04678" units="cm"/>
      <inkml:brushProperty name="color" value="#00BFF3"/>
    </inkml:brush>
  </inkml:definitions>
  <inkml:trace contextRef="#ctx0" brushRef="#br0">83718 42427 470,'-6'-6'7,"2"2"14,4 4 15,2 3 14,5 2 4,4 3-6,5 3-5,5 4-7,3 1-6,1 1-4,1 1-7,1 1-4,0 0-4,1-1-3,-1-1-2,1 0-3,-1-2 0,-1 1-1,-1-1 0,-1 1 0,-2-1 0,-3-3-1,-3-1 0,-3-2-1,-2-1 2,-2 2 1,-2 0 3,-2 1 3,-3 1 1,-4 2 1,-4 0 1,-4 1 1,-5 2-1,-5 3-2,-7 3-3,-5 3-1,-4 2-4,-3 3-1,-1 1-4,-2 2-2,-1 1-1,0-1 1,0-2 1,0 0 0,0 0-5,3-1-11,2 0-12,2 1-11,2-4-7,5-4 0,3-5 0,5-4-1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7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86443 42716 457,'5'-12'12,"-2"8"24,-6 8 24,-2 8 24,-3 3 4,2 1-16,1 0-16,0-1-17,0 4-10,-3 7-5,-4 7-6,-2 7-5,-2 3-4,-1 2-7,-1 0-4,-1 2-6,0-2-2,3 0 1,1-4 0,2 0 1,2-4-7,3-4-13,1-4-13,2-3-13,2-5-8,2-3-2,2-4-2,2-4-2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48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87744 43609 486,'-1'-14'3,"0"3"8,-2 3 6,0 2 8,-2 4 7,0 4 8,-1 4 8,-1 4 8,-1 3-1,0 3-8,0 3-8,0 3-10,1 2-5,1 1-3,0 1-3,2 1-3,0-1-3,2-2-3,0-1-5,2-3-2,1-1-2,2-1 1,2 0 1,2-2 2,1-2-5,3-3-7,2-3-9,2-2-8,1-3-3,3-1 2,1 0 1,3-1 2,1-4 0,1-2 0,1-5 0,1-4-1,-1-3 2,0-3 6,0-3 5,-2-3 5,-2 0 5,-3 0 4,-3 1 4,-3 1 5,-2 1 3,-2 1 2,-3 1 1,-1 1 3,-2 1 0,-4 3-2,-2 1-2,-3 2-1,-5 3-3,-6 1-5,-5 2-4,-7 2-5,-4 3-2,-4 4 2,-5 4 2,-2 4 0,0 1-11,9-1-28,8-1-27,7 0-26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1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95598 41377 407,'-15'-36'16,"2"9"3,2 7 4,3 9 3,1 5 5,2 4 5,2 4 4,2 4 5,0 5 1,-2 7-6,-2 7-4,-2 7-5,0 3-4,-1 1-5,0-1-3,0 0-4,0 4-2,-2 6 3,0 7 1,-1 8 3,0 1-2,0-1-3,2-2-4,1-2-4,-1 3-4,-2 7-2,-2 9-5,-1 7-3,-1-1-1,4-8 1,3-8 1,3-10 0,0-5-3,2-2-6,-1-2-7,0-2-7,0-3-3,2-4-2,0-3-1,2-5 0,1-7-3,4-11-2,2-10-3,4-11-2,-1-6-1,-1 0 3,-2 1 3,-2-1 2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1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96567 42545 502,'18'-33'78,"-9"9"-1,-10 12-2,-9 11-2,-9 8-7,-6 5-15,-5 7-14,-6 6-15,-4 3-10,-2 2-5,-3 2-8,0 3-5,0-1-2,5-2 1,6-1 2,4-3 1,4-2 0,5-5 0,3-3-1,4-5-1,4-1-1,3 0 1,2 0 0,4-1 0,4 1 2,7 0 4,8 0 4,6-1 3,6 0 2,4-2 0,6-2 1,5-2 0,2-2-1,1 2-1,2-2-2,0 1-1,-1 0-5,-4 0-9,-4 0-7,-3 0-10,-5 1-4,-2 2 1,-3 1-1,-3 3-1,-3 0 3,-3-2 5,-3-2 4,-2-2 5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2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98683 42543 544,'-6'-28'9,"4"7"15,4 7 17,4 7 16,5 3 4,7 1-5,7-1-7,7 0-7,5 0-6,2 2-7,4 0-8,3 2-6,-1 1-6,-2 2-4,-4 2-4,-2 2-3,-4 0-6,-5 1-11,-5 0-10,-5 0-10,-5-1-6,-5 1-3,-4 0-3,-6 0-2,-2-1 1,-2-1 9,0-1 7,-1 0 8,-1-1 5,0 0 1,0 0 2,1 0 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5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24150 44600 530,'29'-49'10,"10"4"20,10 3 20,9 3 20,2 9 4,-2 16-14,-3 15-12,-3 17-13,-9 14-9,-11 17-2,-14 15-4,-11 16-2,-14 7-14,-11 1-21,-14-1-22,-11 1-22,-7-6-10,0-8 4,0-10 3,0-9 3,1-9 7,4-5 9,3-7 11,3-5 9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2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98477 43563 525,'-25'6'54,"16"-3"8,14-2 7,16-4 7,8-1-4,4 1-16,4-1-17,5 0-16,2 0-11,2 2-4,2 0-5,2 2-4,-1-1-9,-4 0-14,-4-2-13,-4 0-13,-4 0-7,-3 0 0,-5 2 1,-3 0 0,-4 1 4,-1-2 8,-2 0 8,-2-2 7,-3 0 6,1-2 5,-2 0 3,0-1 4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2"/>
    </inkml:context>
    <inkml:brush xml:id="br0">
      <inkml:brushProperty name="width" value="0.06423" units="cm"/>
      <inkml:brushProperty name="height" value="0.06423" units="cm"/>
      <inkml:brushProperty name="color" value="#F2395B"/>
    </inkml:brush>
  </inkml:definitions>
  <inkml:trace contextRef="#ctx0" brushRef="#br0">101151 42013 342,'15'-24'0,"-1"-1"0,-1-1 0,-1 0 0,-1-1 4,-4 2 7,-3 3 7,-2 2 7,-3 1 4,0 2-1,-2 2-1,0 3 0,-2 1-1,0 0-1,-1 2-1,-1 1-1,-2 1-2,0 2 0,-2 2-2,0 2-1,-1 3 0,-1 6-1,-1 4 0,-1 5 0,-1 3-1,2-1-2,1 1-3,1 0-2,1-1-2,2 1-3,2-1-1,3 1-2,2-1-5,5 1-5,6-1-7,4 1-5,3-3-4,1-5-1,1-4 0,1-6-2,0-2 1,-1-2 1,0 0 3,-2-1 1,-2-3 3,-1 0 6,-2-3 4,-2-2 5,-2 0 4,-1 1 3,0 0 4,-2 2 2,-1 2 10,-4 6 15,-2 4 14,-3 6 15,-2 3 3,0 5-12,0 3-10,0 5-11,-1 7-7,-1 10-3,-3 12-5,-2 10-2,0 9-7,-1 6-5,0 8-8,1 7-7,-2 4-2,-2 6 3,-1 2 2,-3 5 4,1-4-8,1-11-16,3-10-18,1-11-16,2-10-10,2-11-2,3-9-3,1-9-2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4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66724 49358 489,'7'-29'0,"0"5"0,-2 5 0,0 5 0,-2 3 6,1 0 10,0 2 11,0 1 11,-1 2 3,0 4-4,-1 4-4,-2 4-4,-2 4-3,-4 7-1,-4 6-2,-3 5-2,-4 5-2,-3 2-3,-4 4-2,-1 3-3,-3 0-2,1 0-2,-1-1-1,1-2-1,0-1-2,3-3 0,1-4 0,3-2-1,2-2-1,2-3-1,4-1-3,3-3-1,7-3-1,12-6 1,11-6-1,13-6 1,6-6 0,4-4-2,2-5 0,4-5-1,1-3-1,0-1 0,0-1-1,0-1 0,-2-1 1,-3-1 0,-2-1 2,-3 0 1,-5-2 0,-4 1 1,-5 0 0,-5-1 1,-4 2-1,-4 2 2,-5 1-1,-3 3 1,-5 1 0,-4 1 0,-5 1 1,-5 1-1,-4 1 1,-2 4 0,-1 3 1,-3 3 0,-1 3 0,-1 4 2,-1 4 1,0 4 1,-3 4 0,1 3 1,-2 5 0,-1 3 1,1 3 0,3 1 2,3 1 2,3 1 0,3 0 2,5-1 1,3-1-1,4-1 2,3-1-1,2-1 1,2-1-1,2-1 0,4 0-1,4-1 0,5 1-1,5 0-1,4-2 0,3-1-4,3-3-1,3-1-3,1-1-4,0 0-2,0-1-4,1 1-4,0-1-2,2-2 0,2-3-1,2-1 0,1-1-5,-2 0-9,0 0-10,-1 0-8,-5 0-2,-6 0 9,-7 0 7,-6 0 9,-6-1 0,1-1-5,-2 0-7,0-1-6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5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71006 49731 476,'3'-13'8,"4"3"18,5 4 17,6 4 17,3 3 4,5 2-8,3 2-9,4 2-7,3 0-7,3 1-4,1 0-4,2 0-5,-1 0-3,-2 0-2,-3-1-2,-3 1-3,-2 1-3,-2 4-3,0 2-3,0 3-4,-5 1-2,-4-3-3,-4-1-1,-6-2-3,-5-2 2,-4 1 5,-6 0 4,-4 0 6,-5 0 2,-3 3 1,-5 2 0,-3 1 1,-5 3 0,-3 1-3,-4 3-2,-4 1-2,-4 3-4,-2 3-6,-4 3-7,-2 3-6,0-1-4,4 0-4,4-3-3,4-1-2,5-5-4,7-6-1,7-5-4,7-6-1,5-6-2,4-2 1,4-6 1,4-2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5"/>
    </inkml:context>
    <inkml:brush xml:id="br0">
      <inkml:brushProperty name="width" value="0.05374" units="cm"/>
      <inkml:brushProperty name="height" value="0.05374" units="cm"/>
      <inkml:brushProperty name="color" value="#F2395B"/>
    </inkml:brush>
  </inkml:definitions>
  <inkml:trace contextRef="#ctx0" brushRef="#br0">74531 49242 409,'0'-15'0,"0"2"0,0 3 0,0 1 0,-1 2 4,-1 0 9,0 2 9,-1 1 8,-2 2 8,0 5 5,-1 6 6,-2 4 6,1 5-1,1 3-6,0 5-8,2 3-6,-1 3-5,0 2-4,-1 3-3,-2 1-4,0 3-3,-1 4-2,-2 4-3,0 4-4,-1 3 0,1 3-1,-1 3 1,0 3 0,1 1-8,1-1-14,0 0-14,2-2-14,2-4-8,2-7-3,4-6-2,3-7-1,0-8 1,1-6 9,0-7 6,0-6 8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5:5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74973 50135 500,'0'-15'0,"0"1"0,0 0 0,0 2 0,0 1 6,2 1 13,0 0 13,1 2 12,-2 4 6,-6 8-3,-5 8-2,-7 7-3,-4 5-4,-5-1-7,-3 1-7,-5-1-7,-2 1-7,-2 1-4,-2 1-6,-2 1-5,1-1-2,5-3 0,5-3 2,6-3 0,3-2 3,4-3 3,5-1 3,3-2 3,4-1 1,6 0 0,4 0 0,6-1-2,4 2 1,7 0 1,5 1 0,7 2 0,4-1 1,4 1 0,4 0 0,4 0 0,1 0-2,-2 3-4,-2 1-3,-2 3-3,-3 1-4,-3 1-4,-5 1-5,-4 1-4,-4-1-12,-5-3-21,-5-3-20,-4-2-21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0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84931 49209 546,'0'-15'3,"-2"4"8,0 3 7,-2 3 8,0 2 2,-2 3-1,0 4-2,-1 2-1,-1 3-2,0 4-2,0 2-1,1 3-2,-2 3-2,-2 1 1,-2 3-1,-1 1 0,-3 1 0,0 1-2,-1-1 0,-1 1-1,-1-1-3,1 1-4,-1-1-5,1 0-4,0 0-6,2-3-8,3-1-9,1-3-7,3-4-6,4-6-1,4-8-3,4-6-2,6-6 2,6-6 6,7-4 6,7-5 7,3-2 5,1 1 5,-1 1 6,0 2 4,-1 0 6,-3 4 6,-3 3 4,-3 3 7,-3 3 2,-3 2 0,-2 4 0,-4 3 0,-2 3 2,-2 5 5,-3 6 5,0 4 4,-5 3-1,-4 3-6,-6 1-6,-4 3-7,-3 1-4,-3 2-3,-1 3-2,-3 1-3,0 0-2,0-3-4,-1-4-2,1-1-3,0-4-1,3-2 0,1-1 1,3-2 0,2-4-1,2-3-4,4-4-4,3-4-5,1-3-3,2-4-3,1-2-5,0-3-3,4-4-1,4-4 4,5-3 2,6-5 3,2-1 4,-1 1 5,1 1 5,0 2 6,-2 1 5,-1 4 7,-3 5 7,0 3 7,-3 2 6,1 2 6,0 1 5,0 0 6,0 4 0,0 4-4,-1 5-5,1 6-4,-1 1-4,-2-1-3,-2-1-3,-2 0-4,-2-2-4,0 1-7,-2 0-7,0 0-6,1-2-6,2-1-6,3-2-7,4-2-5,3-2 1,5 0 7,5-2 9,5 0 8,3-1 4,1 0 2,1 0 1,1 0 2,-2-1 2,-5 0 2,-5-2 1,-5 0 3,-5 1 3,-6 6 3,-6 4 4,-6 6 4,-5 2-1,-3 5-4,-5 2-6,-3 3-4,-2 0-4,1-2-3,1-1-2,1-2-3,0-2-1,1 1 0,-1-1 0,1 1 0,0-2 0,3-3 0,1-3 0,3-2 0,3-5 1,8-2 3,6-6 2,8-2 3,6-5-1,7-2-3,7-3-3,7-3-3,3-1-1,0 1 1,0 0 1,0 3 1,-2 0 0,-3 2-1,-5 2 0,-3 3-2,-5 1 0,-3 2 1,-5 2 1,-3 2 0,-5 3 2,-8 6 5,-6 4 3,-7 5 5,-5 3 9,-1 3 11,-3 1 12,-1 3 12,-2 2 0,-1 5-11,-1 3-13,-1 4-12,-2 2-8,-2 0-4,-4 0-6,-3 0-3,0 0-4,0-2-4,1 0-2,2-1-2,2-3-5,3-4-7,5-4-5,4-3-7,2-5-2,4-3-1,3-4 0,3-4 1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0"/>
    </inkml:context>
    <inkml:brush xml:id="br0">
      <inkml:brushProperty name="width" value="0.02833" units="cm"/>
      <inkml:brushProperty name="height" value="0.02833" units="cm"/>
      <inkml:brushProperty name="color" value="#F2395B"/>
    </inkml:brush>
  </inkml:definitions>
  <inkml:trace contextRef="#ctx0" brushRef="#br0">84650 52683 776,'23'-6'9,"-1"4"10,-1 4 11,-1 4 10,0 3 1,1 3-7,1 3-8,1 3-9,1 2-9,-1 1-15,1 1-14,-1 1-14,-2-2-8,-3-3-3,-4-4-3,-4-4-3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1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87744 49710 530,'14'-22'0,"-3"6"0,-2 5 0,-4 5 0,1 1 3,2-2 6,3-2 5,3-1 6,2-1 4,0 4 1,-1 2 2,1 4 1,-1 1-1,-3 2-4,-1 0-4,-2 2-4,-1 0-4,2 2-1,0 0-3,1 1-3,0 1 0,-2 2 0,-2 0 0,-2 2 1,-2 0-2,-1 3-3,0 1-2,-1 3-4,-3 1-1,0 1-2,-4 1-1,0 1-3,-3 0 0,0-1-2,-1-1-1,-1 0-2,-2-3 1,0 1 1,-1-2 0,-1-1 2,-1-2 0,2-1 2,1-2 0,1-2 2,1-2 3,0 0 4,2-2 6,1 0 4,0-1 2,0 1-2,0 2-1,0 0-3,1 0-1,-1-2 0,0-3-1,0 0 0,-1-2-1,-2 2-1,-2 0-1,-1 2 0,0-3-2,5-5-1,3-4-2,4-5 0,3-4-3,1-1-2,3-3-2,2-1-2,1-1 0,0 1 2,0 1 2,0 1 3,-2 1 3,-1 2 5,-2 2 6,-2 3 4,-1 1 4,0 0 3,0 2 3,0 1 3,-1 2 4,-2 6 5,-2 4 6,-1 6 6,-2 3-1,2 3-4,1 3-6,0 3-4,1 2-4,0 3-2,0 1-1,1 3-1,-1 1-3,2 2-2,0 2-4,2 3-2,-1-1-4,-1 0-1,0-1-3,-1-1-1,-1-3-4,2-4-6,0-3-4,2-5-4,4-6-6,8-10-4,7-10-3,9-10-6,3-7 0,2-5 0,1-5 2,1-4 1,-1-2 2,-2 3 3,-1 3 4,-3 4 3,-2 2 2,-5 5 3,-3 3 2,-4 4 3,-8 6 11,-8 6 21,-11 8 21,-10 6 21,-4 4 3,1 1-12,1 1-13,2 2-14,0-3-8,4-1-5,3-4-5,3-3-4,5 0-4,6 0 0,7 1-2,8 2 0,4-2 0,5-3 0,3-2 0,5-4 0,0-1 0,-3 0-4,-4 0-1,-1 0-3,-6 0-10,-7 2-17,-6 0-16,-8 2-16,-4-1-2,-3 0 16,-4-2 14,-2 0 15,0-2 9,3 0 4,3-2 4,3 0 3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1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86709 51304 511,'-21'-7'0,"3"2"0,4 2 0,5 2 0,-1 0 2,-2-2 4,-3-2 3,-3-2 5,0 0 5,2-1 8,4 0 7,3 0 8,3 4 2,6 8-1,4 8-1,6 7-1,2 7-3,3 3-7,2 4-4,1 5-7,2 1-3,0 2-4,-1 1-4,1 0-3,1 0-3,3-2-2,3-1-1,3-3-3,3-3-5,6-5-5,5-5-7,4-5-6,5-5-3,4-5 2,3-4 1,5-6 1,1-4-5,-3-3-8,-1-5-9,-2-4-10,-7 0 0,-10 3 8,-12 3 8,-9 3 9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6"/>
    </inkml:context>
    <inkml:brush xml:id="br0">
      <inkml:brushProperty name="width" value="0.05762" units="cm"/>
      <inkml:brushProperty name="height" value="0.05762" units="cm"/>
      <inkml:brushProperty name="color" value="#F2395B"/>
    </inkml:brush>
  </inkml:definitions>
  <inkml:trace contextRef="#ctx0" brushRef="#br0">23450 45500 381,'-66'4'42,"19"10"5,19 10 5,19 9 7,9 10-3,0 14-9,0 11-11,0 14-8,-2 11-7,-3 14 0,-3 11-1,-2 14-2,-3-1-2,1-12-3,-1-13-3,1-12-4,10-26-10,22-36-18,22-39-19,23-36-17,14-29-5,10-19 10,10-18 10,9-19 9,1-1 9,-6 20 5,-6 18 7,-6 20 6,-9 14 5,-8 14 3,-10 11 4,-9 14 4,-15 18 5,-18 25 5,-19 25 7,-18 25 5,-18 15 1,-16 7-6,-15 6-7,-15 7-4,-11 2-8,-2 1-8,-3-1-9,-3 1-8,-2-4-4,0-6 0,0-6 0,0-6-1,1-7 4,4-6 6,3-6 6,3-6 6,9-9 7,16-8 7,15-10 6,17-9 7,16-9 3,19-5 0,19-7 0,19-5 0,19-11-2,23-11-6,22-14-5,22-11-4,13-11-6,7-5-3,6-7-3,7-5-4,0-1-2,-2 6 1,-3 7 1,-3 6 1,-12 7 0,-18 10-4,-19 10-2,-18 9-3,-28 1-10,-33-6-16,-35-6-17,-34-6-17,-13-2-1,9 3 14,10 3 16,10 4 13,4 1 19,0 0 19,0 0 21,0 0 21,4 14 11,10 28 6,10 28 3,9 29 6,6 16-4,3 7-11,3 6-12,4 7-11,-1 0-10,-3-2-7,-3-3-7,-2-3-7,-6-4-4,-6-3-2,-6-3 0,-6-2 0,-6-3-5,-2 1-8,-3-1-6,-3 1-8,-4-7-5,-3-12-2,-3-13-3,-2-12-2,-6-13 0,-6-12 1,-6-13 2,-6-12 1,-6-12 3,-2-8 6,-3-10 5,-3-9 4,4-7 6,13-3 4,12-3 4,13-2 6,16-1 5,23 3 8,22 3 7,22 4 7,12 4 1,3 6-6,3 7-6,4 6-6,1 4-8,0 4-7,0 3-8,0 3-8,-4-2-8,-5-6-7,-7-6-9,-5-6-7,-8-2-1,-5 3 4,-7 3 5,-5 4 4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2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90213 49324 479,'-14'-11'8,"4"10"17,4 10 16,4 10 16,2 4 4,0 2-10,0 1-9,0 1-9,0 2-6,0 3-2,0 3-2,0 2-3,0 3-1,0-1-3,0 0-2,0 0-2,0-1-3,-2-2-1,0-2-3,-1-1-1,-1-3-2,0-1-3,0-3-1,0-1-2,-3-8-13,-4-11-20,-5-12-22,-5-11-21,-1-8-4,1-3 15,2-3 15,3-3 15,0-1 9,2 2 5,1 0 5,1 1 5,1 3 5,0 5 8,2 5 7,1 5 7,-2 5 8,-2 6 8,-3 6 8,-3 6 9,-1 4 0,0 3-9,2 3-9,1 3-8,2 0-6,3-3 0,2-3-3,4-2-1,4-3-7,4-3-12,5-1-13,6-2-13,5-4-4,9-6 2,7-6 3,8-5 3,4-4 3,2-1 4,0-1 4,2-1 4,-2 0 5,-2 3 6,-4 1 6,-2 2 6,-3 3 4,-2 1 5,-1 2 3,-3 2 4,-3 3 5,-3 1 4,-5 2 6,-3 2 4,-3 2-3,-1 2-14,0 2-13,-2 1-12,-2 3-8,-2 2 1,-4 2-2,-2 1 0,-5 2-5,-2 0-8,-5-1-9,-4 1-8,-1-1-1,-1-1 5,0-1 5,1 0 6,0-3 7,2-3 6,2-2 7,3-4 7,0 0 8,0 0 11,0 2 9,0 0 10,0 2 5,-2 0-1,0 1-2,-1 2-1,0 1 0,0 5-3,2 4 0,1 3-2,-2 5-3,-2 5-4,-3 5-5,-3 4-5,-3 6-3,-1 6 0,-3 6-2,-1 6 0,-3 3-4,-1 1-7,-2 1-5,-2 1-8,-3 0-6,-3 3-6,-3-1-6,-2 2-7,-2 1-5,2 1-5,0 1-4,2 1-4,4-8-2,7-15 3,9-16 3,7-15 3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3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93149 48895 534,'-4'-13'8,"8"4"17,8 6 16,8 5 17,4 4 1,2 5-13,3 5-15,1 5-14,-2 3-12,-7-1-12,-7 1-12,-6-1-10,-8 2-6,-8 3 0,-8 3 1,-7 3 0,-5-1 1,-1-2 0,-1-3 0,-1-3 1,-1-3 3,-2-1 7,-3-3 6,-1-1 7,2-3 6,6-2 6,5-4 6,7-2 6,5-4 7,8-1 8,6-2 8,8-1 7,5-3 0,7-2-9,5-2-9,7-2-8,1 0-7,0 1-2,-1 0-2,-1 2-4,-4 1 0,-5 0 1,-7 2 2,-5 1 1,-6 3 4,-8 7 8,-6 7 8,-7 8 8,-6 3 0,-3 2-6,-5 3-7,-3 1-8,-3 3-3,-2 3-4,-3 2-1,-1 4-3,1 2-3,2 0-5,3 1-5,4 2-3,2-2-6,5-4-7,3-4-5,5-3-7,2-6-4,4-4-3,3-5-2,3-4-4,3-7 3,5-7 6,6-6 8,4-7 6,4-6 5,3-5 1,3-5 1,3-5 2,1-1 4,-3 3 7,-2 3 6,-1 4 6,-3 2 7,-5 5 10,-3 3 7,-4 4 9,-1 5 7,4 6 6,2 6 4,3 6 6,0 3-3,-2 3-10,-4 2-12,-3 1-10,-1 2-9,0 3-8,0 1-7,0 3-8,-1-1-5,-2-2-3,-2-1-3,-2-3-3,-1-2-7,0-3-11,0-3-9,0-2-11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3"/>
    </inkml:context>
    <inkml:brush xml:id="br0">
      <inkml:brushProperty name="width" value="0.03521" units="cm"/>
      <inkml:brushProperty name="height" value="0.03521" units="cm"/>
      <inkml:brushProperty name="color" value="#F2395B"/>
    </inkml:brush>
  </inkml:definitions>
  <inkml:trace contextRef="#ctx0" brushRef="#br0">94050 51597 624,'14'-15'3,"-1"4"5,-2 3 6,-2 3 4,0 1 7,3 2 8,4 0 6,2 2 7,1 0 0,1 0-5,0 0-6,-1 0-6,0 1-8,-1 2-8,0 2-8,-2 2-10,-1 1-8,-1 1-9,-1 1-7,0 2-9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3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94675 50805 554,'-1'-14'8,"-1"3"17,0 2 16,-1 4 15,-2 2 6,-2 2-6,-2 2-8,-1 2-5,-4 3-8,-4 6-9,-3 4-8,-5 5-8,-2 3-4,-1 2-2,-1 3 0,0 1 0,-1 1-9,5 1-15,2-1-16,3 0-14,3-3-6,4-5 5,4-7 6,5-5 4,1-3 2,0 0 0,0 0 0,0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4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96261 48780 405,'0'-15'0,"0"2"0,0 3 0,0 1 0,0 3 10,0 4 18,0 4 20,0 4 20,1 4 4,2 7-9,2 6-10,1 5-9,2 6-7,-2 5-5,-1 4-5,0 6-4,-2 2-4,0 3-2,-2 2 0,0 2-3,-3 2-2,0 3-5,-3 3-4,-2 3-4,-1 5-5,0 7-5,1 6-5,-1 8-5,0-1-7,2-6-8,1-7-9,0-7-8,1-6-1,1-3 4,-1-5 5,0-3 5,-1-2 4,0-2 0,-1-1 3,-2 0 0,2-7 4,1-10 5,2-11 4,2-11 5,0-5 3,0 0 2,-2 0 0,0 0 3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4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95600 50928 588,'0'-15'6,"2"1"12,0 1 11,2 1 13,1 1 3,1 4-3,3 2-3,2 4-4,4 3-4,7 6-4,7 4-6,7 5-4,3 4-3,-2 1 0,0 3-1,-1 1 0,-4 0-7,-4-5-15,-4-3-14,-6-4-14,-4-4-12,-1 1-8,-2-2-10,-2 0-8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4"/>
    </inkml:context>
    <inkml:brush xml:id="br0">
      <inkml:brushProperty name="width" value="0.02594" units="cm"/>
      <inkml:brushProperty name="height" value="0.02594" units="cm"/>
      <inkml:brushProperty name="color" value="#F2395B"/>
    </inkml:brush>
  </inkml:definitions>
  <inkml:trace contextRef="#ctx0" brushRef="#br0">97950 48800 848,'13'28'66,"-3"-5"-18,-4-7-20,-4-5-18,-2-3-20,2 0-17,0 0-17,2 0-19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4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98927 48837 661,'-6'-6'110,"2"6"-21,4 4-21,2 6-21,2 2-22,0 1-26,0 1-25,0 2-25,-1-2-11,0-1 0,-2-2 1,0-2 2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84354 48687 999,'-12'-6'-2,"5"6"-6,6 4-5,6 6-5,2 0-4,-1-1-3,-1-2-3,0-2-2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5"/>
    </inkml:context>
    <inkml:brush xml:id="br0">
      <inkml:brushProperty name="width" value="0.02484" units="cm"/>
      <inkml:brushProperty name="height" value="0.02484" units="cm"/>
      <inkml:brushProperty name="color" value="#F2395B"/>
    </inkml:brush>
  </inkml:definitions>
  <inkml:trace contextRef="#ctx0" brushRef="#br0">86127 48654 885,'-6'-12'71,"2"5"-33,4 6-32,2 6-34,2 2-15,0-1-1,0-1 1,0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6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25400 46800 458,'90'-108'29,"-18"34"10,-19 35 8,-18 35 10,-14 25 3,-5 20-4,-7 18-4,-5 20-5,-4 10-4,0 3-7,0 3-6,0 4-6,-2-4-8,-3-9-11,-3-10-9,-2-8-11,0-18-17,7-25-25,6-25-24,7-25-26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6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62235 55932 573,'-3'-19'16,"-2"9"15,-5 8 15,-4 10 16,-5 6 0,-7 7-12,-7 5-14,-6 6-14,-4 4-8,0 1-5,0 0-5,0 2-4,0 1-4,1 0-2,2 2-2,0 0-3,3-1 1,6-5 1,4-6 1,5-4 2,7-4 4,10-4 6,10-5 7,10-3 7,6-2 2,3 0-1,2 0-3,5-1-1,0 2-2,2 0-3,1 1-3,1 2-2,-1 0-4,0 1-5,-1 1-5,-1 1-4,-2 0-5,-4-1-7,-2 0-5,-2-2-7,-4-1-5,1-1-1,-2 0-3,-1-2-2,-2-1 1,-1 0 5,-2-2 5,-2 0 4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6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63055 57213 540,'-13'-15'9,"6"4"18,6 3 18,6 2 18,5 3 3,5 1-13,5 0-11,6 2-13,2 0-8,4 2-3,3 0-3,3 1-2,4 1-2,6-2 0,6 0 0,6-2 1,4-1-3,3-2-4,3-2-6,3-1-4,3-1-4,5 2-4,3 2-4,4 2-4,1 1-2,-2 2-3,-1 0-1,-3 2-3,-3 1 0,-5 3 2,-5 4 0,-5 2 1,-7 1 2,-8-1-1,-10-1 2,-8 0 0,-6-2-1,-3 1-2,-3 0-2,-2 0-2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8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73614 55604 529,'16'-50'47,"1"14"-5,1 10-5,1 12-4,4 6-3,7 1-1,7-1-2,6 0-2,4 0-1,-2 0-4,0 1-3,-1-1-3,-4 1-5,-6 2-6,-6 2-6,-5 2-7,-7 3-6,-7 6-7,-6 4-7,-8 5-7,-6 3 0,-7 1 3,-7 1 5,-7 1 3,-2 1 6,1-1 6,3 1 7,2-1 5,1-1 6,3-3 3,1-3 4,3-2 3,1-3 3,1 1 0,0 0 0,2 0 1,1 0 1,1 1 1,1 1 1,1 2 2,1-1-1,2 1-2,2 0-2,2-1-2,5 0-6,6-2-11,7-3-10,7-1-11,6-4-6,3-6-1,4-6-3,5-5-1,1-5 0,0-2 3,0-1 4,0-3 2,-2 2 7,-5 3 7,-5 4 8,-5 5 9,-6 3 10,-9 4 15,-7 4 13,-7 4 13,-8 3 2,-4 5-13,-5 4-13,-5 3-11,-3 3-11,-2 1-6,-3 1-6,-1 1-7,-2 1-3,-2 1-3,-2 1-1,-2 1-2,0-2 1,4-3 1,2-5 3,4-3 1,2-3 4,3-1 4,3-1 5,3 0 4,4-3 2,3-1 1,4-2 1,4-2 0,8-2 2,10-1 2,11 0 3,11-1 2,8-3 0,6-2-3,6-4-1,6-2-2,3-1-4,2 1-4,0 0-4,1 2-4,-2 0-5,-5 0-6,-4 1-6,-5-1-7,-6 1-5,-4 2-5,-5 2-5,-5 2-6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8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74974 56258 501,'-49'-34'72,"15"13"-7,14 11-6,13 12-7,7 9-6,2 7-6,1 7-5,0 7-6,0 9-4,0 10-3,-2 11-3,0 11-3,-2 9-4,-2 6-6,-2 8-5,-2 6-7,-1 6-3,0 4-4,1 3-3,-1 5-4,2-5-5,4-13-9,4-13-8,4-12-9,1-14-5,-1-14 0,0-15-2,-2-15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8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76963 55812 644,'-8'-36'7,"2"8"15,1 6 15,1 7 14,-2 8 4,-2 11-10,-4 12-9,-2 10-9,-1 4-9,-1 0-10,0-1-9,1-1-9,1-3-5,4-3 0,4-4 1,4-5 0,5-3-2,4-2-2,5-4-4,6-2-4,1-2 1,1 0 6,-1 0 4,1 0 6,-2 0 5,-3 0 4,-3 0 5,-2 0 4,-4 1 3,-3 4 1,-2 2 1,-4 3 1,-3 4 1,-5 1 3,-5 5 3,-5 2 3,-3 2 0,-2 3-1,0 1-2,0 2-1,0 0-4,5-1-7,3-3-7,5-1-5,2-3-5,2-3-2,2-3-1,2-3-1,3-1-1,4 0 0,4 0 0,4-1 0,1 1 1,1 0 1,0-1 0,0 1 1,-1 0 1,-3 0 0,-1-1 0,-2 1 1,-2 0-1,0 0 0,-2-1-1,0 1 0,1-7-6,6-16-14,4-14-12,5-14-13,2-5 0,-3 6 12,-1 5 12,-2 7 12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09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77816 55474 616,'24'-38'4,"-1"2"8,1 2 9,-1 2 8,-1 1 5,-2 5 1,-4 2 2,-3 3 2,-3 6-1,-2 10-2,-4 10-3,-2 10-2,-5 5-8,-5 3-12,-4 1-11,-5 3-11,-4 2-9,-3 4-3,-3 4-3,-3 5-4,1-3-2,5-8 1,5-7 1,5-9 1,5-5 1,4-2 4,6-4 5,4-2 3,4-2 3,0 0 2,1 0 3,2 0 3,-4 1 5,-5 3 11,-6 4 9,-5 2 10,-6 2 3,-4 2-1,-3 0-3,-5 1-2,1 0-3,3-1-3,4-1-3,5 0-3,3-3-4,6-1-6,4-2-5,6-2-6,5-3-2,7-4 1,7-4 0,7-4 1,2-1 0,-3 1-2,-3 0-1,-3 2-1,-3 1 1,-3 2 3,-3 3 3,-3 1 3,-6 3 2,-10 7-1,-10 6-1,-9 6 0,-6 3 0,-1 2-1,-1 3 0,-1 1 0,1 1-2,1-1-2,3-2-3,2 1-2,1-4 1,2-3 5,3-5 4,1-3 5,4-3 2,3-1-1,4 0 0,4-2-1,3-1 4,4-2 5,2-3 6,4 0 7,3-4 0,7-2-3,5-4-4,7-2-4,1-3-6,0-1-7,-1-3-9,-1-1-7,-2-1-7,-3 4-5,-4 3-5,-1 3-4,-5 1-4,-3 0 1,-4 0 0,-4 1-1,-4-1 1,-1 0 2,-2 0 2,-1 0 1,-3 1 3,0 0 7,-2 2 5,0 1 6,0 2 13,0 4 18,2 3 19,1 5 20,0 3 4,0 2-7,0 1-8,0 3-8,-3 2-6,-4 5-5,-5 3-4,-5 5-5,-2 0-3,-1-2-3,1-2-3,-1-1-3,2-4-6,3-3-9,3-5-9,3-3-10,4-4-9,8-4-9,6-4-10,7-4-10,5-2 4,1 0 16,3 0 16,2 0 17,0 1 10,1 0 4,-1 2 5,1 0 4,-2 1 3,-1 0 1,-3 0 0,-1 0 2,-2 0-1,-3 0 1,-1 0-1,-2 0 0,-1-1-4,0-2-9,0-2-9,0-1-9,-1-2-6,-1 0-3,-1 0-4,0 0-4,-1 1 0,0-1 2,0 0 2,0 0 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0"/>
    </inkml:context>
    <inkml:brush xml:id="br0">
      <inkml:brushProperty name="width" value="0.05193" units="cm"/>
      <inkml:brushProperty name="height" value="0.05193" units="cm"/>
      <inkml:brushProperty name="color" value="#F2395B"/>
    </inkml:brush>
  </inkml:definitions>
  <inkml:trace contextRef="#ctx0" brushRef="#br0">78887 55675 423,'10'-12'6,"4"-7"11,4-9 12,3-7 10,1 0 4,-3 7-5,-3 9-6,-2 7-5,-4 6-3,-3 6-2,-2 4-1,-4 6-1,-4 5-9,-6 7-13,-5 7-15,-7 7-14,-4 3-7,-5 0 1,-3 0 1,-4 0 1,-1-1 3,1-4 2,3-2 5,2-3 3,2-3 3,5-3 4,3-3 3,5-3 3,2-2 6,4-2 5,3-3 7,2-1 5,6-2 4,6-4 2,7-3 2,8-2 1,5-4-1,6-4-4,7-3-4,5-5-5,2-1-4,-2 1-7,-2 1-6,-2 1-7,-4 1-2,-7 4 0,-7 3 2,-7 3-1,-6 1 0,-6 3-3,-6 2-2,-6 3-3,-3 0 2,-2 1 5,0 2 6,-1 0 5,0 0 7,3 0 9,1-2 8,2 0 8,2-1 5,0 3 2,2 2 1,1 2 1,0 1 0,2 1 1,0 1-1,2 2-1,0 1-1,0 5-2,0 3-4,0 5-3,0 1-1,0 2-2,0 1-1,0 1-1,0 0-2,2 0 0,0 0-3,2 1-1,-1-2-1,-1-2 0,0-2-2,-1-1 0,-1-3-2,1 0 0,2 0-2,0-2-1,-1-2-2,-6-1-6,-4-3-5,-5-1-6,-4-2-1,-3-1 1,-4-1 1,-1 0 1,-5-3-3,-5-1-7,-5-2-5,-4-2-7,-1-2-1,3 0 5,5-2 5,4 0 5,3-1-5,3 2-13,3 0-13,3 2-14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1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82017 55494 572,'3'-18'11,"6"10"20,6 11 21,5 12 20,1 5 4,-5 3-14,-4 1-13,-6 3-15,-3-1-11,0 0-9,-2-1-11,0 0-8,1-4-15,4-5-17,4-5-17,3-5-19,4-6-3,3-7 9,4-9 10,2-8 9,0-4 10,0-1 9,-1 0 10,-1-2 9,-2 2 9,-4 5 11,-5 5 8,-3 5 11,-7 7 10,-10 10 14,-10 10 14,-9 9 12,-6 6-1,-1 3-18,-1 1-17,0 2-18,-2 1-12,-1-3-7,0-2-7,-2-1-6,2-3-4,5 0-2,6-1-2,4-1-2,7-3-2,12-6-2,10-7-2,11-5-3,9-6 2,5-5 5,6-7 5,6-6 5,1-1 3,-3 3 0,-5 3 0,-4 3 1,-4 2 2,-3 0 6,-5 2 6,-3 1 5,-8 3 3,-10 8-1,-11 6-1,-11 7-1,-7 5-3,1 1-6,-2 3-4,-1 1-6,-1 2-5,-1 3-3,-1 1-4,0 3-4,-1 0 2,1 0 6,1 0 8,2 0 6,1-1 5,5-3 3,3-3 3,5-3 3,2-4 0,4-3 0,3-5-1,3-3-2,3-3 1,5-2-1,6-2 0,4-2 1,7-4-2,9-8-2,9-6-2,8-7-3,5-4 0,0-3-1,0-1 2,0-2-1,-3 0-1,-4 3-4,-5 3-3,-6 4-4,-4 1 0,-5 4 4,-5 3 5,-4 3 4,-4 4 0,-1 6-6,-1 6-4,0 6-5,-4 4-3,-2 1-1,-6 3 0,-2 2 0,-4 1 1,-2 1 2,-2 1 2,-1 1 4,-1-1-1,2-1 0,3-3-2,1-1-1,2-7-5,4-12-7,2-12-8,4-11-9,1-7-1,2-1 2,0-1 3,2 0 4,-1-1 4,1 3 6,0 2 6,0 2 7,-2 3 6,-1 4 7,-2 6 6,-1 5 7,-3 4 7,-1 4 7,0 4 9,-1 4 7,-1 2-1,0 0-11,0 0-9,0-1-11,0 2-6,0 0-4,0 1-5,0 2-3,0 0-1,1 1 0,-2 1 0,2 1 1,-2 2 0,0 3-1,-2 4 0,0 1-1,-1 3 1,0 1 2,1 1 2,-1 1 1,0 0 0,0-2-1,0 0-2,0-1-3,1-1 0,-1-3-2,0-1 0,0-3-2,-1-1-1,-2-3-3,-1-1-2,-3-2-3,-1-1-2,-1-1-1,-2 1-3,1 0-1,-3-1 1,0-1 2,-1 0 2,-1-2 3,1-1 1,1-2 1,3-3 0,1 0 0,1-2 1,1 0 0,-1 0 1,0 0 0,1-2 1,1 0 1,1-3 2,1-2 1,0-1 1,2 0 2,1 1 0,0-1 2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1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81289 58309 501,'-29'-15'21,"5"4"0,5 3 1,5 3 1,3 2 2,2 3 5,2 4 3,3 2 4,2 3 0,5 2-3,6 1-3,4 3-3,6 1-2,5-1-2,6 1-2,7 0 0,7-1-4,10 1-2,9 0-4,11-1-3,5 0-4,4-3-2,3-1-5,3-2-3,-1-1-7,-4 0-10,-4-1-12,-3 1-9,-9-1-5,-11-2 2,-12-2 3,-11-2 2,-9-1-1,-2 2-1,-3 0-3,-2 2-1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85085 55868 446,'0'-15'0,"0"2"0,0 3 0,0 1 0,0 1 9,0 0 19,0 1 18,0-1 18,-2 3 6,-2 8-10,-4 6-8,-2 7-8,-6 5-9,-7 5-8,-8 3-6,-9 5-8,-2 1-6,0 0-6,1 0-5,2 1-5,1-2-6,3-2-2,3-2-4,3-1-3,4-4-6,5-1-7,5-4-8,5-3-7,4-4-2,4-3 7,4-4 5,4-4 6,4-4 4,3-6 5,5-4 4,4-5 4,0-2 5,0 1 9,-1 1 7,0 1 8,-3 2 7,-1 4 6,-2 4 7,-2 4 6,-3 3 2,-1 2-2,-2 2-3,-2 2-2,-2 3 0,0 5 3,-2 5 3,0 5 3,-2 4 1,-2 3-2,-2 3-1,-2 2 0,-2 3-6,-2-1-9,-2 0-8,-1 0-9,-1-2-9,1-4-8,0-4-7,2-3-8,1-5-14,0-3-19,2-4-20,1-4-21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6"/>
    </inkml:context>
    <inkml:brush xml:id="br0">
      <inkml:brushProperty name="width" value="0.0592" units="cm"/>
      <inkml:brushProperty name="height" value="0.0592" units="cm"/>
      <inkml:brushProperty name="color" value="#F2395B"/>
    </inkml:brush>
  </inkml:definitions>
  <inkml:trace contextRef="#ctx0" brushRef="#br0">26200 44950 371,'-2'-46'7,"-3"10"15,-3 10 13,-2 9 15,0 12 6,7 16-3,6 15-3,7 17-2,0 13-4,-2 13-4,-3 12-6,-3 13-4,-1 16-3,4 23-2,3 22-1,3 22-1,-1 23-2,-2 25-5,-3 25-4,-3 25-4,-2 12-5,0 1-5,0-1-6,0 1-5,0 7-3,0 16 3,0 15 1,0 17 1,0-11-8,0-33-20,0-35-19,0-34-19,0-40-3,0-43 15,0-44 15,0-43 15,0-21 7,0 3-2,0 3-1,0 4-1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2"/>
    </inkml:context>
    <inkml:brush xml:id="br0">
      <inkml:brushProperty name="width" value="0.05336" units="cm"/>
      <inkml:brushProperty name="height" value="0.05336" units="cm"/>
      <inkml:brushProperty name="color" value="#F2395B"/>
    </inkml:brush>
  </inkml:definitions>
  <inkml:trace contextRef="#ctx0" brushRef="#br0">85800 56665 412,'14'-14'0,"-3"3"0,-2 2 0,-4 4 0,1-1 0,2-2 0,3-3 0,3-3 0,2-1 0,2 0 0,0 2 0,1 1 0,3 1 6,5 1 14,5 0 12,5 2 13,-1 0 3,-4 2-11,-5 1-8,-5 1-10,-4 1-5,-3 3-2,-2 4-1,-4 2-2,-2 3 2,-2 4 6,-3 2 4,0 3 5,-2 3 2,0 3 0,0 3-1,0 3 0,0 2-3,0 4-2,0 3-2,0 3-4,0 1-2,0 0-3,0 0-4,0 0-2,-1-2-4,-1-2-2,0-3-4,-1-3-3,-2-3-3,-2-2-2,-2-2-4,-2-1-2,0-4-5,-1-5-7,0-5-8,0-4-7,-1-4-3,-3-2 0,-3-2 2,-3-2 0,-2-5 3,-1-6 3,-1-7 4,-1-7 3,1-5 4,3-4 6,3-4 7,3-4 4,3-1 7,4 2 6,4 2 7,4 2 5,5 3 3,4 5-3,5 5-3,6 5-1,2 4 2,1 3 9,1 3 8,1 3 9,-1 2 1,-1 2-5,-3 2-5,-1 2-5,-3 3-5,-2 6-3,-4 4-2,-3 5-4,-4 4-2,-6 5-2,-5 3-1,-7 5-2,-4 0-2,-1-2-1,-3-2-3,-1-1-2,-1-4-4,3-3-4,1-5-6,3-3-4,2-4-3,2-2 1,4-4-2,3-2 1,2-4 1,2-2 4,2-4 4,2-2 3,1-2 2,0 1 1,0-1 0,0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3"/>
    </inkml:context>
    <inkml:brush xml:id="br0">
      <inkml:brushProperty name="width" value="0.05489" units="cm"/>
      <inkml:brushProperty name="height" value="0.05489" units="cm"/>
      <inkml:brushProperty name="color" value="#F2395B"/>
    </inkml:brush>
  </inkml:definitions>
  <inkml:trace contextRef="#ctx0" brushRef="#br0">88152 55456 400,'0'-22'0,"2"5"0,0 3 0,2 4 0,1 2 9,5 2 17,4 1 17,4 1 17,1 1 3,-1 3-13,-1 4-14,-1 2-12,-1 3-8,-1 2-1,0 2-2,-2 1-2,-3 3-6,-4 3-12,-6 4-11,-4 2-12,-8 1-7,-8 2-1,-8 1-3,-10 1-2,-5-1 2,0-1 6,-2-3 6,0-1 6,-1-2 4,2-2 2,0 0 2,1 0 1,3-3 6,4-3 7,4-3 8,3-2 8,6-2 8,5-1 7,6 1 8,7 0 7,5-1 1,7-2-4,7-3-5,8 0-6,5-4-4,6 0-4,7-3-4,5-2-5,3-2-2,0-2 0,0-2-1,0-1 0,-2-2-5,-4 1-10,-4-1-10,-3 0-9,-6 1-10,-5 1-7,-7 1-7,-5 1-9,-6 0 2,-6 0 10,-6 0 10,-5 1 10,-4 0 7,2 2 3,1 2 3,1 2 3,0 1 7,0 0 7,0 0 8,1 1 9,0 1 10,2 7 15,2 6 13,2 6 15,2 5 1,0 7-10,2 5-12,1 6-10,-1 7-9,-1 6-6,0 7-7,-1 7-6,-2 4-9,0-1-9,-2 1-11,0-1-11,0-3-10,2-8-12,2-9-12,2-6-11,1-9 1,-2-8 12,0-7 13,-1-8 12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4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88395 56279 427,'-15'-35'0,"4"9"0,3 9 0,3 9 0,0 4 8,2 0 15,-1 0 16,0 0 15,-2 4 3,-4 6-10,-4 7-10,-3 7-10,-5 6-6,-3 5-6,-5 5-3,-3 5-6,-2 0-1,3-4 1,2-4 0,2-3 1,2-6 1,6-4-1,5-4 0,5-6 0,4-3-3,6-2-7,4-3-6,6 0-6,6-7-7,9-10-4,9-9-7,8-11-5,6-8-4,2-8 0,2-7-3,2-9-1,0-3 4,-2 1 6,-2 1 6,-2 1 8,-1 3 6,0 5 3,0 4 3,0 6 5,-3 5 8,-5 7 15,-7 8 15,-5 6 14,-8 9 11,-7 14 6,-8 12 7,-8 13 6,-3 6-6,2-1-18,2-1-18,2-1-19,1-3-13,0-3-8,0-5-7,0-3-8,1-2-5,4 0-5,2-1-5,4 1-3,-3 1 0,-7 1 5,-6 3 6,-7 2 6,-6 2 3,-5 2 2,-5 4 1,-5 3 3,-2 0 1,3-3 1,2-3 1,2-3 2,2-3 2,6-4 1,5-5 2,5-3 1,3-4 2,4-2-1,3-3 1,2-4 0,5-3-1,7-3 1,7-5 1,8-3-1,1-2 0,0 3 0,-1 1-2,-1 2 0,-2 3 4,-5 3 6,-3 3 8,-4 2 8,-6 5 3,-7 4 0,-6 5 0,-7 6 0,-5 3-4,-3 3-7,-4 3-7,-1 3-7,-2 1-6,1-1-2,1-1-3,1-1-3,2-2-1,4-3-3,5-3-1,3-3-1,7-4-1,10-4 2,9-6 2,11-4 2,5-4 1,1-4 2,0-2 2,2-3 2,-1-1 4,-3 3 5,-3 1 6,-3 3 6,-4 1 3,-3 4 1,-4 2 1,-4 4 1,-4 2 4,-3 4 6,-2 2 7,-4 4 6,-2 2 0,-1 5-7,-3 3-7,-2 5-7,-2 2-6,-3 1-3,-3 0-3,-3 2-4,-4 3-2,-6 3-2,-3 4 0,-6 4-1,-3 2-3,-2 0-4,-2 0-4,-2 0-5,0 0-6,2 0-8,2 0-7,2 0-7,2-2-5,3-4-1,3-4-2,4-3-1,2-6 2,5-6 7,3-5 8,5-6 6,2-6 4,4-2-2,3-6-2,3-2-1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4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89050 58122 488,'2'-29'7,"4"5"12,4 5 13,3 5 13,5 4 4,3 4-3,5 4-5,3 4-3,4 4-1,3 4 0,2 3 1,4 5 2,0 2-5,0 1-10,-1 1-9,-1 1-9,-5-2-12,-6-3-13,-7-5-12,-6-3-13,-6-2-10,1 0-11,-2 0-9,0 0-9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4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92267 55942 466,'22'-29'0,"-3"6"0,-3 3 0,-3 6 0,-2 3 9,-2 3 17,-2 1 16,-2 2 18,-4 5 4,-5 10-12,-4 8-10,-5 9-10,-4 3-11,-3-2-11,-3-1-11,-3-3-10,1-2-7,5-3-2,4-3-3,6-2-1,7-3-3,8-3-1,9-1-1,9-2-2,4-2 4,-1 0 6,-1-2 8,-1 0 6,-3 0 8,-5 2 7,-4 2 8,-6 2 7,-3 2 5,-4 5 1,-2 4 1,-4 3 2,-3 5 1,-5 3 2,-5 4 2,-5 5 1,-2 0-1,1-2-4,1-2-6,1-1-3,2-4-8,5-2-7,3-3-10,4-3-7,6-4-10,8-6-9,8-6-11,7-6-9,6-5 0,3-2 9,3-3 11,3-3 10,0-1 6,-1 4 3,-3 3 4,-1 2 2,-7 2-6,-9 1-19,-10-1-17,-10 0-18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5"/>
    </inkml:context>
    <inkml:brush xml:id="br0">
      <inkml:brushProperty name="width" value="0.05389" units="cm"/>
      <inkml:brushProperty name="height" value="0.05389" units="cm"/>
      <inkml:brushProperty name="color" value="#F2395B"/>
    </inkml:brush>
  </inkml:definitions>
  <inkml:trace contextRef="#ctx0" brushRef="#br0">93450 56557 408,'16'-23'45,"1"2"-7,1 3-7,2 1-7,0 3-2,3 1 4,1 2 5,3 2 4,2 2 0,2 1-2,4 0-3,3 2-3,0 0-4,-3 2-3,-4 0-4,-2 2-5,-3 1-1,-3 2-2,-3 2-1,-2 2-2,-4 1-2,-3 1-4,-3 2-5,-2 0-4,-3 2-1,-2 5 3,-2 3 1,-2 5 4,-2 1 4,0 1 5,-1-1 7,-2 1 6,-1-1 3,-1 1 1,-3-1-1,-2 0-1,-1 0-3,-1-1-8,-1-1-7,-1-1-9,-1-1-8,1-3-6,-1-1-8,0-2-7,1-3-3,1-3 0,1-3 0,1-2 1,1-4-5,2-4-8,2-4-10,3-4-8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15"/>
    </inkml:context>
    <inkml:brush xml:id="br0">
      <inkml:brushProperty name="width" value="0.06313" units="cm"/>
      <inkml:brushProperty name="height" value="0.06313" units="cm"/>
      <inkml:brushProperty name="color" value="#F2395B"/>
    </inkml:brush>
  </inkml:definitions>
  <inkml:trace contextRef="#ctx0" brushRef="#br0">93849 55026 348,'7'-50'0,"-1"8"0,-1 9 0,0 10 0,-1 7 14,0 10 29,0 9 28,0 8 29,-3 10 5,-6 10-18,-6 12-17,-6 11-18,-6 8-12,-7 11-10,-6 7-7,-8 10-10,-4 7-10,-4 5-12,-2 7-12,-3 6-14,3-9-2,11-21 5,12-21 7,10-22 5,5-11-8,0-1-22,1-1-21,-1-1-23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36:26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17064 34859 400,'-9'-14'6,"-2"3"12,-2 3 13,-1 2 12,-2 4 2,2 4-8,1 4-7,1 4-8,-1 1-5,0 1-1,-1 0-3,-1 0-2,-1 0-1,-1 1 0,-2 1 0,1 2 1,-3-1-1,0 1 0,-1 0-1,-1-1 0,-2 2-1,-3 1-2,-3 3-1,-2 2-1,-2-1-1,3 0-1,2-1-1,2 0-1,1-2 0,2 1-1,3-1 0,2 1-1,0-2 0,2-1 0,1-2 1,1-2-1,1-3 1,1 1 0,0-2 0,2 0 0,1-2 1,1 1 0,0 0 1,2 0 1,0 0 1,-2 0 0,0-1 1,-1 1 1,4 1 3,10 2 5,10 2 4,9 1 5,6 1 1,1-1-3,1 0-3,1-2-2,1 0-3,2 0-2,2-1-2,3 1-2,0 0-2,0 0 0,0-1-1,0 1 0,1 0-1,-1 1 1,0 1 0,0 2 1,-1-1-2,-4-1-2,-2-1-1,-3 0-4,-2-2 0,-3 1-2,-1 0 0,-3 0-1,-1-1-3,-1-1-3,-1-1-5,0 0-5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59600 4700 584,'-19'-22'10,"13"6"22,12 7 21,13 6 20,9 4 4,6 4-16,7 3-16,6 3-15,1 3-11,-3 3-8,-3 3-6,-2 4-8,-5 1-7,-2 0-6,-3 0-8,-3 0-6,-6 3-5,-5 6-1,-7 7-2,-5 6-2,-6 3 1,-3 0 2,-3 0 3,-2 0 2,-3-5 2,1-9 2,-1-10 2,1-8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0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59150 5950 493,'-19'-22'11,"13"6"5,12 7 4,13 6 6,9 3 1,6 0 1,7 0-1,6 0-1,4 0-2,4 0-2,3 0-4,3 0-3,-1 3-2,-2 6-2,-3 7-2,-3 6-3,-6 6 0,-5 6-1,-7 7-1,-5 6-1,-8 6-1,-5 6-3,-7 7-3,-5 6-2,-6 3-2,-3 0-2,-3 0-1,-2 0-1,-9 0-1,-12 0 0,-13 0 0,-12 0 0,-7-7 1,1-11 1,-1-14 0,1-11 2,-3-9 0,-2-3 0,-3-3-1,-3-2-1,2-6 1,10-6 3,10-6 2,9-6 3,7-9 1,7-8 0,6-10 0,7-9-1,10-5 0,16 0 0,15 0 1,17 0-1,13 1 3,13 4 2,12 3 3,13 3 3,4 4 3,-3 7 1,-3 6 2,-2 7 2,-8 5 1,-8 7 1,-10 6 0,-9 7 1,-9 5-1,-5 7-1,-7 6 0,-5 7-2,-6 4-2,-3 3-5,-3 3-3,-2 4-4,-11 4-3,-15 6-3,-15 7-3,-16 6-2,-13 1-3,-9-3-2,-10-3-2,-8-2-2,-4-6-1,3-6 2,3-6 0,4-6 2,1-7 2,0-6 2,0-6 3,0-6 3,3-6 3,6-2 4,7-3 3,6-3 5,20-4 8,34-3 12,35-3 11,35-2 14,19-5 0,7-2-11,6-3-9,7-3-10,19-7-10,35-9-7,35-10-8,34-8-7,6-1-4,-22 9 0,-22 10 0,-21 10 0,-15 4-4,-6 0-10,-6 0-10,-6 0-9,-15 1-8,-21 4-6,-22 3-5,-22 3-6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6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25700 46450 580,'-24'-27'8,"4"-3"13,3-3 15,3-2 15,7 2 4,14 9-4,11 10-4,14 10-4,11 8-7,14 10-7,11 10-8,14 9-8,5 6-6,1 3-6,-1 3-4,1 4-6,-7-3-3,-12-5 0,-13-7-2,-12-5-1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2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77600 3600 625,'-46'-24'4,"10"4"8,10 3 8,9 3 8,6-1 4,3-2 2,3-3 1,4-3 1,5-2-1,10 0-5,10 0-5,9 0-5,10-2-4,14-3-1,11-3-3,14-2-1,3 0-4,-2 7-4,-3 6-6,-3 7-5,-7 4-2,-9 3 2,-10 3 1,-8 4 1,-11 8-6,-8 17-14,-10 15-14,-9 16-14,-7 2-2,-3-8 11,-3-10 9,-2-9 12,-5-5 3,-2 0-3,-3 0-2,-3 0-3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4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77600 3900 399,'-43'-15'26,"17"23"0,15 22-1,16 22 0,5 8-4,-2-2-6,-3-3-7,-3-3-7,-2-6-4,0-5-1,0-7 0,0-5-1,7-12-2,17-16-1,15-15-2,16-15-2,7-11 0,1-2 3,-1-3 1,1-3 3,-3 1 2,-2 6 2,-3 7 3,-3 6 2,-13 13 2,-22 23 1,-22 22 0,-21 22 1,-12 5-1,1-8-1,-1-10-3,1-9-2,4-5-4,9 0-7,10 0-7,10 0-6,0 3 0,-5 6 3,-7 7 6,-5 6 5,-11 6 2,-11 6 0,-14 7 2,-11 6-1,-6-2 2,4-9 1,3-10 2,3-8 2,3-9 0,3-6 0,3-6-1,4-6 0,4-6 2,6-2 5,7-3 5,6-3 4,6 5 4,6 17 5,7 15 3,6 16 5,3 4-3,0-6-8,0-6-11,0-6-8,3-7-7,6-6-5,7-6-6,6-6-4,10-15-1,17-21 3,15-22 3,16-22 3,10-13 3,7-3 2,6-3 3,7-2 3,0 3 1,-2 14 3,-3 11 2,-3 14 2,-9 8 3,-11 7 3,-14 6 3,-11 7 3,-12 8 1,-9 14-2,-10 11-3,-8 14-1,-12 7-4,-12 3-5,-13 3-6,-12 4-5,-10 2-3,-6 4-1,-6 3-1,-6 3 0,-1-5-1,7-12 0,6-13-1,7-12 1,4-9-1,3-2 1,3-3 0,4-3 0,2-6 2,4-5 4,3-7 4,3-5 4,7-11 0,14-11-1,11-14-2,14-11-2,8-6 0,7 4 2,6 3 0,7 3 2,-3 7 3,-8 14 4,-10 11 4,-9 14 5,-10 13 0,-9 16-1,-10 15-3,-8 17-1,-9 10-1,-6 6-3,-6 7-1,-6 6-2,-1-1-3,7-5-2,6-7-3,7-5-3,8-15-5,14-22-7,11-22-7,14-21-7,7-15-2,3-6 6,3-6 4,4-6 5,-3 1 5,-5 9 8,-7 10 5,-5 10 8,-4 5 6,0 4 4,0 3 6,0 3 5,0 4 0,0 7-4,0 6-4,0 7-4,4-3-6,10-8-7,10-10-6,9-9-8,1-15-4,-6-18-1,-6-19-3,-6-18-1,-4-12 0,1-3 2,-1-3 1,1-2 3,-3 0 2,-2 7 4,-3 6 4,-3 7 3,-6 5 3,-5 7 4,-7 6 3,-5 7 4,-3 4 1,4 3 1,3 3-1,3 4 0,-1 2 1,-2 4 2,-3 3 1,-3 3 1,-2 1 3,0 1 4,0-1 4,0 1 4,1 8 2,4 20 2,3 18 2,3 20 2,-1 16-4,-2 16-9,-3 15-10,-3 17-9,-1 13-6,4 13 0,3 12-3,3 13 0,1 9-3,1 6-3,-1 7-2,1 6-3,1 10-2,3 17-3,3 15-2,4 16-2,1 18-4,0 22-6,0 22-5,0 23-7,-4-8-1,-5-33 1,-7-35 2,-5-34 1,-4-27-1,0-19-5,0-18-4,0-19-4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53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53850 31350 526,'0'50'128,"0"0"-30,0 0-30,0 0-30,0 0-16,0 0-4,0 0-4,0 0-3,0 0-2,0 0-2,0 0-1,0 0-1,0 1-1,0 4 0,0 3 0,0 3 0,0 1 0,0 1 0,0-1 1,0 1 0,0-1-1,0 1 0,0-1 0,0 1-2,0-1 0,0 1-3,0-1-1,0 1-2,-2 1 0,-3 3 0,-3 3 2,-2 4 1,-1 1 0,3 0 0,3 0 1,4 0-1,1-2 0,0-3 0,0-3-1,0-2 0,0-3-1,0 1 0,0-1 0,0 1-1,0-3 0,0-2 0,0-3 0,0-3 1,0-2-1,0 0 0,0 0 0,0 0-1,0-2 0,0-3 0,0-3 1,0-2 0,0-3 0,0 1 0,0-1 0,0 1-1,0-1 1,0 1-2,0-1 0,0 1-1,0-1-2,0 1 0,0-1-1,0 1-2,-2-1 1,-3 1 2,-3-1 2,-2 1 1,-3 1 2,1 3 0,-1 3 1,1 4 1,1-14-6,3-27-9,3-28-10,4-28-10,-1-10-4,-3 9-2,-3 10 1,-2 10-1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56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54200 35100 638,'51'-2'78,"4"-3"-16,3-3-16,3-2-16,3-3-10,3 1-2,3-1-3,4 1-3,-3 1-2,-5 3 0,-7 3 0,-5 4-2,-3 1 1,4 0 0,3 0 0,3 0 0,1 1-3,1 4-5,-1 3-7,1 3-6,1-1-1,3-2 2,3-3 2,4-3 3,7-6 2,13-5 2,12-7 4,13-5 2,9-6 0,6-3 0,7-3-2,6-2 0,-1 0-2,-5 7 0,-7 6 0,-5 7-1,-9 4 0,-9 3-1,-10 3 1,-8 4-1,-6 1 0,1 0 1,-1 0-1,1 0 1,-4 1 0,-6 4 1,-6 3-1,-6 3 0,-7 1 0,-6 1 1,-6-1 0,-6 1 1,-2-3 0,3-2 0,3-3 1,4-3 0,1-2 0,0 0 1,0 0 0,0 0 1,-2 0-1,-3 0-1,-3 0 0,-2 0-1,-1 0 0,3 0 0,3 0-1,4 0 0,1 0 0,0 0 0,0 0 0,0 0 0,0 0 0,0 0 0,0 0-1,0 0 1,1-2 0,4-3 0,3-3 0,3-2-1,1-1 1,1 3-1,-1 3 1,1 4-1,4-1 0,9-3 0,10-3 1,10-2-1,4-1 1,0 3 0,0 3 0,0 4-1,1-1 2,4-3-1,3-3 2,3-2-1,1-1 1,1 3-1,-1 3 0,1 4 0,2 1 0,7 0-1,6 0 2,7 0-1,0-2 1,-2-3-1,-3-3 0,-3-2 0,-4-1 0,-3 3-1,-3 3 0,-2 4 0,-3 1 0,1 0-1,-1 0 0,1 0 0,-4 0 0,-6 0 0,-6 0 1,-6 0 0,-2 0-1,3 0 1,3 0-1,4 0-1,1 0 0,0 0 0,0 0 0,0 0-1,1-2 1,4-3 0,3-3 0,3-2 2,1-3-1,1 1 0,-1-1 0,1 1 0,-1 1 1,1 3-1,-1 3 1,1 4-1,-1 1 2,1 0-1,-1 0 1,1 0-1,-3 0 1,-2 0 0,-3 0-1,-3 0 1,1 0-1,6 0 1,7 0-1,6 0 0,7-4 1,10-5-1,10-7 0,9-5 1,4-3-1,1 4 1,-1 3 0,1 3 0,1 1 0,3 1 0,3-1-1,4 1 1,-1 1-1,-3 3 1,-3 3-1,-2 4 0,-1 1-1,3 0 1,3 0 0,4 0-1,5 0 0,10 0 1,10 0-1,9 0 1,4-4 0,1-5 0,-1-7 0,1-5 1,-1-3 0,1 4 0,-1 3 0,1 3 0,-3 1 0,-2 1 0,-3-1 0,-3 1-1,-1 1 1,4 3 1,3 3-1,3 4 2,-2 1-1,-6 0 0,-6 0 0,-6 0-1,-4 0-1,1 0-1,-1 0 0,1 0-2,2 0 0,7 0 1,6 0 0,7 0 1,-1 0 1,-6 0-1,-6 0 1,-6 0 0,-7 0 0,-6 0 0,-6 0 1,-6 0-1,-1 0 0,7 0 0,6 0-1,7 0 1,0 0 0,-2 0 0,-3 0 1,-3 0 0,-4 0 0,-3 0 0,-3 0-1,-2 0 1,-3 0 0,1 0-1,-1 0-1,1 0 0,-1-2 0,1-3 0,-1-3 0,1-2 0,1-3 0,3 1 0,3-1 0,4 1 0,1-1-1,0 1 1,0-1 0,0 1 0,-4-1 1,-5 1 0,-7-1 0,-5 1 1,-3 1 1,4 3-1,3 3 0,3 4 1,3-1-1,3-3 0,3-3-1,4-2 0,4-3 0,6 1 0,7-1 0,6 1 1,1-1-1,-3 1 0,-3-1 0,-2 1-1,0-1-1,7 1-1,6-1-2,7 1-1,-1-1 0,-6 1 1,-6-1 1,-6 1 2,-2 1 0,3 3 0,3 3 1,4 4 0,1-1 1,0-3-1,0-3 2,0-2 0,0-1 0,0 3 0,0 3 1,0 4-1,0 1 0,0 0 0,0 0-2,0 0-1,0-2-1,0-3 1,0-3 1,0-2-1,-2-1 1,-3 3 0,-3 3 0,-2 4 0,-3 1 0,1 0 0,-1 0-1,1 0 1,-3 0-1,-2 0 0,-3 0 1,-3 0 0,-1 0 0,4 0 0,3 0 0,3 0 0,3 0 0,3 0-3,3 0-2,4 0-2,-1 0-1,-3 0 1,-3 0 2,-2 0 0,-8 0 2,-8 0 1,-10 0 1,-9 0 2,-5 0 0,0 0 0,0 0-1,0 0 0,-4 0 0,-5 0-1,-7 0 0,-5 0 0,-6 1-1,-3 4 0,-3 3-1,-2 3-1,-5-1 0,-2-2 1,-3-3 0,-3-3 0,-2-4 0,0-3 1,0-3-1,0-2 1,-7-3-1,-11 1-1,-14-1-1,-11 1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56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100000 30500 506,'23'-77'17,"-3"47"18,-3 47 18,-2 48 17,-5 28 2,-2 14-12,-3 11-12,-3 14-13,-1 3-9,4-2-4,3-3-5,3-3-4,-1-2-3,-2 0-3,-3 0-3,-3 0-2,-2 1-1,0 4 0,0 3-1,0 3 0,0 3-1,0 3-3,0 3-3,0 4-3,-2-1-1,-3-3 1,-3-3 0,-2-2 1,-5-6-4,-2-6-12,-3-6-12,-3-6-10,-1-12-2,4-15 8,3-15 8,3-16 8,1-10 0,1-3-7,-1-3-6,1-2-6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58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52250 28750 505,'-24'-72'4,"4"6"7,3 7 8,3 6 7,1 20 7,1 34 7,-1 35 6,1 35 6,-1 18 1,1 3-8,-1 3-7,1 4-6,-1-1-7,1-3-2,-1-3-5,1-2-4,-1-5-4,1-2-5,-1-3-5,1-3-4,-1-1-6,1 4-2,-1 3-4,1 3-4,1-5-2,3-12-1,3-13-2,4-12-1,-1-16-5,-3-19-10,-3-18-8,-2-19-11,-1-12 2,3-2 9,3-3 11,4-3 10,1-1 7,0 4 2,0 3 3,0 3 3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59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52200 28500 587,'70'-115'5,"-9"23"10,-10 22 9,-8 22 8,-4 15 4,3 9-3,3 10-3,4 10-3,-4 8-4,-9 10-3,-10 10-3,-8 9-5,-8 10-1,-2 14 0,-3 11 1,-3 14 0,-10 5-3,-16 1-5,-15-1-6,-15 1-5,-6-6-5,7-8-4,6-10-3,7-9-3,10-13-3,16-16 0,15-15-2,17-15 0,11-9 3,10 1 9,10-1 7,9 1 8,2 2 9,-2 7 6,-3 6 8,-3 7 6,-7 7 3,-9 9-4,-10 10-4,-8 10-3,-12 7-3,-12 6-1,-13 7-2,-12 6-1,-10 3-1,-6 0-1,-6 0 1,-6 0-1,-4-2-3,1-3-4,-1-3-7,1-2-4,-1-9-2,1-12 0,-1-13 3,1-12 0,2-9-4,7-2-11,6-3-11,7-3-12,5-7-4,7-9 0,6-10 1,7-8 1,5-3 3,7 7 7,6 6 7,7 7 6,2 0 4,1-2 2,-1-3 0,1-3 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59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53350 28100 503,'23'-19'56,"-3"13"-5,-3 12-3,-2 13-5,-1 10-4,3 10-5,3 10-6,4 9-4,-1 2-4,-3-2 1,-3-3-1,-2-3-1,-5 1-1,-2 6-2,-3 7-2,-3 6-1,-9 6-3,-11 6-1,-14 7-3,-11 6-1,-6 1-3,4-3-1,3-3-3,3-2-2,4-9-2,7-12-3,6-13-2,7-12-2,16-10-1,29-6 1,28-6 1,28-6 2,17-9 3,6-8 5,7-10 6,6-9 5,-1-2 3,-5 6-1,-7 7 1,-5 6 0,-12 3-2,-16 0-2,-15 0-3,-15 0-2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1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102000 29150 564,'-4'-65'25,"-5"23"8,-7 22 8,-5 22 8,-3 15 0,4 9-7,3 10-7,3 10-7,-1 8-5,-2 10-3,-3 10-2,-3 9-3,-2 2-2,0-2-2,0-3-1,0-3-1,0-1-3,0 4-2,0 3-1,0 3-3,1-1 0,4-2 0,3-3 0,3-3 1,3-7-2,3-9-5,3-10-6,4-8-6,2-15-11,4-19-21,3-18-19,3-19-19,3-15 0,3-8 18,3-10 21,4-9 19,-3-1 11,-5 10 5,-7 10 4,-5 9 4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2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102000 29150 672,'46'-66'0,"-5"19"-1,-7 19 1,-5 19 0,-3 9 6,4 0 10,3 0 11,3 0 11,-1 6 4,-2 13-3,-3 12-4,-3 13-2,-6 4-6,-5-3-4,-7-3-5,-5-2-6,-6-3-4,-3 1-4,-3-1-3,-2 1-5,-1 1-6,3 3-8,3 3-8,4 4-9,-4 1-3,-9 0 3,-10 0 4,-8 0 2,-12 0 3,-12 0 4,-13 0 3,-12 0 5,-9-2 1,-2-3 3,-3-3 2,-3-2 2,5-6 2,17-6 2,15-6 4,16-6 2,15-6 5,16-2 6,15-3 8,17-3 6,14-4 2,17-3-5,15-3-3,16-2-4,5-1-2,-2 3-1,-3 3 1,-3 4 0,-7 4-1,-9 6-2,-10 7-2,-8 6-2,-9 3-2,-6 0-4,-6 0-3,-6 0-4,-9 0-1,-8 0 1,-10 0 2,-9 0 0,-7 1 0,-3 4-1,-3 3-2,-2 3-2,-5 3-1,-2 3-1,-3 3-1,-3 4 0,-4-3-2,-3-5-2,-3-7-2,-2-5-2,-3-6-1,1-3 1,-1-3 1,1-2 0,2-5-2,7-2-6,6-3-6,7-3-5,5-4-1,7-3 5,6-3 5,7-2 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1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52100 1300 600,'4'-41'42,"10"19"8,10 19 8,9 19 9,2 12-3,-2 6-14,-3 7-14,-3 6-14,-4 4-12,-3 4-9,-3 3-10,-2 3-9,-5-1-9,-2-2-8,-3-3-8,-3-3-8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7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26900 45500 580,'28'-69'68,"6"13"-5,7 12-4,6 13-5,7 9-6,10 6-7,10 7-7,9 6-7,2 4-9,-2 4-11,-3 3-9,-3 3-11,-9 4-10,-11 7-10,-14 6-8,-11 7-9,-12 2-6,-9 1 0,-10-1 0,-8 1-2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2"/>
    </inkml:context>
    <inkml:brush xml:id="br0">
      <inkml:brushProperty name="width" value="0.04746" units="cm"/>
      <inkml:brushProperty name="height" value="0.04746" units="cm"/>
      <inkml:brushProperty name="color" value="#F2395B"/>
    </inkml:brush>
  </inkml:definitions>
  <inkml:trace contextRef="#ctx0" brushRef="#br0">103300 29750 463,'21'-38'16,"-5"26"22,-7 24 22,-5 26 22,-6 16 3,-3 10-17,-3 10-17,-2 9-16,-3 2-11,1-2-5,-1-3-5,1-3-5,-3-2-3,-2 0 2,-3 0 1,-3 0 0,-1-2-6,4-3-14,3-3-14,3-2-15,1-6-6,1-6-1,-1-6 1,1-6 0,2-15-2,7-21-3,6-22-3,7-22-3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2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103150 29500 503,'46'-24'4,"-5"4"8,-7 3 8,-5 3 9,-3 3 2,4 3-1,3 3-3,3 4-2,10 1 0,20 0 1,18 0 3,20 0 0,3 4 1,-8 10-3,-10 10-2,-9 9-3,-9 6-2,-5 3-3,-7 3-3,-5 4-3,-9 1-2,-9 0-1,-10 0-2,-8 0-2,-8 0 0,-2 0-1,-3 0 1,-3 0 0,-13 6-2,-22 13-6,-22 12-4,-21 13-5,-28 9-4,-30 6-6,-32 7-4,-30 6-5,2-10-3,38-24-1,37-26-1,38-24-1,16-12-3,-2 4-4,-3 3-3,-3 3-5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8"/>
    </inkml:context>
    <inkml:brush xml:id="br0">
      <inkml:brushProperty name="width" value="0.05665" units="cm"/>
      <inkml:brushProperty name="height" value="0.05665" units="cm"/>
      <inkml:brushProperty name="color" value="#00BFF3"/>
    </inkml:brush>
  </inkml:definitions>
  <inkml:trace contextRef="#ctx0" brushRef="#br0">84650 26650 388,'0'-63'74,"0"26"-7,0 24-4,0 26-7,1 16-6,4 10-8,3 10-7,3 9-7,-1 9-5,-2 9-2,-3 10-2,-3 10-3,-2 4-2,0 0-1,0 0-1,0 0-2,-4 12 0,-5 26 0,-7 24 0,-5 26 1,-4 7-1,0-9-2,0-10-3,0-8-1,0-1-3,0 9-3,0 10-3,0 10-2,1 13-3,4 19-3,3 19-4,3 19-3,-1 5-2,-2-5-2,-3-7 0,-3-5-1,-1-4 1,4 0 1,3 0 2,3 0 2,3-5-4,3-9-11,3-10-10,4-8-12,1-28-1,0-43 6,0-44 7,0-43 6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8"/>
    </inkml:context>
    <inkml:brush xml:id="br0">
      <inkml:brushProperty name="width" value="0.04797" units="cm"/>
      <inkml:brushProperty name="height" value="0.04797" units="cm"/>
      <inkml:brushProperty name="color" value="#00BFF3"/>
    </inkml:brush>
  </inkml:definitions>
  <inkml:trace contextRef="#ctx0" brushRef="#br0">84550 26600 458,'-16'-40'73,"19"23"-11,19 22-11,19 22-10,10 13-8,4 7-1,3 6-3,3 7-2,3 7-3,3 9-2,3 10-3,4 10-2,1 5-2,0 4 0,0 3-2,0 3 0,-2 1-1,-3 1-2,-3-1-1,-2 1-1,-3-3-3,1-2-4,-1-3-5,1-3-3,-4-7-4,-6-9-2,-6-10-2,-6-8-2,-6-9-1,-2-6 1,-3-6 2,-3-6 1,-9-6 3,-11-2 4,-14-3 4,-11-3 4,-11-1 5,-5 4 4,-7 3 6,-5 3 4,-4 1 1,0 1-3,0-1-3,0 1-3,-2 5-2,-3 14-1,-3 11-1,-2 14-1,-6 10-1,-6 9-3,-6 10-3,-6 10-2,-9 13-2,-8 19-2,-10 19-3,-9 19 0,-4 9-7,4 0-8,3 0-9,3 0-9,6-5-6,9-9-3,10-10-2,10-8-2,10-20 0,13-28 5,12-28 6,13-27 4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9"/>
    </inkml:context>
    <inkml:brush xml:id="br0">
      <inkml:brushProperty name="width" value="0.03034" units="cm"/>
      <inkml:brushProperty name="height" value="0.03034" units="cm"/>
      <inkml:brushProperty name="color" value="#00BFF3"/>
    </inkml:brush>
  </inkml:definitions>
  <inkml:trace contextRef="#ctx0" brushRef="#br0">85150 28250 725,'-4'-60'26,"-5"32"6,-7 31 4,-5 32 5,-8 21-1,-5 13-9,-7 12-8,-5 13-8,-6 7-5,-3 4-3,-3 3-3,-2 3-2,0-7-1,7-15 0,6-15 2,7-16-1,5-12-10,7-5-24,6-7-24,7-5-24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9"/>
    </inkml:context>
    <inkml:brush xml:id="br0">
      <inkml:brushProperty name="width" value="0.02644" units="cm"/>
      <inkml:brushProperty name="height" value="0.02644" units="cm"/>
      <inkml:brushProperty name="color" value="#00BFF3"/>
    </inkml:brush>
  </inkml:definitions>
  <inkml:trace contextRef="#ctx0" brushRef="#br0">85700 28800 831,'-91'1'7,"19"4"-3,19 3-2,19 3-3,5 6 0,-5 9 5,-7 10 4,-5 10 5,-4 7 4,0 6 5,0 7 5,0 6 6,1 1-7,4-3-19,3-3-17,3-2-19,6-8-11,9-8-3,10-10-3,10-9-3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09"/>
    </inkml:context>
    <inkml:brush xml:id="br0">
      <inkml:brushProperty name="width" value="0.02734" units="cm"/>
      <inkml:brushProperty name="height" value="0.02734" units="cm"/>
      <inkml:brushProperty name="color" value="#00BFF3"/>
    </inkml:brush>
  </inkml:definitions>
  <inkml:trace contextRef="#ctx0" brushRef="#br0">85750 29400 804,'-30'46'3,"-9"-5"6,-10-7 6,-8-5 5,-6 0 5,1 10 2,-1 10 2,1 9 3,-1 7-6,1 7-17,-1 6-14,1 7-16,4-6-12,9-15-8,10-15-8,10-16-8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4"/>
    </inkml:context>
    <inkml:brush xml:id="br0">
      <inkml:brushProperty name="width" value="0.03918" units="cm"/>
      <inkml:brushProperty name="height" value="0.03918" units="cm"/>
      <inkml:brushProperty name="color" value="#00BFF3"/>
    </inkml:brush>
  </inkml:definitions>
  <inkml:trace contextRef="#ctx0" brushRef="#br0">51200 31450 561,'-44'-41'51,"13"19"-5,12 19-7,13 19-6,4 15-3,-3 13-3,-3 12-1,-2 13-1,-1 6-2,3 0-2,3 0-2,4 0-1,1 0-3,0 0-1,0 0-2,0 0-2,0-4-1,0-5-3,0-7-2,0-5-2,0-6-1,0-3 1,0-3 1,0-2 0,1-1-4,4 3-6,3 3-8,3 4-7,-5-3-1,-12-5 2,-13-7 4,-12-5 3,-12-4 1,-8 0-1,-10 0-1,-9 0-2,-5 0-2,0 0-3,0 0-3,0 0-4,6-4-1,13-5 1,12-7 1,13-5 0,7-8 1,4-5 0,3-7 1,3-5-1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4"/>
    </inkml:context>
    <inkml:brush xml:id="br0">
      <inkml:brushProperty name="width" value="0.0307" units="cm"/>
      <inkml:brushProperty name="height" value="0.0307" units="cm"/>
      <inkml:brushProperty name="color" value="#00BFF3"/>
    </inkml:brush>
  </inkml:definitions>
  <inkml:trace contextRef="#ctx0" brushRef="#br0">51200 31900 716,'93'-68'64,"-11"17"-8,-14 15-9,-11 16-9,-9 9-7,-3 3-8,-3 3-7,-2 4-7,-3 8-13,1 17-15,-1 15-16,1 16-17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4"/>
    </inkml:context>
    <inkml:brush xml:id="br0">
      <inkml:brushProperty name="width" value="0.02526" units="cm"/>
      <inkml:brushProperty name="height" value="0.02526" units="cm"/>
      <inkml:brushProperty name="color" value="#00BFF3"/>
    </inkml:brush>
  </inkml:definitions>
  <inkml:trace contextRef="#ctx0" brushRef="#br0">51750 32200 871,'21'26'15,"-5"4"4,-7 3 4,-5 3 4,-3 1-3,4 1-9,3-1-9,3 1-11,3-3-3,3-2-1,3-3 2,4-3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7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27300 45950 443,'-22'25'5,"6"0"12,7 0 10,6 0 11,3 4 8,0 10 2,0 10 4,0 9 3,0 9-2,0 9-8,0 10-8,0 10-8,-4 5-6,-5 4-2,-7 3-4,-5 3-4,-6-5-3,-3-12-4,-3-13-4,-2-12-4,14-32-12,35-49-21,35-51-19,34-49-20,13-17-2,-5 20 15,-7 18 16,-5 20 16,-8 14 15,-5 14 12,-7 11 13,-5 14 13,-8 10 9,-5 9 6,-7 10 6,-5 10 5,-14 11-2,-18 17-12,-19 15-11,-18 16-13,-14 4-5,-5-6-1,-7-6 1,-5-6-1,0-9-4,10-8-9,10-10-8,9-9-9,17-9 0,25-5 8,25-7 8,25-5 8,10-4 3,-2 0-1,-3 0 0,-3 0-2,-2-2-2,0-3-2,0-3-2,0-2-3,-16 6-6,-31 20-12,-31 18-11,-31 20-10,-18 8-3,-3 1 7,-3-1 7,-2 1 6,-8-1 5,-8 1 0,-10-1 1,-9 1 1,-4-4 2,4-6 3,3-6 4,3-6 3,7-7 10,14-6 14,11-6 15,14-6 15,19-4 11,29 1 6,28-1 8,28 1 7,26-4-2,26-6-14,24-6-12,26-6-12,15-4-8,6 1-4,7-1-3,6 1-3,10 1-6,17 3-10,15 3-7,16 4-10,1 1-9,-12 0-9,-13 0-9,-12 0-9,-24 1-6,-34 4-5,-35 3-3,-33 3-5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4"/>
    </inkml:context>
    <inkml:brush xml:id="br0">
      <inkml:brushProperty name="width" value="0.03616" units="cm"/>
      <inkml:brushProperty name="height" value="0.03616" units="cm"/>
      <inkml:brushProperty name="color" value="#00BFF3"/>
    </inkml:brush>
  </inkml:definitions>
  <inkml:trace contextRef="#ctx0" brushRef="#br0">52700 31850 608,'-44'50'97,"13"0"-20,12 0-18,13 0-21,4 0-10,-3 0-5,-3 0-3,-2 0-4,0 0-3,7 0-4,6 0-2,7 0-3,10-10-3,16-18-4,15-19-1,17-18-4,3-15-1,-5-9 0,-7-10 0,-5-8 0,-9-6 0,-9 1 0,-10-1-1,-8 1-1,-9 2 1,-6 7 2,-6 6 3,-6 7 2,-10 5 0,-12 7-1,-13 6-2,-12 7-1,-7 7-3,1 9-1,-1 10-3,1 10-3,2 4-7,7 0-11,6 0-11,7 0-11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5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54250 31450 592,'-50'-16'78,"0"19"-9,0 19-10,0 19-9,0 10-9,0 4-8,0 3-9,0 3-7,-2 3-5,-3 3-3,-3 3-1,-2 4-2,-1-1-5,3-3-5,3-3-8,4-2-6,5-6-7,10-6-8,10-6-7,9-6-8,9-12-3,9-15-2,10-15 1,10-16-2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5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53450 31650 561,'-24'-25'-1,"4"0"-2,3 0-3,3 0-2,6 6 9,9 13 24,10 12 22,10 13 22,8 10 7,10 10-11,10 10-10,9 9-11,1 6-10,-6 3-10,-6 3-11,-6 4-9,-6 1-9,-2 0-6,-3 0-5,-3 0-7,-1 1-4,4 4-6,3 3-4,3 3-6,-2-5-1,-6-12 1,-6-13 1,-6-12 1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5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54900 31450 563,'-24'-38'73,"4"26"-6,3 24-6,3 26-7,1 15-6,1 6-8,-1 7-8,1 6-7,-3 3-7,-2 0-5,-3 0-7,-3 0-7,1-4-5,6-5-9,7-7-6,6-5-8,7-12-11,10-16-13,10-15-13,9-15-15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6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55500 31550 533,'-25'-19'28,"0"13"11,0 12 9,0 13 10,0 10 0,0 10-9,0 10-9,0 9-10,1 2-6,4-2-3,3-3-3,3-3-3,3-2-3,3 0-1,3 0-3,4 0-2,7-4-5,13-5-6,12-7-8,13-5-6,6-11-4,0-11 2,0-14 1,0-11 2,-2-14 1,-3-11 0,-3-14 1,-2-11 1,-6-6 1,-6 4 3,-6 3 2,-6 3 3,-9 4 2,-8 7 5,-10 6 2,-9 7 4,-7 5 1,-3 7-2,-3 6-3,-2 7-3,-3 4-3,1 3-7,-1 3-6,1 4-6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6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55800 31200 661,'3'-44'50,"6"13"-3,7 12-3,6 13-4,3 6-3,0 0-5,0 0-4,0 0-5,1 1-5,4 4-6,3 3-5,3 3-6,-2 3-9,-6 3-11,-6 3-12,-6 4-10,-4 1-8,1 0-3,-1 0-4,1 0-4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6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56700 30400 589,'26'-90'31,"4"23"7,3 22 6,3 22 6,-1 13 0,-2 7-6,-3 6-8,-3 7-5,-6 8-7,-5 14-5,-7 11-4,-5 14-6,-9 8-5,-9 7-5,-10 6-5,-8 7-5,-4-1-3,3-6-4,3-6-1,4-6-4,2-9 0,4-8 2,3-10 0,3-9 3,6-5 3,9 0 8,10 0 7,10 0 7,7-2 4,6-3 2,7-3 0,6-2 1,3-3 2,0 1 1,0-1 0,0 1 2,-5 2-1,-9 7-3,-10 6-4,-8 7-4,-12 7 0,-12 9 0,-13 10 0,-12 10 2,-16 10-5,-19 13-7,-18 12-9,-19 13-9,1-5-2,22-22 4,22-22 3,23-21 3,10-14-7,0-2-19,0-3-18,0-3-18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9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99600 34850 551,'-66'28'93,"19"6"-19,19 7-18,19 6-18,9 7-11,0 10-2,0 10-4,0 9-2,0 1-3,0-6-2,0-6-2,0-6-1,0-1-2,0 7-1,0 6 0,0 7 0,0-3-2,0-8-3,0-10-3,0-9-2,-4-7-2,-5-3-3,-7-3-3,-5-2-1,-11-1-3,-11 3-3,-14 3-2,-11 4-3,-7-3-1,0-5-1,0-7 1,0-5-2,4-4-1,10 0-3,10 0-4,9 0-4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9"/>
    </inkml:context>
    <inkml:brush xml:id="br0">
      <inkml:brushProperty name="width" value="0.03294" units="cm"/>
      <inkml:brushProperty name="height" value="0.03294" units="cm"/>
      <inkml:brushProperty name="color" value="#00BFF3"/>
    </inkml:brush>
  </inkml:definitions>
  <inkml:trace contextRef="#ctx0" brushRef="#br0">99300 35500 667,'25'-27'5,"0"-3"10,0-3 9,0-2 11,4-1 3,10 3-2,10 3-1,9 4-2,6 2-3,3 4-3,3 3-4,4 3-2,-1 4-10,-3 7-17,-3 6-16,-2 7-16,-8 4-5,-8 3 7,-10 3 6,-9 4 8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9"/>
    </inkml:context>
    <inkml:brush xml:id="br0">
      <inkml:brushProperty name="width" value="0.03347" units="cm"/>
      <inkml:brushProperty name="height" value="0.03347" units="cm"/>
      <inkml:brushProperty name="color" value="#00BFF3"/>
    </inkml:brush>
  </inkml:definitions>
  <inkml:trace contextRef="#ctx0" brushRef="#br0">100150 36250 657,'25'-19'141,"0"13"-38,0 12-37,0 13-37,0 6-25,0 0-13,0 0-12,0 0-13,-2 0-9,-3 0-9,-3 0-8,-2 0-8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39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15600 52150 431,'-24'-24'4,"4"4"9,3 3 8,3 3 9,3-1 7,3-2 5,3-3 4,4-3 5,-4 2-1,-9 10-10,-10 10-8,-8 9-8,-4 6-7,3 3-3,3 3-3,4 4-4,1 2-2,0 4-1,0 3 0,0 3-2,-2 3 1,-3 3 1,-3 3 1,-2 4 1,-3 5 1,1 10-1,-1 10-1,1 9-1,1 1 0,3-6-1,3-6-1,4-6-1,2-6 0,4-2-1,3-3 0,3-3 0,1-2 0,1 0 0,-1 0 1,1 0 1,2 3 1,7 6 2,6 7 1,7 6 3,5-1-1,7-5 0,6-7-1,7-5-1,5-9-1,7-9-2,6-10-3,7-8 0,4-8-4,3-2-2,3-3-3,4-3-2,2-6-3,4-5 1,3-7-1,3-5 0,1-9-2,1-9 0,-1-10-1,1-8-2,-4-8 1,-6-2 2,-6-3 3,-6-3 3,-7-4 1,-6-3 2,-6-3 2,-6-2 1,-7-5 1,-6-2-1,-6-3 2,-6-3-1,-6 2 0,-2 10-1,-3 10 0,-3 9-1,-4 6 0,-3 3 0,-3 3 0,-2 4 1,-6 4 0,-6 6 3,-6 7 2,-6 6 2,-9 4-1,-8 4-3,-10 3-3,-9 3-3,-9 6-3,-5 9-6,-7 10-4,-5 10-5,0 5-2,10 4 2,10 3 1,9 3 1,9-2 0,9-6-3,10-6-3,10-6-3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19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100950 35800 521,'-69'-21'26,"13"10"14,12 10 14,13 9 14,9 10 1,6 14-13,7 11-12,6 14-13,3 5-8,0 1-4,0-1-4,0 1-4,3-4-2,6-6-3,7-6-1,6-6-3,6-7-2,6-6-4,7-6-5,6-6-5,3-9-2,0-8-3,0-10-2,0-9-1,-4-10-2,-5-9 2,-7-10 0,-5-8 1,-8-6 1,-5 1 0,-7-1 1,-5 1 1,-8 2 1,-5 7 3,-7 6 2,-5 7 3,-6 5-1,-3 7-1,-3 6-3,-2 7-2,-1 2-4,3 1-6,3-1-5,4 1-5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0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102950 35100 540,'-72'1'7,"6"4"15,7 3 14,6 3 14,4 6 6,4 9-6,3 10-5,3 10-5,-1 8-5,-2 10-5,-3 10-6,-3 9-5,-4 6-4,-3 3-2,-3 3-4,-2 4-2,-5 1-5,-2 0-8,-3 0-7,-3 0-7,-1-5-9,4-9-12,3-10-12,3-8-11,6-11-3,9-8 6,10-10 7,10-9 6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0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101750 35100 523,'1'-41'77,"4"19"-5,3 19-7,3 19-6,4 18-6,7 19-9,6 19-8,7 19-8,4 10-7,3 4-7,3 3-7,4 3-6,-1-2-8,-3-6-8,-3-6-7,-2-6-8,-5-7-3,-2-6 5,-3-6 2,-3-6 5,-2-9-6,0-8-15,0-10-13,0-9-14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0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103550 34900 550,'-2'-46'1,"-3"10"0,-3 10 2,-2 9 1,-3 20 12,1 31 23,-1 32 24,1 31 24,-3 18 0,-2 7-20,-3 6-21,-3 7-22,-4-1-14,-3-6-9,-3-6-8,-2-6-8,0-9-12,7-8-14,6-10-14,7-9-14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1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104100 35500 521,'-2'-47'5,"-3"6"11,-3 7 11,-2 6 9,-5 13 8,-2 23 4,-3 22 2,-3 22 5,-4 16-4,-3 14-10,-3 11-10,-2 14-9,0 0-7,7-8-2,6-10-3,7-9-2,4-9-3,3-5-4,3-7-2,4-5-5,7-9-2,13-9-1,12-10-3,13-8-1,9-11-2,6-8 1,7-10-1,6-9 1,3-13-1,0-16 1,0-15-1,0-15 1,-7-11 0,-11-2 4,-14-3 2,-11-3 3,-11 4 2,-5 13 1,-7 12 2,-5 13 1,-14 7-1,-18 4-4,-19 3-2,-18 3-3,-12 6-4,-3 9-4,-3 10-6,-2 10-4,5 4 0,16 0 4,15 0 5,17 0 3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2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104250 34650 606,'48'-46'104,"-3"10"-19,-3 10-18,-2 9-20,0 4-13,7 1-9,6-1-7,7 1-10,0 1-4,-2 3-2,-3 3-3,-3 4-2,-4 1-5,-3 0-10,-3 0-9,-2 0-10,-3 0-6,1 0-2,-1 0-3,1 0-3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2"/>
    </inkml:context>
    <inkml:brush xml:id="br0">
      <inkml:brushProperty name="width" value="0.0403" units="cm"/>
      <inkml:brushProperty name="height" value="0.0403" units="cm"/>
      <inkml:brushProperty name="color" value="#00BFF3"/>
    </inkml:brush>
  </inkml:definitions>
  <inkml:trace contextRef="#ctx0" brushRef="#br0">105500 33900 545,'26'-25'0,"4"0"0,3 0 0,3 0 0,-1 1-1,-2 4-3,-3 3-2,-3 3-2,-4 6 12,-3 9 28,-3 10 28,-2 10 27,-6 7 3,-6 6-22,-6 7-23,-6 6-23,-6 1-14,-2-3-8,-3-3-7,-3-2-7,2-1-4,10 3 0,10 3 0,9 4-1,9-3 4,9-5 9,10-7 6,10-5 9,0-4 5,-5 0 3,-7 0 3,-5 0 2,-11 7 0,-11 17-2,-14 15-3,-11 16-2,-18 9-4,-22 3-6,-22 3-5,-21 4-6,-9 1-10,7 0-12,6 0-13,7 0-12,8-8-7,14-16-2,11-15 0,14-15-2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4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103700 38050 482,'-119'164'111,"13"-22"-30,12-22-30,13-21-30,12-18-18,13-12-6,12-13-6,13-12-6,9-9-4,6-2-3,7-3-2,6-3-2,10-10-1,17-16 3,15-15 3,16-15 3,10-12 2,7-6 0,6-6 2,7-6 0,-3 1 5,-8 9 8,-10 10 9,-9 10 9,-10 13 10,-9 19 11,-10 19 11,-8 19 12,0-1-7,14-18-26,11-19-26,14-18-25,5-9-13,1 4 4,-1 3 1,1 3 4,-6 4 10,-8 7 21,-10 6 18,-9 7 20,1-4 0,13-12-22,12-13-21,13-12-22,-1-4-6,-11 7 5,-14 6 6,-11 7 7,-11 8 7,-5 14 12,-7 11 10,-5 14 11,-6 5 5,-3 1 0,-3-1 1,-2 1 0,0-1-2,7 1-5,6-1-4,7 1-6,7-6-4,9-8-5,10-10-5,10-9-4,4-5-5,0 0-4,0 0-4,0 0-4,-8-7-3,-16-11 0,-15-14-2,-15-11-1,-12-3 2,-6 10 4,-6 10 5,-6 9 5,-6 9 4,-2 9 3,-3 10 2,-3 10 4,4 7-2,13 6-4,12 7-6,13 6-4,12-4-3,13-11-1,12-14-1,13-11-1,7-9-2,4-3-4,3-3-4,3-2-3,1-6-3,1-6 3,-1-6 1,1-6 2,-4-6 3,-6-2 3,-6-3 4,-6-3 3,-6-2 2,-2 0 4,-3 0 1,-3 0 3,-4 0 4,-3 0 8,-3 0 7,-2 0 7,-3 1 6,1 4 4,-1 3 3,1 3 4,-1 9 5,1 16 9,-1 15 8,1 17 9,-3 14-3,-2 17-14,-3 15-13,-3 16-14,-2 29-12,0 44-11,0 44-13,0 44-11,-5 19-12,-9-2-12,-10-3-13,-8-3-13,-3-24 1,7-44 11,6-43 12,7-44 12,2-22 6,1 0 1,-1 0-2,1 0 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5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86250 31600 668,'-83'-4'46,"34"-5"-4,35-7-6,35-5-4,30-8-5,29-5-1,28-7-4,28-5-2,23-9-1,19-9-2,19-10-2,19-8-1,23-9-3,28-6-6,28-6-7,29-6-6,13-1-3,1 7 1,-1 6 0,1 7 0,-6 8 1,-8 14 2,-10 11 1,-9 14 1,-12 10 0,-11 9 1,-14 10 0,-11 10 0,-9 5 1,-3 4 0,-3 3 1,-2 3 2,-5 4 0,-2 7 1,-3 6 1,-3 7 0,-2 4 2,0 3 1,0 3 1,0 4 2,-4 2 0,-5 4-2,-7 3 0,-5 3-2,-11 1-2,-11 1-3,-14-1-2,-11 1-4,-14-1-4,-11 1-6,-14-1-6,-11 1-5,-12-6-3,-9-8 1,-10-10 3,-8-9 2,-11-9-1,-8-5-3,-10-7-5,-9-5-3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6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91800 27400 544,'-2'59'65,"-3"19"-12,-3 19-11,-2 19-12,-3 7-7,1-3-4,-1-3-4,1-2-4,1-9-2,3-12-4,3-13-3,4-12-3,4-16-6,6-19-7,7-18-8,6-19-8,13-22-2,23-25 2,22-25 2,22-25 3,7-5 5,-6 16 4,-6 15 6,-6 17 5,-13 17 4,-19 23 2,-18 22 1,-19 22 3,-18 16 1,-15 14 3,-15 11 2,-16 14 2,-12 3 2,-5-2 1,-7-3 0,-5-3 1,2-9-1,13-11-3,12-14-3,13-11-2,21-22-6,32-27-9,31-28-9,32-28-8,16-20-4,4-8 0,3-10 2,3-9 0,-4-1 3,-8 10 4,-10 10 5,-9 9 4,-13 9 3,-16 9 3,-15 10 3,-15 10 1,-9 8 5,1 10 6,-1 10 7,1 9 5,-1 2 5,1-2-1,-1-3 2,1-3 0,5-2 0,14 0-2,11 0-2,14 0-1,5 6-1,1 13-2,-1 12 0,1 13 0,-4 15-2,-6 19-2,-6 19-2,-6 19-1,-7 12-2,-6 6 0,-6 7 0,-6 6-1,-9 1-2,-8-3-2,-10-3-3,-9-2-2,-12-5-1,-11-2-2,-14-3 0,-11-3-1,-7-9-2,0-11-4,0-14-4,0-11-4,1-11-3,4-5-4,3-7-4,3-5-3,4-11-2,7-11 0,6-14-1,7-11 1,5-18-1,7-22-2,6-22 0,7-21-2,11-17 2,20-8 4,18-10 5,20-9 3,6 1 7,-2 13 7,-3 12 9,-3 13 8,-6 16 6,-5 23 4,-7 22 5,-5 22 4,-12 19 8,-16 20 10,-15 18 10,-15 20 11,-17 13 0,-15 9-11,-15 10-11,-16 10-10,-8 4-13,0 0-14,0 0-14,0 0-15,1-4-10,4-5-8,3-7-5,3-5-7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0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19350 51050 466,'29'48'124,"10"-3"-28,10-3-29,9-2-27,7-1-19,7 3-6,6 3-6,7 4-7,-1-3-6,-6-5-5,-6-7-5,-6-5-5,-9-4-3,-8 0-1,-10 0-2,-9 0-1,-12 0-1,-11 0-4,-14 0-1,-11 0-3,-17 3 0,-18 6 2,-19 7 2,-18 6 2,-9 3 4,4 0 5,3 0 5,3 0 5,3 0 3,3 0 2,3 0 1,4 0 2,1-4 2,0-5 2,0-7 2,0-5 3,4-6 5,10-3 6,10-3 8,9-2 6,18-3 10,29 1 9,28-1 11,28 1 10,26-7-2,26-12-14,24-13-13,26-12-14,7-7-10,-9 1-4,-10-1-4,-8 1-6,-14 2-1,-15 7-1,-15 6 1,-16 7-1,-29 11-7,-40 20-15,-40 18-16,-41 20-16,-19 6 0,3-2 15,3-3 15,4-3 15,2-1 10,4 4 5,3 3 5,3 3 5,4 1 4,7 1 0,6-1 2,7 1 0,-1 2 0,-6 7-3,-6 6-4,-6 7-4,-2 2-2,3 1-3,3-1-3,4 1-3,2-6-5,4-8-6,3-10-6,3-9-7,9-15-9,16-18-12,15-19-13,17-18-13,14-18 1,17-16 12,15-15 12,16-15 13,4-4 6,-6 9 2,-6 10 2,-6 10 1,-10 8 7,-12 10 11,-13 10 13,-12 9 10,-9 12 14,-2 16 13,-3 15 15,-3 17 14,-2 8-1,0 4-13,0 3-13,0 3-15,6 1-9,13 1-7,12-1-7,13 1-6,13-4-5,17-6-6,15-6-5,16-6-4,9-7-2,3-6 2,3-6 2,4-6 2,-1-6-3,-3-2-10,-3-3-8,-2-3-9,-9-6-5,-12-5 2,-13-7 0,-12-5 1,-12-4 0,-8 0 0,-10 0-2,-9 0-1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6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93000 28500 619,'137'26'12,"-24"4"10,-26 3 12,-24 3 9,-12 1 5,4 1-5,3-1-5,3 1-3,-2-1-5,-6 1-3,-6-1-5,-6 1-4,-1-3-9,7-2-17,6-3-15,7-3-16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7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94500 27600 447,'23'-46'6,"-3"10"10,-3 10 12,-2 9 10,-5 17 5,-2 25-4,-3 25-2,-3 25-3,-4 15-5,-3 7-3,-3 6-6,-2 7-3,-3-3-5,1-8-2,-1-10-3,1-9-2,1-10-4,3-9-4,3-10-6,4-8-4,8-12-6,17-12-7,15-13-8,16-12-6,7-18-3,1-21 4,-1-22 4,1-22 3,-3-15 4,-2-5 4,-3-7 3,-3-5 4,-6-3 4,-5 4 4,-7 3 4,-5 3 5,-6 7 3,-3 14 5,-3 11 2,-2 14 5,-3 10 3,1 9 5,-1 10 3,1 10 4,-3 11 7,-2 17 11,-3 15 9,-3 16 12,-4 20-2,-3 25-13,-3 25-12,-2 25-13,-5 20-8,-2 16-5,-3 15-4,-3 17-4,-2 13-6,0 13-8,0 12-6,0 13-7,0 16-8,0 23-9,0 22-7,0 22-10,3-6-3,6-30-1,7-32 0,6-30 0,1-40 5,-3-47 10,-3-47 10,-2-46 10,-1-23 7,3 4 0,3 3 2,4 3 1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7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96150 27600 589,'-4'-41'10,"-5"19"21,-7 19 20,-5 19 21,-1 13 2,6 10-15,7 10-16,6 9-15,3 2-10,0-2-5,0-3-5,0-3-5,4-4-4,10-3-5,10-3-5,9-2-6,4-3-1,1 1 1,-1-1 1,1 1 2,-4 2 0,-6 7 2,-6 6 1,-6 7 1,-9 2 3,-8 1 5,-10-1 3,-9 1 5,-16-1 2,-22 1 1,-22-1 1,-21 1 2,-10-1-4,3 1-8,3-1-7,4 1-7,7-9-8,13-15-8,12-15-8,13-16-8,9-15-3,6-11 4,7-14 2,6-11 2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7"/>
    </inkml:context>
    <inkml:brush xml:id="br0">
      <inkml:brushProperty name="width" value="0.03645" units="cm"/>
      <inkml:brushProperty name="height" value="0.03645" units="cm"/>
      <inkml:brushProperty name="color" value="#00BFF3"/>
    </inkml:brush>
  </inkml:definitions>
  <inkml:trace contextRef="#ctx0" brushRef="#br0">95300 28600 603,'25'-43'8,"0"17"15,0 15 16,0 16 16,3 12 4,6 9-6,7 10-7,6 10-7,7 7-8,10 6-8,10 7-9,9 6-8,4 1-12,1-3-18,-1-3-18,1-2-17,-7-9-7,-12-12 4,-13-13 2,-12-12 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8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97200 26500 577,'50'54'139,"0"10"-32,0 10-31,0 9-33,-2 1-18,-3-6-8,-3-6-6,-2-6-7,-5 1-5,-2 9-7,-3 10-4,-3 10-6,-6-3-6,-5-11-7,-7-14-6,-5-11-8,-1-14-4,6-11-3,7-14-2,6-11-3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9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99000 26450 487,'-119'50'120,"13"0"-30,12 0-29,13 0-30,4 1-14,-3 4-1,-3 3-2,-2 3 0,-1 1-6,3 1-13,3-1-11,4 1-13,5-3-4,10-2 2,10-3 3,9-3 3,7-6 2,7-5 4,6-7 4,7-5 4,4-4 3,3 0 3,3 0 5,4 0 2,2 1 11,4 4 14,3 3 15,3 3 16,-1 6 2,-2 9-8,-3 10-8,-3 10-9,-6 10-9,-5 13-8,-7 12-8,-5 13-8,-1 10-7,6 10-7,7 10-8,6 9-6,3 9-7,0 9-6,0 10-6,0 10-8,0-11 2,0-27 8,0-28 8,0-28 9,0-20 1,0-8-3,0-10-5,0-9-5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9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98950 27400 582,'-2'-46'9,"-3"10"16,-3 10 16,-2 9 18,-3 24 3,1 42-7,-1 40-7,1 41-9,-1 16-7,1-5-8,-1-7-8,1-5-9,-1-11-7,1-11-7,-1-14-8,1-11-7,-1-9-10,1-3-9,-1-3-10,1-2-10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29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99700 27350 593,'-7'-60'32,"-11"32"15,-14 31 14,-11 32 16,-11 18-3,-5 6-19,-7 7-18,-5 6-19,-3 1-13,4-3-6,3-3-7,3-2-7,6-6-4,9-6 1,10-6 0,10-6 0,7-4 2,6 1 3,7-1 3,6 1 4,9-1 1,13 1 2,12-1 1,13 1 1,9-3 2,6-2 2,7-3 3,6-3 1,3-6-1,0-5-6,0-7-5,0-5-6,-4-6-4,-5-3-1,-7-3-2,-5-2-3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0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100400 26600 399,'-22'53'154,"6"6"-36,7 7-34,6 6-34,3 9-20,0 13-3,0 12-2,0 13-4,0 7-2,0 4-2,0 3-3,0 3-2,-2-1-2,-3-2-2,-3-3-2,-2-3-2,-6-2-2,-6 0-4,-6 0-1,-6 0-4,-9-4-4,-8-5-6,-10-7-6,-9-5-6,-18-3-7,-24 4-7,-26 3-6,-24 3-9,-1-8-2,26-19 0,24-18-1,26-19 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1"/>
    </inkml:context>
    <inkml:brush xml:id="br0">
      <inkml:brushProperty name="width" value="0.02388" units="cm"/>
      <inkml:brushProperty name="height" value="0.02388" units="cm"/>
      <inkml:brushProperty name="color" value="#00BFF3"/>
    </inkml:brush>
  </inkml:definitions>
  <inkml:trace contextRef="#ctx0" brushRef="#br0">57400 30300 921,'-2'-46'0,"-3"10"0,-3 10 0,-2 9 0,8-5-2,22-19-5,22-18-5,23-19-4,14-7 0,10 7 6,10 6 7,9 7 6,18-1 3,29-6 1,28-6 0,28-6 1,18-6-1,10-2 1,10-3-1,9-3 0,20-2 0,31 0-2,32 0-1,31 0-1,13 3-1,-2 6-1,-3 7-1,-3 6-2,-1 7-1,4 10-2,3 10-2,3 9-2,3 4 0,3 1 1,3-1 2,4 1 1,5 1 2,10 3 0,10 3 0,9 4 0,7-1 1,7-3 0,6-3 1,7-2-1,5-1 0,7 3 0,6 3-1,7 4 0,-1 2 1,-6 4 3,-6 3 4,-6 3 2,-9 4 2,-8 7-1,-10 6-1,-9 7-2,-10 10 1,-9 16 2,-10 15 0,-8 17 3,-14 8 0,-15 4-1,-15 3-1,-16 3-1,-15-2-1,-11-6 0,-14-6-2,-11-6 0,-11-4-2,-5 1 0,-7-1 0,-5 1-2,-11-3 0,-11-2-3,-14-3-2,-11-3-1,-11-2-2,-5 0-3,-7 0-1,-5 0-2,-3-2-2,4-3-2,3-3 0,3-2-2,-1-3 0,-2 1 1,-3-1 1,-3 1 0,-18-4 0,-31-6 1,-31-6 0,-31-6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1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21750 51550 566,'-18'-49'10,"17"4"22,15 3 22,16 3 20,16 6 4,20 9-16,18 10-16,20 10-16,3 4-11,-8 0-4,-10 0-6,-9 0-5,-9 0-5,-5 0-6,-7 0-6,-5 0-6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2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70150 23500 672,'-16'-66'10,"19"19"19,19 19 19,19 19 19,10 12 0,4 6-16,3 7-18,3 6-17,1 4-11,1 4-4,-1 3-4,1 3-4,-6-2-5,-8-6-5,-10-6-7,-9-6-4,-12 2-7,-11 14-6,-14 11-6,-11 14-6,-7-1 2,0-12 9,0-13 9,0-12 10,0-5 5,0 3 4,0 3 2,0 4 4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69950 24500 514,'-57'-5'7,"39"-9"10,36-10 11,39-8 11,21-6 2,6 1-7,7-1-5,6 1-7,-5 4-6,-16 9-5,-15 10-4,-15 10-6,-15 14-3,-12 23-3,-13 22-1,-12 22-3,-23 21-1,-30 22 1,-32 22 1,-30 23 0,-17 3 2,1-11 0,-1-14 1,1-11 0,10-17 2,22-18-1,22-19 1,23-18 1,24-26-1,28-31-3,28-31-3,29-31-2,22-15 0,20 4 1,18 3 2,20 3 1,-1 7 1,-19 14 2,-18 11 1,-19 14 0,-16 11 3,-12 14 3,-13 11 3,-12 14 3,-9 7 3,-2 3 3,-3 3 3,-3 4 3,-7 1 1,-9 0-3,-10 0-2,-8 0-1,2-8-4,16-16-3,15-15-3,17-15-3,19-25-8,26-30-10,24-32-12,26-30-11,12-25-4,0-15 3,0-15 3,0-16 3,-5 2 5,-9 23 6,-10 22 7,-8 22 6,-14 19 5,-15 20 5,-15 18 5,-16 20 5,-13 14 10,-9 14 19,-10 11 16,-8 14 19,-6 10 1,1 9-15,-1 10-15,1 10-14,4 5-10,9 4-3,10 3-5,10 3-4,7-1-2,6-2 1,7-3 0,6-3 0,1-2-4,-3 0-6,-3 0-7,-2 0-7,-8 1-4,-8 4 1,-10 3 0,-9 3 0,-13 7 2,-16 14 3,-15 11 4,-15 14 3,-17 7 1,-15 3 1,-15 3 0,-16 4 0,-8-4-2,0-9-1,0-10-3,0-8-3,6-15-3,13-19-6,12-18-4,13-19-6,12-18-3,13-15 0,12-15 0,13-16-1,12-18 2,13-18 4,12-19 3,13-18 3,7-6 5,4 10 4,3 10 4,3 9 5,-1 12 4,-2 16 5,-3 15 5,-3 17 4,-1 11 7,4 10 8,3 10 8,3 9 8,7 13 3,14 20 0,11 18-2,14 20 0,11 10-5,14 3-11,11 3-9,14 4-11,-3-6-5,-15-11 1,-15-14 1,-16-11 1,-15-9-13,-11-3-24,-14-3-25,-11-2-24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4"/>
    </inkml:context>
    <inkml:brush xml:id="br0">
      <inkml:brushProperty name="width" value="0.036" units="cm"/>
      <inkml:brushProperty name="height" value="0.036" units="cm"/>
      <inkml:brushProperty name="color" value="#00BFF3"/>
    </inkml:brush>
  </inkml:definitions>
  <inkml:trace contextRef="#ctx0" brushRef="#br0">73950 24300 611,'73'98'86,"-3"-3"-16,-3-3-17,-2-2-17,-3 0-9,1 7-1,-1 6 0,1 7-2,-4 2-3,-6 1-8,-6-1-6,-6 1-8,-9-3-6,-8-2-5,-10-3-3,-9-3-5,-5-9-5,0-11-5,0-14-4,0-11-5,-4-11-2,-5-5 2,-7-7 2,-5-5 1,-3-6 3,4-3 1,3-3 3,3-2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4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75150 24400 567,'21'-69'8,"-5"13"17,-7 12 17,-5 13 17,-15 21 4,-22 32-7,-22 31-7,-21 32-7,-17 19-7,-8 10-9,-10 10-9,-9 9-7,-2 1-9,6-6-10,7-6-8,6-6-9,10-6-3,17-2 3,15-3 2,16-3 3,12-12-6,9-18-14,10-19-14,10-18-14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4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76600 23800 520,'0'53'89,"0"6"-13,0 7-11,0 6-13,1 6-8,4 6-6,3 7-5,3 6-7,-2 7-4,-6 10-6,-6 10-5,-6 9-5,-4 4-5,1 1-3,-1-1-4,1 1-3,-1-9-7,1-15-8,-1-15-9,1-16-8,1-13-4,3-9 0,3-10-1,4-8 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5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77550 24450 621,'-27'-19'105,"-3"13"-21,-3 12-20,-2 13-21,-6 12-14,-6 13-6,-6 12-8,-6 13-6,-4 2-5,1-5-2,-1-7-2,1-5-1,5-4-3,14 0-6,11 0-4,14 0-5,16-4-1,22-5 4,22-7 4,23-5 4,11-6 2,4-3-2,3-3 0,3-2-2,-2-3-2,-6 1-5,-6-1-5,-6 1-5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5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78100 23350 468,'-22'-11'8,"6"28"17,7 28 16,6 29 16,3 13 4,0 1-9,0-1-7,0 1-9,1 4-5,4 9-3,3 10-4,3 10-3,1 10-2,1 13-2,-1 12-2,1 13-1,-3-1-3,-2-11-1,-3-14-1,-3-11-3,-9-1-4,-11 13-11,-14 12-9,-11 13-9,-15 1-4,-16-9-1,-15-10 1,-15-8 1,-23-8-1,-28-2 0,-28-3-1,-27-3-1,-6-10 2,19-16 3,19-15 4,19-15 3,21-15 0,26-12-6,24-13-4,26-12-7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7:35"/>
    </inkml:context>
    <inkml:brush xml:id="br0">
      <inkml:brushProperty name="width" value="0.0291" units="cm"/>
      <inkml:brushProperty name="height" value="0.0291" units="cm"/>
      <inkml:brushProperty name="color" value="#00BFF3"/>
    </inkml:brush>
  </inkml:definitions>
  <inkml:trace contextRef="#ctx0" brushRef="#br0">79000 25650 756,'87'26'24,"-24"4"10,-26 3 9,-24 3 8,-17-1-3,-5-2-18,-7-3-16,-5-3-19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46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59583 4666 584,'-6'-7'10,"4"2"22,4 2 21,4 2 20,3 1 4,1 2-16,3 0-16,2 2-15,0 0-11,-1 1-8,-1 2-6,0 0-8,-2 1-7,-1 0-6,0 0-8,-2-1-6,-1 2-5,-2 2-1,-3 2-2,0 1-2,-3 2 1,-1-1 2,0 1 3,-1 0 2,-1-2 2,0-3 2,0-3 2,0-2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46:30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58990 5916 493,'-6'-7'11,"4"2"5,4 2 4,4 2 6,3 1 1,1 0 1,3 0-1,2 0-1,1 0-2,1 0-2,1 0-4,2 0-3,-2 1-2,1 2-2,-2 2-2,-1 2-3,-1 1 0,-3 3-1,-1 2-1,-2 2-1,-2 1-1,-2 3-3,-2 1-3,-2 3-2,-2 1-2,0-1-2,-2 1-1,0-1-1,-3 1-1,-4-1 0,-4 1 0,-3-1 0,-3-2 1,1-3 1,-1-4 0,1-4 2,-2-3 0,0-1 0,-1-1-1,-1 0-1,1-2 1,3-2 3,3-2 2,3-2 3,2-2 1,2-4 0,2-2 0,3-3-1,2-2 0,5 1 0,6-1 1,4 0-1,5 1 3,3 1 2,5 1 3,3 1 3,2 1 3,-1 2 1,-2 2 2,1 2 2,-4 2 1,-2 2 1,-2 2 0,-4 2 1,-3 2-1,-1 2-1,-2 2 0,-2 2-2,-2 1-2,-1 1-5,0 1-3,-2 1-4,-2 2-3,-6 1-3,-4 3-3,-5 2-2,-4 0-3,-3-2-2,-4 0-2,-1 0-2,-2-3-1,1-1 2,1-2 0,1-2 2,0-3 2,1-1 2,-1-2 3,1-2 3,0-2 3,2-1 4,3 0 3,1-1 5,7-2 8,10-1 12,12 0 11,10-1 14,6-2 0,2 0-11,3-1-9,1-2-10,7-1-10,10-3-7,11-4-8,11-1-7,2-2-4,-7 4 0,-6 3 0,-8 3 0,-4 1-4,-2 0-10,-2 0-10,-2 0-9,-4 1-8,-7 1-6,-7 0-5,-7 2-6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2"/>
    </inkml:context>
    <inkml:brush xml:id="br0">
      <inkml:brushProperty name="width" value="0.06021" units="cm"/>
      <inkml:brushProperty name="height" value="0.06021" units="cm"/>
      <inkml:brushProperty name="color" value="#F2395B"/>
    </inkml:brush>
  </inkml:definitions>
  <inkml:trace contextRef="#ctx0" brushRef="#br0">22650 50850 365,'-2'-90'3,"-3"23"6,-3 22 6,-2 22 7,-11 29 6,-15 38 9,-15 37 7,-16 38 9,-5 15-2,6-6-11,7-6-9,6-6-11,6-6-10,6-2-12,7-3-10,6-3-12,13-15-7,23-24-3,22-26-4,22-24-4,13-20 1,7-11 8,6-14 6,7-11 7,-3-6 5,-8 4 3,-10 3 3,-9 3 4,-13 9 6,-16 16 11,-15 15 11,-15 17 11,-12 7 2,-6 0-7,-6 0-7,-6 0-6,-9 7-6,-8 17-2,-10 15-4,-9 16-4,-5 5-1,0-2-2,0-3-2,0-3-1,3-6 0,6-5-1,7-7 1,6-5 0,4-4 1,4 0 3,3 0 3,3 0 3,4-4 1,7-5-1,6-7-1,7-5-2,13-9 0,22-9-1,22-10 1,23-8-2,19-12 1,19-12 0,19-13 0,19-12 1,10-10-1,4-6-2,3-6-1,3-6-2,-7 2 0,-15 14 0,-15 11 0,-16 14 1,-18 8 0,-18 7-3,-19 6-1,-18 7-1,-18 8-3,-16 14-3,-15 11-3,-15 14-2,-14 8-1,-8 7 3,-10 6 4,-9 7 3,-1-4 2,10-12 1,10-13 2,9-12 0,6-7 2,3 1 1,3-1 1,4 1 1,2-1 6,4 1 13,3-1 10,3 1 13,7-3 1,14-2-8,11-3-8,14-3-8,3 1-4,-2 6-2,-3 7 0,-3 6-2,-4 7-7,-3 10-12,-3 10-14,-2 9-12,-11-1-5,-15-8 5,-15-10 6,-16-9 5,-8-7 4,0-3 4,0-3 5,0-2 3,3-3 6,6 1 7,7-1 7,6 1 8,4 2 9,4 7 13,3 6 12,3 7 13,4 5 2,7 7-10,6 6-10,7 7-9,5 4-7,7 3-4,6 3-5,7 4-4,-1 1-3,-6 0 1,-6 0-1,-6 0 0,-6-2-2,-2-3-3,-3-3-3,-3-2-3,-12-5-9,-18-2-14,-19-3-13,-18-3-13,-7-15-5,6-24 1,7-26 3,6-24 3,1-21 0,-3-16 0,-3-15-1,-2-15 0,-1-7 3,3 3 6,3 3 8,4 4 6,4 8 7,6 17 7,7 15 7,6 16 6,6 9 3,6 3-3,7 3-3,6 4-2,3 13 6,0 26 13,0 24 14,0 26 13,6 8-3,13-5-20,12-7-21,13-5-20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46:32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77497 3257 625,'-14'-8'4,"2"2"8,4 1 8,3 0 8,1 0 4,2 0 2,0-1 1,2-1 1,1-1-1,4 0-5,2 0-5,4 0-5,2 0-4,5-2-1,3 0-3,5-1-1,0 0-4,0 2-4,0 3-6,-2 1-5,-2 1-2,-3 2 2,-3 0 1,-3 2 1,-3 2-6,-2 6-14,-4 4-14,-2 5-14,-3 1-2,-1-3 11,0-2 9,-1-4 12,-2-1 3,0 0-3,-1 0-2,-2-1-3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46:34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77188 3170 399,'-13'-5'26,"4"8"0,6 6-1,5 7 0,1 3-4,-1-1-6,0 0-7,-2-2-7,0-2-4,0-1-1,0-2 0,0-2-1,3-4-2,4-5-1,5-4-2,6-5-2,1-4 0,1 0 3,-1-1 1,1-1 3,-1 0 2,-1 3 2,-1 1 3,-1 2 2,-3 5 2,-8 6 1,-7 7 0,-6 8 1,-4 1-1,1-3-1,-1-3-3,0-3-2,2-1-4,2 0-7,4 0-7,3 0-6,0 1 0,-2 1 3,-2 3 6,-2 2 5,-3 1 2,-3 3 0,-5 2 2,-4 1-1,-1 0 2,1-3 1,1-3 2,1-2 2,1-4 0,1-1 0,1-2-1,1-2 0,1-2 2,2-1 5,2 0 5,3-1 4,1 1 4,2 5 5,2 6 3,2 4 5,1 1-3,0-1-8,0-2-11,0-3-8,1-1-7,2-2-5,2-2-6,2-2-4,3-5-1,5-6 3,5-7 3,5-7 3,3-4 3,3-2 2,1 0 3,3 0 3,-1 0 1,0 5 3,-1 3 2,-1 5 2,-3 2 3,-3 2 3,-5 2 3,-3 2 3,-4 3 1,-3 4-2,-3 4-3,-2 4-1,-4 2-4,-4 1-5,-4 1-6,-4 2-5,-2 0-3,-3 1-1,-2 1-1,-1 1 0,-1-1-1,2-5 0,3-3-1,1-4 1,2-3-1,0 0 1,2-2 0,1 0 0,0-2 2,2-2 4,1-2 4,0-2 4,3-3 0,4-3-1,4-5-2,4-3-2,2-2 0,3 1 2,2 1 0,2 1 2,-1 2 3,-3 4 4,-3 4 4,-3 5 5,-2 3 0,-4 5-1,-2 6-3,-4 4-1,-2 4-1,-2 1-3,-1 3-1,-3 1-2,0 1-3,2-3-2,2-1-3,3-2-3,1-5-5,6-7-7,2-6-7,5-8-7,3-3-2,0-3 6,1-2 4,1-1 5,0 0 5,-3 2 8,-1 4 5,-2 3 8,-1 2 6,0 0 4,0 2 6,0 1 5,-1 0 0,1 3-4,0 2-4,0 3-4,1-2-6,3-3-7,4-2-6,2-3-8,0-5-4,-1-6-1,-2-5-3,-3-7-1,0-3 0,0 0 2,0-2 1,-1-1 3,0 1 2,0 2 4,-2 1 4,0 3 3,-3 1 3,-1 3 4,-2 1 3,-2 3 4,0 1 1,0 1 1,2 1-1,0 1 0,0 0 1,0 2 2,-2 1 1,0 1 1,-1 0 3,0 0 4,0 0 4,0 1 4,0 2 2,2 6 2,0 6 2,2 6 2,-1 5-4,-1 5-9,0 5-10,-1 5-9,-1 4-6,2 4 0,0 5-3,1 3 0,1 3-3,0 1-3,0 3-2,0 2-3,1 3-2,0 5-3,1 5-2,2 6-2,-1 4-4,1 8-6,0 6-5,0 8-7,-1-3-1,-2-10 1,-3-11 2,0-11 1,-2-8-1,0-7-5,0-5-4,0-5-4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17"/>
    </inkml:context>
    <inkml:brush xml:id="br0">
      <inkml:brushProperty name="width" value="0.06097" units="cm"/>
      <inkml:brushProperty name="height" value="0.06097" units="cm"/>
      <inkml:brushProperty name="color" value="#00BFF3"/>
    </inkml:brush>
  </inkml:definitions>
  <inkml:trace contextRef="#ctx0" brushRef="#br0">80810 3909 360,'-8'-29'23,"0"7"1,0 5 0,1 7 0,-1 2 1,0 2 1,0 0-1,0 2 1,-1-1 0,-1-2-1,-3-2-2,-2-1 0,-1-1-2,-1 4-2,-1 2-1,-1 4-3,-2 1-1,0 0-3,-1 0 0,0 0-3,-4 2 0,-3 4 2,-5 4 1,-3 4 2,0 2 0,4 1 0,3 1-2,5 1-1,2 1-1,2 1 0,3 1-1,1 1-1,2 2-1,-1 3 2,0 3 0,1 3 0,-2 3 1,0 4-2,-1 4 1,-1 4-2,0 1 1,3 0-2,1-2 1,2 0-1,1-2-1,-3 0-1,-2-2-1,-1 0-1,-2-2 0,0 0 0,1-1 1,-1-1 1,1-1-1,-1 0 0,0 0-1,1 0 0,0 2-1,2 4 0,3 4 0,1 4 0,1 2 1,1 0-2,-1 0 1,0 0 0,1-1-1,2-1 1,3-1-1,1 0 0,1-1 0,2 0 1,0 0-1,2 0 1,0 0 0,0 3 0,0 2 0,0 2 0,1 1-1,4-1 0,2 1 0,4 0-1,0-1 0,1-3 1,0-1-1,0-2 0,0-1 0,1 0-1,1 0 0,1 0-1,1 0 1,0 2-1,-1 0 0,1 1 1,0-1-1,-1-4 0,1-4-1,0-4 0,-1-4 0,1-3 0,0-5 0,0-3 1,0-2 1,1 1 0,1 1 1,1 1 0,0 0 1,1 0-1,0 1 0,-1-1 0,1 0-1,0-1 2,-1-1 1,1-1 0,-2-1 1,-1-1-1,-2-1 1,-2-1-2,-2 0 1,1-1-1,0 1 0,0 0 0,0 0-1,3 2 2,1 3 1,3 2 1,0-1 0,-1 0-1,-1-1-1,0-1 0,-2-1-1,1-3-2,0-1 0,-1-2-2,4 2 1,5 9 3,7 7 2,5 8 2,4 4 2,0 0-2,2 0 0,1 0-1,-1-2 0,0-2-1,-1-3 0,-2-3 1,-1-4-2,-1-4-2,-3-3-1,-2-5-2,1-2-1,1-1-1,2-1-1,3 0-1,0-1 1,2 1 0,1 1 1,0 1 0,1 0 2,0-1 1,0-1 2,1 0 1,-1-3 1,2-3 0,0-3-1,2-2 0,0-3-1,0-1 1,0 0-1,0-1 0,-1-3 0,0 0-1,-2-3 0,0-2-1,-1-2-1,0-2 0,0-2-1,1-1 0,-2-2 0,-2 1 0,-2-1 0,-2 0 1,-1 1 1,-1-1 0,-1 0 2,-1 1 1,-2-1 1,0 2 0,-1 1 0,-1 1 0,-1-1 1,-1 0 0,-1-1 1,-1-1-1,0-1 1,-1-1-1,1-2-1,-1 1 0,1-4 0,-1-2-2,1-3 0,-1-2 0,1-3-1,-1 1 1,1 0-1,-1-1 0,0 0-1,-1 0 1,-1-2 1,-1-1-1,-1-1 0,-2 0 1,-3-2 0,-1-1 1,-3 0 0,-2-2 1,-4-1-1,-2 0 0,-2-2 0,0-2 0,0-2 0,0-2 0,-1-1-1,-1 2 0,0 0 1,-1 2-1,-1 0 0,0 0 2,0 0 1,0 0 1,-1 0 0,0 2 1,-1 0 1,-1 2 1,-1 0-1,0 2 1,0 0 0,0 1 0,0 1 0,-2 0-1,0 0-2,-1 0 0,-1-1 0,1-1-1,-1 0 1,0-2 1,0-1-1,1-2 0,-1-2 0,0-2-1,1 1 0,0 2 1,2 4 1,1 2 0,0 3 0,0 3 0,0 4 0,1 2 0,-2 2-1,0 1 1,-2 1-1,0 1 0,-1-1 0,-1-1-1,-1-2 0,-2-3-1,1 0 0,1-2-2,1-1-1,1-1-1,-1 0 0,-2 0 1,-2-1 0,-1 1 1,-2-1 1,-1-2-1,-1-2 1,-1-2 0,-1-2 0,-2 2 0,0-2-1,0 1 1,-2 2 0,1 2-1,-1 3-1,1 4-1,0 1 0,1 3 0,1 1 2,1 3 1,-1 0 0,-1-1-1,-2-1-1,-3-1-1,0-1 0,0-1 0,-1-1 1,1 0 1,0-3-1,-1-3 1,1-3-1,0-2-1,-1-3 1,1 2 0,0-2 1,-1 1-1,1 1 1,0 2 0,-1 2 0,1 2-1,0 2 1,1 5 0,1 3 1,1 5-1,0 2 2,-1 1-1,-1 1 0,0 1 0,-3-1 0,-1-2-1,-2-2 0,-2-1-2,-1-1 0,1-1 1,1 1 0,2-1 0,-2 1 1,-1 1 0,-2 1 0,-2 1 1,-1 1 0,0 3-2,-1 1 0,2 2-2,-2 2-1,1 3-2,0 1-1,0 2-1,1 2-3,2 2-3,1 2-4,3 2-3,4 1 0,7 0 4,7 0 4,7 0 4,3 0-1,0 1-6,1 2-8,-1 0-6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0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83522 11913 477,'-24'0'53,"13"0"5,14 0 4,14 0 5,7-1-3,2-1-10,3 0-12,1-1-12,4-2-6,3 0-3,4-1-4,4-2-3,-1 1-3,-4 1-6,-5 0-4,-5 2-6,-4 0-5,-2 2-6,-1 0-7,-2 2-6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0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84528 10916 414,'-8'-7'20,"0"2"4,0 2 2,1 2 4,-1 1 4,0 0 7,0 0 7,1 0 6,0 2 0,2 4-6,2 4-7,2 3-5,1 6-6,0 5-4,0 7-5,0 5-4,0 6-3,0 6-4,0 6-3,0 5-2,1 4-9,2 0-13,2-1-12,2 1-14,0-3-4,1-5 1,0-4 2,0-6 2,-1-4-2,1-7-7,0-6-5,0-5-8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1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90450 10531 468,'18'-1'160,"5"0"-37,5-2-36,5 0-37,3-1-19,0 0-5,2 0-2,1 1-5,-1-1-8,-2 2-11,-2 0-11,-1 2-13,-4 0-5,-3 0-3,-5 0 0,-3 0-2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1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90498 11197 556,'-17'0'43,"11"0"0,12 0-1,11 0 0,8-2-1,3 0-3,3-3-1,3-2-1,2 0-4,2 0-4,2 2-4,3 1-5,-1 0-5,-2 2-9,-2 0-9,-2 2-8,-1 0-2,-3 0 3,-2 0 3,-1 0 3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2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93637 9570 413,'1'-11'67,"2"8"-3,2 9-5,2 10-3,-1 4-6,-1 3-7,-2 1-9,-2 3-9,-2-1-4,-2 0-2,-2-1-3,-1-1-2,-2 1-2,0 1-2,0 3-2,0 1-3,-1 2-2,-1 1-3,-3 0-1,-2 2-3,1-3-2,1-5-1,2-7-1,2-5-1,3-7-3,2-8-7,4-8-6,3-8-6,5-8-2,11-10 2,9-11 1,10-8 2,4-2 3,-5 8 6,-4 8 5,-4 8 5,-1 4 4,-1 3-1,1 1 1,-1 3 0,-2 2 4,-5 6 9,-5 5 9,-4 4 8,-4 7 8,-1 6 7,-1 7 9,0 7 7,-2 3-2,-2-1-10,-2-1-12,-2-1-10,-1 0-8,0-1-4,0 1-3,0-1-5,0 2-2,1 3-2,-2 3-3,2 3-3,-1-2 0,2-4 1,0-5 0,2-5 1,2-3-3,4-2-10,3-3-8,5-1-9,3-4-7,3-8-3,3-6-4,3-7-4,0-3 2,-5 2 5,-3 3 7,-4 1 7,-3 1 3,1 1 1,0-1 2,0 0 1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2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96409 9016 429,'-14'-12'53,"1"8"1,2 8 3,3 8 0,0 5-2,0 3-10,0 3-9,0 3-9,1 2-6,1 0 0,0 2-2,2 1-2,0-1 0,2-3-2,0-3 0,2-3-2,0-2 0,0 1-2,0-1-1,0 1-1,0-1-4,2-1-6,0-1-8,2 0-6,1-3-7,1-1-5,3-3-6,2-1-6,2-1-4,1-2-2,3-1-2,2 0-2,0-2 1,1-2 2,-1-2 2,1-2 2,-3-2 4,-3 0 6,-4-1 7,-4-2 5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2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97150 9300 555,'0'16'108,"2"1"-18,0 1-17,2 1-17,-1 1-14,1 1-10,0 1-8,0 2-10,-1-2-8,-2 0-8,-2-1-8,-2 0-7,-1-3-7,0-1-6,0-3-7,1-1-6,-1-4-3,2-4 1,0-6 0,2-4 1,0-4 2,0-4 3,0-2 4,0-3 4,0 0 4,2 3 6,0 3 6,2 2 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2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23650 53500 444,'96'1'105,"-5"4"-13,-7 3-13,-5 3-13,-4 3-10,0 3-10,0 3-9,0 4-9,-5 2-7,-9 4-7,-10 3-5,-8 3-6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3"/>
    </inkml:context>
    <inkml:brush xml:id="br0">
      <inkml:brushProperty name="width" value="0.03325" units="cm"/>
      <inkml:brushProperty name="height" value="0.03325" units="cm"/>
      <inkml:brushProperty name="color" value="#00BFF3"/>
    </inkml:brush>
  </inkml:definitions>
  <inkml:trace contextRef="#ctx0" brushRef="#br0">97250 9492 661,'22'-14'32,"-3"4"10,-3 4 10,-2 5 9,-2 0-2,1-1-15,1 0-13,1-1-15,0-2-14,-2 0-14,-3-1-14,-1-2-13,-1 1-7,-2-1-1,-1 0 1,0 0-1,-1 1 2,0 1 5,0 0 5,0 2 4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3"/>
    </inkml:context>
    <inkml:brush xml:id="br0">
      <inkml:brushProperty name="width" value="0.06081" units="cm"/>
      <inkml:brushProperty name="height" value="0.06081" units="cm"/>
      <inkml:brushProperty name="color" value="#00BFF3"/>
    </inkml:brush>
  </inkml:definitions>
  <inkml:trace contextRef="#ctx0" brushRef="#br0">97881 8381 361,'0'-15'0,"0"2"0,0 3 0,0 1 0,0 0 3,0 0 3,0-1 6,0-1 4,0 1 10,0 6 17,0 4 15,0 6 17,0 4 1,-2 3-11,0 5-11,-1 4-13,-1 2-7,2 2-5,0 3-5,2 1-4,-1 2-4,-1 1-3,0 0-2,-1 2-3,-1 0-2,2 1-4,0-1-2,2 0-4,0 0-3,0 0-6,0 0-6,0 1-5,0-3-4,0-2-3,0-3-4,0-3-4,1-7-5,2-12-8,2-12-7,2-12-8,2-7 2,3-1 13,3-2 12,4-2 13,-1 0 9,-1 5 6,-3 3 7,-1 5 5,-2 3 8,0 4 6,-2 4 8,-1 4 7,-1 5 5,-2 4 5,-2 5 4,-2 6 5,-1 1-2,0 1-9,0-1-8,0 1-9,2-3-10,6-5-13,4-5-14,5-4-12,5-6-8,3-6 0,5-6 0,3-5 0,0-2 2,-3 3 5,-5 3 5,-3 3 6,-4 2 4,-3 2 1,-3 2 3,-2 2 3,-4 3 13,-1 4 25,-2 4 26,-2 4 26,-1 2 4,0-1-15,0 1-16,0 0-14,1 0-13,2 1-9,2 1-9,2 2-9,2-2-6,3-1-5,4-2-3,2-2-5,1-3-2,-1-1 1,-1-2-1,0-2 0,-2-1 1,-1 0 2,-1 0 1,-1 0 3,-1-4 2,-2-10 3,-2-7 2,-2-10 5,-2-3 0,-1 3 0,0 3 1,-1 3-1,-3 3 0,0 3 1,-3 3 1,-2 3 1,-1 2 0,-2 2 0,0 2-1,-1 3 0,-3 0-4,-2 0-6,-3 0-6,-3 0-6,-1 2-3,-1 4 2,1 4 2,-1 4 1,3 0-2,3-1-6,4-2-6,4-2-7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24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100600 8000 476,'23'0'58,"-1"2"-7,-1 0-9,-1 2-7,1 1-3,1 3 2,3 4 1,1 2 2,2 3-1,-1 3-3,0 3-4,1 3-3,-2 2-4,-3 3-6,-3 1-4,-3 2-6,-4 3-3,-6 5 2,-6 2 0,-6 5 1,-8 2-6,-8 0-15,-8 0-14,-10 0-14,-2-4-12,6-6-11,4-7-9,5-7-10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41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65563 17165 500,'-8'-4'158,"0"8"-37,0 8-37,0 8-36,1 2-20,1 0-7,0-1-5,2 0-6,0-3-3,2-1-3,0-3-2,2-1-1,0-1-3,0 0-2,0-1-1,0 1-1,2-1-3,4-2-4,4-3-3,3-1-4,3-2 0,0-4 2,-1-2 4,1-3 2,0-4 2,0-2 0,-1-3 0,1-3 1,-2-3 0,-1-1 0,-2-3 0,-2-1 0,-2-1 1,-1 1 1,0 1 1,-2 1 3,-1 2 0,-4 3 2,-2 3 0,-3 3 1,-4 3 1,-2 6 1,-3 4 1,-3 6 0,-2 3-1,1 1-6,-1 3-5,0 2-5,2 1-4,3 1-1,2 1-1,4 1-1,2-1-1,1-2-2,0-4-2,2-3-1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41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66700 17750 520,'14'15'170,"-1"-1"-42,-2-1-41,-2 0-41,-1-2-24,0-1-7,-1-1-6,1 0-7,-1-1-12,0 1-21,-2 1-20,0 2-20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49"/>
    </inkml:context>
    <inkml:brush xml:id="br0">
      <inkml:brushProperty name="width" value="0.04831" units="cm"/>
      <inkml:brushProperty name="height" value="0.04831" units="cm"/>
      <inkml:brushProperty name="color" value="#00BFF3"/>
    </inkml:brush>
  </inkml:definitions>
  <inkml:trace contextRef="#ctx0" brushRef="#br0">67909 16350 455,'16'0'102,"0"2"-18,-1 0-18,1 2-18,-3 5-13,-5 9-11,-4 11-10,-5 9-9,-5 3-5,-2-4 1,-4-4 0,-2-3 2,-1-3-5,1 1-8,1-1-9,1 0-9,1-2-2,2-5 6,2-5 6,2-4 6,3-3 6,4 1 8,4 2 7,4 0 7,2 0 3,1-1 1,1 0 0,2-2-1,-1 0 0,-1 0 0,-1 0 0,0-1-1,-3 2-1,-1 0 0,-2 1-2,-2 2-2,-2 0 0,-2 1 0,-2 1-1,-2 1-1,-2 1-2,-2 0-2,-2-1-4,-1 1-2,-3 0-4,0-1-1,-1 1-3,-1 0-2,-1-2-2,2-1-5,1-2-2,1-2-5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0"/>
    </inkml:context>
    <inkml:brush xml:id="br0">
      <inkml:brushProperty name="width" value="0.05335" units="cm"/>
      <inkml:brushProperty name="height" value="0.05335" units="cm"/>
      <inkml:brushProperty name="color" value="#00BFF3"/>
    </inkml:brush>
  </inkml:definitions>
  <inkml:trace contextRef="#ctx0" brushRef="#br0">69666 16000 412,'-14'1'80,"3"4"-11,2 2-12,4 3-12,0 3-8,0 2-6,-1 1-5,-1 3-5,-1 4-4,0 7 1,0 6 0,0 8 1,0 1-2,1-4 0,-1-4-2,0-3-1,0 0-1,-2 6-1,0 6-1,-1 6-1,0-1-1,2-6-1,2-8-2,2-6-1,1-3-1,1-1 0,-1 0-1,0 1-1,2-3-3,4-3-4,3-5-4,5-3-4,4-4-1,2-2 0,3-4 2,3-2 1,2-5-3,1-4-7,1-6-8,1-3-6,-2-5-2,-3 0 4,-5-1 4,-3-1 3,-4 1 6,-4 1 8,-4 3 8,-4 1 8,-4 2 5,-4 3 4,-4 1 4,-3 2 3,-5 2 0,-3 2-5,-5 2-4,-3 3-5,-1 1-7,3 3-8,3 4-9,4 2-7,2 1-10,5-1-10,3 0-11,4-2-9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2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46994 17678 522,'-8'9'92,"0"2"-19,0 2-18,1 1-19,-1 2-10,2 0-1,1-1-2,0 1-1,0 1-1,0 1-1,-1 3-1,-1 2-1,0-1-2,2-2-3,2-1-4,2-2-2,3-4-5,6-5-2,4-4-3,5-6-4,4-4-3,3-7-3,3-6-3,3-5-2,0-4-2,-4 1 0,-2-1 1,-2 1 0,-6 0 2,-3 3 3,-6 1 3,-4 3 4,-4 2 3,-1 2-1,0 4 2,-1 3 0,-3 1 1,-2 0 2,-3 1 2,-3-1 3,-2 1-1,0 2-2,1 2-2,-1 2-2,1 2-8,3 2-10,1 2-12,2 2-12,2 1-2,0-1 7,2 1 7,1 0 6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3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47950 18250 535,'7'8'44,"-1"0"8,0-1 6,-2 1 7,1 0-2,2 2-9,2 0-10,2 1-10,-1 2-8,1 0-10,-2 1-8,0 1-8,-2 1-10,1-1-14,0 1-12,0 0-13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3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49103 17061 469,'0'-13'13,"-2"8"25,0 7 25,-1 6 25,-2 6 3,-2 7-18,-2 5-20,-2 7-18,-1 1-13,-2 0-5,0-1-6,-1-1-5,1-2-3,3-3 1,3-4 1,2-1 1,4-4-4,4-1-5,4-3-6,4-1-7,4-3 0,5-2 4,5-4 4,5-2 5,2-4 1,-2 0-4,0-3-1,0-2-4,-4-1-2,-2 0-3,-3 1-3,-2-1-2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3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25350 50700 578,'135'-44'147,"-27"13"-34,-28 12-35,-28 13-34,-9 6-22,14 0-8,11 0-10,14 0-10,-3 3-2,-15 6 3,-15 7 2,-16 6 3,-12 6-6,-5 6-15,-7 7-13,-5 6-15,-17 7-6,-24 10 3,-26 10 2,-24 9 3,-7-2 5,13-12 7,12-13 7,13-12 6,7-10 5,4-6 1,3-6 1,3-6 2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3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49525 17438 470,'-15'-15'9,"4"2"19,3 3 19,3 1 18,1 5 3,2 8-10,0 8-13,2 7-11,-1 8-7,0 7-1,-2 7-1,0 6-2,-2 4-2,0 2-2,-1 0-2,-1 1-3,-1 4-10,0 6-22,0 5-22,1 7-20,0-7-11,2-15-2,2-18-2,2-15-1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3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50527 17187 466,'-7'-16'0,"-1"1"0,0-1 0,0 0 0,0 2 5,0 1 9,1 2 10,-1 2 9,-1 3 6,0 2-1,-1 4 2,-1 3-1,0 3-1,4 5-5,2 5-4,4 5-4,1 3-4,0 1 0,0 1-1,0 1-2,1 0 0,2-1-2,2-1-2,2-1-1,2 0-2,1-1-2,3 0-2,2 1-2,-1 0-2,-1-1-2,-2 0-4,-2 1-2,-3-1-3,-1-1-2,-2-1-4,-2-1-2,-2-1-1,-2-1 1,-2-1 2,-1 0 1,-5-3 1,-4-1-1,-5-2 0,-5-2 0,-1-3 1,1-3 3,3-2 3,1-4 4,3-3 3,3-7 3,3-6 3,2-5 4,7-6 0,8-5-1,9-5-1,10-4-2,6-4-4,6 0-8,6-2-8,6 0-7,0 3-3,-8 6 3,-6 7 3,-7 7 2,-5 5-6,-3 3-16,-3 3-14,-2 3-17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5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41123 17744 473,'-6'-14'12,"6"2"-3,4 4-5,6 3-3,4 0 7,5-2 18,5-2 18,5-2 18,1 1 2,-3 3-13,-4 2-13,-1 4-15,-6 3-13,-7 6-14,-6 4-15,-8 5-14,-4 2-3,-3-1 7,-4-1 7,-2 0 8,-1-2 6,1 1 2,1 0 4,1-1 3,0 2 4,-2 3 6,0 3 5,-1 3 5,1 0 2,3-3-4,3-3-4,3-3-3,5-3-5,8-4-9,7-4-7,9-4-9,6-5-3,5-6 0,4-6 1,6-5 0,0-3 1,-4 1 0,-3 1 0,-5 1 2,-4 2 2,-3 4 5,-5 4 6,-3 5 4,-8 5 9,-12 8 11,-12 7 11,-11 9 10,-7 4 3,-2 2-8,-2 2-8,-2 3-6,0-1-6,5-2-5,4-1-4,4-3-5,2-2-3,1-1-2,1-3-1,1-1-3,2-3 0,3-3 2,3-3 2,3-2 2,5-5 5,10-2 9,8-6 8,9-2 10,7-5 1,7-2-4,5-3-6,6-3-5,3-1-4,2 1-4,0 1-4,2 1-5,-2 1-5,-4 4-8,-4 3-8,-4 2-8,-5 2-6,-4 1-5,-4-1-6,-6 0-4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5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42075 18178 476,'-17'-9'3,"0"-1"6,-1-3 5,0-2 6,0 7 12,6 14 19,5 15 18,5 15 19,2 14-1,0 16-20,0 13-20,0 16-20,-1 8-18,-1 1-14,0 3-15,-1 2-16,-1-7-7,2-13 1,0-13-1,2-14 0,0-10-3,0-5-4,0-4-6,0-5-6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5"/>
    </inkml:context>
    <inkml:brush xml:id="br0">
      <inkml:brushProperty name="width" value="0.02975" units="cm"/>
      <inkml:brushProperty name="height" value="0.02975" units="cm"/>
      <inkml:brushProperty name="color" value="#00BFF3"/>
    </inkml:brush>
  </inkml:definitions>
  <inkml:trace contextRef="#ctx0" brushRef="#br0">43800 19200 739,'21'29'130,"-5"-6"-44,-5-4-42,-4-4-44,-3-4-28,0-1-15,0-1-14,0 0-16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9:55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43750 20250 526,'1'14'171,"4"-1"-40,2-2-40,3-2-39,4 0-29,4 3-18,3 4-17,4 2-19,0 0-15,-5-3-15,-5-3-14,-4-2-13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0"/>
    </inkml:context>
    <inkml:brush xml:id="br0">
      <inkml:brushProperty name="width" value="0.05433" units="cm"/>
      <inkml:brushProperty name="height" value="0.05433" units="cm"/>
      <inkml:brushProperty name="color" value="#00BFF3"/>
    </inkml:brush>
  </inkml:definitions>
  <inkml:trace contextRef="#ctx0" brushRef="#br0">29507 31466 404,'-75'13'15,"24"-3"27,24-4 29,23-4 29,12-2 3,2 0-21,0 0-23,1 0-20,2-1-14,3 0-5,3-2-4,4 0-4,2-2-5,5 0-3,3-1-4,4-1-3,1 0-5,-4 2-5,-2 2-7,-3 2-6,-2 1-3,-1 2 1,-1 0-1,-1 2 0,-1 0-2,-1 0-1,-1-1-4,-1 1-1,-1-1-2,-1 0 0,-1-1 0,0-2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1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31857 30297 520,'-7'-8'2,"1"0"3,0 0 3,2 1 3,3 0 9,6 2 13,5 2 14,7 2 14,2 1 1,-1 2-10,-1 0-12,0 2-10,-2 0-7,1 0-3,0-1-3,-1 1-3,0 1-4,-2 2-1,-3 2-2,-1 2-2,-2 1-3,-2 1 0,-2 1-3,-2 2-1,-2 1-1,0 7-4,-2 4-2,0 4-3,-3 3-4,-6-1-2,-4-1-5,-5-1-3,-3-2-1,-1 0 2,-1-1 2,0-1 2,-2-2 3,1-1 2,-1-3 3,1-1 3,1-3 4,5-3 4,3-3 5,5-2 5,5-5 6,10-2 10,8-6 9,9-2 8,5-3 1,-1 0-10,1 0-10,-1 1-9,3-1-10,5 0-9,4 0-9,6 0-10,-1 0-2,-7 1 5,-7-1 4,-7 0 5,-3-1-6,3 0-14,1-1-15,3-1-15,-2-1-1,-3 2 10,-4 1 11,-4 1 11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2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33578 30974 450,'7'-26'9,"-2"9"16,-2 10 16,-2 10 18,-2 7 2,0 4-9,-2 3-10,0 5-11,-2 2-5,-2 1-3,-2 1-2,-1 1-3,-1-1-2,0-2-2,2-1-3,1-2-2,1-3-2,2 1-1,2-2 1,2-1-1,3-2-4,4-3-5,4-2-6,3-4-5,4-4-4,1-6 0,3-5-1,2-7 0,0-4 0,-2-1 1,0-3 3,0-1 0,-3-1 2,-3 1 1,-3 1 1,-2 1 1,-4 2 1,-3 3 1,-2 3 0,-3 3 1,-4 2 2,0 0 1,-3 2 1,-2 1 2,-1 1 2,-2 2 1,0 2 1,-1 2 2,0 2 0,-1 2 0,0 2-2,1 2 0,4 0-4,10-1-8,10-1-6,9 0-8,5-2-1,-1 0 5,-1-2 6,0 0 6,-3-1 4,0 0 6,0 0 4,-2 0 5,0 0 4,-1 2 4,1 0 2,0 2 4,-2 0 0,-3 3-1,-3 2-2,-2 2-3,-3 1-1,-1 1-1,0 2-3,-1 0 0,-1 1-2,0 1-1,0 1 1,0 1-1,-1 1 0,-1-1-1,0 1 1,-1 0-1,-1-2 0,2 1-1,0-2-1,2-1 0,1-2-4,4-1-3,2-2-6,4-2-4,2-4-3,3-4 0,3-6-2,3-4-2,1-4 0,-1-3-1,-1-3 0,-1-3-2,-2-2 2,-3-1 2,-2-1 2,-4-1 3,-2 0 2,-2 1-1,-3 1 0,0 1 0,-4 1 2,-2 1 3,-4 1 4,-2 1 4,-2 2-1,-2 3-4,0 2-5,-1 4-4,0 3-6,-1 2-7,0 4-8,1 3-7,0 0 0,2 1 7,2 0 7,3 0 6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2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37090 30233 428,'-22'-6'75,"1"4"-8,3 4-9,1 4-8,1 4-8,1 3-5,-1 5-6,0 3-7,1 4-2,1 1-2,1 3 0,0 1-2,2 1-1,-1-1-1,0-2-1,0 1-2,1-2-2,3 0-2,1 1-3,2-1-2,2 0-1,2-3 1,2-1 1,2-3-1,2-1-5,4-3-14,2-1-13,3-2-14,3-2-7,3-1 1,3 0 0,3-2 0,2-1 2,1-2 3,1-3 3,1 0 5,-3-2 2,-5 0 5,-7 0 3,-5 0 4,-3 0 2,0 0 0,0 0 1,0 0 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4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24950 51450 450,'-44'3'9,"13"6"19,12 7 19,13 6 18,7 9 2,4 13-14,3 12-13,3 13-14,-4 12-9,-8 13-5,-10 12-4,-9 13-5,-7 1-4,-3-9-4,-3-10-5,-2-8-4,16-28-7,38-43-10,37-44-9,38-43-11,24-25 1,14-2 11,11-3 13,14-3 11,0 4 9,-8 13 6,-10 12 6,-9 13 7,-15 10 3,-18 10 3,-19 10 2,-18 9 3,-21 13 0,-22 20 1,-22 18 1,-21 20 0,-23 14-3,-21 14-7,-22 11-6,-22 14-8,-13 2-2,-3-6-1,-3-6 0,-2-6 0,0-6-4,7-2-8,6-3-8,7-3-7,5-9 0,7-11 12,6-14 12,7-11 10,10-7 7,16 0 2,15 0 1,17 0 2,14-4 2,17-5 1,15-7 2,16-5 1,23-6 0,31-3-4,32-3-2,31-2-2,20-8-3,9-8-1,10-10-1,10-9-1,-6-2-4,-18 6-9,-19 7-7,-18 6-9,-21 4-5,-22 4-6,-22 3-4,-21 3-6,-24 1-2,-25 1-2,-25-1-2,-25 1-2,-15-6 3,-2-8 8,-3-10 8,-3-9 7,2-7 7,10-3 5,10-3 6,9-2 5,7 2 7,7 9 11,6 10 10,7 10 11,7 10 7,9 13 3,10 12 3,10 13 4,7 12-3,6 13-9,7 12-10,6 13-10,-1 9-5,-5 6-3,-7 7-3,-5 6-3,-6 3-1,-3 0 0,-3 0-1,-2 0 0,-8 3-5,-8 6-12,-10 7-9,-9 6-12,-9-5-6,-5-16-4,-7-15-4,-5-15-3,-4-14 0,0-8 4,0-10 5,0-9 4,-5-13 4,-9-16 4,-10-15 3,-8-15 4,-1-12 4,9-6 5,10-6 4,10-6 5,11-4 5,17 1 7,15-1 5,16 1 6,16 1 2,20 3-2,18 3 0,20 4-2,13 1 0,9 0 2,10 0 2,10 0 2,0 1-2,-5 4-9,-7 3-6,-5 3-9,-6 1-7,-3 1-9,-3-1-7,-2 1-9,-6-4-6,-6-6-4,-6-6-5,-6-6-3,-9 1 1,-8 9 8,-10 10 7,-9 10 7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3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37933 30745 497,'-6'-13'41,"4"4"1,4 6 0,4 5 2,3 2-4,1 3-6,3 2-7,2 2-7,1 2-1,1 3 2,1 3 2,1 3 3,0 2-1,-3 1-2,-1 1-3,-2 1-4,-3 1-3,-1 1-3,-2 1-4,-2 1-4,-2 0-1,0 0 1,-2 1 0,0-1 1,-2-1-5,0-1-15,-2-3-12,0-1-14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3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38103 30705 499,'-2'-14'0,"0"3"0,-3 2 0,-2 4 0,-1 2 12,0 2 22,1 2 24,-1 2 22,-2 3 4,-2 6-14,-3 4-16,-3 5-15,-3 4-12,-3 2-6,-3 4-7,-3 3-7,-1 1-6,1 0-6,1 1-5,2-1-4,0-2-7,1-2-6,1-3-6,1-3-7,3-4-4,5-3-3,4-4-3,6-4-3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3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38850 31428 513,'9'-8'6,"1"0"14,3 0 12,2 1 13,3-1 8,3 0 2,5 0 3,3 1 3,3 0-6,0 2-11,2 2-14,1 2-12,-1 1-10,-2 0-6,-1 0-9,-3 0-6,-2 1-8,-3 2-9,-3 2-8,-2 2-10,-4 0-6,-3 1-5,-3 0-4,-2 0-5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3"/>
    </inkml:context>
    <inkml:brush xml:id="br0">
      <inkml:brushProperty name="width" value="0.0533" units="cm"/>
      <inkml:brushProperty name="height" value="0.0533" units="cm"/>
      <inkml:brushProperty name="color" value="#00BFF3"/>
    </inkml:brush>
  </inkml:definitions>
  <inkml:trace contextRef="#ctx0" brushRef="#br0">39644 30424 412,'-15'-11'65,"4"10"2,3 10 4,3 10 4,1 5-4,2 4-11,0 3-10,2 3-10,-1 2-8,0 0-8,-2 2-6,0 1-7,-2 0-7,0 0-8,-1 0-6,-1 0-7,0-1-7,2-3-6,2-4-7,2-1-5,2-6-5,2-4-5,2-4-5,2-6-4,0-3 1,1-2 7,0-3 7,0 0 7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4"/>
    </inkml:context>
    <inkml:brush xml:id="br0">
      <inkml:brushProperty name="width" value="0.0742" units="cm"/>
      <inkml:brushProperty name="height" value="0.0742" units="cm"/>
      <inkml:brushProperty name="color" value="#00BFF3"/>
    </inkml:brush>
  </inkml:definitions>
  <inkml:trace contextRef="#ctx0" brushRef="#br0">40990 30098 296,'-1'23'125,"-1"1"-30,0-1-31,-1 1-31,-1 0-17,2 1-3,0 1-3,2 1-3,2-3-10,4-4-14,3-4-14,5-6-14,3-7-4,3-8 7,3-9 7,3-9 8,1-5 4,-1-1 0,-1-1 2,-1-1 0,-3 0 3,-3 0 3,-4-1 3,-4 1 4,-4 2 5,-1 3 8,-2 5 8,-2 3 8,-1 3 6,0 2 1,0 3 2,0 1 2,0 5 6,-2 8 9,0 8 9,-1 7 10,-2 6-2,2 1-12,-1 3-12,0 1-12,0 3-7,2 2 0,0 4-1,2 3 0,0 1-2,0 0-2,0 0-2,0 0-2,0 1-2,0 0 0,0 2-1,0 0-1,-1 2-2,0 0-4,-2 2-6,0 0-4,0 1-3,0 0-3,2 0-2,0 0-3,1-3-2,-2-4-2,0-6-3,-1-4-3,-3-5-1,-4-3 1,-4-5 0,-3-3 0,-3-5 2,0-6 5,1-6 4,-1-6 3,1-5 4,-1-4 0,0-3 1,1-5 2,1-1 1,5-1 2,3 1 4,4-1 2,3 0 1,2-1 1,2-1 0,2 0-1,4-4 1,5-3 1,7-4 0,6-4 0,4-3-4,4 1-9,4 0-8,5 0-8,1 1-6,3 0-1,2 1-1,2 2-2,-4 3 2,-10 7 1,-9 7 3,-10 7 3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3:44"/>
    </inkml:context>
    <inkml:brush xml:id="br0">
      <inkml:brushProperty name="width" value="0.05517" units="cm"/>
      <inkml:brushProperty name="height" value="0.05517" units="cm"/>
      <inkml:brushProperty name="color" value="#00BFF3"/>
    </inkml:brush>
  </inkml:definitions>
  <inkml:trace contextRef="#ctx0" brushRef="#br0">43261 30700 398,'23'1'106,"-1"2"-21,-1 2-20,0 2-22,-2 1-11,1 3-2,-1 2-1,1 2-3,-1 0 0,-1 1-2,-1 0-2,0-1 0,-3 1-2,-1 1-2,-2 2-2,-2 0-1,-3 1-4,-3 2-3,-2 3-5,-4 2-3,-4 2-6,-9 4-6,-8 4-6,-7 4-7,-6 2-7,-3 0-9,-2 0-8,-4 0-8,2-2-5,8-7-2,6-6-1,7-5-1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7:43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7600 4800 361,'-52'-2'0,"-3"-3"0,-3-3 0,-2-2 0,8-1 9,22 3 18,22 3 19,23 4 18,13 1 4,6 0-12,7 0-10,6 0-12,4 1-6,4 4-2,3 3-3,3 3-2,3 1-2,3 1-1,3-1-2,4 1 0,1-3-2,0-2-2,0-3-1,0-3-1,0-2-1,0 0-2,0 0-1,0 0-1,0 0-2,0 0 0,0 0-1,0 0 0,1 0-2,4 0-1,3 0-1,3 0-2,-1 0 0,-2 0 0,-3 0 2,-3 0-1,-1 0 1,4 0 2,3 0 0,3 0 1,-1 0 2,-2 0 0,-3 0 1,-3 0 2,-1 1-1,4 4 1,3 3-1,3 3 1,-2-1-2,-6-2 1,-6-3-1,-6-3-1,-6-2 0,-2 0-2,-3 0-1,-3 0 0,-1 0-2,4 0-1,3 0-1,3 0-2,6-2 1,9-3 0,10-3 2,10-2 1,5-3 0,4 1 1,3-1 0,3 1-1,1-1 1,1 1 1,-1-1 0,1 1 2,-1-1-1,1 1 0,-1-1-1,1 1-1,1-1 0,3 1-1,3-1-1,4 1 1,1 1-1,0 3-1,0 3 1,0 4-1,0-1 1,0-3 1,0-3 0,0-2 1,0-1-1,0 3 1,0 3 0,0 4-1,-2 1 0,-3 0 1,-3 0 1,-2 0 1,-3 1 0,1 4 0,-1 3 0,1 3 1,1-1-1,3-2 1,3-3 0,4-3 0,1-2 0,0 0 0,0 0 1,0 0-1,0-2 0,0-3 1,0-3-1,0-2-1,0-1 1,0 3-1,0 3-1,0 4-1,0-1 0,0-3-2,0-3 0,0-2-2,1-3 1,4 1 1,3-1 0,3 1 2,4 1 0,7 3 0,6 3 1,7 4 0,2 1-1,1 0 0,-1 0 0,1 0-1,-3 0 0,-2 0-1,-3 0 0,-3 0-1,-4 0 0,-3 0-1,-3 0-1,-2 0 0,-3 1-1,1 4 0,-1 3 0,1 3 0,2-1-1,7-2 1,6-3 1,7-3-1,2-4 0,1-3-2,-1-3-2,1-2-1,-1-3-4,1 1-3,-1-1-5,1 1-5,2-1 0,7 1 3,6-1 3,7 1 3,-10 1 3,-25 3 2,-25 3 4,-25 4 2,-16-3-4,-6-5-12,-6-7-12,-6-5-12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7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6050 17100 411,'-35'23'45,"32"-3"-2,31-3-1,32-2-1,15-3-3,0 1-7,0-1-6,0 1-6,4-1-4,10 1 0,10-1-2,9 1-1,2-1-2,-2 1 0,-3-1-1,-3 1-1,1-1-1,6 1-1,7-1-1,6 1-1,4-3 0,4-2 0,3-3 0,3-3 0,3-4 1,3-3 0,3-3 0,4-2 0,2-3 1,4 1-1,3-1 1,3 1 0,1 1-1,1 3 0,-1 3 0,1 4-1,-6 2 0,-8 4-1,-10 3 1,-9 3-2,-9 1 1,-5 1 1,-7-1-1,-5 1 2,-3 1-2,4 3 0,3 3-1,3 4-1,3-1-1,3-3 1,3-3-1,4-2 0,1-3 0,0 1 0,0-1 0,0 1-1,-2-3 1,-3-2 0,-3-3 1,-2-3 0,-1-2 0,3 0 0,3 0 0,4 0 0,-1 0 0,-3 0 0,-3 0 0,-2 0 0,-1 0 0,3 0 0,3 0 0,4 0-1,1 0 0,0 0 0,0 0 0,0 0 0,0 0 1,0 0-1,0 0 1,0 0-1,-2 0 1,-3 0-1,-3 0 1,-2 0 0,-3 1-1,1 4 1,-1 3-1,1 3 1,-3 1-1,-2 1 0,-3-1 1,-3 1-1,1-1 0,6 1 0,7-1 0,6 1 0,1-1 0,-3 1 0,-3-1-1,-2 1 0,-3-3 1,1-2-1,-1-3 0,1-3 1,1-2 0,3 0-1,3 0 0,4 0 0,-3 0 0,-5 0 1,-7 0 0,-5 0 1,-3 1 0,4 4 0,3 3 0,3 3 0,4-1 0,7-2 1,6-3-1,7-3 1,0-2 0,-2 0 1,-3 0 0,-3 0 1,-1 0-1,4 0 0,3 0-1,3 0-1,1 0 0,1 0-1,-1 0 0,1 0 0,-3 0 0,-2 0 0,-3 0-2,-3 0 1,-4 0-1,-3 0 0,-3 0 0,-2 0 0,-3 1 1,1 4-1,-1 3 0,1 3 1,-1 1-1,1 1 1,-1-1 0,1 1 1,2-3 0,7-2 0,6-3 0,7-3 1,2-2 0,1 0 0,-1 0 0,1 0 1,4 0 0,9 0 0,10 0 1,10 0 0,4-2 1,0-3 0,0-3-1,0-2 1,-2-1-1,-3 3 0,-3 3-2,-2 4-1,-6 1 0,-6 0 0,-6 0-1,-6 0-1,-1 0 1,7 0-1,6 0 0,7 0-1,2 0 1,1 0 0,-1 0 1,1 0-1,-3 1 2,-2 4-1,-3 3 0,-3 3 1,-6 1-1,-5 1 1,-7-1 0,-5 1-1,-4-1 1,0 1 1,0-1 0,0 1 1,3-1 0,6 1 0,7-1 0,6 1 1,6-3-1,6-2 0,7-3-1,6-3 1,6-4-1,6-3 0,7-3 0,6-2 1,12-8-1,19-8 0,19-10 0,19-9-1,9-4 0,0 4 1,0 3 0,0 3-1,-5 3 1,-9 3 0,-10 3 0,-8 4 0,-11 4-1,-8 6 0,-10 7 0,-9 6 0,-9 3 0,-5 0 0,-7 0 0,-5 0 0,-6 0 0,-3 0 0,-3 0-1,-2 0 0,-3 1 0,1 4 0,-1 3 1,1 3-1,1-1 1,3-2 0,3-3 0,4-3 0,-1-2 1,-3 0-1,-3 0 0,-2 0 1,-5 1-1,-2 4 0,-3 3 0,-3 3 0,-2-1 0,0-2 0,0-3 0,0-3 0,-4-1-1,-5 4-1,-7 3-2,-5 3-2,-6-1 0,-3-2 0,-3-3 1,-2-3 0,-3-2 1,1 0 0,-1 0 0,1 0 1,-7 1-1,-12 4-1,-13 3-1,-12 3 0,-9-1-2,-2-2-1,-3-3 0,-3-3-1,-15-17-11,-24-27-20,-26-28-19,-24-28-20,-26-10-3,-24 9 13,-26 10 13,-24 10 13,-3 11 11,23 17 6,22 15 7,22 16 7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9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3100 20400 393,'50'3'52,"0"6"-10,0 7-10,0 6-10,0 1-6,0-3-1,0-3-2,0-2-1,6-3-1,13 1 0,12-1 0,13 1 0,7-1-1,4 1-1,3-1-1,3 1 0,1-3-1,1-2 0,-1-3 1,1-3 1,-1-1-1,1 4-2,-1 3-1,1 3-2,4-1-1,9-2-1,10-3 0,10-3 1,5-2-1,4 0 1,3 0 0,3 0 1,-1 0 1,-2 0-1,-3 0 1,-3 0-1,-1 0 1,4 0 0,3 0-1,3 0 1,-1 0 0,-2 0 0,-3 0 0,-3 0 0,2 0 0,10 0 0,10 0 0,9 0 1,2-2-1,-2-3-1,-3-3 0,-3-2 0,-2-1-1,0 3 1,0 3 1,0 4 0,0 1 0,0 0-1,0 0 0,0 0 0,1 0-1,4 0-1,3 0 0,3 0 0,-2 1-1,-6 4 1,-6 3 0,-6 3 0,-2 1 1,3 1-1,3-1 0,4 1 0,-1-1 1,-3 1 0,-3-1 0,-2 1 1,2-1 0,9 1-1,10-1 0,10 1-1,5-3 0,4-2 0,3-3-1,3-3 1,1-4 0,1-3 0,-1-3 1,1-2 1,1-1-1,3 3 1,3 3-1,4 4 0,1-3 0,0-5-1,0-7 1,0-5-1,3-3 1,6 4-1,7 3 1,6 3 0,4-1 0,4-2 1,3-3 2,3-3 0,-1-1 1,-2 4-1,-3 3 0,-3 3 0,-9 3 0,-11 3 0,-14 3-1,-11 4-1,-11 2 0,-5 4-1,-7 3-1,-5 3 0,-6 3-1,-3 3 0,-3 3-1,-2 4 1,-3 1-2,1 0 0,-1 0 0,1 0-1,-1-4 0,1-5 0,-1-7 2,1-5 0,-3-3 1,-2 4-1,-3 3 1,-3 3-1,-4 1 1,-3 1-1,-3-1 1,-2 1-1,-3-3 0,1-2 0,-1-3 1,1-3-1,-3-1 0,-2 4 1,-3 3-1,-3 3 1,-4-1-1,-3-2 1,-3-3-1,-2-3 1,-3-2 0,1 0 0,-1 0 0,1 0-1,1-2 1,3-3 0,3-3 0,4-2 0,1-3 0,0 1-1,0-1 0,0 1 0,1-1-1,4 1 1,3-1-1,3 1 0,3-1 0,3 1 1,3-1-1,4 1 1,1-1-1,0 1 1,0-1 0,0 1 0,3-1 1,6 1 1,7-1 2,6 1 2,7 1-1,10 3 0,10 3 0,9 4-2,2-1 1,-2-3-1,-3-3 2,-3-2 0,2-3-1,10 1 1,10-1-1,9 1 0,9 1 1,9 3-1,10 3 1,10 4 0,2-1 0,-3-3 0,-3-3-1,-2-2-1,5-5 0,16-2 0,15-3-1,17-3 0,5-1-1,-3 4 0,-3 3 0,-2 3 0,-3 1 0,1 1 0,-1-1 0,1 1 1,-7-1 0,-12 1-2,-13-1 0,-12 1 0,-10 1-1,-6 3-1,-6 3 0,-6 4-1,-10 1 0,-12 0 1,-13 0 0,-12 0 0,-13-2 1,-12-3-1,-13-3 1,-12-2 0,-15-1 0,-15 3 0,-15 3-1,-16 4-1,-12 1 0,-5 0-1,-7 0-2,-5 0-1,-6-4-5,-3-5-11,-3-7-11,-2-5-9,-23-6-7,-41-3-1,-40-3-3,-40-2-1,-20 0 2,4 7 6,3 6 6,3 7 7,4 2 5,7 1 5,6-1 6,7 1 5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6800 24000 461,'-63'0'31,"26"0"8,24 0 6,26 0 7,15 0 0,6 0-9,7 0-7,6 0-7,13 0-6,23 0-4,22 0-2,22 0-3,13 0-2,7 0 0,6 0-1,7 0 1,5-2-2,7-3 0,6-3-1,7-2-1,7-1 0,9 3-2,10 3-1,10 4 0,8 1-1,10 0 0,10 0 1,9 0-1,-4-2 0,-15-3-1,-15-3-2,-16-2-1,10-1-1,39 3 2,36 3 0,39 4 1,-3 1 0,-40 0-1,-40 0-2,-41 0-1,-19 0-2,3 0-1,3 0-1,4 0-2,4 3-1,6 6 1,7 7 0,6 6 1,-8 1 0,-22-3 2,-22-3 0,-21-2 2,-14-5 0,-2-2-1,-3-3-1,-3-3 0,-6-1-1,-5 4-3,-7 3-2,-5 3-1,-4-1-4,0-2-2,0-3-4,0-3-3,3-1-2,6 4 1,7 3-1,6 3 1,-7-1-4,-18-2-7,-19-3-8,-18-3-7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4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27450 51950 485,'21'-38'100,"-5"26"-20,-7 24-19,-5 26-20,-4 16-8,0 10 1,0 10 1,0 9 2,0 7-4,0 7-6,0 6-8,0 7-8,0-4-8,0-12-8,0-13-9,0-12-8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12"/>
    </inkml:context>
    <inkml:brush xml:id="br0">
      <inkml:brushProperty name="width" value="0.05268" units="cm"/>
      <inkml:brushProperty name="height" value="0.05268" units="cm"/>
      <inkml:brushProperty name="color" value="#00BFF3"/>
    </inkml:brush>
  </inkml:definitions>
  <inkml:trace contextRef="#ctx0" brushRef="#br0">16550 26850 417,'70'26'78,"-9"4"-17,-10 3-17,-8 3-16,-4 1-10,3 1-2,3-1-1,4 1-2,2-1-3,4 1-2,3-1-4,3 1-2,1-4-2,1-6 1,-1-6 0,1-6 0,-1-4-1,1 1 0,-1-1-3,1 1 0,5-6-2,14-8-1,11-10 0,14-9-2,3-9 1,-2-5 0,-3-7 0,-3-5 1,-2 0 1,0 10 1,0 10 1,0 9 0,-5 6 2,-9 3 2,-10 3 0,-8 4 2,-6 2 2,1 4 2,-1 3 1,1 3 3,-4-1 1,-6-2-1,-6-3 1,-6-3-1,-1-1 0,7 4-1,6 3-1,7 3-1,2-1-1,1-2 1,-1-3 0,1-3 0,1-2-2,3 0-3,3 0-3,4 0-2,2-4-3,4-5 0,3-7-2,3-5 0,1-4 1,1 0 0,-1 0 2,1 0 1,-1 1-1,1 4-1,-1 3-3,1 3-1,-1 1 0,1 1 3,-1-1 2,1 1 2,-1-1 3,1 1 3,-1-1 4,1 1 2,-1 2 2,1 7-2,-1 6 0,1 7-2,1 2 1,3 1 3,3-1 2,4 1 3,4-1 1,6 1-1,7-1 1,6 1-1,3-3-1,0-2-2,0-3-2,0-3-3,0-6 0,0-5 1,0-7-1,0-5 2,-5-4-3,-9 0-3,-10 0-4,-8 0-4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7:43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7600 4800 361,'-52'-2'0,"-3"-3"0,-3-3 0,-2-2 0,8-1 9,22 3 18,22 3 19,23 4 18,13 1 4,6 0-12,7 0-10,6 0-12,4 1-6,4 4-2,3 3-3,3 3-2,3 1-2,3 1-1,3-1-2,4 1 0,1-3-2,0-2-2,0-3-1,0-3-1,0-2-1,0 0-2,0 0-1,0 0-1,0 0-2,0 0 0,0 0-1,0 0 0,1 0-2,4 0-1,3 0-1,3 0-2,-1 0 0,-2 0 0,-3 0 2,-3 0-1,-1 0 1,4 0 2,3 0 0,3 0 1,-1 0 2,-2 0 0,-3 0 1,-3 0 2,-1 1-1,4 4 1,3 3-1,3 3 1,-2-1-2,-6-2 1,-6-3-1,-6-3-1,-6-2 0,-2 0-2,-3 0-1,-3 0 0,-1 0-2,4 0-1,3 0-1,3 0-2,6-2 1,9-3 0,10-3 2,10-2 1,5-3 0,4 1 1,3-1 0,3 1-1,1-1 1,1 1 1,-1-1 0,1 1 2,-1-1-1,1 1 0,-1-1-1,1 1-1,1-1 0,3 1-1,3-1-1,4 1 1,1 1-1,0 3-1,0 3 1,0 4-1,0-1 1,0-3 1,0-3 0,0-2 1,0-1-1,0 3 1,0 3 0,0 4-1,-2 1 0,-3 0 1,-3 0 1,-2 0 1,-3 1 0,1 4 0,-1 3 0,1 3 1,1-1-1,3-2 1,3-3 0,4-3 0,1-2 0,0 0 0,0 0 1,0 0-1,0-2 0,0-3 1,0-3-1,0-2-1,0-1 1,0 3-1,0 3-1,0 4-1,0-1 0,0-3-2,0-3 0,0-2-2,1-3 1,4 1 1,3-1 0,3 1 2,4 1 0,7 3 0,6 3 1,7 4 0,2 1-1,1 0 0,-1 0 0,1 0-1,-3 0 0,-2 0-1,-3 0 0,-3 0-1,-4 0 0,-3 0-1,-3 0-1,-2 0 0,-3 1-1,1 4 0,-1 3 0,1 3 0,2-1-1,7-2 1,6-3 1,7-3-1,2-4 0,1-3-2,-1-3-2,1-2-1,-1-3-4,1 1-3,-1-1-5,1 1-5,2-1 0,7 1 3,6-1 3,7 1 3,-10 1 3,-25 3 2,-25 3 4,-25 4 2,-16-3-4,-6-5-12,-6-7-12,-6-5-12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07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6050 17100 411,'-35'23'45,"32"-3"-2,31-3-1,32-2-1,15-3-3,0 1-7,0-1-6,0 1-6,4-1-4,10 1 0,10-1-2,9 1-1,2-1-2,-2 1 0,-3-1-1,-3 1-1,1-1-1,6 1-1,7-1-1,6 1-1,4-3 0,4-2 0,3-3 0,3-3 0,3-4 1,3-3 0,3-3 0,4-2 0,2-3 1,4 1-1,3-1 1,3 1 0,1 1-1,1 3 0,-1 3 0,1 4-1,-6 2 0,-8 4-1,-10 3 1,-9 3-2,-9 1 1,-5 1 1,-7-1-1,-5 1 2,-3 1-2,4 3 0,3 3-1,3 4-1,3-1-1,3-3 1,3-3-1,4-2 0,1-3 0,0 1 0,0-1 0,0 1-1,-2-3 1,-3-2 0,-3-3 1,-2-3 0,-1-2 0,3 0 0,3 0 0,4 0 0,-1 0 0,-3 0 0,-3 0 0,-2 0 0,-1 0 0,3 0 0,3 0 0,4 0-1,1 0 0,0 0 0,0 0 0,0 0 0,0 0 1,0 0-1,0 0 1,0 0-1,-2 0 1,-3 0-1,-3 0 1,-2 0 0,-3 1-1,1 4 1,-1 3-1,1 3 1,-3 1-1,-2 1 0,-3-1 1,-3 1-1,1-1 0,6 1 0,7-1 0,6 1 0,1-1 0,-3 1 0,-3-1-1,-2 1 0,-3-3 1,1-2-1,-1-3 0,1-3 1,1-2 0,3 0-1,3 0 0,4 0 0,-3 0 0,-5 0 1,-7 0 0,-5 0 1,-3 1 0,4 4 0,3 3 0,3 3 0,4-1 0,7-2 1,6-3-1,7-3 1,0-2 0,-2 0 1,-3 0 0,-3 0 1,-1 0-1,4 0 0,3 0-1,3 0-1,1 0 0,1 0-1,-1 0 0,1 0 0,-3 0 0,-2 0 0,-3 0-2,-3 0 1,-4 0-1,-3 0 0,-3 0 0,-2 0 0,-3 1 1,1 4-1,-1 3 0,1 3 1,-1 1-1,1 1 1,-1-1 0,1 1 1,2-3 0,7-2 0,6-3 0,7-3 1,2-2 0,1 0 0,-1 0 0,1 0 1,4 0 0,9 0 0,10 0 1,10 0 0,4-2 1,0-3 0,0-3-1,0-2 1,-2-1-1,-3 3 0,-3 3-2,-2 4-1,-6 1 0,-6 0 0,-6 0-1,-6 0-1,-1 0 1,7 0-1,6 0 0,7 0-1,2 0 1,1 0 0,-1 0 1,1 0-1,-3 1 2,-2 4-1,-3 3 0,-3 3 1,-6 1-1,-5 1 1,-7-1 0,-5 1-1,-4-1 1,0 1 1,0-1 0,0 1 1,3-1 0,6 1 0,7-1 0,6 1 1,6-3-1,6-2 0,7-3-1,6-3 1,6-4-1,6-3 0,7-3 0,6-2 1,12-8-1,19-8 0,19-10 0,19-9-1,9-4 0,0 4 1,0 3 0,0 3-1,-5 3 1,-9 3 0,-10 3 0,-8 4 0,-11 4-1,-8 6 0,-10 7 0,-9 6 0,-9 3 0,-5 0 0,-7 0 0,-5 0 0,-6 0 0,-3 0 0,-3 0-1,-2 0 0,-3 1 0,1 4 0,-1 3 1,1 3-1,1-1 1,3-2 0,3-3 0,4-3 0,-1-2 1,-3 0-1,-3 0 0,-2 0 1,-5 1-1,-2 4 0,-3 3 0,-3 3 0,-2-1 0,0-2 0,0-3 0,0-3 0,-4-1-1,-5 4-1,-7 3-2,-5 3-2,-6-1 0,-3-2 0,-3-3 1,-2-3 0,-3-2 1,1 0 0,-1 0 0,1 0 1,-7 1-1,-12 4-1,-13 3-1,-12 3 0,-9-1-2,-2-2-1,-3-3 0,-3-3-1,-15-17-11,-24-27-20,-26-28-19,-24-28-20,-26-10-3,-24 9 13,-26 10 13,-24 10 13,-3 11 11,23 17 6,22 15 7,22 16 7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09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3100 20400 393,'50'3'52,"0"6"-10,0 7-10,0 6-10,0 1-6,0-3-1,0-3-2,0-2-1,6-3-1,13 1 0,12-1 0,13 1 0,7-1-1,4 1-1,3-1-1,3 1 0,1-3-1,1-2 0,-1-3 1,1-3 1,-1-1-1,1 4-2,-1 3-1,1 3-2,4-1-1,9-2-1,10-3 0,10-3 1,5-2-1,4 0 1,3 0 0,3 0 1,-1 0 1,-2 0-1,-3 0 1,-3 0-1,-1 0 1,4 0 0,3 0-1,3 0 1,-1 0 0,-2 0 0,-3 0 0,-3 0 0,2 0 0,10 0 0,10 0 0,9 0 1,2-2-1,-2-3-1,-3-3 0,-3-2 0,-2-1-1,0 3 1,0 3 1,0 4 0,0 1 0,0 0-1,0 0 0,0 0 0,1 0-1,4 0-1,3 0 0,3 0 0,-2 1-1,-6 4 1,-6 3 0,-6 3 0,-2 1 1,3 1-1,3-1 0,4 1 0,-1-1 1,-3 1 0,-3-1 0,-2 1 1,2-1 0,9 1-1,10-1 0,10 1-1,5-3 0,4-2 0,3-3-1,3-3 1,1-4 0,1-3 0,-1-3 1,1-2 1,1-1-1,3 3 1,3 3-1,4 4 0,1-3 0,0-5-1,0-7 1,0-5-1,3-3 1,6 4-1,7 3 1,6 3 0,4-1 0,4-2 1,3-3 2,3-3 0,-1-1 1,-2 4-1,-3 3 0,-3 3 0,-9 3 0,-11 3 0,-14 3-1,-11 4-1,-11 2 0,-5 4-1,-7 3-1,-5 3 0,-6 3-1,-3 3 0,-3 3-1,-2 4 1,-3 1-2,1 0 0,-1 0 0,1 0-1,-1-4 0,1-5 0,-1-7 2,1-5 0,-3-3 1,-2 4-1,-3 3 1,-3 3-1,-4 1 1,-3 1-1,-3-1 1,-2 1-1,-3-3 0,1-2 0,-1-3 1,1-3-1,-3-1 0,-2 4 1,-3 3-1,-3 3 1,-4-1-1,-3-2 1,-3-3-1,-2-3 1,-3-2 0,1 0 0,-1 0 0,1 0-1,1-2 1,3-3 0,3-3 0,4-2 0,1-3 0,0 1-1,0-1 0,0 1 0,1-1-1,4 1 1,3-1-1,3 1 0,3-1 0,3 1 1,3-1-1,4 1 1,1-1-1,0 1 1,0-1 0,0 1 0,3-1 1,6 1 1,7-1 2,6 1 2,7 1-1,10 3 0,10 3 0,9 4-2,2-1 1,-2-3-1,-3-3 2,-3-2 0,2-3-1,10 1 1,10-1-1,9 1 0,9 1 1,9 3-1,10 3 1,10 4 0,2-1 0,-3-3 0,-3-3-1,-2-2-1,5-5 0,16-2 0,15-3-1,17-3 0,5-1-1,-3 4 0,-3 3 0,-2 3 0,-3 1 0,1 1 0,-1-1 0,1 1 1,-7-1 0,-12 1-2,-13-1 0,-12 1 0,-10 1-1,-6 3-1,-6 3 0,-6 4-1,-10 1 0,-12 0 1,-13 0 0,-12 0 0,-13-2 1,-12-3-1,-13-3 1,-12-2 0,-15-1 0,-15 3 0,-15 3-1,-16 4-1,-12 1 0,-5 0-1,-7 0-2,-5 0-1,-6-4-5,-3-5-11,-3-7-11,-2-5-9,-23-6-7,-41-3-1,-40-3-3,-40-2-1,-20 0 2,4 7 6,3 6 6,3 7 7,4 2 5,7 1 5,6-1 6,7 1 5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0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6800 24000 461,'-63'0'31,"26"0"8,24 0 6,26 0 7,15 0 0,6 0-9,7 0-7,6 0-7,13 0-6,23 0-4,22 0-2,22 0-3,13 0-2,7 0 0,6 0-1,7 0 1,5-2-2,7-3 0,6-3-1,7-2-1,7-1 0,9 3-2,10 3-1,10 4 0,8 1-1,10 0 0,10 0 1,9 0-1,-4-2 0,-15-3-1,-15-3-2,-16-2-1,10-1-1,39 3 2,36 3 0,39 4 1,-3 1 0,-40 0-1,-40 0-2,-41 0-1,-19 0-2,3 0-1,3 0-1,4 0-2,4 3-1,6 6 1,7 7 0,6 6 1,-8 1 0,-22-3 2,-22-3 0,-21-2 2,-14-5 0,-2-2-1,-3-3-1,-3-3 0,-6-1-1,-5 4-3,-7 3-2,-5 3-1,-4-1-4,0-2-2,0-3-4,0-3-3,3-1-2,6 4 1,7 3-1,6 3 1,-7-1-4,-18-2-7,-19-3-8,-18-3-7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12"/>
    </inkml:context>
    <inkml:brush xml:id="br0">
      <inkml:brushProperty name="width" value="0.05268" units="cm"/>
      <inkml:brushProperty name="height" value="0.05268" units="cm"/>
      <inkml:brushProperty name="color" value="#00BFF3"/>
    </inkml:brush>
  </inkml:definitions>
  <inkml:trace contextRef="#ctx0" brushRef="#br0">16550 26850 417,'70'26'78,"-9"4"-17,-10 3-17,-8 3-16,-4 1-10,3 1-2,3-1-1,4 1-2,2-1-3,4 1-2,3-1-4,3 1-2,1-4-2,1-6 1,-1-6 0,1-6 0,-1-4-1,1 1 0,-1-1-3,1 1 0,5-6-2,14-8-1,11-10 0,14-9-2,3-9 1,-2-5 0,-3-7 0,-3-5 1,-2 0 1,0 10 1,0 10 1,0 9 0,-5 6 2,-9 3 2,-10 3 0,-8 4 2,-6 2 2,1 4 2,-1 3 1,1 3 3,-4-1 1,-6-2-1,-6-3 1,-6-3-1,-1-1 0,7 4-1,6 3-1,7 3-1,2-1-1,1-2 1,-1-3 0,1-3 0,1-2-2,3 0-3,3 0-3,4 0-2,2-4-3,4-5 0,3-7-2,3-5 0,1-4 1,1 0 0,-1 0 2,1 0 1,-1 1-1,1 4-1,-1 3-3,1 3-1,-1 1 0,1 1 3,-1-1 2,1 1 2,-1-1 3,1 1 3,-1-1 4,1 1 2,-1 2 2,1 7-2,-1 6 0,1 7-2,1 2 1,3 1 3,3-1 2,4 1 3,4-1 1,6 1-1,7-1 1,6 1-1,3-3-1,0-2-2,0-3-2,0-3-3,0-6 0,0-5 1,0-7-1,0-5 2,-5-4-3,-9 0-3,-10 0-4,-8 0-4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33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64917 6615 912,'-103'5'64,"28"-6"-41,29-6-40,28-5-40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36"/>
    </inkml:context>
    <inkml:brush xml:id="br0">
      <inkml:brushProperty name="width" value="0.06483" units="cm"/>
      <inkml:brushProperty name="height" value="0.06483" units="cm"/>
      <inkml:brushProperty name="color" value="#F2395B"/>
    </inkml:brush>
  </inkml:definitions>
  <inkml:trace contextRef="#ctx0" brushRef="#br0">17000 7905 339,'9'-7'133,"1"2"-31,3 2-30,2 2-31,1 1-17,1 0 0,1 0-3,2 0-1,-2 0-2,1 0-2,-2 0-3,-1 0-2,1 0-1,3 0 1,3 0 2,3 0 1,1 0-2,-1 0-4,-1 0-3,-1 0-4,0 0-2,-1 0 0,1 0 2,-1 0 0,1 0 0,1 0 1,1 0 0,1 0 1,2 0 0,3 0 0,3 0 1,3 0 0,3-1 1,4-2 0,4-2 1,4-2 1,1-1 0,-1-1 0,0-2 0,-2 0-1,-2 0 0,-4 1-2,-4 0-1,-3 2-1,-5 1-1,-4 2 0,-3 3 0,-4 1 0,-3 1-1,1 2-3,-1 0-3,1 2-4,-1 0 0,1 1 3,0 1 3,-1 2 3,1-1 0,-1-1 1,1 0-1,0-2-1,0 0 1,1-2 2,1 0 3,1-2 1,1 0 1,3 0-2,1 0-2,3 0-1,0 0-2,0-2 0,1 0-1,-1-2 0,1 0 0,3 1 0,1-2 0,2 2 1,1-2 0,1 0 0,-1-2 1,0 0-1,0 0 1,-2 2 0,0 3 0,-1 1 0,0 0 0,2 0 0,2-2 0,3 0 1,0-1-1,0 2 0,0 0 0,0 2 0,-1 0 1,0 0 0,-1 0 0,-1 0 1,-1-1 0,0 0-1,0-2 1,1 0-1,-2 0 0,0 0-1,-2 2 0,0 0-1,0 1 1,-1 0-1,0 0 0,1 0 1,-2 0-1,0 0-1,-1 0 0,-1 0 0,-1 0-1,1 0-1,-1 0 0,0 0 0,1 0 0,-1 0 0,0 0 0,1 0 1,-1 0 0,2 0-1,1 0 1,1 0 0,-1 0 1,0-2 0,-1 0 1,-1-1 1,0-1 0,-1 2 0,0 0-1,1 2 1,-1 0-2,0 0 2,1 0-1,-1 0 0,0 0 1,1 2-1,-1 0 1,1 2 0,-1-1 1,2 1-2,1 0 1,1 0-1,1-1 1,0 0 0,2-2 0,1 0 1,0-2 0,2 0 0,1-2-1,0 0 1,1-1-1,1 0 1,-1 0-1,0 1 0,-2-1 0,-2 2-1,-3 0 0,-3 2-2,-2 0 1,0 0-1,1 0-1,-1 0 0,0 0 0,-1 2 1,-1 0 0,-1 2 1,-2-1 1,0 1-1,0 0 0,-2 0 0,-1-1 0,1 0 2,-1-2 2,1 0 1,-1-1 2,1 2-2,-1 0 0,1 2 0,-1 0-1,1 0 0,-1-1-1,1 2 1,-1-2-1,-1 1 1,-1 0-1,-1 0 0,0 0 0,1 0 0,1 0-1,1 0 1,1-1 0,1-1-1,1 0 0,1-1 0,1-1 0,-1 0-1,0 0-1,1 0 0,-1 0 0,1 0 1,-1 0-1,1 0 1,-2 0 1,0 0-1,-1 0 1,0 0 0,-2 0 1,-2 0 0,0 0 1,0 0 1,-2 0 0,1 0 0,-1 0 0,1 0 0,0 0 0,-1 0-1,1 0 0,0 0 0,0 0-1,1 1-1,1 2 0,1 0 0,1 1-2,1-2 1,1 0 0,1-2 0,0 0-1,1 0 1,-1 0 0,1 0 1,-2 0-1,0 0 0,-1 0 1,-1 0-1,0 0 1,-1 0-1,1 0 1,-1 0 0,1 0 0,0 0 0,-1 0-1,1 0 1,-1 0 0,1 0-1,-1 0 1,1 0 0,-1 0 0,3 2-1,0 1 0,1 0 0,-1 0-1,0 0 0,-1-2 0,-1 0 0,-1-1 0,-1 0 0,-1 0 0,0 0 0,-1 0 0,1 2 0,1 0 1,1 2-1,0-1 1,1-1-1,-1 0 0,1-2 1,-1 0-1,1 0 0,0 0 0,-1 0 0,1 0 0,-1-2 1,1 0 0,-1-1 1,1-1-1,-1 2 1,1 0 0,-1 2 0,0 0 0,-1 0 1,-1 0-1,-1 0 0,0 0 0,0 0 0,-1 0 0,1 0-1,-1 0 1,1 0-1,-1 0 0,1 0 0,0-1-1,1 0 1,1-2-1,1 0 1,0 0-1,-1 0 1,-1 1-1,0 2 1,-1 0 1,1-2-1,1 0 1,1-2 0,1 1-1,3 0 1,1 2 0,3 1-1,0-1 1,0-1-1,1 0 1,-1-1-1,1-1 0,1 0 0,1 0-1,0 0 0,2-1-1,1 0-1,0-1 0,2-1-2,0-1-2,-2 2 0,0 1-3,-1 0-1,-1 1-4,-1 0-8,-2 0-6,0 1-8,-3-1-7,-5 0-6,-5 0-7,-4 0-6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2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20716 524 503,'-12'0'-5,"8"-2"22,8 0 22,8-2 23,5 1 5,3 0-12,3 2-11,3 1-12,0-2-7,0 0-6,-1-3-5,-1-2-4,-1-1-5,-1 2-4,-1 1-4,-1 1-5,-2 1-4,-3 3-5,-3 4-6,-2 2-5,-4 2-2,-3 0 2,-2 0 3,-3 0 2,-3-1 7,0 1 13,-2 0 13,0 0 13,0 1 7,0 3-1,2 3 1,1 4 0,0-1-2,0 0-3,0 0-3,0-2-3,1 0-2,0 1-1,2 1-1,0 1 0,1 1-4,0 1-5,0 1-5,0 1-4,0 1-6,0-1-5,0 1-5,0-1-4,0-1-5,0-3-2,0-3-3,0-3-3,1-6-5,0-12-9,2-10-7,0-11-9,0-3 4,0 4 14,-2 3 15,0 5 14,-1 2 10,2 2 7,0 2 5,2 3 5,0 0 6,1 0 2,2 0 2,0 0 4,1 1 0,0-1 1,0 0-1,-1 0 0,2 1 1,0 0 1,1 2 2,1 1 0,1 0 0,0 2-5,-1 0-3,1 2-5,0 0-3,0 2 1,-1 0-2,1 2 1,-2 0-12,-2 3-19,-4 2-21,-2 2-21,-4 0-4,0-3 11,-3-1 12,-2-2 10,0-1 9,0 0 4,2 0 6,1 0 5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2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21046 1287 588,'-20'-6'10,"5"6"18,7 4 19,5 6 20,3 3 2,2 5-12,0 3-13,2 5-12,-1-1-9,1-1-6,0-4-5,0-3-6,0-2-8,-1 1-9,1 0-9,0-1-9,-1 1-7,0-1-7,-2 1-4,0 0-7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2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53250 1050 580,'42'-61'58,"-16"28"-3,-15 28-4,-15 29-3,-18 22-8,-19 20-13,-18 18-12,-19 20-13,-10 6-7,1-2-3,-1-3-2,1-3-3,2-9-3,7-11-6,6-14-5,7-11-7,5-12-1,7-9 2,6-10 2,7-8 2,5-9 2,7-6 3,6-6 3,7-6 3,4-6 3,3-2 2,3-3 4,4-3 2,2-1 3,4 4 3,3 3 2,3 3 2,1 1 5,1 1 7,-1-1 8,1 1 6,1 2 4,3 7 4,3 6 3,4 7 2,-3 5 1,-5 7-3,-7 6-1,-5 7-3,-3 5-3,4 7-6,3 6-5,3 7-6,-2 2-4,-6 1-3,-6-1-4,-6 1-3,-6-3-2,-2-2 2,-3-3 2,-3-3 0,2-15-9,10-24-24,10-26-22,9-24-23,13-21-5,20-16 12,18-15 12,20-15 12,8-4 11,1 9 8,-1 10 7,1 10 10,-6 10 6,-8 13 6,-10 12 7,-9 13 6,-9 9 9,-5 6 14,-7 7 12,-5 6 14,-12 9-2,-16 13-14,-15 12-15,-15 13-15,-14 10-8,-8 10 0,-10 10-2,-9 9 0,-4-1-6,4-8-12,3-10-12,3-9-12,4-9-5,7-5 4,6-7 4,7-5 3,13-12 2,22-16 2,22-15 2,23-15 3,11-9 1,4 1 4,3-1 3,3 1 2,-4 2 4,-8 7 2,-10 6 4,-9 7 2,-21 15 6,-31 25 10,-31 25 10,-31 25 11,-15 17-1,4 9-10,3 10-10,3 10-11,3 2-5,3-3-1,3-3 0,4-2 0,4-9-1,6-12-1,7-13-1,6-12 0,13-18-13,23-21-24,22-22-26,22-22-24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4"/>
    </inkml:context>
    <inkml:brush xml:id="br0">
      <inkml:brushProperty name="width" value="0.05603" units="cm"/>
      <inkml:brushProperty name="height" value="0.05603" units="cm"/>
      <inkml:brushProperty name="color" value="#F2395B"/>
    </inkml:brush>
  </inkml:definitions>
  <inkml:trace contextRef="#ctx0" brushRef="#br0">28150 50150 392,'-2'-68'9,"-3"17"17,-3 15 17,-2 16 17,0 20 5,7 25-8,6 25-9,7 25-8,2 21-5,1 20-3,-1 18-3,1 20-2,-3 19-2,-2 22-1,-3 22-2,-3 23-2,-2 24-2,0 28-5,0 28-4,0 29-3,0 15-8,0 3-7,0 3-8,0 4-9,4-10-2,10-22 2,10-22 3,9-21 3,2-31-5,-2-36-14,-3-39-13,-3-36-13,-6-34-3,-5-28 6,-7-28 7,-5-27 6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2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20350 2450 521,'-26'0'26,"10"0"11,12 0 10,11 0 11,7 0 1,5 0-9,5 0-8,5 0-10,3 0-7,4 0-2,3 0-4,2 0-4,1 0-2,-4 0-1,-2 0-1,-3 0-2,0 0-8,4 0-19,4 0-16,5 0-18,-4 0-6,-6 0 4,-9 0 6,-7 0 4,-6 0 3,-1 2-1,-2 0 0,-2 1-1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3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22943 387 546,'-9'-6'86,"-2"6"-13,-2 4-13,-1 6-13,-3 4-10,-3 7-7,-4 5-6,-1 7-7,-2 1-5,1-2-2,1-2-2,1-1-4,1-3-6,3-1-11,1-3-11,3-1-12,1-3-5,2-3-2,3-3-2,1-2-1,3-4 1,4-1 1,4-2 1,4-2 3,2-2 4,1-2 9,2-2 7,0-1 8,0-1 13,-1 2 18,0 2 17,-2 2 17,-1 2 8,0 2-2,-2 2-3,0 2-2,-2 3-4,-1 7-4,0 5-5,-2 7-4,0 1-8,0-2-13,0-1-12,0-3-11,0-1-11,-2-3-10,0-1-9,-1-2-10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3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23300 1194 448,'8'-15'22,"0"4"-3,-1 3-6,1 3-4,2 0 0,4 0 4,3-2 4,5 0 4,1 0 2,1 1-1,-1 0-1,1 2-1,-1 0-6,-2 2-11,0 0-10,0 2-12,-3 0-4,-3 2 4,-3 0 3,-3 2 4,-1 0 3,-2 2 4,-1 0 4,0 1 3,-1 1 6,0 2 9,0 0 8,0 1 8,-1 1 3,-1 0-2,0-1-2,-2 1-3,0 0-1,0 2-1,0 0-1,0 1-1,1 1-2,0 1-1,2 1-3,0 1-2,0 1-3,0-1-4,-2 1-3,0 0-4,-1-2-4,2 0 0,0 0-2,2-2-1,-1 0-4,-1-1-8,0 1-8,-1-1-7,-4-1-9,-4-2-9,-6-4-9,-3-2-9,-3-4-1,4-3 7,3-2 7,3-3 7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3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23544 1612 650,'-6'-14'7,"4"1"15,4 2 14,4 3 14,2 1 4,1 2-9,1 2-8,1 2-9,0 1-6,0 2-4,-2 0-5,-1 2-4,0 1-4,-2 3-2,-1 3-2,0 4-3,-3 1-4,-4 3-7,-4 1-7,-4 3-6,-2-1-3,-1-1 1,-1-3 1,-1-1 2,-1-3 1,1-3 1,-1-3 1,0-2 1,2-3 4,1 0 4,2-2 6,3 0 5,1-3 2,2-4-3,2-4-1,2-4-2,2-1-3,2 1-5,2 1-4,2 1-4,1-1-1,1 0 1,1-1 4,2-1 1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4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25100 996 696,'17'-2'19,"1"0"3,3-3 5,1-2 3,2 0 2,-1 1 3,0 1 1,1 1 2,-1 0-5,-1 2-12,-1 0-10,-1 2-13,-2 0-10,-1 0-8,-2 0-9,-3 0-8,-1 1-7,-2 2-4,-2 2-4,-2 1-4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4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25040 1600 638,'-27'6'31,"11"-1"7,9-2 6,10-2 6,8-1-1,5 0-8,7 0-9,5 0-9,3-1-6,-2 0-2,0-2-5,-1 0-2,-1 0-5,-1 1-4,-1 0-6,-1 2-6,-2 0-5,-1 0-7,-3 0-7,-1 0-7,-3 0-4,-1 0-1,-2 0-1,-2 0-1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4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25612 850 571,'-21'2'38,"5"4"8,5 3 8,5 5 8,2 2-2,2 1-11,0 1-13,2 1-12,0 1-6,0-1-3,0 1-3,0-1-1,0 1-7,2-1-13,0 1-12,2-1-13,-1 0-8,-1-3-7,0-1-6,-2-2-6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4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25995 344 553,'-7'-18'11,"2"10"22,2 11 22,2 12 22,1 6 3,0 3-16,0 2-15,0 4-17,0 2-11,0 1-6,0 1-7,0 0-6,0 1-8,0-1-9,0-2-8,0 0-10,-1-2-5,-2-1-4,-2-3-5,-1-1-3,-2-4 1,2-3 8,1-5 8,0-3 7,1-3 4,1 0-2,-1-2-1,0 0-1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5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24652 1450 529,'-35'2'42,"9"4"6,9 3 4,9 5 5,5 2-1,2-1-9,2 1-8,2 0-8,3 1-6,6 5-3,4 3-3,5 4-3,3 0-4,3-3-7,1-5-7,2-3-6,2-3-6,1-1-7,1-1-8,0 0-6,2-3-5,3-1-5,1-2-3,2-2-5,-4-2 0,-8-2 4,-9-2 4,-8-2 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5"/>
    </inkml:context>
    <inkml:brush xml:id="br0">
      <inkml:brushProperty name="width" value="0.03015" units="cm"/>
      <inkml:brushProperty name="height" value="0.03015" units="cm"/>
      <inkml:brushProperty name="color" value="#F2395B"/>
    </inkml:brush>
  </inkml:definitions>
  <inkml:trace contextRef="#ctx0" brushRef="#br0">25400 377 729,'1'-10'84,"2"10"-18,2 12-16,1 10-17,1 6-13,-2 2-7,-2 2-8,-2 3-9,-1-4-13,2-6-20,0-7-19,2-6-20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4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27600 51600 665,'48'-44'131,"-3"13"-34,-3 12-33,-2 13-32,3 9-22,14 6-10,11 7-8,14 6-10,0 1-5,-8-3-1,-10-3 0,-9-2-1,-9-3-5,-5 1-10,-7-1-9,-5 1-11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6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27107 0 579,'0'16'147,"0"1"-38,0 1-36,0 1-38,-1 1-21,0 1-6,-2 1-6,0 1-5,-1 0-6,0-3-5,0-1-6,1-2-6,-1-3-4,0-1-1,0-3-2,0-1-2,2-1-1,4-2 3,4-1 2,4 0 1,0-1 5,-1 0 7,-2 0 8,-2 0 7,-2 0 5,1 3 2,0 2 3,0 2 3,-3 1 0,-4 3 0,-5 2-2,-5 1 0,-2 1-1,1-1-3,1 0-1,1-2-2,4-3 1,6-3 3,7-4 3,8-4 4,1-2 2,-2 0 1,-1 0 0,-2 0 2,-2 2 2,-1 6 6,-1 4 5,0 5 4,-2 3 0,0-1-6,-2 1-5,0-1-7,-2 0-3,0-1 0,-2-1-2,0 0 1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27850 209 588,'9'-9'5,"1"-3"9,3-3 11,2-3 9,0 0 6,1 4 2,0 4 2,-1 5 2,0 1-2,-1 2-5,-1 0-5,0 2-6,-3 3-12,-1 7-19,-2 8-19,-2 6-20,-4 2-11,-6 0 0,-6-1-2,-5-1-2,-3-2 3,1-1 7,1-2 6,1-3 7,0-2 7,2-2 5,1-4 7,1-2 5,5-4 12,12-3 17,10-2 17,11-3 16,5-2 1,-2 0-15,0 0-16,-1 0-15,-2 2-10,-1 1-6,-3 2-5,-1 2-6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6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27721 1250 451,'-9'7'1,"0"-1"1,-1 0 2,-1-2 2,0 1 7,2 2 16,2 2 15,2 2 15,2 1 2,2 1-9,2 1-10,2 1-9,1 1-7,0 2-2,0 0-3,0 1-3,-1-1-2,0 1-2,-2-2-3,0-1-2,-1 1 0,2 3 0,0 3 2,2 3 1,-1 0-1,1-3-4,0-3-3,0-3-4,-1-2-4,-2-1-7,-2-1-6,-2 0-6,-3-3-4,-6-1 0,-4-2 0,-5-2 1,-4-3-1,-4-4 2,-5-4 0,-3-4 1,-1-3-2,2-1-4,2-3-4,2-1-5,3-1 1,7 1 4,5 0 4,6 2 5,4 2 2,1 1 2,0 2 1,2 3 1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7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29224 600 608,'35'14'134,"-6"-1"-36,-7-2-35,-6-2-37,-6-1-23,-1 1-8,-2 2-9,-2 0-9,-2 2-3,-2 1 4,-2 3 2,-2 2 4,-3 0-4,-2 1-8,-3-1-10,-3 1-9,-3-2-1,-2-3 7,-1-3 8,-3-2 8,1-2 5,1-1 5,3 1 4,1 0 4,2-1 6,1 0 8,1-2 6,0 0 8,2-2 5,3 1 5,1 0 4,2 0 6,5 1 3,10 0 5,8 1 4,9 2 4,4-2-4,0-3-11,1-2-12,-1-4-11,0 0-13,-1 1-12,-2 0-14,1 2-13,-4 0-7,-2 0 0,-3 0-1,-2 0-1,-4 0-1,-1 0-1,-2 0-1,-2 0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7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31700-84 629,'8'-7'138,"1"2"-32,2 2-34,0 2-32,0 4-25,1 6-17,-1 6-17,1 5-15,-4 4-11,-6 4-3,-8 3-4,-6 3-3,-2-3 2,1-6 10,3-7 8,1-6 9,1-5 6,0 1 2,1 0 1,-1 0 2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7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30853 1042 665,'-18'-2'-15,"14"0"26,12-3 27,13-2 27,7-1 7,-1 1-14,0-1-14,1 0-13,0 0-12,3-2-9,1 0-9,2-1-9,0 0-9,-3 3-11,-3 1-9,-3 2-11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7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31677 400 495,'-28'8'11,"8"2"19,6 0 22,7 1 20,3 3 3,2 5-13,0 5-13,2 5-13,0 3-8,0 3-4,0 1-3,0 2-3,0 3-4,0 4-5,0 4-5,0 4-5,0 2-8,0-1-12,0 1-10,0 0-12,0-1-2,2-1 5,0 0 5,2-2 5,-1-5-1,1-12-10,0-10-9,0-10-8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8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31286 1494 595,'-10'-19'59,"-2"12"-4,-3 10-2,-3 12-3,-2 5-6,-1 2-9,-1 3-8,-1 1-9,0 1-5,0-1 0,-1-1-2,1-1-1,1-3-1,5-3-4,3-5-3,5-3-2,4-4-10,7-4-17,8-4-17,6-4-18,5-4-4,5-6 7,3-4 7,4-4 7,-1-2 6,-8 5 5,-5 3 6,-8 5 6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9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32263 471 581,'0'-15'7,"-2"2"4,0 2 6,-2 3 5,1 3 7,2 8 9,2 6 9,2 7 8,0 3-6,-2-1-21,-2-1-23,-2 0-21,0-5-17,2-7-12,2-6-12,2-8-13,3-5 2,4-5 14,4-5 16,3-5 16,2-1 10,-1 2 5,0 1 7,-2 3 6,-2 3 7,-1 5 10,-2 4 10,-2 6 9,-4 6 7,-5 8 7,-4 7 6,-5 9 6,-3 3-9,0 1-26,1-1-25,-1 1-26,1-3-13,2-3-3,2-5-1,3-3-4,2-5-1,4-5-3,3-4-2,5-5-3,2-3 5,0 0 10,-1 0 10,1 0 11,1 1 9,0 2 7,1 3 6,1 1 7,-2 4 4,-7 5 3,-5 7 3,-5 6 3,-6 2-1,-2-2-4,-3 0-4,-3 0-5,-1-3-1,1-1-2,0-2 0,3-3-2,0-1-5,2-2-12,2-2-12,3-2-12,3-3-3,6-4 5,5-4 6,7-4 5,3-1 4,1 0 6,2 2 6,0 1 4,-2 0 5,-1 2 4,-4 1 5,-3 0 4,-2 4 2,-2 6 0,-2 6-2,-2 6 0,-2 2-2,-4 1-5,-2-1-4,-3 1-4,-3-2-3,0-1 1,-1-2 0,-1-2-1,-1-3-4,1-3-9,-1-2-11,0-4-9,5-2-3,8-4 3,10-2 2,8-3 3,4-1 7,-1 2 12,-1 2 12,-1 2 12,0 1 6,-2 1 1,-1-2 2,-1 2 0,-1 0 1,0 6 3,-2 2 3,-1 5 1,-3 3-3,-6 0-10,-6 1-9,-5 1-10,-4 0-9,0-1-5,1-1-8,-1 0-6,0-2-3,-1-1 0,-2 0 1,1-2 0,-1 0 2,0 0 1,2 0 2,1-1 2,1 1 4,1-2 8,1-1 8,1 0 7,4-2 11,10-1 14,8 0 15,9-1 15,5-1 1,1 0-11,1 0-10,1 0-11,1-2-13,2 0-19,2-3-16,3-2-18,-2 0-8,-2 0 2,-3 2 1,-3 1 0,-3-1 0,-3 2-4,-3-1-4,-2 0-3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9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33747-34 519,'15'-7'72,"1"2"-15,-1 2-15,1 2-14,-2 2-12,-3 2-5,-2 2-7,-4 2-5,-2 2-9,0 5-9,-2 4-9,0 3-9,-4 3-4,-6-1 4,-6 1 4,-5-1 4,-3-1 3,-1-1 3,1-2 5,-1-2 3,2-3 3,3-3 3,3-3 3,3-2 2,3-3 5,6-1 9,4 0 8,6-1 8,5-3 3,5-2-1,7-4-2,5-2-2,3-2-3,-1 1-7,-2-1-6,1 0-6,-5 2-5,-4 2-3,-4 4-4,-6 3-4,-5 2-3,-4 1-3,-6 3-2,-4 2-4,-3 1 4,-1 0 12,-2 0 11,0 0 12,1-1 8,1 1 7,2 0 7,2 0 5,2 1 3,-1 1-2,0 3-1,0 2-3,1 1-1,2 3-2,2 2-2,3 1-2,0 2-3,0-1-3,0 1-4,0-1-2,-1 2-5,-1 1-6,0 2-6,-1 3-5,-1 0-6,0 0-5,0 1-5,0-1-5,-1 0-6,0-2-4,-1 0-6,-1-1-4,-1-2 0,0-5 7,0-3 6,0-4 8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4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29150 50850 603,'120'-46'147,"-9"10"-36,-10 10-35,-8 9-35,-9 6-24,-6 3-13,-6 3-11,-6 4-13,-10 4-10,-12 6-7,-13 7-8,-12 6-7,-12 3-4,-8 0 3,-10 0 2,-9 0 3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9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33200 1483 674,'16'-16'4,"1"2"7,1 1 7,2 1 8,2-1 4,6-1 2,6-3 2,7-1 2,2-1-1,2 0-4,0 2-4,2 1-4,-1 2-8,-4 1-11,-2 2-14,-3 2-11,-5 2-5,-6 1 3,-5 0 3,-6 2 2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49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34429 1040 618,'-8'-5'50,"2"7"4,1 8 5,1 6 4,0 4-4,2 1-15,0 0-13,2 2-14,-1-1-12,0-1-11,-2-3-9,0-1-11,-1-3-8,1-1-8,-1-2-7,0-2-7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0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34146 755 525,'0'-13'28,"0"6"13,0 6 13,0 6 12,-1 5 1,-2 5-12,-2 5-12,-2 5-13,-2 3-10,-2 1-12,-1 1-10,-3 1-12,1-2-9,1-2-8,2-3-10,2-3-7,2-3-5,1-3 1,0-2 2,2-4 1,1-3 4,4-1 9,2-2 8,4-1 8,1-4 6,3-1 3,2-2 3,2-1 3,1-2 2,1 0 1,1 0 1,1 1 0,-3 1 2,-7 6 6,-6 4 4,-8 5 4,-4 4 2,-1 2-3,-3 1-3,-1 3-2,-2 0-2,0-1-1,1-1-1,-1-1-1,1-1 0,2-2 1,3-3-1,1-1 2,3-3 2,6-4 8,4-4 7,6-4 7,2-3 0,3-1-7,2-3-8,1-2-7,1 0-4,-1 1-1,0 1-2,-2 1 0,0 0 0,1 2 2,1 1 3,1 1 2,-1 1 3,-3 2 2,-2 2 3,-4 2 2,-2 3 4,-2 6 6,-3 4 6,0 5 7,-5 2-3,-2 1-7,-5-1-9,-4 1-9,-3 0-7,-3 3-6,-3 1-5,-3 3-6,-2-1-4,-1 0-2,0-1-2,-2 0-2,1-4-4,1-3-5,3-5-4,1-3-5,3-3-4,1-2-1,3-3-1,1 0-1,3-4 2,2 0 6,4-3 6,3-2 6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0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33700 2400 628,'22'0'47,"-1"0"0,-3 0 0,-1 0 0,1 1-2,5 4-5,5 2-4,5 3-5,4 2-8,2 1-14,4 1-14,2 2-14,-2-2-5,-10-3 5,-8-3 4,-8-3 4,-6 0-7,1 0-18,0 1-19,0 2-19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1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37146 1033 448,'4'-6'11,"-6"4"23,-8 4 21,-6 4 23,-4 3 3,-3 5-17,-1 4-15,-2 3-16,-3 2-12,-1-1-6,-2-1-6,-3-1-7,2-1-5,4-3-1,3-1-2,5-2-2,1-2-3,1-1-4,-1-1-2,1 0-5,0-1 1,2 1 4,3 1 4,1 2 5,5-1 6,6 1 9,7 0 10,8 0 10,4-2 3,5-1-3,3-2-2,5-2-2,2-1-3,4 0-2,3-1-2,2 1-2,3 1-4,0 0-2,2 1-4,0 2-3,0 0-12,-4 1-17,-2 2-19,-3 0-18,-5-1-4,-6-1 9,-5-2 9,-6-2 10,-4-1 4,-1 0-2,-1 0-2,0 0-1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3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40200 150 654,'14'8'125,"-1"1"-30,-3 2-31,-1 0-30,-1 1-19,0 1-6,0 1-6,-1 2-6,0 0-2,-2 3 3,-3 1 2,0 3 2,-2-1-7,0-2-18,0-1-18,0-2-17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4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39935 50 639,'-7'23'119,"-1"-1"-32,0-1-31,0-1-32,-1 0-16,-2 1-4,-2 1-3,-1 1-4,-2 1-5,-1-1-11,-2 1-9,1-1-10,-1-1-3,2-3 6,3-3 5,1-2 4,2-4 6,0-1 3,2-2 5,1-2 4,1-3 5,4-2 4,3-4 6,2-2 4,4-2 2,4 0-1,3 1-3,5-1 0,0 0 1,-3 2 3,-3 1 5,-2 0 4,-4 4 2,-2 4 2,-4 5 1,-2 6 2,-4 2-5,-2 1-9,-3 1-11,-4 1-11,0 0-5,-1-3-1,1-1-2,-1-2-1,1-2-1,0 1 2,2 0 1,1 0 1,4-3 4,6-5 10,7-4 9,8-5 8,4-4 2,3-2-6,3-2-6,3-1-6,0-1-3,-3 4 0,-3 3 1,-3 3 0,-3 2 0,-3 3-3,-2 4-3,-4 2-2,-3 2 0,-2 2 1,-3 0 2,-4 1 1,-3 2 1,-3 2 0,-5 1 0,-3 3 1,-1-1 0,2-3 2,4-2 2,3-4 0,2-1 2,1 0 1,0-1 0,2 1 2,3-1-3,4 0-3,6-2-6,4 0-3,5-5-4,7-6 0,5-7-2,7-7-1,0-4 0,-2 2 0,-3 1 1,-3 1 0,-3 2 1,-4 3 2,-5 3 1,-3 3 3,-3 1 3,-2 0 5,-3 0 6,0 0 6,-3 3 1,-1 4-4,0 6-3,-1 4-4,-2 3 0,0 0 2,-1-1 2,-2 1 1,-1 1 1,-3 1-2,-4 3-1,-1 2-1,-2-2-2,4-3-2,3-4-2,3-4-2,0-3-4,0 2-6,-1-2-5,-1 1-7,0-2-2,4-4 0,2-4-1,4-3 1,2-6 1,2-4 4,2-5 3,2-4 5,1-2 2,-1 3 3,1 3 3,0 3 2,-1 3 5,0 2 6,-2 4 7,0 3 6,-2 4 13,1 6 17,0 6 19,0 6 16,-1 3 0,0 3-20,-2 1-20,0 3-20,-2 1-16,-4 3-12,-2 1-11,-3 3-12,-3-1-6,-2 0 1,-2-1 0,-1-1 0,-3-1 0,-1-1-1,-3-1-2,-1-1 0,-2-2 0,1-3 3,0-3 3,-1-3 3,3-3 3,3-2 3,5-4 4,3-2 3,3-4 3,1 0 2,0-3 2,2-2 1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4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38963 2261 520,'-15'-15'3,"4"4"6,3 3 7,3 3 6,4 3 8,7 5 11,7 6 10,8 4 10,4 3 0,6 1-11,5 1-12,5 1-12,3 1-6,2 3-2,2 1-2,2 3-2,1-2-11,1-1-17,2-4-19,0-3-18,-2-4-8,-8-3 1,-6-4 3,-7-4 2,-6-2 3,-2 2 4,-3 0 4,-2 2 5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4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41924 297 597,'-10'-2'59,"-2"13"1,-3 13 3,-3 13 3,-3 6-7,-1 0-14,-3 0-15,-1 0-14,-1-2-11,1-4-8,1-3-8,1-5-7,2-2-6,1-1-2,3-1-4,1-1-2,4-5-6,4-7-8,6-8-9,5-8-8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4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41900 1543 518,'7'-8'1,"-1"2"0,0 1 1,-2 1 0,0 1 10,0 3 17,0 4 18,0 2 17,-1 3 3,0 4-9,-2 2-10,0 3-11,-2 2-6,0 3-4,-2 1-4,0 3-5,-1-1-6,0 0-10,0-1-9,0-1-9,1-2-11,0-3-12,2-3-12,1-2-11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5"/>
    </inkml:context>
    <inkml:brush xml:id="br0">
      <inkml:brushProperty name="width" value="0.05366" units="cm"/>
      <inkml:brushProperty name="height" value="0.05366" units="cm"/>
      <inkml:brushProperty name="color" value="#F2395B"/>
    </inkml:brush>
  </inkml:definitions>
  <inkml:trace contextRef="#ctx0" brushRef="#br0">29500 51200 410,'-24'25'56,"4"0"1,3 0-1,3 0 1,-1 7-4,-2 17-10,-3 15-10,-3 16-8,-2 9-6,0 3-3,0 3-1,0 4-3,1-1-1,4-3 0,3-3-1,3-2 1,4-9-9,7-12-15,6-13-16,7-12-15,13-23-5,22-30 6,22-32 6,23-30 6,8-15 3,-3 3-2,-3 3-1,-2 4 0,-6 2 3,-6 4 9,-6 3 10,-6 3 9,-9 7 6,-8 14 3,-10 11 1,-9 14 2,-12 10 7,-11 9 9,-14 10 10,-11 10 10,-14 7-1,-11 6-8,-14 7-10,-11 6-10,-6 7-10,4 10-12,3 10-12,3 9-12,3-2-3,3-12 2,3-13 4,4-12 4,8-9 3,17-2 5,15-3 5,16-3 5,15-6 4,16-5 3,15-7 4,17-5 3,2-4 1,-9 0-1,-10 0-1,-8 0-1,-6 1-3,1 4-3,-1 3-3,1 3-5,-15 7-4,-28 14-6,-28 11-6,-27 14-6,-17 3-2,-3-2 0,-3-3 1,-2-3 0,-5-2 4,-2 0 6,-3 0 7,-3 0 6,-4-4 2,-3-5-1,-3-7-3,-2-5-1,3-4 8,14 0 22,11 0 21,14 0 21,18-4 6,25-5-7,25-7-8,25-5-7,21-4-7,20 0-6,18 0-7,20 0-6,13-4-5,9-5-3,10-7-2,10-5-2,4-3-6,0 4-8,0 3-8,0 3-8,-5 1-8,-9 1-9,-10-1-9,-8 1-9,-14 2-6,-15 7-5,-15 6-4,-16 7-5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5"/>
    </inkml:context>
    <inkml:brush xml:id="br0">
      <inkml:brushProperty name="width" value="0.04512" units="cm"/>
      <inkml:brushProperty name="height" value="0.04512" units="cm"/>
      <inkml:brushProperty name="color" value="#F2395B"/>
    </inkml:brush>
  </inkml:definitions>
  <inkml:trace contextRef="#ctx0" brushRef="#br0">42450 1006 487,'10'-9'2,"3"-3"3,5-4 3,4-1 4,1-2 3,2 2 1,1 3 3,1 1 2,-1 2-2,-1 2-6,-3 3-6,-1 1-7,-3 1-3,-1 2-1,-2 0-3,-2 2-2,-3 1 0,-1 2 2,-2 2 2,-2 2 1,-2 1 3,0 1 5,-2 1 6,0 2 4,-2 1 6,0 3 5,-2 3 7,0 3 4,-1 2 2,2 1-5,0 1-4,2 1-4,0 1-3,0 0 1,0 2-1,0 1 0,0-1-1,0-2-4,0-1-4,0-3-2,0-1-5,0-3-4,0-1-6,0-2-4,0-2-6,0-1-9,0-1-8,0-1-9,-2-2-3,-2-2 0,-3-4 1,-3-2 1,-5-5 0,-4-6 0,-5-6 0,-4-5 1,-1-2 3,7 5 6,5 3 7,6 4 7,3 2 4,-1-2 1,-2 0 2,0-1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5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42512 1722 652,'-14'-28'0,"3"7"0,3 7 0,2 7 0,3 2 2,0-2 3,2-2 5,1-2 2,0 0 4,1 1 4,2 0 2,0 2 3,3 1 2,2 0-1,3 2-1,3 1 0,1 0-1,-1 2-3,-1 0-2,0 2-2,-2 2-3,-1 4-2,-1 3-2,0 5-2,-3 3-3,-3 1-3,-2 3-2,-3 1-3,-4 1-3,-2-3-2,-3-1-3,-3-3-3,-2-1-1,2-4-1,1-3-1,1-2 0,0-4 0,1-3 2,-1-2 2,0-3 2,2-5-4,3-4-8,2-5-8,4-5-9,2 0-1,2 5 6,2 5 6,2 5 7,0 2 3,1 0 2,0 1 1,0-1 2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7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44200 1093 705,'29'-8'-16,"-3"2"21,-5 1 23,-3 1 23,-1-1 6,3 0-7,3-2-9,3 0-7,1 0-9,0-1-10,1 0-10,-1 0-11,-2 2-9,-3 1-9,-5 2-10,-3 2-10,-4 2-2,-2 2 5,-4 2 5,-2 1 5,-3 2 3,0 0 0,-2 0 1,0-1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7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44007 1658 648,'-17'5'48,"14"-6"1,14-6 0,13-6 0,8-2-3,1 1-9,1 1-8,0 1-9,1 0-6,1 2-6,-1 1-5,0 0-6,-1 3-6,-5 1-7,-4 2-7,-3 2-6,-4 0-4,-3 0-2,-3-2 0,-2 0-2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8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44546 900 725,'-14'1'36,"3"2"3,3 2 2,3 2 3,1 4-4,2 7-11,0 7-9,2 6-11,0 4-4,2-1-1,0-2 0,2 0 0,-1-2-7,1-3-12,0-4-11,0-1-13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8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44998 600 636,'1'24'116,"0"3"-29,2 1-28,0 3-29,0 0-14,0 2 0,-2 1 0,0 0-1,-1 2-6,0-1-13,0 0-12,0 0-12,-2-2-10,0-3-7,-3-5-8,-2-3-7,0-5 1,1-3 8,0-4 9,2-4 8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8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43542 2050 608,'-28'0'4,"7"2"6,7 0 8,7 2 7,5 0 6,5 3 7,6 2 5,4 2 7,4 1-2,3 3-8,3 2-8,3 1-9,2 1-7,3-1-6,1-1-6,2 0-7,1-2-9,1-1-12,-1-1-13,0-1-11,-2-2-3,-6-2 7,-3-4 7,-6-2 7,-4-2 2,-1 0-4,-2 0-3,-2 0-3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8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45988 305 689,'0'-13'42,"0"6"4,0 6 4,0 6 3,-2 6-6,-4 5-16,-4 7-17,-3 5-15,-2 4-12,1-1-5,1 0-4,1 0-6,1-2-2,2-5 1,2-5 0,3-5 0,2-3 1,5 0 0,6-2 2,4 0 2,2-2 4,-1 1 10,-1 0 10,-1 0 9,-1 0 6,-1-1-2,0 1 1,-2 0-2,-3 2 1,-4 4-1,-6 3 1,-4 5-1,-3 0-1,-1 0 0,-1-1 0,-1 0-1,0-4-2,3-3-2,1-4-2,2-4-3,4-4-3,4-3-6,6-2-4,4-3-6,2-1 2,-1 2 9,0 2 10,-2 2 8,-1 2 6,-1 4 3,0 2 3,-2 4 3,-1 1 1,-2 1-2,-2 1-2,-2 1-2,0 0-2,0-1-4,2 0-3,0-2-4,1-3-14,0-6-27,0-6-25,0-6-28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9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46766 792 755,'8'-9'6,"3"-2"12,2-2 11,1-1 12,1 1 3,-2 4-7,-3 6-6,-1 5-6,-2 4-11,-4 5-15,-3 5-15,-2 5-15,-3 4-7,-4 1 0,-2 2 1,-3 3 0,-2-2 1,1-4 1,-1-3 1,1-5 3,3-4 12,8-6 26,8-6 25,8-6 25,4-3 8,3-2-9,1 0-10,3-1-9,-1 0-13,-1 2-16,-3 2-17,-1 3-15,-3 0-13,-1 0-7,-2 0-6,-2 0-8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9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46324 1450 495,'-15'14'38,"4"-1"-7,3-2-5,3-2-8,1 0 0,2 3 3,0 3 3,2 4 5,0 0 0,2 1-1,0-1-1,2 1-1,-1 0-2,1 1-3,0 0-2,0 3-2,-1-1-2,0 0 0,-2 1-2,0-1-1,-1-1 0,0-1-2,0-3 0,0-1-2,0-2-2,0-1-1,0 0-3,0-2-2,-2-1-3,-6-1-4,-4 0-6,-5-2-4,-4-1-4,-1-2-1,-3-3-3,-1 0-2,-1-5-1,-1-4 0,1-5 1,0-5-1,0-5-1,3-3-2,1-5-3,3-3-2,2 1-1,5 7 1,3 7 0,4 7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32300 52450 552,'26'-24'119,"4"4"-15,3 3-16,3 3-15,1 10-25,1 20-33,-1 18-32,1 20-33,-9 5-18,-15-6-2,-15-6-3,-16-6-2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9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47950 1200 685,'22'0'38,"-1"0"4,-3 0 1,-1 0 3,-1 0-2,-1 0-7,1 0-8,-1 0-6,0 1-11,-4 4-13,-3 2-14,-2 3-15,-4 3-6,-3 1-2,-2 3 0,-3 1-2,-2 0 0,0-3-1,0-3 1,0-2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9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47766 2000 637,'-12'7'10,"8"-1"19,8-1 21,8-1 20,4-1 1,3 0-16,1-2-17,3 0-16,1-2-11,1 0-5,0-2-6,2 0-4,0 0-7,-3 1-7,-1 0-8,-3 2-6,-1 0-5,-3 0-2,-1 0-1,-2 0-3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49575 575 333,'49'20'167,"16"14"-1,16 14 1,15 16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0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49050 1342 621,'45'-16'137,"-2"2"-32,-4 1-34,-2 1-33,-3 1-20,-1 1-9,-3 0-8,-2 2-9,-2 1-8,-5 1-9,-3 0-7,-4 2-9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0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49678 900 497,'-22'0'-1,"5"2"11,3 0 13,5 2 12,2 1 7,2 5 0,2 4 0,2 4 1,1 2 0,0 3-4,0 1-2,0 3-2,0 1-4,0 0-4,0 2-5,0 1-4,0 1-6,2 1-9,0 0-9,2 2-9,-1 0-6,2 1-6,-2-1-5,1 0-6,0-2-4,0-3-6,0-5-6,0-3-4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1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49499 906 529,'-2'-17'69,"-6"11"-5,-4 12-8,-5 11-5,-3 8-8,-1 1-8,-1 3-9,-1 1-8,0 0-6,1-2-3,1-1-2,1-3-3,1-2-1,4-5 0,3-3-1,3-4 1,3-5-7,4-5-12,4-4-12,4-5-12,5-6-6,7-5 2,7-7 1,7-5 1,3-2 2,0 0 4,0 1 4,1 1 3,-3 1 5,-3 0 3,-5-1 5,-4 1 3,-2 1 3,-2 1 1,-3 3 0,-1 2 1,-2 1 5,-1 3 9,0 1 10,-2 3 8,-1 1 5,-2 2-3,-2 2-2,-2 3-2,-1 4 4,0 8 12,0 7 12,0 9 12,-1 3-3,-2 1-14,-2-1-15,-2 1-16,0-2-12,0-3-9,2-3-9,1-3-9,2-5-9,4-8-11,3-8-9,5-8-11,3-4 1,0-1 13,1-1 13,1-1 12,0 1 10,-1 1 6,0 3 7,-2 1 7,-1 3 6,-3 3 8,-1 3 7,-2 2 7,-2 4 4,0 4 1,-1 4-1,-2 4 1,-2 3-3,-4 3-4,-4 3-6,-3 3-5,-3 2-4,-2 1-2,0 1-3,-1 1-3,1-2-6,3-3-11,3-5-9,3-3-11,3-4-5,6-2-4,4-4-1,5-3-4,4-2 4,2-2 10,1-2 7,3-1 10,0-1 7,-1 2 5,-1 2 5,0 2 4,-3 2 5,-3 2 3,-3 2 3,-2 2 3,-4 2 1,-1 1 1,-2 3 0,-1 2 1,-4 1-2,-2 1-4,-3 1-4,-3 1-3,-3 0-3,0-3-3,-1-1-4,-1-2-3,0-3-4,3-1-4,1-2-6,2-2-5,3-4-4,3-4 0,2-5-2,4-6-1,3-1 3,4 1 4,3 1 6,5 1 6,2 1 4,0 2 5,-1 2 4,1 2 5,-2 3 4,-3 4 5,-3 4 5,-2 4 6,-3 2 0,-2 0-4,-2-1-5,-2 1-3,-3 0-6,-2 1-4,-3 1-5,-3 2-5,-1-2-5,0-3-2,2-3-3,1-2-4,1-3 0,0-1 1,2 0 3,1-1 1,3-1 2,6 0 2,6 0 2,6 0 2,3-1 1,3-1 1,1 0 1,3-1 2,0-2 0,-1 0 1,-1-1 1,-1-2 0,-2 2 1,-1 1 3,-2 2 2,-2 2 2,-3 2 0,-3 2-3,-2 2-2,-4 1-3,-3 3-3,-6 2-1,-4 2-3,-5 1-1,-4 2-1,-1 0 1,-3-1 0,-1 1 2,-2-2 0,1-1-1,0-2 0,-1-2 0,2-1 2,1-1 5,3 1 4,1 0 6,3-1 4,1-2 2,2-3 4,3 0 3,3-2 1,8 0 0,6 0-1,8 0 0,5-1-2,5-1-7,5 0-5,4-1-5,4-1-3,1 0 1,0 0 0,2 0 2,0 0-7,1 0-10,-1 0-13,0 1-12,-2-2-7,-4 0-4,-4-2-4,-3 0-3,-5 0-2,-3 0 2,-4 2 2,-4 1 2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1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52250-131 666,'1'-23'0,"2"4"0,2 4 0,2 1 0,1 3 8,1 3 18,1 1 18,2 2 17,-1 2 2,1 2-11,-1 2-13,1 2-12,-2 3-13,-2 6-15,-4 4-13,-2 5-14,-4 3-9,-4 4-4,-4 3-4,-3 3-3,-3-1 0,2-6 7,1-3 4,1-6 7,1-4 4,0-1 3,2-2 4,1-2 3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2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51812 670 509,'38'-36'41,"-2"6"-7,-2 5-8,-1 7-6,-3 3-4,-4 4-1,-2 3-1,-3 3 0,-6 3-9,-8 5-16,-10 6-17,-8 4-16,-6 3-3,-3-1 8,-3 1 10,-3 0 8,0-1 5,3 1 2,3 0 0,4-1 2,0 0 8,2-3 14,1-1 15,1-2 14,2-1 4,2 0-5,4 0-5,2-1-5,3 2-1,0 0 5,2 1 4,0 2 5,2 0 0,2 1-4,2 1-3,1 1-3,1 2-5,-2 1-5,-2 3-5,-2 2-5,-2 1-4,-3 4-2,0 3-2,-3 3-3,-2 2-3,-2 0-5,-2 2-6,-2 1-5,0-1-6,-1 0-6,0-2-6,1 0-6,-2-3-1,0-3 4,-1-5 5,-1-3 4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2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51250 1665 666,'11'-10'4,"7"-4"5,7-3 8,7-5 6,4-1 3,0 0 3,2-1 2,1 1 1,0 1 0,2 3-3,0 3-2,2 3-2,-2 2-4,-4 0-6,-4 2-5,-3 1-6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2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52545 1033 568,'-14'-6'43,"4"4"6,5 4 5,3 4 5,2 3-2,0 3-10,0 3-10,0 3-9,-1 2-7,0-1-5,-2 0-3,0 1-6,-1-1-9,0-1-17,0-1-16,0-1-17,0-2-5,1-1 4,-1-2 6,0-2 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5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32150 53300 723,'114'1'147,"-22"4"-54,-22 3-56,-21 3-56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3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52500 870 525,'0'-11'43,"-2"8"1,0 9 1,-1 10 0,-2 3-3,0 1-9,-2-1-9,0 1-8,0-2-8,2-1-8,2-2-8,2-3-8,3-1-9,2-2-8,4-2-9,2-2-8,0-1 0,-3 3 9,-2 2 11,-4 2 10,-3 1 5,-3 1 1,-5 1 2,-4 2 1,-1-2 2,1-1 1,0-2 2,2-2 2,1-2 2,1 1 1,0 0 3,2 0 2,2-2 6,4-2 7,4-4 8,4-2 9,4-4 1,6-4-6,4-4-6,5-3-6,0-1-5,-3 2-5,-5 4-5,-3 3-5,-3 2-5,-1 4-6,-1 3-6,0 2-6,-3 3-2,-4 2 2,-4 2 2,-4 1 2,-2 3 3,0 0 4,0 1 3,1 1 3,-2 0 3,0-3 1,-2-1 1,1-2 2,-2-1 4,0 2 9,0 0 7,1 1 7,-1 0 6,0-2 3,0-2 3,1-2 2,3-3 1,8-3-3,8-2-3,7-3-2,6-4-6,1-2-6,3-3-9,1-3-6,1-1-7,1 1-4,-1 1-5,1 1-5,-3 1-1,-3 4 5,-5 3 2,-3 2 5,-3 2 5,-1 1 8,0-1 6,-2 0 9,-1 3 5,-2 6 3,-3 5 4,0 7 3,-4 2-3,-2-1-7,-4-1-10,-2 0-7,-3-2-7,-1 3-3,-3 0-3,-1 1-3,-3 0-3,0 1-3,-1-1-3,0 1-2,-3-1-3,0-1-3,-1-1-1,0-1-4,-1-1-1,1 0-1,1-2-2,1-1-1,2-2 1,1-2 4,3-4 4,1-2 4,2-3-2,2-1-4,3 0-7,1-1-5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03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52100 2378 467,'0'-22'10,"2"5"5,0 3 7,2 5 5,1 2 5,1 2 4,3 2 2,2 2 2,2 1 2,3 0-1,3 0-1,4 0-1,2 2-2,4 4-4,5 3-4,3 5-4,4 3-7,4 3-9,4 3-11,4 3-10,2 2-4,-1 1-2,1 0-1,0 2 0,-5-2-11,-8-3-22,-9-5-20,-9-3-22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21"/>
    </inkml:context>
    <inkml:brush xml:id="br0">
      <inkml:brushProperty name="width" value="0.02549" units="cm"/>
      <inkml:brushProperty name="height" value="0.02549" units="cm"/>
      <inkml:brushProperty name="color" value="#00BFF3"/>
    </inkml:brush>
  </inkml:definitions>
  <inkml:trace contextRef="#ctx0" brushRef="#br0">65050 6400 863,'14'7'95,"-1"-1"-53,-3-1-53,-1 0-53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27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35992 4050 616,'-1'29'68,"0"-3"-12,-2-5-12,0-3-12,-1-2-7,0 1 0,0 1 0,0 1-2,0 1-1,1 1-5,-1 1-3,0 1-4,-1 0-3,0 1 0,-1-1-3,-2 1 0,1-1-3,1-2-6,0 0-5,2 0-5,0-3-4,0 1-4,0-2-4,1-1-3,-1-4-7,0-8-9,0-8-8,0-8-9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27"/>
    </inkml:context>
    <inkml:brush xml:id="br0">
      <inkml:brushProperty name="width" value="0.03478" units="cm"/>
      <inkml:brushProperty name="height" value="0.03478" units="cm"/>
      <inkml:brushProperty name="color" value="#00BFF3"/>
    </inkml:brush>
  </inkml:definitions>
  <inkml:trace contextRef="#ctx0" brushRef="#br0">36031 4097 632,'7'-8'0,"0"2"-2,-2 1 0,0 0 0,-1 1 1,1 1 7,2-1 5,0 0 6,1 0 5,0 2 3,0 0 4,-1 2 2,2 0 1,0 0-3,1 0-4,1 0-2,1 1-3,0 2-2,-1 2-3,1 2-1,-1 1-4,0 1-6,-2 2-5,-1 0-5,-1 1-2,-2 1 0,-2 1 0,-2 2 0,-3 0-1,-2 1-4,-3 1-3,-3 1-5,-3 0-2,-2-1 0,-1-1-1,-3-1 0,0-1 1,1 0 4,1-2 3,1-1 4,0-2 3,2-2 3,1-4 3,1-2 3,5-3 6,8-1 7,9 0 10,10-1 7,2-1 3,0 2-4,-1 0-3,-1 2-3,-1 0-3,-3 2-2,-1 0-3,-2 2-1,-2 1-2,-1 1-2,0 3-1,-2 2-2,-1 1-1,0 0 0,-2-1 0,0 1-1,-3 1-1,-3 1-1,-2 3-1,-3 2-2,-3 0 1,0 1-1,-1-1 1,-1 1 0,-2-1-1,-2 1 0,-1 0-1,-3-1-1,-1-1-1,1-3-2,-1-2-2,1-4-2,0-2-3,3-1-2,1 0-3,2-2-3,3-1-4,3-4-5,2-2-4,4-3-5,1-2 1,0 0 4,0 0 6,0 0 4,0 1 2,2-1-2,0 0-3,2 0-2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28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37402 4416 516,'-12'-7'44,"6"2"3,8 2 2,6 2 3,3 2-3,0 4-8,-2 2-8,-1 3-8,0 3-4,-2 2-3,-1 1 0,0 3-3,-2 1 0,-3 3-1,0 1-1,-3 3 0,-2 0-3,-2 0-5,-2 1-3,-1-1-6,-2-1-2,0-1-3,0-3-2,1-1-3,-1-3 0,2-1 2,1-3 2,1-1 2,3-3 4,7-2 4,8-4 5,6-2 5,4-3 0,1 0-5,1-2-6,1 0-5,1-1-2,1 2 1,1 0 0,0 2 2,2 0-6,-1 0-11,0 0-11,1 0-12,-3 0-4,-4 0 3,-3 0 2,-4 0 3,-3-1 2,-1 0 4,-1-2 2,0 0 3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28"/>
    </inkml:context>
    <inkml:brush xml:id="br0">
      <inkml:brushProperty name="width" value="0.03859" units="cm"/>
      <inkml:brushProperty name="height" value="0.03859" units="cm"/>
      <inkml:brushProperty name="color" value="#00BFF3"/>
    </inkml:brush>
  </inkml:definitions>
  <inkml:trace contextRef="#ctx0" brushRef="#br0">38780 4033 570,'9'-6'47,"2"4"-2,2 4-1,1 4-3,1 2-5,0-1-9,-2 1-9,-1 0-9,-1 0-4,-2 0 0,-2 0-1,-2-1 1,-3 2-8,-3 2-14,-2 2-15,-3 1-15,-4 2-5,-4 1 3,-4 2 3,-3 0 4,-4-1 5,-1-1 7,-2-3 8,-3-1 7,0-2 5,0-2 3,-1-2 1,1-2 3,2-2 3,3 1 3,5 0 4,3 0 3,4 0 6,2 0 8,4 0 7,3 0 7,6-2 7,11-4 2,12-4 5,9-4 4,7-1-2,-1 1-9,0 0-8,0 2-7,0 0-8,-2 0-3,0 1-6,-1-1-4,-3 0-6,-3 2-7,-5 1-7,-3 0-7,-4 1-5,-1 1-3,-3-2-1,-1 2-3,-4-1-6,-4 0-11,-6 0-10,-4 0-12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28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39627 4298 544,'-15'-7'1,"3"1"3,1 0 3,3 2 2,0 4 9,2 8 16,1 7 16,1 9 16,0 5 1,2 2-10,0 4-12,2 3-10,0 4-10,0 6-6,0 6-6,0 5-7,0 4-9,0 1-11,0 2-9,0 0-12,0-3-5,0-3 0,0-6 1,0-5-1,0-6 1,0-7-1,0-9-1,0-7-1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29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39012 4783 622,'-7'-6'57,"-1"4"-4,0 4-5,0 4-5,-1 3-8,-2 5-11,-1 4-12,-3 3-11,0 3-6,-1 1 1,0 1 1,1 1 1,-1-1 1,1-3 1,-1-3 0,0-3 2,2-3 0,3-1 0,3-2 1,2-2 1,4-4-3,4-5-4,4-4-5,4-5-4,5-5-3,7-3 0,6-5 0,8-3-1,2-2 0,-2 1 0,-1 1 1,-3 1 1,-3 3 2,-3 5 4,-5 5 5,-3 5 5,-5 3 7,-5 3 11,-4 4 10,-6 2 11,-2 2 1,-2 0-9,0 0-9,-1 0-9,1-2-14,6-3-20,4-2-21,6-4-20,1-1-5,1 1 13,0-1 12,0 0 12,-3 1 17,-3 2 21,-4 2 22,-4 2 21,-1 1 8,0 1-9,2 2-7,0 0-8,1 2-8,0 3-7,0 4-7,0 2-7,0 1-4,0 1-2,0-1-1,0 1 0,0-2-4,-2-1-2,0-2-4,-1-2-4,-1-6-6,3-9-11,2-8-9,3-9-10,0-4-2,1 1 7,1 1 5,2 1 8,-1 2 4,-1 3 2,0 3 3,-2 2 2,0 3 3,0 1 1,0 0 3,0 2 2,0 0 2,0 0 1,0 0 1,0 0 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0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40076 4433 453,'-7'-6'21,"2"4"11,2 4 11,2 4 11,1 4 3,2 3-7,0 5-5,2 3-6,-1 3-6,-1-1-5,0 1-5,-1-1-5,-1 2-4,0 1 0,0 3-2,0 1-2,0 2 0,0 3 1,0 1-1,0 2 2,0 0-4,0-2-5,0-2-7,0-1-5,0-3-2,0-1 1,0-3 1,0-1 2,0-3 0,0-3 0,0-3-1,0-3 0,-2-4-1,-2-4-2,-4-6-2,-2-4-2,-3-5-1,-3-6 0,-3-4 0,-3-4 0,-3-5-3,-1-1-5,-3-3-4,-1-1-5,0 1-3,1 4 1,3 3-1,2 5 1,2 2 1,4 4 1,5 3 1,3 3 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7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16800 56750 443,'-25'-71'105,"0"10"-24,0 10-24,0 9-25,-2 7-13,-3 7-5,-3 6-3,-2 7-5,-5 2-2,-2 1 2,-3-1 0,-3 1 2,-4 4 0,-3 9 0,-3 10 1,-2 10-1,-6 11 1,-6 17-1,-6 15 0,-6 16 0,-2 15 0,3 16-1,3 15-1,4 17 0,2 10-2,4 6-1,3 7-1,3 6-2,4-4 0,7-11 0,6-14 0,7-11 1,5-12-1,7-9 1,6-10-1,7-8-1,5-9 0,7-6 0,6-6 0,7-6 0,11-7-2,20-6-5,18-6-5,20-6-5,17-7-2,20-6 2,18-6 1,20-6 1,10-10-2,3-12-6,3-13-8,4-12-5,-1-12-3,-3-8 4,-3-10 2,-2-9 4,-8-5 1,-8 0 1,-10 0 1,-9 0 0,-18-2 3,-24-3 5,-26-3 6,-24-2 5,-20 3 3,-11 14 3,-14 11 1,-11 14 2,-11 8 1,-5 7-2,-7 6-1,-5 7-1,-4 4 10,0 3 21,0 3 22,0 4 22,-2 7 5,-3 13-10,-3 12-11,-2 13-10,-3 9-8,1 6-7,-1 7-7,1 6-6,1 3-5,3 0-3,3 0-2,4 0-2,4-4-6,6-5-7,7-7-7,6-5-8,18-11-7,32-11-9,31-14-7,32-11-8,11-12 1,-5-9 9,-7-10 9,-5-8 9,-8-6 6,-5 1 3,-7-1 3,-5 1 4,-9 1 10,-9 3 19,-10 3 17,-8 4 18,-4 10 9,3 19-3,3 19-1,4 19-3,2 9-7,4 0-12,3 0-14,3 0-13,3-4-10,3-5-10,3-7-10,4-5-8,1-6-4,0-3 2,0-3 2,0-2 2,0-5-7,0-2-18,0-3-17,0-3-17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0"/>
    </inkml:context>
    <inkml:brush xml:id="br0">
      <inkml:brushProperty name="width" value="0.03308" units="cm"/>
      <inkml:brushProperty name="height" value="0.03308" units="cm"/>
      <inkml:brushProperty name="color" value="#00BFF3"/>
    </inkml:brush>
  </inkml:definitions>
  <inkml:trace contextRef="#ctx0" brushRef="#br0">41397 4200 665,'-10'24'143,"-4"2"-40,-4 3-39,-3 1-41,-4 1-22,-3 0-4,-2 1-5,-4-1-6,2-3-5,7-4-7,7-5-6,7-4-8,3-5-5,1-1-2,-1-2-3,0-2-2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0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42000 4050 545,'22'0'70,"-3"2"-4,-3 0-4,-3 2-5,0 0-5,2 1-8,1 2-9,3 0-7,0 1-7,-1 0-8,-1 0-7,-1-1-7,-1 2-6,-3 0-4,-1 1-6,-2 1-4,-2 1-6,-2 0-8,-3-1-9,0 1-7,-4 0-2,-2 2 2,-4 0 4,-2 1 3,-1-1 5,3-3 7,1-3 7,2-2 8,0-3 4,0 0 1,-1-2 3,-1 0 1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1"/>
    </inkml:context>
    <inkml:brush xml:id="br0">
      <inkml:brushProperty name="width" value="0.04568" units="cm"/>
      <inkml:brushProperty name="height" value="0.04568" units="cm"/>
      <inkml:brushProperty name="color" value="#00BFF3"/>
    </inkml:brush>
  </inkml:definitions>
  <inkml:trace contextRef="#ctx0" brushRef="#br0">41590 4729 481,'-12'0'7,"9"0"15,6 0 14,9 0 14,4 0 0,1-2-13,2 0-13,0-1-14,-2 1-11,-3 5-9,-4 6-10,-4 4-10,-6 4-4,-8 1 2,-8 3 1,-7 1 2,-5 0 2,1-1 6,-1-3 4,1-1 6,0-2 4,1-1 4,1-1 6,2 0 4,1-2 4,4-3 6,5-1 5,3-2 5,4-2 5,6-2 2,4-2 4,6-2 4,4-2-3,5-2-7,5-1-8,5-3-7,1-1-6,0 1-1,-1-1-3,-1 0-2,-1 1-2,-1 1 0,-1 0 0,-1 2-1,-4 0-13,-7-2-22,-7 0-25,-6-1-23,-5 0-2,-2 0 20,-2 2 18,-1 1 20,-2 1 15,2 2 12,1 2 11,1 2 11,1 4 13,2 8 14,2 6 14,2 7 14,1 4-1,0 1-14,0 0-15,0 2-15,0 1-9,0 1-5,0 0-5,0 2-4,0-1-5,2 0-3,0-1-5,2-1-4,-1-3-3,-1-2-5,0-3-3,-1-3-4,-3-3-5,-2-3-4,-4-2-5,-2-4-4,-2-4 0,-2-4 8,0-6 7,-1-4 7,0-4 6,1-3 3,1-3 6,1-3 3,1-2 3,4-1 1,2-1 2,4-1 2,3 1 0,4 1-1,4 3 1,3 2-2,4 0 2,1 1 1,3-1 2,2 0 1,0 2-3,1 1-9,-1 2-7,0 3-9,1 1-6,-1 0-6,1 2-7,-1 1-4,0 0-1,-3 2 5,-1 1 6,-2 0 6,-3 1 2,-3 1-1,-3-1 0,-2 0-2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1"/>
    </inkml:context>
    <inkml:brush xml:id="br0">
      <inkml:brushProperty name="width" value="0.03424" units="cm"/>
      <inkml:brushProperty name="height" value="0.03424" units="cm"/>
      <inkml:brushProperty name="color" value="#00BFF3"/>
    </inkml:brush>
  </inkml:definitions>
  <inkml:trace contextRef="#ctx0" brushRef="#br0">43227 4612 642,'1'-14'10,"3"1"-1,4 2-3,2 3-2,2 1 7,1 2 15,1 2 14,2 2 14,-1 1 1,-1 2-13,-1 0-14,-1 2-14,-1 0-10,-2 3-5,-2 2-6,-2 2-7,-3 2-3,-1 1-4,-2 3-2,-1 2-3,-4 1-2,-4 2-2,-4 3-3,-3 1-1,-3 0 1,1-5 3,-1-3 3,1-5 2,-1-2 6,1 0 5,-1-2 6,0-1 7,2 0 3,3-2 3,3-1 2,3 0 2,3-2 9,4 0 18,4-2 17,4 0 16,3-1 3,3 0-14,3 0-13,3 0-13,3 0-11,3 0-7,3 0-10,3 0-7,0 0-8,-2 0-9,-1 0-8,-3 0-8,1-2-4,1 0 2,2-3 3,3-2 1,-2 0 1,-6 0-3,-4 2-2,-4 1-1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2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45700 3977 675,'9'-15'90,"3"3"-17,4 1-18,2 3-19,2 0-11,1 2-5,0 1-6,2 1-4,-1 0-8,-3 2-10,-3 0-8,-2 2-9,-3 0-6,-1 2-5,-1 0-3,0 2-5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2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45746 4450 578,'-7'16'134,"1"-1"-31,0 1-31,2-1-32,0 1-18,0 0-3,0-1-4,1 1-4,-1-1-5,2-1-9,0-1-7,2-1-7,2-2-10,4-2-10,3-4-12,5-2-11,0-2 1,-1 0 12,-3 0 11,-1 0 12,-3-2 4,-4 0-3,-4-3-3,-4-2-4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3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45060 4319 526,'-5'-8'108,"6"2"-24,6 1-24,5 1-24,5-1-14,2 0-1,1-2-4,3 0-2,-1 0-2,-1 0-4,-3 2-4,-1 1-3,-2 1-3,-1 3-1,-1 4-2,0 2-1,-7 5-4,-9 6-5,-9 5-5,-11 7-5,-4 0-2,2-4 0,-1-3 0,3-5 1,0-2 1,3-4 4,1-3 2,2-2 3,3-3 3,1-1 1,2 0 2,3-2 2,1-1 2,2-2 3,2-2 3,2-1 3,4-4 2,5-2 2,7-3 2,6-3 1,2-1 1,1 3 2,-1 1 1,1 2 1,-2 2 0,-3 3-2,-3 1-1,-3 2-2,-2 3-4,-2 2-5,-3 3-6,-1 4-5,-3 2-4,-4 1 0,-4 3-1,-3 2 0,-3 0 0,0-1-1,0-1 0,1 0-1,0-3 0,0-1 0,2-2 0,1-2-1,1-5 0,2-6 0,2-7 1,2-7-1,1-4 1,2-1 1,0-1 0,2-1 2,0-1 1,0-1 2,-1 0 1,2-2 2,-2 2 3,-1 5 5,0 5 4,-2 5 6,0 6 11,0 8 20,0 8 20,0 7 18,1 6 3,2 1-14,2 3-15,2 1-14,0 2-10,-2-1-4,-3 0-4,0 1-5,-2-1-5,2 1-5,0-1-5,1 0-4,-1 0-6,-4 1-2,-3-1-3,-5 1-4,-4 0-1,-2 0 1,-3 2-1,-3 1 1,-3-1-3,-2-3-7,-4-4-6,-3-1-8,0-6-2,1-7-1,3-6 1,2-8 0,1-6 3,1-5 5,1-7 7,1-5 5,3-2 5,3 1 4,4 3 4,5 2 4,2 2 2,2 4 1,2 5 1,2 3 1,3 3 11,4 2 21,4 2 21,3 2 21,5 3 5,5 6-12,5 4-12,5 5-13,4 4-9,2 1-8,4 3-7,2 1-7,2 2-10,0 1-10,0 1-12,0 1-10,-3-3-7,-4-4 1,-5-5-2,-5-4 1,-5-4-1,-2-1 1,-3-1 0,-2 0 1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4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47221 3713 465,'7'-15'0,"0"4"0,-2 3 0,0 3 0,-4 4 6,-2 7 9,-5 7 11,-4 8 10,-1 1 3,0-1-8,2-3-7,1-1-6,2-3-9,6-1-11,4-2-11,6-2-11,2-2-3,1-1 4,1 0 5,1-2 4,0 1 3,0 0 2,-2 1 3,-1 2 2,-2 0 1,-2 0 1,-4-1-1,-2 1 0,-4 1 4,-2 4 8,-4 2 8,-2 3 8,-3 1 3,-3-1-3,-3-1-2,-3-1-4,-2 0-1,1 0-3,-1-1-3,1 1-1,0-2-5,1-3-5,1-2-7,1-4-5,2-3-5,2-2-6,4-3-5,3-4-6,3-3-1,4-3-1,4-5 2,4-3 0,3-1 4,1 2 7,3 4 9,2 3 7,1 2 7,1 1 5,1 0 6,1 2 6,0 1 1,-1 2-2,0 2-1,-2 3-2,-1 0 3,-1 0 6,-1 0 7,0 0 8,-2 0 1,-1 3-2,-1 2-2,0 2-3,-3 2-7,-1 2-12,-2 1-12,-2 3-12,-2 1-8,-4-1-4,-2 1-4,-3 0-4,2-4-1,8-5 1,8-6 1,8-6 1,1-1 4,-1 1 6,-4 2 5,-3 2 7,-1 0 5,0 0 7,0-2 6,0 0 6,-4 2 4,-5 6 0,-5 5 1,-7 7-1,-4 3-1,-1-1-4,-3 1-5,-1-1-3,-1 0-4,1-1-3,1 0-1,1-2-3,1-2-1,2-1 1,3-2 0,1-2 1,4-3 0,6-1 1,6-2 1,6-1 0,4-4 0,5-2 1,4-4-2,3-2 1,2-2 0,-1 1-1,-1-1 1,-1 0-1,-1 2 1,-1 2 3,-1 4 1,-1 3 3,-1 1 1,-3 0 4,-1 0 3,-2 0 3,-2 1 5,-1 1 4,-1 3 6,0 2 6,-4 2-1,-2 4-7,-6 2-6,-2 3-7,-5 3-4,-4 3-2,-3 3-3,-5 3-1,-3 2-3,-5 4-3,-3 3-1,-4 2-4,-3 2-2,-2-2-5,-2 0-3,-2-1-3,0-3-2,2-4 3,2-4 2,2-3 2,2-5-4,5-3-9,4-4-10,3-4-11,4-4-6,3-3-4,3-2-4,3-4-5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4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47200 5666 551,'8'-7'39,"2"2"1,0 2 1,1 2 0,2 3 1,3 4 1,3 3 0,4 5 1,2 4-3,4 3-10,5 4-7,3 5-9,3 0-10,4 0-14,2-1-12,4-1-13,-3-3-12,-8-3-12,-8-5-12,-7-3-11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67398 6394 999,'-8'-13'-6,"2"5"-12,1 5-12,1 4-12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7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20550 56350 499,'53'-21'148,"6"10"-33,7 10-33,6 9-34,3 7-18,0 7-3,0 6-4,0 7-3,-7 4-12,-11 3-21,-14 3-20,-11 4-21,-15 5-6,-16 10 6,-15 10 7,-15 9 6,-9-2 6,1-12 3,-1-13 3,1-12 4,1-9 1,3-2-2,3-3-2,4-3-1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38"/>
    </inkml:context>
    <inkml:brush xml:id="br0">
      <inkml:brushProperty name="width" value="0.04688" units="cm"/>
      <inkml:brushProperty name="height" value="0.04688" units="cm"/>
      <inkml:brushProperty name="color" value="#FED406"/>
    </inkml:brush>
  </inkml:definitions>
  <inkml:trace contextRef="#ctx0" brushRef="#br0">16478 5000 469,'-15'7'-1,"2"-2"-3,3-3-1,1 0-3,2-3 4,0-1 7,2 0 9,1-1 9,0 1 9,2 4 13,0 3 11,2 5 12,0 6 1,0 8-11,0 7-12,0 8-11,0 6-7,0 2-4,0 3-3,0 4-5,0 0-3,0-1-1,0-1-2,0 0-2,0 0-1,0 2-3,0 1-2,0 3-1,0-1-2,2-2 2,0-4 2,2-2 1,-1-5-3,2-2-6,-2-5-6,1-4-7,1-4-5,0-3-4,1-5-3,2-3-4,-1-7-5,1-10-7,0-10-5,0-10-6,-1-4 1,1 1 7,0 1 9,0 1 7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40"/>
    </inkml:context>
    <inkml:brush xml:id="br0">
      <inkml:brushProperty name="width" value="0.04558" units="cm"/>
      <inkml:brushProperty name="height" value="0.04558" units="cm"/>
      <inkml:brushProperty name="color" value="#FED406"/>
    </inkml:brush>
  </inkml:definitions>
  <inkml:trace contextRef="#ctx0" brushRef="#br0">17095 4643 482,'-7'-21'2,"0"5"4,2 5 3,1 5 5,2 1 5,5 0 7,6-1 8,4-1 6,5 0 3,5 2-5,5 2-5,5 2-4,4 1-4,2 0-2,4 0-3,3 0-2,1 0-2,0 0-2,0 0 0,0 0-1,0 0-1,2 0 0,0 0 0,2 0 0,0 0-1,1 0-2,2 0-2,0 0-2,0 0-4,-2 0-3,-2 0-4,-2 0-5,-1 1-1,0 2 2,0 2 2,0 2 2,-1 0 0,-2 1 2,-2 0-1,-1 0 1,-3-1 1,0-1-1,-2-1 2,1 0-1,-2-2 2,2 0 1,1-2 2,0 0 2,2-1 0,-1 0-1,0 0-1,0 0 0,0 0 0,1 0 1,-1 0 0,0 0 2,0 0-1,2 0-1,1 0 0,1 0-1,-1 0 0,0 0 0,-2 0 0,0 0 0,0 0 0,0 0 0,2 0-1,1 0 1,-1 0-1,0 0 0,-1 0-1,-2 0 0,-1 0 0,-1 0 0,-3 0-1,-2 0 1,0 0-1,-1 0 1,1 0-1,-1 0 1,0 0 0,-2 2 0,0 0-1,-1 2 2,0-1-2,1 1 0,1 0 0,1 0-2,1 1 1,1 0-1,0 1 1,2 2-1,1-1 1,3-1 0,1-1-1,2 0 1,0-2 0,0 0 0,-1-2-1,-1 0 1,-1-3 0,0 0 0,0-3 0,0-2 0,0 0 1,-1 0 0,-2 2 1,0 1 0,-2 0 0,-1 2 1,-3 0 0,-1 2 0,-1-1 1,2 0-1,3-2 0,1 0-1,1-1 1,-2 0-2,0 0-1,-1 1 0,0-1-2,-1 2 0,0 0 0,1 2-1,-1-1 1,0 0 0,1-2 2,-1 0 0,1 0 1,1 0 0,1 2 0,0 0 0,2 1 1,-1 0 1,0 0 1,1 0 1,-1 0 0,2 0 0,1 0 0,0 0-1,2 0 0,-1-2 0,0 0 0,0-2 1,0 0-1,-2 1-1,0-1 1,-1 0-1,-1 0-2,-2 2 0,0 0-3,-1 2-1,-2 0-1,-1 0 1,-3 0 1,-1 0 1,-1 0 1,-1 0 0,1 0 0,-1 0 1,0 0-1,-1 0 1,-1 0 0,-1 0-1,-1 0 0,-1-2 0,0-1-1,-2 0-1,0 0 0,-1 0 0,1 2 1,0 1-1,0 0 1,1 0-1,1 0 0,1 0 1,1-1-1,-1-1 0,1 0 0,0-1 1,-2-1-2,1 2 0,-2 0 0,-1 2-2,0 0 0,-1 0-1,1 0 0,0 0 0,-1 0 0,1 0 1,0 0 0,0 0 1,-1 0 0,1 2 2,0 0 0,-1 2 1,1-1 1,0-1 1,-1 0 0,1-1 0,0-1 0,-1 0 1,1 0 0,0 0 0,-2 0 1,-1 1-1,-2 2-1,-2 0 0,-2 1 3,1 0 6,0 0 7,0 0 5,-1 1 2,-2 1-6,-3 3-5,0 2-5,-3 1-10,-1 1-12,0 1-13,-1 2-12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4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65346 6879 999,'-15'-21'-6,"3"5"-12,2 5-12,1 5-12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57"/>
    </inkml:context>
    <inkml:brush xml:id="br0">
      <inkml:brushProperty name="width" value="0.03513" units="cm"/>
      <inkml:brushProperty name="height" value="0.03513" units="cm"/>
      <inkml:brushProperty name="color" value="#F2395B"/>
    </inkml:brush>
  </inkml:definitions>
  <inkml:trace contextRef="#ctx0" brushRef="#br0">16900 52255 626,'0'-13'11,"0"6"17,0 6 17,0 6 16,0 5 3,2 3-12,0 5-13,2 4-11,-1 1-9,-1 2-6,0 1-5,-2 1-5,0 0-2,0-3-1,0-1 1,0-3-1,0 0 0,0-1 0,0 1 0,0-1-1,1 2-1,0-1 0,2 2-1,0 2-1,0-2-1,0 0 1,-2-1 0,0 0 1,-1-1-1,0 1 0,0 1 0,0 1-1,0 0 1,0-2 0,0 0 0,0 0 1,0-2 0,0 1 1,0-1-1,0 1 0,0-1 0,0 1 1,0 0 0,0-1 1,0 1 0,0-1-1,0 1 0,0 0-2,0-2 1,0 0-2,0 0 1,0-2-2,1-3-6,2-5-16,2-4-16,1-6-14,2-2-3,-2 1 9,-1-1 9,0 0 9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9:59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16700 53823 595,'8'-8'49,"2"0"-9,0 0-10,1 0-10,1 1-2,0 1 4,-1 0 3,1 2 5,0 0-1,2 0-3,0 0-3,1 0-4,1 0-3,1 0-4,2 0-3,0 1-2,1-1-3,1 2-2,1 0-2,1 2-1,0 0-1,-1 0-1,-1 0 0,-1 0 0,0 0-2,1 0 1,1 0-1,1 0-1,0 0 0,-1 0 1,-1 0 2,0 0 0,-1 0 1,1 0 1,1 0 1,1 0 1,-1 0 0,-1 0 1,-3 0-1,-1 0 1,-1-1-1,1 0 0,2-2 0,0 0-1,0 0 0,1 0 0,-1 2 1,1 0-1,0 1 0,-1 0 0,1 0-1,-1 0 1,2 0 0,1-2-1,3-1 1,2 0-1,-1-1 1,0 1 0,-1-2 0,-1 2 0,0-1 0,-1 0 1,1 0-1,-1 0 1,0 1 0,-1 0 0,-1 2 0,0 0-1,-2 1 0,1 0 0,-1 0 0,1 0 0,0 0 0,-1-2 0,1 0 0,-1-2 1,2 0-1,0 1 0,1-1 0,1 0-1,1-1 1,1 0 1,1-1 0,1-2 1,1 1 0,2-1 0,3 0 0,1 0 1,2 1-1,0 0 0,2 2-1,1 1 0,0-1-1,0 0 1,1-2 0,-1 0 0,-2 0 0,-2 0-1,-3 2 0,-3 1-1,-2 0 0,1 2 0,-1 0 0,1 2 1,-2-1 0,0 0 0,-1-2 1,0 0 0,-3-1 0,-1 0 0,-3 0 0,-1 0-1,-1 0 1,1 1 0,1-2 1,2 2 1,0-1 1,1 0-1,1 0 1,1 0 0,1 0 1,1 0-2,1 0 0,1 0 0,0 0-2,1 1 0,-1-1 0,0 0-2,0 0-1,-1 0-1,-1 0 0,-1 0-2,-1 1-1,-1 0 1,-1 2 1,0 0-1,-2 1 1,1 0 1,-1 0 0,1 0 1,-1 0 0,1 0 1,0 0 1,-1 0-1,0 0 2,-1 0-1,0 0 1,-2 0 0,0 0 0,1-2 1,1 0-1,1-2 1,1 0 0,1 1-1,1-1 0,2 0 0,-1 0 0,3 2 1,0 0-1,1 2 1,-1-1-2,0 0 0,-1-2-2,-1 0-2,-1 0 0,-1 0-1,-1 2 1,0 0 0,-3 1 0,1 0 1,-2 0 0,-1 0 2,0 0 0,1 0 1,2 0 0,0 0 0,0 0 1,-1-2 0,-1 0 1,-1-1 0,0-1 0,0 2 0,-1 0 0,1 2-1,0 0 0,1 0 1,1 0-1,2 0 0,-2-1 0,1 0 0,-2-2 0,-1 0-1,0-1 0,1 2 0,2 0 0,0 2 0,1-1 0,1 0 1,1-2 2,1 0 0,1 0 1,3 0-2,1 2 0,3 0 0,0 1-2,0 0 0,1 0 0,-1 0-1,0 0 0,1 0 0,-1 0-1,0 0-1,1 0 1,-1-2 0,1 0 0,-1-1 0,0-1 1,-2 2-1,0 0 2,-1 2-1,0 0 0,1 0 1,1 0 0,1 0 1,0 0-1,-1 0 1,-2 0 0,1 0 1,-2-1-1,0 0 0,1-2 0,-1 0 0,1 0 0,1 0-1,1 1 0,1 2 0,0 0 0,1 0 0,-1 0 0,0 0 0,0 0 0,-1 0 0,-1 0-1,-1 0 0,-1 0 1,1 0-1,-1 0 0,1 0-1,-2 0 1,0 0 0,-1 0-1,0 0 0,-2 0 1,1 0-2,-1 0 1,1 0 0,-1 0-1,1 0 1,-1 0 0,1 0 0,-1 0 0,1-2 1,-1-1 0,1 0 0,0 0 1,1 0-1,1 2 1,1 1-1,-1 0 0,0 0 0,-1 0 2,0 0 0,-2 0 0,2 0 0,1 0 0,1 0 0,1-1-1,-1-1 1,1 0-1,-1-1 0,1-1 0,1 2 0,1 0 0,1 2-1,-1 0 1,0 0-1,-1 0 1,-1 0-1,0-1 0,1 0 0,1-2 0,1 0 0,1 0 0,1 0 0,0 2 0,2 0 0,0 1 1,-1 0-1,-2 0 1,0 0 0,0 0 0,-1 0 0,0 0 0,1 0 0,0 0 1,0 0 0,2 0 0,1 0 0,0 0 0,1-2 0,-1 0 0,0-2 0,1 1 0,1 0 0,0 2 0,2 1 1,0 0-1,1 0 0,-1 0 0,0 0 0,0 0 0,2 0 0,1 0 0,1 0 1,-1-1 0,2-1-1,-1 0 0,0-1 0,0-1 0,0 2-1,0 0 0,0 2 0,0 0 0,1 0-1,-1 0 1,0 0-1,0 0 1,0 0-1,0 0 1,0 0-1,1-1 1,0 0 0,2-2 0,1 0-1,-1 0 1,-1 0 0,0 2 0,-1 0 0,-1 1 0,0 0 0,0 0 0,0 0 0,0 0 0,1 0-1,-2 0 1,2 0 0,-1 0-1,0 0 0,0 0 0,0 0 0,-1 0 0,-2 0-1,-1 0 1,-3 0-1,-2 0 0,0 0 1,-1 0-1,-1 0 0,0 0 1,-1 0 0,0 0 0,1 0 1,-2 0 0,0 0 0,-1 0 0,-1 0-1,0 0 1,3 0 1,1 0 1,3 0 1,0 0 0,2 0 0,1 0-1,1 0-1,-1 0 0,0-2-2,-2 0 0,1-2-1,-2 1 0,2 1 0,1 0 0,0 2-1,2 0 1,-1 0 0,0 0 1,0 0-1,0-1 0,-2-1 1,0 0-1,-1-1 0,-1-1 0,-2 2-1,0 0-1,-1 2 0,-2 0 0,-1 0 0,-3 0 0,-1 0-1,-3 0 1,-3 0 0,-3 0 1,-2 0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52715 50270 525,'-6'-8'4,"1"1"8,2-1 8,2 0 8,2 3 6,4 6 6,2 6 5,3 6 6,1 3-2,-1 3-8,-1 1-10,0 3-8,-2 1-5,-1 1-1,-1 1-1,0 1-1,-2 1-2,0 4-4,-2 3-3,0 3-4,-1 2-2,0 4-3,0 2-2,0 4-3,0 1-3,0 1-3,0 2-3,0 0-4,0 0-3,0-1 0,0 0-2,0-2-1,-1-3 0,0-4 4,-2-5 2,0-5 2,-1-6-3,0-4-11,0-5-10,1-4-12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2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25516 49706 495,'-7'-22'5,"2"3"11,2 3 10,2 3 11,2 3 6,2 4 2,2 4 2,2 4 2,0 4-3,1 2-8,0 3-7,0 3-7,-2 3-6,-1 1-1,-2 3-3,-2 2-2,-1 1-1,2 4-3,1 3 0,0 3-2,0 3-3,0 2-2,-2 4-4,0 2-3,-1 6-3,0 6 0,0 7-2,0 7-1,0 5-2,0 2-4,0 4-2,0 3-3,1 0-5,1-2-7,3-2-7,2-1-7,1-3 0,0-4 5,0-2 6,-1-3 6,1-7 2,-2-12 2,-1-12 2,0-11 1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4"/>
    </inkml:context>
    <inkml:brush xml:id="br0">
      <inkml:brushProperty name="width" value="0.02723" units="cm"/>
      <inkml:brushProperty name="height" value="0.02723" units="cm"/>
      <inkml:brushProperty name="color" value="#F2395B"/>
    </inkml:brush>
  </inkml:definitions>
  <inkml:trace contextRef="#ctx0" brushRef="#br0">16780 50145 807,'-7'-13'3,"1"4"6,1 6 5,0 5 6,2 3 1,1 3-2,0 3-2,2 4-4,0-1-1,0-1-3,0-2-1,0-2-1,0 2-2,0 7 0,0 7 0,0 7 0,0 5 0,0 6 0,0 4-1,0 6 1,0 5-4,0 9-6,0 7-9,0 8-6,0 1-7,0-7-4,0-7-6,0-7-5,0-9 0,0-10 5,0-12 5,0-9 5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4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9960 51961 592,'-14'-13'7,"5"8"16,3 7 14,4 6 16,2 5 3,0 5-9,0 4-8,0 3-8,-1 3-7,0 3-2,-2 1-3,0 2-3,-1 2-3,1 1-4,-2 0-2,2 2-3,-1-1-4,0 0-4,0-1-4,0-1-5,1-2-4,1 0-3,0-1-3,2-1-3,0-3-3,0-2-1,0-3-3,0-3-1,-1-6-4,0-10-2,-2-10-4,0-10-2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5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10350 51585 662,'1'-30'3,"2"3"4,2 3 6,2 3 4,1 2 5,1 1 4,2 1 4,0 1 3,0 1 2,1 4-3,0 3-2,0 3-2,-1 4-4,-1 7-6,0 7-6,-2 8-5,-1 4-7,-2 6-4,-3 5-6,0 5-5,-4 1-1,-2-2 3,-4-2 3,-2-2 4,-1-3-1,1-7-4,0-5-5,2-7-5,3-5 3,8-4 10,6-6 10,7-4 9,4-2 5,0 0-3,-1 2-1,1 1-1,-2 1-3,-3 6 0,-3 2-3,-2 5 0,-4 4-2,-3 5-1,-2 5-2,-4 5 0,-2 2-1,-5-1 0,-4-1-1,-4-1 0,-1-2 0,-1-2 0,1-1 1,-1-2 0,1-3-1,1-1 0,1-3-2,1-1 0,1-3-2,2-2-4,2-4-2,3-2-3,1-4-7,4-2-8,2-4-10,4-2-9,1-1 0,2 1 6,0 0 7,1 2 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8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19950 57750 422,'-52'46'2,"-3"-5"3,-3-7 5,-2-5 3,5-4 6,16 0 10,15 0 9,17 0 9,24-5 0,34-9-9,35-10-9,35-8-9,18-14-5,3-15-1,3-15-1,4-16-1,-4-5-4,-9 6-5,-10 7-5,-8 6-6,-14 6-3,-15 6 1,-15 7 0,-16 6-1,-21 13 4,-24 23 7,-26 22 7,-24 22 6,-17 15 2,-5 9-4,-7 10-4,-5 10-5,-12 8-2,-16 10-2,-15 10-1,-15 9-3,-4-4-1,9-15 0,10-15 0,10-16 0,11-12 0,17-5-1,15-7 0,16-5-2,21-17-5,29-24-12,28-26-12,28-24-12,20-18-2,13-9 8,12-10 7,13-8 8,-4 0 8,-18 14 7,-19 11 9,-18 14 7,-17 14 15,-11 20 20,-14 18 21,-11 20 21,-7 11 5,0 7-8,0 6-9,0 7-9,1 0-8,4-2-10,3-3-8,3-3-10,6-4-7,9-3-7,10-3-4,10-2-7,8-6-2,10-6 3,10-6 2,9-6 3,7-7-7,7-6-15,6-6-15,7-6-15,-4-6-7,-12-2 1,-13-3 3,-12-3 1,-9-2 2,-2 0 0,-3 0 1,-3 0 1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5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11825 51477 574,'8'-6'7,"2"2"16,0 4 16,1 3 14,0 3 4,-1 7-9,0 5-9,-2 7-9,-1 3-6,-2 1-3,-2 0-4,-2 2-3,-2 4-2,-2 6-1,-2 8-2,-2 6-2,-2 1-3,-3-6-4,-4-6-6,-2-6-5,0-5-2,3-3-1,3-5 0,3-3-1,1-5 1,2-1 0,1-4 2,0-3 0,3-1 4,4-2 6,4-1 5,4 0 7,5-3 3,7-4 4,7-4 1,7-4 3,4-2-1,2 1-3,2-1-4,2 0-3,1 1-6,2 1-9,0 0-9,2 2-8,-4 1-6,-7 2-2,-6 2-2,-7 2-2,-5 1-5,-3-2-8,-3 0-8,-2-1-7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6"/>
    </inkml:context>
    <inkml:brush xml:id="br0">
      <inkml:brushProperty name="width" value="0.02821" units="cm"/>
      <inkml:brushProperty name="height" value="0.02821" units="cm"/>
      <inkml:brushProperty name="color" value="#F2395B"/>
    </inkml:brush>
  </inkml:definitions>
  <inkml:trace contextRef="#ctx0" brushRef="#br0">16800 51073 779,'14'-36'-1,"-1"9"-5,-2 7-3,-2 9-3,0 2-2,3-2 1,4-2 0,2-1 1,3-3 5,5-3 7,3-3 10,5-3 7,1-1 5,2 3 1,1 1 2,0 3 0,4-1 0,5-1-4,4-3-2,5-1-2,5-1-3,2 1-1,3 1 0,3 1-1,2 2-2,1 1-2,1 3-2,1 1-2,0 3-1,1 1 0,-1 2 1,1 2-1,-2 2-1,-1 1-3,-3 0-3,-1 2-3,-3 0-1,-3 2-1,-3 0 1,-2 2-1,-3 1 1,-1 2 4,0 2 2,-2 2 4,-2 1 0,-4 1 0,-3 1-1,-5 2 0,-2-1 0,0-1 3,0-1 2,1 0 3,-2-1 0,0 0-1,-1-1-1,-1 1 0,0 0-2,1 0-2,1 0-1,0-1-3,1 0-1,-3-2-1,-2-2-2,-1-2-1,-3-1-2,0 2-5,-1 0-5,0 2-3,-2 0-2,-2 0 1,0-1 1,0 2 1,-3-2-2,-3-1-6,-3 0-5,-2-2-6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6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24800 49933 554,'22'-6'97,"-1"4"-21,-3 4-23,-1 4-21,1 2-12,4 1 0,3 2-1,4 0 0,2 1-1,-1 1-2,-1 1-2,-1 2-2,-2-2-1,-3-1-2,-3-2-1,-3-2-2,-1-1 0,1 3-2,2 2-1,0 2-1,-1-1-2,-3-1 0,-3-2-1,-2-2-2,-4-1 0,-3 1 0,-2 2 1,-4 0 0,-3 1-1,-5 3 1,-5 2-2,-5 1 1,-10 8-5,-13 11-8,-14 12-7,-13 12-9,-1 0-9,14-11-12,14-10-10,14-11-12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8"/>
    </inkml:context>
    <inkml:brush xml:id="br0">
      <inkml:brushProperty name="width" value="0.04874" units="cm"/>
      <inkml:brushProperty name="height" value="0.04874" units="cm"/>
      <inkml:brushProperty name="color" value="#F2395B"/>
    </inkml:brush>
  </inkml:definitions>
  <inkml:trace contextRef="#ctx0" brushRef="#br0">22134 48591 451,'-11'-4'144,"-4"8"-31,-5 8-31,-5 7-30,-1 6-18,1 1-6,3 3-5,1 1-6,2 1-4,-1 0 0,0 1-2,1-1-2,-1 1-2,-1 2-5,-1 3-3,-1 1-6,0 0-4,-1 0-8,1-2-6,-1 0-6,2-2-6,5-5-2,3-4-4,4-3-3,3-4-2,1-3 2,0-3 1,2-2 1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08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21509 48497 415,'-15'-14'0,"4"2"0,3 4 0,3 3 0,2 1 9,3 2 18,4 0 18,2 2 19,3 1 3,2 2-8,2 2-10,1 2-9,2 1-7,2 3-5,0 2-4,1 2-5,1 2-2,1 5 2,1 3 0,1 5 2,0 2-2,1 2-6,-1 2-4,1 2-5,-1 2-7,1-1-7,-1 0-8,1 0-7,0 1-9,3 2-13,1 2-11,3 2-13,-3-3-2,-4-10 5,-5-8 6,-4-8 6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28494 51696 999,'-13'-14'-83,"5"3"21,5 3 23,4 3 21,4 1 12,0 2 0,1 0 0,1 2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2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26094 47929 569,'0'-37'-2,"0"5"-2,0 5-4,0 5-3,0 3-1,0 1 0,0 1 2,0 1 0,-2 0 2,0 1 5,-3-1 3,-2 0 5,0 1 3,0-1 3,2 0 2,1 1 3,0 3 9,0 8 15,0 8 15,0 8 15,1 5 1,0 5-13,2 3-13,0 5-14,1 4-8,0 8-6,0 6-5,0 8-4,0 5-6,-2 7-3,0 5-5,-2 7-4,0 2-2,1 0 1,-1 0 2,0 0 1,0 2-7,2 3-16,0 2-15,2 4-15,0-8-5,0-18 6,0-17 7,0-17 6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2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25615 47561 559,'-21'-13'6,"6"8"12,6 7 13,7 6 11,3 4 3,3 1-8,4 1-6,2 2-7,3 0-5,3 1-2,3 1-4,4 1-2,-1 1-3,0-1-1,-1 1-2,0-1-1,-3 1-3,1 0-3,-2-1-3,-1 1-3,-2-2-1,-1 1-3,-2-2-1,-2-1-2,-2-1 0,-2-1 1,-3-1 1,0 0 1,-2-2 1,0-1 3,0 0 2,0-2 2,-2 0 3,-2 0 4,-4-1 3,-2 1 4,-2 0 3,1 2 4,-1 0 3,0 1 4,0 2 2,-1 0-2,-2 1 1,0 1-2,0 1-1,1 1-5,1 2-3,1 0-5,0 1-2,0 3-2,0 1-2,1 3-2,-2 2-1,0 4-4,-1 4-2,-1 4-2,-2 4-4,-3 4-3,-3 4-5,-3 4-3,-1 2-2,1 3 0,1 1-1,1 3 0,2-3-2,5-8-4,3-9-4,4-6-3,3-9-1,1-6 2,0-7 1,2-6 3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3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25941 48545 680,'-7'-21'4,"2"3"10,2 5 8,2 3 8,0 4 5,0 4-3,-2 4-2,0 4-2,-1 6-3,0 9-3,0 9-3,1 9-4,-2 5-2,-2 3-2,-2 4-2,-2 2-1,-1 1-5,1-2-10,-1-2-10,0-2-8,2-3-7,3-4-3,2-4-2,4-4-4,1-4 1,0-7 6,0-5 6,0-6 4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3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26516 48350 687,'-22'0'1,"2"0"1,4 0 2,3 0 2,1 1 4,1 2 6,-1 2 7,0 2 7,0 4 3,-3 9 0,-2 7 0,-1 8 1,-1 6-5,3 0-7,1 4-7,2 1-8,3 0-4,3 1 1,2 0 0,4 0-1,1-3-9,2-6-21,0-6-21,2-5-20,0-6-6,0-5 12,-1-5 11,1-4 11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8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22900 56600 520,'-18'-47'118,"17"6"-22,15 7-24,16 6-22,16 1-14,20-3-5,18-3-5,20-2-5,5 0-5,-6 7-6,-6 6-7,-6 7-4,-7 2-6,-6 1-4,-6-1-5,-6 1-3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3"/>
    </inkml:context>
    <inkml:brush xml:id="br0">
      <inkml:brushProperty name="width" value="0.02898" units="cm"/>
      <inkml:brushProperty name="height" value="0.02898" units="cm"/>
      <inkml:brushProperty name="color" value="#F2395B"/>
    </inkml:brush>
  </inkml:definitions>
  <inkml:trace contextRef="#ctx0" brushRef="#br0">26650 48600 759,'-43'9'31,"8"3"-1,7 4 0,9 2-2,3 3 0,1 5-3,-1 3-1,0 4-1,2 4-7,1 2-10,2 3-12,3 4-11,1-2-6,2-4-2,2-6-1,2-4-3,1-5-3,0-5-4,0-5-5,0-4-5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3"/>
    </inkml:context>
    <inkml:brush xml:id="br0">
      <inkml:brushProperty name="width" value="0.02924" units="cm"/>
      <inkml:brushProperty name="height" value="0.02924" units="cm"/>
      <inkml:brushProperty name="color" value="#F2395B"/>
    </inkml:brush>
  </inkml:definitions>
  <inkml:trace contextRef="#ctx0" brushRef="#br0">26019 48100 752,'-29'1'1,"7"4"3,5 2 2,7 3 3,1 5 5,-2 5 10,-2 7 8,-1 5 10,-2 4-1,2 0-9,1 2-8,1 1-10,1-2-9,2 0-10,2-3-8,3-2-9,0-3-2,2-5 6,0-5 6,2-5 5,0-5-4,0-6-15,0-6-16,0-6-15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4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25608 48231 633,'-8'-13'0,"1"3"3,-1 4 0,0 4 3,2 5 6,2 6 13,4 5 13,2 7 13,3 5 3,0 6-8,1 7-7,2 5-8,-1 5-6,1 3-8,0 5-5,0 4-8,-1 1-7,-1-1-11,-1-1-9,0-1-11,-2-1-4,0-2 4,-2-2 3,0-3 2,-1-5-1,0-10-7,0-9-5,0-10-7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4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25962 48134 700,'-9'-9'1,"0"0"4,-1-1 2,-1-1 4,1 1 4,3 6 8,2 4 7,4 6 7,1 4 0,2 5-7,0 5-5,2 5-8,-1 5-3,-1 7 0,0 5-1,-2 6 0,0 4-6,0 3-8,0 3-9,0 3-9,0 0-7,-2-4-4,0-5-3,-1-3-3,-1-6-1,2-10 5,0-8 4,2-8 4,0-6 2,0-1-3,0-1-2,0 0-2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4"/>
    </inkml:context>
    <inkml:brush xml:id="br0">
      <inkml:brushProperty name="width" value="0.02799" units="cm"/>
      <inkml:brushProperty name="height" value="0.02799" units="cm"/>
      <inkml:brushProperty name="color" value="#F2395B"/>
    </inkml:brush>
  </inkml:definitions>
  <inkml:trace contextRef="#ctx0" brushRef="#br0">25981 47840 786,'-14'-19'4,"5"10"10,3 10 8,4 10 9,2 10 4,0 13-2,0 10-4,0 13-1,0 12-11,0 13-16,0 12-19,0 14-16,0-5-6,0-21 6,0-20 7,0-20 5,0-12 1,0-1-5,0-3-5,0-1-5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26246 49900 999,'-14'1'-22,"3"2"1,3 2 1,3 2 1,1 3 4,2 7 8,0 5 7,2 6 7,0 1-2,2-3-10,0-5-12,2-3-11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1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26281 48478 496,'-7'-8'-25,"1"0"17,0 0 18,2 0 16,0 1 11,2-1 3,0 0 4,2 0 4,1-1-3,2-4-7,2-2-7,2-3-8,1-1-5,1-1-2,2 0-2,0 1-2,0 1-2,1 2-2,0 4-2,0 3-1,0 1-2,1-2 0,1 0-1,2-1 1,1-1-2,3-2-1,3 0-1,3-1-1,1 0-1,-1-1 0,-1 0 1,-1 1 0,-1-1 1,1 0 1,-1 1 2,1-1 0,-1 1 1,1 1 0,-1 0-1,1 2 0,0 0-1,1 1 1,1-1 0,1 0 1,0 0-1,1 1 0,-1-1 0,1 0-1,0 0-1,2-1 0,3-1-1,1-2-1,1 1 0,-2 1 1,0 1 0,-1 1 0,-1 0 1,-1 0 0,-1 0-1,-1 1 0,1-2 1,5-2 1,3-1 0,4-3 1,3 0 1,0 1 0,1 1-1,2 1 0,0 1 0,-2 2-2,0 2 0,-2 3-1,0-1 0,1 0 0,-1-1 0,0-1 0,0-1 0,2 2 1,0 1-1,2 0 0,0 1 1,-2-1-1,0-2 0,-2 0 0,0 0 1,1 1 0,-1 0 2,0 2 0,1 0 0,2 0-1,2 1 1,2-1-1,0 0-1,0 0 1,-2 0-1,0 1 1,0-2-2,2 0 1,2-2-1,2 0 0,2 0 0,1 1 0,3 0 0,2 2 1,0 0-1,-1-2 1,-1 0 0,0-1-1,-1 0 1,1 2 0,1 2 0,2 3 0,0 0 0,-1 0 1,1 0 0,0 0 1,-1 1 0,-1 0 1,-1 2-1,0 0 0,-1 1 0,1-2 0,1 0 0,2-2 0,-1 1-1,1 1 1,0 0-1,-1 2 0,1-1-1,0-1 1,0 0 0,-1-1 0,0-1 0,-2 2 0,-3 0-1,-1 2 1,-2 0-1,-2 0 0,-2 0 1,-2 0-1,-1 1-1,-2 2 1,0 2 0,-2 2 0,1 0 0,1-1-1,0-1 1,2 0 0,0-2 0,0 0 0,0-2 0,0 0-1,-1-1 1,-2 2 0,-2 0 0,-2 2 0,-1 0 0,1 0 0,-1-1-1,0 1 1,-1 0 1,-2 0-1,-1 0 1,-3 0 1,-1 0 0,-1 2-1,-2 0 1,1 2-1,-1-1 0,0 1 1,2 0 0,1 0 0,1 0 0,-1 0 0,0-1 0,1 1-2,-1 0 1,0 0-1,1 0 0,-1 0 0,0-1 1,1 1-1,-1 0 0,0 0 1,1 0-1,-1-1 0,1 1 0,-1 0-1,0 0 1,1 2-1,-1 0 0,0 1 1,1 1-1,1 0 1,1-1 0,1 1 0,0 0 0,0 0 0,0-1 0,1 1 0,-2 0 0,-2 0 0,-1-1 1,-3 1-1,-1 0 0,-1 2 0,-1 0 0,-1 1 1,-1 1 0,-1-1-1,-1 1 1,-1 0 0,0-1 0,-1-1 0,1-1-1,0-1 1,-1 1 0,1 2-1,-1 1 1,1 3-1,-1 0 1,-1 1 1,-1 0 0,-1-1 2,0 1-1,0-1 0,-1 1-1,1 0-1,0-2-1,1 1 1,2-2-2,0-1 0,0 0 0,-1-1 0,-1 1 0,-1 0 0,-1-1 0,-1-1 0,0-1-2,-2-1-1,0-1 1,0 0-2,-1-2 1,1 0 0,-1-2-1,-1 1 2,0 0 0,-2 0 0,0 0 1,0 1-1,0 2 0,0 0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2"/>
    </inkml:context>
    <inkml:brush xml:id="br0">
      <inkml:brushProperty name="width" value="0.04441" units="cm"/>
      <inkml:brushProperty name="height" value="0.04441" units="cm"/>
      <inkml:brushProperty name="color" value="#00BFF3"/>
    </inkml:brush>
  </inkml:definitions>
  <inkml:trace contextRef="#ctx0" brushRef="#br0">53027 47652 495,'0'-22'3,"0"4"7,0 5 5,0 3 8,-2 5 5,0 6 7,-3 6 5,-2 6 7,0 3-1,1 1-8,1 1-8,0 1-8,2 0-5,1-1-1,0-1 0,2 0-2,0-2-1,0 1-3,0 0-2,0-1-2,0 3-2,0 3 2,0 5-1,0 3 2,0 3-1,0 2 0,0 3-1,0 1-1,0 2 1,2 2-1,0 2 1,1 2 1,0 1-3,0 0-2,-2 0-2,0 0-4,-2 1-3,0 2-3,-2 2-4,0 2-4,0 3 0,1 5 3,0 5 2,2 5 2,-1-2-1,0-7-7,-2-8-8,0-8-6,-2-7-7,0-4-8,-1-5-6,-1-5-9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4"/>
    </inkml:context>
    <inkml:brush xml:id="br0">
      <inkml:brushProperty name="width" value="0.05535" units="cm"/>
      <inkml:brushProperty name="height" value="0.05535" units="cm"/>
      <inkml:brushProperty name="color" value="#00BFF3"/>
    </inkml:brush>
  </inkml:definitions>
  <inkml:trace contextRef="#ctx0" brushRef="#br0">37935 44716 397,'0'-22'4,"2"3"9,0 3 8,2 3 9,-1 4 6,-1 8 4,0 6 4,-1 8 5,-1 4-1,0 5-8,0 3-6,0 4-8,-2 4-4,0 1-5,-4 2-4,0 2-3,-1 0-3,2-3 1,2-4 0,2-2 0,1-3 0,0-3-1,0-3-1,0-3-1,2-4-8,2-6-15,3-6-14,4-6-16,1-6-3,3-6 7,2-5 9,1-6 7,3-6 4,1-3 2,3-4 2,1-4 1,0 0 3,-3 4 2,-3 4 2,-3 4 4,-3 3 2,-4 5 6,-4 4 3,-4 3 6,-2 3 2,0 2 1,0 3 1,0 1 2,-1 5 6,0 8 13,-2 8 11,0 7 13,-1 5 1,0 1-11,0 1-10,0 1-10,1 1-7,0 3-2,2 1-2,0 2-4,1 3-1,-2 2-3,0 4-3,-1 2-1,-1 3-3,0 2-2,0 2 0,0 2-3,1-1-1,0-1-3,1-2-2,2-2-3,0-3-1,-2-6-2,-1-4-1,0-5-2,-1-5-2,1-3 0,-2-5 0,2-3-2,-2-3 1,0-1 2,-2 0 2,0-2 3,-2-1 1,-3-2 1,-4-3 1,-2 0 0,-2-2 2,-1 0 1,-1 0 2,-1 0 3,-1-2 1,-1 0 4,-1-3 3,-1-2 4,1 0 1,3 0 0,3 2-1,3 1 1,2-1 1,1 0 1,1-2 1,0 0 1,3-1 1,3-2-3,2 0-1,4-1-3,4-4-2,7-7-5,8-7-4,6-7-5,9-8-4,12-10-5,12-9-4,11-10-4,9-4-2,7 5 2,5 4 1,6 3 2,-7 9-4,-18 12-11,-18 13-9,-19 14-10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5"/>
    </inkml:context>
    <inkml:brush xml:id="br0">
      <inkml:brushProperty name="width" value="0.04266" units="cm"/>
      <inkml:brushProperty name="height" value="0.04266" units="cm"/>
      <inkml:brushProperty name="color" value="#00BFF3"/>
    </inkml:brush>
  </inkml:definitions>
  <inkml:trace contextRef="#ctx0" brushRef="#br0">54792 50866 515,'0'-12'11,"0"8"23,0 8 22,0 8 22,-1 3 3,0 1-16,-2 0-16,0-1-16,-2 4-10,0 5-5,-1 6-3,-1 7-6,-1 2-2,0 0-3,0 0-2,0 0-3,1-1-3,-1 0-3,0-2-5,0 0-4,1-3-3,1-3-2,0-5-2,2-3-2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3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52650 2750 490,'23'26'63,"-3"4"-7,-3 3-7,-2 3-7,-3 3-6,1 3-5,-1 3-6,1 4-6,1-3-2,3-5-1,3-7 0,4-5 0,1-1 0,0 6 0,0 7 0,0 6-1,3 3 0,6 0-2,7 0-3,6 0-1,3-2-2,0-3-2,0-3-4,0-2-1,-2-6-3,-3-6-3,-3-6-2,-2-6-3,-8-15 2,-8-21 5,-10-22 7,-9-22 6,-7-19 0,-3-16-5,-3-15-5,-2-15-6,-1-3-1,3 14 0,3 11 2,4 14 1,2 11 1,4 14 0,3 11 1,3 14 1,7 8 0,14 7 1,11 6 1,14 7 1,3 8-3,-2 14-7,-3 11-7,-3 14-7,-9 8-7,-11 7-5,-14 6-7,-11 7-6,-7-3-3,0-8 0,0-10 0,0-9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8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23800 55500 491,'-2'-72'0,"-3"6"0,-3 7 0,-2 6 0,-3 17 13,1 28 23,-1 28 26,1 29 24,-6 21 3,-8 16-18,-10 15-19,-9 17-18,-9 7-11,-5 0-5,-7 0-6,-5 0-5,-1-7-4,6-11-1,7-14-2,6-11-1,9-11-5,13-5-9,12-7-7,13-5-7,10-11-8,10-11-6,10-14-5,9-11-6,2-7 1,-2 0 11,-3 0 10,-3 0 9,-1-2 4,4-3-6,3-3-5,3-2-5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6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55191 50194 567,'0'-15'0,"1"0"0,2 2 0,0 1 0,1 1 4,0 2 7,0 3 7,0 1 7,0 1 4,2 2 1,0 0 2,1 2 0,3 0-1,2 2-5,3 0-4,3 2-5,0 1-3,-3 5 0,-3 4-1,-2 4-1,-5 3-2,-2 2-5,-6 4-4,-2 3-5,-5 0-3,-4-1-3,-3-3-4,-5-1-3,-1-3-2,-1-1 1,1-3 1,0-1 0,0-3 3,4-3 3,3-2 5,3-4 3,7 0 5,10 2 5,11 2 4,11 1 6,6 3 1,-1 0-1,0 1-1,0 1-1,-2 0-1,-5-1-1,-5-1-1,-5 0-2,-4-1 0,-2 3 1,-4 2 0,-2 1 1,-4 3-1,-2 3-1,-4 3-1,-2 3 0,-3 0-3,-3-1-4,-3-3-2,-3-1-4,-2-3-1,-1-2 3,-1-1 2,-1-2 2,1-3-7,1-3-15,3-3-16,2-2-16,2-3-8,2-2-2,4-2-1,3-2-2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6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56998 51177 463,'14'-6'7,"-3"2"16,-3 4 15,-2 3 15,-3 3 4,0 5-6,-2 5-7,0 5-7,-3 3-4,0 1-1,-3 1-1,-2 1 0,0 1-4,1 0-3,0 2-5,2 1-4,0 0-5,0 0-6,0 1-5,0-1-5,0-2-5,1-3-3,-1-5-4,0-3-3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6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57233 50744 461,'8'-9'1,"1"0"3,2-1 2,0-1 2,1-1 4,3 2 5,2 1 5,1 1 4,3 1 4,3 2 1,3 2 1,3 2 2,1 2-1,-2 4-1,0 2-1,-1 3-2,-2 3-2,-3 0-2,-3 1-1,-3 1-3,-2 1-1,-3 1-2,-1 2-2,-2 0-1,-2 1-4,-2 2-3,-3 3-3,0 1-5,-6 3-3,-8 3-7,-8 3-5,-7 2-6,-7 3-6,-6 2-8,-6 2-8,-6 2-8,1-3-1,8-10 8,8-8 7,8-8 6,4-6 2,1 1-5,1 0-4,1 0-5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7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49854 55497 610,'-16'-15'46,"2"4"-2,1 3-2,1 3-1,-1 1-3,-2 2-7,-1 0-4,-3 2-7,-2 0-3,-3 2-2,-3 0-2,-3 2-1,-3-1-1,-2 2-2,-4-2-1,-2 1-2,-2 0-1,1 0-2,2 0-2,0 0-1,3 0-3,5 0-5,6-1-6,4 1-4,5 1-11,6 0-18,6 1-17,6 2-18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27"/>
    </inkml:context>
    <inkml:brush xml:id="br0">
      <inkml:brushProperty name="width" value="0.03695" units="cm"/>
      <inkml:brushProperty name="height" value="0.03695" units="cm"/>
      <inkml:brushProperty name="color" value="#00BFF3"/>
    </inkml:brush>
  </inkml:definitions>
  <inkml:trace contextRef="#ctx0" brushRef="#br0">49114 54450 595,'-15'0'5,"2"0"12,3 0 12,1 0 10,1 0 5,-2 2-1,0 0-2,-1 2-2,-3 2-4,-2 5-8,-3 5-8,-3 6-7,-2 1-6,-1 2-2,-1 1-3,0 1-2,-2 1-1,1-1 3,-1 0 2,1 1 3,-1-1 0,1-1-1,-1-1-2,1-1-1,2-3-1,5-3 3,5-5 1,5-3 1,3-1-2,2 2-5,2 2-7,2 1-6,4 1-2,7-1 3,8 0 3,6-2 2,5 0 1,5 1-4,2 2-3,6 0-3,3 0-5,6-1-5,4-1-7,5 0-6,-2-2-2,-10 1-1,-10 0-1,-9 0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3"/>
    </inkml:context>
    <inkml:brush xml:id="br0">
      <inkml:brushProperty name="width" value="0.04318" units="cm"/>
      <inkml:brushProperty name="height" value="0.04318" units="cm"/>
      <inkml:brushProperty name="color" value="#00BFF3"/>
    </inkml:brush>
  </inkml:definitions>
  <inkml:trace contextRef="#ctx0" brushRef="#br0">28644 57318 509,'-41'-24'5,"11"3"10,13 0 10,11 1 9,7 0 4,4 2-4,2 1-4,3 1-3,3-1-4,2-1-4,1-3-5,3-1-3,1-2-2,-1-1-1,1-1 0,-1-1-1,0 1 0,-1 1 0,0 3-1,-2 2 1,-2 1 0,-1 4 2,-2 3 2,-2 3 2,0 3 1,3 4 1,3 4 0,4 4 0,-1 4 0,0 5-4,0 5-3,-2 5-2,0 4-3,-1 3 0,1 2-2,0 4-1,-2 1 1,-1-2 0,-3 0 1,0-1 1,-3-1 0,-1 0-2,-1 0-2,0 0-2,-2-1-1,0-3-3,-2-3-1,0-3-3,-1-3-2,0-3-3,0-3-4,0-3-2,0-5-10,2-6-18,0-8-17,2-6-16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3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29749 56747 557,'7'-9'2,"-2"0"4,-3-1 4,0-1 5,-5 3 8,-2 8 13,-5 8 14,-4 7 13,-3 7 0,-3 3-12,-3 4-12,-3 5-13,-2 3-7,-1 2-4,0 3-3,-2 4-4,0 0-3,1-2-6,2-2-4,0-2-5,1-2-7,1-4-8,1-2-9,1-3-8,2-3-5,5-1-2,3-3-2,4-1-1,3-3 2,1-3 6,0-3 6,2-2 8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3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31909 56977 538,'-8'-6'9,"-1"2"18,-2 4 18,0 3 19,-2 3 1,-5 5-14,-4 5-15,-3 5-14,-3 3-9,-1 1-4,-1 1-3,0 1-5,-2 0-1,1 1 0,0-1-2,0 0 1,1-1-1,3-3 0,3-3 0,3-3 0,3-2 1,2-2 1,4-3 2,3-1 1,6-1 3,10 0 4,9 0 3,11 0 4,4-1 2,1-1-3,-1-1-2,0 0-2,1-1-3,-1 2-4,0 0-6,0 2-5,-1-1-5,-3 1-5,-3 0-6,-3 0-6,-2-1-3,-1-1-2,-1 0-2,0-2-1,-2 0-2,3 0-2,0 0-3,1 0-1,-1-1 1,-3-2 5,-3-2 7,-2-2 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4"/>
    </inkml:context>
    <inkml:brush xml:id="br0">
      <inkml:brushProperty name="width" value="0.05655" units="cm"/>
      <inkml:brushProperty name="height" value="0.05655" units="cm"/>
      <inkml:brushProperty name="color" value="#00BFF3"/>
    </inkml:brush>
  </inkml:definitions>
  <inkml:trace contextRef="#ctx0" brushRef="#br0">34299 56141 389,'-8'-15'3,"2"0"8,1 2 8,0 1 7,2 4 5,2 8 3,2 8 2,2 8 2,1 4 0,-2 3-4,0 1-5,-2 3-3,0 1-4,-2 0-3,0 2-2,-2 1-3,0-1-3,1-1-1,-1-3-1,0-1-1,0-2-5,2-2-10,0 0-8,2 0-9,1-5-7,4-7-3,2-6-3,3-8-3,4-6 1,2-7 5,3-7 6,3-7 6,1-3 3,-1 0 1,-1-1 1,-1 1 0,-1 1 3,-3 0 2,-1 1 3,-2 1 3,-3 2 3,-1 3 4,-2 3 4,-2 3 3,-2 3 3,0 1 5,-2 2 3,0 3 4,-1 4 7,0 8 10,0 8 11,0 7 10,-1 6 1,0 1-10,-2 3-10,0 1-9,-1 2-7,0 1-3,0 1-3,0 1-4,1 1-3,0 2-2,2 3-3,0 1-2,1 1-2,0 0 1,0 0-1,0 0 1,0 0-1,0 1-5,0-1-2,0 0-4,0-1-1,0 0 1,0-1 1,0-1 0,0-2 0,0 0-4,0-1-2,0-1-3,0-1-1,-2 0 0,0 1 1,-1-1 0,-1-2 0,0-6 0,0-3 1,0-6-1,-1-2 1,-2-1 2,-2 1 0,-1 0 1,-2-1 1,0-1 1,0 0 0,1-2 1,-2-1 0,-2-2 1,-1-3 0,-3 0 0,-1-4 1,-1 0-1,-1-3 1,-1-2 1,0-2-1,-1-2 2,1-2-1,-1-1 1,2-2 2,1 1 3,2-1 4,3 0 2,1 1 4,2-1 3,3 0 3,1 1 3,3-1 1,4-2-2,4 0 0,4-1-2,5-1-4,9-3-5,7-1-6,9-3-5,5-1-3,6-2 1,4-3 1,5-1 0,2 0-1,-2 2-5,-2 1-4,-2 3-6,-6 3-9,-8 7-15,-10 5-14,-7 6-16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7"/>
    </inkml:context>
    <inkml:brush xml:id="br0">
      <inkml:brushProperty name="width" value="0.05154" units="cm"/>
      <inkml:brushProperty name="height" value="0.05154" units="cm"/>
      <inkml:brushProperty name="color" value="#00BFF3"/>
    </inkml:brush>
  </inkml:definitions>
  <inkml:trace contextRef="#ctx0" brushRef="#br0">63814 48839 426,'-3'-5'6,"11"6"11,12 6 12,10 6 11,3 2 4,-2 1-5,-3 0-4,-3-1-4,-3 1-6,-1 0-9,-3-1-8,-1 1-9,-3 0-7,-4-1-5,-5 1-5,-2 0-6,-6 1-2,-6 5-2,-6 3-1,-5 5-1,-7 0 0,-5-2 2,-6-2 2,-6-1 2,-2-3 2,2-3 3,2-3 2,2-2 4,0-3 2,1-1 5,0-1 3,0 0 3,2-2 5,4-1 2,3 0 4,5-2 4,3-1 2,5 0 4,3-2 2,4 0 4,6-1 3,8 0 3,8 0 2,7 0 4,7-1-3,5 0-6,5-2-7,4 0-6,3-1-5,1-2-2,-1 0-2,0-1-1,-2-1-2,-2 2 0,-3 1 1,-4 0 0,-3 1-5,-5 0-9,-5 0-10,-4 1-8,-7-2-9,-5-2-6,-6-2-8,-5-2-6,-6-1 1,-2-1 11,-3-1 11,-3-1 10,-1-1 9,1 2 5,1 1 6,1 1 6,1 1 4,3 2 6,1 2 4,2 2 5,1 3 6,1 4 9,-1 4 9,0 4 9,1 4 0,3 5-7,1 5-7,2 5-8,2 4-3,0 5-3,2 3-1,0 4-2,1 4-1,0 5-3,0 6-2,0 4-3,0 4-3,-2 3-4,0 3-4,-2 3-5,1-2-1,0-4 0,2-5 1,1-4-1,0-6-4,0-5-13,0-4-10,0-6-12,0-4-8,0-5-3,0-5-4,0-5-4,-1-6 0,-1-7 6,0-6 4,-1-8 5,-1-4 6,0-1 6,0-3 6,0-2 7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9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24150 56300 566,'45'-69'8,"-9"13"14,-10 12 16,-8 13 15,-12 13 5,-12 17-7,-13 15-5,-12 16-6,-15 15-6,-15 16-5,-15 15-6,-16 17-4,-5 7-9,6 0-7,7 0-10,6 0-9,3-5-6,0-9 0,0-10-2,0-8-2,4-9 0,10-6 0,10-6 1,9-6 0,20-15-3,31-21-5,32-22-6,31-22-5,17-11 0,3 0 7,3 0 8,4 0 7,-7 3 5,-16 6 2,-15 7 4,-15 6 3,-11 4 9,-2 4 16,-3 3 15,-3 3 16,-9 6 8,-11 9 2,-14 10 2,-11 10 1,-15 10-8,-16 13-18,-15 12-18,-15 13-17,-12 4-11,-6-3 0,-6-3-3,-6-2-1,-4-1 1,1 3 3,-1 3 2,1 4 3,5-3 4,14-5 3,11-7 5,14-5 3,11-8 0,14-5-2,11-7-4,14-5-2,19-14-4,29-18-5,28-19-4,28-18-5,18-15-2,10-9 3,10-10 1,9-8 2,1-4 4,-6 3 4,-6 3 7,-6 4 4,-7 4 4,-6 6 3,-6 7 2,-6 6 2,-12 7-2,-15 10-7,-15 10-6,-16 9-7,-8 6-5,0 3-5,0 3-4,0 4-5,-4 4-1,-5 6 2,-7 7 3,-5 6 2,-1-1 5,6-5 7,7-7 6,6-5 8,3-4 2,0 0-1,0 0-3,0 0-1,0 3-3,0 6-4,0 7-2,0 6-3,-5 4-6,-9 4-8,-10 3-9,-8 3-7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8"/>
    </inkml:context>
    <inkml:brush xml:id="br0">
      <inkml:brushProperty name="width" value="0.06723" units="cm"/>
      <inkml:brushProperty name="height" value="0.06723" units="cm"/>
      <inkml:brushProperty name="color" value="#00BFF3"/>
    </inkml:brush>
  </inkml:definitions>
  <inkml:trace contextRef="#ctx0" brushRef="#br0">63221 50080 327,'0'-42'0,"1"8"0,2 9 0,0 9 0,2 3 3,0 0 7,1-1 6,2-1 6,0 1 2,0 6-2,-1 5-4,1 4-3,-2 6-2,-2 6 0,-4 5-1,-2 7-1,-6 5-2,-7 5 0,-9 4-2,-7 6-2,-4 0-1,1 0 0,1-3-1,1-2 0,2-3-1,3-6 0,4-4 0,2-5 0,5-6-1,10-6-4,9-8-1,8-6-4,9-7-1,11-7-2,9-8-2,10-5-1,4-4 0,-1 1 2,0 1 0,-2 2 3,-2 1 1,-4 5 3,-4 3 3,-3 5 2,-6 2 3,-6 4 1,-5 3 1,-6 3 1,-4 1 3,1 0 4,0 0 6,0 0 4,0-1-3,3 0-9,2-1-10,1-2-10,0 1-5,-2 1 3,-4 0 0,-3 2 2,-1 3 6,-2 8 12,-1 6 12,0 7 12,-2 2 2,-1-3-6,0-3-7,-1-2-6,0-6-12,1-5-18,3-6-18,2-5-17,1-8-5,2-6 10,0-6 10,2-8 9,-1-3 5,1 0 0,0-1 0,0 1-1,0 0 2,3 2 4,1 0 2,3 1 3,1 2 4,-1 0 1,1 1 2,0 1 3,-2 2 4,1 3 6,-2 4 6,-1 2 6,-2 2 4,-3 2 2,-2 2 2,-4 3 3,-1 3 1,0 6 3,0 6 1,0 6 2,-1 5-1,-2 7-1,-2 5-3,-2 7-2,-1 4-1,0 2-2,0 4-1,0 2-2,0 2-1,0 0-3,0 0-2,1 0-2,-1 0-2,0 0-3,0 0-2,0 0-3,0 2-1,2 4-2,0 4-2,2 3-2,0 0-1,0-6-2,0-6 0,0-6-1,-1-5-5,0-4-10,-2-3-9,0-5-10,-4-5-3,-7-7 5,-7-6 5,-7-8 5,-3-5 1,1-3 0,1-5 0,1-4-2,1-2 0,1-3-4,1-1-2,1-3-3,2 1 2,3 1 6,3 3 5,3 1 7,2 3-2,2 1-7,2 2-7,2 3-8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8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67244 49587 509,'-7'-6'10,"2"6"23,2 4 22,2 6 21,0 4 5,0 5-13,-2 5-14,0 5-14,-4 4-10,-5 4-8,-7 4-7,-5 4-9,-4 0-6,1-2-9,0-4-6,-1-2-8,2-4-7,1-3-9,3-5-7,2-3-8,2-6-3,2-3-1,4-6 1,3-4 1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9"/>
    </inkml:context>
    <inkml:brush xml:id="br0">
      <inkml:brushProperty name="width" value="0.05869" units="cm"/>
      <inkml:brushProperty name="height" value="0.05869" units="cm"/>
      <inkml:brushProperty name="color" value="#00BFF3"/>
    </inkml:brush>
  </inkml:definitions>
  <inkml:trace contextRef="#ctx0" brushRef="#br0">67226 49897 374,'30'-21'33,"-2"7"2,-1 5 3,-3 6 2,0 4 0,1 2-1,1 2-3,1 2-2,0 1-3,-1 3-4,-1 2-3,-1 2-4,-3 0-5,-3 1-4,-5 0-6,-3-1-5,-4 2-6,-6 1-4,-4 3-4,-5 1-6,-5 1-5,-4-1-7,-3-1-6,-5-1-6,-1-2-1,0-2 2,-1-4 5,1-3 2,0-2 5,1-4 7,1-3 5,1-2 5,2-2 7,3 0 4,3 0 5,3 0 6,1 0 4,2-2 7,1 0 6,1-1 6,3-1 2,5 2 0,7 1-2,6 0 0,5 1-3,3 1-3,5-1-4,3 0-3,1 0-4,-1 2-3,-3 0-3,-1 2-3,-5 3-6,-5 6-8,-7 5-8,-4 7-9,-9 3-2,-8 1 2,-9 1 4,-9 1 3,-5-1 1,0 0-1,-2-1-2,0-1-1,0-2 2,3-4 3,3-5 5,3-3 3,1-2 3,-2 0 1,-3-1 1,-1 1 2,2-1 4,7-2 11,7-2 8,7-2 11,10-3 6,14-2 4,13-4 3,14-2 4,7-1-2,0 1-11,0 0-9,0 2-9,-1 1-6,-4 2-2,-2 3-1,-3 1-2,-5 1-6,-4 0-9,-5 0-11,-5 0-9,-7-2-8,-10 0-7,-10-3-6,-9-2-8,-5-1 4,4 0 12,3 1 14,3-1 13,1 0 11,1 0 12,-1 0 10,0 0 12,1 3 7,3 3 4,1 4 4,2 3 4,2 5 0,4 4-7,2 3-6,4 5-6,0 2-4,-1 3-3,0 1-2,-2 3-3,0 0-2,0 2-2,0 1-2,0 1 0,-1 0-4,0 0-3,-2 0-3,0 0-5,-3-1-3,0-5-8,-3-4-5,-2-3-7,-1-3-4,-2-1-1,0-1-2,-1-1-2,-2-2 2,0-4 3,-1-5 4,-1-2 3,-2-5 3,-1-2 0,-3-4 1,-1-2 1,0-3 2,3-1 4,3-3 4,3-1 4,2-2 1,4 1-2,2-1-1,4 0-1,3 0 3,6-1 12,4-1 10,5-1 11,5 0 2,5-1-7,5 1-7,5-1-7,2 1-5,2 1-2,0 1-2,2 1-3,-1 1-8,-2 1-13,-2 1-13,-2 1-13,-4 2-3,-7 2 8,-7 4 9,-7 3 8,-3 0 4,0 0-2,0-1-1,0-2-2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9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69301 50578 522,'44'-34'74,"-7"9"-8,-8 11-9,-5 9-9,-6 6-5,1 4-5,-2 2-4,-1 3-3,-2 3-5,-2 2-5,-4 1-4,-3 3-4,-3 2-5,-6 3-7,-4 3-5,-5 3-6,-5 1-7,-6 2-7,-3 1-7,-6 1-7,-2-2-4,-1-2-1,1-3 1,0-3-2,-1-3 4,-1-3 4,0-3 6,-2-2 6,2-4 5,4-1 8,3-2 6,5-2 8,3-2 9,5-1 12,3 0 12,4-1 11,6-1 3,8 0-4,8 0-5,7 0-5,7 0-5,5 0-5,5 0-6,5 0-6,3-3-5,3-2-6,4-5-4,2-4-6,0 0-6,-4 1-6,-4 2-8,-4 2-6,-3 3-6,-3 1-6,-3 2-5,-3 2-6,-5 0 3,-4 0 11,-4-2 9,-6 0 11,-3-2 5,0 0 1,-2-1 1,0-2 1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39"/>
    </inkml:context>
    <inkml:brush xml:id="br0">
      <inkml:brushProperty name="width" value="0.0573" units="cm"/>
      <inkml:brushProperty name="height" value="0.0573" units="cm"/>
      <inkml:brushProperty name="color" value="#00BFF3"/>
    </inkml:brush>
  </inkml:definitions>
  <inkml:trace contextRef="#ctx0" brushRef="#br0">71860 50704 383,'0'-16'6,"0"2"10,0 1 10,0 1 11,0 3 8,0 6 5,0 6 5,0 6 4,0 3-2,0 3-9,0 2-10,0 1-9,-1 3-6,0 1 0,-2 3-1,0 1 0,-2 3-2,0 3-4,-1 2-4,-1 4-4,-1 0-4,1-2-4,-1-2-4,0-1-5,1-4-5,1-3-7,0-5-6,2-3-7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40"/>
    </inkml:context>
    <inkml:brush xml:id="br0">
      <inkml:brushProperty name="width" value="0.05164" units="cm"/>
      <inkml:brushProperty name="height" value="0.05164" units="cm"/>
      <inkml:brushProperty name="color" value="#00BFF3"/>
    </inkml:brush>
  </inkml:definitions>
  <inkml:trace contextRef="#ctx0" brushRef="#br0">72092 50066 426,'9'-17'1,"2"0"2,1-1 3,3-1 3,2 0-1,3-1-1,3 0-2,3 1-2,0 1 6,-1 5 13,-3 3 14,-1 4 14,-4 4 4,-3 4-5,-4 4-5,-4 4-5,-4 3-6,-4 5-7,-4 3-6,-4 5-7,-5 3-6,-5 2-3,-6 4-3,-7 3-5,-1-1-3,2-6-4,1-4-5,3-5-3,3-4-2,3-3 0,5-2 1,3-4 0,8-2 3,10-2 6,11-3 5,11 0 7,3-1 4,-3 1 3,-5 3 4,-3 2 4,-4 1 2,-1 2 1,-2 0 1,-2 1 1,-2 2 0,-2 0-1,-3 1 0,0 1 0,-4 2-2,-2 1-1,-4 3-1,-2 1-2,-2 2-3,-2 1-1,0 1-4,-1 1-2,-1 0-3,-1-2-5,-1 0-4,-1 0-5,0-3 0,1-2 0,1-1 2,1-2 1,0-3-6,2-1-12,1-2-13,1-2-14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40"/>
    </inkml:context>
    <inkml:brush xml:id="br0">
      <inkml:brushProperty name="width" value="0.0574" units="cm"/>
      <inkml:brushProperty name="height" value="0.0574" units="cm"/>
      <inkml:brushProperty name="color" value="#00BFF3"/>
    </inkml:brush>
  </inkml:definitions>
  <inkml:trace contextRef="#ctx0" brushRef="#br0">73781 50181 383,'1'-13'5,"4"3"11,2 4 11,4 4 11,0 3 2,-1 2-4,-1 2-5,0 2-4,-3 1-2,-1 3 0,-2 2 0,-2 2 0,-1 1 1,0 3 2,0 1 2,0 3 0,-1 1 0,-4 2-3,-2 3-4,-3 1-4,-3 3-2,0 1-4,-1 2-2,-1 2-3,0 1-1,-1 0 1,0 0-1,1 1 1,-1-3-3,2-2-8,1-4-5,1-2-8,7-5-4,14-8-3,13-9-3,15-7-3,5-4 4,1 1 9,0-1 10,0 0 9,-1 1 2,-4 4-7,-2 2-6,-3 4-7,-4 1-2,-3 1 0,-5 1 1,-3 2 1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41"/>
    </inkml:context>
    <inkml:brush xml:id="br0">
      <inkml:brushProperty name="width" value="0.05848" units="cm"/>
      <inkml:brushProperty name="height" value="0.05848" units="cm"/>
      <inkml:brushProperty name="color" value="#00BFF3"/>
    </inkml:brush>
  </inkml:definitions>
  <inkml:trace contextRef="#ctx0" brushRef="#br0">74884 49420 376,'0'-11'8,"0"8"19,0 9 17,0 10 18,-3 6 3,-4 4-12,-5 6-11,-5 5-12,-4 1-8,-1-2-4,-3-2-6,-1-1-5,-1-3-4,3-2-3,1-1-3,3-3-4,6-5-9,14-8-14,12-10-14,13-8-15,7-6-1,-1 0 12,0-1 13,1-1 13,-3 1 8,-2 2 4,-3 4 5,-3 3 5,-3 2 4,-2 0 6,-4 1 7,-3 2 4,-2 1 4,-2 2 2,-2 2 1,-2 2 2,-2 2-1,-2 1-3,-2 3-3,-2 2-3,-2 1-2,-3 1-1,-4 1-2,-2 1 0,-3 1-3,-3 1-2,-3 1-4,-2 1-3,-3 0-3,1-1-2,0-1-2,-1-1-3,2-2-3,3-2-4,3-4-4,3-3-4,5-4-6,7-8-10,6-6-9,8-7-9,4-4 0,1 1 10,3-1 9,2 0 11,2 1 8,1 1 7,3 1 7,1 1 7,0 2 3,-5 2-2,-3 4-3,-4 3-1,-3 2 6,-2 4 16,-3 2 15,0 4 16,-5 1 2,-2 1-12,-5 2-12,-4 0-12,-3 1-7,-1 1-4,-3 1-4,-1 2-3,0-2-3,5-1-3,3-3-1,4 0-2,5-4-4,6-1-3,6-2-5,6-2-4,5-1 1,7-2 4,5 0 4,7-2 4,2 1 4,0 0 2,0 2 3,0 1 3,-1 0 2,-3 1 2,-4 2 2,-2 0 2,-4 1 2,-5-2-1,-4 0 2,-6-2 0,-7 2 1,-8 6 2,-9 4 3,-9 5 2,-5 3 0,1-1-1,-1 1-1,1 0-1,0-1-2,-1 1-1,1-1-2,-1 1-2,2-2-1,0-1-1,0-2 0,3-3-2,0 0-1,4 0-4,3 0-4,3-1-4,4-1-3,6-2-2,6-4-1,6-2-2,6-4-1,5-2 1,7-4 0,5-2 0,4-2 1,2-1 0,3-1 0,1-1 0,1-1 1,0 2 3,0 1 3,0 1 2,-3 1 2,-6 2 3,-5 2 1,-7 3 2,-4-1 3,-2 2 2,-4-1 3,-3 0 2,-4 3 9,-8 8 13,-6 6 14,-7 7 13,-5 4 1,0 3-12,0 1-11,-2 3-13,-3 1-8,-3 2-3,-5 2-4,-3 2-3,-5 3-3,-8 5-3,-6 2-1,-7 5-3,-5 2-4,0 2-6,0 0-5,-2 1-7,-1 1-5,3 2-5,0 0-5,0 1-5,4-2-2,5-5 2,5-5 2,4-4 2,7-6 3,8-8 4,7-6 4,9-6 4,4-6 0,2-3-3,3-3-5,1-2-3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42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75900 52339 491,'9'-5'5,"1"6"9,3 6 11,2 6 9,1 3 7,1 3 7,1 1 6,1 3 6,2 1-2,1 2-7,3 3-9,1 1-8,2 2-10,3 1-9,1 0-11,3 2-11,-1 0-6,0 0-4,-1 0-3,-1 1-4,-4-5-10,-4-6-19,-5-7-19,-4-6-18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0:4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81050 53031 999,'8'-14'0,"1"5"0,2 3 0,0 4 0,0 2-6,-1 0-12,-1 0-12,0 0-12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9"/>
    </inkml:context>
    <inkml:brush xml:id="br0">
      <inkml:brushProperty name="width" value="0.05709" units="cm"/>
      <inkml:brushProperty name="height" value="0.05709" units="cm"/>
      <inkml:brushProperty name="color" value="#F2395B"/>
    </inkml:brush>
  </inkml:definitions>
  <inkml:trace contextRef="#ctx0" brushRef="#br0">23700 57900 385,'-49'21'4,"4"-5"7,3-7 8,3-5 8,6-1 3,9 6 0,10 7 0,10 6-1,5 4-1,4 4 1,3 3-2,3 3 1,1 3-2,1 3 0,-1 3-1,1 4-1,1 4-1,3 6-3,3 7-2,4 6-2,1 3-1,0 0-1,0 0 0,0 0 0,-4-2 0,-5-3-1,-7-3 0,-5-2 0,-4-5-2,0-2-1,0-3-2,0-3-2,-11-12-11,-22-18-18,-22-19-18,-21-18-20,-14-17-6,-2-11 4,-3-14 5,-3-11 4,-6-6 5,-5 4 6,-7 3 8,-5 3 5,2 6 8,13 9 8,12 10 7,13 10 7,12 5 4,13 4-2,12 3-1,13 3-1,9 10 3,6 20 10,7 18 9,6 20 9,4 6-1,4-2-14,3-3-13,3-3-13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1:59"/>
    </inkml:context>
    <inkml:brush xml:id="br0">
      <inkml:brushProperty name="width" value="0.02381" units="cm"/>
      <inkml:brushProperty name="height" value="0.02381" units="cm"/>
      <inkml:brushProperty name="color" value="#00BFF3"/>
    </inkml:brush>
  </inkml:definitions>
  <inkml:trace contextRef="#ctx0" brushRef="#br0">66543 18500 923,'-41'1'57,"12"2"-38,12 1-37,11 3-38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09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64155 23300 488,'0'30'160,"0"-3"-38,0-3-38,0-3-38,-1-1-21,0 1-4,-2 1-5,0 1-5,-1 0-2,0 1-3,0-1-2,0 1-1,1-1-2,1-1 1,0-1-1,2-1-1,0-1 0,0-1-5,0-1-2,0 0-4,0-2-3,0 1 0,0 0-2,0-1-1,-1-4-7,0-8-12,-2-10-13,0-8-12,0-7-3,2-5 6,2-4 7,2-6 5,0 2 8,0 7 6,-2 9 8,0 7 8,-1 4 4,0 0 2,0 0 3,0 1 2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10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64198 23097 530,'2'-14'27,"2"2"6,4 4 4,2 3 6,2 1-1,-1 2-7,1 0-5,0 2-7,0 0-3,-1 2 0,1 0 1,0 2 1,-1 0-4,-1 2-7,0 0-6,-2 1-6,-1 1-4,-2 2-1,-2 0 0,-2 1-1,-2 1-1,-2 0 0,-2 0-1,-2-1-1,-2 3-1,-4 2 0,-2 3-2,-3 3 0,-1 0 0,1-3 1,1-3 1,1-3 2,1-2 0,2 0 0,3-2 0,1-1 0,4-2 6,8-4 11,6-4 10,7-4 11,3-1 3,-1 1-4,0 0-4,-2 2-4,-1 0-3,-1 2-3,-1 0-1,0 2-3,-2 1-1,1 2 1,0 2-1,0 2-1,-2 2 0,-1 1-1,-2 3-2,-2 2-1,-2 0-3,-2-1-1,-2-1-1,-2 0-3,-3-1-1,-2 1 0,-3 1 0,-3 1 1,-3 1-2,0 0-2,-1-1-2,-1 1-2,0-2-1,1-1 2,1-2-1,1-2 2,1-4-5,2-2-11,3-6-10,1-2-10,3-3-6,4 0 0,4 0 0,4 1-1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11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65500 23400 486,'0'16'167,"0"1"-41,0 1-40,0 1-42,0 0-21,0-1-3,0-1-3,0 0-2,0-1-5,0 1-5,0 1-5,0 1-4,0 0-5,0 1-3,0-1-4,0 1-2,0-1-2,0-3 1,0-1 1,0-2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11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65264 23166 497,'14'-7'81,"-1"2"-15,-2 2-17,-2 2-15,0 1-9,1 0 0,3 0-1,2 0-1,0 0 0,1 2-3,0 0-1,-1 2-1,1 0-1,-1 0-2,1-1-2,0 1 0,-1 0-3,-1 0-1,-1 0-1,-1 0-3,0 1-1,0 4-3,-1 2-1,1 3-4,-2 2 0,-2 0 2,-4-1 1,-2 1 1,-4 0 1,-2 1 0,-4 1 0,-2 1 0,-3 1 0,-1 1-2,-3 1-1,-1 1-2,-2 1 0,1-1-2,-1 1-1,1-1-1,-2 1-4,0-1-5,0 1-6,-2-1-5,0-2-3,3-3 0,1-4 1,3-4 1,0-4-5,2-3-9,1-2-9,1-4-8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24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47516 12433 470,'-7'-6'2,"2"4"7,2 4 5,2 4 5,1 4 3,0 3-2,0 5-2,0 3-2,0 1-1,2-4-2,0-5-2,2-3-2,-1-2-1,-1 2 0,0 0-1,-1 1-1,-1 1-1,2 0 0,0-1-1,2 1 0,-1 0-1,1 0 1,0-1-1,0 1 1,1 0 0,0 2 0,1 0 0,2 1 0,0 1 0,-1 1 1,1 1 0,0 1 0,0 1 1,0 0-2,0-1 0,-1 1 0,1-2 0,-2-1-1,-1-2-1,0-3 1,-1 0-1,2 0 0,0-1 1,1 1-1,1 0 1,-2 0-1,-1-1 0,0 1 0,-1 1 0,2 0 0,0 1 0,1 1 0,1 0 0,0-1 1,0-1-1,0 0 0,-1-1 0,-1-1-1,0 1 1,-2 0-1,1 0 0,0-1 0,1 1-1,2 0 1,0 0 1,0 3 1,-1 2 0,1 2 2,-1-1 0,0-1-1,-2-3-1,0-1 0,-1 0-1,1 1 0,2 3 0,0 2 1,1 0 0,0-1 0,0-1 0,0-1 1,-1-1-1,-1-1 0,-1 0-1,0-2 0,-1-1 0,2-1 0,0 0-1,2-2 1,-1 1-1,-1 2 1,-1 2 0,0 1 0,0 2 0,0 0 0,1-1 0,2 1-1,-1-1 1,-1-1 0,-1-1-1,0 0 1,-1-1-1,0 1 1,0 1 0,0 2 0,0-1-1,0 1 1,-1 0 0,2-1-1,-2 1 0,1-1 1,0 1 0,0 0 0,0-1-1,0-1 1,0-1 0,0 0 0,0-1 0,2 1-1,0 1 1,1 1-1,1 1 0,0 0 0,0-1 0,0 1 0,0 0 0,-1 1 0,1 1 1,0 2 0,0-3 0,0-1 0,0-4-1,-1-3 0,1-1 0,-2 2 0,-1 0 0,0 1 0,-1 1 0,0 0 0,0 0-1,0-1 0,-1 1-1,1 0 2,0 0-1,0-1 1,1 1 1,0 0-1,1 0 0,2-1 1,0 2-1,0 0 0,-1 1 0,1 1 0,0 1 0,2 1 0,0 2 0,1 0 0,0-1 0,0 1 0,-2-2-1,0-1 1,-1-1-1,1-1 0,1-1 1,2 0-1,-1-1 1,-1-1 0,-1 1 0,0 0 1,-1 0 0,2 1-1,0 1-1,1 2 0,0-1-1,-1-1 0,0-1 1,-2 0-1,1-2 0,2-1 1,2-1 0,1 0 0,2-1 0,0-1 0,-1 1 0,1 0-1,0 0 1,-1 2 0,1 0 0,0 1 0,-1 0 0,1-2 1,0-3-1,-1-1 0,1 0 0,0 0 1,-1 1-1,1 2 0,0 0 0,0 0 1,-1-1-1,1 1 1,0 0 0,1-2 0,1-1 0,1 0 0,1-1-1,0 2 0,-1 0 0,1 1 0,-2 1 0,-1 0 0,-2 0 0,-2 0 1,-2-1 0,1-1 0,0-1 1,0 0 0,-1-1 1,1 0-1,0 0-1,0 0 0,-1-1 0,1-1-1,0 0-1,0-1 0,-1-1-1,1 1 1,0 2-1,0 0 1,-1 1 0,1 0 1,0 0 0,0 0 1,-1 0 0,1 0 1,0 0-1,0 0 1,-1-1-1,1 2 0,0-2-1,0 1 0,-1 0 0,1 0-1,0 0 1,0 0-1,-1 0 0,1 2 1,0 0-1,0 2 1,-1-1 0,1-1-1,0-1 1,0 0 0,0-1 0,1 2 1,1 0 0,2 2 0,-1-1 1,-1-1-1,-1-1 0,0 0 0,-1-1-1,1 0 1,1 0-2,1 0 1,1-1-1,0 1 1,-1 0-1,1 0 1,0 1 0,-1 0-1,1 1 1,0 2 0,0-1 0,1-1 0,1 0 0,1-2 0,0 0 1,-3 0-1,-1 0 0,-2 0 0,-1 0 1,1 0-2,2 0 1,0 0-1,1-1 0,-1-1 0,1 0 0,0-2-1,-1 1 1,-1 0 1,-1 2-1,0 0 1,-2 0-1,1 0 1,0-2-1,0 0 0,-1-1 0,1 0 1,0 0 0,0 0 1,0 0 0,1 2-1,1 0 1,1 2 0,1-1-1,0 0 1,-1-2 1,1 0-1,0-1 0,0 0 0,-1 0 0,1 0-2,-1 0 1,-1 0-1,-1 0 1,0 0 0,-2 0-1,1 0 0,0 0 0,0 0 0,-1 0-1,1 0 1,0 0-1,0 0 1,-1 0 0,1 2 1,0 0 0,0 2 0,-1-1 1,1-1-1,0 0 1,0-2 0,0 1 1,1 0-2,1 2 0,2 0 0,-1 0 0,-1 0 0,-1-2-1,0 0 1,-2-1 0,1 0 0,0 0-1,0 0 1,0 0 0,1 0 0,1 0 0,1 0 0,1 0-1,-2 2 1,-1 0 0,-1 2 0,1-1-1,0 0 1,1-2-1,1 0 0,0-1-1,-1 0 1,0 0 0,-2 0 1,0 0-1,0 0 1,-1 0-1,1 0 1,0 0 0,0 0-1,-1 0 0,1 0 1,0 0-1,0 0 3,-1 0 0,1 0 2,0 0-1,0 2-2,-1 0-2,1 2-2,0-1-2,0-1 1,-1 0 1,1-2-1,0 0 1,0 0 1,-1 0 1,1 0 1,0 1 0,0 0 0,-1 2 0,1 0 1,0 0-1,0 0-1,-1-2-1,1 0 0,0-1-1,0 0 1,-1 0 1,1 0 0,0 0 1,0 2 0,-1 0 0,1 2 1,0-1-1,0 0 0,-1-2 0,1 0 1,0-1-1,0 2 0,0 0-1,-1 2 1,1-1-1,0-1 1,0 0-1,-1-2 0,1 0 0,0 0-1,0 0-2,-1 0 0,1 0 0,0 0 1,0 0 1,0 0 1,-1 0 0,1 0 0,0 0 0,0 0 0,0 1 0,1 0 0,1 2 1,1 0-1,0 0 0,0 0 1,-2-2-1,-1 0 1,0-1 0,0 0-2,-1 0-1,1 0-1,0 0 0,0 0 0,-1 0-1,1 0 0,0 0 1,0 0 1,-1 0 1,1 0 1,0 0 0,0 0 1,-1 0-1,1 0 0,1 0 1,0 0-2,1 0 1,1 0-1,1 0 0,2 0 0,0 0 1,1 0 1,0 0 0,-1 0-1,-1 0 0,-1 0 0,-1 0 0,0 0 1,-2 0-1,-1 0 1,0 0-1,0 0 1,-1 0-1,1 0 0,0 0 0,0 2 0,-1 0-2,1 2 0,1 0 0,0 0 1,1-1 0,1 2 0,1-2 0,0-1 0,-1 0-1,1-2-1,-1 0 0,-1 0-1,-1 0 0,0 0 0,-2 0 0,1 0 1,0 0 1,0 0 1,-1 0 0,1 0-2,0 0-1,0 0-2,-1 0 0,1 0-1,0 0 1,0 0-1,-1 1 1,1 0 1,0 2 1,0 0 1,0 1 0,3 0 0,2 0 0,2 0 0,-1-1-1,1-1 1,-2 0-1,-1-1 1,-1-2-1,-1-1 1,-1 0 0,0-1 0,-1-1 0,1 0 0,1 0-1,2 0 1,-1 1-1,-1 0 1,-1 2 0,0 0-1,-2 1 1,-1 0 0,-1 0 0,0 0-1,-1 0 0,1 0 0,2 0 0,0 0 0,1 0-1,1 0 0,2 0-1,0 0 1,1 0-3,-1 0-2,1 0-3,0 0-2,-2 0-2,-1 0 1,-2 0 0,-2 0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34"/>
    </inkml:context>
    <inkml:brush xml:id="br0">
      <inkml:brushProperty name="width" value="0.0328" units="cm"/>
      <inkml:brushProperty name="height" value="0.0328" units="cm"/>
      <inkml:brushProperty name="color" value="#00BFF3"/>
    </inkml:brush>
  </inkml:definitions>
  <inkml:trace contextRef="#ctx0" brushRef="#br0">47466 22859 670,'-7'-8'30,"2"0"-7,2 0-5,2 0-7,1 0-3,0-1 0,0-2-1,0 0-1,0-1 0,0-1 0,0-2-1,0 0-1,0 0 1,0 1-2,0 1 0,0 1-1,0 0-1,2 0 0,0 0 0,2 1-1,0-2 1,0 0-1,-1-1 0,2-1 0,-1-1-1,1 2 2,2 1-1,0 1 1,1-1 0,2 0 0,0-1-1,1-1-1,0 0 1,0 1-1,-2 1 1,-1 0-1,1 1 1,0-1-1,1-1 1,2-1 0,0-2 0,1 0 1,1-1-1,1-1 1,0-1 1,0 1-1,-2-1 0,-1 1 0,1-1 0,0 1 0,1-1 0,1 0-1,0 0 1,-1-1-1,-1-1 0,0-1 0,-2 0 0,-1 1 0,0 1 0,-2 1-1,0 1 1,0 1-1,0 1 1,0 1-1,0-1 0,1-2 1,1-1-1,2-3 1,-1 1-1,1 1 1,0 3-1,0 1 0,-1 1 1,1-1-1,0-2 1,0 1-1,-1-1 1,1 0 0,0 2-1,0 1 1,0 1 0,1 1 0,1 1 0,2 0 1,-1 1-1,-1-1 0,-1-1 0,0-1 0,-1-1 0,1 2 0,1 1 1,1 1-1,0 0 0,0 0 0,-2 0 0,-1 1 0,0-1 0,0 0 0,-1 0 0,1 1 0,0-1 0,0 0 0,-1 0 0,1 1 0,0-1 0,0 0 0,-1 0 0,1 1 0,-1-1 0,0 0 0,-2 0 0,0 1 0,-1-2 1,1 0-1,1-1 0,2-1 1,-1 0-1,1 1 1,0 0-1,0 2 0,-1 1 0,-1 1 1,-1 0-1,0 2 0,-1 0 1,0 0-1,-1 1 1,1-1-1,0 0 1,2 0 0,0 0 0,1 0 0,0 0 1,0-1 0,-2-2-1,0 0 0,-1-1 1,1 1-1,2-1 1,0 0-1,0 1 1,1 1-1,0 0 1,0 2-1,-1 0 0,-1 0 0,0 1 0,-2-1 0,0 0 0,2 0 0,0 0-1,1 1 0,0-1 0,0 2 0,-2 0 0,-1 2 0,0 0 1,0 0-1,0 0 0,0 0 0,0 0 0,-1-2 0,1 0 1,0-1-1,0-1 1,2 2 0,0 1-1,1 0 1,1 1-1,0 1 1,-1-2 0,1 2 0,0-2 0,0 0 0,-1-2 0,1 0 0,0 0 0,0 0 0,-1 2 0,1 1-1,0 0 1,0 0 0,-1 0-1,1 0 1,-1 0 0,0 0 1,-2 0 1,0 0 0,-1 0 0,1 1 0,1-1-1,2 0 0,-1 0-2,1 0 1,0 0-1,0 0-1,-1 0 1,1 0 0,0 0 0,0 0 1,0 0 0,1 1-1,1-1 1,2 0-1,-1 0 1,1 2 0,0 0 0,-1 2 1,0-1 0,0 0 1,-2-2-1,-1 0 0,0-1 0,0 0 0,-1 0-1,1 0 0,-1 1 0,0 1-1,-2 0 2,-1 2-1,1-1 0,0-1-1,1 0 0,2-1 0,-1-1-1,-1 2 0,-1 0 0,0 2 0,-1-1 1,1 0 1,2-2 1,0 0 1,2-1 0,1 0 0,3 0-1,2 0 0,-1 0-1,-1-2 1,-2 0 0,-3-1 0,1 0-1,0 2 1,1 2-1,1 2-1,0 1 1,-1-2-1,0 0 1,-2-2 0,-1 1 0,-1 1-1,0 0 0,-2 2-2,0 0 0,0 0 0,0 0 1,0 0 0,-1 0 0,1 0-1,0 0 1,0 0-1,0 0-1,0 0 2,0 0-1,-1 0 1,1 0 0,0 0 0,0 0 0,0 0 0,0 0 1,-1 0-1,1 0 1,0 0 1,0 0-1,0 0 0,0 0 1,-1 0-1,1 0 1,0 0-1,0 0 1,0 0-1,0 0 0,1 0 0,2 0 0,0 0 0,1 0 0,-1 0 0,1 0 0,0 0 0,-1-1 0,-1-1 0,0 0 0,-2-1 0,0-1 0,0 2 0,0 0 0,-1 2 0,1 0 0,0 0 0,0 0 0,0 0 0,0 0 0,1 0 0,2 0 1,0 0-1,1 0 0,0 0 1,-1 0-1,1 0 1,0 0-1,0 0 0,-1 0 1,1 0-1,0 0 0,1 0 1,2 0-1,0 0 0,0 0 1,-1 0-1,-1 0 1,0 0 0,-2 0 0,-1 0 1,0 0-1,-2 0 1,0 0 0,2 0-1,0 0 0,1 0 0,0 0-1,-1 0 0,0 0 1,-2 0-1,0 0 0,2 0 0,0 0 0,2 0-1,-1 0 0,1 0 1,0 0 1,0 0 0,-1 0 1,1 2-1,0 0 0,0 2 0,-1-1-1,-1-1 0,-1 0 0,0-1 0,-1-1 0,-1 0 1,1 0 0,0 0 0,0 0 1,0 0-1,0 0 0,-1 0 0,2 0 0,0 0 2,1 0 2,2 0 1,-1 0 0,1 0-1,0 0-3,0 0-1,-1 0-1,1 0-1,0 0 0,0 0 0,-1 0 0,1 0 1,0 0-1,0 0 1,0 0 0,1 0 0,1 0 0,2 0 0,0 0 0,1 0 1,1 0 0,1 0 1,0-1-1,-3-1 1,-1 0-1,-2-1 1,-1-1-1,1 2 0,1 0 0,2 2 0,-1 0 0,1 0-1,0 0 0,-1 0 0,0 0 0,0 0 0,-2 0 0,-1 0-1,0 0 1,2 0 1,0 0-1,1 0 1,1 0-1,1 2 1,2 0-1,0 2 1,-1-1-1,-1-1 0,-3 0 0,-1-1 0,0-1 0,2 0 1,1 0-2,3 0 1,0 0 0,-1 0 0,-1 0 0,0 0 0,-2 0 0,-1 0 0,-1 0 0,-1 0 0,1 0 0,2 0 0,1 0 0,3 0 0,1 0 0,-1 0-1,1 0 1,-1 0-1,-1 0-1,-2 2 1,-4 0 1,-3 1-1,0 1 0,2-2 0,2 0-1,1-2-1,2 1 0,0 0 1,-1 2 0,1 0-1,0 0 1,-1 0 0,1-2 0,0 0 0,-1-1-1,1 0 0,0 0 0,-1 0-2,2 0 0,3 0-1,4 0-2,2 0-2,2 0-1,0 0-2,2 0-2,1 0-2,1 0-4,1 0-5,1 0-5,0 0-5,-2 0-1,-7 2 0,-7 0 1,-6 2 1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3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66025 11450 333,'49'20'167,"16"14"-1,16 14 1,15 16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38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64730 17900 452,'-7'23'154,"2"-1"-36,3-1-36,1-1-36,1-1-21,0-3-3,0-1-6,0-2-3,-1 0-4,0 5 0,-2 3 0,0 5-1,0 0-1,1 0-1,0-1-1,2 0-1,0-2-1,0 2 1,0 1-1,0 1 0,0 0-2,0-1-1,0-1-3,0-1-2,0-2-2,0-1-3,0-3-3,0-1-3,0-6-9,0-8-18,0-10-18,0-8-17,0-4-4,0 1 11,0 1 11,0 1 10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39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64868 17316 459,'22'-7'89,"-1"2"-18,-3 2-17,-1 2-19,-2 2-10,-1 4-4,-1 2-3,0 3-4,-2 2-2,-3 0 0,-1-1 0,-2 1 0,-2 1-1,0 0-2,-2 1-1,0 1-2,-1 1 0,0-1-2,0 1 1,0 0-1,-2 0-3,-2 1-3,-3 1-3,-3 1-4,-2-1-2,0-1-1,0-2 0,1-2-1,-2-3 0,0 1 0,-1-2 0,-1 0 0,0-2 2,3 1 4,1 0 3,2 0 5,4-2 4,8-2 4,6-4 5,8-2 4,3-2 1,1 0-2,0 0-4,3 0-2,-2 1-2,-2 0 0,-1 2 0,-2 0 0,-2 2 0,-1 0 0,-1 2-1,-1 0 0,-2 2-1,-2 2 0,-4 1 0,-2 3-1,-2 2 0,0 0 0,0 1-1,0 1 1,-2 2 0,-2 1-2,-4 3-1,-2 1-1,-2 2 0,-1 1-1,-1 1 1,-1 1 0,-2-1-1,0 0-2,-1-1-2,-1 0-2,0-3-1,-1-2-1,1-1-2,-1-2 0,1-3-3,3-3-2,1-3-3,3-2-3,2-4-12,6-4-19,4-4-20,6-4-21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49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24400 58600 469,'96'3'12,"-5"6"22,-7 7 23,-5 6 24,-6 4 4,-3 4-13,-3 3-12,-2 3-14,-6-1-10,-6-2-11,-6-3-9,-6-3-10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0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66550 17400 434,'7'37'163,"-1"-4"-39,0-3-39,-2-5-37,0 0-22,-2 1-3,0 2-5,-2 3-4,0 0-4,-2 2 0,0 1-2,-2 1-2,0-1-2,1-2 0,-1-1-3,0-3-1,0-2-1,2-3-2,0-3-2,2-3 0,3-3-1,6-2 1,5-4 1,7-3 2,2-2 1,1-4 1,-1-2 2,1-3 1,-1-2 1,1 2 1,-1 1 0,1 0 1,0 2 0,1 0 0,1 2 0,1 0-1,-2 2-1,-2 0-2,-3 2-4,-2 0-2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5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45681 10047 495,'-13'-2'6,"3"0"9,4-3 11,4-2 10,3-1 2,4 0-4,2 1-6,3-1-4,3 0-4,2 2-3,1 1-1,3 0-3,2 1-2,5-2 0,3 0-2,5-1-2,-1-1-1,-2 2-3,-3 1-2,-3 0-4,-3 1 0,-1 1 0,-3-2 1,-1 2 1,-2-1-7,-1 0-16,-1 0-15,0 0-15,-5-2-4,-8-2 6,-8-3 6,-8-3 7,-3-2 6,1 1 8,1-1 7,1 0 7,1 2 5,2 1 1,3 2 3,1 2 2,0 2 2,0-1 4,-1 0 3,-1 0 3,0 0 4,2 1 1,2-1 4,2 0 1,1 2 8,-2 6 13,0 4 12,-1 6 12,0 3 1,2 3-12,2 3-13,2 3-11,1 2-7,0-1-5,0 1-2,0-1-4,1 1-2,0 3-3,2 1-1,0 2-3,2 3-1,2 1-3,2 2-1,1 2-2,1 1-1,0 0-1,-2 0 0,0 1 0,-2-4-1,-1-2-4,-1-5-2,0-3-2,-1-4-3,0-1-2,0-3-1,0-1-2,-1-2 0,-1-1 1,0-1 2,-1 0 1,-3-3 0,-2-1 0,-4-2 0,-2-2-1,-2-2 0,-2-1 2,0 0 0,-1-1 2,-1-1 1,-1 0 2,-1 0 2,-1 0 1,0-1 2,1-1-1,0 0 0,3-1 0,0-1 3,2 2 9,2 0 7,3 2 8,1-2 6,4-4 6,2-4 5,4-3 6,2-4-2,3-2-9,3-1-9,4-2-9,1-3-6,1 0-6,1 0-3,1-2-6,1 0-7,-1 1-8,1 1-10,-1 1-9,0 1-4,-1 1 0,0 1 1,-2 1 1,-2 1 2,-1 1 5,-2 1 5,-2 1 5,-2 2 4,-1 2 5,0 4 4,-2 3 4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5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46933 9906 568,'0'-29'-12,"0"7"11,0 5 9,0 7 10,0 0 6,0-2 3,0-3 2,0-3 2,1-1 0,2 3-3,2 1-2,1 2-2,3 6-3,0 7-4,1 7-4,2 9-4,-2 4-2,-3 3-2,-3 1-2,-2 3 0,-2-1-1,0 0 1,0-1 2,0-1 2,0-2-1,0-3-1,0-3-2,0-2-1,0-5-4,0-7-8,0-4-7,0-7-7,0-6-3,0-4-1,0-4 0,0-6 0,1-2 1,2-1 1,2 1 1,2 0 2,-1 2 4,-1 5 7,-2 5 7,-2 5 8,0 4 9,0 6 10,2 4 11,0 6 11,1 3 3,0 3-4,0 4-4,0 2-4,0 0-5,2-1-4,0-3-4,1-1-5,3-2-5,4-2-9,3-3-6,5-1-9,0-2-3,-3-2 0,-3-2 2,-3-2-1,-1-2 0,2-3-3,0-4-2,1-2-3,-3 3-7,-6 9-13,-8 8-13,-6 9-12,-5 6 1,-2 1 13,-1 2 15,-3 3 14,0 0 9,-1-1 3,0-1 4,1-1 3,-1-1 2,-1 1 0,-1-1 2,-1 0 0,1-1 4,5-3 8,3-3 8,4-2 8,3-4 4,1-1-2,0-2 1,2-2-2,4-4 0,8-6 0,7-6 0,9-5 0,2-4-1,-1 1-3,-3-1-4,-1 1-1,-2 0-4,1 2-2,-1 3-2,1 1-2,-2 3-2,-1 2-1,-2 4-1,-2 3 0,-2 2-1,-1 3 3,-1 4 0,0 2 2,-3 3 0,-3 3 1,-2 3 0,-4 3 0,-2 3 0,-1 1-2,-3 3-1,-2 1-1,-2 2-1,-1 0-3,-3 2-2,-1 1-1,-3-2-3,0-2-3,-1-3-2,0-3-2,-2-4-3,3-3-5,0-4-4,1-4-4,1-4-4,2-3-6,2-2-4,3-4-6,1-2 1,2-1 5,2-3 6,3-2 4,0-1 5,0 1 3,0-1 3,0 0 3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6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46750 11250 498,'16'1'98,"1"4"-16,1 2-15,1 3-17,2 3-10,1 0-5,3 1-6,1 1-5,3 1-5,3 1-1,3 2-1,3 0-2,2 0-8,2 1-10,2-1-12,2 1-12,0-2-11,0-1-11,-2-2-9,0-3-11,-5-1-2,-7-2 9,-9-2 7,-7-2 8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6"/>
    </inkml:context>
    <inkml:brush xml:id="br0">
      <inkml:brushProperty name="width" value="0.04619" units="cm"/>
      <inkml:brushProperty name="height" value="0.04619" units="cm"/>
      <inkml:brushProperty name="color" value="#F2395B"/>
    </inkml:brush>
  </inkml:definitions>
  <inkml:trace contextRef="#ctx0" brushRef="#br0">49216 9883 476,'-7'-6'10,"2"4"19,2 4 20,2 4 20,1 3 3,0 3-14,0 3-12,0 4-14,0 0-7,2 1-1,0-1 0,2 1-1,0 1-3,0 5-3,-1 3-5,1 4-4,-1 1-3,0-1-5,-1-3-2,-2-2-5,0 0-3,0 1-2,0 1-2,0 1-3,0-2 0,2-6 2,0-4 2,2-4 2,-1-7-8,0-8-14,-2-8-17,0-8-15,-1-4-2,0-3 10,0-1 10,0-3 11,-1 1 7,0 1 3,-2 3 4,0 1 3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7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49200 9613 475,'2'-15'17,"4"2"6,3 2 8,5 3 8,1 1 2,-1 2-3,-1 2-3,0 2-2,-1 1-4,1 0-4,1 0-3,2 0-4,-2 1-3,-1 4 0,-3 2 0,-1 3-2,-1 3-3,-2 2-5,-1 1-5,0 3-5,-2 0-2,-2 1 2,-2 0 3,-2-1 2,-3 2-2,-2 1-5,-3 3-7,-3 1-5,-2 0-2,1-3 2,-1-3 3,0-3 2,2-2 3,1-2 1,2-3 4,2-1 1,3-3 4,2-4 2,4-4 2,3-4 4,2-1 1,5 1 0,4 0 2,3 2-1,3 0 2,1 0 0,1 0 0,1 0 1,-1 1 1,-3 0-2,-3 2 0,-2 0 0,-2 2-1,1 0 1,1 2 1,1 0-1,0 2 1,-3 0-1,-1 1 0,-2 2-1,-2 0-1,-2 1-2,-3 2-1,0 0-2,-2 1 0,0 3-2,0 2 0,0 1-1,-2 2 0,-4 1 0,-4 1-1,-4 1 1,-2 1 0,-1-1-1,-1 1 0,-1-1 0,0 0-1,-1-3 1,1-1-1,-1-2 1,2-2-3,3-1-5,3-1-5,3-1-5,2-5-11,4-12-15,2-10-16,4-11-16,0-3-2,2 5 9,-2 5 10,1 5 11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7"/>
    </inkml:context>
    <inkml:brush xml:id="br0">
      <inkml:brushProperty name="width" value="0.05872" units="cm"/>
      <inkml:brushProperty name="height" value="0.05872" units="cm"/>
      <inkml:brushProperty name="color" value="#F2395B"/>
    </inkml:brush>
  </inkml:definitions>
  <inkml:trace contextRef="#ctx0" brushRef="#br0">50894 9650 374,'-15'0'1,"2"0"1,3 0 2,1 0 1,1 1 10,2 2 19,1 2 18,0 2 19,2 1 6,0 1-9,2 2-6,1 0-8,-1 3-8,-1 5-6,0 5-8,-1 5-8,-1 1-5,2-2-7,0-1-5,2-3-6,0 0-5,2 1-2,0 1-3,2 1-2,0 0-1,0 1 0,-1-1 0,1 1 1,0-2-2,-2-2-5,0-1-4,-2-2-6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2:48"/>
    </inkml:context>
    <inkml:brush xml:id="br0">
      <inkml:brushProperty name="width" value="0.05612" units="cm"/>
      <inkml:brushProperty name="height" value="0.05612" units="cm"/>
      <inkml:brushProperty name="color" value="#F2395B"/>
    </inkml:brush>
  </inkml:definitions>
  <inkml:trace contextRef="#ctx0" brushRef="#br0">50327 9528 391,'-6'-7'7,"2"0"14,4 2 14,3 1 14,1 0 2,3 0-7,2 0-9,2 0-7,3-1-5,5 0 0,5-1 0,5-1 0,2 0 0,-2 2-3,0 2-1,-1 2-2,-1 1-2,-1 2 1,-1 0-1,-1 2 0,-2 0-1,-1 2-2,-3 0-1,-1 1-1,-2 2-2,-1 2 0,-1 2-1,0 1 0,-2 2-1,-1 1-1,0 2-1,-2 0-1,-1 1 0,-1 1-1,0 0 1,-2 3-1,-2 0-1,-6 4 0,-4 3-3,-5 3 0,-5 3-2,-5 6-4,-5 4-2,-5 6-4,-1-1-6,0-5-12,1-4-11,1-5-12,3-6-2,5-6 7,5-5 6,5-6 7,3-4 1,1-1-5,0-1-4,2 0-4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7:4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64650 12550 999,'-43'-2'-6,"17"-3"-12,15-3-12,16-2-12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2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11550 2900 497,'-52'-5'48,"47"-9"8,47-10 8,48-8 8,24-6-3,3 1-14,3-1-15,4 1-13,-4 2-8,-9 7-2,-10 6-1,-8 7-3,-11 4-7,-8 3-11,-10 3-14,-9 4-11,-16 8-14,-22 17-14,-22 15-14,-21 16-14,-17 5 1,-8-2 18,-10-3 16,-9-3 19,-7-6 10,-3-5 5,-3-7 5,-2-5 4,-1-4 5,3 0 1,3 0 3,4 0 2,4-2 3,6-3 6,7-3 5,6-2 5,7-3 3,10 1-1,10-1-1,9 1 0,4 1 1,1 3 4,-1 3 3,1 4 4,-1 4 0,1 6-2,-1 7-3,1 6-2,-1 7-2,1 10-1,-1 10-1,1 9 0,-1 9-3,1 9-2,-1 10-2,1 10-3,-1 5-2,1 4-4,-1 3-2,1 3-3,1 3-4,3 3-5,3 3-4,4 4-5,1-3-7,0-5-7,0-7-9,0-5-8,0-8-2,0-5 3,0-7 2,0-5 3,0-14 3,0-18 3,0-19 4,0-18 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0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26900 55250 505,'139'50'185,"-22"0"-44,-22 0-44,-21 0-44,-17 1-34,-8 4-28,-10 3-25,-9 3-26,-9-1-11,-5-2 4,-7-3 5,-5-3 4,-8-6 5,-5-5 7,-7-7 7,-5-5 7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11850 4400 550,'46'-68'24,"-5"17"3,-7 15 0,-5 16 2,3 7 2,17 1 5,15-1 2,16 1 5,2-1-2,-8 1-4,-10-1-6,-9 1-5,-10 7-5,-9 16-5,-10 15-4,-8 17-5,-8 8-4,-2 4-3,-3 3-3,-3 3-4,-9 6-3,-11 9-2,-14 10-2,-11 10-3,-11 2-1,-5-3 0,-7-3 0,-5-2 0,-3-8-2,4-8-2,3-10-3,3-9-1,1-9-3,1-5-2,-1-7-1,1-5-2,1-14 0,3-18 1,3-19 2,4-18 0,5-9 4,10 4 5,10 3 6,9 3 5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3"/>
    </inkml:context>
    <inkml:brush xml:id="br0">
      <inkml:brushProperty name="width" value="0.0415" units="cm"/>
      <inkml:brushProperty name="height" value="0.0415" units="cm"/>
    </inkml:brush>
  </inkml:definitions>
  <inkml:trace contextRef="#ctx0" brushRef="#br0">11400 5050 530,'6'-90'5,"13"23"12,12 22 11,13 22 11,7 12 5,4 3-1,3 3-1,3 4-2,4 5-2,7 10-4,6 10-5,7 9-4,-1 4-3,-6 1-2,-6-1-1,-6 1-3,-6 2-8,-2 7-13,-3 6-15,-3 7-13,-2-1-12,0-6-10,0-6-8,0-6-9,-4-9 1,-5-8 12,-7-10 11,-5-9 12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3"/>
    </inkml:context>
    <inkml:brush xml:id="br0">
      <inkml:brushProperty name="width" value="0.02944" units="cm"/>
      <inkml:brushProperty name="height" value="0.02944" units="cm"/>
    </inkml:brush>
  </inkml:definitions>
  <inkml:trace contextRef="#ctx0" brushRef="#br0">14100 2200 747,'4'-58'94,"10"34"-24,10 35-22,9 35-25,-5 29-13,-19 25-4,-18 25-5,-19 25-3,-8 3-8,3-19-9,3-18-11,4-19-9,1-16-6,0-12-1,0-13-1,0-12-1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3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13500 3950 622,'-43'18'2,"17"-11"5,15-14 4,16-11 5,16-12 2,20-9 3,18-10 3,20-8 2,11-6-1,7 1-4,6-1-3,7 1-4,-1 4-3,-6 9-1,-6 10-1,-6 10-1,-12 7 0,-15 6 0,-15 7 2,-16 6 0,-10 7-2,-3 10-3,-3 10-4,-2 9-3,-9 9-2,-12 9 2,-13 10 1,-12 10 3,-12 8 0,-8 10 3,-10 10 1,-9 9 1,-9 6 2,-5 3-2,-7 3 1,-5 4-2,-3 4 1,4 6 0,3 7 1,3 6 1,1 3-2,1 0-3,-1 0-2,1 0-4,1-2-4,3-3-5,3-3-4,4-2-4,5-12-2,10-19 1,10-18 2,9-19 1,6-16-4,3-12-9,3-13-10,4-12-9,2-10-1,4-6 5,3-6 6,3-6 5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4"/>
    </inkml:context>
    <inkml:brush xml:id="br0">
      <inkml:brushProperty name="width" value="0.03714" units="cm"/>
      <inkml:brushProperty name="height" value="0.03714" units="cm"/>
    </inkml:brush>
  </inkml:definitions>
  <inkml:trace contextRef="#ctx0" brushRef="#br0">13600 4600 592,'25'-36'56,"0"28"4,0 28 3,0 29 3,-2 10-6,-3-6-13,-3-6-15,-2-6-13,-1-6-15,3-2-15,3-3-16,4-3-16,4-6-7,6-5 0,7-7 0,6-5 1,4-11 1,4-11 4,3-14 4,3-11 4,-2-6 5,-6 4 7,-6 3 7,-6 3 7,-7 4 4,-6 7 3,-6 6 3,-6 7 2,-7 5 12,-6 7 21,-6 6 22,-6 7 20,-4 5 5,1 7-13,-1 6-13,1 7-12,2 2-17,7 1-20,6-1-20,7 1-19,8-4-10,14-6 0,11-6 0,14-6 1,7-9 1,3-8 1,3-10 1,4-9 2,-3-5 3,-5 0 8,-7 0 6,-5 0 6,-9 1 7,-9 4 3,-10 3 5,-8 3 4,-9 4 9,-6 7 12,-6 6 14,-6 7 12,-10 7 2,-12 9-8,-13 10-9,-12 10-7,-10 7-8,-6 6-5,-6 7-5,-6 6-5,-6 3-5,-2 0-4,-3 0-2,-3 0-5,1-4-1,6-5 1,7-7 1,6-5 0,4-8 2,4-5 3,3-7 2,3-5 2,23-8 7,44-5 10,44-7 11,44-5 11,23-9-1,3-9-9,3-10-12,4-8-9,5-3-12,10 7-11,10 6-13,9 7-12,-8 4-5,-25 3 3,-25 3 3,-25 4 2,-16-1-1,-6-3-4,-6-3-3,-6-2-5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4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16250 3300 461,'-10'-29'49,"32"-5"4,31-7 4,32-5 4,15-1-5,0 6-12,0 7-12,0 6-13,-2 6-11,-3 6-10,-3 7-10,-2 6-9,-9 4-4,-12 4 5,-13 3 3,-12 3 3,-13 4-3,-12 7-13,-13 6-12,-12 7-12,-10 2-2,-6 1 10,-6-1 9,-6 1 9,-6-4 7,-2-6 5,-3-6 4,-3-6 5,1-6 5,6-2 6,7-3 6,6-3 5,3-1 6,0 4 6,0 3 5,0 3 6,3 6 3,6 9 2,7 10 1,6 10 1,1 5 0,-3 4-5,-3 3-3,-2 3-4,-1 4-4,3 7-3,3 6-2,4 7-4,-1 2-3,-3 1-1,-3-1-3,-2 1-2,-1-3-4,3-2-6,3-3-7,4-3-6,1-2-8,0 0-9,0 0-10,0 0-10,0-5-3,0-9 1,0-10 3,0-8 1,-2-8 2,-3-2 1,-3-3 1,-2-3 1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4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16000 5500 563,'-99'20'87,"54"-9"-6,53-10-9,53-8-7,32-8-11,14-2-14,11-3-14,14-3-15,3-1-11,-2 4-10,-3 3-10,-3 3-9,2 3-7,10 3-5,10 3-5,9 4-4,-12 1-1,-30 0 0,-32 0 2,-30 0 1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5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19150 4550 630,'68'3'166,"-11"6"-49,-14 7-49,-11 6-50,-9 4-26,-3 4-5,-3 3-5,-2 3-4,-5-1-5,-2-2-4,-3-3-3,-3-3-5,-6-2-3,-5 0-2,-7 0-2,-5 0-3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5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19050 5250 565,'-38'23'121,"26"-3"-23,24-3-25,26-2-25,12-1-14,0 3-7,0 3-7,0 4-6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09"/>
    </inkml:context>
    <inkml:brush xml:id="br0">
      <inkml:brushProperty name="width" value="0.03719" units="cm"/>
      <inkml:brushProperty name="height" value="0.03719" units="cm"/>
    </inkml:brush>
  </inkml:definitions>
  <inkml:trace contextRef="#ctx0" brushRef="#br0">28300 3350 591,'-44'-41'56,"13"19"-8,12 19-9,13 19-9,6 13-4,0 10-1,0 10-1,0 9 0,0 2-2,0-2-1,0-3-3,0-3-2,-2 1-3,-3 6-2,-3 7-2,-2 6-2,-3 6-2,1 6 0,-1 7-1,1 6-1,-3 1-1,-2-3-2,-3-3-1,-3-2-3,-1-1-3,4 3-4,3 3-4,3 4-4,3-4-4,3-9-2,3-10-2,4-8-2,1-11-3,0-8-1,0-10-1,0-9-2,3-12 0,6-11-1,7-14 1,6-11-1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0"/>
    </inkml:context>
    <inkml:brush xml:id="br0">
      <inkml:brushProperty name="width" value="0.05487" units="cm"/>
      <inkml:brushProperty name="height" value="0.05487" units="cm"/>
      <inkml:brushProperty name="color" value="#F2395B"/>
    </inkml:brush>
  </inkml:definitions>
  <inkml:trace contextRef="#ctx0" brushRef="#br0">26500 56250 400,'-27'-21'37,"-3"10"3,-3 10 4,-2 9 4,-5 15-3,-2 22-10,-3 22-10,-3 23-9,-6 11-6,-5 4 0,-7 3-2,-5 3 0,-3 1-2,4 1-1,3-1-1,3 1-1,7-7-3,14-12-3,11-13-3,14-12-4,13-13-2,16-12-1,15-13 0,17-12-1,22-19-2,32-25-4,31-25-4,32-25-3,16-13-1,4 1 4,3-1 4,3 1 4,-7 4 4,-15 9 8,-15 10 5,-16 10 7,-19 8 4,-22 10-2,-22 10-1,-21 9-1,-26 13 4,-28 20 8,-28 18 9,-27 20 8,-23 14-1,-16 14-12,-15 11-11,-15 14-12,-6 2-8,7-6-4,6-6-3,7-6-4,-1-4 0,-6 1 7,-6-1 6,-6 1 6,5-7 5,20-12 7,18-13 5,20-12 5,13-9 4,9-2-1,10-3 1,10-3 1,16-6-3,26-5-3,24-7-3,26-5-3,26-8-5,28-5-4,28-7-6,29-5-4,10-8-3,-6-5-3,-6-7-1,-6-5-3,-10-1-1,-12 6-4,-13 7-1,-12 6-3,-16 4-3,-19 4 0,-18 3-2,-19 3-1,-22-1-2,-25-2-1,-25-3-1,-25-3-2,-13-6 2,1-5 7,-1-7 7,1-5 5,2-4 4,7 0 1,6 0 1,7 0 0,8 15 15,14 32 29,11 31 30,14 32 28,8 18 5,7 6-20,6 7-19,7 6-20,-1 4-13,-6 4-5,-6 3-4,-6 3-6,-4-1-9,1-2-10,-1-3-10,1-3-12,-7-7-7,-12-9-4,-13-10-3,-12-8-4,-9-11 0,-2-8 4,-3-10 4,-3-9 2,-7-9 6,-9-5 4,-10-7 6,-8-5 5,-3-11 3,7-11 1,6-14 0,7-11 2,7-9 6,9-3 10,10-3 12,10-2 11,11-3 4,17 1-5,15-1-3,16 1-4,15 1 0,16 3 1,15 3 4,17 4 1,8 1-3,4 0-9,3 0-10,3 0-10,6-2-6,9-3-6,10-3-4,10-2-4,0-1-2,-5 3 3,-7 3 2,-5 4 2,-15 4-3,-22 6-12,-22 7-10,-21 6-11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0"/>
    </inkml:context>
    <inkml:brush xml:id="br0">
      <inkml:brushProperty name="width" value="0.03522" units="cm"/>
      <inkml:brushProperty name="height" value="0.03522" units="cm"/>
    </inkml:brush>
  </inkml:definitions>
  <inkml:trace contextRef="#ctx0" brushRef="#br0">28450 3200 624,'23'-68'1,"-3"17"2,-3 15 1,-2 16 2,0 7 6,7 1 8,6-1 8,7 1 9,4 1 2,3 3-4,3 3-4,4 4-6,-3 4-3,-5 6-4,-7 7-5,-5 6-4,-6 3-2,-3 0-3,-3 0-1,-2 0-2,-6 9-3,-6 19-3,-6 19-4,-6 19-3,-9 7-2,-8-3-2,-10-3 0,-9-2-2,-7-8 0,-3-8 0,-3-10 0,-2-9 0,0-9 1,7-5 4,6-7 2,7-5 2,4-8 4,3-5 2,3-7 4,4-5 2,10-4 5,19 0 5,19 0 6,19 0 5,13 0 2,10 0-2,10 0-1,9 0-2,-1 1-2,-8 4-3,-10 3-1,-9 3-2,-4 4-2,4 7-2,3 6-1,3 7-1,-7 2-1,-15 1-2,-15-1 0,-16 1-1,-12 2-2,-5 7 0,-7 6 0,-5 7-2,-8 2 0,-5 1 0,-7-1-1,-5 1 0,-4-3 0,0-2 0,0-3 1,0-3 1,0-6 0,0-5 1,0-7 0,0-5-1,1-6 0,4-3-5,3-3-4,3-2-4,7-8-10,14-8-17,11-10-17,14-9-17,7-5-2,3 0 15,3 0 13,4 0 15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0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30200 3150 518,'23'-35'11,"-3"32"23,-3 31 23,-2 32 23,-5 18 3,-2 6-16,-3 7-16,-3 6-16,-6 3-11,-5 0-5,-7 0-7,-5 0-5,-4-2-5,0-3-5,0-3-3,0-2-4,0-5-3,0-2 0,0-3-1,0-3 0,0-7 0,0-9 2,0-10 2,0-8 1,15-6 4,32 1 2,31-1 3,32 1 3,15-6 2,0-8-2,0-10 0,0-9-1,-2-7-1,-3-3-4,-3-3-3,-2-2-3,-6-1-3,-6 3-5,-6 3-5,-6 4-4,-7 1-5,-6 0-5,-6 0-5,-6 0-4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1"/>
    </inkml:context>
    <inkml:brush xml:id="br0">
      <inkml:brushProperty name="width" value="0.03435" units="cm"/>
      <inkml:brushProperty name="height" value="0.03435" units="cm"/>
    </inkml:brush>
  </inkml:definitions>
  <inkml:trace contextRef="#ctx0" brushRef="#br0">31100 4250 640,'-24'-24'6,"4"4"13,3 3 12,3 3 13,9 3 4,16 3-5,15 3-5,17 4-4,11-1-6,10-3-5,10-3-5,9-2-5,4-1-5,1 3-3,-1 3-4,1 4-3,-4-1-4,-6-3-5,-6-3-5,-6-2-4,-6-1-5,-2 3-5,-3 3-5,-3 4-5,-6-1-4,-5-3-1,-7-3-1,-5-2-2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1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31950 3250 525,'-68'-41'34,"17"19"12,15 19 10,16 19 12,9 16-1,3 17-12,3 15-11,4 16-13,1 12-8,0 9-3,0 10-5,0 10-5,0 8-5,0 10-7,0 10-8,0 9-7,0 4-9,0 1-10,0-1-10,0 1-9,0-17-1,0-30 8,0-32 7,0-30 9,1-17 2,4 1-1,3-1-1,3 1-3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1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34900 3300 541,'-19'-22'5,"13"6"10,12 7 11,13 6 9,12 4 6,13 4 2,12 3 2,13 3 1,4 4-2,-3 7-8,-3 6-8,-2 7-8,-8 0-4,-8-2-1,-10-3-1,-9-3 1,-9-1-5,-5 4-6,-7 3-5,-5 3-8,-9 4-3,-9 7-4,-10 6-2,-8 7-4,-12 4-1,-12 3-2,-13 3-2,-12 4-2,-10-3 0,-6-5 3,-6-7 1,-6-5 1,2-9 3,14-9 2,11-10 3,14-8 1,7-6 7,3 1 9,3-1 9,4 1 10,7 1 7,13 3 6,12 3 4,13 4 6,15-3 0,19-5-5,19-7-6,19-5-5,15-6-7,13-3-7,12-3-7,13-2-7,6-5-8,0-2-7,0-3-7,0-3-7,-4-1-5,-5 4-2,-7 3-4,-5 3-3,-9 3 1,-9 3 5,-10 3 4,-8 4 4,-11-1 3,-8-3 0,-10-3-1,-9-2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2"/>
    </inkml:context>
    <inkml:brush xml:id="br0">
      <inkml:brushProperty name="width" value="0.04706" units="cm"/>
      <inkml:brushProperty name="height" value="0.04706" units="cm"/>
    </inkml:brush>
  </inkml:definitions>
  <inkml:trace contextRef="#ctx0" brushRef="#br0">36550 3250 467,'-41'-80'42,"19"41"12,19 40 12,19 42 11,5 21-2,-5 3-13,-7 3-16,-5 4-14,-4 2-9,0 4-3,0 3-4,0 3-3,-2 3-7,-3 3-9,-3 3-9,-2 4-10,-5-4-8,-2-9-6,-3-10-6,-3-8-6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2"/>
    </inkml:context>
    <inkml:brush xml:id="br0">
      <inkml:brushProperty name="width" value="0.03297" units="cm"/>
      <inkml:brushProperty name="height" value="0.03297" units="cm"/>
    </inkml:brush>
  </inkml:definitions>
  <inkml:trace contextRef="#ctx0" brushRef="#br0">36450 4150 667,'3'-69'1,"6"13"4,7 12 3,6 13 3,4 6 4,4 0 6,3 0 4,3 0 6,4 1 2,7 4 1,6 3 1,7 3 0,0 1-4,-2 1-8,-3-1-7,-3 1-8,-4 1-7,-3 3-8,-3 3-6,-2 4-7,-5 2-10,-2 4-10,-3 3-12,-3 3-11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2"/>
    </inkml:context>
    <inkml:brush xml:id="br0">
      <inkml:brushProperty name="width" value="0.05576" units="cm"/>
      <inkml:brushProperty name="height" value="0.05576" units="cm"/>
    </inkml:brush>
  </inkml:definitions>
  <inkml:trace contextRef="#ctx0" brushRef="#br0">37450 2750 394,'0'-71'1,"0"10"6,0 10 7,0 9 6,0 12 11,0 16 17,0 15 15,0 17 17,0 16 1,0 19-15,0 19-15,0 19-14,0 13-10,0 10-5,0 10-5,0 9-4,-2 9-3,-3 9-2,-3 10-3,-2 10-1,-3 4-6,1 0-14,-1 0-11,1 0-12,-1 3-8,1 6-3,-1 7-3,1 6-3,1-4 1,3-11 6,3-14 5,4-11 5,1-23 6,0-31 7,0-31 5,0-31 7,-2-16 1,-3 0-2,-3 0-3,-2 0-2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2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37800 4450 596,'46'-90'28,"-5"23"5,-7 22 5,-5 22 6,-1 12 0,6 3-2,7 3-2,6 4-3,1 2-4,-3 4-7,-3 3-7,-2 3-7,-9 6-6,-12 9-4,-13 10-6,-12 10-5,-9 2-4,-2-3-3,-3-3-3,-3-2-3,-1-5-1,4-2 3,3-3 2,3-3 4,4-2-1,7 0-1,6 0-1,7 0-2,13-4-4,22-5-4,22-7-5,23-5-5,0-6 1,-18-3 5,-19-3 7,-18-2 7,-10-5 2,0-2 1,0-3 0,0-3 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3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40250 3350 608,'76'0'116,"4"0"-27,3 0-26,3 0-27,6-2-15,9-3 0,10-3-3,10-2-1,2-3-7,-3 1-12,-3-1-13,-2 1-13,-5-1-9,-2 1-7,-3-1-6,-3 1-7,-12-1 0,-18 1 6,-19-1 5,-18 1 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1"/>
    </inkml:context>
    <inkml:brush xml:id="br0">
      <inkml:brushProperty name="width" value="0.05122" units="cm"/>
      <inkml:brushProperty name="height" value="0.05122" units="cm"/>
      <inkml:brushProperty name="color" value="#F2395B"/>
    </inkml:brush>
  </inkml:definitions>
  <inkml:trace contextRef="#ctx0" brushRef="#br0">29150 57050 429,'-65'-8'106,"23"34"-8,22 35-10,22 35-8,10 16-12,1 1-15,-1-1-15,1 1-14,-3-4-13,-2-6-7,-3-6-7,-3-6-9,-4-10-10,-3-12-14,-3-13-13,-2-12-13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3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42000 2550 584,'-19'21'9,"13"-5"18,12-7 18,13-5 17,13-1 4,17 6-12,15 7-11,16 6-12,9 1-8,3-3-3,3-3-4,4-2-3,-1-1-6,-3 3-10,-3 3-8,-2 4-8,-8 2-10,-8 4-10,-10 3-9,-9 3-10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3"/>
    </inkml:context>
    <inkml:brush xml:id="br0">
      <inkml:brushProperty name="width" value="0.03674" units="cm"/>
      <inkml:brushProperty name="height" value="0.03674" units="cm"/>
    </inkml:brush>
  </inkml:definitions>
  <inkml:trace contextRef="#ctx0" brushRef="#br0">41150 4000 598,'-102'21'64,"47"-5"-2,47-7-2,48-5 0,31-4-7,20 0-11,18 0-11,20 0-11,10-2-10,3-3-11,3-3-9,4-2-11,-3-1-5,-5 3-1,-7 3-1,-5 4 0,-15 4-7,-22 6-9,-22 7-10,-21 6-11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3"/>
    </inkml:context>
    <inkml:brush xml:id="br0">
      <inkml:brushProperty name="width" value="0.03069" units="cm"/>
      <inkml:brushProperty name="height" value="0.03069" units="cm"/>
    </inkml:brush>
  </inkml:definitions>
  <inkml:trace contextRef="#ctx0" brushRef="#br0">41000 4400 716,'143'70'147,"-11"-9"-53,-14-10-51,-11-8-53,-15-9-31,-16-6-9,-15-6-10,-15-6-11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4"/>
    </inkml:context>
    <inkml:brush xml:id="br0">
      <inkml:brushProperty name="width" value="0.05014" units="cm"/>
      <inkml:brushProperty name="height" value="0.05014" units="cm"/>
    </inkml:brush>
  </inkml:definitions>
  <inkml:trace contextRef="#ctx0" brushRef="#br0">46350 2550 438,'0'54'174,"0"10"-39,0 10-39,0 9-37,0 13-24,0 20-8,0 18-7,0 20-9,-4 3-7,-5-8-6,-7-10-6,-5-9-8,-3-10-1,4-9 0,3-10 2,3-8 1,1-12-3,1-12-11,-1-13-9,1-12-10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4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46450 2600 526,'46'-68'5,"-5"17"11,-7 15 10,-5 16 11,-1 7 6,6 1-1,7-1 1,6 1 0,4 1-2,4 3-3,3 3-5,3 4-3,-5 5-5,-12 10-5,-13 10-5,-12 9-7,-10 6-3,-6 3-2,-6 3-2,-6 4-3,-12 7-4,-15 13-5,-15 12-5,-16 13-6,-4-1-4,10-11-3,10-14-3,9-11-3,7-11 1,7-5 5,6-7 5,7-5 5,8-6 5,14-3 4,11-3 3,14-2 5,10-1 4,9 3 5,10 3 4,10 4 6,0-1 2,-5-3 1,-7-3 2,-5-2 0,-8-1 0,-5 3-1,-7 3-2,-5 4-2,-14 8-1,-18 17 0,-19 15-3,-18 16 0,-10 2-2,0-8-3,0-10-3,0-9-3,-5-4-5,-9 4-9,-10 3-9,-8 3-8,0-4-4,14-8 0,11-10 0,14-9 2,7-10-5,3-9-6,3-10-9,4-8-7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5"/>
    </inkml:context>
    <inkml:brush xml:id="br0">
      <inkml:brushProperty name="width" value="0.05757" units="cm"/>
      <inkml:brushProperty name="height" value="0.05757" units="cm"/>
    </inkml:brush>
  </inkml:definitions>
  <inkml:trace contextRef="#ctx0" brushRef="#br0">48700 2750 382,'-24'56'197,"4"13"-45,3 12-48,3 13-45,1 7-27,1 4-6,-1 3-6,1 3-6,-1-1-6,1-2-3,-1-3-5,1-3-3,1-6-5,3-5-3,3-7-4,4-5-4,1-6-10,0-3-18,0-3-18,0-2-18,0-17-3,0-28 10,0-28 11,0-27 10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15"/>
    </inkml:context>
    <inkml:brush xml:id="br0">
      <inkml:brushProperty name="width" value="0.05372" units="cm"/>
      <inkml:brushProperty name="height" value="0.05372" units="cm"/>
    </inkml:brush>
  </inkml:definitions>
  <inkml:trace contextRef="#ctx0" brushRef="#br0">48650 2500 409,'6'-68'82,"13"17"-16,12 15-14,13 16-16,12 9-7,13 3-3,12 3-2,13 4-2,6 4-1,0 6-1,0 7 0,0 6-1,-2 6-2,-3 6-1,-3 7-1,-2 6-3,-6 6 1,-6 6 0,-6 7 3,-6 6 1,-10 4-1,-12 4-2,-13 3-3,-12 3-2,-12 3-5,-8 3-5,-10 3-8,-9 4-5,-20 2-4,-27 4 0,-28 3 0,-28 3 1,-12-5 0,7-12 4,6-13 2,7-12 2,-21 1-5,-47 16-13,-47 15-14,-46 17-13,2-6-7,54-24 1,53-26 2,53-24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20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18500 10450 525,'-22'-54'45,"6"45"4,7 43 3,6 45 5,1 24-3,-3 6-7,-3 7-8,-2 6-7,-1-1-6,3-5-4,3-7-3,4-5-4,-1 3-5,-3 17-4,-3 15-4,-2 16-6,-3 10-4,1 7-2,-1 6-4,1 7-2,1 2-4,3 1-2,3-1-3,4 1-4,-1 1-1,-3 3 0,-3 3-1,-2 4 0,-1-10 1,3-22 1,3-22 2,4-21 2,4-23 0,6-21-1,7-22 0,6-22-1,3-15 2,0-5 3,0-7 4,0-5 4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21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19550 12100 571,'25'-29'3,"0"-5"7,0-7 6,0-5 7,-8 11 6,-16 32 2,-15 31 5,-15 32 3,-12 11-1,-6-5-7,-6-7-7,-6-5-6,-6-1-5,-2 6 0,-3 7-3,-3 6 0,-1-1-3,4-5-4,3-7-3,3-5-4,4-6-2,7-3 0,6-3-1,7-2 0,4-6 0,3-6 3,3-6 1,4-6 4,10-1 1,19 7 2,19 6 1,19 7 1,12-1 3,6-6 1,7-6 2,6-6 2,3-4 1,0 1-3,0-1-3,0 1-1,0 1-2,0 3-2,0 3-2,0 4-3,-4 1-3,-5 0-6,-7 0-7,-5 0-6,-6 1-7,-3 4-8,-3 3-9,-2 3-8,-5-2-2,-2-6 3,-3-6 4,-3-6 3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21"/>
    </inkml:context>
    <inkml:brush xml:id="br0">
      <inkml:brushProperty name="width" value="0.04932" units="cm"/>
      <inkml:brushProperty name="height" value="0.04932" units="cm"/>
    </inkml:brush>
  </inkml:definitions>
  <inkml:trace contextRef="#ctx0" brushRef="#br0">20850 12700 446,'-44'-16'42,"13"19"15,12 19 16,13 19 14,6 12 0,0 6-19,0 7-18,0 6-18,0 7-11,0 10-5,0 10-5,0 9-4,0 13-4,0 20-5,0 18-4,0 20-4,0 13-2,0 9 1,0 10 0,0 10 1,-2-1-1,-3-9-3,-3-10-4,-2-8-3,-1-12-7,3-12-11,3-13-11,4-12-11,1-19-2,0-25 5,0-25 5,0-25 5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1"/>
    </inkml:context>
    <inkml:brush xml:id="br0">
      <inkml:brushProperty name="width" value="0.06736" units="cm"/>
      <inkml:brushProperty name="height" value="0.06736" units="cm"/>
      <inkml:brushProperty name="color" value="#F2395B"/>
    </inkml:brush>
  </inkml:definitions>
  <inkml:trace contextRef="#ctx0" brushRef="#br0">29600 55150 326,'0'-50'4,"0"0"6,0 0 8,0 0 7,4 18 11,10 39 15,10 36 15,9 39 16,2 32 0,-2 28-12,-3 28-13,-3 29-13,-6 22-8,-5 20-6,-7 18-6,-5 20-5,-4 14-6,0 14-7,0 11-6,0 14-6,0 2-2,0-6 3,0-6 3,0-6 2,1-6-6,4-2-16,3-3-17,3-3-17,1-7-8,1-9-1,-1-10-1,1-8-1,-4-29 3,-6-47 6,-6-47 6,-6-46 7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21"/>
    </inkml:context>
    <inkml:brush xml:id="br0">
      <inkml:brushProperty name="width" value="0.03246" units="cm"/>
      <inkml:brushProperty name="height" value="0.03246" units="cm"/>
    </inkml:brush>
  </inkml:definitions>
  <inkml:trace contextRef="#ctx0" brushRef="#br0">20850 12500 677,'-16'-24'3,"19"4"6,19 3 5,19 3 6,12 4 3,6 7 0,7 6 0,6 7-1,-1 4 1,-5 3-1,-7 3-1,-5 4 1,-6 2-2,-3 4-2,-3 3-1,-2 3-3,-8 1-2,-8 1-3,-10-1-4,-9 1-3,-12 7-2,-11 16-2,-14 15-1,-11 17-1,-15 8-5,-16 4-5,-15 3-6,-15 3-6,-7-1-7,3-2-9,3-3-8,4-3-9,8-12 2,17-18 10,15-19 11,16-18 11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22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23150 12500 537,'51'-2'124,"4"-3"-27,3-3-28,3-2-26,4-1-16,7 3-3,6 3-3,7 4-4,-1 1-3,-6 0-2,-6 0-4,-6 0-3,-2 0-4,3 0-3,3 0-5,4 0-4,-1 1-6,-3 4-9,-3 3-10,-2 3-8,-11 3-4,-15 3 0,-15 3 1,-16 4 1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23"/>
    </inkml:context>
    <inkml:brush xml:id="br0">
      <inkml:brushProperty name="width" value="0.03562" units="cm"/>
      <inkml:brushProperty name="height" value="0.03562" units="cm"/>
    </inkml:brush>
  </inkml:definitions>
  <inkml:trace contextRef="#ctx0" brushRef="#br0">23100 13700 617,'120'-68'123,"-9"17"-28,-10 15-28,-8 16-28,-4 9-17,3 3-4,3 3-6,4 4-6,-1 4-6,-3 6-10,-3 7-8,-2 6-10,-1 4-6,3 4-4,3 3-4,4 3-4,-9-2 1,-18-6 6,-19-6 8,-18-6 5,-9-4 3,4 1-1,3-1 0,3 1-2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23"/>
    </inkml:context>
    <inkml:brush xml:id="br0">
      <inkml:brushProperty name="width" value="0.04329" units="cm"/>
      <inkml:brushProperty name="height" value="0.04329" units="cm"/>
    </inkml:brush>
  </inkml:definitions>
  <inkml:trace contextRef="#ctx0" brushRef="#br0">26300 13400 508,'46'0'94,"-5"0"-21,-7 0-22,-5 0-21,2 0-10,13 0 0,12 0 1,13 0 0,7 0 0,4 0-2,3 0-1,3 0-3,1 0-1,1 0-2,-1 0-3,1 0-2,2 0 0,7 0 0,6 0 2,7 0 2,0 0-3,-2 0-4,-3 0-4,-3 0-5,-4 0-3,-3 0-1,-3 0 0,-2 0 0,-5 0 0,-2 0 2,-3 0 1,-3 0 1,-2 0 2,0 0 1,0 0 1,0 0 1,3-2 2,6-3 0,7-3 1,6-2 2,4-3-1,4 1 1,3-1-1,3 1 0,1-1-1,1 1 1,-1-1-1,1 1 0,-3 1 0,-2 3-1,-3 3-1,-3 4 0,-6 1-2,-5 0 0,-7 0-2,-5 0 0,-6 0-1,-3 0 0,-3 0 1,-2 0 0,0 1 0,7 4 1,6 3 0,7 3 1,2-1 0,1-2-1,-1-3 0,1-3 0,1-2 0,3 0-1,3 0 1,4 0-1,1 0-1,0 0-1,0 0-2,0 0-1,1 0-1,4 0 2,3 0 0,3 0 1,3-2 1,3-3-1,3-3-1,4-2 1,-1-1-1,-3 3 0,-3 3 1,-2 4 0,-1-1 1,3-3 0,3-3 0,4-2 2,-10-1-1,-22 3 1,-22 3-1,-21 4 0,-12 1 0,1 0 1,-1 0 1,1 0 0,2-2 0,7-3 0,6-3 0,7-2 0,11-1-1,20 3-3,18 3-2,20 4-3,10 1-1,3 0-1,3 0-2,4 0-1,-1 0 0,-3 0-2,-3 0 1,-2 0-2,-1 0 1,3 0 0,3 0 0,4 0 0,-1 0 0,-3 0 0,-3 0 0,-2 0 0,-15-2 1,-25-3 1,-25-3 3,-25-2 1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1"/>
    </inkml:context>
    <inkml:brush xml:id="br0">
      <inkml:brushProperty name="width" value="0.04742" units="cm"/>
      <inkml:brushProperty name="height" value="0.04742" units="cm"/>
    </inkml:brush>
  </inkml:definitions>
  <inkml:trace contextRef="#ctx0" brushRef="#br0">30250 8400 463,'92'-66'67,"-16"19"-15,-15 19-14,-15 19-16,-7 10-8,3 4-2,3 3-1,4 3-3,1-1 0,0-2 1,0-3 0,0-3 1,4 1 1,10 6 1,10 7 0,9 6 2,-2 6-1,-12 6-3,-13 7-1,-12 6-2,-9 4-3,-2 4-1,-3 3-3,-3 3-1,-7 3-1,-9 3 1,-10 3 0,-8 4 1,-9 5 0,-6 10-1,-6 10-1,-6 9-1,-9 1-2,-8-6 0,-10-6-2,-9-6-1,-5-6-2,0-2 0,0-3-3,0-3 0,3-6-2,6-5 0,7-7 0,6-5 0,4-11-1,4-11-1,3-14 1,3-11-1,1-9 0,1-3 0,-1-3 2,1-2-1,1-11 1,3-15 0,3-15 0,4-16 0,4-10 0,6-3 1,7-3 1,6-2 0,3 0 3,0 7 4,0 6 4,0 7 4,0 5 4,0 7 4,0 6 5,0 7 5,0 10 7,0 16 14,0 15 12,0 17 12,0 10 1,0 6-9,0 7-12,0 6-9,0 6-8,0 6-3,0 7-4,0 6-4,1 7-2,4 10-3,3 10-1,3 9-3,-1 13-3,-2 20-2,-3 18-5,-3 20-3,-6 16-5,-5 16-6,-7 15-8,-5 17-7,-1 0-6,6-11-6,7-14-5,6-11-6,4-15 0,4-16 3,3-15 3,3-15 5,1-23 4,1-28 5,-1-28 6,1-27 6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2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31500 11200 490,'-24'-24'4,"4"4"7,3 3 5,3 3 5,3 6 7,3 9 8,3 10 8,4 10 7,1 8 1,0 10-6,0 10-7,0 9-5,0 4-5,0 1-4,0-1-4,0 1-4,0 1-3,0 3-3,0 3-4,0 4-3,0 1-5,0 0-5,0 0-6,0 0-5,-2-4-4,-3-5-3,-3-7-4,-2-5-2,-3-6-2,1-3 2,-1-3 2,1-2 1,-1-11-3,1-15-6,-1-15-7,1-16-7,-1-8 0,1 0 9,-1 0 7,1 0 9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2"/>
    </inkml:context>
    <inkml:brush xml:id="br0">
      <inkml:brushProperty name="width" value="0.03548" units="cm"/>
      <inkml:brushProperty name="height" value="0.03548" units="cm"/>
    </inkml:brush>
  </inkml:definitions>
  <inkml:trace contextRef="#ctx0" brushRef="#br0">31500 11200 620,'25'-29'2,"0"-5"6,0-7 4,0-5 6,1-1 3,4 6 3,3 7 3,3 6 2,-1 6 1,-2 6-1,-3 7 0,-3 6 0,-4 6-2,-3 6-2,-3 7-3,-2 6-2,-6 10-5,-6 17-5,-6 15-7,-6 16-7,-9 7-4,-8 1-3,-10-1-4,-9 1-3,-4-7-2,4-12 2,3-13 2,3-12 0,4-9 1,7-2-1,6-3-3,7-3 0,8-9 2,14-11 6,11-14 6,14-11 7,5-6 4,1 4 1,-1 3 3,1 3 1,-3 6 1,-2 9 1,-3 10 1,-3 10 0,-9 8 0,-11 10-1,-14 10-1,-11 9-2,-11 6 1,-5 3 0,-7 3 0,-5 4 0,-3-4 0,4-9-3,3-10-3,3-8-2,3-9-4,3-6-5,3-6-5,4-6-5,5-10-7,10-12-8,10-13-10,9-12-7,4-7-4,1 1 2,-1-1 1,1 1 2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2"/>
    </inkml:context>
    <inkml:brush xml:id="br0">
      <inkml:brushProperty name="width" value="0.04314" units="cm"/>
      <inkml:brushProperty name="height" value="0.04314" units="cm"/>
    </inkml:brush>
  </inkml:definitions>
  <inkml:trace contextRef="#ctx0" brushRef="#br0">32300 11300 509,'23'-18'24,"-3"17"13,-3 15 11,-2 16 13,-3 9 1,1 3-9,-1 3-11,1 4-9,-3 2-7,-2 4-2,-3 3-4,-3 3-2,-2 1-4,0 1-2,0-1-3,0 1-3,0-1-4,0 1-6,0-1-6,0 1-4,-2-4-8,-3-6-6,-3-6-7,-2-6-7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3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32450 11200 480,'50'-90'60,"0"23"-10,0 22-9,0 22-10,1 12-5,4 3-2,3 3-1,3 4-1,-1 4-2,-2 6-2,-3 7-2,-3 6-2,-6 4 1,-5 4 1,-7 3 2,-5 3 3,-8 7-1,-5 14-2,-7 11-1,-5 14-2,-11 8-2,-11 7-3,-14 6-3,-11 7-3,-12 0-4,-9-2-7,-10-3-8,-8-3-6,-1-10-2,9-16 4,10-15 4,10-15 5,4-11-10,0-2-23,0-3-24,0-3-23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6"/>
    </inkml:context>
    <inkml:brush xml:id="br0">
      <inkml:brushProperty name="width" value="0.04457" units="cm"/>
      <inkml:brushProperty name="height" value="0.04457" units="cm"/>
    </inkml:brush>
  </inkml:definitions>
  <inkml:trace contextRef="#ctx0" brushRef="#br0">28600 15500 493,'-58'-25'29,"34"0"4,35 0 5,35 0 5,16 3-2,1 6-4,-1 7-6,1 6-6,-1 3-3,1 0-3,-1 0-2,1 0-2,-3 3-1,-2 6 0,-3 7-1,-3 6 0,-6 4-2,-5 4-3,-7 3-4,-5 3-4,-6 3-2,-3 3-2,-3 3 0,-2 4-3,-5 2 1,-2 4 0,-3 3 0,-3 3 2,-7 3-1,-9 3-1,-10 3 0,-8 4-1,-9 1-1,-6 0 2,-6 0-1,-6 0 2,-4 0-2,1 0-1,-1 0-3,1 0-2,1-7-1,3-11-3,3-14-1,4-11-1,2-11-1,4-5 0,3-7-1,3-5 1,3-12 0,3-16 0,3-15 1,4-15 0,4-14 0,6-8 2,7-10 1,6-9 2,4-2 1,4 6 1,3 7 2,3 6 1,1 7 1,1 10-1,-1 10-2,1 9 0,-3 6 8,-2 3 16,-3 3 18,-3 4 16,-2 8 9,0 17 1,0 15 2,0 16 0,0 10-4,0 7-9,0 6-9,0 7-8,0 11-7,0 20-3,0 18-3,0 20-3,-4 16-2,-5 16-3,-7 15-3,-5 17-2,-6 10-3,-3 6-7,-3 7-5,-2 6-5,-3 7-7,1 10-8,-1 10-7,1 9-8,2-5-3,7-19-1,6-18-1,7-19 0,5-22 2,7-25 8,6-25 6,7-25 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1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29150 56850 591,'51'4'165,"4"10"-43,3 10-44,3 9-43,3 6-26,3 3-10,3 3-9,4 4-9,-6-4-8,-11-9-4,-14-10-5,-11-8-6,-9-4-4,-3 3-4,-3 3-4,-2 4-4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7"/>
    </inkml:context>
    <inkml:brush xml:id="br0">
      <inkml:brushProperty name="width" value="0.03855" units="cm"/>
      <inkml:brushProperty name="height" value="0.03855" units="cm"/>
    </inkml:brush>
  </inkml:definitions>
  <inkml:trace contextRef="#ctx0" brushRef="#br0">30000 17850 570,'0'71'125,"0"-5"-28,0-7-26,0-5-27,0-4-16,0 0-5,0 0-6,0 0-5,0 0-4,0 0-4,0 0-3,0 0-5,-2 0-1,-3 0-1,-3 0 0,-2 0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7"/>
    </inkml:context>
    <inkml:brush xml:id="br0">
      <inkml:brushProperty name="width" value="0.03147" units="cm"/>
      <inkml:brushProperty name="height" value="0.03147" units="cm"/>
    </inkml:brush>
  </inkml:definitions>
  <inkml:trace contextRef="#ctx0" brushRef="#br0">30100 18050 699,'67'-46'2,"-16"10"6,-15 10 5,-15 9 5,-7 9 6,3 9 9,3 10 9,4 10 8,-3 7-5,-5 6-16,-7 7-18,-5 6-17,-6-1-9,-3-5-1,-3-7 1,-2-5-1,2-8-2,9-5-5,10-7-5,10-5-5,5-3 4,4 4 13,3 3 11,3 3 12,-1 3 7,-2 3 0,-3 3 1,-3 4 1,-6 2 1,-5 4 0,-7 3 2,-5 3 1,-11 4-1,-11 7-1,-14 6-2,-11 7-2,-6 0-2,4-2-1,3-3-3,3-3-2,-1-6-3,-2-5-7,-3-7-5,-3-5-7,-1-8-4,4-5-5,3-7-5,3-5-5,4-9-1,7-9-1,6-10 0,7-8 0,5-4 2,7 3 4,6 3 3,7 4 4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8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31250 17850 517,'21'48'126,"-5"-3"-28,-7-3-30,-5-2-29,-4-1-16,0 3-1,0 3-1,0 4-2,0 2-1,0 4-3,0 3-3,0 3-3,-4 1-2,-5 1-3,-7-1-3,-5 1-2,-4 1-2,0 3-1,0 3-1,0 4 0,12-9-3,26-18-1,24-19-3,26-18-2,10-14 1,-3-5 5,-3-7 4,-2-5 6,-3-1 1,1 6-3,-1 7-4,1 6-2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8"/>
    </inkml:context>
    <inkml:brush xml:id="br0">
      <inkml:brushProperty name="width" value="0.03758" units="cm"/>
      <inkml:brushProperty name="height" value="0.03758" units="cm"/>
    </inkml:brush>
  </inkml:definitions>
  <inkml:trace contextRef="#ctx0" brushRef="#br0">33150 17800 585,'-63'3'147,"26"6"-32,24 7-34,26 6-31,13-1-29,4-5-22,3-7-22,3-5-24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9"/>
    </inkml:context>
    <inkml:brush xml:id="br0">
      <inkml:brushProperty name="width" value="0.05979" units="cm"/>
      <inkml:brushProperty name="height" value="0.05979" units="cm"/>
    </inkml:brush>
  </inkml:definitions>
  <inkml:trace contextRef="#ctx0" brushRef="#br0">34700 16050 367,'0'-35'44,"0"32"17,0 31 18,0 32 18,-2 16-1,-3 4-20,-3 3-18,-2 3-20,-1 4-11,3 7-6,3 6-5,4 7-4,1 8-6,0 14-5,0 11-4,0 14-5,-2 5-5,-3 1-6,-3-1-6,-2 1-5,-5 5-3,-2 14-1,-3 11-1,-3 14-1,-2 5-1,0 1 0,0-1-2,0 1 0,3-12 1,6-21 1,7-22 2,6-22 2,3-24 3,0-24 4,0-26 3,0-24 5,-2-15 1,-3-3 2,-3-3 2,-2-2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39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34800 15850 461,'29'-68'64,"10"17"-10,10 15-10,9 16-10,4 9-7,1 3-1,-1 3-3,1 4-1,-3 4 0,-2 6-1,-3 7 2,-3 6 0,-6 4 0,-5 4-3,-7 3-1,-5 3-3,-6 3-1,-3 3-2,-3 3-1,-2 4-2,-5 1-1,-2 0-1,-3 0-2,-3 0-1,-10 10-6,-16 23-7,-15 22-9,-15 22-8,-15 12-6,-12 3-3,-13 3-5,-12 4-4,-1-7 0,14-16 6,11-15 4,14-15 4,10-15 0,9-12-7,10-13-6,10-12-6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40"/>
    </inkml:context>
    <inkml:brush xml:id="br0">
      <inkml:brushProperty name="width" value="0.0501" units="cm"/>
      <inkml:brushProperty name="height" value="0.0501" units="cm"/>
    </inkml:brush>
  </inkml:definitions>
  <inkml:trace contextRef="#ctx0" brushRef="#br0">36450 17600 439,'0'95'203,"0"-9"-50,0-10-50,0-8-50,-2-3-29,-3 7-8,-3 6-8,-2 7-8,-3 2-3,1 1 0,-1-1 2,1 1 0,1-4-7,3-6-14,3-6-15,4-6-13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40"/>
    </inkml:context>
    <inkml:brush xml:id="br0">
      <inkml:brushProperty name="width" value="0.03726" units="cm"/>
      <inkml:brushProperty name="height" value="0.03726" units="cm"/>
    </inkml:brush>
  </inkml:definitions>
  <inkml:trace contextRef="#ctx0" brushRef="#br0">36600 18100 590,'3'-46'32,"6"10"7,7 10 7,6 9 7,6 4 0,6 1-8,7-1-9,6 1-7,1 1-6,-3 3-3,-3 3-3,-2 4-2,-3 1-13,1 0-25,-1 0-25,1 0-23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40"/>
    </inkml:context>
    <inkml:brush xml:id="br0">
      <inkml:brushProperty name="width" value="0.04921" units="cm"/>
      <inkml:brushProperty name="height" value="0.04921" units="cm"/>
    </inkml:brush>
  </inkml:definitions>
  <inkml:trace contextRef="#ctx0" brushRef="#br0">37200 17150 447,'-22'-38'52,"6"26"6,7 24 5,6 26 6,3 15-3,0 6-10,0 7-10,0 6-11,-2 6-7,-3 6-3,-3 7-5,-2 6-3,-5 3-6,-2 0-5,-3 0-5,-3 0-7,1-4-7,6-5-8,7-7-8,6-5-8,3-9-7,0-9-5,0-10-4,0-8-6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40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37650 18100 514,'68'-46'0,"-11"10"3,-14 10 0,-11 9 2,-7 7 7,0 7 12,0 6 12,0 7 13,-2 7 4,-3 9-2,-3 10-2,-2 10-3,-6 7-5,-6 6-9,-6 7-9,-6 6-8,-6-1-5,-2-5-1,-3-7-1,-3-5 0,1-6-2,6-3-3,7-3-4,6-2-3,13-9-6,23-12-10,22-13-10,22-12-10,7-9-4,-6-2 2,-6-3 0,-6-3 2,-7-2-2,-6 0-2,-6 0-3,-6 0-3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1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30850 56000 513,'54'-46'110,"10"10"-17,10 10-19,9 9-18,7 6-12,7 3-5,6 3-7,7 4-6,-6 1-13,-15 0-22,-15 0-19,-16 0-22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41"/>
    </inkml:context>
    <inkml:brush xml:id="br0">
      <inkml:brushProperty name="width" value="0.03884" units="cm"/>
      <inkml:brushProperty name="height" value="0.03884" units="cm"/>
    </inkml:brush>
  </inkml:definitions>
  <inkml:trace contextRef="#ctx0" brushRef="#br0">36800 15150 566,'6'-44'48,"13"13"-1,12 12-3,13 13-2,4 6-3,-3 0-4,-3 0-4,-2 0-5,-5 3-3,-2 6-3,-3 7-2,-3 6-3,-6 6-2,-5 6-2,-7 7-2,-5 6-2,-9 4-3,-9 4-3,-10 3-3,-8 3-3,-8-1-4,-2-2-3,-3-3-3,-3-3-3,1-7-1,6-9 1,7-10 2,6-8 2,20-9 4,34-6 5,35-6 6,35-6 5,13-4-1,-6 1-9,-6-1-8,-6 1-9,-12 1-2,-15 3 4,-15 3 4,-16 4 4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49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40400 12350 537,'-38'-24'35,"26"4"11,24 3 10,26 3 11,12 3-1,0 3-11,0 3-13,0 4-11,-2 1-8,-3 0-6,-3 0-5,-2 0-4,5-2-5,16-3-1,15-3-3,17-2-3,5-1-2,-3 3-6,-3 3-4,-2 4-4,-5 2-2,-2 4 1,-3 3 3,-3 3 1,-7-1-2,-9-2-7,-10-3-7,-8-3-8,-8-1-4,-2 4-1,-3 3-2,-3 3-1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49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40400 13300 494,'-29'23'0,"-5"-3"2,-7-3 2,-5-2 1,6-3 10,23 1 21,22-1 19,22 1 19,12-4 3,3-6-16,3-6-16,4-6-15,4-2-10,6 3-3,7 3-4,6 4-3,3 1-2,0 0 1,0 0 0,0 0 2,0 1-6,0 4-13,0 3-12,0 3-13,3 3-5,6 3 0,7 3 1,6 4 1,3-1 0,0-3 1,0-3 0,0-2 1,-2-5 1,-3-2 3,-3-3 2,-2-3 2,-11-2 2,-15 0 0,-15 0 2,-16 0-1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0"/>
    </inkml:context>
    <inkml:brush xml:id="br0">
      <inkml:brushProperty name="width" value="0.0399" units="cm"/>
      <inkml:brushProperty name="height" value="0.0399" units="cm"/>
    </inkml:brush>
  </inkml:definitions>
  <inkml:trace contextRef="#ctx0" brushRef="#br0">44150 13200 551,'95'21'112,"-9"-5"-26,-10-7-24,-8-5-26,-3-4-13,7 0 0,6 0-2,7 0-1,4-2-1,3-3-4,3-3-3,4-2-3,-1-1-3,-3 3-3,-3 3-2,-2 4-2,-5 1-2,-2 0 0,-3 0-1,-3 0-1,-2 0 0,0 0 0,0 0-1,0 0 0,1 0 0,4 0 1,3 0 2,3 0 2,1 0 1,1 0 0,-1 0 1,1 0 1,4-2 0,9-3 0,10-3 1,10-2-1,0-3 0,-5 1 1,-7-1-1,-5 1 0,-3-1 0,4 1 1,3-1-1,3 1-1,1 1 1,1 3 0,-1 3-1,1 4-1,-1-1 1,1-3-1,-1-3-1,1-2 0,-1-1 0,1 3 0,-1 3-1,1 4 0,-1 1 0,1 0-1,-1 0 1,1 0-1,-1 0-1,1 0 1,-1 0-2,1 0 0,1 0-1,3 0 1,3 0-1,4 0 1,-1 0-1,-3 0-1,-3 0-2,-2 0-1,-5 1 1,-2 4 2,-3 3 2,-3 3 3,-1-1 0,4-2 0,3-3 1,3-3-1,3-2-1,3 0 0,3 0-2,4 0 0,1 0-2,0 0 1,0 0-1,0 0 1,-4-2-1,-5-3 1,-7-3 0,-5-2 1,-3-1-1,4 3 1,3 3 0,3 4 0,1 1 0,1 0 0,-1 0-1,1 0-1,1 0 0,3 0-1,3 0-1,4 0 0,4 0-1,6 0 0,7 0 0,6 0-1,4-2 2,4-3 1,3-3 1,3-2 1,-2-1 1,-6 3-2,-6 3-1,-6 4-1,-4 1-1,1 0-3,-1 0-1,1 0-2,-3 0-1,-2 0-1,-3 0-1,-3 0-1,-10 0 2,-16 0 3,-15 0 3,-15 0 3,-14 0 3,-8 0 1,-10 0 1,-9 0 2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67650 10100 999,'-24'-24'-6,"4"4"-12,3 3-12,3 3-12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5"/>
    </inkml:context>
    <inkml:brush xml:id="br0">
      <inkml:brushProperty name="width" value="0.05142" units="cm"/>
      <inkml:brushProperty name="height" value="0.05142" units="cm"/>
      <inkml:brushProperty name="color" value="#F2395B"/>
    </inkml:brush>
  </inkml:definitions>
  <inkml:trace contextRef="#ctx0" brushRef="#br0">46950 7950 427,'0'-47'4,"0"6"5,0 7 7,0 6 6,0 12 8,0 19 9,0 19 10,0 19 9,-2 16 1,-3 17-9,-3 15-7,-2 16-8,-1 12-6,3 9-4,3 10-4,4 10-4,-1 7-2,-3 6-3,-3 7-1,-2 6-2,-3 4-2,1 4-1,-1 3-2,1 3-2,1 3-2,3 3-6,3 3-5,4 4-5,1 2-4,0 4-3,0 3-4,0 3-3,0-11-5,0-25-5,0-25-5,0-25-6,0-22 0,0-19 4,0-18 5,0-19 4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5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46800 7700 518,'0'-47'3,"0"6"6,0 7 6,0 6 5,6 4 5,13 4 2,12 3 2,13 3 2,15 3 1,19 3-2,19 3 0,19 4-2,4 4-2,-9 6-3,-10 7-2,-8 6-4,-9 9-1,-6 13-3,-6 12-1,-6 13-2,-10 7-1,-12 4 0,-13 3 0,-12 3 0,-7 3-1,1 3-1,-1 3-2,1 4-2,-7 4 0,-12 6-2,-13 7 0,-12 6-1,-15 3-1,-15 0-2,-15 0-2,-16 0-3,-13 0-4,-9 0-5,-10 0-7,-8 0-6,0-5-5,14-9-4,11-10-6,14-8-4,13-14-1,16-15 0,15-15 1,17-16 1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5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48450 9450 547,'1'-41'55,"4"19"3,3 19 3,3 19 3,3 12-4,3 6-12,3 7-10,4 6-12,-1 1-7,-3-3-6,-3-3-5,-2-2-5,-3-3-7,1 1-8,-1-1-8,1 1-8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6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49250 9200 569,'15'-16'8,"-18"19"16,-19 19 17,-18 19 16,-12 10 2,-3 4-13,-3 3-13,-2 3-13,-5 1-11,-2 1-7,-3-1-7,-3 1-9,1-4-5,6-6-4,7-6-3,6-6-5,6-7 0,6-6 2,7-6 4,6-6 2,9-4 8,13 1 10,12-1 11,13 1 11,2 1 8,-5 3 4,-7 3 3,-5 4 4,-4 4 1,0 6-4,0 7-3,0 6-3,14-8-11,28-22-19,28-22-18,29-21-18,8-14-5,-8-2 9,-10-3 8,-9-3 8,-10 2 8,-9 10 6,-10 10 5,-8 9 6,-17 12 7,-21 16 6,-22 15 7,-22 17 6,-15 8 0,-5 4-6,-7 3-6,-5 3-7,-3-1-6,4-2-6,3-3-6,3-3-5,4-4-4,7-3 0,6-3-1,7-2 1,4-8-3,3-8-3,3-10-3,4-9-3,2-1 3,4 10 8,3 10 9,3 9 9,-1 4 8,-2 1 9,-3-1 8,-3 1 9,-4 4 2,-3 9-5,-3 10-5,-2 10-4,-3 4-5,1 0-3,-1 0-2,1 0-3,1-5-4,3-9-6,3-10-3,4-8-6,10-15-14,19-19-21,19-18-23,19-19-23,5-8-2,-5 3 18,-7 3 16,-5 4 18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6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48400 11250 468,'68'-21'2,"-11"10"4,-14 10 5,-11 9 4,-9 9 5,-3 9 6,-3 10 5,-2 10 6,-3 4 1,1 0-2,-1 0-2,1 0-2,1-2-4,3-3-3,3-3-4,4-2-3,1-3-3,0 1-1,0-1-1,0 1-1,1-3 0,4-2 0,3-3 1,3-3 1,-1-12 0,-2-18-3,-3-19 0,-3-18-3,-1-15-5,4-9-12,3-10-10,3-8-10,1-1-6,1 9 3,-1 10 2,1 10 2,-1 5 6,1 4 9,-1 3 10,1 3 9,-1 4 4,1 7-2,-1 6-2,1 7-2,-3 8-1,-2 14-2,-3 11 0,-3 14-1,-7 7-5,-9 3-7,-10 3-8,-8 4-7,-11-1-4,-8-3 2,-10-3 1,-9-2 2,-7-6 0,-3-6 0,-3-6 1,-2-6-1,-5-9 1,-2-8-1,-3-10 0,-3-9-1,-1-9 3,4-5 5,3-7 6,3-5 5,4-1 5,7 6 4,6 7 4,7 6 4,7 3 4,9 0 4,10 0 4,10 0 4,10 0 2,13 0 1,12 0 2,13 0 0,10 3-2,10 6-5,10 7-5,9 6-5,4 4-6,1 4-5,-1 3-5,1 3-5,-9-1-9,-15-2-10,-15-3-12,-16-3-11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3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52950 2500 735,'-43'1'9,"17"4"19,15 3 17,16 3 18,18 3-1,22 3-22,22 3-22,23 4-22,0-1-19,-18-3-17,-19-3-17,-18-2-16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2"/>
    </inkml:context>
    <inkml:brush xml:id="br0">
      <inkml:brushProperty name="width" value="0.05998" units="cm"/>
      <inkml:brushProperty name="height" value="0.05998" units="cm"/>
      <inkml:brushProperty name="color" value="#F2395B"/>
    </inkml:brush>
  </inkml:definitions>
  <inkml:trace contextRef="#ctx0" brushRef="#br0">30900 56500 366,'-68'1'10,"17"4"20,15 3 20,16 3 19,9 6 5,3 9-11,3 10-12,4 10-11,2 10-7,4 13-5,3 12-4,3 13-4,-1 4-3,-2-3-4,-3-3-2,-3-2-3,-6 2-4,-5 9-5,-7 10-3,-5 10-5,-3-4-5,4-16-6,3-15-5,3-15-5,6-25-7,9-30-7,10-32-7,10-30-8,14-33 2,23-30 9,22-32 11,22-30 10,5-4 7,-8 25 1,-10 25 4,-9 25 2,-7 18 7,-3 14 15,-3 11 12,-2 14 15,-6 10 8,-6 9 5,-6 10 4,-6 10 5,-6 11-1,-2 17-5,-3 15-6,-3 16-6,-12 9-10,-18 3-16,-19 3-15,-18 4-15,-12-3-9,-3-5-2,-3-7-4,-2-5-2,0-9-1,7-9 1,6-10 1,7-8 1,15-12 4,25-12 7,25-13 7,25-12 6,10-1 7,-2 14 5,-3 11 5,-3 14 6,-4 7 4,-3 3 2,-3 3 3,-2 4 1,-17 8-3,-28 17-10,-28 15-9,-27 16-10,-19 7-7,-5 1-3,-7-1-4,-5 1-4,-4-4 0,0-6 2,0-6 1,0-6 4,-2-7 4,-3-6 8,-3-6 9,-2-6 8,5-7 3,16-6-2,15-6-1,17-6-3,22-6 8,32-2 17,31-3 17,32-3 16,22-2 3,17 0-15,15 0-13,16 0-13,9-2-11,3-3-7,3-3-8,4-2-6,-6-1-10,-11 3-11,-14 3-11,-11 4-13,-14 1-1,-11 0 7,-14 0 8,-11 0 7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8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52300 10200 472,'-47'1'3,"6"4"8,7 3 8,6 3 7,7-4 5,10-8 5,10-10 5,9-9 3,6-9-1,3-5-7,3-7-9,4-5-8,4-4-5,6 0-3,7 0-3,6 0-3,1 1-4,-3 4-2,-3 3-3,-2 3-3,-1 1-2,3 1 0,3-1-2,4 1 0,-1 4 0,-3 9 0,-3 10 1,-2 10 0,-5 11 6,-2 17 10,-3 15 11,-3 16 11,-2 9 4,0 3-2,0 3-2,0 4-1,0 1-3,0 0-5,0 0-4,0 0-4,-2-2-5,-3-3-1,-3-3-3,-2-2-1,-1-1-4,3 3-1,3 3-3,4 4-1,-3 1-3,-5 0-1,-7 0-2,-5 0-1,-3-2-1,4-3-2,3-3-1,3-2 0,-1-6-3,-2-6-3,-3-6-3,-3-6-2,-4-12-7,-3-15-7,-3-15-9,-2-16-9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8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54000 9000 405,'1'-72'3,"4"6"5,3 7 7,3 6 4,-4 17 11,-8 28 13,-10 28 14,-9 29 13,-9 19 2,-5 14-10,-7 11-10,-5 14-11,-6 5-8,-3 1-5,-3-1-6,-2 1-5,-8 4-5,-8 9-4,-10 10-6,-9 10-3,-10 8-8,-9 10-10,-10 10-9,-8 9-9,3-4-9,20-15-7,18-15-6,20-16-8,14-21 0,14-24 5,11-26 7,14-24 5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9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54550 10150 408,'0'51'186,"0"4"-42,0 3-41,0 3-42,0 4-25,0 7-8,0 6-9,0 7-9,-4 0-6,-5-2-4,-7-3-4,-5-3-4,-1-4-7,6-3-6,7-3-7,6-2-8,3-17-10,0-28-16,0-28-16,0-27-14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9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54800 10000 527,'46'-47'0,"-5"6"0,-7 7 0,-5 6 0,-3 4 7,4 4 17,3 3 15,3 3 15,1 7 6,1 14-6,-1 11-5,1 14-5,-9 8-5,-15 7-7,-15 6-4,-16 7-7,-12 2-6,-5 1-9,-7-1-6,-5 1-9,-3-6-6,4-8-5,3-10-7,3-9-4,15-9-2,29-5 7,28-7 5,28-5 5,12-3 7,-3 4 8,-3 3 9,-2 3 7,-12 9 5,-19 16 1,-18 15 1,-19 17 1,-18 3-1,-15-5-3,-15-7-2,-16-5-4,-8-4-6,0 0-9,0 0-9,0 0-8,3-4-9,6-5-7,7-7-7,6-5-7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8:59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55850 10200 414,'-22'-18'53,"6"17"5,7 15 4,6 16 4,3 9-3,0 3-10,0 3-9,0 4-10,0 2-6,0 4-2,0 3-2,0 3-2,0 3-3,0 3-4,0 3-4,0 4-4,-2-1-7,-3-3-7,-3-3-8,-2-2-8,-3-6-4,1-6 1,-1-6 1,1-6 1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0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55900 10050 427,'29'-66'26,"10"19"5,10 19 6,9 19 5,6 9 2,3 0-3,3 0-2,4 0-3,-3 1-3,-5 4-1,-7 3-2,-5 3-2,-9 6-3,-9 9-1,-10 10-3,-8 10-3,-8 5-1,-2 4-2,-3 3-3,-3 3-2,-10 4-2,-16 7-5,-15 6-2,-15 7-5,-17 7-8,-15 9-12,-15 10-12,-16 10-13,-5-3-3,6-11 8,7-14 6,6-11 8,6-12-2,6-9-10,7-10-10,6-8-9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5"/>
    </inkml:context>
    <inkml:brush xml:id="br0">
      <inkml:brushProperty name="width" value="0.04601" units="cm"/>
      <inkml:brushProperty name="height" value="0.04601" units="cm"/>
      <inkml:brushProperty name="color" value="#F2395B"/>
    </inkml:brush>
  </inkml:definitions>
  <inkml:trace contextRef="#ctx0" brushRef="#br0">46350 15750 478,'156'-111'25,"-37"28"-1,-38 28-4,-37 29-2,-4 19 1,32 14 4,31 11 5,32 14 5,0 8-1,-27 7-5,-28 6-6,-28 7-5,-18 5-3,-6 7-1,-6 6-2,-6 7-1,-6 4-2,-2 3-1,-3 3-2,-3 4-1,-9 1-1,-11 0 1,-14 0-1,-11 0 1,-11-2-1,-5-3-3,-7-3-2,-5-2-2,-4-6-4,0-6-3,0-6-3,0-6-4,3-10-3,6-12 0,7-13-2,6-12 0,4-13-1,4-12 0,3-13 0,3-12-1,6-12 3,9-8 2,10-10 4,10-9 2,4-9 4,0-5 2,0-7 2,0-5 3,0 0 3,0 10 4,0 10 3,0 9 4,0 9 4,0 9 2,0 10 4,0 10 3,0 14 6,0 23 9,0 22 10,0 22 10,-2 13-1,-3 7-9,-3 6-11,-2 7-10,-3 15-5,1 25-3,-1 25-2,1 25-2,-1 18-4,1 14-5,-1 11-5,1 14-6,-6 18-6,-8 25-6,-10 25-6,-9 25-7,-4 1-3,4-21-1,3-22-2,3-22 0,6-24-1,9-24-3,10-26-2,10-24-2,4-26 1,0-24 3,0-26 5,0-24 4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7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47400 18050 425,'3'-41'17,"6"19"9,7 19 9,6 19 9,1 10 0,-3 4-8,-3 3-7,-2 3-8,-1-1-6,3-2-5,3-3-5,4-3-5,1-2-6,0 0-7,0 0-6,0 0-8,1-5-3,4-9-3,3-10-2,3-8-1,1-12 1,1-12 3,-1-13 4,1-12 4,-1-4 4,1 7 4,-1 6 5,1 7 4,-3 4 3,-2 3 1,-3 3 1,-3 4 1,-6 7 10,-5 13 20,-7 12 21,-5 13 19,-12 9 3,-16 6-15,-15 7-16,-15 6-16,-9 3-9,1 0-3,-1 0-5,1 0-3,-1-2-1,1-3-2,-1-3 1,1-2-1,2-5-1,7-2 0,6-3-1,7-3 0,11-4-4,20-3-5,18-3-6,20-2-6,8-6-1,1-6 2,-1-6 3,1-6 2,-3-2 3,-2 3 4,-3 3 2,-3 4 4,-10 10 4,-16 19 5,-15 19 5,-15 19 6,-12 9 1,-6 0 0,-6 0 0,-6 0 0,-6-2-2,-2-3 0,-3-3-3,-3-2 0,-1-1-4,4 3-4,3 3-4,3 4-4,4-3-4,7-5 1,6-7-2,7-5-1,19-22-8,35-33-14,35-35-14,34-34-15,13-13-2,-5 9 13,-7 10 13,-5 10 11,-8 8 10,-5 10 6,-7 10 5,-5 9 7,-9 7 2,-9 7-1,-10 6-1,-8 7-1,-6 7 6,1 9 10,-1 10 11,1 10 11,-1 5 4,1 4-1,-1 3-1,1 3-2,-1-2-3,1-6-3,-1-6-4,1-6-4,-1-4-3,1 1-1,-1-1-2,1 1-3,2-3 0,7-2-1,6-3-2,7-3 1,4-9-5,3-11-6,3-14-6,4-11-6,-1-12-3,-3-9 0,-3-10 1,-2-8 1,-5-6-1,-2 1-5,-3-1-4,-3 1-4,-2 4 0,0 9 7,0 10 5,0 10 6,3 5 5,6 4 6,7 3 6,6 3 6,1 7 0,-3 14-5,-3 11-4,-2 14-5,-8 10-9,-8 9-13,-10 10-13,-9 10-14,-10-4-3,-9-16 5,-10-15 6,-8-15 5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7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48150 18900 665,'29'-22'98,"10"6"-18,10 7-18,9 6-17,6 6-15,3 6-14,3 7-13,4 6-12,-6 1-6,-11-3 3,-14-3 3,-11-2 2,-7-3-9,0 1-20,0-1-20,0 1-20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7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50700 18550 645,'-21'28'119,"10"6"-25,10 7-27,9 6-25,4-1-20,1-5-12,-1-7-12,1-5-13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2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33900 57550 438,'114'68'210,"-22"-11"-50,-22-14-51,-21-11-51,-17-3-36,-8 10-20,-10 10-20,-9 9-20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8"/>
    </inkml:context>
    <inkml:brush xml:id="br0">
      <inkml:brushProperty name="width" value="0.05322" units="cm"/>
      <inkml:brushProperty name="height" value="0.05322" units="cm"/>
      <inkml:brushProperty name="color" value="#F2395B"/>
    </inkml:brush>
  </inkml:definitions>
  <inkml:trace contextRef="#ctx0" brushRef="#br0">51700 18450 413,'-47'0'2,"6"0"5,7 0 5,6 0 4,6-4 6,6-5 6,7-7 5,6-5 6,6-11-1,6-11-6,7-14-8,6-11-6,4-4-6,4 6-3,3 7-3,3 6-4,4 3-2,7 0 0,6 0-1,7 0-1,-1 4 1,-6 10 0,-6 10 0,-6 9 1,-2 4 1,3 1 0,3-1 0,4 1 0,-1 4 3,-3 9 4,-3 10 5,-2 10 4,-3 8 3,1 10 3,-1 10 2,1 9 3,-3 6-1,-2 3-1,-3 3-2,-3 4-2,-2 2-4,0 4-3,0 3-5,0 3-4,0 3-4,0 3-2,0 3-2,0 4-3,-4-4-2,-5-9-5,-7-10-3,-5-8-3,-4-3-6,0 7-4,0 6-5,0 7-5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8"/>
    </inkml:context>
    <inkml:brush xml:id="br0">
      <inkml:brushProperty name="width" value="0.05552" units="cm"/>
      <inkml:brushProperty name="height" value="0.05552" units="cm"/>
      <inkml:brushProperty name="color" value="#F2395B"/>
    </inkml:brush>
  </inkml:definitions>
  <inkml:trace contextRef="#ctx0" brushRef="#br0">53550 17500 396,'0'-72'4,"0"6"9,0 7 10,0 6 8,0 6 5,0 6 1,0 7 2,0 6 1,-7 13 1,-11 23-1,-14 22-1,-11 22 0,-9 18-2,-3 16-2,-3 15-3,-2 17-3,-5 5-4,-2-3-6,-3-3-4,-3-2-6,-6 2-2,-5 9-2,-7 10 0,-5 10-1,-4 7-6,0 6-11,0 7-10,0 6-11,7-7-9,17-18-7,15-19-8,16-18-7,10-18-2,7-16 3,6-15 4,7-15 3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9"/>
    </inkml:context>
    <inkml:brush xml:id="br0">
      <inkml:brushProperty name="width" value="0.05395" units="cm"/>
      <inkml:brushProperty name="height" value="0.05395" units="cm"/>
      <inkml:brushProperty name="color" value="#F2395B"/>
    </inkml:brush>
  </inkml:definitions>
  <inkml:trace contextRef="#ctx0" brushRef="#br0">54350 18150 407,'-44'6'75,"13"13"-7,12 12-5,13 13-7,6 4-6,0-3-8,0-3-6,0-2-7,-4 2-4,-5 9-1,-7 10-1,-5 10 0,-3 4-2,4 0-2,3 0-3,3 0-2,1-4-5,1-5-11,-1-7-8,1-5-9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9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54450 18250 512,'70'-91'32,"-9"19"2,-10 19 2,-8 19 3,-6 15 2,1 13 3,-1 12 3,1 13 4,-9 9-3,-15 6-9,-15 7-9,-16 6-9,-12 4-6,-5 4-7,-7 3-5,-5 3-7,-1-4-4,6-8-4,7-10-4,6-9-5,18-7 0,32-3 2,31-3 2,32-2 1,7 2 7,-16 9 7,-15 10 10,-15 10 9,-21 4 2,-25 0-1,-25 0-3,-25 0-2,-13 1-4,1 4-4,-1 3-5,1 3-5,1-2-4,3-6-3,3-6-5,4-6-4,4-6-4,6-2-5,7-3-5,6-3-5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09"/>
    </inkml:context>
    <inkml:brush xml:id="br0">
      <inkml:brushProperty name="width" value="0.05657" units="cm"/>
      <inkml:brushProperty name="height" value="0.05657" units="cm"/>
      <inkml:brushProperty name="color" value="#F2395B"/>
    </inkml:brush>
  </inkml:definitions>
  <inkml:trace contextRef="#ctx0" brushRef="#br0">55850 18100 388,'0'-40'56,"0"23"-3,0 22-2,0 22-3,0 10-4,0 1-3,0-1-4,0 1-4,0 1-3,0 3-2,0 3-2,0 4-2,0 1-3,0 0-1,0 0-1,0 0-2,0 3-2,0 6-1,0 7-1,0 6-1,-4 3-4,-5 0-6,-7 0-8,-5 0-5,6-5-6,23-9-5,22-10-4,22-8-4,15-11 1,9-8 9,10-10 7,10-9 9,0-5 2,-5 0-2,-7 0-1,-5 0-3,-8 3-4,-5 6-6,-7 7-7,-5 6-6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2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57650 12950 710,'25'-22'68,"0"6"-14,0 7-15,0 6-13,1 3-9,4 0-1,3 0-2,3 0-1,4 0-3,7 0 0,6 0-2,7 0-2,2 0-2,1 0-1,-1 0-1,1 0-3,2 0 0,7 0 1,6 0 0,7 0 0,2 0 0,1 0-2,-1 0-1,1 0-2,1 1 1,3 4 0,3 3 1,4 3 1,2 1 0,4 1 1,3-1 0,3 1 0,3-1 1,3 1 0,3-1 0,4 1 0,4-3 0,6-2 1,7-3-1,6-3 0,1-2-1,-3 0-1,-3 0 0,-2 0-2,-3 0 0,1 0 1,-1 0 1,1 0 1,-3 0 0,-2 0 0,-3 0 1,-3 0 0,2 0 0,10 0 0,10 0-1,9 0 0,7 0-1,7 0-1,6 0-2,7 0-1,2-2-2,1-3-1,-1-3-2,1-2-1,-4-3 0,-6 1 1,-6-1 1,-6 1 2,-6 1-1,-2 3 0,-3 3-1,-3 4-1,-6-1-1,-5-3 1,-7-3 1,-5-2 0,-6-1-1,-3 3-3,-3 3-4,-2 4-2,-5 1-1,-2 0 2,-3 0 1,-3 0 2,-10 0 1,-16 0 1,-15 0 0,-15 0 1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3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59600 16150 379,'0'-47'6,"0"6"10,0 7 11,0 6 11,0 21 6,0 39 6,0 36 4,0 39 4,-2 24-1,-3 13-8,-3 12-8,-2 13-8,-3 4-6,1-3-2,-1-3-5,1-2-2,-3 0-4,-2 7-3,-3 6-3,-3 7-3,-6 13-1,-5 22 0,-7 22 1,-5 23 1,-3 3-5,4-11-11,3-14-9,3-11-11,3-14-6,3-11-3,3-14-3,4-11-3,2-15-1,4-16 2,3-15 2,3-15 2,3-18 1,3-19 2,3-18 1,4-19 1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3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59450 15950 474,'3'-71'4,"6"10"5,7 10 5,6 9 6,4 9 1,4 9 1,3 10-2,3 10 0,7 4 1,14 0 2,11 0 1,14 0 3,3 6 0,-2 13 1,-3 12 1,-3 13 0,-4 6-1,-3 0-3,-3 0-2,-2 0-2,-8 3-2,-8 6-4,-10 7-2,-9 6-3,-7 3-2,-3 0 0,-3 0-1,-2 0 0,-11 4-3,-15 10-8,-15 10-7,-16 9-6,-16 4-6,-16 1-3,-15-1-3,-15 1-4,-6-6-2,7-8 1,6-10 0,7-9 0,10-13 3,16-16 6,15-15 4,17-15 6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4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61600 18250 427,'-22'-11'133,"6"28"-24,7 28-23,6 29-23,3 13-16,0 1-8,0-1-9,0 1-8,-4-1-7,-5 1-3,-7-1-4,-5 1-3,-3 1-3,4 3-1,3 3 0,3 4-3,3-6-14,3-11-28,3-14-30,4-11-28,2-17-5,4-18 19,3-19 18,3-18 20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5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61550 18800 594,'28'-44'94,"6"13"-14,7 12-13,6 13-15,4 6-11,4 0-9,3 0-9,3 0-10,-2 0-10,-6 0-9,-6 0-10,-6 0-11,-6-2-11,-2-3-15,-3-3-13,-3-2-15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2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33400 58750 450,'-10'-22'95,"32"6"-7,31 7-8,32 6-8,10 4-9,-9 4-11,-10 3-10,-8 3-10,-9 3-13,-6 3-13,-6 3-13,-6 4-14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5"/>
    </inkml:context>
    <inkml:brush xml:id="br0">
      <inkml:brushProperty name="width" value="0.05233" units="cm"/>
      <inkml:brushProperty name="height" value="0.05233" units="cm"/>
      <inkml:brushProperty name="color" value="#F2395B"/>
    </inkml:brush>
  </inkml:definitions>
  <inkml:trace contextRef="#ctx0" brushRef="#br0">62350 18050 420,'-22'-15'11,"6"23"21,7 22 21,6 22 22,3 10 4,0 1-11,0-1-14,0 1-11,-5 2-10,-9 7-3,-10 6-5,-8 7-5,-3 4-3,7 3-3,6 3-2,7 4-3,0 2-5,-2 4-5,-3 3-6,-3 3-7,1-5-9,6-12-11,7-13-12,6-12-11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5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62800 18950 477,'92'-22'8,"-16"6"16,-15 7 16,-15 6 16,-9 7 5,1 10-7,-1 10-5,1 9-7,-6 9-6,-8 9-7,-10 10-6,-9 10-7,-10 7-4,-9 6-1,-10 7-2,-8 6-1,-4-4 0,3-11 0,3-14 0,4-11 1,2-9-2,4-3-3,3-3-4,3-2-3,12-8-1,22-8 1,22-10 2,23-9 1,17-12-2,17-11-6,15-14-6,16-11-6,4-7-2,-6 0 1,-6 0 0,-6 0 2,-13 4-1,-19 10-1,-18 10-2,-19 9-2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16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62200 15150 544,'9'-46'9,"19"10"17,19 10 18,19 9 18,2 7 2,-11 7-11,-14 6-11,-11 7-12,-6 7-7,4 9-1,3 10-3,3 10-1,-4 5-3,-8 4-4,-10 3-2,-9 3-5,-12-1-1,-11-2-3,-14-3-1,-11-3-3,-11-4 0,-5-3-1,-7-3-1,-5-2-1,0-6 1,10-6-1,10-6 1,9-6 0,18-6 2,29-2 7,28-3 5,28-3 5,23-7 2,19-9-5,19-10-4,19-8-3,9-1-9,0 9-11,0 10-11,0 10-12,-15 4-4,-27 0 3,-28 0 2,-28 0 2,-17 1-1,-2 4-4,-3 3-4,-3 3-5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5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69050 11950 467,'-50'0'2,"0"0"4,0 0 5,0 0 4,9-2 8,19-3 13,19-3 14,19-2 12,15-5 1,13-2-9,12-3-10,13-3-9,7 1-8,4 6-3,3 7-3,3 6-4,3 3-3,3 0-3,3 0-3,4 0-2,-3 1-3,-5 4-3,-7 3-1,-5 3-1,-6-1-4,-3-2-3,-3-3-4,-2-3-2,-5-2-4,-2 0-1,-3 0-3,-3 0-2,-6 3-6,-5 6-11,-7 7-11,-5 6-11,-8 4-1,-5 4 8,-7 3 8,-5 3 8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6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68500 13400 486,'-35'0'11,"32"0"22,31 0 22,32 0 22,18-2 4,6-3-14,7-3-15,6-2-13,1-1-10,-3 3-4,-3 3-5,-2 4-4,3 1-8,14 0-10,11 0-13,14 0-10,-3 3-6,-15 6 1,-15 7 1,-16 6 0,-8 3-1,0 0-4,0 0-5,0 0-3,0-4-1,0-5 2,0-7 3,0-5 1,-7-4 4,-11 0 4,-14 0 4,-11 0 4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7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73150 12950 516,'-40'-2'54,"23"-3"0,22-3 1,22-2 0,12-3-3,3 1-9,3-1-10,4 1-8,1 1-6,0 3-2,0 3-3,0 4-2,9 1-1,19 0-2,19 0 0,19 0-1,10 0-1,4 0-3,3 0-1,3 0-4,-1 0 0,-2 0-2,-3 0-1,-3 0-1,-2 0-1,0 0 2,0 0 0,0 0 1,-2 0 0,-3 0 1,-3 0 1,-2 0 0,-1 0 1,3 0 0,3 0 0,4 0 0,4 0 1,6 0 1,7 0 0,6 0 0,4 0 0,4 0 0,3 0 0,3 0-1,1 0-1,1 0-2,-1 0-1,1 0-1,-1 0-2,1 0 1,-1 0-1,1 0 0,2 1 1,7 4 0,6 3 0,7 3 1,2 1 0,1 1-1,-1-1 1,1 1 0,-1 1-2,1 3 0,-1 3-2,1 4-2,-1-3 0,1-5-1,-1-7-1,1-5-1,-3-4 0,-2 0 1,-3 0 1,-3 0 1,-7-2-3,-9-3-7,-10-3-5,-8-2-7,-9-5-3,-6-2 1,-6-3 0,-6-3 1,-15-1 2,-21 4 3,-22 3 3,-22 3 3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8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74450 10200 457,'-65'-49'17,"23"4"11,22 3 10,22 3 11,16-1 0,14-2-8,11-3-8,14-3-9,8-2-5,7 0-2,6 0-1,7 0-2,-1 1-2,-6 4-3,-6 3-3,-6 3-2,-6 6-2,-2 9 1,-3 10 1,-3 10 2,-4 10 0,-3 13 0,-3 12 0,-2 13 1,-1 12 1,3 13 1,3 12 1,4 13 2,-1 6 1,-3 0 0,-3 0 2,-2 0 1,-5 1-2,-2 4-5,-3 3-3,-3 3-4,-4-1-4,-3-2-3,-3-3-2,-2-3-2,-5-6-2,-2-5 2,-3-7 1,-3-5 0,-2-9-2,0-9-8,0-10-6,0-8-7,-5-14-10,-9-15-14,-10-15-14,-8-16-12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8"/>
    </inkml:context>
    <inkml:brush xml:id="br0">
      <inkml:brushProperty name="width" value="0.05357" units="cm"/>
      <inkml:brushProperty name="height" value="0.05357" units="cm"/>
      <inkml:brushProperty name="color" value="#F2395B"/>
    </inkml:brush>
  </inkml:definitions>
  <inkml:trace contextRef="#ctx0" brushRef="#br0">76600 9300 410,'0'-49'0,"0"4"0,0 3 0,0 3 0,0 3 9,0 3 17,0 3 18,0 4 17,-5 15 6,-9 28-4,-10 28-4,-8 29-5,-11 15-7,-8 3-7,-10 3-8,-9 4-7,-9 2-7,-5 4-5,-7 3-3,-5 3-5,-9 7-1,-9 14-1,-10 11 2,-8 14-1,-1 10-4,9 9-9,10 10-10,10 10-9,13-11-7,19-27-3,19-28-4,19-28-4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8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76950 10300 451,'-2'53'180,"-3"6"-43,-3 7-43,-2 6-43,-3 4-24,1 4-8,-1 3-6,1 3-8,-1-1-2,1-2 2,-1-3 1,1-3 1,-1-6-6,1-5-13,-1-7-13,1-5-14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9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77200 10200 597,'46'-47'0,"-5"6"0,-7 7 0,-5 6 0,-4 6 8,0 6 14,0 7 15,0 6 14,0 4 5,0 4-5,0 3-5,0 3-6,-5 6-6,-9 9-9,-10 10-7,-8 10-9,-9 4-4,-6 0-5,-6 0-2,-6 0-3,-2-2-2,3-3-1,3-3-1,4-2-2,8-6 0,17-6-1,15-6-2,16-6 0,4-2 1,-6 3 7,-6 3 6,-6 4 7,-7 4 2,-6 6 1,-6 7 0,-6 6 0,-9 3 0,-8 0-1,-10 0-1,-9 0 0,-9 3-2,-5 6-3,-7 7-1,-5 6-3,0-5-8,10-16-12,10-15-14,9-15-12,9-14-7,9-8-2,10-10-3,10-9-1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3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31700 47000 651,'92'71'189,"-16"-5"-73,-15-7-73,-15-5-72,-12-8-37,-6-5-1,-6-7-1,-6-5-1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9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77900 10450 467,'23'26'154,"-3"4"-36,-3 3-34,-2 3-34,-5 4-20,-2 7-5,-3 6-4,-3 7-4,-4 4-5,-3 3-2,-3 3-3,-2 4-2,-3-3-6,1-5-6,-1-7-6,1-5-7,-3-4-3,-2 0 2,-3 0 2,-3 0 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29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77950 10400 451,'23'-25'27,"-3"0"-2,-3 0-1,-2 0-1,6 1 0,20 4 2,18 3 3,20 3 3,6 4-1,-2 7-3,-3 6-4,-3 7-4,-9 5-1,-11 7 0,-14 6 1,-11 7 0,-9 2 1,-3 1 1,-3-1 0,-2 1 0,-9 4-1,-12 9-3,-13 10-4,-12 10-3,-13 7-2,-12 6-1,-13 7-1,-12 6 0,-7 3-8,1 0-12,-1 0-14,1 0-13,5-8-12,14-16-13,11-15-11,14-15-13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1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74300 15550 445,'-40'-5'9,"23"-9"17,22-10 18,22-8 17,15-9 2,9-6-13,10-6-13,10-6-14,4-2-8,0 3-2,0 3-4,0 4-3,-2 2-3,-3 4-2,-3 3-2,-2 3-2,-5 6 0,-2 9 1,-3 10 3,-3 10 2,-6 8 0,-5 10 0,-7 10 0,-5 9 0,-4 13 2,0 20 2,0 18 4,0 20 4,-2 6 2,-3-2 3,-3-3 1,-2-3 3,-3-2-1,1 0-5,-1 0-5,1 0-5,-1 1-4,1 4-3,-1 3-2,1 3-4,-3-4 0,-2-8 1,-3-10 2,-3-9 2,-2-4-8,0 4-14,0 3-16,0 3-15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1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76200 15200 422,'1'-52'6,"4"-3"11,3-3 12,3-2 12,-4 13 7,-8 31 3,-10 32 3,-9 31 3,-9 17-3,-5 3-7,-7 3-9,-5 4-8,-11 8-6,-11 17-4,-14 15-5,-11 16-4,-12 16-2,-9 20 0,-10 18 0,-8 20-1,-1 6-8,9-2-16,10-3-18,10-3-17,11-18-3,17-31 8,15-31 10,16-31 9,9-21-2,3-9-13,3-10-12,4-8-14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1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76950 15900 481,'-22'-15'97,"6"23"-12,7 22-12,6 22-12,1 13-10,-3 7-8,-3 6-9,-2 7-7,-5 2-7,-2 1-6,-3-1-5,-3 1-4,-2-1-7,0 1-5,0-1-5,0 1-6,3-17-14,6-30-23,7-32-22,6-30-23,4-17 0,4 1 23,3-1 21,3 1 23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2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76900 16400 603,'51'-52'-1,"4"-3"-3,3-3-2,3-2-2,1 2 4,1 9 13,-1 10 11,1 10 12,-13 16 9,-25 26 7,-25 24 7,-25 26 6,-13 7-3,1-9-14,-1-10-14,1-8-15,1-6-9,3 1-6,3-1-4,4 1-6,13-6-3,26-8-2,24-10-3,26-9-1,8-5 1,-5 0 4,-7 0 6,-5 0 4,-8 4 4,-5 10 0,-7 10 2,-5 9 2,-8 7 0,-5 7 0,-7 6-1,-5 7 0,-11 0 0,-11-2 0,-14-3 0,-11-3 0,-9-1-3,-3 4-4,-3 3-6,-2 3-4,-3-2-4,1-6-1,-1-6-1,1-6-1,4-9 0,9-8 4,10-10 3,10-9 4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2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78200 16000 450,'23'-18'46,"-3"17"3,-3 15 1,-2 16 3,-5 9-3,-2 3-7,-3 3-7,-3 4-8,-2 1-4,0 0-3,0 0-2,0 0-2,-4 3 0,-5 6-1,-7 7 1,-5 6 1,-6 4-2,-3 4-4,-3 3-3,-2 3-3,-1-2-4,3-6-2,3-6-2,4-6-3,15-9-1,28-8 1,28-10 1,29-9 1,11-10 1,-2-9 3,-3-10 1,-3-8 3,-6-4 0,-5 3 1,-7 3-2,-5 4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4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83300 12850 651,'46'-46'8,"-5"10"6,-7 10 8,-5 9 8,-1 6 2,6 3-2,7 3-2,6 4-2,7 1-2,10 0-4,10 0-2,9 0-4,9 0-3,9 0 0,10 0-1,10 0-2,14-2-1,23-3-1,22-3-1,22-2-2,15-5 0,9-2 1,10-3 1,10-3 1,7 1-2,6 6-6,7 7-3,6 6-6,-1 4-1,-5 4 1,-7 3 3,-5 3 2,-8-1-3,-5-2-8,-7-3-6,-5-3-8,-8-4-3,-5-3 1,-7-3 2,-5-2 1,-23-3-1,-37 1-1,-38-1-2,-37 1-2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80850 15750 999,'67'1'-4,"-16"4"-13,-15 3-13,-15 3-13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5"/>
    </inkml:context>
    <inkml:brush xml:id="br0">
      <inkml:brushProperty name="width" value="0.05803" units="cm"/>
      <inkml:brushProperty name="height" value="0.05803" units="cm"/>
      <inkml:brushProperty name="color" value="#F2395B"/>
    </inkml:brush>
  </inkml:definitions>
  <inkml:trace contextRef="#ctx0" brushRef="#br0">83150 15050 379,'-24'-24'5,"4"4"11,3 3 10,3 3 10,1 10 12,1 20 11,-1 18 11,1 20 12,1 13-3,3 9-15,3 10-16,4 10-16,-1 8-11,-3 10-4,-3 10-6,-2 9-5,-3 12-5,1 16-7,-1 15-6,1 17-5,-6 17-5,-8 23-1,-10 22-1,-9 22-2,-10 10-2,-9 1-3,-10-1-3,-8 1-2,-1-13-4,9-25-4,10-25-6,10-25-4,8-29 1,10-30 7,10-32 9,9-30 7,2-22 6,-2-8 4,-3-10 4,-3-9 4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3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31450 48000 538,'29'25'171,"10"0"-42,10 0-40,9 0-41,1 1-28,-6 4-15,-6 3-16,-6 3-16,-6-1-15,-2-2-16,-3-3-15,-3-3-16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5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83200 14950 499,'4'-93'4,"10"17"9,10 15 8,9 16 8,9 12 4,9 9-1,10 10 0,10 10-1,4 7 0,0 6-1,0 7-1,0 6-1,-4 6-1,-5 6-4,-7 7-1,-5 6-4,-9 1 0,-9-3-1,-10-3-1,-8-2 1,-6 0-3,1 7-5,-1 6-3,1 7-5,-6 4-4,-8 3-2,-10 3-2,-9 4-2,-13 1-2,-16 0 0,-15 0-1,-15 0-1,-12 3-4,-6 6-9,-6 7-8,-6 6-10,2-4-3,14-11 2,11-14 0,14-11 2,10-11 2,9-5 3,10-7 1,10-5 3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6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85300 15900 415,'0'96'167,"0"-5"-38,0-7-37,0-5-39,-4 2-19,-5 13-5,-7 12-3,-5 13-3,-4 4-6,0-3-7,0-3-6,0-2-6,-4-3-6,-5 1-2,-7-1-4,-5 1-4,-1-9-3,6-15-6,7-15-4,6-16-6,7-19-8,10-22-13,10-22-11,9-21-13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6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85200 17050 535,'1'-46'0,"4"10"0,3 10 0,3 9 0,6 2 7,9-2 15,10-3 15,10-3 14,4-1 5,0 4-6,0 3-7,0 3-5,0 1-6,0 1-4,0-1-6,0 1-4,-2 1-2,-3 3-1,-3 3 0,-2 4-1,-3 2-15,1 4-33,-1 3-31,1 3-32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86300 15900 462,'-2'73'118,"-3"-3"-19,-3-3-21,-2-2-20,-5-1-12,-2 3-7,-3 3-6,-3 4-6,-2 4-7,0 6-6,0 7-8,0 6-8,-2 3-4,-3 0-4,-3 0-3,-2 0-3,-1-5-7,3-9-10,3-10-11,4-8-10,7-17-6,13-21-2,12-22-1,13-22-3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6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86400 17100 517,'70'-24'4,"-9"4"8,-10 3 8,-8 3 7,-8 3 6,-2 3 2,-3 3 1,-3 4 3,-4 7 0,-3 13-3,-3 12-2,-2 13-2,-5 7-3,-2 4-5,-3 3-3,-3 3-5,-4 1-3,-3 1-2,-3-1-1,-2 1-3,5-6-3,16-8-5,15-10-6,17-9-5,13-12-4,13-11-1,12-14-2,13-11-2,10-7-2,10 0-5,10 0-4,9 0-4,-10 3 1,-28 6 7,-28 7 5,-27 6 7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7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85900 14100 547,'137'-65'127,"-24"23"-28,-26 22-27,-24 22-28,-18 15-16,-9 9-5,-10 10-4,-8 10-5,-11 8-4,-8 10-2,-10 10-3,-9 9-2,-10 1-2,-9-6-2,-10-6 0,-8-6-2,-4-6 0,3-2 0,3-3-1,4-3 0,11-7 1,23-9 3,22-10 2,22-8 4,26-11-5,31-8-11,32-10-12,31-9-11,1-5-11,-28 0-12,-28 0-13,-27 0-11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9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89750 11950 559,'31'-22'83,"13"6"-10,12 7-9,13 6-11,12-1-10,13-5-9,12-7-10,13-5-10,6-1-4,0 6 2,0 7 0,0 6 1,-7 3-8,-11 0-14,-14 0-16,-11 0-15,-12 3-9,-9 6-3,-10 7-2,-8 6-3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39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89300 13400 546,'-47'0'2,"6"0"5,7 0 4,6 0 5,10-2 7,17-3 7,15-3 9,16-2 7,13-3 2,14 1-5,11-1-6,14 1-4,10 1-5,9 3-3,10 3-4,10 4-2,5 1-5,4 0-5,3 0-6,3 0-7,-1 1-6,-2 4-8,-3 3-8,-3 3-9,-4 1-7,-3 1-5,-3-1-7,-2 1-5,-12-3 0,-19-2 7,-18-3 8,-19-3 7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0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92750 13000 466,'146'-22'109,"-5"6"-23,-7 7-23,-5 6-23,-1 1-13,6-3-1,7-3-3,6-2-1,4-1-2,4 3-1,3 3-1,3 4-2,1 1-1,1 0-2,-1 0 0,1 0-2,2 1-2,7 4-5,6 3-5,7 3-5,2 1-4,1 1-2,-1-1-4,1 1-3,2-1-2,7 1-1,6-1 0,7 1-2,8-3 1,14-2 2,11-3 1,14-3 2,2-2 1,-6 0 1,-6 0 2,-6 0 1,-9 0 0,-8 0 2,-10 0 2,-9 0 0,-2 0 1,6 0 2,7 0 2,6 0 1,1 0 1,-3 0-1,-3 0 0,-2 0 0,-11 0-2,-15 0-3,-15 0-5,-16 0-3,-15 1-4,-11 4-3,-14 3-2,-11 3-3,-15-2 0,-16-6 3,-15-6 4,-15-6 3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0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95250 9350 520,'0'-69'1,"0"13"1,0 12 3,0 13 1,0 6 6,0 0 8,0 0 9,0 0 9,-4 14 4,-5 28-2,-7 28-1,-5 29-1,-6 13-3,-3 1-2,-3-1-4,-2 1-3,-3-3-4,1-2-3,-1-3-4,1-3-3,4-6-3,9-5-3,10-7-4,10-5-4,8-9-4,10-9-4,10-10-7,9-8-4,12-15-2,16-19 1,15-18 2,17-19 1,5-13 2,-3-6 3,-3-6 1,-2-6 2,-9-4 2,-12 1 2,-13-1 1,-12 1 3,-12-1 2,-8 1 0,-10-1 3,-9 1 0,-9 5 2,-5 14 0,-7 11 0,-5 14 1,-6 8-2,-3 7-2,-3 6-4,-2 7-2,-6 10-5,-6 16-7,-6 15-6,-6 17-8,-1 5-1,7-3 1,6-3 2,7-2 2,5-5 0,7-2 0,6-3-2,7-3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32450 52400 595,'4'-68'56,"10"17"-1,10 15 0,9 16 0,4 13-5,1 14-9,-1 11-8,1 14-8,-1 11-8,1 14-5,-1 11-7,1 14-5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96150 9700 574,'92'3'15,"-16"6"15,-15 7 14,-15 6 16,-9 6 4,1 6-8,-1 7-6,1 6-8,-4 3-9,-6 0-12,-6 0-10,-6 0-13,-6 0-4,-2 0 1,-3 0 2,-3 0 1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1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97500 8450 468,'6'-49'5,"13"4"11,12 3 10,13 3 11,4 4 2,-3 7-6,-3 6-5,-2 7-6,2 4-1,9 3 0,10 3 1,10 4 2,-1 5-1,-9 10-3,-10 10-1,-8 9-2,-11 7-2,-8 7-3,-10 6-2,-9 7-4,-15 5 1,-18 7-1,-19 6 2,-18 7 0,-10 0-3,0-2-6,0-3-6,0-3-5,4-7-4,10-9 1,10-10 0,9-8 0,13-6 2,20 1 2,18-1 2,20 1 3,14-3 2,14-2 2,11-3 1,14-3 3,0-2 1,-8 0 2,-10 0 2,-9 0 1,-12 6 4,-11 13 5,-14 12 5,-11 13 6,-17 2-1,-18-5-5,-19-7-6,-18-5-5,-10-4-4,0 0 0,0 0-1,0 0 0,3-2-4,6-3-3,7-3-6,6-2-4,10-12-14,17-19-26,15-18-25,16-19-24,9-10-3,3 1 22,3-1 20,4 1 21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2"/>
    </inkml:context>
    <inkml:brush xml:id="br0">
      <inkml:brushProperty name="width" value="0.05847" units="cm"/>
      <inkml:brushProperty name="height" value="0.05847" units="cm"/>
      <inkml:brushProperty name="color" value="#F2395B"/>
    </inkml:brush>
  </inkml:definitions>
  <inkml:trace contextRef="#ctx0" brushRef="#br0">100000 7650 376,'23'-69'6,"-3"13"11,-3 12 12,-2 13 12,-11 18 8,-15 26 6,-15 24 6,-16 26 5,-8 16-3,0 10-10,0 10-11,0 9-11,-2 9-7,-3 9-3,-3 10-4,-2 10-2,-1 5-4,3 4-2,3 3-2,4 3-3,5-7-1,10-15-4,10-15-1,9-16-2,6-13-2,3-9-3,3-10-3,4-8-2,13-12-3,26-12-5,24-13-4,26-12-5,7-15-1,-9-15 3,-10-15 3,-8-16 2,-12-12 3,-12-5 3,-13-7 3,-12-5 3,-10-1 1,-6 6 2,-6 7 2,-6 6 1,-12 6 0,-15 6-1,-15 7 1,-16 6-2,-15 10-4,-11 17-7,-14 15-7,-11 16-8,2 5-3,19-2 1,19-3 1,19-3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3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94250 14150 463,'-24'-21'9,"4"10"20,3 10 17,3 9 20,-2 15 4,-6 22-11,-6 22-10,-6 23-10,-6 11-8,-2 4-4,-3 3-4,-3 3-4,1-4-2,6-8-2,7-10 0,6-9-2,12-9-4,19-5-8,19-7-9,19-5-8,15-17-5,13-24-2,12-26-1,13-24-2,6-20 1,0-11 2,0-14 2,0-11 3,-7-6-1,-11 4-1,-14 3-1,-11 3-3,-12 4 3,-9 7 5,-10 6 6,-8 7 5,-12 7 3,-12 9-1,-13 10 0,-12 10-1,-12 10-1,-8 13-3,-10 12-2,-9 13-3,-2 7-1,6 4 3,7 3 1,6 3 1,6-1-3,6-2-7,7-3-10,6-3-7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3"/>
    </inkml:context>
    <inkml:brush xml:id="br0">
      <inkml:brushProperty name="width" value="0.03452" units="cm"/>
      <inkml:brushProperty name="height" value="0.03452" units="cm"/>
      <inkml:brushProperty name="color" value="#F2395B"/>
    </inkml:brush>
  </inkml:definitions>
  <inkml:trace contextRef="#ctx0" brushRef="#br0">95100 14900 637,'46'4'134,"-5"10"-32,-7 10-33,-5 9-32,-6 6-22,-3 3-9,-3 3-12,-2 4-9,-5-1-2,-2-3 6,-3-3 6,-3-2 6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4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96650 14050 454,'43'-47'13,"-11"6"10,-14 7 8,-11 6 9,-7 10 4,0 17 1,0 15 0,0 16 0,-7 13-3,-11 14-7,-14 11-8,-11 14-6,-9 3-4,-3-2-2,-3-3-1,-2-3-1,-1-6-1,3-5 0,3-7-1,4-5 0,4-4-1,6 0-2,7 0-2,6 0-2,13-4-2,23-5-6,22-7-4,22-5-5,15-8-3,9-5 0,10-7-1,10-5-1,2-6 0,-3-3 0,-3-3 0,-2-2 0,-8-1-3,-8 3-4,-10 3-6,-9 4-4,-9-1-4,-5-3-2,-7-3-3,-5-2-1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4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97050 14350 434,'-22'-47'0,"6"6"0,7 7 0,6 6 0,1 10 12,-3 17 25,-3 15 24,-2 16 24,-6 16 6,-6 20-15,-6 18-15,-6 20-14,-7 13-12,-6 9-7,-6 10-9,-6 10-7,-4 4-10,1 0-11,-1 0-10,1 0-11,-1 3-9,1 6-7,-1 7-9,1 6-8,5-10 1,14-24 10,11-26 8,14-24 10,5-17 4,1-5 0,-1-7-1,1-5-1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45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98050 14950 436,'23'-27'4,"-3"-3"9,-3-3 8,-2-2 8,-3-3 2,1 1-2,-1-1-4,1 1-3,-3-1-2,-2 1-1,-3-1-1,-3 1 0,-2-1-1,0 1-2,0-1-1,0 1-2,-8 1 0,-16 3 1,-15 3 2,-15 4 1,-6 7 0,7 13-3,6 12-2,7 13-2,2 9-1,1 6 2,-1 7 1,1 6 1,2 4 1,7 4 0,6 3-1,7 3-1,4 1 0,3 1-1,3-1-1,4 1-1,4 1-1,6 3-1,7 3-1,6 4-2,1-1 0,-3-3-4,-3-3-1,-2-2-2,-3-3-1,1 1 0,-1-1 1,1 1 1,-1-1-1,1 1 0,-1-1 0,1 1-2,-7 1 0,-12 3-1,-13 3-1,-12 4-1,-9-3-1,-2-5-1,-3-7-1,-3-5-1,-6-6 0,-5-3 0,-7-3 1,-5-2 0,-3-8 0,4-8 0,3-10 1,3-9 0,6-9 2,9-5 2,10-7 3,10-5 4,5-9 0,4-9 1,3-10 0,3-8 0,12-11-1,22-8-2,22-10-4,23-9-3,19-4 0,19 4-1,19 3 2,19 3 0,9 3-4,0 3-7,0 3-9,0 4-7,-15 8-4,-27 17-1,-28 15-2,-28 16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3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100100 14450 549,'-8'-32'48,"-16"39"7,-15 36 7,-15 39 6,-12 18-2,-6 0-13,-6 0-12,-6 0-13,-4 1-10,1 4-9,-1 3-6,1 3-9,4-2-8,9-6-8,10-6-8,10-6-8,7-10-2,6-12 2,7-13 3,6-12 2,9-12-1,13-8-6,12-10-5,13-9-5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4"/>
    </inkml:context>
    <inkml:brush xml:id="br0">
      <inkml:brushProperty name="width" value="0.02681" units="cm"/>
      <inkml:brushProperty name="height" value="0.02681" units="cm"/>
    </inkml:brush>
  </inkml:definitions>
  <inkml:trace contextRef="#ctx0" brushRef="#br0">100800 14050 820,'23'-19'39,"-3"13"-6,-3 12-4,-2 13-6,-5 6-3,-2 0-5,-3 0-3,-3 0-4,-2 0-12,0 0-21,0 0-21,0 0-22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4"/>
    </inkml:context>
    <inkml:brush xml:id="br0">
      <inkml:brushProperty name="width" value="0.02932" units="cm"/>
      <inkml:brushProperty name="height" value="0.02932" units="cm"/>
      <inkml:brushProperty name="color" value="#F2395B"/>
    </inkml:brush>
  </inkml:definitions>
  <inkml:trace contextRef="#ctx0" brushRef="#br0">32100 53300 750,'100'48'130,"0"-3"-46,0-3-49,0-2-46,-10-6-29,-18-6-8,-19-6-9,-18-6-8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4"/>
    </inkml:context>
    <inkml:brush xml:id="br0">
      <inkml:brushProperty name="width" value="0.04469" units="cm"/>
      <inkml:brushProperty name="height" value="0.04469" units="cm"/>
    </inkml:brush>
  </inkml:definitions>
  <inkml:trace contextRef="#ctx0" brushRef="#br0">99150 14600 492,'-21'-21'8,"10"10"17,10 10 18,9 9 16,7 10 5,7 14-5,6 11-6,7 14-6,4 3-6,3-2-7,3-3-7,4-3-6,2 2-7,4 10-5,3 10-6,3 9-4,-2 4-2,-6 1 1,-6-1 2,-6 1 1,-4-3-7,1-2-20,-1-3-18,1-3-18,-4-9-10,-6-11 2,-6-14 1,-6-11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5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101050 14100 484,'26'-25'0,"4"0"0,3 0 0,3 0 1,6 4 5,9 10 14,10 10 12,10 9 13,0 9 2,-5 9-7,-7 10-8,-5 10-7,-11 5-5,-11 4-4,-14 3-3,-11 3-4,-17 4-1,-18 7 0,-19 6 0,-18 7 2,-9-3-4,4-8-5,3-10-6,3-9-5,3-10-3,3-9 1,3-10 0,4-8 1,15-6 3,28 1 2,28-1 5,29 1 3,11-1 4,-2 1 3,-3-1 4,-3 1 4,-7 2 1,-9 7 1,-10 6-1,-8 7 1,-11 4-2,-8 3 0,-10 3-2,-9 4-1,-7 1-1,-3 0 0,-3 0 0,-2 0 0,-6 0-4,-6 0-7,-6 0-8,-6 0-7,-1 0-6,7 0-5,6 0-6,7 0-6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5"/>
    </inkml:context>
    <inkml:brush xml:id="br0">
      <inkml:brushProperty name="width" value="0.03623" units="cm"/>
      <inkml:brushProperty name="height" value="0.03623" units="cm"/>
    </inkml:brush>
  </inkml:definitions>
  <inkml:trace contextRef="#ctx0" brushRef="#br0">101750 15500 607,'25'23'8,"0"-3"18,0-3 17,0-2 17,0-1 4,0 3-9,0 3-9,0 4-9,0 2-10,0 4-9,0 3-10,0 3-9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5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102700 14900 491,'-47'-19'69,"6"13"-11,7 12-12,6 13-10,4 9-7,4 6-1,3 7-1,3 6-1,1 6-1,1 6-1,-1 7-1,1 6-1,1-2-3,3-9-3,3-10-3,4-8-4,4-8-1,6-2 0,7-3 1,6-3-1,4-6-2,4-5-9,3-7-7,3-5-7,6-11-5,9-11-3,10-14-3,10-11-2,0-11 0,-5-5 2,-7-7 1,-5-5 3,-11-3 3,-11 4 5,-14 3 6,-11 3 5,-12 4 3,-9 7 1,-10 6 0,-8 7 1,-8 5 0,-2 7-1,-3 6 0,-3 7 0,-2 4-5,0 3-6,0 3-8,0 4-8,7 4-4,17 6-2,15 7-2,16 6-3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5"/>
    </inkml:context>
    <inkml:brush xml:id="br0">
      <inkml:brushProperty name="width" value="0.04609" units="cm"/>
      <inkml:brushProperty name="height" value="0.04609" units="cm"/>
    </inkml:brush>
  </inkml:definitions>
  <inkml:trace contextRef="#ctx0" brushRef="#br0">104450 14500 477,'18'-22'10,"-11"6"19,-14 7 20,-11 6 20,-9 7 5,-3 10-12,-3 10-10,-2 9-11,-8 9-8,-8 9-6,-10 10-7,-9 10-5,-4 5-4,4 4-1,3 3-1,3 3-2,1 1-3,1 1-5,-1-1-7,1 1-5,4-4-9,9-6-15,10-6-13,10-6-14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6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103500 14550 477,'26'-40'11,"4"23"24,3 22 23,3 22 22,-1 16 5,-2 14-13,-3 11-13,-3 14-14,-2 7-11,0 3-10,0 3-10,0 4-8,-2 2-11,-3 4-8,-3 3-8,-2 3-10,-1-2-5,3-6-4,3-6-3,4-6-3,1-10-3,0-12-4,0-13-3,0-12-4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6"/>
    </inkml:context>
    <inkml:brush xml:id="br0">
      <inkml:brushProperty name="width" value="0.03901" units="cm"/>
      <inkml:brushProperty name="height" value="0.03901" units="cm"/>
    </inkml:brush>
  </inkml:definitions>
  <inkml:trace contextRef="#ctx0" brushRef="#br0">104850 14400 564,'-2'75'135,"-3"0"-28,-3 0-28,-2 0-29,-6 0-19,-6 0-10,-6 0-10,-6 0-10,-2 0-8,3 0-6,3 0-7,4 0-7,4-5-3,6-9-2,7-10 0,6-8-1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6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105350 14750 424,'-2'-63'38,"-3"26"8,-3 24 6,-2 26 8,-3 15-2,1 6-8,-1 7-9,1 6-9,-1 4-5,1 4-2,-1 3-2,1 3-1,-1 1-3,1 1 0,-1-1-2,1 1-1,1-3-3,3-2-4,3-3-3,4-3-4,7-6-5,13-5-10,12-7-8,13-5-9,6-11-3,0-11 3,0-14 3,0-11 2,1-14 3,4-11 2,3-14 1,3-11 1,-2-7 3,-6 0 4,-6 0 2,-6 0 3,-9 0 4,-8 0 1,-10 0 3,-9 0 3,-9 1 1,-5 4-2,-7 3 1,-5 3-2,-9 7-1,-9 14-2,-10 11-4,-8 14-2,-9 8-5,-6 7-7,-6 6-6,-6 7-7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7"/>
    </inkml:context>
    <inkml:brush xml:id="br0">
      <inkml:brushProperty name="width" value="0.03911" units="cm"/>
      <inkml:brushProperty name="height" value="0.03911" units="cm"/>
    </inkml:brush>
  </inkml:definitions>
  <inkml:trace contextRef="#ctx0" brushRef="#br0">106150 13050 562,'110'-19'111,"-27"13"-21,-28 12-21,-28 13-21,-20 9-16,-8 6-9,-10 7-8,-9 6-10,-5-1-6,0-5-6,0-7-5,0-5-4,1-4-3,4 0 2,3 0 1,3 0 1,4 0 2,7 0 3,6 0 3,7 0 4,4-2 4,3-3 2,3-3 3,4-2 4,2-1 1,4 3 2,3 3 2,3 4 1,-2 5 1,-6 10 0,-6 10 2,-6 9 0,-10 1-2,-12-6-6,-13-6-5,-12-6-7,-12-2-8,-8 3-10,-10 3-10,-9 4-10,1-4-2,13-9 9,12-10 8,13-8 8,6-4-3,0 3-14,0 3-14,0 4-14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7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103200 12900 602,'148'0'118,"-3"0"-27,-3 0-27,-2 0-28,-3 0-15,1 0-2,-1 0-2,1 0-2,13 0-4,29 0-6,28 0-5,28 0-5,7 0-5,-11 0-3,-14 0-3,-11 0-3,-11-2-1,-5-3 3,-7-3 3,-5-2 2,-12-3-4,-16 1-8,-15-1-8,-15 1-10,-20 1 0,-21 3 6,-22 3 6,-22 4 7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4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29650 40800 545,'25'-25'9,"0"0"19,0 0 17,0 0 19,4 10 5,10 23-9,10 22-9,9 22-8,4 12-9,1 3-10,-1 3-10,1 4-9,-6-1-5,-8-3 2,-10-3 1,-9-2 1,-9-6-10,-5-6-18,-7-6-20,-5-6-19,-6-6-9,-3-2 4,-3-3 3,-2-3 2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8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100200 13800 473,'43'-63'70,"-11"26"-7,-14 24-7,-11 26-7,-7 15-6,0 6-5,0 7-7,0 6-5,-8 17-4,-16 28 0,-15 28-1,-15 29-1,-3 2-2,14-21-4,11-22-3,14-22-3,5-13-3,1-3 0,-1-3-2,1-2-1,1-5-3,3-2-3,3-3-3,4-3-3,7 2-4,13 10-5,12 10-4,13 9-4,15 1-4,19-6 0,19-6-2,19-6 0,9-7-2,0-6-2,0-6-3,0-6-1,-10-7 0,-18-6 2,-19-6 1,-18-6 3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9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106500 13500 499,'48'1'4,"-3"4"8,-3 3 8,-2 3 8,-1 4 4,3 7 0,3 6 0,4 7 0,-1 5-1,-3 7-1,-3 6-1,-2 7-1,-5 4-2,-2 3 0,-3 3-1,-3 4-1,-6 4-2,-5 6-3,-7 7-3,-5 6-3,-14 4-3,-18 4-3,-19 3-4,-18 3-4,-12 1-7,-3 1-8,-3-1-8,-2 1-10,-5-1-2,-2 1 3,-3-1 3,-3 1 3,8-12 4,23-21 3,22-22 5,22-22 3,8-13-4,-2-3-14,-3-3-14,-3-2-14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9"/>
    </inkml:context>
    <inkml:brush xml:id="br0">
      <inkml:brushProperty name="width" value="0.03351" units="cm"/>
      <inkml:brushProperty name="height" value="0.03351" units="cm"/>
    </inkml:brush>
  </inkml:definitions>
  <inkml:trace contextRef="#ctx0" brushRef="#br0">107750 13200 656,'46'3'119,"-5"6"-22,-7 7-22,-5 6-23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09:59"/>
    </inkml:context>
    <inkml:brush xml:id="br0">
      <inkml:brushProperty name="width" value="0.03152" units="cm"/>
      <inkml:brushProperty name="height" value="0.03152" units="cm"/>
    </inkml:brush>
  </inkml:definitions>
  <inkml:trace contextRef="#ctx0" brushRef="#br0">107900 13550 697,'-94'135'91,"13"-27"-24,12-28-23,13-28-24,23-18-9,34-6 7,35-6 5,35-6 5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04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23800 28000 476,'56'21'157,"13"-5"-36,12-7-36,13-5-36,7-1-20,4 6-4,3 7-5,3 6-4,-2 1-5,-6-3-4,-6-3-3,-6-2-5,-9-1-6,-8 3-6,-10 3-7,-9 4-7,-7-1-7,-3-3-5,-3-3-7,-2-2-4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04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23750 29300 498,'-121'21'55,"60"-5"7,60-7 7,59-5 7,29-3-4,1 4-14,-1 3-15,1 3-13,2-1-11,7-2-7,6-3-7,7-3-6,4-2-10,3 0-14,3 0-11,4 0-14,-1 0-6,-3 0 1,-3 0-1,-2 0 1,-12-2 2,-19-3 6,-18-3 6,-19-2 5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04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27300 28750 416,'-40'0'84,"23"0"-11,22 0-12,22 0-11,15 0-8,9 0-5,10 0-4,10 0-5,8 0-4,10 0-2,10 0-2,9 0-3,12-4-1,16-5-1,15-7 0,17-5-1,8-3-1,4 4-4,3 3-3,3 3-3,-1-1-2,-2-2-1,-3-3 0,-3-3-2,-4-1-4,-3 4-7,-3 3-7,-2 3-7,-9 3-4,-12 3 0,-13 3 0,-12 4 0,-10 1 1,-6 0 3,-6 0 1,-6 0 3,-10 0-1,-12 0-2,-13 0-4,-12 0-3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05"/>
    </inkml:context>
    <inkml:brush xml:id="br0">
      <inkml:brushProperty name="width" value="0.04881" units="cm"/>
      <inkml:brushProperty name="height" value="0.04881" units="cm"/>
    </inkml:brush>
  </inkml:definitions>
  <inkml:trace contextRef="#ctx0" brushRef="#br0">29950 28800 450,'-97'118'176,"6"-11"-44,7-14-44,6-11-43,1-7-24,-3 0-4,-3 0-4,-2 0-5,-1 0-3,3 0-2,3 0-3,4 0-2,5-5-1,10-9 2,10-10 2,9-8 1,24-11 1,42-8 2,40-10 0,41-9 2,21-7 0,4-3-1,3-3-1,3-2 0,-1-1-3,-2 3-6,-3 3-3,-3 4-6,-7 2-6,-9 4-8,-10 3-7,-8 3-8,-12-1-4,-12-2 2,-13-3 1,-12-3 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05"/>
    </inkml:context>
    <inkml:brush xml:id="br0">
      <inkml:brushProperty name="width" value="0.06463" units="cm"/>
      <inkml:brushProperty name="height" value="0.06463" units="cm"/>
    </inkml:brush>
  </inkml:definitions>
  <inkml:trace contextRef="#ctx0" brushRef="#br0">30350 29200 340,'-47'-65'13,"6"23"27,7 22 27,6 22 26,4 16 5,4 14-19,3 11-19,3 14-19,3 13-10,3 16-4,3 15-3,4 17-2,-1 10-4,-3 6-2,-3 7-2,-2 6-3,-3 21-5,1 39-9,-1 36-7,1 39-8,-1 2-9,1-31-10,-1-31-11,1-31-9,1-24 0,3-16 11,3-15 9,4-15 10,-1-15 3,-3-12-4,-3-13-4,-2-12-3,-1-12-3,3-8 0,3-10 2,4-9-1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07"/>
    </inkml:context>
    <inkml:brush xml:id="br0">
      <inkml:brushProperty name="width" value="0.05217" units="cm"/>
      <inkml:brushProperty name="height" value="0.05217" units="cm"/>
    </inkml:brush>
  </inkml:definitions>
  <inkml:trace contextRef="#ctx0" brushRef="#br0">29900 24950 421,'92'1'110,"-16"4"-26,-15 3-25,-15 3-25,-9 4-15,1 7-3,-1 6-3,1 7-3,-4 4-1,-6 3 0,-6 3 0,-6 4 1,-6 1-1,-2 0-5,-3 0-4,-3 0-4,-9 1-3,-11 4-3,-14 3-2,-11 3-3,-7-1-1,0-2-2,0-3 0,0-3-2,0-6 2,0-5 3,0-7 4,0-5 4,3-6 5,6-3 6,7-3 6,6-2 7,13-1 3,23 3 2,22 3 0,22 4 2,10-1-2,1-3-3,-1-3-3,1-2-3,-3-1-3,-2 3 1,-3 3-1,-3 4 0,-6 5 1,-5 10 3,-7 10 2,-5 9 3,-12 2 0,-16-2-2,-15-3-3,-15-3-3,-14 2-6,-8 10-8,-10 10-10,-9 9-9,-12 9-7,-11 9-6,-14 10-5,-11 10-5,2-6-1,19-18 4,19-19 4,19-18 3,10-10 1,4 0-6,3 0-6,3 0-5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5:55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29650 42350 508,'-13'-46'91,"26"10"-5,24 10-6,26 9-6,12 10-11,0 14-15,0 11-16,0 14-16,-5 3-15,-9-2-14,-10-3-16,-8-3-15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09"/>
    </inkml:context>
    <inkml:brush xml:id="br0">
      <inkml:brushProperty name="width" value="0.03667" units="cm"/>
      <inkml:brushProperty name="height" value="0.03667" units="cm"/>
    </inkml:brush>
  </inkml:definitions>
  <inkml:trace contextRef="#ctx0" brushRef="#br0">31500 28350 599,'-16'-22'22,"19"6"8,19 7 6,19 6 8,13 3 0,10 0-7,10 0-5,9 0-7,7 0-4,7 0-3,6 0-4,7 0-2,5-2-1,7-3 1,6-3-1,7-2 2,11-5-3,20-2-4,18-3-4,20-3-3,8-2-3,1 0 2,-1 0 0,1 0 2,-1 1-1,1 4 0,-1 3-1,1 3-1,2 1 0,7 1-2,6-1-2,7 1 0,2-1-3,1 1-2,-1-1-3,1 1-3,-4 1 0,-6 3 3,-6 3 3,-6 4 2,1-3 2,9-5 0,10-7 1,10-5 0,2-6 0,-3-3 0,-3-3 0,-2-2 1,-8-5-2,-8-2-3,-10-3-2,-9-3-4,-12-1-2,-11 4-2,-14 3-3,-11 3-3,-20 4 0,-24 7 1,-26 6 1,-24 7 1,-17 4 2,-5 3 3,-7 3 4,-5 4 3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0"/>
    </inkml:context>
    <inkml:brush xml:id="br0">
      <inkml:brushProperty name="width" value="0.04428" units="cm"/>
      <inkml:brushProperty name="height" value="0.04428" units="cm"/>
    </inkml:brush>
  </inkml:definitions>
  <inkml:trace contextRef="#ctx0" brushRef="#br0">32700 29650 496,'0'-60'-1,"0"32"25,0 31 22,0 32 25,-8 19 5,-16 10-13,-15 10-12,-15 9-14,-9 7-8,1 7-3,-1 6-3,1 7-4,-1 2-3,1 1-4,-1-1-4,1 1-5,1-3-5,3-2-8,3-3-8,4-3-8,5-9-7,10-11-6,10-14-6,9-11-6,9-18-3,9-22-1,10-22-2,10-21-1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0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31900 30050 490,'-38'-36'30,"26"28"16,24 28 18,26 29 16,12 15 1,0 3-17,0 3-16,0 4-15,3 4-11,6 6-4,7 7-4,6 6-5,3 1-9,0-3-15,0-3-16,0-2-16,-7-9-4,-11-12 6,-14-13 5,-11-12 7,-7-9-1,0-2-8,0-3-8,0-3-7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0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35050 29300 512,'-72'-13'39,"6"26"0,7 24 3,6 26 0,4 13 1,4 4-3,3 3-3,3 3-1,3 3-3,3 3-3,3 3-3,4 4-3,4 5-3,6 10-5,7 10-5,6 9-3,6-2-9,6-12-9,7-13-10,6-12-10,7-13-6,10-12-3,10-13-1,9-12-4,4-12-1,1-8-4,-1-10-2,1-9-4,-6-7 4,-8-3 11,-10-3 9,-9-2 9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1"/>
    </inkml:context>
    <inkml:brush xml:id="br0">
      <inkml:brushProperty name="width" value="0.03535" units="cm"/>
      <inkml:brushProperty name="height" value="0.03535" units="cm"/>
    </inkml:brush>
  </inkml:definitions>
  <inkml:trace contextRef="#ctx0" brushRef="#br0">35750 29250 622,'23'-25'1,"-3"0"1,-3 0 2,-2 0 2,0 4 5,7 10 9,6 10 9,7 9 8,0 7 2,-2 7-7,-3 6-7,-3 7-7,-7 7-5,-9 9-4,-10 10-4,-8 10-3,-12 4-3,-12 0-1,-13 0-3,-12 0-1,-4-4-1,7-5-1,6-7-2,7-5 0,5-8-1,7-5 0,6-7 2,7-5 0,5-4 2,7 0 1,6 0 2,7 0 2,7-2 3,9-3 1,10-3 3,10-2 2,4-3 4,0 1 2,0-1 5,0 1 2,-5 2 2,-9 7-1,-10 6-3,-8 7 0,-9 8-2,-6 14-1,-6 11-1,-6 14-1,-12 5-2,-15 1-5,-15-1-4,-16 1-5,-5-3-6,6-2-8,7-3-8,6-3-7,6-7-3,6-9 2,7-10 2,6-8 3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1"/>
    </inkml:context>
    <inkml:brush xml:id="br0">
      <inkml:brushProperty name="width" value="0.03591" units="cm"/>
      <inkml:brushProperty name="height" value="0.03591" units="cm"/>
    </inkml:brush>
  </inkml:definitions>
  <inkml:trace contextRef="#ctx0" brushRef="#br0">36500 30600 612,'50'4'88,"0"10"-15,0 10-14,0 9-15,-4 4-8,-5 1-6,-7-1-3,-5 1-5,-8-1-13,-5 1-25,-7-1-23,-5 1-24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1"/>
    </inkml:context>
    <inkml:brush xml:id="br0">
      <inkml:brushProperty name="width" value="0.0478" units="cm"/>
      <inkml:brushProperty name="height" value="0.0478" units="cm"/>
    </inkml:brush>
  </inkml:definitions>
  <inkml:trace contextRef="#ctx0" brushRef="#br0">37800 29750 460,'-47'4'32,"6"10"5,7 10 5,6 9 6,3 9-1,0 9-3,0 10-5,0 10-5,1 5-2,4 4-3,3 3-2,3 3-2,3-2-3,3-6-2,3-6-3,4-6-3,4-7-4,6-6-2,7-6-4,6-6-3,6-10-1,6-12 1,7-13 2,6-12 1,7-15-7,10-15-13,10-15-15,9-16-13,-1-12-6,-8-5 4,-10-7 4,-9-5 3,-12-1 5,-11 6 6,-14 7 5,-11 6 6,-12 6 6,-9 6 3,-10 7 5,-8 6 4,-9 7 1,-6 10-1,-6 10-1,-6 9-2,-2 7-5,3 7-9,3 6-11,4 7-9,5 2-2,10 1 5,10-1 7,9 1 5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1"/>
    </inkml:context>
    <inkml:brush xml:id="br0">
      <inkml:brushProperty name="width" value="0.0493" units="cm"/>
      <inkml:brushProperty name="height" value="0.0493" units="cm"/>
    </inkml:brush>
  </inkml:definitions>
  <inkml:trace contextRef="#ctx0" brushRef="#br0">39750 29300 446,'-30'32'172,"-9"17"-40,-10 15-38,-8 16-40,-9 12-22,-6 9-6,-6 10-6,-6 10-6,-2 5-6,3 4-7,3 3-6,4 3-6,5-5-8,10-12-10,10-13-8,9-12-9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2"/>
    </inkml:context>
    <inkml:brush xml:id="br0">
      <inkml:brushProperty name="width" value="0.04697" units="cm"/>
      <inkml:brushProperty name="height" value="0.04697" units="cm"/>
    </inkml:brush>
  </inkml:definitions>
  <inkml:trace contextRef="#ctx0" brushRef="#br0">38850 29500 468,'-35'-16'30,"32"19"18,31 19 18,32 19 17,13 12 1,-3 6-15,-3 7-16,-2 6-15,-5 9-11,-2 13-8,-3 12-8,-3 13-7,-4 6-10,-3 0-10,-3 0-9,-2 0-12,-5-7-8,-2-11-9,-3-14-8,-3-11-8,-2-14 1,0-11 9,0-14 9,0-11 10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2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40550 29300 483,'-22'-25'6,"6"0"12,7 0 11,6 0 11,3 7 7,0 17 1,0 15 1,0 16 2,-4 15-4,-5 16-5,-7 15-6,-5 17-6,-6 8-5,-3 4-5,-3 3-5,-2 3-5,-1 3-6,3 3-9,3 3-8,4 4-7,4-7-13,6-16-14,7-15-15,6-15-16,6-15-1,6-12 11,7-13 10,6-12 11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1"/>
    </inkml:context>
    <inkml:brush xml:id="br0">
      <inkml:brushProperty name="width" value="0.0229" units="cm"/>
      <inkml:brushProperty name="height" value="0.0229" units="cm"/>
      <inkml:brushProperty name="color" value="#F2395B"/>
    </inkml:brush>
  </inkml:definitions>
  <inkml:trace contextRef="#ctx0" brushRef="#br0">65350 9150 960,'-54'0'2,"-5"0"4,-7 0 4,-5 0 5,2 1-8,13 4-20,12 3-18,13 3-19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2"/>
    </inkml:context>
    <inkml:brush xml:id="br0">
      <inkml:brushProperty name="width" value="0.05448" units="cm"/>
      <inkml:brushProperty name="height" value="0.05448" units="cm"/>
    </inkml:brush>
  </inkml:definitions>
  <inkml:trace contextRef="#ctx0" brushRef="#br0">41150 29550 403,'-46'6'137,"10"13"-32,10 12-29,9 13-32,4 10-15,1 10-3,-1 10-1,1 9-3,-1 6-2,1 3 0,-1 3 0,1 4-2,1-3-1,3-5-2,3-7-3,4-5-2,10-12-9,19-16-17,19-15-16,19-15-17,5-21-5,-5-25 5,-7-25 4,-5-25 4,-8-15 6,-5-2 6,-7-3 5,-5-3 6,-6-1 5,-3 4 2,-3 3 2,-2 3 3,-8 7 3,-8 14 4,-10 11 2,-9 14 4,-9 8 1,-5 7 0,-7 6-1,-5 7 0,-3 4-5,4 3-12,3 3-10,3 4-12,3 2-4,3 4 0,3 3 1,4 3 1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3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42000 28700 570,'29'-44'56,"10"13"-1,10 12-1,9 13-1,-1 10-5,-8 10-6,-10 10-7,-9 9-6,-10 6-7,-9 3-5,-10 3-6,-8 4-5,-11 1-4,-8 0-4,-10 0-1,-9 0-4,-4-2-2,4-3-2,3-3-3,3-2-3,14-5-2,25-2-2,25-3-1,25-3-2,10-4 3,-2-3 7,-3-3 8,-3-2 8,-6-3 4,-5 1 2,-7-1 1,-5 1 2,-11 1 0,-11 3-2,-14 3-2,-11 4-2,-12 4-1,-9 6 0,-10 7 2,-8 6 0,-3-1-9,7-5-19,6-7-17,7-5-19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3"/>
    </inkml:context>
    <inkml:brush xml:id="br0">
      <inkml:brushProperty name="width" value="0.05424" units="cm"/>
      <inkml:brushProperty name="height" value="0.05424" units="cm"/>
    </inkml:brush>
  </inkml:definitions>
  <inkml:trace contextRef="#ctx0" brushRef="#br0">43300 28500 405,'51'-19'36,"4"13"1,3 12 1,3 13 1,-1 7 2,-2 4 0,-3 3 1,-3 3-1,-2 3 0,0 3-6,0 3-3,0 4-4,-2 4-4,-3 6-2,-3 7-2,-2 6-3,-9 7-1,-12 10-2,-13 10-1,-12 9-1,-18 10-7,-21 14-12,-22 11-13,-22 14-12,-16 7-12,-9 3-8,-10 3-9,-8 4-10,5-17 0,22-33 5,22-35 6,23-34 5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3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41550 27300 569,'76'-46'100,"4"10"-20,3 10-20,3 9-20,6 4-11,9 1-3,10-1-4,10 1-3,11-1-4,17 1-2,15-1-3,16 1-3,12-3-2,9-2-2,10-3-1,10-3-3,8-1-4,10 4-5,10 3-6,9 3-6,-2 3-3,-12 3 1,-13 3-1,-12 4 1,-19 1-2,-25 0-7,-25 0-5,-25 0-6,-24-2-2,-21-3 3,-22-3 3,-22-2 2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4"/>
    </inkml:context>
    <inkml:brush xml:id="br0">
      <inkml:brushProperty name="width" value="0.04721" units="cm"/>
      <inkml:brushProperty name="height" value="0.04721" units="cm"/>
    </inkml:brush>
  </inkml:definitions>
  <inkml:trace contextRef="#ctx0" brushRef="#br0">44850 27700 465,'25'-24'6,"0"4"9,0 3 10,0 3 10,3 3 7,6 3 1,7 3 3,6 4 2,3 4-2,0 6-4,0 7-6,0 6-4,-4 6-5,-5 6-3,-7 7-5,-5 6-4,-8 3-2,-5 0-4,-7 0-2,-5 0-4,-11 1-2,-11 4-2,-14 3-3,-11 3-3,-7-1-2,0-2-4,0-3-4,0-3-2,1-7-1,4-9 4,3-10 4,3-8 3,18-9 5,35-6 7,35-6 6,34-6 7,21-4-3,10 1-15,10-1-14,9 1-14,-8 1-6,-25 3 4,-25 3 2,-25 4 2,-13 1-2,1 0-11,-1 0-10,1 0-11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7"/>
    </inkml:context>
    <inkml:brush xml:id="br0">
      <inkml:brushProperty name="width" value="0.04153" units="cm"/>
      <inkml:brushProperty name="height" value="0.04153" units="cm"/>
    </inkml:brush>
  </inkml:definitions>
  <inkml:trace contextRef="#ctx0" brushRef="#br0">49800 26600 529,'-10'-22'22,"32"6"16,31 7 15,32 6 16,8 1 2,-11-3-12,-14-3-13,-11-2-13,3-1-8,23 3-5,22 3-5,22 4-5,4 1-3,-12 0-4,-13 0-4,-12 0-3,-13 0-10,-12 0-18,-13 0-18,-12 0-16,-13 3-8,-12 6 6,-13 7 5,-12 6 4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7"/>
    </inkml:context>
    <inkml:brush xml:id="br0">
      <inkml:brushProperty name="width" value="0.03885" units="cm"/>
      <inkml:brushProperty name="height" value="0.03885" units="cm"/>
    </inkml:brush>
  </inkml:definitions>
  <inkml:trace contextRef="#ctx0" brushRef="#br0">49650 27850 566,'-25'21'0,"0"-5"0,0-7 0,0-5 0,10-4 10,23 0 21,22 0 21,22 0 21,19-4 4,20-5-14,18-7-13,20-5-13,5-3-12,-6 4-12,-6 3-10,-6 3-13,-6 4-9,-2 7-10,-3 6-10,-3 7-8,-10 0-1,-16-2 8,-15-3 9,-15-3 8,-11-1 0,-2 4-7,-3 3-8,-3 3-8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8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54150 26650 562,'0'-50'-1,"0"0"-2,0 0-1,0 0-1,0 0 2,0 0 8,0 0 7,0 0 8,1 0 3,4 0-1,3 0-2,3 0-2,-2-2-1,-6-3-3,-6-3-1,-6-2-3,-6 0 0,-2 7-1,-3 6 1,-3 7-1,-4 5 0,-3 7 2,-3 6 2,-2 7 0,-3 4 1,1 3 0,-1 3-2,1 4 1,-1 5-1,1 10-1,-1 10 1,1 9 0,2 9-1,7 9 0,6 10-1,7 10 0,4 2-1,3-3 0,3-3-1,4-2-1,5-5-1,10-2-1,10-3-1,9-3-1,6 2-1,3 10-2,3 10-1,4 9-1,-3-1-1,-5-8 0,-7-10 0,-5-9 0,-4-1 0,0 10 1,0 10 0,0 9 0,-7 7 0,-11 7 0,-14 6 0,-11 7 0,-12 2 0,-9 1-2,-10-1 0,-8 1-2,-6-9 0,1-15 0,-1-15 0,1-16 0,-1-15 0,1-11 1,-1-14 1,1-11 1,4-14 1,9-11 1,10-14 0,10-11 2,7-14 0,6-11 3,7-14 3,6-11 1,18-17-1,32-18-5,31-19-6,32-18-6,16 0-7,4 23-7,3 22-9,3 22-7,-2 15-3,-6 9 3,-6 10 3,-6 10 4,-15 8 1,-21 10 0,-22 10-1,-22 9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8"/>
    </inkml:context>
    <inkml:brush xml:id="br0">
      <inkml:brushProperty name="width" value="0.03686" units="cm"/>
      <inkml:brushProperty name="height" value="0.03686" units="cm"/>
    </inkml:brush>
  </inkml:definitions>
  <inkml:trace contextRef="#ctx0" brushRef="#br0">55100 27050 596,'-21'26'34,"10"4"8,10 3 7,9 3 7,6 4 0,3 7-7,3 6-8,4 7-7,1 0-9,0-2-11,0-3-10,0-3-11,-2-4-10,-3-3-10,-3-3-9,-2-2-10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18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56200 25850 497,'7'-50'3,"17"0"8,15 0 6,16 0 7,7 6 3,1 13 0,-1 12-2,1 13-1,-6 9-2,-8 6-1,-10 7-3,-9 6-2,-9 6-2,-5 6-1,-7 7-2,-5 6-1,-14 10-1,-18 17-1,-19 15 0,-18 16-2,-7 2-1,6-8-4,7-10-2,6-9-4,7-10 0,10-9-1,10-10 1,9-8-1,7-8 1,7-2 0,6-3-1,7-3 0,7-6 2,9-5 3,10-7 4,10-5 3,5-3 2,4 4 0,3 3-1,3 3 0,-4 4 2,-8 7 2,-10 6 4,-9 7 2,-10 8 2,-9 14 0,-10 11 0,-8 14 0,-14 13-1,-15 16-2,-15 15 0,-16 17-3,-8 3-5,0-5-12,0-7-11,0-5-10,1-8-8,4-5-3,3-7-3,3-5-3,6-14-4,9-18-7,10-19-7,10-18-5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3"/>
    </inkml:context>
    <inkml:brush xml:id="br0">
      <inkml:brushProperty name="width" value="0.03327" units="cm"/>
      <inkml:brushProperty name="height" value="0.03327" units="cm"/>
      <inkml:brushProperty name="color" value="#00BFF3"/>
    </inkml:brush>
  </inkml:definitions>
  <inkml:trace contextRef="#ctx0" brushRef="#br0">55500 650 661,'68'25'110,"-11"0"-23,-14 0-22,-11 0-24,-7 4-17,0 10-12,0 10-13,0 9-13,-2 2-8,-3-2-8,-3-3-5,-2-3-8,-5-6-1,-2-5 3,-3-7 3,-3-5 3,-1-6 3,4-3 1,3-3 3,3-2 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2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13750 2400 514,'-40'0'126,"23"0"-26,22 0-26,22 0-26,12 3-17,3 6-3,3 7-6,4 6-4,2 4-5,4 4-2,3 3-3,3 3-3,1-1-4,1-2-4,-1-3-5,1-3-5,-4-1-5,-6 4-6,-6 3-6,-6 3-6,-9 1-5,-8 1-3,-10-1-3,-9 1-4,-7-3 2,-3-2 2,-3-3 4,-2-3 2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20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59850 25700 445,'0'-61'9,"0"28"19,0 28 18,0 29 18,-4 15 4,-5 3-9,-7 3-10,-5 4-10,-11 8-5,-11 17-3,-14 15-1,-11 16-3,-11 13-3,-5 14-5,-7 11-5,-5 14-5,-6 8-5,-3 7-4,-3 6-3,-2 7-5,3-4-3,14-12-4,11-13-3,14-12-4,19-32-12,29-49-21,28-51-21,28-49-21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20"/>
    </inkml:context>
    <inkml:brush xml:id="br0">
      <inkml:brushProperty name="width" value="0.05451" units="cm"/>
      <inkml:brushProperty name="height" value="0.05451" units="cm"/>
    </inkml:brush>
  </inkml:definitions>
  <inkml:trace contextRef="#ctx0" brushRef="#br0">58700 26200 403,'-25'-47'1,"0"6"3,0 7 2,0 6 2,10 12 13,23 19 20,22 19 22,22 19 21,8 10 3,-2 4-15,-3 3-14,-3 3-15,-1 7-10,4 14-6,3 11-5,3 14-4,-1 13-9,-2 16-12,-3 15-10,-3 17-12,-2 3-9,0-5-7,0-7-8,0-5-8,-2-17-1,-3-24 6,-3-26 5,-2-24 5,-5-18 4,-2-9-1,-3-10 0,-3-8-1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21"/>
    </inkml:context>
    <inkml:brush xml:id="br0">
      <inkml:brushProperty name="width" value="0.05593" units="cm"/>
      <inkml:brushProperty name="height" value="0.05593" units="cm"/>
    </inkml:brush>
  </inkml:definitions>
  <inkml:trace contextRef="#ctx0" brushRef="#br0">61650 25500 393,'-68'-68'4,"17"17"7,15 15 8,16 16 8,9 18 10,3 22 11,3 22 11,4 23 13,-1 14-1,-3 10-12,-3 10-11,-2 9-11,-5 4-8,-2 1-4,-3-1-3,-3 1-5,-4 4-4,-3 9-6,-3 10-6,-2 10-5,0 0-10,7-5-9,6-7-12,7-5-10,7-17-11,9-24-12,10-26-11,10-24-11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21"/>
    </inkml:context>
    <inkml:brush xml:id="br0">
      <inkml:brushProperty name="width" value="0.06071" units="cm"/>
      <inkml:brushProperty name="height" value="0.06071" units="cm"/>
    </inkml:brush>
  </inkml:definitions>
  <inkml:trace contextRef="#ctx0" brushRef="#br0">62300 26050 362,'-24'-40'12,"4"23"25,3 22 25,3 22 24,1 16 5,1 14-18,-1 11-16,1 14-17,-1 3-10,1-2-4,-1-3-4,1-3-4,1-4-3,3-3-1,3-3-1,4-2-1,2-5-3,4-2 0,3-3-3,3-3-1,7-9-4,14-11-8,11-14-7,14-11-8,10-20-4,9-24-3,10-26-3,10-24-3,-3-13 1,-11 0 3,-14 0 5,-11 0 3,-12 1 3,-9 4 4,-10 3 4,-8 3 3,-9 3 2,-6 3 0,-6 3 0,-6 4 0,-10 8 3,-12 17 5,-13 15 4,-12 16 5,-10 13 0,-6 14-7,-6 11-7,-6 14-5,4 3-3,16-2 3,15-3 2,17-3 2,7-2-6,0 0-16,0 0-16,0 0-16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21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63250 25150 503,'4'-44'8,"10"13"16,10 12 17,9 13 16,10 6 4,14 0-7,11 0-8,14 0-8,3 0-5,-2 0-4,-3 0-3,-3 0-4,-7 1-4,-9 4-2,-10 3-3,-8 3-3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22"/>
    </inkml:context>
    <inkml:brush xml:id="br0">
      <inkml:brushProperty name="width" value="0.05808" units="cm"/>
      <inkml:brushProperty name="height" value="0.05808" units="cm"/>
    </inkml:brush>
  </inkml:definitions>
  <inkml:trace contextRef="#ctx0" brushRef="#br0">65600 24700 378,'-22'-50'2,"6"0"2,7 0 4,6 0 3,3 3 3,0 6 2,0 7 2,0 6 4,0-1 0,0-5-1,0-7-1,0-5-2,-4-1 0,-5 6 0,-7 7-2,-5 6 0,-4 3 0,0 0 1,0 0 0,0 0 0,-2 1 1,-3 4 2,-3 3 1,-2 3 2,-3 12 0,1 22 0,-1 22-1,1 23-1,4 10-1,9 0-3,10 0-1,10 0-3,5 0-2,4 0 0,3 0-1,3 0 0,4-2-1,7-3-2,6-3-2,7-2-1,0-1-1,-2 3-1,-3 3-1,-3 4-1,-4-3 0,-3-5-2,-3-7-2,-2-5 0,-11-1-3,-15 6-4,-15 7-3,-16 6-3,-12-4-1,-5-11 2,-7-14 1,-5-11 1,-1-12 3,6-9 2,7-10 3,6-8 2,7-9 2,10-6-1,10-6 0,9-6 0,10-12 0,14-15 2,11-15 0,14-16 1,16-12-4,22-5-6,22-7-8,23-5-7,3 2-5,-11 13-5,-14 12-4,-11 13-5,-12 10-2,-9 10-1,-10 10-1,-8 9-1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3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71300 13000 999,'-221'-308'-17,"60"84"-7,60 85-8,59 85-7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34"/>
    </inkml:context>
    <inkml:brush xml:id="br0">
      <inkml:brushProperty name="width" value="0.05167" units="cm"/>
      <inkml:brushProperty name="height" value="0.05167" units="cm"/>
      <inkml:brushProperty name="color" value="#FED406"/>
    </inkml:brush>
  </inkml:definitions>
  <inkml:trace contextRef="#ctx0" brushRef="#br0">44750 6550 425,'-68'-68'0,"17"17"-2,15 15-2,16 16-1,7 7 3,1 1 7,-1-1 7,1 1 6,1 4 8,3 9 7,3 10 8,4 10 7,-1 8 0,-3 10-7,-3 10-5,-2 9-8,-5 9-4,-2 9-2,-3 10-2,-3 10-2,-2 8-2,0 10-2,0 10 0,0 9-1,1 10-2,4 14 0,3 11-2,3 14 0,-1 11-1,-2 14 0,-3 11-1,-3 14 1,-2 2-2,0-6 1,0-6-2,0-6 0,1-10-2,4-12-1,3-13-1,3-12-2,4-5-1,7 3 2,6 3 0,7 4 2,0 1-1,-2 0 1,-3 0 0,-3 0 0,-1 0 0,4 0-1,3 0 0,3 0 0,1 3-2,1 6 1,-1 7-2,1 6 0,-3 10-1,-2 17-1,-3 15-1,-3 16-1,-2-1-2,0-15 1,0-15-1,0-16 0,0-7 0,0 4 1,0 3 1,0 3 0,0 4 1,0 7 0,0 6-1,0 7 0,0-6 0,0-15 0,0-15-1,0-16 0,0-8-1,0 0 1,0 0 0,0 0-1,0 3 1,0 6 0,0 7 0,0 6 1,0 3 0,0 0-1,0 0 1,0 0-1,1-8-1,4-16 1,3-15-1,3-15 0,1-14 0,1-8-1,-1-10 0,1-9 0,-1-9-1,1-5-3,-1-7-2,1-5-3,-1-11-2,1-11-2,-1-14-1,1-11-3,1-14-2,3-11-4,3-14-3,4-11-3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36"/>
    </inkml:context>
    <inkml:brush xml:id="br0">
      <inkml:brushProperty name="width" value="0.05926" units="cm"/>
      <inkml:brushProperty name="height" value="0.05926" units="cm"/>
      <inkml:brushProperty name="color" value="#FED406"/>
    </inkml:brush>
  </inkml:definitions>
  <inkml:trace contextRef="#ctx0" brushRef="#br0">45150 6400 371,'-47'-93'0,"6"17"0,7 15 0,6 16 0,3 9 3,0 3 8,0 3 6,0 4 8,7 4 3,17 6 0,15 7-1,16 6 0,12 6-1,9 6-1,10 7-2,10 6-2,10 3-1,13 0-2,12 0-2,13 0-1,7-2-2,4-3 0,3-3-1,3-2-1,4-3 0,7 1-1,6-1 0,7 1-1,13-3 0,22-2-1,22-3-1,23-3 0,-3-4-1,-24-3-1,-26-3 0,-24-2-1,-3-5-2,23-2-1,22-3-3,22-3-1,12-4-2,3-3 1,3-3 1,4-2 0,-4 0 1,-9 7 0,-10 6 0,-8 7 1,-14 4 0,-15 3 1,-15 3-1,-16 4 0,-8 1 0,0 0 1,0 0 0,0 0 0,1 3 0,4 6 0,3 7 0,3 6 0,3 1 0,3-3 0,3-3 1,4-2-1,-1-1 1,-3 3 0,-3 3-1,-2 4 0,-6-1 0,-6-3 1,-6-3-1,-6-2 0,-4-3 1,1 1-1,-1-1 0,1 1 0,1-1-2,3 1 0,3-1-2,4 1-2,-3-3-1,-5-2 1,-7-3 1,-5-3-1,-9-4 1,-9-3 0,-10-3-1,-8-2 2,-6-1-1,1 3 1,-1 3 1,1 4 1,-1-1-1,1-3 0,-1-3-1,1-2-1,-1-3 0,1 1-1,-1-1 0,1 1-1,-6 1 0,-8 3 2,-10 3 0,-9 4 1,-10 8 6,-9 17 12,-10 15 12,-8 16 10,-9 7 3,-6 1-6,-6-1-7,-6 1-7,-4 1-4,1 3-3,-1 3-4,1 4-1,-1 4-3,1 6-1,-1 7 0,1 6-1,-1 4-1,1 4 1,-1 3 0,1 3 0,-1 1 1,1 1 0,-1-1 0,1 1 0,-1 1 0,1 3-1,-1 3-2,1 4-1,1 1 0,3 0 0,3 0 1,4 0 0,1 0 1,0 0 1,0 0-1,0 0 0,-2-4 1,-3-5 0,-3-7 0,-2-5 1,-5-4-1,-2 0 1,-3 0 0,-3 0 0,-2 0 1,0 0-2,0 0-1,0 0 0,1 1-1,4 4 1,3 3-1,3 3 1,1 1-1,1 1 0,-1-1 0,1 1-1,1-4 0,3-6 0,3-6 0,4-6 0,1-6 0,0-2 0,0-3-1,0-3 1,-2-1-1,-3 4 1,-3 3 0,-2 3 0,-1 3 0,3 3-1,3 3 0,4 4-1,-1 1 0,-3 0 0,-3 0-1,-2 0 1,-3 3-1,1 6 2,-1 7 0,1 6 0,-1 1 1,1-3 0,-1-3-1,1-2 1,-1-3-1,1 1 1,-1-1 0,1 1 1,-3-1 0,-2 1 1,-3-1 0,-3 1 0,-2-3 0,0-2 1,0-3 0,0-3-1,1 1 1,4 6 0,3 7-1,3 6 1,1 3-1,1 0 1,-1 0-1,1 0 0,1-4 0,3-5 1,3-7-1,4-5 1,1-8 0,0-5-2,0-7 0,0-5 0,1-6-2,4-3 0,3-3 0,3-2-2,1 0 0,1 7-2,-1 6-1,1 7-1,-3-1-1,-2-6 2,-3-6 1,-3-6 2,-2-4 0,0 1-1,0-1 1,0 1 0,0-1 0,0 1 0,0-1 1,0 1 1,0-1 1,0 1-1,0-1 1,0 1 0,0 1 1,0 3-1,0 3 1,0 4 0,-2 2 0,-3 4 0,-3 3-1,-2 3 0,-1-4 0,3-8-1,3-10 0,4-9 0,1-5-1,0 0 0,0 0-1,0 0 0,0 0 0,0 0 1,0 0 0,0 0 0,0 0 1,0 0 1,0 0 0,0 0 0,0 0 0,0 0 1,0 0-1,0 0 0,1 0 0,4 0 0,3 0 1,3 0-1,-1 0-1,-2 0-1,-3 0-1,-3 0-3,-2-2 1,0-3 1,0-3 1,0-2 1,0-3 2,0 1 2,0-1 2,0 1 3,-7-6 1,-11-8-3,-14-10-1,-11-9-3,-7-5 0,0 0 0,0 0 0,0 0 0,-10-2 1,-18-3-1,-19-3 1,-18-2 0,-14-3-1,-5 1 1,-7-1 0,-5 1-1,-8-1 2,-5 1 1,-7-1 1,-5 1 2,-6 1 1,-3 3 0,-3 3 0,-2 4-1,-1 1 1,3 0 1,3 0 0,4 0 2,2 1-1,4 4 0,3 3-1,3 3 0,-1 3 0,-2 3-1,-3 3 0,-3 4-1,-1-1 1,4-3-1,3-3 1,3-2 0,1 0-1,1 7-1,-1 6 0,1 7-2,-4 4-2,-6 3 0,-6 3-3,-6 4 0,-4 1-1,1 0 1,-1 0 1,1 0 1,-3 0 1,-2 0-1,-3 0-1,-3 0-1,-4 0 0,-3 0 0,-3 0 0,-2 0 0,2-5 1,9-9-1,10-10 1,10-8-1,8-8 1,10-2-2,10-3 0,9-3-2,7-4 1,7-3 2,6-3 1,7-2 2,8-3 1,14 1 1,11-1-1,14 1 1,7-1-1,3 1 0,3-1-1,4 1 0,10-9-18,19-15-34,19-15-36,19-16-34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39"/>
    </inkml:context>
    <inkml:brush xml:id="br0">
      <inkml:brushProperty name="width" value="0.0556" units="cm"/>
      <inkml:brushProperty name="height" value="0.0556" units="cm"/>
      <inkml:brushProperty name="color" value="#FED406"/>
    </inkml:brush>
  </inkml:definitions>
  <inkml:trace contextRef="#ctx0" brushRef="#br0">73100 9150 395,'-44'-179'0,"13"45"0,12 43 0,13 45 0,18 22 4,26 4 6,24 3 7,26 3 7,4 3-4,-16 3-16,-15 3-15,-15 4-15,-12-4-6,-6-9 6,-6-10 4,-6-8 6,-6-4 3,-2 3 4,-3 3 3,-3 4 2,-1-1 3,4-3 1,3-3 2,3-2 1,-1-1 4,-2 3 6,-3 3 6,-3 4 6,-1 11 10,4 23 12,3 22 13,3 22 12,-1 15 1,-2 9-13,-3 10-13,-3 10-13,-2 8-7,0 10-3,0 10-3,0 9-3,0 6-2,0 3-2,0 3-2,0 4-2,1 5-2,4 10-1,3 10-2,3 9 0,1 9-1,1 9-1,-1 10 0,1 10-1,-3 7 0,-2 6 0,-3 7 1,-3 6 0,-4 1-1,-3-3 0,-3-3-1,-2-2 0,-1 3-2,3 14 1,3 11-1,4 14 0,1 0-1,0-8 0,0-10-1,0-9 0,0-9-1,0-5 1,0-7 1,0-5 0,0-4-1,0 0 0,0 0-2,0 0-1,0-7 0,0-11 1,0-14 1,0-11 1,0-9 0,0-3-1,0-3-1,0-2-1,0-6 0,0-6 0,0-6 1,0-6 1,1-12-1,4-15-3,3-15-3,3-16-2,1-27-7,1-37-10,-1-38-11,1-37-11,-1-21-5,1-3-2,-1-3-1,1-2-1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13200 3850 499,'-246'87'15,"60"-24"8,60-26 6,59-24 8,45-13 5,31 0 2,32 0 2,31 0 3,21-5-4,14-9-7,11-10-9,14-8-9,5-8-4,1-2-3,-1-3-2,1-3-2,-4-2-4,-6 0-5,-6 0-5,-6 0-4,-9 4-3,-8 10 0,-10 10 0,-9 9 0,-21 13-2,-31 20-5,-31 18-4,-31 20-5,-16 8 6,0 1 17,0-1 14,0 1 17,-8 10 6,-16 22-2,-15 22-3,-15 23-2,-1-1-4,16-22-5,15-22-6,17-21-4,2-4-5,-9 16-5,-10 15-3,-8 17-4,-1 0-5,9-11-2,10-14-4,10-11-4,8-12-1,10-9 2,10-10 2,9-8 1,15-23-6,22-34-13,22-35-13,23-33-13,3-11 1,-11 17 14,-14 15 14,-11 16 14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0:40"/>
    </inkml:context>
    <inkml:brush xml:id="br0">
      <inkml:brushProperty name="width" value="0.06561" units="cm"/>
      <inkml:brushProperty name="height" value="0.06561" units="cm"/>
      <inkml:brushProperty name="color" value="#FED406"/>
    </inkml:brush>
  </inkml:definitions>
  <inkml:trace contextRef="#ctx0" brushRef="#br0">73850 9250 335,'-5'-55'1,"-9"-9"1,-10-10 2,-8-8 2,-1-1 0,9 9 1,10 10 0,10 10 1,8 7 1,10 6 2,10 7 2,9 6 3,10 3 2,14 0 2,11 0 1,14 0 2,10 3 1,9 6-2,10 7-1,10 6-1,5 3 0,4 0-2,3 0 0,3 0-1,3 0 0,3 0 0,3 0-1,4 0 0,4 0 0,6 0-2,7 0-2,6 0-2,3 1-2,0 4-1,0 3-2,0 3-2,0 1 0,0 1 1,0-1 1,0 1 1,0-3-2,0-2-6,0-3-5,0-3-6,-7-2-2,-11 0 1,-14 0 2,-11 0 1,-17 0 1,-18 0 2,-19 0 0,-18 0 1,5-4 0,32-5-2,31-7 0,32-5-3,5-3 1,-18 4 0,-19 3 0,-18 3 1,-18 3 1,-16 3 2,-15 3 1,-15 4 1,-14 8 9,-8 17 16,-10 15 17,-9 16 16,-5 10 4,0 7-12,0 6-10,0 7-11,0 4-6,0 3-3,0 3-3,0 4-2,0 4-1,0 6-2,0 7 0,0 6-2,-2 3 0,-3 0 0,-3 0 0,-2 0 0,-3 6-1,1 13-3,-1 12-1,1 13-2,-1 6 0,1 0 0,-1 0 1,1 0 1,-1 0 0,1 0 0,-1 0 0,1 0 0,-1-5-1,1-9 1,-1-10-2,1-8 1,1-6-1,3 1 0,3-1-1,4 1-1,1 2 0,0 7 1,0 6-1,0 7 0,1-3 1,4-8 0,3-10 0,3-9 2,1-9-1,1-5 0,-1-7-1,1-5 0,-1-6-1,1-3 1,-1-3 0,1-2 1,-1-3 0,1 1 0,-1-1-2,1 1 0,-3 1 0,-2 3 0,-3 3 0,-3 4 0,-1 2 0,4 4-1,3 3-2,3 3 0,-1-1 0,-2-2 1,-3-3 1,-3-3 0,-1-4 2,4-3 0,3-3 1,3-2 2,-1-3 0,-2 1 2,-3-1 1,-3 1 1,-2-3 0,0-2-2,0-3-2,0-3-1,0-6-1,0-5-1,0-7-1,0-5 0,1-4 0,4 0 1,3 0-1,3 0 2,-1 1-1,-2 4-1,-3 3-2,-3 3-1,-4-1 2,-3-2 4,-3-3 4,-2-3 5,-11-4 3,-15-3-1,-15-3 1,-16-2 0,-8-5-1,0-2-1,0-3-2,0-3-1,-7-1-2,-11 4-1,-14 3-2,-11 3-2,-12 1 0,-9 1-1,-10-1 0,-8 1 0,-9-1-1,-6 1 1,-6-1-1,-6 1-1,-6-1 1,-2 1 0,-3-1 0,-3 1 1,-9-1-1,-11 1 1,-14-1 1,-11 1 0,-9-1 0,-3 1-1,-3-1 0,-2 1-1,6-3 1,20-2 2,18-3 2,20-3 2,17-4 2,20-3 0,18-3 0,20-2 1,16-5-1,16-2 0,15-3-1,17-3-1,24-7-10,34-9-21,35-10-19,35-8-20,14-8-10,-2-2 2,-3-3 0,-3-3 2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1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11500 44450 500,'0'-58'19,"0"34"13,0 35 13,0 35 13,0 13 2,0-6-9,0-6-9,0-6-9,0 5-6,0 20-3,0 18-2,0 20-4,-4 11-2,-5 7-2,-7 6-2,-5 7-2,-3 7-3,4 9-1,3 10-3,3 10-2,1 7-3,1 6-3,-1 7-2,1 6-3,1-8-2,3-22-4,3-22-2,4-21-3,1-21-3,0-19 1,0-18-2,0-19 0,3-30-4,6-41-5,7-40-6,6-40-7,1-17 0,-3 10 2,-3 10 3,-2 9 4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1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11900 44300 450,'21'-91'12,"-5"19"6,-7 19 7,-5 19 6,3 12 3,17 6-1,15 7 0,16 6-1,9 1-2,3-3-3,3-3-3,4-2-3,-3 3-3,-5 14-1,-7 11-3,-5 14-1,-6 7-2,-3 3-1,-3 3 1,-2 4-2,-8 2-1,-8 4-4,-10 3-3,-9 3-4,-7 6-1,-3 9 0,-3 10 0,-2 10 0,-8 2-1,-8-3-4,-10-3-3,-9-2-3,-9-3-2,-5 1 2,-7-1 2,-5 1 1,-4-4 0,0-6 0,0-6-2,0-6 0,0-9 0,0-8 1,0-10 0,0-9 2,6-7 3,13-3 8,12-3 8,13-2 7,23-6 5,34-6 2,35-6 3,35-6 2,14-2 0,-2 3-3,-3 3-2,-3 4-2,-6 2-1,-5 4-1,-7 3-1,-5 3-1,-8 4-1,-5 7-3,-7 6-2,-5 7-2,-9 5-3,-9 7-1,-10 6-1,-8 7-2,-9 7-1,-6 9 1,-6 10 0,-6 10 0,-9 4 0,-8 0-5,-10 0-2,-9 0-4,-10-2-2,-9-3 0,-10-3-1,-8-2-1,-4-9-2,3-12-2,3-13-3,4-12-3,5-10-2,10-6 1,10-6-1,9-6 0,13-15-1,20-21-5,18-22-5,20-22-3,6-7-2,-2 10 2,-3 10 1,-3 9 1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2"/>
    </inkml:context>
    <inkml:brush xml:id="br0">
      <inkml:brushProperty name="width" value="0.05216" units="cm"/>
      <inkml:brushProperty name="height" value="0.05216" units="cm"/>
      <inkml:brushProperty name="color" value="#F2395B"/>
    </inkml:brush>
  </inkml:definitions>
  <inkml:trace contextRef="#ctx0" brushRef="#br0">14300 44900 421,'0'-41'11,"0"19"20,0 19 21,0 19 21,1 12 4,4 6-13,3 7-12,3 6-12,-1 6-9,-2 6-2,-3 7-4,-3 6-3,-4 6-3,-3 6-3,-3 7-4,-2 6-3,-3 6-2,1 6-3,-1 7-1,1 6-1,-1 4-4,1 4-4,-1 3-4,1 3-4,1-5-6,3-12-9,3-13-8,4-12-8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2"/>
    </inkml:context>
    <inkml:brush xml:id="br0">
      <inkml:brushProperty name="width" value="0.05126" units="cm"/>
      <inkml:brushProperty name="height" value="0.05126" units="cm"/>
      <inkml:brushProperty name="color" value="#F2395B"/>
    </inkml:brush>
  </inkml:definitions>
  <inkml:trace contextRef="#ctx0" brushRef="#br0">14350 44300 429,'29'-69'6,"10"13"14,10 12 13,9 13 14,6 9 3,3 6-5,3 7-5,4 6-6,2 9-3,4 13-2,3 12-1,3 13-1,-1 9-2,-2 6-3,-3 7-1,-3 6-3,-7 3-1,-9 0-1,-10 0-3,-8 0 0,-9 0-2,-6 0-2,-6 0-3,-6 0-1,-9 3-2,-8 6-2,-10 7-1,-9 6-1,-15 7-2,-18 10-4,-19 10-4,-18 9-3,-15 6-3,-9 3-5,-10 3-4,-8 4-4,-11-4-4,-8-9-5,-10-10-4,-9-8-4,9-15-4,28-19-1,28-18-2,29-19-1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5"/>
    </inkml:context>
    <inkml:brush xml:id="br0">
      <inkml:brushProperty name="width" value="0.04775" units="cm"/>
      <inkml:brushProperty name="height" value="0.04775" units="cm"/>
      <inkml:brushProperty name="color" value="#F2395B"/>
    </inkml:brush>
  </inkml:definitions>
  <inkml:trace contextRef="#ctx0" brushRef="#br0">17850 42150 460,'-22'-69'2,"6"13"3,7 12 3,6 13 3,9 7 4,13 4 6,12 3 5,13 3 5,7 6 2,4 9-1,3 10-3,3 10-1,-1 10-3,-2 13-4,-3 12-4,-3 13-5,-9 4-3,-11-3-4,-14-3-3,-11-2-4,-11 0-3,-5 7-3,-7 6-3,-5 7-2,-8 0-5,-5-2-7,-7-3-5,-5-3-7,-6-7-1,-3-9 4,-3-10 5,-2-8 4,-8-11 3,-8-8 2,-10-10 2,-9-9 2,2-5 3,17 0 5,15 0 4,16 0 5,9 0 4,3 0 5,3 0 5,4 0 6,8 0 4,17 0 3,15 0 4,16 0 3,15-8 0,16-16-7,15-15-6,17-15-5,5-6-6,-3 7-3,-3 6-4,-2 7-4,-8 7-4,-8 9-2,-10 10-3,-9 10-2,-13 11-2,-16 17 3,-15 15 1,-15 16 3,-17 13 1,-15 14 4,-15 11 2,-16 14 3,-12 8 2,-5 7 2,-7 6 0,-5 7 2,2-6 1,13-15 1,12-15 1,13-16 0,9-13 0,6-9-1,7-10 0,6-8 0,13-12-4,23-12-6,22-13-7,22-12-5,16-13-5,14-12 0,11-13-2,14-12-1,0-2-1,-8 9 2,-10 10 2,-9 10 0,-12 7 2,-11 6 1,-14 7 1,-11 6 2,-12 6 1,-9 6 4,-10 7 2,-8 6 2,-12 7 2,-12 10 1,-13 10 1,-12 9 0,-10 6 0,-6 3-1,-6 3 0,-6 4-1,-2-3 0,3-5 0,3-7 0,4-5 0,4-8 1,6-5 1,7-7 2,6-5 1,6-6 1,6-3 3,7-3 1,6-2 3,17-9 1,28-12 3,28-13 2,29-12 2,19-12 1,14-8-5,11-10-2,14-9-4,3-2-5,-2 6-4,-3 7-7,-3 6-4,-10 7-2,-16 10 1,-15 10 2,-15 9 1,-20 12-8,-21 16-17,-22 15-17,-22 17-17,-18 3-3,-11-5 10,-14-7 10,-11-5 11,-9-6 7,-3-3 7,-3-3 7,-2-2 5,0-1 5,7 3 0,6 3 2,7 4 1,4-1 5,3-3 6,3-3 8,4-2 7,5-3 4,10 1 4,10-1 2,9 1 2,7 5 3,7 14 3,6 11 3,7 14 3,4 7-1,3 3-6,3 3-4,4 4-6,-1 4-4,-3 6-4,-3 7-5,-2 6-4,-11 7-2,-15 10-1,-15 10 0,-16 9 0,-13 4-4,-9 1-7,-10-1-5,-8 1-8,-6-9-6,1-15-7,-1-15-7,1-16-7,4-18-1,9-18 6,10-19 5,10-18 5,7-14-3,6-5-11,7-7-11,6-5-13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5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19550 41750 414,'51'-44'3,"4"13"6,3 12 6,3 13 6,6 6 3,9 0 2,10 0 0,10 0 1,-1 6 0,-9 13-5,-10 12-2,-8 13-5,-12 9-4,-12 6-7,-13 7-7,-12 6-6,-19 7-3,-25 10 0,-25 10 2,-25 9 1,-16 6-3,-6 3-7,-6 3-6,-6 4-8,1-6-2,9-11 4,10-14 3,10-11 4,7-15 4,6-16 3,7-15 3,6-15 3,13-15 8,23-12 9,22-13 11,22-12 11,16-7 4,14 1 0,11-1 0,14 1-1,2 2 0,-6 7-4,-6 6-2,-6 7-3,-20 21-1,-30 38-2,-32 37 0,-30 38-1,-20 16-4,-6-2-6,-6-3-8,-6-3-6,1-9-3,9-11 0,10-14-1,10-11 1,22-29 2,39-44 2,36-43 4,39-44 3,18-18 3,0 10 2,0 10 2,0 9 4,-7 10-1,-11 14 1,-14 11-2,-11 14 1,-18 19-2,-22 29-2,-22 28 0,-21 28-2,-18 14-2,-12 0-2,-13 0-3,-12 0-1,-2-5-3,9-9-2,10-10-1,10-8-3,13-11 2,19-8 4,19-10 5,19-9 5,18-12 2,19-11 0,19-14 0,19-11 0,10-7-1,4 0 0,3 0 0,3 0 0,-7 0-1,-15 0-1,-15 0-1,-16 0-1,-15 7-3,-11 17-3,-14 15-3,-11 16-4,-18 10-3,-22 7-3,-22 6-1,-21 7-2,-15 4-1,-6 3-1,-6 3-1,-6 4-1,-4 1 1,1 0 5,-1 0 3,1 0 5,-1-2 2,1-3 2,-1-3 1,1-2 3,5-6 3,14-6 7,11-6 7,14-6 6,19-7 8,29-6 9,28-6 10,28-6 9,26-10 0,26-12-11,24-13-10,26-12-9,16-10-8,10-6-1,10-6-2,9-6-3,-1 2-4,-8 14-7,-10 11-6,-9 14-6,-15 5-7,-18 1-7,-19-1-7,-18 1-7,-15 4-3,-9 9-1,-10 10 0,-8 10-1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6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20300 45150 480,'-88'-63'51,"26"26"2,24 24 1,26 26 1,13 21-3,4 19-6,3 19-6,3 19-6,-1 21-5,-2 26-2,-3 24-3,-3 26-2,-4 27-5,-3 32-6,-3 31-6,-2 32-7,-1 11-8,3-5-13,3-7-13,4-5-12,1-29-2,0-50 8,0-50 9,0-50 7,0-27 0,0-3-12,0-3-10,0-2-12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7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24300 44750 533,'6'-44'11,"13"13"23,12 12 23,13 13 23,6 10 4,0 10-14,0 10-15,0 9-13,-5 4-17,-9 1-16,-10-1-19,-8 1-16,-8-1-10,-2 1 0,-3-1-1,-3 1 0,-4-3-4,-3-2-8,-3-3-8,-2-3-7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7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24150 45450 587,'-40'4'12,"23"10"24,22 10 25,22 9 24,10 2 1,1-2-21,-1-3-21,1-3-22,-3 1-20,-2 6-21,-3 7-20,-3 6-21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2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13800 4700 458,'45'-46'2,"-9"10"3,-10 10 3,-8 9 4,-8 10 9,-2 14 18,-3 11 17,-3 14 17,-2 8 2,0 7-15,0 6-13,0 7-15,0 4-7,0 3-5,0 3-2,0 4-4,1 1-3,4 0-2,3 0-1,3 0-4,4 0-2,7 0-3,6 0-4,7 0-3,5-5-1,7-9-1,6-10 1,7-8 0,7-9-4,9-6-6,10-6-7,10-6-7,7-12-6,6-15-5,7-15-6,6-16-6,-5-7 3,-16 4 8,-15 3 9,-15 3 10,-12 1 3,-6 1 0,-6-1 0,-6 1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8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32100 41600 486,'-24'-24'7,"4"4"14,3 3 14,3 3 14,7-7 3,14-15-11,11-15-9,14-16-9,7-10-6,3-3-3,3-3-3,4-2-2,1-1-2,0 3 0,0 3 0,0 4 0,-2 4-2,-3 6 0,-3 7-2,-2 6-1,-3 7 0,1 10 1,-1 10 2,1 9 1,-1 7 1,1 7 0,-1 6 0,1 7 1,-1 7-1,1 9 0,-1 10 0,1 10 1,1 8-1,3 10 1,3 10 0,4 9 0,-1 9 1,-3 9-1,-3 10 0,-2 10-1,-3 4 0,1 0-2,-1 0 0,1 0-2,-4-2-1,-6-3-1,-6-3-2,-6-2-2,-6-3 0,-2 1 1,-3-1-1,-3 1 1,-2-7-2,0-12-6,0-13-5,0-12-6,0-10-4,0-6-5,0-6-5,0-6-4,0-15-6,0-21-7,0-22-8,0-22-8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48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34700 40200 490,'-29'-60'40,"-5"32"7,-7 31 8,-5 32 6,-6 19 0,-3 10-11,-3 10-10,-2 9-9,-5 9-6,-2 9-3,-3 10-2,-3 10-3,-10 11-2,-16 17-4,-15 15-2,-15 16-4,-11 13-4,-2 14-9,-3 11-8,-3 14-7,-1 0-3,4-8 1,3-10 3,3-9 1,14-23-7,25-33-18,25-35-18,25-34-17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2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34750 41950 596,'0'48'99,"0"-3"-17,0-3-18,0-2-16,0-3-13,0 1-7,0-1-8,0 1-8,0-1-4,0 1-3,0-1-3,0 1-2,0 2-3,0 7-4,0 6-4,0 7-4,0-1-2,0-6-4,0-6-2,0-6-3,-2-6-1,-3-2-1,-3-3 2,-2-3-1,0-9-1,7-11-3,6-14-4,7-11-2,2-7 0,1 0 5,-1 0 4,1 0 4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2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35100 41500 650,'4'-40'62,"10"23"-8,10 22-8,9 22-8,-1 12-8,-8 3-7,-10 3-8,-9 4-8,-7 4-6,-3 6-4,-3 7-5,-2 6-4,-6-2-4,-6-9-1,-6-10-3,-6-8-1,9-9 5,25-6 12,25-6 13,25-6 13,7-4 5,-8 1-2,-10-1-3,-9 1-2,-9 4-3,-5 9-2,-7 10-3,-5 10-3,-11 4-3,-11 0-2,-14 0-1,-11 0-4,-7 0-1,0 0-2,0 0-1,0 0-2,3-5-4,6-9-5,7-10-6,6-8-6,6-11-3,6-8-1,7-10 0,6-9-1,6-5-2,6 0-2,7 0-2,6 0-4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2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36000 41850 462,'21'-38'11,"-5"26"22,-7 24 23,-5 26 22,-4 13 5,0 4-14,0 3-13,0 3-14,0 3-9,0 3-7,0 3-5,0 4-7,0-1-5,0-3-3,0-3-6,0-2-3,-2-5-7,-3-2-10,-3-3-11,-2-3-9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3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35950 41600 506,'3'-44'8,"6"13"15,7 12 16,6 13 16,7 6 3,10 0-9,10 0-9,9 0-9,4 3-5,1 6-3,-1 7-3,1 6-3,-6 4-2,-8 4-3,-10 3-1,-9 3-3,-7 3 0,-3 3 1,-3 3 0,-2 4 0,-9 2 0,-12 4-2,-13 3-2,-12 3-3,-10 4-2,-6 7-1,-6 6-3,-6 7-3,-6-1-5,-2-6-10,-3-6-10,-3-6-10,4-9-9,13-8-8,12-10-9,13-9-8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3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39000 39950 654,'31'-21'10,"13"10"22,12 10 21,13 9 21,2 4 0,-5 1-19,-7-1-21,-5 1-20,-9 1-18,-9 3-16,-10 3-15,-8 4-15,-8 1-6,-2 0 4,-3 0 2,-3 0 4,-4-2 4,-3-3 7,-3-3 5,-2-2 7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4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38900 40450 518,'-49'75'107,"4"0"-24,3 0-25,3 0-25,3 0-14,3 0-3,3 0-4,4 0-3,4-5-3,6-9-2,7-10-2,6-8-2,13-15-4,23-19-7,22-18-6,22-19-6,7-10-1,-6 1 4,-6-1 5,-6 1 5,-9 2 4,-8 7 3,-10 6 3,-9 7 3,-16 11 2,-22 20 0,-22 18 2,-21 20-1,-10 8 0,3 1-3,3-1-2,4 1-2,4-6-1,6-8-2,7-10-1,6-9 0,12-9-1,19-5 0,19-7 0,19-5 0,12-8 2,6-5 5,7-7 3,6-5 4,-2-1 2,-9 6 0,-10 7 0,-8 6 0,-15 12-4,-19 19-5,-18 19-7,-19 19-5,-16 9-4,-12 0-3,-13 0-2,-12 0-4,-9-4 1,-2-5 1,-3-7 2,-3-5 2,-1-8 3,4-5 4,3-7 4,3-5 4,6-6 5,9-3 6,10-3 5,10-2 5,13-6 6,19-6 5,19-6 5,19-6 6,19-7 1,23-6-2,22-6-3,22-6-2,16-6-5,14-2-4,11-3-5,14-3-5,2 1-4,-6 6-4,-6 7-4,-6 6-5,-13 4-3,-19 4-7,-18 3-6,-19 3-6,-15-1-9,-8-2-11,-10-3-11,-9-3-12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4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39650 41200 554,'-46'-11'77,"10"28"-7,10 28-9,9 29-7,-4 18-8,-15 9-7,-15 10-9,-16 10-8,-8-1-6,0-9-2,0-10-5,0-8-2,3-9-7,6-6-7,7-6-9,6-6-8,6-7-11,6-6-12,7-6-13,6-6-13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4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39100 42400 573,'76'-24'4,"4"4"6,3 3 8,3 3 6,-5 7 7,-12 14 6,-13 11 7,-12 14 6,-9 5 1,-2 1-7,-3-1-7,-3 1-5,-4-1-9,-3 1-8,-3-1-9,-2 1-8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3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15550 2600 651,'32'-25'63,"17"0"-7,15 0-5,16 0-8,7 1-5,1 4-5,-1 3-7,1 3-4,-4 3-9,-6 3-9,-6 3-11,-6 4-8,-4-1-8,1-3-5,-1-3-3,1-2-6,-4-3-1,-6 1 0,-6-1 0,-6 1 1,-7-1 1,-6 1 6,-6-1 6,-6 1 4,-6-3 3,-2-2 1,-3-3 1,-3-3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5"/>
    </inkml:context>
    <inkml:brush xml:id="br0">
      <inkml:brushProperty name="width" value="0.05499" units="cm"/>
      <inkml:brushProperty name="height" value="0.05499" units="cm"/>
      <inkml:brushProperty name="color" value="#F2395B"/>
    </inkml:brush>
  </inkml:definitions>
  <inkml:trace contextRef="#ctx0" brushRef="#br0">40750 40400 400,'25'-47'5,"0"6"9,0 7 11,0 6 10,-5 12 2,-9 19-7,-10 19-5,-8 19-6,-9 12-7,-6 6-5,-6 7-7,-6 6-7,-1-1-2,7-5 1,6-7 1,7-5 1,8-8 2,14-5 2,11-7 3,14-5 2,7-4 3,3 0 1,3 0 2,4 0 1,-3 0 2,-5 0 2,-7 0 0,-5 0 2,-8 1 1,-5 4 0,-7 3 0,-5 3 1,-9 6-2,-9 9 0,-10 10-2,-8 10-1,-9 2-3,-6-3-7,-6-3-6,-6-2-6,-1-12-5,7-19-2,6-18-3,7-19-2,4-18-2,3-15-3,3-15-2,4-16-1,4-13-1,6-9 2,7-10 3,6-8 2,3 0 3,0 14 5,0 11 5,0 14 5,-2 8 3,-3 7 2,-3 6 2,-2 7 2,-3 15 10,1 25 21,-1 25 19,1 25 21,1 26 3,3 29-13,3 28-12,4 28-12,1 10-11,0-5-5,0-7-6,0-5-7,0 6-3,0 23 0,0 22 0,0 22-1,0 15-3,0 9-10,0 10-8,0 10-8,1-9-11,4-24-12,3-26-13,3-24-13,1-32-4,1-37 4,-1-38 4,1-37 3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6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41900 40250 428,'3'-66'8,"6"19"14,7 19 16,6 19 14,3 10 1,0 4-11,0 3-13,0 3-13,-4 4-8,-5 7-6,-7 6-6,-5 7-5,-9 7-4,-9 9-2,-10 10-2,-8 10-2,-8 4-1,-2 0 2,-3 0 1,-3 0 1,1-2 1,6-3-1,7-3-1,6-2 0,4-8 1,4-8 4,3-10 3,3-9 5,9-5 5,16 0 8,15 0 8,17 0 8,3-2 3,-5-3-4,-7-3-3,-5-2-3,-8 2-2,-5 9 1,-7 10 0,-5 10 0,-6 5 0,-3 4 0,-3 3 0,-2 3-1,-3 3 1,1 3 1,-1 3 0,1 4 1,1-3-1,3-5-2,3-7-1,4-5-2,5-6-2,10-3-1,10-3-2,9-2-2,4-5 0,1-2 0,-1-3 1,1-3 0,-13 2-4,-25 10-10,-25 10-11,-25 9-9,-15-4-4,-2-15 2,-3-15 5,-3-16 2,1-8 2,6 0 3,7 0 1,6 0 2,6-4 4,6-5 5,7-7 7,6-5 5,7-6 5,10-3 4,10-3 4,9-2 3,10-5 3,14-2-1,11-3 1,14-3 0,8-2-1,7 0-2,6 0-3,7 0-2,2 1-2,1 4-3,-1 3-3,1 3-2,-6 3-4,-8 3-4,-10 3-2,-9 4-4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2:56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29250 45450 417,'-47'0'2,"6"0"6,7 0 6,6 0 4,15 0 7,26 0 5,24 0 6,26 0 7,16-2-2,10-3-6,10-3-6,9-2-8,9-5-4,9-2-2,10-3-1,10-3-2,8-2 0,10 0-1,10 0 0,9 0 0,4 1 2,1 4 4,-1 3 3,1 3 4,1 1-1,3 1-5,3-1-5,4 1-5,1 1-2,0 3 1,0 3 1,0 4 1,-2 1-1,-3 0-4,-3 0-5,-2 0-4,-1 0-3,3 0-2,3 0-2,4 0-3,1-2 1,0-3 2,0-3 3,0-2 3,7-3 1,17 1 1,15-1 1,16 1 1,9-3 0,3-2 0,3-3 0,4-3-1,2-2 1,4 0-1,3 0 1,3 0 0,-1 3 0,-2 6 0,-3 7 0,-3 6 0,-1 1 0,4-3 0,3-3 0,3-2 0,1-5 0,1-2-1,-1-3-1,1-3 0,1-2 0,3 0 0,3 0 0,4 0-1,2 0 1,4 0-1,3 0 1,3 0-1,-4 0 0,-8 0 1,-10 0 0,-9 0 0,-13 1-1,-16 4-2,-15 3-1,-15 3-3,-12 1-1,-6 1-1,-6-1-3,-6 1-1,-13 1-2,-19 3 0,-18 3-1,-19 4-2,-18 1 0,-15 0 0,-15 0-1,-16 0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0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32750 48000 592,'-25'23'0,"0"-3"0,0-3 0,0-2 0,4-9 5,10-12 10,10-13 11,9-12 10,10-10 2,14-6-8,11-6-7,14-6-8,3-4-3,-2 1-2,-3-1-1,-3 1-2,-6 4-1,-5 9-2,-7 10-3,-5 10-2,-4 5-1,0 4 1,0 3 0,0 3 0,0 4 1,0 7 0,0 6 1,0 7 1,1 4 1,4 3 3,3 3 2,3 4 2,1 5 1,1 10-1,-1 10 1,1 9 0,2 6-1,7 3 0,6 3-1,7 4 0,0 2-1,-2 4-1,-3 3 0,-3 3 0,-4 4-1,-3 7 1,-3 6 0,-2 7 0,-5 4-1,-2 3-3,-3 3-2,-3 4-4,-2 1-1,0 0-4,0 0-1,0 0-4,-2-7-1,-3-11-2,-3-14-2,-2-11-2,-5-12-1,-2-9-4,-3-10-2,-3-8-3,-2-17-2,0-21-4,0-22-3,0-22-3,1-11 1,4 0 6,3 0 5,3 0 6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1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34950 47050 544,'-4'-60'10,"-5"32"19,-7 31 21,-5 32 19,-8 18 2,-5 6-13,-7 7-15,-5 6-14,-9 9-8,-9 13-2,-10 12-1,-8 13-1,-11 12-5,-8 13-4,-10 12-7,-9 13-4,-7 15-7,-3 19-6,-3 19-8,-2 19-5,3 4-7,14-9-4,11-10-5,14-8-4,14-26 1,20-41 5,18-40 6,20-40 7,6-23 3,-2-3 1,-3-3 0,-3-2 1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1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36500 48400 528,'0'-38'70,"0"26"-8,0 24-8,0 26-8,0 15-7,0 6-5,0 7-4,0 6-6,0 3-3,0 0-2,0 0-1,0 0-2,0 1-2,0 4-3,0 3-4,0 3-2,0-1-4,0-2-3,0-3-3,0-3-4,0-7-6,0-9-8,0-10-8,0-8-8,-2-22-6,-3-30-3,-3-32-4,-2-30-3,0-14 3,7 7 9,6 6 8,7 7 10,4 4 5,3 3 0,3 3 3,4 4 1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2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36850 48100 491,'-40'-22'31,"23"6"0,22 7-1,22 6 1,10 4-2,1 4-3,-1 3-4,1 3-2,-1 1-3,1 1-2,-1-1-2,1 1-1,-4 2-2,-6 7-3,-6 6-3,-6 7-2,-9 4-2,-8 3 1,-10 3-1,-9 4 0,-9 2-2,-5 4-1,-7 3-4,-5 3-2,-6-1-1,-3-2 0,-3-3 2,-2-3 0,0-6 1,7-5 2,6-7 1,7-5 1,11-6 4,20-3 6,18-3 5,20-2 7,14-6 1,14-6-3,11-6-2,14-6-4,2-4-1,-6 1-1,-6-1-1,-6 1-1,-6 2 0,-2 7-2,-3 6-2,-3 7-1,-6 7 1,-5 9 2,-7 10 3,-5 10 2,-11 5 2,-11 4-1,-14 3-1,-11 3-1,-7-2-1,0-6-1,0-6-2,0-6-1,-4-2-2,-5 3 1,-7 3 1,-5 4-1,-6 1 1,-3 0-1,-3 0 0,-2 0-1,-1-2 0,3-3 2,3-3 0,4-2 0,11-12-13,23-19-28,22-18-29,22-19-29,8-8-6,-2 3 18,-3 3 17,-3 4 17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3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38600 48150 566,'1'-43'6,"4"17"12,3 15 12,3 16 12,3 13 6,3 14-3,3 11-1,4 14-2,-1 7-5,-3 3-6,-3 3-7,-2 4-8,-5 4-4,-2 6-2,-3 7-3,-3 6-2,-4 1-2,-3-3 1,-3-3 0,-2-2 1,-5-6-5,-2-6-7,-3-6-7,-3-6-9,7-9 0,19-8 9,19-10 7,19-9 9,12-9 3,6-5 0,7-7 0,6-5 0,3-4 0,0 0-1,0 0 0,0 0-1,-4 0-1,-5 0-1,-7 0 0,-5 0-2,-6 1-3,-3 4-5,-3 3-5,-2 3-5,-3-2-10,1-6-17,-1-6-17,1-6-15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4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41000 47750 571,'3'-46'5,"6"10"9,7 10 10,6 9 9,9 6 3,13 3-3,12 3-4,13 4-4,6 1-5,0 0-6,0 0-6,0 0-6,-5 0-5,-9 0-2,-10 0-3,-8 0-2,-15 7-6,-19 17-10,-18 15-11,-19 16-10,-15 4-2,-8-6 7,-10-6 7,-9-6 6,-4-6 7,4-2 5,3-3 4,3-3 6,6-4 2,9-3 2,10-3 0,10-2 2,4-5 2,0-2 3,0-3 5,0-3 3,3 1 9,6 6 13,7 7 13,6 6 14,3 4 1,0 4-9,0 3-10,0 3-9,0 4-7,0 7-4,0 6-3,0 7-4,-2 5-1,-3 7-1,-3 6 1,-2 7 0,-3 4-2,1 3-2,-1 3-3,1 4-3,1-6-5,3-11-7,3-14-8,4-11-8,2-17-9,4-18-12,3-19-12,3-18-11,4-21 0,7-22 10,6-22 12,7-21 11,2-9 7,1 7 7,-1 6 4,1 7 6,-3 8 6,-2 14 6,-3 11 5,-3 14 7,-2 8 5,0 7 4,0 6 4,0 7 4,0 2 2,0 1-2,0-1-1,0 1-1,0 1-2,0 3 0,0 3-1,0 4-1,-4 7-2,-5 13-3,-7 12-5,-5 13-3,-9 7-4,-9 4-3,-10 3-3,-8 3-2,-4-1-5,3-2-3,3-3-5,4-3-4,1-7-2,0-9 3,0-10 2,0-8 2,9-12 2,19-12 1,19-13 1,19-12 1,9-5-1,0 3 0,0 3-3,0 4-1,1-1-4,4-3-8,3-3-6,3-2-8,-5 0-2,-12 7 6,-13 6 5,-12 7 4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6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42200 47800 601,'-19'-22'7,"13"6"13,12 7 15,13 6 13,9 3 2,6 0-6,7 0-9,6 0-7,1-2-5,-3-3-5,-3-3-4,-2-2-3,-3 0-11,1 7-17,-1 6-17,1 7-17,-7 4-7,-12 3 5,-13 3 3,-12 4 4,-10-1 6,-6-3 6,-6-3 7,-6-2 7,-6-3 6,-2 1 2,-3-1 4,-3 1 3,-1-3 4,4-2 3,3-3 4,3-3 4,3-1 3,3 4 5,3 3 3,4 3 5,4 6 5,6 9 8,7 10 8,6 10 8,3 0-1,0-5-8,0-7-9,0-5-9,1-1-6,4 6-4,3 7-4,3 6-4,-1 3-1,-2 0-1,-3 0 0,-3 0-1,-4 3-1,-3 6-5,-3 7-6,-2 6-4,-6-1-5,-6-5-5,-6-7-5,-6-5-5,-1-8-6,7-5-6,6-7-6,7-5-6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4"/>
    </inkml:context>
    <inkml:brush xml:id="br0">
      <inkml:brushProperty name="width" value="0.05458" units="cm"/>
      <inkml:brushProperty name="height" value="0.05458" units="cm"/>
      <inkml:brushProperty name="color" value="#F2395B"/>
    </inkml:brush>
  </inkml:definitions>
  <inkml:trace contextRef="#ctx0" brushRef="#br0">16850 1550 403,'-24'-24'3,"4"4"6,3 3 6,3 3 7,-2 10 6,-6 20 5,-6 18 5,-6 20 6,-7 16-2,-6 16-9,-6 15-11,-6 17-9,-6 7-7,-2 0-4,-3 0-5,-3 0-5,1-2-3,6-3 0,7-3 0,6-2-2,7-11 1,10-15-2,10-15 1,9-16-1,18-23-4,29-27-6,28-28-5,28-28-8,14-21 1,0-12 4,0-13 5,0-12 4,-7 4 5,-11 22 3,-14 22 4,-11 23 3,-20 17 6,-24 17 12,-26 15 10,-24 16 10,-20 16 5,-11 20-2,-14 18-1,-11 20-3,-4 5-1,6-6-5,7-6-4,6-6-3,6-7-3,6-6-3,7-6-2,6-6-3,7-7-3,10-6-4,10-6-4,9-6-4,18-16-5,29-25-6,28-25-5,28-25-6,17-18 0,6-8 4,7-10 6,6-9 4,-5 1 5,-16 13 2,-15 12 3,-15 13 3,-14 9 3,-8 6 5,-10 7 4,-9 6 4,-15 15 5,-18 26 3,-19 24 6,-18 26 3,-12 13 0,-3 4-6,-3 3-5,-2 3-6,-5 1-2,-2 1-1,-3-1-1,-3 1 0,-4-3-2,-3-2-4,-3-3-5,-2-3-4,0-7-1,7-9-1,6-10 1,7-8 1,7-8 1,9-2 3,10-3 3,10-3 2,18-9 4,28-11 1,28-14 2,29-11 2,19-12 1,14-9-3,11-10-2,14-8-2,5-8-1,1-2-1,-1-3 0,1-3 0,-4-2-1,-6 0-2,-6 0-1,-6 0-1,-12 6-2,-15 13-2,-15 12-1,-16 13-2,-21 15-3,-24 19-6,-26 19-6,-24 19-5,-15 12-1,-3 6 4,-3 7 3,-2 6 5,-3-1 2,1-5 2,-1-7 1,1-5 3,2-8 1,7-5 3,6-7 1,7-5 3,4-4 1,3 0 1,3 0 0,4 0 0,1-2 1,0-3 1,0-3 1,0-2 1,6-1 11,13 3 18,12 3 20,13 4 20,6 1 2,0 0-14,0 0-15,0 0-13,0 4-6,0 10 1,0 10 4,0 9 1,-2 6 0,-3 3-4,-3 3-3,-2 4-2,-3 2-4,1 4-4,-1 3-2,1 3-4,-3 4-2,-2 7-1,-3 6-1,-3 7-1,-2-1-1,0-6-2,0-6-1,0-6 0,-4-9-3,-5-8 0,-7-10-2,-5-9 0,-8-10-3,-5-9-1,-7-10-2,-5-8-2,-4-17-2,0-21-4,0-22-3,0-22-3,-4-19-3,-5-16-2,-7-15-3,-5-15-1,0-4 1,10 9 3,10 10 4,9 10 4,6 10 3,3 13 3,3 12 2,4 13 4,1 10 4,0 10 6,0 10 5,0 9 5,0 9 7,0 9 9,0 10 8,0 10 10,1 7 1,4 6-6,3 7-7,3 6-5,3 4-4,3 4-4,3 3-1,4 3-4,4 3-10,6 3-20,7 3-18,6 4-19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6"/>
    </inkml:context>
    <inkml:brush xml:id="br0">
      <inkml:brushProperty name="width" value="0.02931" units="cm"/>
      <inkml:brushProperty name="height" value="0.02931" units="cm"/>
      <inkml:brushProperty name="color" value="#F2395B"/>
    </inkml:brush>
  </inkml:definitions>
  <inkml:trace contextRef="#ctx0" brushRef="#br0">42200 48600 750,'28'-25'34,"6"0"3,7 0 5,6 0 3,4 1-4,4 4-12,3 3-12,3 3-12,-4 1-9,-8 1-3,-10-1-4,-9 1-3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6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42650 48500 601,'-22'26'94,"6"4"-18,7 3-20,6 3-18,3 7-11,0 14-3,0 11-4,0 14-3,0 10-3,0 9-1,0 10-3,0 10-1,0 16-8,0 26-15,0 24-15,0 26-13,0 2-8,0-18 2,0-19 1,0-18 2,0-25 1,0-27 2,0-28 3,0-28 2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7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43250 48100 753,'-8'-27'6,"34"-3"10,35-3 11,35-2 11,8 0 2,-15 7-7,-15 6-6,-16 7-8,-4 2-4,10 1-4,10-1-3,9 1-3,-2 1-3,-12 3-5,-13 3-3,-12 4-3,-9 1-3,-2 0 0,-3 0-2,-3 0-1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7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44100 47450 648,'-46'-40'15,"10"23"11,10 22 11,9 22 11,-1 19 3,-8 20-7,-10 18-6,-9 20-7,-7 6-5,-3-2-8,-3-3-6,-2-3-6,-3-1-8,1 4-8,-1 3-8,1 3-8,4-5-6,9-12-5,10-13-6,10-12-4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7"/>
    </inkml:context>
    <inkml:brush xml:id="br0">
      <inkml:brushProperty name="width" value="0.03099" units="cm"/>
      <inkml:brushProperty name="height" value="0.03099" units="cm"/>
      <inkml:brushProperty name="color" value="#F2395B"/>
    </inkml:brush>
  </inkml:definitions>
  <inkml:trace contextRef="#ctx0" brushRef="#br0">43800 48400 710,'-46'73'89,"10"-3"-16,10-3-18,9-2-16,4 0-16,1 7-13,-1 6-13,1 7-13,-1-3-8,1-8-3,-1-10-2,1-9-3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8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44050 48300 533,'23'-24'3,"-3"4"4,-3 3 6,-2 3 5,-1 1-1,3 1-4,3-1-5,4 1-6,1 1-4,0 3-3,0 3-4,0 4-4,-2 4 6,-3 6 14,-3 7 14,-2 6 15,-5 4 5,-2 4-4,-3 3-5,-3 3-4,-2 3-4,0 3-2,0 3-2,0 4-3,0 4-2,0 6 0,0 7-1,0 6 0,0 4-1,0 4-1,0 3 0,0 3-1,0 1-2,0 1-1,0-1-2,0 1-2,0-6-1,0-8-3,0-10-1,0-9-1,-8-23-11,-16-33-19,-15-35-18,-15-34-19,-4-20-3,9-2 12,10-3 11,10-3 12,5 2 7,4 10 4,3 10 4,3 9 3,3 9 8,3 9 11,3 10 12,4 10 11,5 5 7,10 4 1,10 3 2,9 3 0,2 4-1,-2 7-8,-3 6-7,-3 7-7,-6 5-5,-5 7-4,-7 6-3,-5 7-4,-6 4-2,-3 3-1,-3 3 0,-2 4-1,-6 1-1,-6 0 1,-6 0-1,-6 0-1,-2-5 2,3-9 4,3-10 2,4-8 4,8-12-2,17-12-6,15-13-6,16-12-5,7-5-5,1 3-2,-1 3-2,1 4-2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08"/>
    </inkml:context>
    <inkml:brush xml:id="br0">
      <inkml:brushProperty name="width" value="0.02648" units="cm"/>
      <inkml:brushProperty name="height" value="0.02648" units="cm"/>
      <inkml:brushProperty name="color" value="#F2395B"/>
    </inkml:brush>
  </inkml:definitions>
  <inkml:trace contextRef="#ctx0" brushRef="#br0">43750 48750 830,'-24'-24'-11,"4"4"10,3 3 10,3 3 10,3 17 6,3 31 2,3 32-1,4 31 2,1 24-4,0 20-8,0 18-8,0 20-10,-2-9-11,-3-34-17,-3-35-17,-2-33-17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17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46200 47650 582,'0'-47'0,"0"6"0,0 7 0,0 6 0,0 1 5,0-3 10,0-3 10,0-2 10,-2 8 3,-3 22 0,-3 22-2,-2 23-2,-3 14-2,1 10-5,-1 10-3,1 9-5,-1 2-1,1-2-2,-1-3 1,1-3-2,1-1-2,3 4-5,3 3-6,4 3-4,2-1-6,4-2-4,3-3-4,3-3-5,6-4-4,9-3-4,10-3-5,10-2-3,4-8-2,0-8 0,0-10 1,0-9 1,-2-9 1,-3-5 2,-3-7 1,-2-5 3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18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47500 46700 521,'53'29'54,"6"10"-12,7 10-11,6 9-13,-4 6-9,-11 3-5,-14 3-8,-11 4-5,-11 2-5,-5 4-3,-7 3-1,-5 3-3,-15-1 0,-22-2 2,-22-3 2,-21-3 2,-12-6 0,1-5-1,-1-7-2,1-5-1,-1-9 0,1-9 5,-1-10 4,1-8 4,5-6 2,14 1 3,11-1 1,14 1 2,18-4 9,25-6 15,25-6 15,25-6 15,20-7 2,16-6-12,15-6-11,17-6-13,0-2-9,-11 3-7,-14 3-8,-11 4-8,-12 2-3,-9 4 1,-10 3 0,-8 3 1,-15-2-5,-19-6-9,-18-6-9,-19-6-10,-10-2 1,1 3 9,-1 3 10,1 4 9,-1 1 8,1 0 3,-1 0 4,1 0 4,1 6 9,3 13 13,3 12 15,4 13 14,2 13 4,4 17-4,3 15-5,3 16-4,1 7-5,1 1-5,-1-1-5,1 1-5,-1-3-4,1-2-2,-1-3-2,1-3-2,1-4-3,3-3-4,3-3-3,4-2-5,10-12-7,19-19-10,19-18-9,19-19-10,9-26-7,0-30-4,0-32-6,0-30-4,-2-17 0,-3 1 7,-3-1 6,-2 1 6,-5 2 6,-2 7 6,-3 6 5,-3 7 5,-6 5 5,-5 7 4,-7 6 3,-5 7 3,-8 10 5,-5 16 8,-7 15 5,-5 17 8,-1 17 7,6 23 7,7 22 9,6 22 8,-1 13 0,-5 7-9,-7 6-9,-5 7-9,-6 4-6,-3 3-2,-3 3-3,-2 4-2,-6-3-6,-6-5-8,-6-7-9,-6-5-9,-1-9-4,7-9 0,6-10 0,7-8-1,8-26-4,14-41-11,11-40-11,14-40-11,8-23 0,7-3 11,6-3 11,7-2 11,2 2 8,1 9 7,-1 10 8,1 10 6,-6 11 3,-8 17 0,-10 15-2,-9 16 0,-5 12 5,0 9 11,0 10 12,0 10 11,-4 8 3,-5 10-6,-7 10-7,-5 9-5,-8 13-5,-5 20-3,-7 18-4,-5 20-3,-6 5-3,-3-6-4,-3-6-4,-2-6-5,-1-9-4,3-8-8,3-10-7,4-9-7,7-15-6,13-18-6,12-19-4,13-18-6,-2-6 3,-16 10 10,-15 10 12,-15 9 11,-6-2 6,7-12 2,6-13 1,7-12 2,4-10 2,3-6 1,3-6 2,4-6 1,1-1 2,0 7 3,0 6 2,0 7 3,1 13 4,4 22 5,3 22 6,3 23 5,-4 16-1,-8 13-6,-10 12-8,-9 13-6,-5 1-5,0-9 0,0-10 0,0-8-2,3-9-5,6-6-12,7-6-11,6-6-11,6-9-3,6-8 5,7-10 5,6-9 6,4-5 5,4 0 3,3 0 5,3 0 5,-1 1 1,-2 4 1,-3 3-1,-3 3 1,-6 3 2,-5 3 3,-7 3 3,-5 4 3,-9 2 1,-9 4-2,-10 3-3,-8 3-2,-8-1-2,-2-2-2,-3-3-2,-3-3-1,1-6-2,6-5-2,7-7-1,6-5-2,3-4 0,0 0 2,0 0 2,0 0 2,9-2 1,19-3 2,19-3 1,19-2 2,7-3 0,-3 1 1,-3-1 0,-2 1 2,-5 1 0,-2 3-1,-3 3 1,-3 4-1,-6 4 1,-5 6-2,-7 7 1,-5 6-2,-11 7 1,-11 10 0,-14 10 0,-11 9 0,-12 9-1,-9 9-4,-10 10-3,-8 10-4,-4-3-3,3-11 0,3-14-2,4-11-1,2-12 1,4-9 3,3-10 4,3-8 3,9-11 6,16-8 12,15-10 9,17-9 12,17-7 2,23-3-2,22-3-3,22-2-4,15-1-4,9 3-3,10 3-3,10 4-5,2 2-3,-3 4-1,-3 3-2,-2 3-2,-6 1-5,-6 1-7,-6-1-6,-6 1-8,-6-1-6,-2 1-7,-3-1-7,-3 1-6,-9-3-4,-11-2 2,-14-3 0,-11-3 1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19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49950 46950 544,'23'-43'4,"-3"17"9,-3 15 9,-2 16 9,-3 16 1,1 20-3,-1 18-5,1 20-3,-9 10-11,-15 3-16,-15 3-15,-16 4-17,-7-6-4,4-11 6,3-14 5,3-11 7,7-12 5,14-9 4,11-10 6,14-8 5,10-8 3,9-2 2,10-3 1,10-3 2,2-2 2,-3 0 3,-3 0 2,-2 0 3,-8 7 2,-8 17 3,-10 15 3,-9 16 3,-10 9 1,-9 3 1,-10 3 0,-8 4 0,-6 2 1,1 4-1,-1 3-1,1 3 1,4-4-3,9-8-4,10-10-3,10-9-5,11-23-8,17-33-14,15-35-12,16-34-13,7-23-7,1-8-1,-1-10 0,1-9-1,-1-4 1,1 4 5,-1 3 5,1 3 4,-3 1 5,-2 1 3,-3-1 4,-3 1 3,-4 5 6,-3 14 8,-3 11 8,-2 14 7,-8 16 13,-8 22 15,-10 22 16,-9 23 16,-10 16 2,-9 13-13,-10 12-13,-8 13-12,-9 7-9,-6 4-4,-6 3-6,-6 3-3,-2 1-8,3 1-11,3-1-10,4 1-10,5-7-9,10-12-7,10-13-8,9-12-7,9-16-3,9-19 0,10-18 1,10-19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4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17550 4900 424,'48'46'28,"-3"-5"-6,-3-7-5,-2-5-6,2 2 7,9 13 19,10 12 20,10 13 19,0 2 3,-5-5-13,-7-7-12,-5-5-13,-6-8-10,-3-5-10,-3-7-8,-2-5-8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19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50600 47850 642,'50'-71'4,"0"10"8,0 10 9,0 9 8,1 6 3,4 3-2,3 3-1,3 4-2,-1 4 0,-2 6 2,-3 7 2,-3 6 1,-6 4-3,-5 4-11,-7 3-11,-5 3-9,-8 6-10,-5 9-7,-7 10-8,-5 10-8,-9 5-4,-9 4-3,-10 3-2,-8 3-2,-4-4 2,3-8 3,3-10 4,4-9 4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19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50750 48300 506,'-19'-24'62,"13"4"-7,12 3-4,13 3-6,4 6-5,-3 9-3,-3 10-4,-2 10-4,-6 10-3,-6 13-3,-6 12-2,-6 13-2,-6 6-4,-2 0-2,-3 0-3,-3 0-3,1-4-2,6-5-3,7-7-2,6-5-2,9-6-2,13-3-2,12-3 0,13-2-1,7-6 0,4-6 3,3-6 1,3-6 2,1-4 1,1 1 0,-1-1 1,1 1-1,-3-3 0,-2-2 0,-3-3-2,-3-3 0,-6-7-7,-5-9-13,-7-10-12,-5-8-14,-8-9-5,-5-6 2,-7-6 1,-5-6 1,-4-1 5,0 7 6,0 6 7,0 7 7,-2 4 4,-3 3 1,-3 3 1,-2 4 2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19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51650 48450 526,'0'-49'3,"0"4"5,0 3 5,0 3 5,-7 15 11,-11 29 13,-14 28 15,-11 28 14,-9 14 1,-3 0-13,-3 0-13,-2 0-13,-3 1-14,1 4-15,-1 3-16,1 3-15,4-7-16,9-15-15,10-15-17,10-16-15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0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52150 47250 482,'120'26'88,"-9"4"-16,-10 3-15,-8 3-15,-9 3-10,-6 3-2,-6 3-4,-6 4-2,-9 4-2,-8 6 2,-10 7 0,-9 6 0,-10 7-2,-9 10-6,-10 10-6,-8 9-5,-20 12-9,-28 16-9,-28 15-9,-27 17-9,-9-1-3,13-16 5,12-15 5,13-15 4,9-15-6,6-12-16,7-13-18,6-12-16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0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48000 44400 603,'-44'-25'6,"13"0"11,12 0 12,13 0 11,9 3 2,6 6-7,7 7-9,6 6-7,4 1-4,4-3 1,3-3-1,3-2 0,7-3 1,14 1-1,11-1 0,14 1 0,10-1-2,9 1-2,10-1-3,10 1-2,7-1-1,6 1-1,7-1 1,6 1 0,6 1-2,6 3-4,7 3-4,6 4-5,1 1-3,-3 0-4,-3 0-4,-2 0-3,-3 0-1,1 0 2,-1 0 1,1 0 3,-1-2 1,1-3 2,-1-3 1,1-2 3,-1-6 1,1-6 2,-1-6 2,1-6 1,-7-2 1,-12 3 0,-13 3 0,-12 4 0,-10 4 0,-6 6 0,-6 7 0,-6 6-1,-9 1 1,-8-3-1,-10-3 1,-9-2-1,-7-1 1,-3 3 1,-3 3 2,-2 4 0,-5 1 2,-2 0 0,-3 0 1,-3 0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5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56250 42900 541,'-27'-19'9,"-3"13"18,-3 12 18,-2 13 17,-3 10 3,1 10-11,-1 10-11,1 9-12,-7 10-7,-12 14-2,-13 11-2,-12 14-3,-10 10-3,-6 9-3,-6 10-3,-6 10-4,2-4-2,14-16-1,11-15-2,14-15 0,8-11-11,7-2-20,6-3-20,7-3-21,5-15-5,7-24 8,6-26 8,7-24 9,2-15 9,1-3 9,-1-3 9,1-2 10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5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54700 43200 574,'1'-40'8,"4"23"17,3 22 15,3 22 16,6 15 5,9 9-9,10 10-7,10 10-8,5 7-7,4 6-5,3 7-5,3 6-5,3 4-6,3 4-6,3 3-8,4 3-6,-3-1-2,-5-2 0,-7-3 1,-5-3 0,-8-10-9,-5-16-22,-7-15-20,-5-15-22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5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56950 43000 617,'-24'-46'2,"4"10"3,3 10 3,3 9 4,3 12 8,3 16 12,3 15 12,4 17 12,-1 13 1,-3 13-11,-3 12-9,-2 13-11,-5 9-8,-2 6-6,-3 7-6,-3 6-4,-1-2-8,4-9-6,3-10-6,3-8-7,4-14-6,7-15-3,6-15-4,7-16-4,4-12-2,3-5-1,3-7-1,4-5-2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6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57600 43100 504,'-71'100'115,"10"0"-27,10 0-25,9 0-28,7 1-13,7 4-4,6 3-2,7 3-3,2-7-3,1-15-2,-1-15-4,1-16-3,4-10-3,9-3-5,10-3-3,10-2-5,10-12-2,13-19 0,12-18 0,13-19-1,10-21-1,10-21-2,10-22-2,9-22-2,-5-10-1,-19 4 2,-18 3 1,-19 3 2,-15 7 2,-8 14 5,-10 11 3,-9 14 5,-13 10 2,-16 9 1,-15 10 1,-15 10 1,-6 7 4,7 6 8,6 7 8,7 6 7,4 3 2,3 0-3,3 0-4,4 0-4,16-2-4,32-3-7,31-3-6,32-2-6,13-3-5,-3 1 0,-3-1-3,-2 1 0,-6 2 1,-6 7 5,-6 6 5,-6 7 4,-10 5 5,-12 7 4,-13 6 2,-12 7 4,-10 5 2,-6 7 2,-6 6 2,-6 7 2,-6 2 2,-2 1 1,-3-1 1,-3 1 1,-1 1-2,4 3-5,3 3-5,3 4-4,3-3-4,3-5 0,3-7 0,4-5-1,4-6-2,6-3-7,7-3-5,6-2-6,6-8-4,6-8-2,7-10-2,6-9-3,1-7-1,-3-3-1,-3-3-2,-2-2-2,-8-6 5,-8-6 7,-10-6 9,-9-6 8,-2-10 5,6-12 0,7-13 0,6-12 1,-1-7-2,-5 1-3,-7-1-3,-5 1-4,-8-1-1,-5 1 1,-7-1-1,-5 1 1,-8 4 1,-5 9 2,-7 10 3,-5 10 1,-4 7 1,0 6 3,0 7 1,0 6 1,7 3-7,17 0-18,15 0-16,16 0-17,9 1-4,3 4 11,3 3 9,4 3 10,2 1 6,4 1 1,3-1 1,3 1 2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7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59700 41950 480,'21'-93'4,"-5"17"8,-7 15 7,-5 16 9,-4 16 6,0 20 3,0 18 5,0 20 5,0 10-2,0 3-5,0 3-6,0 4-5,4-1-8,10-3-8,10-3-10,9-2-8,9-9-8,9-12-8,10-13-7,10-12-8,4-12-3,0-8 1,0-10 0,0-9 2,-5-4 3,-9 4 6,-10 3 6,-8 3 7,-11 1 5,-8 1 7,-10-1 5,-9 1 6,-9 2 5,-5 7 2,-7 6 4,-5 7 2,-4 2 4,0 1 3,0-1 5,0 1 4,9 7-1,19 16-7,19 15-6,19 17-7,2 8-5,-11 4-5,-14 3-5,-11 3-4,-11 3 0,-5 3 5,-7 3 6,-5 4 5,-9 4 3,-9 6-2,-10 7 0,-8 6-2,-14 13 0,-15 23-2,-15 22-2,-16 22-1,-19 38-2,-22 57-3,-22 56-5,-21 57-2,-9 19-5,7-15-4,6-15-5,7-16-5,8-10-1,14-3 0,11-3 2,14-2 1,16-20-3,22-34-7,22-35-7,23-33-6,16-37-1,13-37 5,12-38 5,13-37 4,4-23 4,-3-5-1,-3-7 1,-2-5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4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19250 1350 582,'26'-44'80,"4"13"-10,3 12-10,3 13-10,3 9-8,3 6-7,3 7-5,4 6-6,-1 4-7,-3 4-8,-3 3-8,-2 3-9,-6 4-6,-6 7-6,-6 6-4,-6 7-5,-10 4-6,-12 3-3,-13 3-6,-12 4-4,-5-6-1,3-11 3,3-14 2,4-11 3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7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59800 45500 600,'-24'-24'0,"4"4"0,3 3 0,3 3 0,1 10 11,1 20 20,-1 18 22,1 20 21,4 8 2,9 1-17,10-1-17,10 1-16,5-6-12,4-8-4,3-10-6,3-9-6,1-9-2,1-5-1,-1-7-1,1-5 0,-3-11-1,-2-11 1,-3-14-1,-3-11 1,-4-7 0,-3 0 1,-3 0 1,-2 0 0,-11 1 1,-15 4-2,-15 3-2,-16 3-1,-10 3-5,-3 3-8,-3 3-7,-2 4-9,2 2-6,9 4-3,10 3-3,10 3-4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7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61850 42850 582,'-46'-24'0,"10"4"0,10 3 0,9 3 0,9 3 11,9 3 21,10 3 23,10 4 21,16-1 2,26-3-15,24-3-16,26-2-17,12-1-12,0 3-11,0 3-9,0 4-11,-8 1-8,-16 0-7,-15 0-7,-15 0-6,-15 4-1,-12 10 2,-13 10 5,-12 9 2,-10 2 1,-6-2-3,-6-3-2,-6-3-3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7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61600 44000 517,'-113'0'9,"26"0"15,24 0 18,26 0 16,26 0 5,28 0-7,28 0-7,29 0-6,21-2-7,16-3-8,15-3-7,17-2-8,5-5-3,-3-2-1,-3-3 2,-2-3-1,-1 1-9,3 6-22,3 7-20,4 6-21,-12 3-6,-24 0 7,-26 0 7,-24 0 8,-15-2 5,-3-3 1,-3-3 3,-2-2 2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29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66500 43500 470,'-24'-24'7,"4"4"14,3 3 13,3 3 14,7 4 4,14 7-4,11 6-6,14 7-4,7 0-5,3-2-4,3-3-4,4-3-4,-1-2-3,-3 0-1,-3 0-1,-2 0-1,-1 0-1,3 0-1,3 0 0,4 0 0,2 0-4,4 0-6,3 0-6,3 0-6,-2 0-2,-6 0 2,-6 0 2,-6 0 2,-1 0 2,7 0 0,6 0 0,7 0 0,8-2 1,14-3 1,11-3 0,14-2 2,7-3 0,3 1 0,3-1 1,4 1-1,2-1 1,4 1-1,3-1 0,3 1 0,-2 1 0,-6 3-1,-6 3 1,-6 4-1,-4 1 0,1 0-1,-1 0 0,1 0 0,-3 0-1,-2 0 0,-3 0-1,-3 0 1,-1 0-1,4 0 0,3 0 1,3 0 0,7-4 0,14-5 0,11-7 2,14-5-1,5-4 1,1 0 1,-1 0-1,1 0 0,-3 1 1,-2 4-1,-3 3 0,-3 3-1,-4 3 0,-3 3-1,-3 3-2,-2 4-2,-6-1 1,-6-3-1,-6-3 1,-6-2-1,-4-1 2,1 3 1,-1 3 2,1 4 2,2-1 0,7-3-1,6-3 0,7-2-2,7-5 1,9-2-1,10-3 1,10-3 0,5-1-1,4 4 0,3 3-1,3 3 0,10-1 0,20-2 0,18-3 1,20-3 1,10 1 1,3 6 1,3 7 1,4 6 1,-3 1 0,-5-3 1,-7-3-1,-5-2-1,2-1 1,13 3-2,12 3 0,13 4-1,4 1-1,-3 0-2,-3 0-1,-2 0-3,-5-2 0,-2-3 0,-3-3 1,-3-2 1,-2-1-1,0 3-1,0 3-1,0 4-1,1-3-1,4-5 0,3-7 1,3-5-1,1-3 1,1 4-1,-1 3 1,1 3-1,-6 3-1,-8 3 0,-10 3-1,-9 4-2,-9 1-1,-5 0-4,-7 0-3,-5 0-4,-11 1-2,-11 4-1,-14 3 1,-11 3-2,-25-1 3,-33-2 4,-35-3 6,-34-3 4,-20-2 3,-2 0 1,-3 0 1,-3 0 1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0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72600 40200 488,'17'-83'11,"-16"34"20,-15 35 22,-15 35 21,-11 25 3,-2 20-14,-3 18-14,-3 20-14,-2 10-9,0 3-3,0 3-3,0 4-3,4-7-3,10-16-4,10-15-4,9-15-4,21-18-5,35-19-9,35-18-9,34-19-7,17-24-5,0-28 3,0-28 0,0-27 3,-7-15 1,-11 0 4,-14 0 3,-11 0 4,-15 6 1,-16 13 2,-15 12 0,-15 13 1,-21 10 3,-25 10 2,-25 10 2,-25 9 4,-16 12 0,-6 16-1,-6 15-2,-6 17-2,2 10-4,14 6-6,11 7-6,14 6-6,13-1-3,16-5 0,15-7-1,17-5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0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73550 40400 642,'46'25'8,"-5"0"16,-7 0 16,-5 0 15,-3 1 4,4 4-10,3 3-10,3 3-10,-2 6-7,-6 9-6,-6 10-5,-6 10-5,-7 5-8,-6 4-8,-6 3-8,-6 3-8,-6-7-11,-2-15-12,-3-15-12,-3-16-12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0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75400 39300 570,'45'-90'5,"-9"23"9,-10 22 10,-8 22 10,-6 19 4,1 20 0,-1 18 0,1 20 0,-10 13-4,-19 9-7,-18 10-7,-19 10-7,-5-3-6,9-11-5,10-14-6,10-11-4,14-9-3,23-3 1,22-3 1,22-2 1,10-5 2,1-2 2,-1-3 3,1-3 2,-4-1 2,-6 4 1,-6 3 1,-6 3 0,-13 7 3,-19 14 1,-18 11 2,-19 14 1,-19 10 2,-19 9-2,-18 10-1,-19 10 0,-7 2-2,7-3 1,6-3-2,7-2 0,8-11-1,14-15-2,11-15-1,14-16-2,14-18-16,20-18-28,18-19-29,20-18-29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1"/>
    </inkml:context>
    <inkml:brush xml:id="br0">
      <inkml:brushProperty name="width" value="0.06074" units="cm"/>
      <inkml:brushProperty name="height" value="0.06074" units="cm"/>
      <inkml:brushProperty name="color" value="#F2395B"/>
    </inkml:brush>
  </inkml:definitions>
  <inkml:trace contextRef="#ctx0" brushRef="#br0">77800 38000 362,'-24'-43'9,"4"17"20,3 15 19,3 16 18,-4 18 4,-8 22-13,-10 22-12,-9 23-14,-9 19-5,-5 19 0,-7 19 2,-5 19 0,-6 7 0,-3-3-3,-3-3 0,-2-2-3,2-5-2,9-2-4,10-3-2,10-3-4,10-6-2,13-5-3,12-7-3,13-5-3,10-14-3,10-18-3,10-19-2,9-18-4,12-18-5,16-16-6,15-15-8,17-15-8,11-20 0,10-21 5,10-22 6,9-22 4,-7-8 4,-21 6 2,-22 7 2,-22 6 2,-21 7 1,-18 10 2,-19 10 0,-18 9 1,-31 12 1,-40 16 0,-40 15 0,-41 17 0,-12 11-2,20 10-3,18 10-3,20 9-4,14 4-3,14 1-2,11-1-4,14 1-2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2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70400 44850 509,'-4'-43'16,"-5"17"15,-7 15 17,-5 16 15,-4 13 3,0 14-12,0 11-11,0 14-11,-4 7-7,-5 3-2,-7 3-3,-5 4-3,-1 1-2,6 0-3,7 0-2,6 0-1,6-5-4,6-9-3,7-10-4,6-8-4,18-14-4,32-15-7,31-15-5,32-16-7,11-18-2,-5-18 2,-7-19 3,-5-18 1,-11-9 3,-11 4 4,-14 3 3,-11 3 3,-12 3 3,-9 3 3,-10 3 3,-8 4 3,-11 4 1,-8 6 1,-10 7 1,-9 6 0,-7 9-1,-3 13-5,-3 12-5,-2 13-4,-6 10-3,-6 10-2,-6 10-1,-6 9-2,1 2-3,9-2-6,10-3-5,10-3-5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2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71150 45050 654,'68'51'143,"-11"4"-38,-14 3-38,-11 3-40,-9-1-24,-3-2-8,-3-3-10,-2-3-10,-3-6-6,1-5-7,-1-7-5,1-5-6,1-8-1,3-5 3,3-7 3,4-5 4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5"/>
    </inkml:context>
    <inkml:brush xml:id="br0">
      <inkml:brushProperty name="width" value="0.05842" units="cm"/>
      <inkml:brushProperty name="height" value="0.05842" units="cm"/>
      <inkml:brushProperty name="color" value="#F2395B"/>
    </inkml:brush>
  </inkml:definitions>
  <inkml:trace contextRef="#ctx0" brushRef="#br0">18650 2400 376,'-44'3'69,"13"6"-14,12 7-13,13 6-15,4 9-7,-3 13 1,-3 12-1,-2 13 0,-6 15-2,-6 19-2,-6 19-4,-6 19-4,-1-1-1,7-18-1,6-19 0,7-18-1,10-23-6,16-24-10,15-26-11,17-24-10,13-24-4,13-22 4,12-22 3,13-21 4,12-12 4,13 1 4,12-1 4,13 1 4,-5 10 5,-22 22 2,-22 22 4,-21 23 4,-17 13 3,-8 6 6,-10 7 5,-9 6 6,-15 18 1,-18 32-1,-19 31-2,-18 32 0,-17 13-4,-11-3-6,-14-3-6,-11-2-5,-9-3-5,-3 1-2,-3-1-2,-2 1-3,-6-4 0,-6-6 2,-6-6 2,-6-6 1,2-7 2,14-6-1,11-6-1,14-6 0,13-7 2,16-6 4,15-6 5,17-6 4,14-9 2,17-8 1,15-10 0,16-9 2,21-10-2,29-9-2,28-10-2,28-8-4,18-11-1,10-8-1,10-10-2,9-9 0,1-2-2,-6 6 0,-6 7-2,-6 6 0,-12 6-2,-15 6-3,-15 7-4,-16 6-2,-16 6-2,-16 6-2,-15 7-2,-15 6-1,-18-4-3,-19-11-2,-18-14-2,-19-11-3,-10-6 2,1 4 4,-1 3 5,1 3 4,-6-4 4,-8-8 1,-10-10 2,-9-9 1,1 1 5,13 13 8,12 12 7,13 13 9,6 7 2,0 4-2,0 3-1,0 3-2,1 7 3,4 14 12,3 11 9,3 14 11,3 16 1,3 22-9,3 22-8,4 23-10,2 14-6,4 10-2,3 10-4,3 9-2,3 6-2,3 3-1,3 3 0,4 4-1,-1-3-4,-3-5-7,-3-7-9,-2-5-7,-5-15-3,-2-22 3,-3-22 3,-3-21 3,-13-17-5,-22-8-11,-22-10-11,-21-9-11,-12-18-1,1-24 10,-1-26 8,1-24 11,4-13 5,9 0 4,10 0 3,10 0 3,8 3 3,10 6 4,10 7 2,9 6 4,9 4 3,9 4 0,10 3 2,10 3 0,11-1 1,17-2 0,15-3-2,16-3 0,13-4-2,14-3-5,11-3-4,14-2-5,3-1-9,-2 3-12,-3 3-13,-3 4-12,-9 2-4,-11 4 9,-14 3 7,-11 3 8,-14 3 5,-11 3 5,-14 3 3,-11 4 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2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72950 44150 462,'23'-27'0,"-3"-3"0,-3-3 0,-2-2 0,-5-1 5,-2 3 11,-3 3 10,-3 4 10,-7 15 7,-9 28 3,-10 28 3,-8 29 2,-11 16-2,-8 7-8,-10 6-8,-9 7-8,-2 0-5,6-2-2,7-3-2,6-3-2,7-9-1,10-11-1,10-14-2,9-11-1,18-9-3,29-3-9,28-3-7,28-2-7,14-8-6,0-8-5,0-10-5,0-9-5,-4-7-1,-5-3-1,-7-3 0,-5-2 0,-11-5 3,-11-2 3,-14-3 5,-11-3 4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2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73350 44300 470,'-46'-69'0,"10"13"0,10 12 0,9 13 0,1 13 10,-6 17 23,-6 15 22,-6 16 21,-2 18 4,3 22-13,3 22-14,4 23-14,-6 16-10,-11 13-6,-14 12-6,-11 13-6,-4 12-4,6 13 2,7 12 1,6 13 1,7 2-14,10-5-26,10-7-28,9-5-26,6-23-9,3-37 11,3-38 10,4-37 10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3"/>
    </inkml:context>
    <inkml:brush xml:id="br0">
      <inkml:brushProperty name="width" value="0.05104" units="cm"/>
      <inkml:brushProperty name="height" value="0.05104" units="cm"/>
      <inkml:brushProperty name="color" value="#F2395B"/>
    </inkml:brush>
  </inkml:definitions>
  <inkml:trace contextRef="#ctx0" brushRef="#br0">75050 44800 431,'0'-118'0,"0"17"0,0 15 0,0 16 0,-2 10 8,-3 7 19,-3 6 16,-2 7 19,-6 7 1,-6 9-14,-6 10-14,-6 10-13,-7 5-8,-6 4 1,-6 3-1,-6 3 1,-2 4 1,3 7 0,3 6 1,4 7 0,5 5 1,10 7-2,10 6-1,9 7-1,6 5-2,3 7-2,3 6-2,4 7-1,7 4-2,13 3 1,12 3 1,13 4 0,2-3 0,-5-5-4,-7-7-2,-5-5-4,-8-3-2,-5 4-4,-7 3-5,-5 3-3,-9-2-1,-9-6 2,-10-6 1,-8-6 1,-9-9 2,-6-8 0,-6-10 1,-6-9 0,-2-9 1,3-5 1,3-7 0,4-5 0,2-15 2,4-22 3,3-22 1,3-21 2,7-14 2,14-2 0,11-3 0,14-3 1,14 1-2,20 6-1,18 7-1,20 6-3,11 4-2,7 4-4,6 3-5,7 3-3,4 3-3,3 3 1,3 3 1,4 4-1,-12 7 1,-24 13 1,-26 12-1,-24 13 1,-12 4-2,4-3-7,3-3-5,3-2-6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3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75800 45000 586,'-10'-24'0,"32"4"0,31 3 0,32 3 0,18 3 9,6 3 20,7 3 20,6 4 19,1-1 3,-3-3-13,-3-3-14,-2-2-12,-5-3-11,-2 1-4,-3-1-7,-3 1-5,-10 1-16,-16 3-30,-15 3-28,-15 4-29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3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77000 44300 468,'-47'-68'6,"6"17"10,7 15 11,6 16 11,6 21 8,6 29 7,7 28 5,6 28 7,-1 15-3,-5 4-10,-7 3-10,-5 3-12,-8 6-9,-5 9-9,-7 10-8,-5 10-10,-1 4-7,6 0-3,7 0-5,6 0-4,6-11 0,6-22 3,7-22 3,6-21 4,3-15-8,0-6-19,0-6-20,0-6-20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4"/>
    </inkml:context>
    <inkml:brush xml:id="br0">
      <inkml:brushProperty name="width" value="0.05105" units="cm"/>
      <inkml:brushProperty name="height" value="0.05105" units="cm"/>
      <inkml:brushProperty name="color" value="#F2395B"/>
    </inkml:brush>
  </inkml:definitions>
  <inkml:trace contextRef="#ctx0" brushRef="#br0">78450 44950 430,'-24'-63'10,"4"26"20,3 24 20,3 26 20,-2 21 5,-6 19-11,-6 19-10,-6 19-11,-2 5-7,3-5-6,3-7-4,4-5-6,4-8-3,6-5-2,7-7-2,6-5-2,15-15-5,26-22-11,24-22-10,26-21-10,8-18-7,-5-12-1,-7-13-3,-5-12-3,-11-9 2,-11-2 5,-14-3 6,-11-3 6,-11 4 3,-5 13 2,-7 12 0,-5 13 2,-11 10 1,-11 10 1,-14 10-1,-11 9 2,-6 10-1,4 14 1,3 11 1,3 14-1,4 3-3,7-2-8,6-3-9,7-3-8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4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79000 45100 523,'68'26'130,"-11"4"-28,-14 3-26,-11 3-28,-9 3-15,-3 3-5,-3 3-4,-2 4-5,-5-1-6,-2-3-10,-3-3-8,-3-2-9,-4-3-16,-3 1-23,-3-1-22,-2 1-23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4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80250 44450 502,'25'-49'5,"0"4"9,0 3 10,0 3 10,0 4 3,0 7-2,0 6-3,0 7-2,-2 8 0,-3 14 1,-3 11 2,-2 14 0,-8 11-1,-8 14-6,-10 11-5,-9 14-4,-5 2-4,0-6 1,0-6-1,0-6 0,1-7-3,4-6-10,3-6-7,3-6-8,4-4-4,7 1 0,6-1 0,7 1 0,7-3 2,9-2 1,10-3 3,10-3 2,4-1 3,0 4 3,0 3 4,0 3 3,-5 1 2,-9 1 0,-10-1 2,-8 1 0,-17 5 0,-21 14 1,-22 11-2,-22 14 1,-15 7-3,-5 3-5,-7 3-5,-5 4-5,0-1-1,10-3 1,10-3 3,9-2 2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5"/>
    </inkml:context>
    <inkml:brush xml:id="br0">
      <inkml:brushProperty name="width" value="0.05792" units="cm"/>
      <inkml:brushProperty name="height" value="0.05792" units="cm"/>
      <inkml:brushProperty name="color" value="#F2395B"/>
    </inkml:brush>
  </inkml:definitions>
  <inkml:trace contextRef="#ctx0" brushRef="#br0">82800 43700 379,'-24'-68'0,"4"17"0,3 15 0,3 16 0,-1 12 9,-2 9 18,-3 10 17,-3 10 17,-4 10 5,-3 13-12,-3 12-10,-2 13-11,-5 7-6,-2 4-1,-3 3-1,-3 3 0,-4 6-1,-3 9-2,-3 10-1,-2 10-1,-3 5-2,1 4-2,-1 3-2,1 3-2,4-1-2,9-2-2,10-3-1,10-3-2,7-7-3,6-9-3,7-10-5,6-8-3,15-18-7,26-25-8,24-25-8,26-25-8,10-25-3,-3-25 2,-3-25 2,-2-25 2,-11-10 4,-15 7 6,-15 6 7,-16 7 6,-15 8 5,-11 14 1,-14 11 2,-11 14 3,-14 8 0,-11 7 0,-14 6 0,-11 7 0,-9 10-1,-3 16-4,-3 15-2,-2 17-4,5 3-4,16-5-8,15-7-8,17-5-8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5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83450 44800 528,'1'-46'12,"54"10"21,53 10 23,53 9 22,10 6 3,-30 3-15,-32 3-17,-30 4-16,-15 1-10,3 0-6,3 0-4,4 0-5,-3 0-5,-5 0-6,-7 0-6,-5 0-5,-8 3-14,-5 6-23,-7 7-23,-5 6-23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21300 3650 481,'23'-63'50,"-3"26"10,-3 24 11,-2 26 9,-5 24-2,-2 26-16,-3 24-14,-3 26-16,-4 7-12,-3-9-7,-3-10-8,-2-8-8,-1-11-9,3-8-10,3-10-11,4-9-9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5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84450 43850 414,'-44'-55'13,"13"41"27,12 40 26,13 42 26,4 24 4,-3 9-19,-3 10-18,-2 10-18,-8 7-12,-8 6-5,-10 7-3,-9 6-5,-4-1-6,4-5-8,3-7-10,3-5-8,4-11-12,7-11-13,6-14-14,7-11-13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6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85650 44500 432,'0'-49'0,"0"4"0,0 3 0,0 3 0,0 9 9,0 16 17,0 15 18,0 17 17,-2 14 4,-3 17-10,-3 15-10,-2 16-10,-9 10-6,-12 7-3,-13 6-2,-12 7-2,-7-1-1,1-6-1,-1-6 0,1-6 0,8-9-3,20-8-4,18-10-3,20-9-4,17-15-8,20-18-8,18-19-11,20-18-9,8-18-4,1-16-2,-1-15 1,1-15-1,-4-9 2,-6 1 4,-6-1 4,-6 1 5,-10-1 4,-12 1 5,-13-1 5,-12 1 6,-12 4 2,-8 9-2,-10 10 0,-9 10-1,-10 8-1,-9 10-1,-10 10 1,-8 9-2,-4 9-2,3 9-6,3 10-6,4 10-5,4 2-4,6-3-3,7-3-3,6-2-2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6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86250 45100 513,'48'50'86,"-3"0"-5,-3 0-6,-2 0-6,-5-2-9,-2-3-12,-3-3-13,-3-2-12,-6-3-14,-5 1-12,-7-1-14,-5 1-12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6"/>
    </inkml:context>
    <inkml:brush xml:id="br0">
      <inkml:brushProperty name="width" value="0.0549" units="cm"/>
      <inkml:brushProperty name="height" value="0.0549" units="cm"/>
      <inkml:brushProperty name="color" value="#F2395B"/>
    </inkml:brush>
  </inkml:definitions>
  <inkml:trace contextRef="#ctx0" brushRef="#br0">88200 44650 400,'-24'-46'7,"4"10"13,3 10 12,3 9 14,1 10 5,1 14-4,-1 11-4,1 14-4,-3 8-3,-2 7 1,-3 6-1,-3 7-1,-4 4-2,-3 3-4,-3 3-3,-2 4-4,-1 1-4,3 0-3,3 0-4,4 0-2,4-2-4,6-3-2,7-3-4,6-2-3,10-9-5,17-12-8,15-13-8,16-12-8,10-15-3,7-15 3,6-15 3,7-16 1,-1-13 4,-6-9 2,-6-10 4,-6-8 2,-9-4 3,-8 3 3,-10 3 2,-9 4 3,-10 4 1,-9 6 1,-10 7 0,-8 6 0,-12 6 0,-12 6 2,-13 7 2,-12 6 0,-7 6-4,1 6-10,-1 7-10,1 6-10,4 4-6,9 4 2,10 3 1,10 3 1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7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89900 44650 424,'46'-119'0,"-5"13"0,-7 12 0,-5 13 0,-8 4 6,-5-3 13,-7-3 12,-5-2 12,-6 3 3,-3 14-6,-3 11-5,-2 14-7,-8 10-4,-8 9-2,-10 10-3,-9 10-3,-5 5-1,0 4 1,0 3 2,0 3 0,1 4 0,4 7-1,3 6-1,3 7-1,6 7-1,9 9-3,10 10-1,10 10-1,4 5-2,0 4 1,0 3-1,0 3 1,3 3-1,6 3 0,7 3-1,6 4 0,1 1-1,-3 0-1,-3 0-1,-2 0-2,-6 0 0,-6 0-3,-6 0-1,-6 0-2,-7-2 0,-6-3 0,-6-3 2,-6-2 0,-6-6 0,-2-6-4,-3-6-4,-3-6-2,-4-7-3,-3-6-3,-3-6-2,-2-6-3,-1-9 1,3-8 2,3-10 4,4-9 2,4-15 4,6-18 5,7-19 5,6-18 4,7-14 3,10-5 0,10-7 0,9-5 0,13-4 0,20 0 1,18 0-1,20 0 1,13 1-3,9 4-6,10 3-7,10 3-5,5 4-7,4 7-7,3 6-6,3 7-7,-8 5 0,-19 7 7,-18 6 6,-19 7 6,-15 2 1,-8 1-4,-10-1-6,-9 1-5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8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93300 41100 529,'-4'-80'11,"-5"41"21,-7 40 23,-5 42 21,-12 30 4,-16 22-14,-15 22-15,-15 23-14,-12 11-10,-6 4-8,-6 3-7,-6 3-8,-2-2-6,3-6-7,3-6-6,4-6-6,4-10-4,6-12 0,7-13-2,6-12 0,10-15-2,17-15-4,15-15-5,16-16-3,10-16-3,7-16 1,6-15-1,7-15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8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91950 41300 481,'-2'-69'3,"-3"13"9,-3 12 7,-2 13 8,0 13 6,7 17 4,6 15 5,7 16 4,10 15 0,16 16-6,15 15-4,17 17-5,8 8-4,4 4-5,3 3-3,3 3-4,-2-1-2,-6-2 0,-6-3 0,-6-3-1,-6-4-2,-2-3-7,-3-3-7,-3-2-6,-7-9-8,-9-12-10,-10-13-9,-8-12-11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8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95100 41050 519,'0'-105'12,"0"41"25,0 40 24,0 42 24,-4 32 3,-5 25-18,-7 25-19,-5 25-18,-11 14-12,-11 3-7,-14 3-7,-11 4-6,-4-6-5,6-11-7,7-14-4,6-11-7,13-17-11,23-18-20,22-19-19,22-18-20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9"/>
    </inkml:context>
    <inkml:brush xml:id="br0">
      <inkml:brushProperty name="width" value="0.05126" units="cm"/>
      <inkml:brushProperty name="height" value="0.05126" units="cm"/>
      <inkml:brushProperty name="color" value="#F2395B"/>
    </inkml:brush>
  </inkml:definitions>
  <inkml:trace contextRef="#ctx0" brushRef="#br0">96100 41450 429,'20'-24'0,"-9"4"0,-10 3 0,-8 3 0,-9 6 3,-6 9 7,-6 10 7,-6 10 6,-4 13 10,1 19 11,-1 19 12,1 19 11,1 9 0,3 0-13,3 0-13,4 0-13,5-7-8,10-11-3,10-14-2,9-11-3,10-12-5,14-9-8,11-10-7,14-8-7,7-11-5,3-8 0,3-10 0,4-9-2,-1-12-2,-3-11-4,-3-14-4,-2-11-5,-11-9 1,-15-3 4,-15-3 5,-16-2 4,-10-3 5,-3 1 4,-3-1 5,-2 1 4,-6 5 4,-6 14 5,-6 11 5,-6 14 4,5 8 2,20 7 1,18 6 1,20 7 0,17 2-1,20 1-1,18-1-3,20 1-2,3 1-4,-8 3-7,-10 3-7,-9 4-7,-7 2-6,-3 4-4,-3 3-5,-2 3-3,-11 6 5,-15 9 14,-15 10 16,-16 10 14,-13 4 7,-9 0-1,-10 0 0,-8 0-1,-8 0 5,-2 0 9,-3 0 10,-3 0 8,2 0 1,10 0-9,10 0-8,9 0-10,7 0-7,7 0-6,6 0-5,7 0-7,8-4-5,14-5-9,11-7-6,14-5-8,5-6-3,1-3 0,-1-3 0,1-2 0,-4-5 2,-6-2 4,-6-3 2,-6-3 4,-7-13 3,-6-22 2,-6-22 2,-6-21 2,-7-18 0,-6-12-3,-6-13-3,-6-12-3,-6 2 0,-2 20 1,-3 18 2,-3 20 0,-2 10 4,0 3 3,0 3 4,0 4 4,3 4-5,6 6-13,7 7-12,6 6-13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39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98950 39850 419,'-5'-147'3,"-9"56"26,-10 57 25,-8 56 27,-1 28 2,9 0-18,10 0-19,10 0-18,14-5-20,23-9-20,22-10-20,22-8-20,7-9-7,-6-6 5,-6-6 6,-6-6 6,-10-6 7,-12-2 9,-13-3 10,-12-3 9,-12-1 6,-8 4 3,-10 3 3,-9 3 3,1 1 8,13 1 13,12-1 14,13 1 14,9 2-5,6 7-21,7 6-22,6 7-23,-5 8-2,-16 14 15,-15 11 15,-15 14 16,-14 5 6,-8 1-3,-10-1-3,-9 1-3,-13 12-1,-16 25-1,-15 25 0,-15 25-1,-17 23-2,-15 22-3,-15 22-4,-16 23-3,-15 19-5,-11 19-5,-14 19-6,-11 19-6,-7 13-3,0 10-4,0 10-4,0 9-2,12-12-7,26-30-7,24-32-8,26-30-9,24-36-1,26-36 5,24-39 5,26-36 4,12-26 3,0-12 2,0-13 2,0-12 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6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21750 1700 417,'46'125'170,"-5"0"-38,-7 0-39,-5 0-38,-4 15-23,0 32-5,0 31-5,0 32-5,1 24-3,4 19-4,3 19-3,3 19-3,1 24-6,1 32-5,-1 31-8,1 32-7,-4 2-7,-6-24-8,-6-26-8,-6-24-8,-4-24 1,1-22 7,-1-22 8,1-21 7,-3-37 4,-2-49 0,-3-51-1,-3-49 1,-2-29-2,0-6 0,0-6-1,0-6-1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0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98400 43350 476,'21'-27'8,"-5"-3"13,-7-3 14,-5-2 15,-3 10 8,4 25 3,3 25 3,3 25 2,1 14-5,1 3-15,-1 3-16,1 4-14,4-3-10,9-5-4,10-7-5,10-5-5,7-12-1,6-16 0,7-15 0,6-15 0,3-17-1,0-15-6,0-15-4,0-16-4,-5-8-1,-9 0 6,-10 0 5,-8 0 4,-12 1 5,-12 4 4,-13 3 3,-12 3 4,-13 4-1,-12 7-5,-13 6-4,-12 7-6,-9 5-5,-2 7-2,-3 6-4,-3 7-3,4 4-7,13 3-9,12 3-10,13 4-8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0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99950 41600 476,'-22'-25'0,"6"0"0,7 0 0,6 0 0,26 1 14,47 4 28,47 3 28,48 3 29,13 1 2,-19 1-22,-18-1-22,-19 1-23,-15 1-16,-8 3-8,-10 3-11,-9 4-9,-13 8-11,-16 17-13,-15 15-14,-15 16-14,-15 2-6,-12-8 1,-13-10 0,-12-9 2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0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99750 42300 498,'-46'-2'0,"10"-3"0,10-3 0,9-2 0,10-3 10,14 1 21,11-1 20,14 1 20,16 1 5,22 3-10,22 3-12,23 4-12,11 2-8,4 4-7,3 3-7,3 3-6,-5 1-8,-12 1-8,-13-1-8,-12 1-8,-12-1-14,-8 1-23,-10-1-22,-9 1-22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1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102500 40350 429,'4'-47'0,"10"6"0,10 7 0,9 6 0,20 9 9,31 13 16,32 12 16,31 13 18,-1 7 3,-30 4-9,-32 3-10,-30 3-8,-25 3-8,-15 3-7,-15 3-5,-16 4-8,-21 2-3,-24 4-1,-26 3-1,-24 3-1,-13 1-1,0 1-1,0-1-1,0 1 0,10-6-1,23-8 0,22-10 0,22-9 1,24-2-2,29 6-2,28 7-4,28 6-3,15-1 1,4-5 5,3-7 4,3-5 6,-4-3 1,-8 4 0,-10 3 1,-9 3-1,-9 1 1,-5 1-1,-7-1 2,-5 1-1,-11 1 4,-11 3 6,-14 3 7,-11 4 6,-12 2 2,-9 4-4,-10 3-2,-8 3-4,-11 1-5,-8 1-8,-10-1-8,-9 1-8,-1-3-5,10-2-3,10-3-3,9-3-3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2"/>
    </inkml:context>
    <inkml:brush xml:id="br0">
      <inkml:brushProperty name="width" value="0.05274" units="cm"/>
      <inkml:brushProperty name="height" value="0.05274" units="cm"/>
      <inkml:brushProperty name="color" value="#F2395B"/>
    </inkml:brush>
  </inkml:definitions>
  <inkml:trace contextRef="#ctx0" brushRef="#br0">104950 40750 417,'23'-69'0,"-3"13"0,-3 12 0,-2 13 0,-3 1 3,1-9 6,-1-10 6,1-8 7,-4-3 4,-6 7 1,-6 6 2,-6 7 2,-6 4-1,-2 3-4,-3 3-3,-3 4-4,-4 4-1,-3 6 0,-3 7 2,-2 6 0,-3 4 0,1 4-1,-1 3-2,1 3-1,-4 7-1,-6 14 0,-6 11 1,-6 14-1,1 7-1,9 3-2,10 3-2,10 4-2,7-3-2,6-5-4,7-7-4,6-5-3,9-8-5,13-5-8,12-7-7,13-5-7,7-8-4,4-5 1,3-7-1,3-5-1,-1-8 2,-2-5 2,-3-7 1,-3-5 2,-6-6 5,-5-3 6,-7-3 8,-5-2 6,-8-1 5,-5 3 3,-7 3 1,-5 4 3,-9 11 12,-9 23 19,-10 22 21,-8 22 20,-8 24 3,-2 29-16,-3 28-16,-3 28-15,-2 15-12,0 4-8,0 3-8,0 3-7,0-5-7,0-12-9,0-13-8,0-12-9,3-13-8,6-12-11,7-13-10,6-12-10,4-15-2,4-15 9,3-15 8,3-16 9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2"/>
    </inkml:context>
    <inkml:brush xml:id="br0">
      <inkml:brushProperty name="width" value="0.05546" units="cm"/>
      <inkml:brushProperty name="height" value="0.05546" units="cm"/>
      <inkml:brushProperty name="color" value="#F2395B"/>
    </inkml:brush>
  </inkml:definitions>
  <inkml:trace contextRef="#ctx0" brushRef="#br0">106750 39400 396,'-5'-41'8,"-9"19"15,-10 19 16,-8 19 15,-4 15 3,3 13-8,3 12-8,4 13-8,4 1-8,6-9-3,7-10-6,6-8-5,4-6-5,4 1-6,3-1-6,3 1-7,7-6-5,14-8-4,11-10-5,14-9-4,3-7-3,-2-3-2,-3-3-2,-3-2-2,-6-9 3,-5-12 5,-7-13 6,-5-12 6,-9-5 8,-9 3 6,-10 3 8,-8 4 7,-9 4 5,-6 6 3,-6 7 2,-6 6 2,-2 6 3,3 6 3,3 7 3,4 6 3,16 6-6,32 6-17,31 7-15,32 6-17,11 1-7,-5-3 2,-7-3 3,-5-2 2,-11-5 4,-11-2 4,-14-3 5,-11-3 5,-18 5 13,-22 17 23,-22 15 22,-21 16 23,-15 9 3,-6 3-15,-6 3-15,-6 4-16,-15 16-8,-21 32-3,-22 31-1,-22 32-3,-18 24-2,-11 19-1,-14 19-2,-11 19-2,-12 10-4,-9 4-7,-10 3-9,-8 3-7,0 4-8,14 7-10,11 6-9,14 7-10,18-10-3,25-25 3,25-25 3,25-25 3,21-32 5,20-36 6,18-39 8,20-36 7,11-25 1,7-8-4,6-10-5,7-9-3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105500 43500 529,'-25'78'51,"0"6"2,0 7 1,0 6 1,3 3-2,6 0-8,7 0-7,6 0-7,4-5-6,4-9-3,3-10-5,3-8-4,7-12-5,14-12-3,11-13-5,14-12-3,8-12-5,7-8-6,6-10-4,7-9-5,-1-12-2,-6-11 2,-6-14 3,-6-11 1,-10-7 4,-12 0 5,-13 0 6,-12 0 4,-13 1 3,-12 4 3,-13 3 0,-12 3 3,-16 4-6,-19 7-13,-18 6-11,-19 7-14,-2 5-2,16 7 6,15 6 5,17 7 6,7 2 0,0 1-8,0-1-7,0 1-7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7"/>
    </inkml:context>
    <inkml:brush xml:id="br0">
      <inkml:brushProperty name="width" value="0.06869" units="cm"/>
      <inkml:brushProperty name="height" value="0.06869" units="cm"/>
      <inkml:brushProperty name="color" value="#FED406"/>
    </inkml:brush>
  </inkml:definitions>
  <inkml:trace contextRef="#ctx0" brushRef="#br0">69850 47250 320,'-225'0'2,"50"0"3,50 0 5,50 0 3,28 0 4,6 0 4,7 0 4,6 0 4,10 0 10,17 0 18,15 0 17,16 0 17,15 0-2,16 0-18,15 0-19,17 0-19,7-2-12,0-3-6,0-3-5,0-2-6,1-3-3,4 1-1,3-1 0,3 1-1,1-1 0,1 1-1,-1-1 0,1 1 0,2-3 0,7-2 0,6-3 1,7-3 0,2-2 0,1 0 0,-1 0-1,1 0 1,-1 1-2,1 4-2,-1 3-1,1 3-1,-3 1-2,-2 1 1,-3-1-1,-3 1 1,-4-1 0,-3 1 1,-3-1 1,-2 1 0,-3 1 1,1 3 0,-1 3 1,1 4-1,-4-1 1,-6-3-1,-6-3 1,-6-2-1,-2-1-1,3 3 1,3 3-1,4 4 0,-1-1 1,-3-3 0,-3-3 0,-2-2 2,-5-1 0,-2 3-1,-3 3 0,-3 4-1,-6-1-1,-5-3-1,-7-3-2,-5-2-2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8"/>
    </inkml:context>
    <inkml:brush xml:id="br0">
      <inkml:brushProperty name="width" value="0.06184" units="cm"/>
      <inkml:brushProperty name="height" value="0.06184" units="cm"/>
      <inkml:brushProperty name="color" value="#FED406"/>
    </inkml:brush>
  </inkml:definitions>
  <inkml:trace contextRef="#ctx0" brushRef="#br0">78600 46950 355,'-49'-4'5,"4"-5"9,3-7 9,3-5 10,9-3 9,16 4 12,15 3 12,17 3 10,13 3 0,13 3-15,12 3-13,13 4-13,12-1-10,13-3-4,12-3-4,13-2-4,4-1-3,-3 3-1,-3 3-3,-2 4-2,5 1-1,16 0-1,15 0-1,17 0 0,0 1-2,-11 4 0,-14 3-1,-11 3-1,-9-1 0,-3-2-2,-3-3-1,-2-3-2,0-2 1,7 0 0,6 0 1,7 0 0,2-4 1,1-5 1,-1-7 1,1-5 1,-7-3 0,-12 4 0,-13 3 0,-12 3 0,-10 3-9,-6 3-20,-6 3-19,-6 4-19,-7 1-3,-6 0 14,-6 0 13,-6 0 14,-6 1 3,-2 4-5,-3 3-5,-3 3-7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9"/>
    </inkml:context>
    <inkml:brush xml:id="br0">
      <inkml:brushProperty name="width" value="0.07469" units="cm"/>
      <inkml:brushProperty name="height" value="0.07469" units="cm"/>
      <inkml:brushProperty name="color" value="#FED406"/>
    </inkml:brush>
  </inkml:definitions>
  <inkml:trace contextRef="#ctx0" brushRef="#br0">86450 46800 294,'-71'-24'0,"10"4"0,10 3 0,9 3 0,2-1 6,-2-2 13,-3-3 11,-3-3 13,8 1 11,23 6 8,22 7 9,22 6 9,16 3-2,14 0-14,11 0-14,14 0-13,3 0-10,-2 0-4,-3 0-6,-3 0-4,5 0-3,17 0-3,15 0 0,16 0-3,10 0-1,7 0-2,6 0-3,7 0 0,0 0-3,-2 0 0,-3 0-2,-3 0-1,-7 0 1,-9 0 0,-10 0 1,-8 0 1,-4 0 0,3 0-2,3 0-1,4 0-2,-1 0 0,-3 0 0,-3 0 2,-2 0 0,-5 0 0,-2 0 0,-3 0 1,-3 0-1,-4 0 1,-3 0 0,-3 0 0,-2 0 1,-1 0 0,3 0-1,3 0-1,4 0 0,-3 0 0,-5 0-1,-7 0 0,-5 0 0,-6 0 1,-3 0 1,-3 0 2,-2 0 1,-5 0 1,-2 0 1,-3 0-1,-3 0 0,-18-4-10,-31-5-20,-31-7-21,-31-5-20,-15-4-3,4 0 13,3 0 12,3 0 14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4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56650 300 556,'21'-18'9,"-5"17"18,-7 15 19,-5 16 17,-12 16 3,-16 20-15,-15 18-13,-15 20-14,-12 8-11,-6 1-7,-6-1-9,-6 1-9,-4-7-4,1-12-3,-1-13-3,1-12-3,1-12 1,3-8 4,3-10 5,4-9 4,7-9 2,13-5-1,12-7-2,13-5 0,16-4 4,23 0 9,22 0 10,22 0 10,21-7 3,22-11-2,22-14-2,23-11-2,3-6-2,-11 4-2,-14 3-2,-11 3-2,-15 4-3,-16 7-3,-15 6-4,-15 7-3,-25 11-9,-30 20-15,-32 18-14,-30 20-15,-22 8-2,-8 1 10,-10-1 9,-9 1 11,-7-1 7,-3 1 5,-3-1 5,-2 1 5,2-4 7,9-6 9,10-6 7,10-6 9,11-6 6,17-2 5,15-3 6,16-3 4,16-6 1,20-5-7,18-7-7,20-5-5,22-8-5,29-5-2,28-7-2,28-5-2,20-8-2,13-5-3,12-7-1,13-5-3,-2-3-4,-16 4-6,-15 3-8,-15 3-7,-18 3-6,-19 3-7,-18 3-8,-19 4-5,-16 1-7,-12 0-5,-13 0-4,-12 0-5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6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21550 3600 590,'9'-61'40,"19"28"4,19 28 2,19 29 2,12 18 1,6 9-1,7 10-1,6 10-2,-1 2-12,-5-3-24,-7-3-22,-5-2-25,-11-9-15,-11-12-8,-14-13-8,-11-12-7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49"/>
    </inkml:context>
    <inkml:brush xml:id="br0">
      <inkml:brushProperty name="width" value="0.05476" units="cm"/>
      <inkml:brushProperty name="height" value="0.05476" units="cm"/>
      <inkml:brushProperty name="color" value="#FED406"/>
    </inkml:brush>
  </inkml:definitions>
  <inkml:trace contextRef="#ctx0" brushRef="#br0">85050 46450 401,'-47'0'4,"6"0"9,7 0 7,6 0 9,9 0 9,13 0 12,12 0 10,13 0 11,9 0 0,6 0-14,7 0-12,6 0-13,7 0-8,10 0-3,10 0-3,9 0-4,12 1-2,16 4-2,15 3-4,17 3-2,14 1-5,17 1-5,15-1-6,16 1-4,12-1-8,9 1-9,10-1-8,10 1-9,-20-3-2,-46-2 4,-47-3 4,-47-3 4,-26-1 0,-2 4-3,-3 3-2,-3 3-4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70575 48350 333,'157'63'167,"51"46"-1,50 47 1,49 47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6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70800 48500 476,'-2'57'146,"-3"17"-32,-3 15-31,-2 16-31,-5 9-18,-2 3-6,-3 3-6,-3 4-6,-2-1-4,0-3-3,0-3-4,0-2-2,3-9-5,6-12-6,7-13-4,6-12-6,1-10-5,-3-6-8,-3-6-6,-2-6-7,2-16-5,9-25-4,10-25-2,10-25-3,2-11 2,-3 3 9,-3 3 8,-2 4 9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7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70950 48600 457,'28'-44'93,"6"13"-20,7 12-21,6 13-20,6 6-11,6 0-1,7 0 1,6 0 0,-2 3-1,-9 6-2,-10 7-2,-8 6-1,-8 6-2,-2 6 0,-3 7-1,-3 6 0,-12 6-2,-18 6-1,-19 7-3,-18 6-1,-12 1-4,-3-3-9,-3-3-6,-2-2-8,-3-5-2,1-2 1,-1-3 3,1-3 2,2-7 3,7-9 2,6-10 2,7-8 3,13-8 5,22-2 5,22-3 6,23-3 6,11-4 3,4-3-1,3-3 0,3-2-2,1-1 0,1 3 0,-1 3-1,1 4-1,-4 4 1,-6 6-2,-6 7 0,-6 6-1,-7 7-1,-6 10-1,-6 10-2,-6 9-2,-9 1-1,-8-6-1,-10-6-2,-9-6 0,-9-2 0,-5 3-1,-7 3 2,-5 4-1,-8 1 1,-5 0 0,-7 0-1,-5 0 1,-1-4 0,6-5 0,7-7 2,6-5 0,4-4 0,4 0 0,3 0-1,3 0 0,10-10-16,20-18-35,18-19-32,20-18-34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8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73000 48750 489,'1'-43'10,"4"17"19,3 15 20,3 16 20,1 16 4,1 20-9,-1 18-11,1 20-9,-6 13-9,-8 9-6,-10 10-7,-9 10-7,-9 2-4,-5-3-5,-7-3-4,-5-2-5,-3-9-4,4-12-4,3-13-5,3-12-4,3-12-1,3-8 2,3-10 3,4-9 2,8-9 4,17-5 7,15-7 5,16-5 7,15-6 3,16-3 0,15-3 2,17-2-1,3 0 0,-5 7-2,-7 6-3,-5 7-2,-9 2-2,-9 1-3,-10-1-3,-8 1-3,-4-3-6,3-2-11,3-3-10,4-3-12,-3-6-8,-5-5-7,-7-7-7,-5-5-7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8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74500 48350 507,'-50'75'111,"0"0"-21,0 0-19,0 0-20,1 1-14,4 4-8,3 3-6,3 3-7,3 3-4,3 3 0,3 3-1,4 4 0,4-3-2,6-5-3,7-7-3,6-5-2,4-8-7,4-5-8,3-7-8,3-5-8,10-9-8,20-9-5,18-10-5,20-8-6,0-9 2,-15-6 11,-15-6 9,-16-6 11,-8-4 3,0 1-6,0-1-5,0 1-5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9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75150 48150 603,'4'-46'8,"10"10"14,10 10 14,9 9 16,6 7 2,3 7-10,3 6-10,4 7-9,-3 5-9,-5 7-7,-7 6-9,-5 7-8,-9 4-7,-9 3-8,-10 3-6,-8 4-7,-12 4-2,-12 6 0,-13 7 2,-12 6 1,-9-1 3,-2-5 1,-3-7 3,-3-5 3,-2-9 4,0-9 4,0-10 5,0-8 5,3-6 6,6 1 10,7-1 7,6 1 9,13-3 10,23-2 13,22-3 12,22-3 12,16-6 0,14-5-11,11-7-12,14-5-12,5-3-11,1 4-11,-1 3-12,1 3-10,-6 1-7,-8 1-5,-10-1-3,-9 1-5,-9-1-6,-5 1-10,-7-1-9,-5 1-9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9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75350 48450 565,'-46'-2'4,"10"-3"7,10-3 7,9-2 8,6 6 7,3 20 5,3 18 6,4 20 5,-1 13 0,-3 9-7,-3 10-7,-2 10-7,-5 14-7,-2 23-4,-3 22-5,-3 22-5,-2 10-7,0 1-7,0-1-8,0 1-8,3-6-6,6-8-4,7-10-4,6-9-3,3-20 1,0-27 7,0-28 8,0-28 8,-2-17-2,-3-2-8,-3-3-10,-2-3-10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3:59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75300 49150 550,'-49'0'3,"4"0"8,3 0 7,3 0 7,-1 6 5,-2 13 1,-3 12 2,-3 13 1,-6 9 0,-5 6-6,-7 7-3,-5 6-4,-1-2-4,6-9-1,7-10-2,6-8-2,23-12-3,41-12-5,40-13-5,42-12-4,16-10-6,-6-6-7,-6-6-7,-6-6-7,-7-4-3,-6 1 1,-6-1 3,-6 1 1,-10 1 6,-12 3 10,-13 3 9,-12 4 11,-10 7 8,-6 13 9,-6 12 9,-6 13 8,-1 6 0,7 0-5,6 0-8,7 0-6,8-7-9,14-11-13,11-14-11,14-11-13,3-9-8,-2-3-5,-3-3-3,-3-2-4,-7-1 1,-9 3 6,-10 3 7,-8 4 5,-9 5 17,-6 10 26,-6 10 27,-6 9 25,-4 6 7,1 3-13,-1 3-12,1 4-13,1 4-10,3 6-4,3 7-6,4 6-6,1 1-10,0-3-15,0-3-16,0-2-16,1-5-9,4-2-6,3-3-3,3-3-6,1-9 5,1-11 11,-1-14 13,1-11 12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00"/>
    </inkml:context>
    <inkml:brush xml:id="br0">
      <inkml:brushProperty name="width" value="0.05712" units="cm"/>
      <inkml:brushProperty name="height" value="0.05712" units="cm"/>
      <inkml:brushProperty name="color" value="#00BFF3"/>
    </inkml:brush>
  </inkml:definitions>
  <inkml:trace contextRef="#ctx0" brushRef="#br0">76300 48700 385,'21'-36'18,"-5"28"22,-7 28 21,-5 29 20,-4 18 3,0 9-14,0 10-16,0 10-15,-2 5-8,-3 4-3,-3 3-3,-2 3-3,-1-1-3,3-2-4,3-3-4,4-3-3,1-6-3,0-5-2,0-7-2,0-5-3,-2-8 1,-3-5-1,-3-7 1,-2-5-1,-9-8-3,-12-5-8,-13-7-9,-12-5-8,-9-12-4,-2-16 3,-3-15 1,-3-15 2,-1-11 4,4-2 2,3-3 5,3-3 3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6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23050 2000 568,'51'0'120,"4"0"-26,3 0-24,3 0-24,1 1-15,1 4-5,-1 3-6,1 3-4,1 3-8,3 3-10,3 3-12,4 4-10,-4 4-9,-9 6-6,-10 7-7,-8 6-5,-11-1-3,-8-5 2,-10-7 0,-9-5 1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00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76900 48450 487,'75'7'6,"0"17"12,0 15 12,0 16 12,-5 9 6,-9 3-1,-10 3 0,-8 4-1,-8 1-3,-2 0-6,-3 0-6,-3 0-5,-6 6-4,-5 13-3,-7 12-1,-5 13-2,-12 4-5,-16-3-6,-15-3-5,-15-2-7,-14-5-2,-8-2 3,-10-3 2,-9-3 3,2-10-7,17-16-17,15-15-17,16-15-17,9-11-9,3-2 1,3-3 0,4-3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01"/>
    </inkml:context>
    <inkml:brush xml:id="br0">
      <inkml:brushProperty name="width" value="0.05762" units="cm"/>
      <inkml:brushProperty name="height" value="0.05762" units="cm"/>
      <inkml:brushProperty name="color" value="#00BFF3"/>
    </inkml:brush>
  </inkml:definitions>
  <inkml:trace contextRef="#ctx0" brushRef="#br0">80700 48350 381,'-24'-36'15,"4"28"29,3 28 30,3 29 29,1 16 4,1 7-20,-1 6-21,1 7-20,-3 4-15,-2 3-8,-3 3-8,-3 4-8,-1-3-7,4-5-5,3-7-6,3-5-5,1-8-6,1-5-6,-1-7-5,1-5-6,1-15-9,3-22-13,3-22-14,4-21-13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01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81100 48250 472,'67'-47'0,"-16"6"0,-15 7 0,-15 6 0,-7 4 4,3 4 8,3 3 7,4 3 7,1 3 6,0 3 4,0 3 3,0 4 4,-7 11 1,-11 23-1,-14 22-1,-11 22-1,-14 10-5,-11 1-11,-14-1-10,-11 1-10,-1-9-8,13-15-5,12-15-4,13-16-6,21-10-3,32-3-1,31-3-3,32-2-2,8-3 5,-11 1 10,-14-1 9,-11 1 11,-12 2 7,-9 7 2,-10 6 3,-8 7 3,-11 4 1,-8 3-1,-10 3 0,-9 4-1,-10 4-3,-9 6-2,-10 7-5,-8 6-3,-8 3-4,-2 0-4,-3 0-4,-3 0-4,-1-5-5,4-9-6,3-10-7,3-8-6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01"/>
    </inkml:context>
    <inkml:brush xml:id="br0">
      <inkml:brushProperty name="width" value="0.06553" units="cm"/>
      <inkml:brushProperty name="height" value="0.06553" units="cm"/>
      <inkml:brushProperty name="color" value="#00BFF3"/>
    </inkml:brush>
  </inkml:definitions>
  <inkml:trace contextRef="#ctx0" brushRef="#br0">82450 48400 335,'-22'-18'13,"6"17"26,7 15 25,6 16 26,1 16 7,-3 20-12,-3 18-12,-2 20-12,-5 5-12,-2-6-12,-3-6-11,-3-6-12,-1-6-7,4-2-2,3-3-2,3-3-1,1-2-13,1 0-20,-1 0-22,1 0-20,-1-15-11,1-27 1,-1-28 0,1-28 1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01"/>
    </inkml:context>
    <inkml:brush xml:id="br0">
      <inkml:brushProperty name="width" value="0.06264" units="cm"/>
      <inkml:brushProperty name="height" value="0.06264" units="cm"/>
      <inkml:brushProperty name="color" value="#00BFF3"/>
    </inkml:brush>
  </inkml:definitions>
  <inkml:trace contextRef="#ctx0" brushRef="#br0">82250 48300 351,'26'-25'4,"4"0"9,3 0 8,3 0 9,3 3 5,3 6-1,3 7 0,4 6 0,4 4-1,6 4-4,7 3-1,6 3-4,-1 4 0,-5 7 1,-7 6 2,-5 7 0,-4 0 1,0-2-2,0-3-1,0-3-1,-5 1-1,-9 6-3,-10 7-2,-8 6-3,-9 6-1,-6 6-2,-6 7-3,-6 6-1,-13 9-4,-19 13-3,-18 12-6,-19 13-3,-15 7-7,-8 4-9,-10 3-10,-9 3-8,-1-10-7,10-21-3,10-22-2,9-22-4,9-13 0,9-3 0,10-3 2,10-2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18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89500 48400 557,'-29'-22'105,"-5"6"-23,-7 7-24,-5 6-23,-8 7-14,-5 10-6,-7 10-5,-5 9-5,-4 7-2,0 7 1,0 6 2,0 7 1,1 4 1,4 3 1,3 3 1,3 4 1,6 2 1,9 4-2,10 3-1,10 3-1,8-1-2,10-2-1,10-3-2,9-3-3,12-7-2,16-9-6,15-10-4,17-8-5,14-11-6,17-8-7,15-10-6,16-9-6,-4-7 0,-21-3 6,-22-3 8,-22-2 8,-15-3-2,-5 1-7,-7-1-8,-5 1-9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19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90700 47700 612,'4'-41'67,"10"19"-6,10 19-8,9 19-6,4 10-6,1 4-5,-1 3-5,1 3-5,-1 1-8,1 1-10,-1-1-12,1 1-10,-4 1-3,-6 3 5,-6 3 4,-6 4 4,-7-3-6,-6-5-17,-6-7-18,-6-5-17,-6-4-4,-2 0 8,-3 0 7,-3 0 9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19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90050 48750 562,'-36'-2'8,"28"-3"14,28-3 15,29-2 14,19-5 5,14-2-8,11-3-7,14-3-6,2-2-12,-6 0-16,-6 0-14,-6 0-16,-12 1-5,-15 4 6,-15 3 7,-16 3 5,-18 9 4,-18 16 1,-19 15 1,-18 17 0,-15 8 3,-9 4 1,-10 3 4,-8 3 2,-4 3 0,3 3-2,3 3-1,4 4-2,2-1-1,4-3 1,3-3 0,3-2 1,20-17-9,38-28-16,37-28-16,38-27-16,15-14-2,-6 4 14,-6 3 13,-6 3 14,-9 6 9,-8 9 7,-10 10 6,-9 10 6,-9 10 8,-5 13 8,-7 12 9,-5 13 8,-8 10 4,-5 10-3,-7 10-2,-5 9-3,-4 1-3,0-6-5,0-6-5,0-6-5,3-7-6,6-6-6,7-6-5,6-6-7,10-9-6,17-8-5,15-10-6,16-9-6,10-15-6,7-18-6,6-19-7,7-18-5,2-17 0,1-11 6,-1-14 6,1-11 6,-9 3 3,-15 23-1,-15 22 0,-16 22-1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20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91650 48250 536,'26'-46'57,"4"10"-8,3 10-7,3 9-9,4 6-7,7 3-4,6 3-5,7 4-5,-1 1-2,-6 0 1,-6 0 0,-6 0 2,-4 0-5,1 0-11,-1 0-11,1 0-10,-1-5-8,1-9-5,-1-10-6,1-8-6,-4-9 2,-6-6 5,-6-6 7,-6-6 7,-6-2 5,-2 3 6,-3 3 6,-3 4 5,-1 4 7,4 6 6,3 7 7,3 6 7,-7 12 10,-15 19 12,-15 19 12,-16 19 13,-10 12 2,-3 6-10,-3 7-8,-2 6-10,-3 3-7,1 0-9,-1 0-6,1 0-8,4-5-6,9-9-5,10-10-6,10-8-3,14-9-9,23-6-11,22-6-11,22-6-12,10-6 0,1-2 8,-1-3 9,1-3 8,-6-2 7,-8 0 6,-10 0 5,-9 0 5,-18 7 6,-24 17 5,-26 15 4,-24 16 6,-12 4 0,4-6-3,3-6-3,3-6-3,3-6-3,3-2-3,3-3-3,4-3-2,11-6-2,23-5 2,22-7-1,22-5 2,10-4 1,1 0 1,-1 0 1,1 0 3,-1 1 3,1 4 8,-1 3 8,1 3 7,-4 4 0,-6 7-6,-6 6-5,-6 7-8,-4 4-3,1 3-2,-1 3-1,1 4-3,-3 2 0,-2 4-1,-3 3 0,-3 3 0,-2 3 0,0 3 1,0 3 1,0 4 1,-4-3-1,-5-5-2,-7-7-2,-5-5-2,-8-6-1,-5-3-3,-7-3-1,-5-2-3,-3-8 1,4-8 0,3-10 3,3-9 1,1-9 1,1-5 0,-1-7 2,1-5 0,4-9 3,9-9 2,10-10 2,10-8 3,11-6 1,17 1-2,15-1-2,16 1-2,13-3-3,14-2-3,11-3-3,14-3-5,7-1-5,3 4-9,3 3-9,4 3-9,-7 6-4,-16 9 2,-15 10 2,-15 10 1,-12 5 2,-6 4 4,-6 3 2,-6 3 4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21"/>
    </inkml:context>
    <inkml:brush xml:id="br0">
      <inkml:brushProperty name="width" value="0.04312" units="cm"/>
      <inkml:brushProperty name="height" value="0.04312" units="cm"/>
      <inkml:brushProperty name="color" value="#00BFF3"/>
    </inkml:brush>
  </inkml:definitions>
  <inkml:trace contextRef="#ctx0" brushRef="#br0">94050 47400 510,'3'-63'45,"6"26"1,7 24 2,6 26 0,3 16-5,0 10-13,0 10-12,0 9-13,-4 4-8,-5 1-7,-7-1-5,-5 1-5,-14-1-3,-18 1 1,-19-1 0,-18 1 0,-9-6 0,4-8-3,3-10-3,3-9-1,4-9 0,7-5 4,6-7 4,7-5 5,8-6 7,14-3 10,11-3 10,14-2 9,8-1 5,7 3-1,6 3-1,7 4-2,-4 8 1,-12 17 4,-13 15 2,-12 16 3,-18 5-1,-21-2-4,-22-3-5,-22-3-4,-7-2-5,10 0-5,10 0-3,9 0-5,9-5-2,9-9-2,10-10-1,10-8-1,21-11-3,34-8-1,35-10-4,35-9-1,14-5-1,-2 0 4,-3 0 4,-3 0 3,-9 3 4,-11 6 2,-14 7 2,-11 6 4,-18 9 1,-22 13-1,-22 12 0,-21 13-1,-20 7-1,-15 4-1,-15 3-2,-16 3-2,-5-2-1,6-6-1,7-6-1,6-6-1,7-6 1,10-2 3,10-3 4,9-3 3,13-2 3,20 0 3,18 0 3,20 0 2,17-5 0,20-9-2,18-10-2,20-8-2,8-9-5,1-6-4,-1-6-6,1-6-6,-9-4-3,-15 1-3,-15-1-3,-16 1-2,-13-1-1,-9 1 0,-10-1 1,-8 1 1,-8 1 1,-2 3 6,-3 3 4,-3 4 5,-6 4 6,-5 6 6,-7 7 7,-5 6 7,-4 3 2,0 0-1,0 0-3,0 0-1,3 4 0,6 10 3,7 10 4,6 9 2,1 7 1,-3 7-2,-3 6-3,-2 7-2,-1 4-3,3 3-4,3 3-3,4 4-5,-1 1-3,-3 0-6,-3 0-5,-2 0-4,-6-4-4,-6-5-1,-6-7-2,-6-5-1,-6-9-2,-2-9-5,-3-10-5,-3-8-4,-2-9 0,0-6 6,0-6 5,0-6 6,3-6 4,6-2 4,7-3 4,6-3 4,7-4 3,10-3 4,10-3 4,9-2 3,13-5 2,20-2-2,18-3 0,20-3-1,10-4-1,3-3 0,3-3 0,4-2 0,-3-1-6,-5 3-12,-7 3-12,-5 4-12,-9 2-5,-9 4 4,-10 3 3,-8 3 3,-9 14 17,-6 25 30,-6 25 29,-6 25 29,-9 10 5,-8-2-22,-10-3-21,-9-3-22,-4-4-16,4-3-9,3-3-11,3-2-10,9-19-9,16-30-11,15-32-9,17-30-9,3-11-1,-5 14 12,-7 11 10,-5 14 11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7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23200 2950 435,'-68'9'45,"17"19"13,15 19 12,16 19 13,9 18-2,3 19-16,3 19-15,4 19-16,1 4-10,0-9-6,0-10-7,0-8-5,0-11-8,0-8-10,0-10-9,0-9-9,4-35-13,10-59-16,10-60-16,9-58-15,7-26 0,7 9 20,6 10 18,7 10 18,2 11 13,1 17 5,-1 15 5,1 16 7,-4 13 8,-6 14 15,-6 11 14,-6 14 13,-4 7 7,1 3 1,-1 3 0,1 4 1,-4 7-3,-6 13-6,-6 12-7,-6 13-7,-7 13-6,-6 17-9,-6 15-7,-6 16-8,-10 5-6,-12-2-3,-13-3-4,-12-3-4,-5-7-4,3-9-5,3-10-5,4-8-6,-1-11-1,-3-8-1,-3-10 2,-2-9-1,6-12 4,20-11 4,18-14 6,20-11 6,16-9 5,16-3 5,15-3 7,17-2 5,5 2 3,-3 9 3,-3 10 3,-2 10 1,-6 4 1,-6 0 0,-6 0-1,-6 0 0,-15 10-1,-21 23-1,-22 22-2,-22 22-2,-11 5-2,0-8-5,0-10-4,0-9-4,-11-2-3,-22 6-2,-22 7-1,-21 6-1,-10-1 0,3-5 4,3-7 3,4-5 2,5-6 4,10-3 5,10-3 4,9-2 5,10-5 3,14-2 4,11-3 3,14-3 4,18-6 2,25-5 2,25-7 0,25-5 2,26-8-2,29-5-6,28-7-5,28-5-7,15-4-2,4 0-3,3 0-1,3 0-1,3 3-5,3 6-6,3 7-7,4 6-7,-3 3-8,-5 0-9,-7 0-8,-5 0-9,-17 0-1,-24 0 9,-26 0 7,-24 0 8,-18-2 0,-9-3-8,-10-3-8,-8-2-8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21"/>
    </inkml:context>
    <inkml:brush xml:id="br0">
      <inkml:brushProperty name="width" value="0.05046" units="cm"/>
      <inkml:brushProperty name="height" value="0.05046" units="cm"/>
      <inkml:brushProperty name="color" value="#00BFF3"/>
    </inkml:brush>
  </inkml:definitions>
  <inkml:trace contextRef="#ctx0" brushRef="#br0">95100 48200 435,'21'-25'0,"-5"0"1,-7 0-1,-5 0 0,-3-4 0,4-5 0,3-7 0,3-5 0,-1-1 4,-2 6 9,-3 7 9,-3 6 9,-2 18 9,0 32 8,0 31 9,0 32 9,-4 19-1,-5 10-11,-7 10-12,-5 9-10,-4 15-7,0 22-4,0 22-4,0 23-3,1 13-5,4 6-6,3 7-5,3 6-6,1-4-8,1-11-9,-1-14-10,1-11-9,-4-7-1,-6 0 5,-6 0 7,-6 0 5,-1-21 5,7-40 4,6-40 4,7-41 3,2-21-4,1 1-12,-1-1-14,1 1-13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22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95150 48150 574,'23'-46'0,"-3"10"0,-3 10 0,-2 9 0,-1 7 10,3 7 18,3 6 20,4 7 18,2 4 0,4 3-20,3 3-20,3 4-20,3-3-15,3-5-8,3-7-8,4-5-9,10-9-5,19-9-2,19-10-1,19-8-3,4-4 2,-9 3 8,-10 3 6,-8 4 8,-14 4 6,-15 6 6,-15 7 7,-16 6 7,-13 6 6,-9 6 8,-10 7 7,-8 6 6,-14 6 7,-15 6 3,-15 7 4,-16 6 3,-10 3-1,-3 0-8,-3 0-9,-2 0-7,5-2-8,16-3-6,15-3-7,17-2-7,16-6-6,19-6-4,19-6-6,19-6-5,12-4 0,6 1 4,7-1 3,6 1 5,-1-1 3,-5 1 4,-7-1 3,-5 1 4,-11 1 2,-11 3 1,-14 3 1,-11 4 2,-14 2 2,-11 4 1,-14 3 3,-11 3 1,-9-1 1,-3-2-2,-3-3-1,-2-3-1,-3-2-2,1 0-1,-1 0-2,1 0 0,5 0-1,14 0 1,11 0 2,14 0 1,13-4 0,16-5-2,15-7-1,17-5-1,8-3-1,4 4-1,3 3-1,3 3-1,-1-1 1,-2-2 2,-3-3 2,-3-3 2,-4-2 1,-3 0 0,-3 0-2,-2 0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90675 52050 333,'157'63'167,"51"46"-1,50 47 1,49 47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0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90150 51900 429,'-47'-22'0,"6"6"0,7 7 0,6 6 0,4 1 7,4-3 15,3-3 14,3-2 16,10 2 6,20 9 1,18 10 0,20 10 0,13 2-5,9-3-8,10-3-9,10-2-10,8-5-6,10-2-5,10-3-5,9-3-5,-2-2-6,-12 0-10,-13 0-9,-12 0-10,-12 0-7,-8 0-8,-10 0-7,-9 0-6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1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90850 52600 486,'-46'-24'6,"10"4"12,10 3 13,9 3 13,6 6 5,3 9 0,3 10-1,4 10-1,1 7-3,0 6-4,0 7-6,0 6-4,-2 3-5,-3 0-6,-3 0-4,-2 0-4,-3 7-8,1 17-7,-1 15-9,1 16-8,1 7-10,3 1-13,3-1-14,4 1-12,1-12-3,0-21 7,0-22 8,0-22 7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1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91750 52300 465,'-24'73'156,"4"-3"-34,3-3-34,3-2-34,1-1-20,1 3-7,-1 3-6,1 4-6,-3-3-5,-2-5-4,-3-7-4,-3-5-5,1-6-10,6-3-18,7-3-17,6-2-19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1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91700 53000 546,'21'-49'6,"-5"4"-2,-7 3-1,-5 3-2,3 4 11,17 7 20,15 6 22,16 7 22,4 4 1,-6 3-17,-6 3-18,-6 4-17,-4 2-9,1 4 0,-1 3-1,1 3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1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92500 52150 472,'-4'-57'37,"-5"39"17,-7 36 18,-5 39 19,-4 21-1,0 6-19,0 7-18,0 6-19,1-1-15,4-5-12,3-7-13,3-5-11,3-4-8,3 0-4,3 0-4,4 0-4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2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92950 51950 552,'21'-91'51,"-5"19"1,-7 19 0,-5 19 1,3 12-3,17 6-7,15 7-6,16 6-6,7 3-6,1 0-7,-1 0-6,1 0-7,-4 1-2,-6 4 1,-6 3 1,-6 3 2,-12 7-14,-15 14-26,-15 11-26,-16 14-27,-8 0-6,0-8 15,0-10 15,0-9 15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2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93250 52100 444,'-91'0'19,"19"0"5,19 0 7,19 0 6,9 9 4,0 19 5,0 19 5,0 19 3,1 12-2,4 6-8,3 7-8,3 6-9,1 6-5,1 6-2,-1 7-1,1 6-3,1 1-4,3-3-7,3-3-9,4-2-6,-1-3-9,-3 1-9,-3-1-8,-2 1-9,-3-6-5,1-8-3,-1-10-1,1-9-2,-1-12 1,1-11 5,-1-14 4,1-11 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7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25700 2250 399,'46'-110'0,"-5"32"0,-7 31 0,-5 32 0,0 15 9,10 0 17,10 0 19,9 0 16,4 3 5,1 6-10,-1 7-10,1 6-9,-7 10-14,-12 17-16,-13 15-16,-12 16-16,-13 18-7,-12 22 4,-13 22 4,-12 23 3,-12 10-2,-8 0-9,-10 0-9,-9 0-9,-1-16 1,10-31 10,10-31 8,9-31 11,7-21 5,7-9 5,6-10 2,7-8 5,-1-4 1,-6 3 0,-6 3 0,-6 4 0,1 1 8,9 0 15,10 0 15,10 0 15,5 1 5,4 4-3,3 3-4,3 3-4,1 3-3,1 3-3,-1 3-2,1 4-4,-3 8-2,-2 17-1,-3 15 0,-3 16-2,-2 4-2,0-6-3,0-6-3,0-6-4,0-7-4,0-6-5,0-6-5,0-6-6,6-32-15,13-56-23,12-56-25,13-56-25,2-15-5,-5 29 12,-7 28 13,-5 28 13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2"/>
    </inkml:context>
    <inkml:brush xml:id="br0">
      <inkml:brushProperty name="width" value="0.03402" units="cm"/>
      <inkml:brushProperty name="height" value="0.03402" units="cm"/>
      <inkml:brushProperty name="color" value="#00BFF3"/>
    </inkml:brush>
  </inkml:definitions>
  <inkml:trace contextRef="#ctx0" brushRef="#br0">92800 53250 646,'1'-47'7,"4"6"15,3 7 14,3 6 15,6 6 3,9 6-6,10 7-6,10 6-7,7 3-8,6 0-8,7 0-8,6 0-9,1 1-9,-3 4-9,-3 3-9,-2 3-8,-6 1-4,-6 1 2,-6-1 3,-6 1 1,-6-1 0,-2 1-5,-3-1-4,-3 1-5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2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94100 52900 590,'-24'-46'0,"4"10"0,3 10 0,3 9 0,14 6 11,25 3 21,25 3 22,25 4 22,10 2 2,-2 4-17,-3 3-17,-3 3-17,-1-1-12,4-2-6,3-3-7,3-3-6,-4-2-3,-8 0-1,-10 0 0,-9 0-1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2"/>
    </inkml:context>
    <inkml:brush xml:id="br0">
      <inkml:brushProperty name="width" value="0.04696" units="cm"/>
      <inkml:brushProperty name="height" value="0.04696" units="cm"/>
      <inkml:brushProperty name="color" value="#00BFF3"/>
    </inkml:brush>
  </inkml:definitions>
  <inkml:trace contextRef="#ctx0" brushRef="#br0">94850 52250 468,'-46'-69'0,"10"13"0,10 12 0,9 13 0,4 7 11,1 4 20,-1 3 23,1 3 20,1 10 4,3 20-11,3 18-14,4 20-11,1 14-9,0 14-6,0 11-4,0 14-5,-4 8-5,-5 7-6,-7 6-6,-5 7-6,-1 0-10,6-2-12,7-3-14,6-3-13,1-13-8,-3-22-5,-3-22-3,-2-21-5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3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96350 52100 439,'-4'-54'13,"-5"45"25,-7 43 27,-5 45 25,-4 22 4,0 4-17,0 3-18,0 3-18,0-1-11,0-2-7,0-3-6,0-3-7,1-6-6,4-5-9,3-7-6,3-5-9,3-9-8,3-9-12,3-10-11,4-8-12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3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96450 51950 531,'48'-72'3,"-3"6"5,-3 7 6,-2 6 5,-5 7 8,-2 10 11,-3 10 10,-3 9 10,-6 12 0,-5 16-9,-7 15-11,-5 17-9,-9 10-9,-9 6-4,-10 7-7,-8 6-5,-4-1-6,3-5-5,3-7-5,4-5-5,7-6-5,13-3-6,12-3-5,13-2-6,7-3 3,4 1 13,3-1 12,3 1 12,-2 2 8,-6 7 4,-6 6 4,-6 7 3,-7 2 3,-6 1 0,-6-1 1,-6 1 0,-10-1-1,-12 1-4,-13-1-2,-12 1-3,-9-1-3,-2 1-2,-3-1-1,-3 1-2,1-4-8,6-6-12,7-6-13,6-6-12,6-7-8,6-6-4,7-6-4,6-6-3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4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97250 52750 403,'-24'-24'9,"4"4"18,3 3 18,3 3 18,-1 10 3,-2 20-9,-3 18-10,-3 20-9,-2 8-7,0 1-4,0-1-2,0 1-4,1-3-3,4-2-4,3-3-4,3-3-3,7-6-10,14-5-15,11-7-13,14-5-15,10-15-5,9-22 5,10-22 5,10-21 4,0-14 3,-5-2 5,-7-3 3,-5-3 3,-8 2 4,-5 10 7,-7 10 6,-5 9 7,-9 13 12,-9 20 22,-10 18 20,-8 20 21,-6 8 4,1 1-15,-1-1-13,1 1-14,1 1-10,3 3-3,3 3-4,4 4-5,2 1-7,4 0-14,3 0-11,3 0-14,9-10-12,16-18-13,15-19-14,17-18-14,0-9 0,-11 4 11,-14 3 12,-11 3 11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4"/>
    </inkml:context>
    <inkml:brush xml:id="br0">
      <inkml:brushProperty name="width" value="0.05798" units="cm"/>
      <inkml:brushProperty name="height" value="0.05798" units="cm"/>
      <inkml:brushProperty name="color" value="#00BFF3"/>
    </inkml:brush>
  </inkml:definitions>
  <inkml:trace contextRef="#ctx0" brushRef="#br0">98700 52450 379,'-27'-60'38,"-3"32"12,-3 31 12,-2 32 11,-1 16-1,3 4-13,3 3-13,4 3-12,2 1-9,4 1-2,3-1-2,3 1-3,3-3-4,3-2-5,3-3-5,4-3-5,5-6-8,10-5-9,10-7-10,9-5-8,6-9-5,3-9 3,3-10 2,4-8 3,-1-12 2,-3-12 3,-3-13 4,-2-12 2,-5-9 4,-2-2 3,-3-3 2,-3-3 2,-6-2 3,-5 0 1,-7 0 1,-5 0 1,-6 3 1,-3 6 0,-3 7-1,-2 6 0,-3 6 8,1 6 17,-1 7 17,1 6 16,5 4 3,14 4-10,11 3-10,14 3-11,8 1-7,7 1-6,6-1-5,7 1-5,0 4-2,-2 9 1,-3 10 0,-3 10 1,-6 5 2,-5 4 5,-7 3 5,-5 3 4,-8 4 2,-5 7 0,-7 6 0,-5 7-1,-6 4-1,-3 3-4,-3 3-3,-2 4-4,-6-1-2,-6-3 1,-6-3 1,-6-2 0,-2-5-6,3-2-13,3-3-13,4-3-12,13-17-8,26-27-3,24-28-4,26-28-3,10-12 3,-3 7 10,-3 6 10,-2 7 10,-3 4 6,1 3 1,-1 3 1,1 4 0,-4 2 0,-6 4-3,-6 3-2,-6 3-3,-6-1 1,-2-2 2,-3-3 2,-3-3 3,-4-1 2,-3 4-1,-3 3 0,-2 3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4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100350 52150 441,'0'-50'2,"0"0"5,0 0 5,0 0 5,-2 10 11,-3 23 17,-3 22 17,-2 22 18,-5 23 1,-2 25-13,-3 25-14,-3 25-14,-1 15-11,4 7-9,3 6-9,3 7-8,1-1-5,1-6 1,-1-6 2,1-6 0,-1-6-7,1-2-19,-1-3-17,1-3-17,-1-12-11,1-18-2,-1-19-4,1-18-2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5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101000 51000 428,'50'28'9,"0"6"16,0 7 17,0 6 17,0 9 4,0 13-8,0 12-8,0 13-8,-4 10-6,-5 10-4,-7 10-3,-5 9-4,-6 4-3,-3 1 0,-3-1-2,-2 1-1,-9-3-1,-12-2-3,-13-3-1,-12-3-2,-15-1-5,-15 4-7,-15 3-9,-16 3-7,-4-7-9,10-15-8,10-15-10,9-16-8,4-12-7,1-5-3,-1-7-3,1-5-3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5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91300 51150 438,'-46'-24'0,"10"4"0,10 3 0,9 3 0,1-1 5,-6-2 12,-6-3 11,-6-3 11,-6 1 4,-2 6-4,-3 7-3,-3 6-4,-6 9-2,-5 13-1,-7 12-2,-5 13-1,-8 10-1,-5 10-2,-7 10-3,-5 9-1,-3 4-2,4 1 1,3-1-2,3 1 1,4 2-2,7 7-3,6 6-1,7 7-3,5 4-3,7 3-2,6 3-2,7 4-2,5-1-1,7-3-3,6-3-1,7-2-1,7-1-1,9 3-1,10 3-1,10 4-1,16 4-3,26 6-4,24 7-5,26 6-4,10-5-4,-3-16-3,-3-15-3,-2-15-3,-9-15-5,-12-12-3,-13-13-6,-12-12-3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8"/>
    </inkml:context>
    <inkml:brush xml:id="br0">
      <inkml:brushProperty name="width" value="0.05004" units="cm"/>
      <inkml:brushProperty name="height" value="0.05004" units="cm"/>
      <inkml:brushProperty name="color" value="#F2395B"/>
    </inkml:brush>
  </inkml:definitions>
  <inkml:trace contextRef="#ctx0" brushRef="#br0">26600 3000 439,'48'-69'3,"-3"13"6,-3 12 7,-2 13 5,3 4 8,14-3 9,11-3 9,14-2 10,7-1-1,3 3-8,3 3-9,4 4-8,-1 2-9,-3 4-9,-3 3-7,-2 3-9,-8 3-8,-8 3-6,-10 3-7,-9 4-8,-18-1-7,-24-3-8,-26-3-8,-24-2-8,-20-8 1,-11-8 11,-14-10 11,-11-9 12,-4-9 7,6-5 5,7-7 4,6-5 5,7-3 4,10 4 3,10 3 2,9 3 3,7 7 2,7 14 3,6 11 1,7 14 4,8 14 11,14 20 20,11 18 21,14 20 22,3 11 1,-2 7-16,-3 6-16,-3 7-17,-6 7-10,-5 9-4,-7 10-4,-5 10-4,-9 7-6,-9 6-11,-10 7-8,-8 6-11,-6-4-5,1-11-4,-1-14-3,1-11-3,-1-15-1,1-16 3,-1-15 1,1-15 3,1-11 3,3-2 4,3-3 4,4-3 4,11-6 4,23-5 3,22-7 3,22-5 4,16-11 3,14-11 1,11-14 3,14-11 1,7-7 0,3 0 0,3 0-1,4 0-1,-7 3 0,-16 6 2,-15 7 2,-15 6 1,-15 12 1,-12 19 2,-13 19 0,-12 19 2,-19 15 0,-25 13 0,-25 12-1,-25 13 0,-16 7-2,-6 4-3,-6 3-3,-6 3-2,-2-1-3,3-2-3,3-3-2,4-3-4,5-7 0,10-9 1,10-10 2,9-8 1,9-9 1,9-6 1,10-6-1,10-6 1,19-10-3,32-12-4,31-13-6,32-12-5,10-9-3,-9-2 0,-10-3 1,-8-3-1,-1-4-1,9-3-4,10-3-4,10-2-3,2 0-1,-3 7 0,-3 6 0,-2 7 1,-6 0 0,-6-2-2,-6-3-1,-6-3-2,-9-2 1,-8 0 4,-10 0 4,-9 0 4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8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93200 55450 503,'26'-72'11,"54"6"23,53 7 22,53 6 22,4 7 3,-43 10-15,-44 10-17,-43 9-16,-12 6-9,22 3-2,22 3-4,23 4-2,0 1-8,-18 0-12,-19 0-13,-18 0-13,-20 7-7,-18 17-3,-19 15-1,-18 16-3,-21 9-3,-22 3-1,-22 3-3,-21 4-3,-1-6 4,22-11 9,22-14 8,23-11 10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39"/>
    </inkml:context>
    <inkml:brush xml:id="br0">
      <inkml:brushProperty name="width" value="0.06106" units="cm"/>
      <inkml:brushProperty name="height" value="0.06106" units="cm"/>
      <inkml:brushProperty name="color" value="#00BFF3"/>
    </inkml:brush>
  </inkml:definitions>
  <inkml:trace contextRef="#ctx0" brushRef="#br0">93750 55700 360,'-46'-43'8,"10"17"17,10 15 17,9 16 16,-2 15 3,-12 16-13,-13 15-12,-12 17-12,-2 2-9,9-9-6,10-10-6,10-8-5,11-9-3,17-6 1,15-6 0,16-6 0,18-6-2,22-2-6,22-3-4,23-3-6,8-6-2,-3-5 0,-3-7 2,-2-5 0,-11-1 3,-15 6 4,-15 7 4,-16 6 6,-27 9 4,-37 13 6,-38 12 5,-37 13 6,-13 2-1,13-5-6,12-7-7,13-5-6,13-4-4,17 0-5,15 0-3,16 0-3,-7 6 0,-28 13 4,-28 12 5,-27 13 4,-12 1 1,6-9-2,7-10-1,6-8-1,6-11-1,6-8 4,7-10 2,6-9 2,7-2 9,10 6 12,10 7 13,9 6 13,6 7 2,3 10-10,3 10-10,4 9-9,-4 7-6,-9 7-4,-10 6-3,-8 7-3,-4-6-1,3-15-1,3-15 0,4-16 0,16-23-3,32-27-8,31-28-7,32-28-6,21-13-2,13 3 4,12 3 5,13 4 4,-1 7 5,-11 13 6,-14 12 7,-11 13 5,-14 9 3,-11 6 0,-14 7-1,-11 6-1,-11 7 3,-5 10 7,-7 10 7,-5 9 6,-11 4 1,-11 1-8,-14-1-7,-11 1-7,-11 2-7,-5 7-7,-7 6-7,-5 7-7,-6-1-5,-3-6-4,-3-6-3,-2-6-3,-1-7 0,3-6 2,3-6 5,4-6 2,5-15 3,10-21 2,10-22 2,9-22 2,10-15 2,14-5 0,11-7 1,14-5 0,7 0 3,3 10 3,3 10 5,4 9 4,-1 10 2,-3 14 1,-3 11 1,-2 14 1,-9 14 6,-12 20 11,-13 18 12,-12 20 11,-7 6 1,1-2-10,-1-3-11,1-3-11,1-4-8,3-3-7,3-3-6,4-2-8,7-6-3,13-6 2,12-6 2,13-6 2,10-12-5,10-15-12,10-15-12,9-16-10,2-12-2,-2-5 10,-3-7 11,-3-5 9,-9 2 7,-11 13 2,-14 12 3,-11 13 3,-7 13 10,0 17 17,0 15 16,0 16 17,-4 7 2,-5 1-14,-7-1-15,-5 1-15,-4-1-10,0 1-6,0-1-7,0 1-7,3-12-8,6-21-10,7-22-10,6-22-11,6-22-2,6-22 6,7-22 5,6-21 6,3-12 7,0 1 8,0-1 7,0 1 9,1 2 5,4 7 2,3 6 4,3 7 2,-2 5 6,-6 7 8,-6 6 9,-6 7 7,-7 10 8,-6 16 5,-6 15 5,-6 17 6,-4 19-1,1 26-8,-1 24-9,1 26-8,-3 18-4,-2 13-2,-3 12-2,-3 13 0,-4 16-4,-3 23-3,-3 22-4,-2 22-3,-5 23-4,-2 25-1,-3 25-2,-3 25-3,-1 3-10,4-19-22,3-18-21,3-19-21,3-30-6,3-41 11,3-40 9,4-40 10,1-28 5,0-11-1,0-14 0,0-11-2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40"/>
    </inkml:context>
    <inkml:brush xml:id="br0">
      <inkml:brushProperty name="width" value="0.04465" units="cm"/>
      <inkml:brushProperty name="height" value="0.04465" units="cm"/>
      <inkml:brushProperty name="color" value="#00BFF3"/>
    </inkml:brush>
  </inkml:definitions>
  <inkml:trace contextRef="#ctx0" brushRef="#br0">97350 54800 492,'25'-46'0,"0"10"0,0 10 0,0 9 0,9 4 9,19 1 15,19-1 18,19 1 16,-1 4 3,-18 9-10,-19 10-11,-18 10-9,-17 10-9,-11 13-5,-14 12-6,-11 13-6,-14 6-4,-11 0-4,-14 0-2,-11 0-4,-9-2-4,-3-3-3,-3-3-4,-2-2-4,3-9-2,14-12 2,11-13 1,14-12 1,14-7 5,20 1 8,18-1 8,20 1 7,16-3 4,16-2-2,15-3-2,17-3-3,3-2-1,-5 0-1,-7 0-1,-5 0-1,-20 4 2,-31 10 5,-31 10 4,-31 9 4,-18 2 3,-3-2-2,-3-3-1,-2-3-1,0-1-1,7 4 0,6 3-2,7 3 0,2 3-2,1 3-2,-1 3-2,1 4-3,7-3-3,16-5-8,15-7-7,17-5-7,14-9-2,17-9 3,15-10 2,16-8 2,5-8 2,-2-2 0,-3-3 1,-3-3 1,-7-1 4,-9 4 8,-10 3 7,-8 3 7,-23 9 8,-34 16 9,-35 15 7,-33 17 9,-20 10-5,-3 6-18,-3 7-19,-2 6-17,-1-2-10,3-9-3,3-10-2,4-8-3,7-9 4,13-6 7,12-6 8,13-6 7,26-6 10,41-2 9,40-3 10,42-3 10,21-4 0,3-3-8,3-3-9,4-2-9,-6-3-7,-11 1-7,-14-1-7,-11 1-7,-14-1-5,-11 1-2,-14-1-2,-11 1-3,-17-3 1,-18-2 2,-19-3 3,-18-3 2,-14 1 7,-5 6 8,-7 7 8,-5 6 10,2 4 7,13 4 7,12 3 6,13 3 7,7 7 6,4 14 4,3 11 5,3 14 4,3 7 0,3 3-7,3 3-6,4 4-6,-4 7-6,-9 13-5,-10 12-6,-8 13-4,-11 9-5,-8 6-6,-10 7-6,-9 6-6,-5-5-6,0-16-6,0-15-7,0-15-7,4-17-9,10-15-12,10-15-12,9-16-11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41"/>
    </inkml:context>
    <inkml:brush xml:id="br0">
      <inkml:brushProperty name="width" value="0.0553" units="cm"/>
      <inkml:brushProperty name="height" value="0.0553" units="cm"/>
      <inkml:brushProperty name="color" value="#00BFF3"/>
    </inkml:brush>
  </inkml:definitions>
  <inkml:trace contextRef="#ctx0" brushRef="#br0">98900 55950 397,'0'-47'4,"0"6"8,0 7 8,0 6 7,-2 12 7,-3 19 6,-3 19 5,-2 19 5,-3 9-1,1 0-9,-1 0-9,1 0-8,2-2-5,7-3-2,6-3-2,7-2-2,10-6-3,16-6-4,15-6-4,17-6-5,8-7-4,4-6-7,3-6-6,3-6-7,-5-6-1,-12-2 0,-13-3 1,-12-3 2,-12-10 1,-8-16 3,-10-15 2,-9-15 2,-7-4 4,-3 9 4,-3 10 3,-2 10 4,-5 7 5,-2 6 5,-3 7 6,-3 6 6,-2 10 6,0 17 8,0 15 8,0 16 7,1 18-1,4 22-8,3 22-10,3 23-8,3 10-5,3 0-4,3 0-2,4 0-3,1 0-4,0 0-4,0 0-4,0 0-5,-4-4-4,-5-5-6,-7-7-5,-5-5-5,-6-9-3,-3-9 2,-3-10 0,-2-8 0,-9-14 3,-12-15 2,-13-15 4,-12-16 3,-5-16 2,3-16 2,3-15 1,4-15 2,5-11 2,10-2 3,10-3 1,9-3 3,10 1 7,14 6 10,11 7 11,14 6 10,16-1 5,22-5-4,22-7-3,23-5-3,19-4-7,19 0-8,19 0-10,19 0-9,7-4-6,-3-5-2,-3-7-2,-2-5-1,-5-1-1,-2 6 3,-3 7 2,-3 6 3,-13 9 3,-22 13 5,-22 12 5,-21 13 4,-17 18 9,-8 26 11,-10 24 13,-9 26 11,-5 13 2,0 4-11,0 3-11,0 3-9,1 3-9,4 3-4,3 3-5,3 4-4,-2-1-4,-6-3-2,-6-3-2,-6-2-2,-4-6-2,1-6 0,-1-6-1,1-6-1,-6-4 2,-8 1 3,-10-1 4,-9 1 4,-7-3 2,-3-2 0,-3-3 1,-2-3 1,-6-4-1,-6-3-3,-6-3-2,-6-2-2,-4-5-5,1-2-7,-1-3-7,1-3-6,-3-7-7,-2-9-5,-3-10-6,-3-8-6,5-8 2,17-2 10,15-3 10,16-3 9,5-2 1,-2 0-6,-3 0-7,-3 0-6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41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100400 56350 459,'35'-55'96,"-27"41"-6,-28 40-6,-28 42-4,-18 19-11,-6 1-16,-6-1-15,-6 1-16,2-4-14,14-6-10,11-6-11,14-6-10,8-6-12,7-2-10,6-3-11,7-3-10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4:41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100550 56950 434,'34'-33'57,"-31"34"11,-31 35 11,-31 35 13,-20 22-3,-5 14-17,-7 11-18,-5 14-17,3-6-20,17-21-19,15-22-21,16-22-20,9-13-16,3-3-11,3-3-12,4-2-12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7:43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7384 4490 361,'-17'0'0,"0"-2"0,-1 0 0,-1-1 0,3-1 9,7 2 18,6 0 19,8 2 18,3 0 4,3 0-12,2 0-10,2 0-12,1 0-6,1 2-2,1 0-3,1 2-2,1-1-2,1 1-1,1 0-2,1 0 0,1-1-2,0 0-2,-1-2-1,1 0-1,-1-1-1,1 0-2,-1 0-1,1 0-1,-1 0-2,1 0 0,-1 0-1,1 0 0,-1 0-2,3 0-1,0 0-1,1 0-2,-1 0 0,0 0 0,-1 0 2,-1 0-1,0 0 1,1 0 2,1 0 0,1 0 1,0 0 2,-1 0 0,-1 0 1,-1 0 2,0 0-1,1 2 1,1 0-1,1 2 1,-1-1-2,-1 0 1,-2-2-1,-3 0-1,-1-1 0,-1 0-2,-1 0-1,0 0 0,-1 0-2,1 0-1,1 0-1,1 0-2,2-1 1,3 0 0,3-2 2,3 0 1,2-1 0,1 0 1,1 0 0,0 0-1,2 0 1,-1 0 1,0 0 0,1 1 2,-1-1-1,0 0 0,0 0-1,1 0-1,-1 0 0,2 0-1,1 0-1,1 0 1,0 1-1,0 1-1,0 0 1,0 2-1,0-1 1,1-1 1,-1 0 0,0-1 1,0-1-1,0 2 1,1 0 0,-1 2-1,-1 0 0,0 0 1,-1 0 1,-1 0 1,-1 0 0,0 2 0,0 0 0,1 2 1,0-1-1,0-1 1,2 0 0,1-1 0,0-1 0,0 0 0,0 0 1,1 0-1,-1-1 0,0-1 1,0 0-1,0-1-1,0-1 1,1 2-1,-1 0-1,0 2-1,0-1 0,0 0-2,1-2 0,-1 0-2,0-1 1,2 0 1,1 0 0,0 1 2,2-1 0,2 2 0,2 0 1,3 2 0,-1 0-1,1 0 0,0 0 0,0 0-1,0 0 0,-2 0-1,0 0 0,-2 0-1,0 0 0,-2 0-1,0 0-1,-1 0 0,-1 0-1,0 2 0,0 0 0,0 2 0,1-1-1,2-1 1,2 0 1,2-2-1,1 0 0,0-2-2,0 0-2,0-1-1,0-1-4,0 0-3,0 0-5,0 0-5,0 0 0,3 0 3,2 0 3,2 0 3,-3 1 3,-8 0 2,-8 2 4,-7 1 2,-6-2-4,-2 0-12,-1-3-12,-2-2-12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07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6024 17048 411,'-11'8'45,"10"-2"-2,10-1-1,10 0-1,4-1-3,1 0-7,-1 0-6,1 0-6,0-1-4,4 1 0,3 0-2,3 0-1,1 0-2,-1 0 0,-1 0-1,-1 0-1,0 0-1,2 0-1,2 0-1,3 0-1,0-1 0,2-1 0,1 0 0,0-2 0,2 0 1,0-2 0,2 0 0,1-1 0,0-1 1,2 0-1,0 0 1,2 0 0,-1 1-1,1 0 0,0 1 0,0 2-1,-1 0 0,-4 2-1,-2 1 1,-3 0-2,-3 1 1,-2 0 1,-2 0-1,-1 0 2,-2 0-2,2 1 0,1 2-1,1 0-1,1 0-1,0 0 1,2-2-1,1 0 0,0-2 0,0 1 0,1 0 0,-1 0-1,-1-1 1,0 0 0,-1-2 1,-1 0 0,-1-1 0,2 0 0,1 0 0,1 0 0,-1 0 0,0 0 0,-1 0 0,-1 0 0,-1 0 0,2 0 0,1 0 0,1 0-1,0 0 0,0 0 0,0 0 0,0 0 0,1 0 1,-1 0-1,0 0 1,0 0-1,0 0 1,-2 0-1,0 0 1,-1 0 0,-1 0-1,1 2 1,-1 0-1,0 2 1,0 0-1,-1 0 0,-2 0 1,0 0-1,1-1 0,1 1 0,2 0 0,3 0 0,-1 0 0,0 0 0,-2 0-1,1 0 0,-2-1 1,0 0-1,0-2 0,1 0 1,-1-1 0,2 0-1,1 0 0,1 0 0,-1 0 0,-2 0 1,-2 0 0,-1 0 1,-2 0 0,2 2 0,1 0 0,1 2 0,1-1 0,2-1 1,2 0-1,3-2 1,-1 0 0,0 0 1,-1 0 0,-2 0 1,1 0-1,1 0 0,0 0-1,2 0-1,0 0 0,0 0-1,0 0 0,0 0 0,0 0 0,-2 0 0,0 0-2,-1 0 1,-1 0-1,-2 0 0,0 0 0,-1 0 0,-1 1 1,1 0-1,-1 2 0,0 0 1,0 1-1,1 0 1,-1 0 0,0 0 1,1-1 0,3 0 0,1-2 0,2 0 1,1-1 0,0 0 0,0 0 0,0 0 1,2 0 0,2 0 0,4 0 1,2 0 0,2-1 1,0 0 0,0-2-1,0 0 1,-1-1-1,0 2 0,-2 0-2,0 2-1,-2 0 0,-3 0 0,0 0-1,-3 0-1,0 0 1,2 0-1,2 0 0,2 0-1,1 0 1,0 0 0,0 0 1,0 0-1,-1 0 2,-1 2-1,0 0 0,-1 2 1,-2 0-1,-2 0 1,-2-1 0,-2 2-1,-1-2 1,1 1 1,-1 0 0,0 0 1,1 0 0,2 0 0,2 0 0,2 0 1,2-1-1,2-1 0,2 0-1,2-1 1,2-2-1,2-1 0,2 0 0,1-1 1,5-3-1,5-2 0,7-3 0,5-3-1,4-2 0,-1 2 1,0 1 0,0 1-1,-1 1 1,-3 0 0,-4 2 0,-1 1 0,-5 1-1,-1 2 0,-4 2 0,-3 2 0,-2 1 0,-3 0 0,-1 0 0,-2 0 0,-2 0 0,0 0 0,-2 0-1,0 0 0,-1 0 0,0 2 0,0 0 1,0 2-1,0-1 1,2 0 0,0-2 0,1 0 0,1-1 1,-2 0-1,-1 0 0,0 0 1,-2 0-1,0 2 0,-2 0 0,0 2 0,-1-1 0,0-1 0,0 0 0,0-2 0,-1 1-1,-2 0-1,-2 2-2,-1 0-2,-3 0 0,0 0 0,-1-2 1,-1 0 0,-1-1 1,0 0 0,0 0 0,1 0 1,-3 0-1,-4 2-1,-3 0-1,-5 2 0,-2-1-2,-1 0-1,0-2 0,-2 0-1,-4-6-11,-8-8-20,-8-9-19,-8-9-20,-8-3-3,-7 3 13,-8 4 13,-8 2 13,-1 4 11,7 5 6,7 4 7,7 6 7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09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3100 20005 393,'16'1'52,"-1"2"-10,1 2-10,0 2-10,-1 0-6,1-1-1,0 0-2,-1-2-1,3 0-1,4 0 0,3 0 0,5 0 0,1 0-1,2 0-1,1-1-1,1 2 0,0-2-1,0-1 0,0 0 1,1-2 1,-1 1-1,0 0-2,1 2-1,-1 0-2,2 0-1,2 0-1,4-2 0,3 0 1,1-1-1,2 0 1,0 0 0,2 0 1,-1 0 1,-1 0-1,0 0 1,-1 0-1,-1 0 1,2 0 0,0 0-1,2 0 1,-1 0 0,-1 0 0,0 0 0,-1 0 0,0 0 0,3 0 0,4 0 0,2 0 1,1-1-1,0 0-1,-2-2 0,0 0 0,-2 0-1,1 0 1,0 2 1,0 0 0,0 1 0,0 0-1,0 0 0,0 0 0,0 0-1,1 0-1,2 0 0,0 0 0,0 1-1,-3 0 1,-1 2 0,-2 0 0,0 1 1,0 0-1,2 0 0,0 0 0,0 0 1,0 0 0,-2-1 0,0 2 1,0-2 0,3 1-1,4 0 0,2 0-1,2-1 0,1 0 0,2-2-1,0 0 1,0-2 0,1 0 0,0-2 1,-1 0 1,1 0-1,1 0 1,1 2-1,2 0 0,-1 0 0,1-2-1,-1-2 1,1-1-1,0-2 1,3 2-1,1 1 1,3 0 0,1 1 0,0-2 1,2 0 2,1-1 0,0-1 1,-1 2-1,-1 1 0,-1 0 0,-3 2 0,-3 0 0,-5 2-1,-3 0-1,-4 2 0,-1 0-1,-2 2-1,-2 0 0,-2 2-1,0 0 0,-2 1-1,0 2 1,-1 0-2,0-1 0,-1 1 0,2 0-1,-2-1 0,1-2 0,0-3 2,0 0 0,0-2 1,-2 2-1,0 0 1,-2 2-1,0-1 1,-2 1-1,0 0 1,-1 0-1,-1-1 0,0 0 0,0-2 1,0 0-1,-1-1 0,0 2 1,-1 0-1,-1 2 1,-2-1-1,0-1 1,-1 0-1,-1-1 1,-1-1 0,0 0 0,0 0 0,1 0-1,0-1 1,0-1 0,2 0 0,1-1 0,0-1 0,0 0-1,0 0 0,1 0 0,-1 0-1,2 0 1,1 0-1,0 1 0,2-2 0,0 2 1,2-1-1,0 0 1,1 0-1,1 0 1,-1 0 0,0 0 0,1 0 1,1 0 1,3 0 2,2 1 2,3-1-1,2 2 0,3 0 0,3 2-2,1-1 1,0 0-1,-2-2 2,-1 0 0,1-1-1,3 0 1,3 0-1,4 0 0,1 1 1,4 0-1,3 2 1,3 0 0,1 1 0,-2-2 0,0 0-1,-1-1-1,2-2 0,4 0 0,6-2-1,4 0 0,3 0-1,-2 0 0,0 2 0,-2 1 0,0 0 0,0 0 0,0 0 0,0 0 1,-2 0 0,-4 0-2,-3 0 0,-5 0 0,-3 1-1,-2 0-1,-1 2 0,-3 0-1,-2 1 0,-4 0 1,-5 0 0,-3 0 0,-4 0 1,-4-2-1,-4 0 1,-4-1 0,-5-1 0,-4 2 0,-5 0-1,-5 2-1,-4 0 0,-1 0-1,-2 0-2,-3 0-1,0-1-5,-2-2-11,-1-2-11,-1-2-9,-6-1-7,-14-2-1,-12 0-3,-13-1-1,-5 0 2,0 2 6,1 2 6,2 3 7,0 0 5,3 0 5,1 0 6,3 0 5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0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6722 23931 461,'-19'0'31,"7"0"8,8 0 6,8 0 7,5 0 0,2 0-9,1 0-7,3 0-7,4 0-6,7 0-4,7 0-2,7 0-3,4 0-2,2 0 0,2 0-1,2 0 1,2-1-2,2 0 0,1-2-1,3 0-1,3 0 0,2 0-2,3 2-1,3 1 0,3 0-1,3 0 0,3 0 1,3 0-1,-2-1 0,-4-1-1,-4 0-2,-6-1-1,3-1-1,13 2 2,11 0 0,12 2 1,-1 0 0,-12 0-1,-13 0-2,-13 0-1,-6 0-2,1 0-1,1 0-1,2 0-2,0 1-1,3 2 1,2 2 0,1 2 1,-2 0 0,-6-1 2,-8-1 0,-6 0 2,-5-2 0,0-1-1,-2 0-1,0-1 0,-2-1-1,-1 1-3,-3 2-2,-2 0-1,0 0-4,-1 0-2,0-1-4,1-2-3,0 0-2,2 2 1,3 1-1,1 0 1,-2 0-4,-6 0-7,-5-2-8,-6 0-7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58"/>
    </inkml:context>
    <inkml:brush xml:id="br0">
      <inkml:brushProperty name="width" value="0.0728" units="cm"/>
      <inkml:brushProperty name="height" value="0.0728" units="cm"/>
      <inkml:brushProperty name="color" value="#F2395B"/>
    </inkml:brush>
  </inkml:definitions>
  <inkml:trace contextRef="#ctx0" brushRef="#br0">28700 4550 302,'-19'-18'13,"13"17"26,12 15 27,13 16 26,9 13 6,6 14-15,7 11-15,6 14-15,3 7-10,0 3-8,0 3-6,0 4-8,0 4-5,0 6-4,0 7-3,0 6-4,-2-4-1,-3-11-1,-3-14 1,-2-11 0,-9-26-19,-12-37-41,-13-38-40,-12-37-40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3:58:12"/>
    </inkml:context>
    <inkml:brush xml:id="br0">
      <inkml:brushProperty name="width" value="0.05268" units="cm"/>
      <inkml:brushProperty name="height" value="0.05268" units="cm"/>
      <inkml:brushProperty name="color" value="#00BFF3"/>
    </inkml:brush>
  </inkml:definitions>
  <inkml:trace contextRef="#ctx0" brushRef="#br0">16550 26850 417,'22'8'78,"-3"2"-17,-3 0-17,-2 1-16,-2 1-10,1 0-2,1-1-1,1 1-2,1 0-3,2 0-2,0-1-4,1 1-2,0-1-2,1-2 1,0-2 0,-1-2 0,1-1-1,0 0 0,-1-1-3,1 1 0,1-1-2,5-4-1,3-2 0,5-3-2,0-3 1,0-2 0,-1-2 0,-1-1 1,-1-1 1,0 4 1,1 3 1,-1 2 0,-1 3 2,-3 0 2,-3 2 0,-3 0 2,-1 2 2,-1 0 2,1 2 1,-1 0 3,0 0 1,-2 0-1,-3-1 1,-1-2-1,0 0 0,1 2-1,3 1-1,2 0-1,0 0-1,1 0 1,0-2 0,-1 0 0,1-1-2,1 0-3,1 0-3,2 0-2,-1-1-3,2-2 0,1-2-2,1-2 0,1-1 1,-1 0 0,1 1 2,-1-1 1,0 0-1,1 2-1,-1 1-3,1 0-1,-1 1 0,1 0 3,-1 0 2,1 1 2,-1-2 3,1 2 3,-1-1 4,0 0 2,1 1 2,-1 2-2,1 2 0,-1 2-2,1 1 1,1 0 3,1-1 2,1 2 3,1-2 1,2 1-1,3 0 1,1 0-1,1-1-1,0 0-2,0-2-2,1 0-3,-1-2 0,0-2 1,0-2-1,0-2 2,-1 0-3,-3-1-3,-3 0-4,-3 0-4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09"/>
    </inkml:context>
    <inkml:brush xml:id="br0">
      <inkml:brushProperty name="width" value="0.0552" units="cm"/>
      <inkml:brushProperty name="height" value="0.0552" units="cm"/>
      <inkml:brushProperty name="color" value="#00BFF3"/>
    </inkml:brush>
  </inkml:definitions>
  <inkml:trace contextRef="#ctx0" brushRef="#br0">66790 3550 398,'-26'7'35,"9"-2"9,10-3 8,10 0 9,7-2-1,4 0-10,3 0-8,5 0-10,0 0-7,-1 0-4,-3 0-4,-1 0-6,-1 0-1,1 2-2,2 0 0,0 2 0,0-1-1,1 1-2,-1 0 0,1 0-2,0 0-1,-1 0-1,1 0-1,0 0-1,1-1 0,2-1 1,4 0 0,3-1 2,1-1 0,-3 0 0,-2 0 2,-1 0 0,-1 0 0,-1 2 1,1 0-1,-1 2 0,1-1 0,-1 1 0,1 0-1,-1 0 1,0-1-1,-1 0 0,-1-2 0,0 0 1,-1-1 0,1 0 0,1 0 0,1 0-1,0 0 1,1 0-2,-1 0-1,1 0 0,-1 0-1,-1 0 1,-1 0 0,-1 0 0,-1 0 1,-1 0-1,-1 0 1,0 0-1,0 0 1,3 0-1,3 0 0,3 0 0,1 0 0,-1 2-2,-1 0 0,-1 2 0,-1 0-2,1 0 1,-1-1 0,1 2 0,0-2-1,3-1 1,1 0 0,3-2 1,-1 0-1,0 0 0,-1 0-1,-1 0 0,0 0-1,1 0 1,1 0-1,1 0 1,1 0 1,0 0 0,2 0 1,1 0 0,0 0 1,-2 0 0,0 0 0,-1 0 1,0 0 0,-1 0-1,0 0 0,1 0-1,0 0-1,0 0 1,2 0 0,1 0-1,0 0 1,-2 0-1,0 0 0,-1 0 0,-1 0 0,-1 0 1,-1 0 1,-1 0 1,-1 1 0,1 0 0,-1 2 0,1 0-1,0 0 0,0 0 1,2-2 0,1 0 0,1-1 0,1 2 0,1 0 1,1 2 0,1-1 0,2-1-1,2 0 1,2-1 0,2-2-1,2-1 0,2 0 0,2-1 0,1-1-1,0 0-1,0 0 0,0 0-1,-1 0-1,-4 0 0,-2 0 0,-3 1 0,-4-1 0,-2 2 1,-3 0 0,-3 2 0,-1 0 0,1 2 2,0 0 0,2 2 2,1-1 0,1 1-1,1 0-1,1 0 0,1-1 0,0 0 1,2-2 1,1 0 1,-1-1-1,-2 0 0,-2 0-1,-1 0-1,-2 0 0,-2 2-1,0 0 1,-1 2-1,0 0 1,1 0 0,1-1 1,1 2 1,1-2 0,2 1 0,3 0 0,1 0 0,1-1 0,0 0 0,1-2-1,-1 0-1,0-1 1,0 0-1,0 0 1,1 0 0,-1-1 0,0 0-2,0-2 0,0 0-1,-1-1-1,-1 0 1,-3 0 0,-1 1 0,-3-2 1,-2 2 1,-1-1 1,-3 0 1,0 0 1,-1 2-1,1 0 1,-1 2-1,1 0 0,-1 0 1,1 0 1,-1 0 0,1 0-1,1 0 0,1 0-2,1 0 0,1 0-1,-1 2 0,1 0 0,-1 2 1,1-1-1,3-1 1,1 0-2,3-1 1,0-1-1,0 0 0,0 0 0,1 0-1,-1 0 1,0 0 0,0 0 0,1 0 0,-1 0 1,0 0 0,0 0-1,1 0 1,1 0 0,2 0 0,4 0 0,2 0 0,1 0-1,-2 0 0,-1 0-1,-3 0 0,-1 0-1,-2 0 0,0 0-1,-1 0 0,-2 0 0,0 0 1,-1 0 1,-1 0 1,-2 0 1,-3 2 0,-3 0-1,-3 2 1,-1-1 0,-1-1 0,1 0 1,-1-2-1,0 1 1,-1 0 0,0 2 1,-2 0 1,0 0 0,-1 0 0,1-2-1,0 0 0,0-1 0,1 2-1,1 0 1,1 2-1,1-1 0,-1-1-1,1 0 0,0-1 0,0-1 0,1 0-2,1 0 0,1 0-1,0 0-2,-1 0-4,-1 0-3,-1 0-4,-4-2-14,-8-2-25,-8-4-24,-8-2-26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16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78374 16000 468,'0'24'127,"2"-1"-27,0 1-28,2-1-28,-1 1-15,-1 3-3,0 1-3,-1 3-2,-1-1-3,1-2-2,2-1-2,0-3-1,2 0-3,0-1-2,1 1-2,2 0-3,0-3-1,0-1-3,-1-4-2,1-3-2,1-1-2,2 1-1,2 2-2,1 0-1,0 0 2,-4-1 7,-5-1 5,-2 0 7,-5-2 2,-2 1-3,-4 0-3,-2 0-3,-3-1-3,-1-1-3,-3-1-2,-2 0-2,0-1-3,-1 2 1,1 0-1,-1 1 0,1 0-3,1-2-4,1-3-4,1-1-4,1-2-7,2-4-10,2-2-10,3-3-10,0-3-1,2 0 8,0-2 8,2 0 7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16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78750 16447 539,'16'-8'105,"1"2"-18,1 1-20,1 0-18,1 1-12,-1 1-6,1-1-6,0 0-4,-2 0-5,0 2-5,0 0-3,-2 2-4,-1 0-7,-1 0-7,-1 0-9,0 0-7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18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80100 15750 500,'7'24'124,"-2"-1"-29,-3 1-27,0-1-27,-2 1-16,2 1-2,0 1-1,2 1-2,-1 2-3,-1 5-1,0 2-2,-2 6-3,0 0-2,0-2-2,0-2-2,0-1-2,1-3-6,0-2-8,2-2-7,0-1-9,0-4-6,0-3-6,-2-5-5,0-3-5,0-4-4,2-2-2,2-4-1,2-2-2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19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81150 15327 587,'8'-6'69,"0"2"-3,-1 4-5,1 3-4,-1 2-9,0 3-15,-2 3-16,0 4-14,-2 1-10,-1 1-4,0 1-3,-2 1-5,0 0 0,-2-3 0,0-1 3,-1-2 0,-1-2 3,2-1 3,0-1 3,2 0 4,1-1 4,3-1 3,4 1 5,2 0 3,2 0 2,2 0 0,0 0 0,1-1-1,-1 2 0,-3 0-1,-3 1-2,-2 2-1,-3 0-1,0 3 0,-2 1 0,0 3 0,-3 1-1,-2 1 0,-4 1 0,-2 1-1,-2 1-1,-1-1 1,-1 1 0,-1-1 0,0-2-1,2-3-5,3-4-2,1-4-5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19"/>
    </inkml:context>
    <inkml:brush xml:id="br0">
      <inkml:brushProperty name="width" value="0.05722" units="cm"/>
      <inkml:brushProperty name="height" value="0.05722" units="cm"/>
      <inkml:brushProperty name="color" value="#F2395B"/>
    </inkml:brush>
  </inkml:definitions>
  <inkml:trace contextRef="#ctx0" brushRef="#br0">82781 14689 384,'-14'-5'34,"5"6"15,3 6 13,4 6 15,2 4 1,0 3-12,0 3-11,0 3-12,0 2-8,0 1-5,0 0-5,0 2-6,0 2-3,0 3-5,0 3-2,0 2-4,0 3-4,0 2-2,0 2-5,0 2-3,0 0-4,0 0-7,0-2-5,0 0-6,0-3-4,0-4-1,0-4-2,0-3 0,0-5-3,0-3-1,0-5-3,0-3-3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19"/>
    </inkml:context>
    <inkml:brush xml:id="br0">
      <inkml:brushProperty name="width" value="0.05246" units="cm"/>
      <inkml:brushProperty name="height" value="0.05246" units="cm"/>
      <inkml:brushProperty name="color" value="#F2395B"/>
    </inkml:brush>
  </inkml:definitions>
  <inkml:trace contextRef="#ctx0" brushRef="#br0">83285 15340 419,'4'-5'10,"-6"8"20,-7 6 21,-7 7 20,-4 3 0,0-1-18,1-1-19,-1 0-19,1-2-10,1-1-2,1-1-3,1-1-2,1-1-1,2 0 2,2-2 1,3-1 2,1 1 2,2 2 5,2 2 3,2 1 4,2 1 1,2-2-1,2-3-1,2-1-2,2-1-2,3 2-1,3 0-1,4 1-2,1 0 0,2 0 1,3-2 0,2 0 1,-1-1 0,0 1 0,-1 1-2,-1 2 0,0-1-1,1-1 0,1-1 1,1 0-1,0-1 0,-3-1-2,-1 1-1,-3 0-3,-5-1-17,-10-2-34,-10-3-34,-10 0-35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82118 20100 604,'-15'16'51,"4"-1"-4,3 1-3,2 0-3,1 0-5,-3 3-3,-4 1-6,-2 3-4,-1 0-3,-1-1-3,0-1-2,1-1-2,-1-1-2,0 1-3,1-1-3,-1 1-1,0-2-4,2-3-1,1-3-3,1-2-3,0-2 0,0 1 0,1 2-1,-1 0 1,6-3 1,12-6 2,12-8 3,11-6 1,6-3 1,1 1 0,-1 1 0,0 0-1,-1 2 0,-1 3-2,-3 1-2,-2 2-2,-2 2-4,-3 0-4,-3 2-5,-2 0-5,-4 1-7,-1 0-9,-2 0-10,-2 0-9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7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82760 20461 568,'-8'-13'28,"2"8"10,1 7 8,0 6 8,1 5 1,0 3-10,0 3-9,1 3-10,-2 2-5,2 1-1,-1 1-2,0 1-2,0 0-3,0-1-4,0-1-3,0-1-6,-1 0-5,0 4-10,-1 3-10,-1 3-9,0-2-6,2-6-5,2-5-5,2-6-3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7:00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63250 7850 999,'-68'-2'-6,"17"-3"-12,15-3-12,16-2-12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7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83422 20374 450,'-8'-14'42,"0"1"-5,1 2-4,-1 2-5,-2 3 0,-2 2 1,-3 4 3,-3 3 1,0 2-1,3 3-5,2 3-5,4 4-5,2 0-4,1-1-1,0-1-2,2-1-2,0 1-1,2 0 0,0 1 0,2 1-1,2 0-1,4-3-2,4-1-4,3-2-2,2-3-6,-1-4-7,0-4-7,-2-4-8,0-3-3,1-2 3,1-1 2,2-3 3,-2 0 3,-3 3 7,-3 1 5,-2 2 5,-3 5 14,-2 6 19,-2 7 19,-2 8 21,-1 3 1,2 1-13,0 1-15,2 1-14,-1 1-10,0 1-5,-2 1-5,0 0-6,0 3-2,0 1-3,2 2-2,0 3-2,1 0-5,0 2-8,0 1-9,0 0-7,0-1-10,0-5-8,0-6-10,0-3-9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8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84171 19681 628,'14'-13'47,"-1"3"-1,-2 4-2,-2 4-1,-2 3-6,-1 2-6,-1 2-8,0 2-8,-2 2-5,0 5-4,-2 4-5,0 3-3,-3 3-2,-4 1 0,-4 1 2,-3 1 0,-2-2 1,2-5 1,3-5 1,1-5 0,3-2 1,6-2 1,4-1 0,6 0 0,2-2 0,1 0-1,1-2 0,1 0-1,0 0 0,-1 3 2,-1 4 0,0 2 2,-5 3 1,-6 1 0,-8 3 1,-6 2 0,-3 0 0,-1 1-1,0-1-1,1 1-1,-1-2-2,0-3-3,1-3-5,-1-2-4,2-5-11,3-2-18,2-6-18,4-2-19,2-3-3,2 0 15,2 0 15,2 1 13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8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85247 19366 427,'-8'-12'43,"2"8"5,1 8 5,0 8 5,1 4-1,1 1-6,-1 1-7,0 1-6,0 0-5,2 1-3,0 0-5,2-1-3,0 2-3,0 1-3,0 3-3,0 1-2,0 1-4,0 1-3,0-1-4,0 1-2,0-2-7,0 0-7,0-1-7,0-1-7,0-2-7,2-3-6,0-3-5,2-2-5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8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85780 19399 533,'5'-18'46,"-4"12"8,-6 12 7,-4 12 9,-3 5-3,-2 2-16,0 1-14,-1 1-15,0-1-10,-1-3-2,0-3-4,1-2-2,2-3-2,6-1 2,6-1 2,6-1 1,5-2-1,5-2-4,5-4-5,5-2-3,3-2-6,-1 0-4,0 0-6,1 0-5,-2 0-4,-1 0-2,-3 0-2,-1 0-2,-3 0-4,-3 2-5,-3 0-6,-2 2-5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9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85625 23906 449,'7'-22'91,"-1"3"-20,0 3-23,-2 3-21,-2 3-5,-4 4 10,-4 4 11,-3 4 11,-3 4-1,2 4-12,1 3-11,1 5-12,-2 2-7,-2 1-5,-3 1-3,-3 1-3,-2 1-3,1 1-1,-1 1-1,1 1 0,-1 0-2,2 1 1,1-1-1,1 1 0,1-3 1,3-3 1,1-5 1,2-3 2,6-5 0,10-6 0,9-6-1,11-6-1,5-2 0,1 0-1,0 2 0,2 1-1,0 0-3,-2 0-5,0 0-4,-1 1-5,-2-1-4,-3 2-4,-3 1-3,-3 0-3,-3 1-3,-3 0-1,-3 0-3,-2 0-1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29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86580 24005 491,'-14'-13'36,"4"6"6,4 6 8,4 6 7,2 5 0,0 4-8,0 3-8,0 5-8,0 2-6,-2 4-3,0 3-5,-1 3-3,-1 1-2,2-2-1,0 0 0,2-1 0,-1-1-8,0-1-19,-2-2-16,0 1-18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30"/>
    </inkml:context>
    <inkml:brush xml:id="br0">
      <inkml:brushProperty name="width" value="0.05232" units="cm"/>
      <inkml:brushProperty name="height" value="0.05232" units="cm"/>
      <inkml:brushProperty name="color" value="#F2395B"/>
    </inkml:brush>
  </inkml:definitions>
  <inkml:trace contextRef="#ctx0" brushRef="#br0">87206 23845 420,'8'-7'62,"-2"-1"-8,-1 0-9,0 0-8,-3 0-8,-4 0-5,-4 1-6,-4-1-6,-3 2-2,-1 4 0,-3 4 1,-1 4 0,-1 3 0,2 3 1,3 3 0,1 4 0,2-1 1,2 1-1,3-2 1,1-1 0,1 0 0,2-1-3,0 1-2,2 0-1,3-3-3,6-5-6,5-5-4,7-4-5,1-4-6,-1-2-4,-3-1-7,-1-3-4,-2 0-1,-3 0 2,-1 2 4,-2 1 3,-2 2 13,-2 6 21,-3 4 21,0 6 23,-3 3 4,0 3-8,-2 3-11,0 3-10,-1 3-6,2 3-4,0 3-3,2 2-5,0 4-2,0 2-3,0 4-2,0 3-4,-1 1-2,0 0-6,-2 0-5,0 0-5,-1-1-4,0-1-4,0 0-3,1-1-4,-1-3-1,2-4-2,0-4-1,2-3-1,0-5-1,0-2-4,0-3-2,0-2-3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3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88097 24016 646,'8'-7'5,"0"2"11,0 2 11,-1 2 11,1 2 4,-2 2-1,-1 2-3,0 2-2,-2 2-5,0 3-9,-2 3-9,0 3-9,-2 2-5,-2 0-1,-2-1-2,-2 1-2,2-3 2,6-3 3,6-4 4,6-4 4,3-3 1,-1-1-1,1 0 0,0-1 0,-2-1-2,-1 3-2,-2 2-3,-2 2-1,-3 3-1,-3 4 2,-2 3 1,-4 5 3,-2 2-1,-5 3 0,-4 1-2,-4 2-1,-1 1 0,-1-3 0,0-2 1,1-1 1,0-4-7,3-5-12,1-5-11,2-4-13,2-4-8,1-1-5,0 0-4,2-1-5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31"/>
    </inkml:context>
    <inkml:brush xml:id="br0">
      <inkml:brushProperty name="width" value="0.05573" units="cm"/>
      <inkml:brushProperty name="height" value="0.05573" units="cm"/>
      <inkml:brushProperty name="color" value="#F2395B"/>
    </inkml:brush>
  </inkml:definitions>
  <inkml:trace contextRef="#ctx0" brushRef="#br0">89650 23300 394,'0'44'159,"2"-6"-36,0-6-35,2-5-35,-1-3-19,-1 1-5,0 1-5,-1 1-5,-1 1-3,0 2-2,0 2-4,0 3-2,0 0-1,0 2 0,0 1 0,0 0 0,0-1-7,0-3-18,0-5-16,0-3-17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31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90074 23824 474,'-1'-11'11,"-2"10"23,-2 10 22,-1 10 23,-4 4 2,-2 1-19,-3-1-17,-3 1-19,-2-2-10,1-2-2,-1-1-3,0-2-2,2-3-2,1-1-4,2-2-3,3-2-4,6-3 3,14-1 7,12-2 8,13-1 7,4-2-1,0 1-8,-3 2-9,-1 0-7,-3 2-4,-2 2 0,-1 2 2,-3 2 0,-1 0 0,-3 1 0,-1 0 0,-2 0-1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7:03"/>
    </inkml:context>
    <inkml:brush xml:id="br0">
      <inkml:brushProperty name="width" value="0.05508" units="cm"/>
      <inkml:brushProperty name="height" value="0.05508" units="cm"/>
      <inkml:brushProperty name="color" value="#FED406"/>
    </inkml:brush>
  </inkml:definitions>
  <inkml:trace contextRef="#ctx0" brushRef="#br0">14300 1950 399,'-27'-47'110,"-3"6"-27,-3 7-27,-2 6-27,-3 1-14,1-3-6,-1-3-4,1-2-4,-3-1-2,-2 3-1,-3 3-1,-3 4 0,-1 2 0,4 4 0,3 3 0,3 3 0,-1 3 1,-2 3-1,-3 3 1,-3 4-1,-1 1 0,4 0 0,3 0 0,3 0-1,-1 1 0,-2 4 0,-3 3 1,-3 3 0,-2 4 2,0 7 2,0 6 1,0 7 3,4 2 0,10 1 1,10-1-2,9 1 1,6 2-1,3 7 3,3 6 0,4 7 2,4-3-1,6-8 0,7-10-1,6-9-2,3-4 0,0 4-1,0 3 0,0 3-1,0 3 0,0 3-1,0 3 0,0 4-2,-4 1 1,-5 0-2,-7 0 1,-5 0-2,-3-2 1,4-3-1,3-3-1,3-2-1,1-3 1,1 1 0,-1-1 1,1 1 1,-7-1 1,-12 1 1,-13-1 2,-12 1 0,-7-3 0,1-2-2,-1-3-2,1-3-1,-3-6-2,-2-5 1,-3-7 0,-3-5 1,-4-4 1,-3 0-1,-3 0 0,-2 0 1,-3 0-1,1 0 1,-1 0 0,1 0 0,2-2 1,7-3-1,6-3 1,7-2 0,2-1-1,1 3 1,-1 3 0,1 4-1,-3 1 1,-2 0-1,-3 0 0,-3 0 1,-1 3 0,4 6 1,3 7 2,3 6 2,1 3 1,1 0 2,-1 0 1,1 0 1,2 1 1,7 4-2,6 3-1,7 3-1,2 1 0,1 1-1,-1-1-1,1 1 0,1 2 0,3 7 3,3 6 0,4 7 2,1 0 1,0-2-1,0-3-2,0-3-1,3-1 0,6 4 0,7 3-1,6 3-1,4 1-1,4 1-3,3-1-3,3 1-3,-1-3-2,-2-2 0,-3-3-1,-3-3 1,-1-6-1,4-5 2,3-7 1,3-5 1,1-8 1,1-5-1,-1-7 0,1-5 0,1-4 0,3 0 0,3 0 1,4 0 0,4-5 0,6-9 2,7-10 2,6-8 2,-2-4 0,-9 3-1,-10 3 0,-8 4-1,-6 2 1,1 4-1,-1 3-1,1 3 1,-3 7 0,-2 14 1,-3 11-1,-3 14 2,-6 7 0,-5 3-1,-7 3 0,-5 4 1,-6-1-2,-3-3 0,-3-3-1,-2-2-1,-3-1-1,1 3 1,-1 3 0,1 4 0,-3-1 0,-2-3 0,-3-3-1,-3-2 1,-2-3 0,0 1-1,0-1 0,0 1 0,-2 1 0,-3 3 0,-3 3 0,-2 4 0,-1-1 1,3-3 0,3-3 1,4-2 0,1 0 2,0 7 0,0 6 2,0 7 1,3 0 1,6-2 1,7-3 0,6-3 0,4-4 0,4-3-1,3-3-3,3-2-2,4-3 0,7 1 0,6-1-1,7 1 0,4-1 2,3 1 1,3-1 1,4 1 3,8-6 1,17-8-1,15-10 1,16-9-1,5-9 0,-2-5-2,-3-7-1,-3-5-1,-6-3-2,-5 4 0,-7 3-1,-5 3 0,-6 3 0,-3 3 0,-3 3 0,-2 4 1,-3 4-1,1 6 1,-1 7 0,1 6 0,-4 3 1,-6 0 3,-6 0 3,-6 0 3,-1-2-1,7-3-4,6-3-3,7-2-5,0-6-2,-2-6 0,-3-6 0,-3-6 0,-2-1 1,0 7 4,0 6 4,0 7 4,-7-10-10,-11-25-25,-14-25-24,-11-25-24,-9-10-11,-3 7 3,-3 6 4,-2 7 3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43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30284 5913 472,'0'-23'58,"0"1"-9,0 1-10,0 1-8,-1 0-7,0-1-4,-2-1-5,0-1-5,-2 0-1,-2 1-1,-2 1 2,-1 1-1,-3 2 1,-2 4 1,-2 4-1,-1 5 1,-3 1 0,-1 2-1,-3 0 0,-1 2-2,-2 3 1,-1 6 1,-1 5 0,-1 7 2,0 6 0,0 6-1,-1 8-1,1 7-1,-1 3-1,-1 2 0,-1 0-1,0 1 0,0 0-1,3-2-1,3-2 0,3-2 0,3-3 0,3-4 0,3-4 0,3-3 1,2-5-1,4-2-1,2-3-3,4-3-3,4-2 0,6-2 0,5-3 1,7-1-1,5-3-1,5-4-1,5-4-3,4-4-3,7-5-1,8-6-2,8-5-2,7-7-2,7-4-3,3-5-4,4-3-4,5-4-4,-7 1-7,-13 7-11,-16 7-10,-14 8-11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53"/>
    </inkml:context>
    <inkml:brush xml:id="br0">
      <inkml:brushProperty name="width" value="0.04789" units="cm"/>
      <inkml:brushProperty name="height" value="0.04789" units="cm"/>
      <inkml:brushProperty name="color" value="#FED406"/>
    </inkml:brush>
  </inkml:definitions>
  <inkml:trace contextRef="#ctx0" brushRef="#br0">60582 5250 459,'-43'-22'28,"9"4"2,9 5 2,9 3 1,5 4 3,1 6 6,0 4 4,2 6 7,1 4-4,0 5-9,2 5-11,1 5-10,-1 4-7,0 2-1,-2 4-2,0 3-2,0 0-2,0-2 0,2-2 0,1-2-2,0 0 1,0 1 0,0 0 0,0 2 0,1 0 1,0-2 0,2 0 0,0-1 0,1 1-1,0 2 0,0 4-2,0 3-2,0 2 0,0 3-2,0 4-1,0 2-1,1 1-2,0-1-1,2 0-2,0-2-2,0-2 0,0-2 0,-2-4 1,0-2 1,-1-4 0,0-2 1,0-3 0,0-3 2,0-4 0,0-2 1,0-3 0,0-2 1,0-4-1,0-1-2,0-3-3,0-1-1,-1-4-6,-2-4-12,-2-6-10,-2-4-11,0-7-3,1-9 5,0-9 6,2-9 4,0-3 6,2 2 5,0 2 4,2 2 6,1 2 3,2 5 2,2 3 1,2 5 2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56"/>
    </inkml:context>
    <inkml:brush xml:id="br0">
      <inkml:brushProperty name="width" value="0.05462" units="cm"/>
      <inkml:brushProperty name="height" value="0.05462" units="cm"/>
      <inkml:brushProperty name="color" value="#FED406"/>
    </inkml:brush>
  </inkml:definitions>
  <inkml:trace contextRef="#ctx0" brushRef="#br0">60725 5304 402,'-8'-9'0,"2"-2"0,1-2 0,0-1 0,2-1 2,0 2 5,2 2 4,0 3 4,3 0 2,2 0-2,4 0-2,2 0-1,3 1 0,3 2 1,3 3 2,4 1 1,1 1 1,2 0-1,3 0-1,1 0-2,3 0 1,1 0-2,2 0 1,2 0-1,4-1 0,4-1 0,6 0 0,4-1 0,4-1-1,0 0-1,1 0-2,1 0-1,1 1-2,0 0-1,0 2-2,-1 0-2,0 1 0,-1-2 0,0 0 0,-2-1 1,1-1 0,0 2 0,1 0 0,1 2-1,0 0 1,0 2-1,-2 0 2,-1 2-1,0-1 1,0-1 0,0 0 0,-1-2 1,3 0 1,2-2-1,3 0 1,3-1 0,2-2 0,-1 2-1,1-1 0,-1 0 0,0 0 0,-3 2-1,-1 0-1,-2 2-1,-2 0 1,-1 0-1,-1 0-1,0 0 1,-2 0 0,-1 0 0,0 0 0,-2 0 1,0 0 0,-2 0 0,-1 0 0,0 0 0,0 0 0,2 0 2,1 0 0,3 0 2,2 0 0,0 0 0,1 0-1,1 0 0,0 0-1,-2 0-1,-2 0-2,-2 0 0,-1 0-1,-1 0 0,1 0 1,0 0 0,0 0 0,0 0 0,0 0 0,0 0-1,-1 0 1,-1 0 0,0 0 0,-2 0 1,-1 0-1,-2 0 2,-2 0 1,-2 0 0,-1 0 0,1 0 0,-1 0 0,0 0 0,0 0 0,0 0 0,0 0 0,0 0 0,1 0 0,2 0-2,2 0-2,3 0 0,-1 0-2,-1 0 1,0 0 0,-1 0 1,-3 0 0,-2 0 0,-4 0 1,-2 0 0,-2 0 1,1 0 1,-1 0-1,0 0 1,-1 0 0,-1 0 0,-3 0-1,-1 0 1,-2 0-1,1 0 0,-1 0 0,0 0-1,0 0 1,-1 0-1,-1 0 1,-1 0 0,0 0-1,1 0 0,1 0 0,1 0 0,1 0-1,-1 0 1,0 0 0,1 0 0,-1 0 0,1 2 0,-1 0 0,1 2 0,0-1 0,1-1 0,0 0 0,2-1 0,1-1 0,-1 2-1,0 0 0,1 2-1,-2-1 0,-2-1 1,-1 0-1,-2-2 1,-3 0 0,0 0 0,-1 0 0,0 0-1,-2 1 0,-1 0 0,-1 2 1,-1 0-1,0 0 0,2 0 0,0-2-1,1 0 0,0-1-1,-1 0 0,-1 0 1,-1 0 1,0 0-1,0 0 1,0 0 0,-1 0 1,0 0 0,-1 0 0,0 0 0,-2 0 0,0 0 0,0 0-1,-1 0 0,1 0 0,0 0 0,0 0 1,-1 0 1,1 0 1,-1 1 5,-2 4 6,-3 2 7,-1 4 6,-1 1 1,-2 1-5,0 1-5,-2 1-6,0 2-2,0 1-2,0 3-1,0 2-1,0 1-1,-2 4 0,0 3-1,-2 3-1,0 1 0,1-2-1,-1 0 1,0-1 0,0-2-1,2-1 1,0-3 0,2-1 0,0-1 0,0-1 0,0 1 0,0-1 0,0 1-1,0-1 1,0 1-2,0-1 0,0 1 0,2 1 0,0 1-1,2 1 1,-1 0-1,-1 1 0,0-1 0,-1 1 0,-1-1 0,0 0 0,0 1 0,0-1 1,0 0 0,0 1 1,0-1 1,0 1 0,0-1 1,0 1 0,0-1 0,0 1 0,0-2 0,0 0-1,0-1-1,0-1 0,0-1 0,2-1-1,0-1-1,1 0 0,1-3 0,0 0-2,0 0 0,0-2 0,-1 0-1,0-1 1,-2 1 1,0 0 0,-1 1 1,0 3 0,0 3 1,0 3 1,0 0 0,2-1 0,0-3 1,2-1 1,-1-1-1,-1 3 0,0 1 0,-1 3 0,-3-1-1,-2-3 0,-4-3-1,-2-3-1,-4-4 1,-3-2 2,-5-6 1,-3-3 2,-1-2 0,3 0-1,2 0-1,5 0-1,-2 0-1,-4 0 1,-3 0-1,-5 0-1,-2 0 1,-2-2-2,-3 0 0,-1-1-1,-2-1 0,-4 2-1,-3 0 0,-2 2-1,-3 0 0,-2 2 0,-2 0 0,-1 2-1,-2-1 1,0-1 0,0 0 0,0-2 1,-1 2 0,-1 2 0,-3 4 0,-1 2 0,-3 1 0,0 1 0,-1 0 0,-1 0 0,0 0 0,1 1 1,1 1 0,1 2 1,1-2 0,2-1 2,2-2 0,3-2 2,1-1 0,2 1 0,2 2 1,2 0-1,1 0 1,0-3-1,0-1 1,1-2-1,-2-1-1,-1 0 1,0 0-2,-1 0 0,-1 0 0,0 0 0,0-1 0,0 2 0,1-2 0,-1-1 0,0 0 0,0-2 0,0 0 0,0 0 0,0 0 2,0 0-1,0 0 1,-2 0 0,0 0-1,-1 0 0,0 1 0,2 0 1,2 2 0,3 0 0,-1 0 0,-1 0 0,0-2-1,-1 0 0,-1-1-1,2 0 1,1 0-1,0 0 0,0 0 0,0 0-1,-1 0 1,-1 0-2,-1 0 0,0 0 0,0 0 0,0 0-1,0 0 1,0 0 0,0 0 0,1 0 0,-2 0 1,0 2-1,-2 0 0,0 2 0,0-1-1,2-1 1,2 0-1,3-1 1,0-2 0,0-1 0,0 0 0,0-1 0,0-1 1,0 0 0,0 0 2,0 0 0,0 0 1,0 0 0,0 0 0,0 1-1,1-2 1,0 2 1,2-1 0,0 0 2,1 0-1,0 2-1,0 0 0,0 2 0,0 0-1,0 0 0,0 0 1,0 0 0,-1-1 0,0 0-1,-2-2-1,0 0 0,-1 0-1,0 0 1,0 2 0,0 0-1,1 1 1,0-2 0,2 0 1,0-1-1,1-2 1,2 2-1,0-1 1,2 0-1,-1 0 0,-1 2 0,0 0 0,-1 2 0,0-1-1,5 0 0,4-2 0,4 0 1,2-1-1,1 0-1,1 0 1,1 1-1,1-2-1,1 2-1,1-1-1,1 0-2,2 0-1,1 0 0,2 0 0,3 0-1,1-1-6,0 0-11,2-1-11,1-1-11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8:58"/>
    </inkml:context>
    <inkml:brush xml:id="br0">
      <inkml:brushProperty name="width" value="0.05373" units="cm"/>
      <inkml:brushProperty name="height" value="0.05373" units="cm"/>
      <inkml:brushProperty name="color" value="#FED406"/>
    </inkml:brush>
  </inkml:definitions>
  <inkml:trace contextRef="#ctx0" brushRef="#br0">60411 5080 409,'-13'-27'66,"8"9"-9,7 8-10,6 10-9,5 4-7,1 0-4,3 0-4,2 0-4,1-1-3,1-1-1,1 0 0,1-2-2,1 0 0,1 0 0,1 0-2,1 0 1,2 0-2,2 0 0,4 0-2,3 0 0,1 0-1,1 0 0,-1 0 1,0 0 1,-1 1-1,0 0-2,-1 2-1,-1 0-1,0 0-1,0 0 0,2-2 1,1 0 1,-1-1-1,0 0 1,-1 0-1,-1 0 1,-1 1-1,2 2 1,1 2 0,1 2-1,-1 0 1,0-1-1,-2-1-1,1 0 0,-2 0-1,2 1 0,1 3-1,0 2 1,2 0-1,-1-1 1,0 0 0,0-2 1,1-1-1,2-2-1,3-3-2,1 0-1,2-2-1,2 0 1,2 0 0,1 0 0,2-1 1,0 0 0,0-2 0,0 0 1,-1-1 0,0 0 1,-2 0 0,0 0 1,-2 1-1,2 0 1,-2 2-1,1 1 0,1 0 1,0 0-1,1 0 0,2 0 0,0-2 0,2-1-1,0-2 0,1-1-1,2-2 0,0-2-1,1 0 0,1-1 1,1 0-1,0 0 0,-1 2 1,1 1 0,0 1-1,0 2 0,-1 2-2,1 2 0,-2 1-1,-3 0-1,-2 0 0,-4 0-1,-2 1-1,-4 0-1,-2 2-1,-3 0-1,-2 1-2,0 0-2,0 0-2,0 0-2,-3-1-3,-5-1-5,-7 0-3,-5-1-5,-7-3-6,-6 0-8,-8-3-9,-6-2-8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01"/>
    </inkml:context>
    <inkml:brush xml:id="br0">
      <inkml:brushProperty name="width" value="0.05835" units="cm"/>
      <inkml:brushProperty name="height" value="0.05835" units="cm"/>
      <inkml:brushProperty name="color" value="#FED406"/>
    </inkml:brush>
  </inkml:definitions>
  <inkml:trace contextRef="#ctx0" brushRef="#br0">60220 4813 377,'-16'-8'-2,"1"-2"-3,-1 0-4,0-1-3,2 0 3,3 2 10,2 3 11,4 1 9,0 1 7,0 0 1,-1 0 2,-1 0 1,-1 2 0,2 2-4,0 3-4,2 4-4,0 3-2,0 3 1,0 5 0,0 4 0,0 3-1,-2 6-1,0 5-1,-1 5-2,-1 3-1,0 2-1,0 2-1,0 2-2,1 1 0,-1 1-1,0 2 1,0 0-1,1 2 1,0 4-1,2 2 1,1 3 1,0 2-3,2 1-4,0 1-3,2 1-5,0-2-1,0-3-1,0-4 1,0-4 0,0-5 1,2-2 0,0-6 1,2-2 2,-1-3-1,-1 2 2,0 1-1,-2 0 1,0 1 1,-2 0 1,0 0 0,-1 1 2,-1-3-1,2-2 1,0-3-1,2-4 0,0-2-1,0-1 0,0-3 0,0-1 0,0-3 0,0-1-1,0-3 0,0-1 1,-1-2-1,0 0-1,-2-2 1,0-1 0,2-3 1,8-4 2,6-6 3,7-4 2,3-2 1,-1 0-1,-1 2 1,-1 1-2,1 0 0,3 2 1,3 0-1,3 2-1,3 0 0,3 2 0,3 0-2,2 2 0,2-1-1,0-1 0,0 0 1,1-2 0,1 0-1,4 0 0,3 0-2,5 0 0,4 0-1,2-2 1,3 0 0,3-1 0,1-2 1,-1 2-1,-1-1-1,0 0 0,-1-1 0,1 0-1,1-1 2,1-2-1,1 1 1,3-1-1,1 0 0,3 0 0,0 0 0,-2 0-1,0 1 0,0-1 0,-3 1-1,0 2 1,-1 2 1,0 2-1,-2 1 1,-1 2 0,-1 0 0,-1 2-1,-2 0 1,-3 2 1,-2 0 0,-4 1 1,-2 1-1,0 0 1,-2 0 0,0 0-1,-1-2 0,1-1-1,2-2 1,0-2-1,1-1-1,2 0 0,0 0 0,2 0-1,0 0 0,3 0 0,2 0 1,1 0 0,3 0-1,0 0 2,1 0-1,1 0 1,0 0 0,-1-2 0,-1 0-1,-1-1 1,0-1 0,-1 2 0,1 0 2,0 2 1,-2 0 0,-3 0 0,-3 0 0,-2 0 0,-2 0 0,0 0-1,-1 0 1,1 0-1,1 0-1,4 0 0,2 0-1,3 0 0,1 0-1,-3 0 1,-1 0-1,-2 0 0,-1 0 0,2 0 0,0 0 1,1 0 1,-1 0 0,-4 0-1,-5 0 1,-2 0-1,-7 0 0,-8 0 0,-8 0 0,-7 0 0,1-1 0,11 0 0,10-2-1,12 0 0,3-1 0,-2 0 1,-4 0-1,-2 0 0,-2 0 1,2 0 0,0 0 0,2 1 1,-2-1 0,-2 2-1,-4 0 1,-2 2 0,-2 0-1,-2 0 1,0 0 0,-1 0 0,-2 0 0,0 2 1,-1 0-1,-1 2 0,-1-1 1,-1-1-1,-1 0 2,-1-2 0,-1 0 0,1 0-1,-1 0-1,0 0 0,1 1-1,-1 0-1,1 2-1,-1 0-1,0 0 0,-1 0 1,-1-2 0,-1 0 1,-1-2 0,-1 0-1,-1-2 0,-1 0 0,-1-1 1,-1-2 1,0 0 2,-2-1 2,-2-3 0,-3-2 0,-3-3 0,-2-3 0,-3-2-2,0-1 0,-2-1-3,0-1-1,-1-2-2,2-3 0,0-3 0,2-3-1,-1-1-1,-1 0 1,0-1-1,-1 1-1,-1 0 0,2 0 0,0-1-1,1 1-1,1 0 0,-2 0 1,0-1 0,-2 1 0,0 1 0,0 3 2,0 4 0,0 2 2,0 0 0,0-1 0,0-3 0,0-1 1,0-2-1,0-1 0,0-1 1,0 0-1,0-1 1,0 1-1,0 2 1,0 0 0,0 1 0,0 1 0,0 1 1,0 1 1,1 0 1,0-3 1,2-1 1,0-2 2,1-2 0,0-3 1,0-1 0,0-2 0,-1-2 0,-1-4-1,0-2 1,-1-3-2,-1-2 0,0 2 0,0 1 0,0 0-1,-1 3-1,-1 4 0,0 4 0,-1 4-1,-1 3 0,2 5 0,0 3 1,2 5-1,-1 2 1,0 1 0,-2 1 0,0 1 0,-2 1-3,-2 2-7,-2 2-6,-1 3-7,-2 1 0,0 2 5,0 2 6,1 2 5,-3 1 3,-2 2 1,-3 0 0,-3 2 1,-2 0 0,-1 0 0,-1-1 0,-1 1-1,-2 0 0,-4 0-1,-5 0-2,-3 0-1,-4 1-1,-4 0-1,-4 1 1,-4 2-2,-3 0 1,-5 1 0,-4 2 0,-3 0 0,-4 0 2,-3-1 0,-3 0 2,-3-2 1,-2 0 1,-2 0 1,-2-1 0,-2 1 2,-1-1 0,2-2 0,0-2 1,1-2 0,0-1 0,-2 0 1,-2 0 0,-2 0 0,-1 0 0,0 0 0,0 0-1,0 0 0,0 1 0,0 2 1,0 2 0,0 2 2,-1 1 0,0 1-1,-1 2-1,-2 0-1,1 0-1,0-1 0,2 0 1,1-2 0,-1-1-1,-1-1-1,0 0-2,-1-2 0,-1 0-1,2-2 1,0 0 1,2-2 0,1 0 2,0 0 0,1 0 0,2 0 2,1 0 0,2 0 0,1 0 1,3 0 0,0 0 0,-2 0 0,-2 0-1,-2 0 0,0 0-1,3 0 1,4 0 0,2 0 0,2 0-1,1-2-1,1 0-2,2-2-1,-1 1-1,-1 1 0,-1 0 1,-1 2 0,2 0 1,3 0-1,5 0 1,3 0 0,2 0 1,1 0 0,-1 0 1,1 0 1,0 0 0,0 0 0,2 0 0,1 0-1,3 0 0,4 0 0,6 0-1,4 0 0,5 0-3,4 0-3,3 0-5,5 0-4,4-1-4,3-1-3,4 0-3,5-1-3,3 0-5,4 4-6,4 2-7,4 4-7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2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37978 30711 999,'-8'-8'-28,"2"2"5,1 1 3,0 0 5,1 1 2,1-2 0,-1 0 0,0-1-1,0-1 0,0 2 0,0 1-1,0 1 0,0 0 2,-2 0 2,0 0 4,-1 0 2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30"/>
    </inkml:context>
    <inkml:brush xml:id="br0">
      <inkml:brushProperty name="width" value="0.06207" units="cm"/>
      <inkml:brushProperty name="height" value="0.06207" units="cm"/>
      <inkml:brushProperty name="color" value="#FED406"/>
    </inkml:brush>
  </inkml:definitions>
  <inkml:trace contextRef="#ctx0" brushRef="#br0">37361 30310 354,'-7'8'0,"0"-1"0,2 1 0,1 0 0,-1 0 0,0 0 0,-2 0 0,0-1 0,-1 1 2,1-2 4,-1-1 4,0 0 5,2-2 7,4-1 13,4 0 12,4-1 13,2-1 1,1 0-11,2 0-11,0 0-10,2 0-7,1 0-1,3 0-3,2 0-2,1 0-2,3 0 0,1 0-1,3 0-1,0 0-1,1 0-1,-1 0 0,0 0-1,2 0-1,1 0-1,2 0 0,3 0 0,0 0-1,0 0-1,1 0-1,-1 0-1,0 0-1,0 0 0,1 0 0,-1 0-1,0 0 1,1 0-1,-1 0 1,0 0 0,0-2-1,1 0 1,-1-3-2,0-2 0,0-1 1,1 0-1,-1 1 0,0-1 1,-1 1 0,-3 2 1,-3 2 0,-3 2 0,-2 1 1,1 0 0,-1 0 0,1 0 0,-1 0 0,-1 0 1,-1 0-1,-1 0 0,-1 0-2,1 2-3,0 0-4,-1 2-3,-4-2-9,-8-4-12,-10-4-13,-8-4-12,-9-3-3,-11-3 5,-9-3 6,-10-3 5,-5 0 5,0 6 6,1 5 5,-1 5 5,-1 2 5,0 2 1,-2 0 2,0 2 3,1 1 2,3 2 1,2 2 3,4 2 1,1 1 3,0-1 3,0 1 3,0 0 3,2 0 2,4 0-2,3 0 0,5-1-1,3 1 1,1 0 4,3 0 3,1 0 3,3-2 0,3-1 0,3-2-1,3-2-1,5 0-1,10 2 3,8 2 1,9 2 2,5 0-1,1-2-5,1-3-3,1 0-4,2-2-3,3 0-1,2 0-2,4 0-1,2 0-1,-1 0 0,0 0-1,0 0-1,0 0 0,0 0 0,1 0 0,-1 0 0,-1 0 0,-2 0-2,-2 0 0,-1 0-1,-2 0-1,-2 0 2,0 0 1,-1 0 1,-1 0 1,-3 0 2,-1 0 1,-2 0 2,-2 0 0,1 0 0,-1 0 0,1 0 0,-1 0-1,-1 2 0,-1 0 0,-1 2 0,0-1 0,0 1 0,-1 0-1,1 0 0,0-1-1,1 0 0,2-2-1,0 0 0,1-1 0,1 0 0,1 0 2,1 0 0,1-1 1,3-2-1,1-2 0,3-2-1,-2 0 0,-2-1-1,-3 0-1,-3 0-1,-2 1-1,-1 2 0,0 2-1,-2 2 0,0 2-3,-1 0-4,1 2-4,0 0-4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31"/>
    </inkml:context>
    <inkml:brush xml:id="br0">
      <inkml:brushProperty name="width" value="0.0734" units="cm"/>
      <inkml:brushProperty name="height" value="0.0734" units="cm"/>
      <inkml:brushProperty name="color" value="#FED406"/>
    </inkml:brush>
  </inkml:definitions>
  <inkml:trace contextRef="#ctx0" brushRef="#br0">25050 30257 299,'24'21'50,"-1"-3"-5,1-5-3,-1-3-4,0-2-3,-1-2-3,-1-1-4,-1 0-4,0-2-2,-1-1-2,1 0-1,0-1-3,2-1-1,5 0-1,4 0 1,6 0-1,2-1 0,1-1-1,-1 0 0,0-1-1,0-1-1,0 2-2,1 0 0,-1 2-2,0 0-1,0 0-1,0 0 0,1 0-1,-1 0 0,2 0 1,1 0 0,0 0 1,0 0-1,-2 0 0,-1 0 0,-3 0-1,3 0-1,6 0 1,7 0-1,8 0 1,1 0-1,-3 0 1,-2 0 0,-4 0 1,0-1-1,2 0 1,2-2 1,2 0 0,0-1 0,-1 0-1,0 0 0,-2 1-2,1-2 0,2-1 0,2 0-1,1-1 1,3-2-1,3-2 1,4-2 0,2-1 0,2-2 1,2 1-1,3-1 1,1 0 0,0 2 0,-3 1-1,-3 2 0,-3 2 0,-1 2-1,1 1-1,1 0 0,1 2-1,-1 0 0,-1 2-1,-3 0-2,-1 2-1,-3 0 0,-2 0 1,-4 0 0,-3 0 1,-2 0 0,0 2 0,-2 0 1,0 2 0,-2 0 1,-2 2-1,-2 0 1,-2 1 0,-2 1-1,0 0-1,-1 0 0,-1 0-1,-2 0 0,0-1 0,-1 1 0,-1 0 0,-1 0 0,0 0-1,0 0 0,1-1 0,-1 0-1,0-2 0,0-2 1,1-2 0,-1-1 0,0 0 1,0 0 1,1 0 1,1 0 0,2 0 0,4 0 2,3 0-1,-1-1 1,-2-2 0,-4-2 0,-2-2 0,-2 0 0,-2 2 0,0 3-1,-1 1-1,-2 1 0,-3 0 1,-3 0-1,-3 0 1,-1 0-1,-1 0 0,1 0 0,0 0 0,1 0-1,3 0 1,2 0 0,5 0 0,-1 0 0,-2 2 0,-1 0 0,-3 2-1,0-1-2,-1 1-5,1 0-6,-1 0-6,-4 0-13,-10 0-24,-10 0-23,-10 0-22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33"/>
    </inkml:context>
    <inkml:brush xml:id="br0">
      <inkml:brushProperty name="width" value="0.0652" units="cm"/>
      <inkml:brushProperty name="height" value="0.0652" units="cm"/>
      <inkml:brushProperty name="color" value="#FED406"/>
    </inkml:brush>
  </inkml:definitions>
  <inkml:trace contextRef="#ctx0" brushRef="#br0">3678 33700 337,'-36'0'-1,"7"0"2,7 0 2,7 0 3,4 0 2,1 0 2,0 0 3,2 0 3,2 0 2,6 2 2,4 0 2,6 2 2,3 0 0,5 2-1,3 0-3,5 1-1,3 1-1,3 0-2,3 0-2,2 0 0,5-1-1,5-1 1,4-1 0,5 0 1,4-3 0,2-2-2,1-4-2,3-2 0,2-1-2,1 0 0,3 2 0,1 1-1,1 0-1,-3 0-2,-1 0 0,-2 0-2,-3 1-1,-1 0-1,-2 2-1,-2 0-1,-2 2 0,1 0 0,0 2-1,0 0 0,-1 1 1,-1 0-1,0 0 1,-2 0 0,0 0 0,2 1 3,0 2 0,1 0 2,0 0 2,0 0 2,-2-2 1,0 0 2,0-1 1,1 1 0,3 2-2,2 0 0,1 0-1,-1-2-1,1-2-2,0-2 0,-1-1-2,1 0 1,0 0-1,0 0 0,-1-1-1,1 0-1,0-2-2,-1 0-1,0 0-1,-2 0 1,-2 1 1,-2 2-1,-1 0 1,-1 0 1,1 0 0,0 0 0,-1 0 1,-2 0-1,-2 0 1,-2 0-1,-1 0 1,2 2 0,0 1 0,2 0 1,0 0 0,0 0 0,0-2 0,0 0 0,-1-1 0,-1 2 0,0 0 1,-1 2 1,-1-1-1,0-1 0,0 0-1,0-2 0,-1 1-2,0 0 1,-2 2-1,0 0-1,0 0 0,2 0 0,2-2-1,2 0 1,1-1-1,0 2 2,0 0 0,0 2 0,-1-1 1,0-1-1,-2 0 1,0-1-1,0-1 0,2 0 1,2 0-1,2 0 1,1-1-1,2-1 0,0 0 0,1-1 0,2-2 0,2 0-1,1-1 0,3-2 0,1 0 0,-1-1 1,1-2 1,0 0 1,-2 0 0,-3 3-2,-3 1-1,-2 2-1,-4 2-1,-3 0 0,-2 2 1,-3 0 1,-2 2-1,2 2 0,0 2 1,2 2-1,-1 0 1,0-1-1,-2 0 1,0-2 0,-1 0-1,0 0 2,0 0-1,1 0 1,0 0 0,2 0 0,2 0 0,2 0 0,0-1 0,0 1 0,-2 0-1,0 0 0,-1 0 0,2 0 0,0 0 0,2 0 0,1-1 0,6-1 0,2 0-1,5-1 0,3-2-1,5-1 2,3 0 0,5-1 1,1-2-1,0-2 0,1-2-1,-1-1 0,0-2 0,-1 2 0,-1 1 0,-1 0 0,-2 3 0,-2 1-1,-1 2-1,-3 2 0,-2 1-1,-2 0 1,-4 0 0,-3 0 0,-2 1 1,-1 2-1,0 2 1,-2 1-1,0 2 2,0-2 0,0-1 2,0 0 1,-1-1 0,-2 0 0,-3 0-1,0 0 0,-3-1 0,-2 1-1,-2 0-1,-2 0 1,-1 0-1,1 0 0,-1 0 1,0 0-1,1-1 0,0-1-1,2 0-2,1-1-2,1-2-1,2-1-1,2 0-1,2-1-1,0-2-1,-1 0 1,0-1-1,-1-2 1,-4 1-2,-4 1-1,-5 0-2,-5 2-2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2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13743 37850 411,'-14'-26'94,"4"10"-17,4 12-16,4 11-17,2 6-8,0 3 1,0 3 1,0 3 0,0 3-2,0 3-6,0 3-4,0 2-6,0 3-4,-2 1-3,0 0-3,-2 2-2,0 0-4,1-2-4,-1 0-3,0-1-4,0-3-2,2-2 2,0-3 1,2-3 1,-2-7-13,-2-12-27,-4-12-28,-2-12-27,0-4-3,2 1 20,4 3 21,3 1 21,0 1 12,0-2 4,-2 0 6,0 0 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7:06"/>
    </inkml:context>
    <inkml:brush xml:id="br0">
      <inkml:brushProperty name="width" value="0.05533" units="cm"/>
      <inkml:brushProperty name="height" value="0.05533" units="cm"/>
      <inkml:brushProperty name="color" value="#FED406"/>
    </inkml:brush>
  </inkml:definitions>
  <inkml:trace contextRef="#ctx0" brushRef="#br0">14950 1550 397,'-63'-19'5,"26"13"10,24 12 8,26 13 10,13 9 2,4 6-4,3 7-5,3 6-4,3-2-4,3-9-3,3-10-2,4-8-4,2-8-1,4-2 0,3-3 0,3-3 0,4-9-2,7-11-6,6-14-6,7-11-5,4-9-2,3-3 1,3-3 2,4-2 0,-3 3 2,-5 14 0,-7 11 0,-5 14 0,-9 7 2,-9 3 1,-10 3 2,-8 4 2,-8 5 3,-2 10 6,-3 10 4,-3 9 6,-1-1 1,4-8-1,3-10-3,3-9-1,4-12-3,7-11-4,6-14-2,7-11-4,2-6-2,1 4-1,-1 3-1,1 3-2,-3 3-1,-2 3 1,-3 3 0,-3 4-1,-2 1 5,0 0 8,0 0 7,0 0 7,-2 1 3,-3 4-3,-3 3-3,-2 3-4,-3 3-2,1 3-1,-1 3-2,1 4 0,1 1-2,3 0-2,3 0 0,4 0-2,1 4-1,0 10-1,0 10-1,0 9-1,-5 4 0,-9 1 1,-10-1 1,-8 1 2,-1-3-1,9-2-2,10-3-1,10-3-2,4-4-2,0-3-2,0-3 0,0-2-2,0-1-1,0 3 2,0 3 0,0 4 1,-2 2 0,-3 4 3,-3 3 1,-2 3 2,-5-1 0,-2-2 1,-3-3 0,-3-3 0,1-4-1,6-3 1,7-3-2,6-2 0,3-8-1,0-8 0,0-10 1,0-9-1,0-7 1,0-3-2,0-3 0,0-2-1,-2-3 0,-3 1 1,-3-1 1,-2 1 1,-5 1 1,-2 3 1,-3 3 0,-3 4 2,-1-3 1,4-5 2,3-7 3,3-5 1,1-4 1,1 0-3,-1 0-1,1 0-3,-1 0-1,1 0-2,-1 0 0,1 0-1,-1 6 0,1 13 3,-1 12 2,1 13 2,1 9 2,3 6 1,3 7 0,4 6 1,2 1 0,4-3 0,3-3-2,3-2 1,1-5-3,1-2 0,-1-3-3,1-3-2,1-2 0,3 0 0,3 0 0,4 0 0,1 1 1,0 4 0,0 3 0,0 3 1,0 1 0,0 1 1,0-1 0,0 1 1,0-3-1,0-2 0,0-3 0,0-3-1,1-2 0,4 0 1,3 0-1,3 0 1,3 0 0,3 0-1,3 0 0,4 0-1,-1 3 0,-3 6-1,-3 7 1,-2 6 0,-1 3-1,3 0 0,3 0 0,4 0 0,-1 0 0,-3 0 0,-3 0-1,-2 0 0,2-2 1,9-3-2,10-3 1,10-2-1,5-6 0,4-6-3,3-6-1,3-6-1,-2-4-2,-6 1 1,-6-1 1,-6 1 0,-9 1 1,-8 3 0,-10 3 1,-9 4 0,-9 5 0,-5 10 1,-7 10 0,-5 9 0,-6 2 2,-3-2 2,-3-3 2,-2-3 2,-3-2 1,1 0 0,-1 0-1,1 0-1,1-2-1,3-3-4,3-3-4,4-2-3,4-6-1,6-6 1,7-6 0,6-6 1,4-6 0,4-2 0,3-3-1,3-3-1,1-2 2,1 0 2,-1 0 3,1 0 3,-6 3 1,-8 6 0,-10 7-1,-9 6 1,-5 3 0,0 0 5,0 0 2,0 0 3,3 0 1,6 0-1,7 0-2,6 0-1,-1 1-1,-5 4-2,-7 3-1,-5 3-1,-6 4-1,-3 7-2,-3 6-2,-2 7-3,-9 5 1,-12 7 0,-13 6 1,-12 7 1,-7 2 0,1 1-1,-1-1 0,1 1 0,5-4-1,14-6 0,11-6 0,14-6 1,7-6 0,3-2 0,3-3 1,4-3 0,2-4 0,4-3 1,3-3 0,3-2 1,3-5 0,3-2 3,3-3 2,4-3 1,-3 1 1,-5 6-1,-7 7-1,-5 6-2,-4 4-1,0 4 0,0 3 0,0 3-1,-4 3-1,-5 3 1,-7 3 1,-5 4-1,-6 1-1,-3 0-2,-3 0-3,-2 0-2,-5 3-1,-2 6 0,-3 7 0,-3 6 1,-4 1 0,-3-3 0,-3-3 1,-2-2 0,-5-5 1,-2-2 1,-3-3 1,-3-3 1,-1-1 0,4 4 0,3 3-1,3 3 0,7-2 0,14-6 0,11-6 2,14-6 0,7-2 1,3 3 0,3 3 2,4 4 0,1-1 0,0-3 0,0-3 0,0-2 0,0-3 0,0 1 1,0-1 0,0 1 0,-2-1 1,-3 1-1,-3-1-1,-2 1 0,-6 4-1,-6 9 2,-6 10 0,-6 10 0,-7 5 2,-6 4 0,-6 3 0,-6 3 2,-6-1-1,-2-2-1,-3-3-1,-3-3-1,-4-2-1,-3 0-2,-3 0-2,-2 0-2,-1-5 0,3-9-2,3-10-1,4-8-1,-3-8 0,-5-2-2,-7-3 0,-5-3-1,-6-2-1,-3 0-2,-3 0-1,-2 0-2,-5 0 0,-2 0 1,-3 0 2,-3 0 1,-4 3 3,-3 6 2,-3 7 2,-2 6 4,0 1 1,7-3 2,6-3 0,7-2 2,4-6 2,3-6 2,3-6 3,4-6 2,1-2 0,0 3-4,0 3-3,0 4-4,-11-1-2,-22-3 1,-22-3 0,-21-2 0,-3-5 0,20-2-2,18-3-2,20-3-2,2-7-2,-12-9-1,-13-10-2,-12-8-2,-4-9 0,7-6 1,6-6 2,7-6 1,7-1 3,9 7 1,10 6 2,10 7 3,4 0 1,0-2 0,0-3 0,0-3 0,0-2 0,0 0 1,0 0 2,0 0 1,1 4 0,4 10-3,3 10-1,3 9-2,1 9-1,1 9 0,-1 10-1,1 10 0,-1 5 0,1 4 1,-1 3 0,1 3 0,-4-1 0,-6-2 0,-6-3-1,-6-3 1,-9-6-2,-8-5 0,-10-7 0,-9-5-2,-2-4 1,6 0-1,7 0 1,6 0 0,-5-4-1,-16-5 0,-15-7 0,-15-5-1,-6-3 1,7 4 0,6 3 1,7 3 1,2 4 1,1 7 0,-1 6 0,1 7 0,-4 5 0,-6 7 0,-6 6 0,-6 7 0,-6 4-1,-2 3 0,-3 3-1,-3 4 0,-1-3 0,4-5 0,3-7 0,3-5 0,4-6 2,7-3 1,6-3 1,7-2 2,-1-5 0,-6-2 0,-6-3 0,-6-3-1,-2-2 1,3 0 0,3 0 2,4 0 0,2 3 2,4 6 0,3 7 0,3 6 2,1 3-1,1 0 1,-1 0 0,1 0 0,5 0-1,14 0 0,11 0-1,14 0 0,7-2-1,3-3 0,3-3 1,4-2 0,2-5-2,4-2-3,3-3-2,3-3-4,-4-2-1,-8 0-2,-10 0-1,-9 0-1,-5 0-1,0 0 3,0 0 0,0 0 2,-4 1 1,-5 4 2,-7 3 2,-5 3 2,-1 3 2,6 3-1,7 3 1,6 4 0,-1 1 1,-5 0 1,-7 0 1,-5 0 1,-3-4 0,4-5-2,3-7-1,3-5-2,-2-4 0,-6 0-1,-6 0 0,-6 0-1,-4-4 0,1-5 0,-1-7 1,1-5-1,-1-3 2,1 4 1,-1 3 3,1 3 2,-1 1 0,1 1 0,-1-1-1,1 1 0,1 1-1,3 3 1,3 3-1,4 4 1,1-4-1,0-9-1,0-10 1,0-8-1,6-4-1,13 3-2,12 3-1,13 4-2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3"/>
    </inkml:context>
    <inkml:brush xml:id="br0">
      <inkml:brushProperty name="width" value="0.06004" units="cm"/>
      <inkml:brushProperty name="height" value="0.06004" units="cm"/>
      <inkml:brushProperty name="color" value="#F2395B"/>
    </inkml:brush>
  </inkml:definitions>
  <inkml:trace contextRef="#ctx0" brushRef="#br0">14000 37075 366,'-16'-7'5,"2"-1"12,1 0 11,1 0 12,2 1 4,6 0 2,4 2-1,6 1 1,3-1-2,3-1-4,4 0-3,2-1-3,3-1-3,5 0-4,3 1-3,5-1-4,0 1-3,-2 2-2,-1 2-2,-3 2-3,-2 1-1,-3 2 0,-3 0 0,-3 2-1,-2 1-1,-2 3-2,-3 4-2,-1 2-3,-1 2-1,-2 1-1,-1 1-3,0 2 0,-3 0-2,-4 1 1,-4 1 0,-4 1 0,-3 0-1,-1 1-2,-3-1-1,-2 1-2,-1-1-1,-3 1 1,-1-1 1,-3 1 0,0-2 1,-1-3 2,1-3 1,0-3 2,1-2 0,2 0 0,4-2 1,3 0-1,7-3 3,10-3 5,12-2 4,10-4 5,6-1 2,3-2-2,1 0-2,2-1-2,0 0 0,-3 2 1,-3 2 1,-3 2 2,-3 2-1,-1 4-2,-3 2-2,-1 4-1,-3 2-2,-4 5-2,-5 3 0,-2 5-2,-4 0 0,-1-1 1,0-3 1,-1-1 0,-3-1 1,-4 1 0,-4 1 0,-3 1 0,-4 0-1,-1-1-2,-3-1-2,-1-1-1,-3-1-1,1-1 1,-2 0 0,-1-2 1,1-2-4,1-1-8,3-2-9,1-2-7,5-4-14,7-6-19,7-6-20,6-6-18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3"/>
    </inkml:context>
    <inkml:brush xml:id="br0">
      <inkml:brushProperty name="width" value="0.05647" units="cm"/>
      <inkml:brushProperty name="height" value="0.05647" units="cm"/>
      <inkml:brushProperty name="color" value="#F2395B"/>
    </inkml:brush>
  </inkml:definitions>
  <inkml:trace contextRef="#ctx0" brushRef="#br0">16246 36922 389,'-6'-19'43,"4"7"6,4 8 6,4 8 6,1 5 0,-1 1-6,-1 3-7,0 2-5,-2 2-6,0 3-3,-2 3-4,0 3-3,-1 2-4,0 3-6,0 1-4,0 2-5,-2 3-3,-2 3-3,-4 2-3,-2 4-3,-2-1-2,1-2-3,-1-4-3,0-2-4,1-3-1,3-3-1,1-3 0,2-3 0,5-4 4,10-3 11,8-5 9,9-3 10,4-3 4,-2-2-2,0-2-4,-1-2-1,-1-1-3,-3 0 1,-1 0-1,-3 0-1,1 0-10,1 2-20,3 0-21,1 2-21,0-1-7,-3-1 4,-3 0 7,-2-1 4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4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18111 37813 468,'-13'-1'48,"8"-1"0,7 0 0,6-1-1,5-1-1,5 0-4,4 0-5,3 0-3,3 0-3,3 0-3,1 0-2,2 1-3,1-2-3,-3 2-2,-2-1-3,-1 0-2,-4 0-5,-2 2-9,-2 0-6,-4 2-9,-3 1-13,-1 2-20,-2 2-20,-2 2-20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4"/>
    </inkml:context>
    <inkml:brush xml:id="br0">
      <inkml:brushProperty name="width" value="0.05177" units="cm"/>
      <inkml:brushProperty name="height" value="0.05177" units="cm"/>
      <inkml:brushProperty name="color" value="#F2395B"/>
    </inkml:brush>
  </inkml:definitions>
  <inkml:trace contextRef="#ctx0" brushRef="#br0">18810 37098 424,'-15'-9'7,"2"0"13,2-2 13,3 1 13,1 2 8,2 10 1,2 8 3,2 9 1,1 6-3,0 5-8,0 3-7,0 4-8,-1 5-7,-2 4-7,-2 6-5,-2 4-8,0 3-7,2 1-10,3 1-10,1 2-11,0-2-8,-1-1-9,0-2-9,-1-2-8,-1-7-3,2-10 6,0-12 4,2-9 5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5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20621 36828 410,'-5'-14'8,"6"1"17,6 2 16,5 2 16,4 2 3,0 1-11,-1 0-11,1 2-10,2 0-7,3 2 1,5 0-1,3 2 0,0 0-1,-3 2-3,-5 0-4,-3 2-2,-4 1-4,-3 3-2,-3 4-4,-2 2-3,-5 3-2,-4 3-2,-5 3-1,-5 3-2,-5 2-1,-4 3-1,-3 1-1,-4 2-1,-3 0-1,1-1-2,0-3-1,-1-2-1,1-2 1,0-3 4,-1-3 5,1-3 4,1-2 4,1 0 4,3-2 4,1-1 3,8-2 7,11-2 10,12-4 9,11-2 9,9-4 0,5 0-10,5-3-8,5-2-10,1-1-7,-2 0-3,-2 1-3,-2-1-4,-2 1-5,-1 2-8,-3 2-7,-2 2-8,-2 1-8,-3 0-7,-3 0-7,-2 0-7,-3 0-3,-1 0 3,-1 0 1,-1 0 2,-1-1 5,-2-2 7,-2-2 7,-2-2 7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5"/>
    </inkml:context>
    <inkml:brush xml:id="br0">
      <inkml:brushProperty name="width" value="0.05717" units="cm"/>
      <inkml:brushProperty name="height" value="0.05717" units="cm"/>
      <inkml:brushProperty name="color" value="#F2395B"/>
    </inkml:brush>
  </inkml:definitions>
  <inkml:trace contextRef="#ctx0" brushRef="#br0">22883 36787 384,'0'-15'4,"0"2"8,0 2 8,0 3 8,0 3 10,0 8 12,0 6 12,0 7 12,0 5 1,0 5-13,0 3-10,0 5-12,0 1-9,0 0-6,0 0-6,0 1-7,0 0-4,0 2-5,0 2-2,0 2-5,-1-1-3,0-2-2,-2-3-2,0-3-3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5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22950 37510 556,'0'-15'6,"2"4"12,0 3 11,2 3 12,0 0 2,2 2-5,0-1-6,1 0-5,3-1-2,4 0 5,3-1 4,5-2 4,1 1-2,-1 1-11,-1 0-9,-1 2-11,-1 0-18,-3 2-30,-1 0-29,-2 2-30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5"/>
    </inkml:context>
    <inkml:brush xml:id="br0">
      <inkml:brushProperty name="width" value="0.06668" units="cm"/>
      <inkml:brushProperty name="height" value="0.06668" units="cm"/>
      <inkml:brushProperty name="color" value="#F2395B"/>
    </inkml:brush>
  </inkml:definitions>
  <inkml:trace contextRef="#ctx0" brushRef="#br0">23794 35915 329,'-1'-22'4,"0"3"8,-2 3 8,0 3 8,-1 3 8,2 6 6,0 4 7,2 6 6,0 4 1,0 3-6,0 5-7,0 4-6,0 2-5,0 4-1,0 3-1,0 3-3,-1 2-2,0 2-2,-2 2-4,0 3-2,-1 1-4,-2 6-3,0 2-3,-1 5-2,-1 5-6,0 7-4,0 7-6,1 7-4,0-1-8,2-7-9,2-9-9,2-7-9,1-3-5,0 1-1,0 3 0,0 2-1,0-7 1,2-13 3,0-13 2,2-14 3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6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24500 37413 476,'9'-15'9,"3"2"17,4 2 18,2 3 17,1 1 5,1 2-9,0 2-8,-1 2-10,0 1-6,-3 0-5,-1 0-6,-2 0-5,-2 1-3,-2 4 0,-3 2-1,-1 4-1,-3 3-1,-6 5-5,-4 5-3,-5 5-5,-3 2-3,-2 0-5,0 1-5,-1-1-4,1-2-2,3-3 0,3-5 2,2-3 0,5-4 6,6-2 11,6-4 11,6-3 11,3-2 3,1-4-3,2-2-5,0-3-4,0-2-8,1 0-11,-1 0-11,1 0-11,-1 0-13,-1 1-14,-1-1-15,0 0-14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7"/>
    </inkml:context>
    <inkml:brush xml:id="br0">
      <inkml:brushProperty name="width" value="0.05375" units="cm"/>
      <inkml:brushProperty name="height" value="0.05375" units="cm"/>
      <inkml:brushProperty name="color" value="#F2395B"/>
    </inkml:brush>
  </inkml:definitions>
  <inkml:trace contextRef="#ctx0" brushRef="#br0">28064 37294 409,'-14'-1'6,"2"0"14,4-2 13,3 0 13,6-1 5,10 0-1,9 0-3,11 0-1,5 0-3,2-2-3,2 0-4,3-1-4,1-1-4,3 2-4,4 1-4,3 0-4,-1 1-3,-3 1 0,-2-1-1,-4 0-1,-2 0-8,-3 2-13,-3 0-15,-4 2-13,-3 1-10,-5 2-5,-5 2-5,-4 2-5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7:0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70350 6350 999,'-110'-47'-6,"32"6"-12,31 7-12,32 6-12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7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30316 36283 451,'-12'-6'12,"8"4"23,8 4 23,8 4 24,5 3 4,3 1-17,3 3-17,3 2-15,2 0-10,0-1-4,2-1-3,1 0-4,-1-2-3,-3 1-4,-3 0-2,-3 0-4,-2-1-9,-3-1-13,-1-1-13,-2 0-14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7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28027 37931 455,'-36'-1'5,"9"0"12,7-2 10,9 0 11,5 0 5,4 0-2,4 2-1,4 0-2,4 1-2,7 0-2,6 0-3,5 0-2,6 0-2,5 0-2,4 0-2,6 0-1,2 0-3,2-2-2,0 0-4,1-1-2,0-1-4,-2 2-6,-2 0-4,-2 2-4,-2 0-8,-4 0-9,-2 0-9,-3 0-9,-5 0-4,-6 2 0,-5 0 2,-6 2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8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28161 38409 506,'-15'-2'0,"1"0"0,1-3 0,0-2 0,2-1 5,3 2 12,1 1 10,2 1 11,5 1 10,8 3 6,8 4 8,7 2 7,6 3-4,3 2-16,2 2-15,4 1-15,0 2-13,-1 1-10,-3 2-10,-1 0-11,-4 0-8,-4 1-5,-3-1-5,-4 1-5,-4-2-4,-1-3-3,-2-3-3,-2-2-2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8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33775 36695 426,'-7'-21'-2,"2"3"-4,2 5-5,2 3-4,1 4 12,0 4 30,0 4 30,0 4 29,0 4 8,0 3-14,0 5-15,0 3-14,-1 5-10,-2 5-6,-2 5-6,-1 5-6,-2 2-7,0 3-9,0 2-9,0 2-9,1 0-4,-1-2-2,0-2 0,0-2-1,1-3-6,0-6-9,2-4-9,1-5-11,0-8-5,2-10-3,0-12-1,2-10-3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8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34000 36682 546,'9'-10'0,"3"-6"0,4-4 0,2-4 0,1-3 1,1 1 2,-1 1 3,1 1 3,0 2 5,1 5 9,1 3 10,1 4 9,-1 3 4,-3 0 0,-3 2-1,-3 1-1,-2 3-4,-2 7-6,-2 7-7,-2 8-6,-5 4-8,-8 6-7,-8 5-7,-7 5-7,-3-1-7,5-6-7,3-5-6,5-7-7,2-3-2,2-3 0,2-1 1,2-2 1,5-3 2,6-3 1,7-2 3,7-4 0,4-1 9,-1-2 14,1 0 14,-1-2 14,-1 1 8,-5 0 2,-3 2 1,-4 1 1,-5 2-1,-2 5-4,-6 5-6,-2 6-3,-6 3-4,-6 5-2,-5 3-2,-6 4-2,-3 2-4,1-1-8,1-2-7,1 0-9,3-2-8,3-5-10,5-4-11,3-3-10,3-5-1,2-6 5,2-6 7,3-6 5,1-3 8,2-2 6,2 0 9,2-1 7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9"/>
    </inkml:context>
    <inkml:brush xml:id="br0">
      <inkml:brushProperty name="width" value="0.05868" units="cm"/>
      <inkml:brushProperty name="height" value="0.05868" units="cm"/>
      <inkml:brushProperty name="color" value="#F2395B"/>
    </inkml:brush>
  </inkml:definitions>
  <inkml:trace contextRef="#ctx0" brushRef="#br0">35844 36672 374,'7'-7'4,"-2"-1"5,-3 0 7,0 0 6,-4 4 9,0 8 10,-3 8 10,-2 7 11,-1 5 2,2 1-9,1 1-8,1 1-9,-1 1-5,2 1-5,-1 0-4,0 2-4,0 1-2,2-1-2,0 0-1,2 1 0,-1-1-4,0 0-6,-2 1-5,0-1-6,-1-1-8,0-2-8,0-1-9,1-3-8,-2-1-2,-1-3 4,0-1 5,-1-2 4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49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35531 36634 393,'8'-16'0,"0"1"0,0-1 0,0 0 0,0 1 5,3-1 8,2 0 10,2 1 8,2 0 3,5 4-3,3 3-3,5 3-4,1 2 0,0 3 4,1 4 4,-1 2 4,-1 3 1,-1 4-2,-3 2-2,-1 3-3,-3 2-2,-1 1-3,-3 1-3,-1 1-4,-2 1-2,-3 1-2,-1 1-3,-2 1-2,-2-1-2,0-1-1,-2-3-2,0-1-2,-4-1-1,-6 3-4,-6 1-2,-6 3-3,-5 1-1,-5 2 1,-4 3 2,-6 1 1,-5 2-9,-5 2-20,-4 2-18,-5 3-20,1-4-4,10-6 9,8-7 11,9-7 9,6-4 6,1-1 3,3-1 3,1 0 2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53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44100 38794 456,'4'-16'6,"8"1"15,7-1 13,9 0 13,1 3 3,-3 3-9,-5 4-9,-3 4-9,-3 3-5,-1 2-4,-1 2-2,0 2-2,-2 1-2,1 3-1,0 2 0,0 2 0,-1 1-1,-1 1-2,0 1 0,-2 1-2,-1 1-2,-2-1 1,-3 1-2,0-1-1,-4 1-1,0 0-2,-3-1-2,-2 1-2,-2-1-1,-2-1-2,-2-1 0,-1-1-2,-2-1 0,-2-1-2,0-1-1,-1 0-1,0-3 0,1-2 1,1-4 0,1-2 0,0-4 1,2-2 1,1-4 0,1-2 2,1-3-1,2 0 3,2-1 0,3-1 2,0 0 0,2-1-1,0 0 1,2 1-1,0-1 3,2 2 8,0 1 7,2 1 8,0 3 11,1 8 15,2 6 15,0 8 15,0 2 0,-2 1-12,-3 0-15,0-1-12,-2 5-9,0 7-4,0 8-2,0 9-4,-1-1-2,0-6-2,-2-8-1,0-5-1,-2-1-9,0 6-13,-1 8-15,-2 7-14,1 1-7,2-4 0,3-4 0,1-4-1,1-4 0,2-7 0,0-5-1,2-6-1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54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45780 38550 415,'0'-22'2,"0"4"2,0 5 2,0 3 4,0 4 7,1 6 12,2 4 13,0 6 12,1 3 2,0 3-5,0 3-8,0 3-5,-1 3-5,0 3-2,-2 3-1,0 3-1,-1 2-4,0 2-3,0 2-5,0 2-4,0 3-3,0 2-2,0 4-3,0 2-1,0 3-2,0 3 0,0 4-1,0 2-1,0 1-3,0-1-7,0-1-7,0-1-7,0-2-4,0-4 1,0-4 1,0-4 0,-1-4 0,0-2 3,-2-4 2,0-2 2,-1-5-3,0-5-7,0-7-6,0-5-7,0-5-1,-2-2 5,0-4 5,-1-2 5,-1-4 4,2 0 5,1-3 5,1-2 4,0-1 1,0-2-2,0 0-2,0-1-2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54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45467 38298 570,'-8'-29'5,"2"4"8,1 3 10,0 5 8,2 4 8,0 6 4,2 6 5,0 6 5,-1 5-3,-4 5-9,-4 5-9,-3 5-10,-3 3-7,-2-1-5,0 0-5,-1 1-6,0-2-5,1 0-5,1-1-5,1 0-6,1-3-6,2-2-4,2-1-5,3-2-5,1-3-4,2-1-4,2-2-2,2-2-3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3"/>
    </inkml:context>
    <inkml:brush xml:id="br0">
      <inkml:brushProperty name="width" value="0.04389" units="cm"/>
      <inkml:brushProperty name="height" value="0.04389" units="cm"/>
      <inkml:brushProperty name="color" value="#00BFF3"/>
    </inkml:brush>
  </inkml:definitions>
  <inkml:trace contextRef="#ctx0" brushRef="#br0">34550 1900 501,'-47'50'101,"6"0"-23,7 0-23,6 0-22,4 3-12,4 6-1,3 7 1,3 6-1,-1 4-1,-2 4-1,-3 3-1,-3 3-1,1 1-2,6 1 0,7-1 0,6 1-1,3-6-2,0-8-4,0-10-2,0-9-3,6-9-5,13-5-4,12-7-4,13-5-4,10-17-2,10-24 0,10-26 1,9-24 1,4-17 0,1-5 1,-1-7 1,1-5 0,-7-1 0,-12 6 2,-13 7 1,-12 6 1,-10 4 2,-6 4 2,-6 3 1,-6 3 2,-6 4 1,-2 7 1,-3 6 0,-3 7 0,-7 2 1,-9 1 1,-10-1 2,-8 1 1,-8 1 2,-2 3-2,-3 3 1,-3 4-1,-2 4-1,0 6-3,0 7-3,0 6-3,-2 3-2,-3 0-3,-3 0-3,-2 0-2,-1 4-4,3 10-5,3 10-4,4 9-5,5 2-3,10-2 1,10-3-1,9-3 1,7-4 2,7-3 5,6-3 6,7-2 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4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56350 150 500,'-24'-43'10,"4"17"20,3 15 20,3 16 21,-1 21 3,-2 29-13,-3 28-12,-3 28-13,-10 28-8,-16 28-3,-15 28-5,-15 29-3,-15 11-5,-12-2-3,-13-3-3,-12-3-5,-2-2-5,9 0-8,10 0-8,10 0-9,7-8-5,6-16-4,7-15-4,6-15-4,12-26 1,19-34 9,19-35 8,19-33 8,5-17 0,-5 4-8,-7 3-7,-5 3-8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14"/>
    </inkml:context>
    <inkml:brush xml:id="br0">
      <inkml:brushProperty name="width" value="0.0311" units="cm"/>
      <inkml:brushProperty name="height" value="0.0311" units="cm"/>
    </inkml:brush>
  </inkml:definitions>
  <inkml:trace contextRef="#ctx0" brushRef="#br0">66600 11750 707,'14'-43'12,"-22"17"26,-22 15 24,-21 16 26,-6 10-15,14 7-54,11 6-52,14 7-55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19:54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46000 38547 586,'2'-21'9,"6"7"18,4 5 18,5 6 18,2 4 4,-1 4-10,-1 2-9,0 3-10,-2 4-10,1 2-8,0 3-10,-1 3-8,1 1-12,-2 1-12,-1-1-13,-1 1-12,-2-3-2,-2-3 10,-4-5 10,-2-3 9,-2-2 0,2 0-10,0 0-10,2 0-10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2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50012 38560 556,'-13'-15'8,"8"2"18,7 2 17,6 3 17,5 0 3,3 0-11,3 0-11,4 0-11,1 1-6,2 1-2,3 0-2,1 2-2,-1 0-3,-3 2-4,-5 0-4,-3 2-5,-5 2-8,-8 6-15,-7 4-14,-6 5-14,-4 2-2,-2-3 11,0-1 11,-1-2 10,0-2 8,1 1 5,1 0 6,0 0 5,1 0 4,-3 3 2,-2 2 3,-1 2 2,-1 1 1,2 1 0,3 1-2,1 1-1,2 0-1,0-1-2,2-1-1,1-1-3,3-2-4,8-1-10,6-2-10,7-2-9,5-5-5,3-5 1,3-6 0,3-5 1,1-4 1,-1 0 4,-1 0 3,-1 1 4,-2 0 3,-3 2 7,-3 2 6,-3 2 5,-6 3 7,-9 4 10,-8 4 10,-9 4 8,-6 2 1,-3 3-7,-3 2-9,-3 2-8,-2 1-6,-1 1-5,0 1-5,-2 1-4,0-1-3,0-1 2,-1-3 1,1-1 2,1-2 0,1-1-1,3-1 0,2 0-1,9-5 5,18-6 10,18-8 10,17-6 11,9-3 2,0 3-6,0 1-6,0 2-6,0 2-5,1 0-3,-1 2-4,0 1-3,-2 0-4,-2 2-1,-3 0-2,-3 2-1,-4 0-6,-3 0-6,-5 0-7,-3 0-6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3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50960 39218 481,'-9'-17'1,"-2"0"3,-2-1 2,-1-1 2,-1 1 5,4 3 6,3 3 6,3 2 6,1 7 4,2 8 5,0 9 2,2 10 5,0 4-1,2 4-4,0 3-5,2 3-4,-1 2-5,-1 4-5,0 2-5,-2 4-4,-1 3-7,-2 7-9,-2 6-7,-1 6-8,-1-1-7,2-4-8,2-4-8,2-6-8,1-5-2,0-6 1,0-6 1,0-6 1,0-5 2,0-7 3,0-5 3,0-6 2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3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52133 38272 618,'1'-29'6,"2"5"10,2 5 11,2 5 10,1 4 6,2 4-2,0 4 0,1 4 0,-1 5-5,-4 7-8,-4 7-7,-4 8-8,-4 2-4,-4 2-1,-4 1-1,-3 1-1,-1-2-4,2-4-9,4-3-7,3-5-8,3-3-6,4-2-7,4-4-6,4-3-6,2-2 2,0-2 10,0-2 12,-1-2 9,0 1 8,-2 4 1,-2 3 2,-2 5 3,-3 3 2,-6 3 2,-4 3 3,-5 3 3,-3 1 0,1-3 0,-1-2-1,1-1-1,4-4 0,10-5-1,10-4 0,10-6-2,3-2 0,-1-2 2,-3 0 2,-1-2 1,-2 2 1,-2 4-2,-2 4 0,-2 4-1,-3 3 1,-3 1 2,-2 3 4,-3 2 3,-2 0 1,0-1-4,0-1-1,0-1-3,2-5-9,2-8-15,4-10-14,3-8-16,2-7-7,5-5 0,4-4 1,4-6 0,-1 1 4,-3 5 9,-4 7 8,-4 5 8,-2 4 5,1-1 3,1 0 2,2 1 2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52889 37760 595,'16'-25'0,"1"-3"0,1-3 0,2-2 0,-2 0 6,0 7 12,0 5 11,-2 7 12,-2 5 7,-3 6-1,-3 6 0,-2 6 1,-4 5-5,-4 5-11,-4 5-8,-4 5-11,-1 1-7,-1-1-4,0-3-3,1-1-5,0-3-4,2-3-3,2-3-4,2-3-2,6-5-5,10-6-4,9-7-4,11-8-4,2-1 1,-4 1 7,-3 2 8,-5 2 6,-6 4 8,-10 6 6,-10 6 7,-10 6 7,-6 4 3,-3 3-1,-3 3 0,-2 3-1,-2 0-1,3-1-3,1-3-2,3-1-3,3-3-3,5-3 0,5-3-2,4-2-2,5-3 0,2-1-2,4 0 0,2-2-1,5-1-1,5-4-1,7-2-2,5-3-2,3-2 0,-1 2-1,-1 0 1,-1 2-1,-3 1 0,-3 0 1,-5 2 0,-3 0 0,-5 3 0,-5 4 0,-4 4 0,-5 4-1,-6 2 2,-6 3 4,-5 1 6,-6 3 4,-4 0 2,1-1 0,0-1-1,-1-1 0,2-2 0,3-1-2,4-2 0,2-2-1,2-3-1,2-1 2,3-2-1,1-2 1,5-2 4,6-2 6,7-2 6,8-2 6,4-2 2,5-2-3,3-2-3,5-1-3,0-1-3,0 2-3,-1 2-4,-1 2-3,-2 1-1,-1 0 0,-3 0 0,-1 1 0,-6-2-12,-9-2-27,-8-2-25,-9-2-26,-3 0-4,2 1 19,4 0 18,3 2 19,1 3 25,0 8 30,0 6 32,0 8 30,-2 3 8,-2 1-18,-3 1-16,-3 1-18,-2 0-15,1-1-15,-1-1-15,0-1-15,1-1-6,-1-1 1,0-1 1,1-1 2,2-2-5,6-4-13,6-5-13,6-2-12,4-4 3,2-1 20,1 0 19,3-1 20,1-1 13,1 2 5,1 0 5,2 2 6,-2 0 3,-1 0 1,-3 0 1,-1 0 0,-2 0 0,-1 2-5,0 0-4,-2 2-4,0-2-9,2-2-12,0-4-13,1-2-12,0-2-9,-2-2-5,-2 0-5,-2-1-3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5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53573 37960 465,'10'-10'4,"5"-4"8,5-4 9,6-3 9,-1 0 2,-3 7 0,-5 5-2,-3 6-1,-3 4-2,-3 4-3,-1 2-3,-2 3-3,-4 5-6,-4 4-7,-5 4-9,-5 7-7,-4 1-5,-2 0-4,-1 1-4,-3-1-2,0-1-2,-1-3 1,1-4 0,-1-1 1,2-4 1,1-3 3,3-3 2,1-2 2,3-3 5,2-1 5,4-1 7,3 0 5,5-3 6,10-2 8,8-4 7,9-2 8,4-2 0,2-2-7,1 0-7,1-1-6,-2 0-3,-3 2-1,-5 2-1,-3 3 0,-6 2-9,-3 4-18,-6 3-19,-4 5-18,-6 1-3,-2 0 13,-5-2 14,-4 0 12,0-3 8,1-1 3,2-2 3,2-2 2,1-1 4,-2 0 5,0 0 5,-1 0 5,0 0 8,2 2 11,3 1 12,1 0 10,1 2 3,2 3-9,0 4-7,2 2-8,0 3-5,0 1-4,0 3-3,0 1-4,-1 3-1,0 3 0,-2 3 0,0 3-1,0 2 0,0 0-2,2 2-2,0 1-1,1-2-3,0-2-1,0-3-1,0-3-1,0-3-2,0-1-1,0-3-3,0-1-1,0-3-2,-2-1-3,0-2-4,-1-3-2,-4-1-1,-4 0-1,-5-2 0,-5 0 0,-6-1-2,-5 1-4,-6 1-5,-6 2-4,-2-2-1,3-1 2,4-2 2,2-2 1,5-1-4,7 0-10,7 0-9,7 0-9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5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55747 39031 551,'-2'-8'2,"13"2"7,13 1 4,13 1 6,4 0 7,-4 2 10,-4 0 10,-3 2 9,-1 0 1,5 0-6,2 0-6,6 0-7,-1 0-8,-4 2-10,-4 0-12,-3 2-9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5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55874 38080 454,'-7'-15'4,"2"2"9,2 3 9,2 1 8,1 3 7,0 4 8,0 4 6,0 4 7,-1 4-1,-2 7-8,-2 6-8,-2 5-9,-4 6-5,-7 4-5,-7 6-4,-7 4-4,-4 4-3,-2 0-4,-2 1-2,-2 2-3,-1-2-4,3-1-8,2-2-7,2-2-7,3-3-6,7-6-7,5-4-5,7-5-7,5-6 1,6-7 5,6-7 8,6-6 5,2-6 1,1 0-5,0-3-5,0-2-6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6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56144 39943 481,'8'-8'4,"0"2"5,0 1 8,0 1 5,-2 1 7,-3 3 3,-2 4 6,-4 2 3,-2 4 2,-3 6-5,-4 4-4,-2 5-5,-1 2-2,3 1-4,1-1-3,2 1-4,2-3-4,0-2-6,2-3-7,1-2-5,3-5-6,7-5-6,7-5-6,8-4-6,3-5-4,3-3-2,1-5-3,3-4-2,-2 0 3,-4 5 8,-3 3 8,-4 4 8,-4 3 7,-1 0 8,-2 2 6,-2 0 8,-3 4 7,-3 4 11,-2 5 9,-4 6 11,-1 2 2,-2 1-7,0 0-5,-1 3-6,-1-2-7,2-3-7,1-3-9,0-3-7,3-3-7,4-2-3,4-4-3,4-2-5,4-6-9,5-8-14,5-8-15,5-7-14,0-2-6,-7 3 2,-5 5 2,-6 3 3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6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58366 37686 480,'22'-28'91,"-1"7"-13,-3 7-11,-1 7-13,-1 4-8,-1 2-4,1 2-3,0 2-5,-2 3-6,-3 4-7,-3 3-7,-2 5-9,-3 2-6,-2 3-6,-2 1-7,-2 3-6,-5 2-5,-6 2-2,-7 4-2,-7 3-3,-3-1-4,-2-2-8,-1-3-7,-1-3-7,1-4 0,2-1 8,1-4 7,3-3 8,1-3 9,1-3 10,1-3 10,1-2 10,2-3 8,3-1 4,3 0 5,3-1 3,3-1 5,6 0 4,4 0 4,6 0 4,4-1 1,5-1-3,5 0-2,5-1-4,4-3-4,3-2-7,3-3-7,3-3-7,-1-2-4,0 2-3,-3 1-1,-2 1-2,-3 1-5,-5 0-7,-5 2-7,-4 1-7,-5-1-7,-1 0-6,-2-1-7,-2-1-6,-2 0 1,-2 0 6,-2 2 8,-2 1 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15"/>
    </inkml:context>
    <inkml:brush xml:id="br0">
      <inkml:brushProperty name="width" value="0.04823" units="cm"/>
      <inkml:brushProperty name="height" value="0.04823" units="cm"/>
    </inkml:brush>
  </inkml:definitions>
  <inkml:trace contextRef="#ctx0" brushRef="#br0">13200 14400 456,'-22'-91'6,"6"19"12,7 19 13,6 19 11,3 18 9,0 19 2,0 19 4,0 19 3,-2 13-4,-3 10-11,-3 10-10,-2 9-10,-3 7-7,1 7-3,-1 6-3,1 7-4,-3 5-2,-2 7-2,-3 6-3,-3 7-1,-2 5-1,0 7 1,0 6-1,0 7 2,1 0-4,4-2-4,3-3-6,3-3-5,3-7-6,3-9-5,3-10-5,4-8-6,1-14-3,0-15 0,0-15-1,0-16 0,3-15 0,6-11 0,7-14 0,6-11-1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6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59007 38366 428,'-29'-7'19,"5"2"4,5 2 3,5 2 5,3 3 0,2 4-2,2 4-3,2 3-2,1 5 1,0 3 5,0 5 6,1 3 4,-1 4 0,2 1-6,0 2-5,2 2-5,0 3-3,0 2-1,0 4-2,0 2 0,-1 2-3,-1 0-6,0 0-5,-1 0-7,-1-3-10,2-6-17,0-6-16,2-5-16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7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58494 38767 438,'0'-15'3,"0"0"7,0 2 5,0 1 7,-1 3 5,-4 6 4,-2 6 4,-3 6 4,-4 5-2,-4 5-5,-3 5-7,-5 5-6,-2 2-5,-2-1-3,-3-2-4,-1 1-4,0-3-1,3 0-1,3-1 1,4-1 0,2-2-2,4-4-2,5-5-2,3-3-2,4-4-3,6-4-4,4-4-3,6-4-3,5-5-1,9-7 2,7-7 0,8-7 3,5-5-4,1-4-7,0-4-9,2-4-7,-2-2 0,0 2 7,-3 0 6,-2 2 8,-3 2 5,-3 6 4,-5 4 4,-4 5 4,-3 5 7,-4 3 9,-5 4 10,-3 5 8,-3 4 12,-1 6 10,0 6 12,-1 6 11,-2 3-1,1 1-15,0 1-13,0 2-15,1-1-10,0 1-7,1 0-6,2-1-6,0 0-3,1-1 1,2 0 1,0-2 1,-1 0-3,-3 2-7,-2 0-8,-4 1-7,-3 1-3,-6 1 0,-4 1 1,-5 1 1,-3 1 2,-3 0 2,-1-1 3,-3 1 2,1-2 3,3-3 0,3-3 1,3-2 1,4-4 1,8-3 0,7-2 0,6-4 0,5-1 2,3-2 3,3 0 2,4-1 4,-1 0 1,-1 2-1,-3 2 1,-1 2-1,-3 1 2,-1 0 4,-2 0 5,-2 0 3,-3 1 1,-2 2-1,-4 2-2,-2 2-2,-3 1-3,-2 1-3,-2 2-5,-1 0-3,-4 1-2,-2 0-2,-3-1-2,-3 1-1,-1 0 0,1 0 0,1-1 1,1 1 1,1-1 1,2-1 3,3 0 3,1-2 3,6-1 2,10-2 0,10-2 2,10-2 0,4-3-1,2-2-2,1-4-2,1-2-3,-1-1-2,-1 1 0,-3 0-1,-1 2 0,-3 1 2,-3 2 5,-3 2 5,-3 3 4,-4 1 7,-4 5 7,-6 4 8,-4 4 7,-5 4 0,-3 5-4,-5 5-7,-4 5-5,-2 4-5,-3 6-4,-1 4-4,-2 6-4,-4 3-5,-5 3-8,-5 3-5,-4 3-8,-4 0-2,0-2 1,-1-4 1,-1-3 2,1-3-4,4-2-8,4-4-8,4-2-7,5-7-7,7-8-5,7-9-5,7-8-6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7"/>
    </inkml:context>
    <inkml:brush xml:id="br0">
      <inkml:brushProperty name="width" value="0.03003" units="cm"/>
      <inkml:brushProperty name="height" value="0.03003" units="cm"/>
      <inkml:brushProperty name="color" value="#F2395B"/>
    </inkml:brush>
  </inkml:definitions>
  <inkml:trace contextRef="#ctx0" brushRef="#br0">59550 40400 732,'22'17'35,"-1"1"-1,-3 3 1,-1 1 0,-1 4-1,0 3-4,-1 4-3,1 4-3,-1 0-11,-3-3-17,-1-5-17,-2-4-19,-2-2-9,0-3-2,-2-1-2,0-2-3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09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64200 39338 490,'-22'0'4,"4"2"7,5 0 8,3 1 7,4-1 4,6-4-2,4-3-2,6-5-1,3-3-3,5-2-2,3-1-3,5-3-2,0-1-3,-1 1 0,-3-1-2,-1 1-2,-2 0 0,-3 2-1,-1 3-1,-2 1 0,-2 2-2,-1 0 0,0 2-1,-2 1-1,0 2 1,0 6 1,-1 4 1,1 6 2,0 4 1,2 7 1,0 5 1,2 7 1,-2 2 2,-1 0 2,-2 0 2,-2 1 2,-1-1 0,0 0-4,-1 0-3,2 1-3,-2-1-3,-1 0-3,0 0-4,-2 1-2,0-2-2,0 0-2,0-1-1,0-1-2,0-3-2,0-3-1,0-5-2,0-3 0,1-8-10,0-12-17,2-12-16,0-11-18,2-5-1,0 5 11,1 3 13,2 5 13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0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64975 38849 428,'8'-22'0,"-2"3"0,-1 3 0,0 3 0,-2 2 7,-1 0 14,0 2 13,-1 1 14,-2 3 5,-1 8-1,0 6-2,-1 7-2,-4 5-4,-6 1-7,-5 3-6,-7 1-8,-3 2-3,-1 1 0,-1 1-2,0 1 1,-2 1-3,-1 2-4,-1 2-4,-1 3-4,-1 2-2,0 6 0,-2 4-1,0 5 1,-1 3-7,3 0-12,2-1-12,2 1-12,3-4-7,8-8-4,7-8-3,7-7-3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0"/>
    </inkml:context>
    <inkml:brush xml:id="br0">
      <inkml:brushProperty name="width" value="0.05059" units="cm"/>
      <inkml:brushProperty name="height" value="0.05059" units="cm"/>
      <inkml:brushProperty name="color" value="#F2395B"/>
    </inkml:brush>
  </inkml:definitions>
  <inkml:trace contextRef="#ctx0" brushRef="#br0">66675 40416 434,'-15'-7'4,"2"2"5,3 2 7,1 2 7,2 2 9,2 4 13,2 2 12,2 3 12,1 3 1,-2 2-12,0 1-13,-1 3-11,-2 1-8,2-1-4,-1 1-2,0-1-4,0 1-4,0 1-6,0 1-5,0 2-4,0-2-7,1-2-5,-1-1-7,0-2-5,0-2-10,2-1-11,0-1-13,2 0-11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0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67005 39961 563,'9'-9'3,"0"-2"7,1-1 8,2-3 6,-2 1 7,1 2 8,-2 4 8,0 3 7,-4 5 0,-2 8-7,-6 7-8,-2 9-8,-5 3-8,-2 1-10,-3-1-10,-3 0-9,-1-1-8,2-3-5,3-3-7,1-2-5,5-4-2,8-3 3,8-3 4,8-2 3,4-3 4,3-1 7,1 0 6,3-2 7,-2 1 4,-3 2 2,-5 2 3,-3 2 1,-4 2 1,-4 1 1,-4 3-1,-4 2 1,-5 2 0,-6 1 0,-5 3 0,-7 1 0,-2 1-2,-1-1-1,1-1-2,0-1-2,0-1-1,2-3-1,3-1 0,2-2-1,3-5-11,6-8-22,6-8-21,6-8-21,4-2-6,2 3 12,2 3 11,2 2 12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0"/>
    </inkml:context>
    <inkml:brush xml:id="br0">
      <inkml:brushProperty name="width" value="0.05652" units="cm"/>
      <inkml:brushProperty name="height" value="0.05652" units="cm"/>
      <inkml:brushProperty name="color" value="#F2395B"/>
    </inkml:brush>
  </inkml:definitions>
  <inkml:trace contextRef="#ctx0" brushRef="#br0">67947 40571 389,'6'-8'6,"-2"0"14,-4 1 13,-2-1 13,-1 3 9,2 8 2,2 6 4,2 7 3,0 4-3,-1 1-11,0 1-11,-1 1-11,-2 2-6,-1 1-2,0 2-4,-1 3-2,-2 0-3,0 0-5,-1 1-4,-2-1-5,1-1-5,-1-3-7,0-4-5,0-1-6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1"/>
    </inkml:context>
    <inkml:brush xml:id="br0">
      <inkml:brushProperty name="width" value="0.05112" units="cm"/>
      <inkml:brushProperty name="height" value="0.05112" units="cm"/>
      <inkml:brushProperty name="color" value="#F2395B"/>
    </inkml:brush>
  </inkml:definitions>
  <inkml:trace contextRef="#ctx0" brushRef="#br0">67828 40460 430,'22'-30'17,"-2"7"6,-4 4 6,-3 4 6,0 5 2,1 3 0,3 2 0,2 4-1,0 1-1,1 0-5,-1 0-3,1 0-4,1 2-2,1 4 2,3 4 1,1 3 2,-1 5-1,-5 5-2,-4 5-3,-6 5-2,-7 2-4,-10 1-6,-10-1-6,-9 0-7,-9 3-8,-7 4-11,-6 5-12,-8 6-12,2-3 0,10-10 9,10-10 9,10-9 9,4-6-2,2-1-16,1-1-14,1 0-15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3"/>
    </inkml:context>
    <inkml:brush xml:id="br0">
      <inkml:brushProperty name="width" value="0.05138" units="cm"/>
      <inkml:brushProperty name="height" value="0.05138" units="cm"/>
      <inkml:brushProperty name="color" value="#F2395B"/>
    </inkml:brush>
  </inkml:definitions>
  <inkml:trace contextRef="#ctx0" brushRef="#br0">70418 39611 428,'0'-13'9,"2"8"19,0 7 19,2 6 19,0 5 5,2 5-10,0 4-9,1 3-9,1 3-7,-2 1-4,-1 1-5,0 1-4,-2 2-4,-1 6-3,0 5-3,-1 4-3,-2 4-2,-1 2-2,0 2-3,-1 2-1,-2 0-4,-2 1-1,-2 0-3,-1 0-3,-3-2-1,0-1 2,-1-2 1,-1-2 1,0-2-3,2-2-6,2-2-7,3-2-6,0-4-3,2-7 2,0-7 1,2-7 1,1-9-4,2-11-9,2-10-9,2-11-8,1-4-1,0 1 9,0 3 9,0 1 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16"/>
    </inkml:context>
    <inkml:brush xml:id="br0">
      <inkml:brushProperty name="width" value="0.05219" units="cm"/>
      <inkml:brushProperty name="height" value="0.05219" units="cm"/>
    </inkml:brush>
  </inkml:definitions>
  <inkml:trace contextRef="#ctx0" brushRef="#br0">14250 15250 421,'45'3'4,"-9"6"7,-10 7 9,-8 6 7,-8 4 2,-2 4-3,-3 3-4,-3 3-4,-6 6-3,-5 9-1,-7 10-3,-5 10-1,-6 2-2,-3-3-3,-3-3-3,-2-2-3,-5 2-2,-2 9-3,-3 10-1,-3 10-3,1-3-1,6-11 1,7-14 0,6-11 1,4-17 0,4-18-1,3-19-1,3-18-1,10-20-1,20-18-1,18-19-2,20-18-1,10-9 1,3 4 2,3 3 3,4 3 3,-1 9 2,-3 16 6,-3 15 4,-2 17 5,-6 8 3,-6 4 0,-6 3 2,-6 3 1,-7 7 1,-6 14 4,-6 11 4,-6 14 3,-6 8-1,-2 7-4,-3 6-3,-3 7-4,-6 2-4,-5 1-2,-7-1-2,-5 1-4,2-12-6,13-21-10,12-22-12,13-22-10,10-15-3,10-5 4,10-7 4,9-5 5,1-1 5,-6 6 6,-6 7 8,-6 6 6,-6 6 7,-2 6 8,-3 7 8,-3 6 9,-6 6 1,-5 6-5,-7 7-3,-5 6-4,5-4-12,19-11-17,19-14-17,19-11-18,4-9-5,-9-3 6,-10-3 7,-8-2 6,-9 0 7,-6 7 5,-6 6 6,-6 7 7,-4 7 13,1 9 21,-1 10 22,1 10 22,-3 5 3,-2 4-16,-3 3-15,-3 3-15,-2 1-10,0 1-4,0-1-4,0 1-5,6-3-3,13-2-2,12-3-3,13-3-2,4-7-4,-3-9-6,-3-10-4,-2-8-5,-3-11-3,1-8-1,-1-10 1,1-9-1,-6-5 3,-8 0 5,-10 0 4,-9 0 6,-5 3 3,0 6 2,0 7 3,0 6 3,-7 3 2,-11 0 3,-14 0 2,-11 0 3,-7 3 1,0 6-1,0 7-1,0 6-1,1 6-2,4 6-3,3 7-1,3 6-3,10-1-10,20-5-16,18-7-17,20-5-16,11-8-4,7-5 12,6-7 12,7-5 10,5-11 8,7-11 2,6-14 3,7-11 2,-1-7 2,-6 0 2,-6 0 3,-6 0 1,-6-5 1,-2-9 1,-3-10 0,-3-8 0,-6-4 1,-5 3-1,-7 3 1,-5 4 0,-6 5 1,-3 10 0,-3 10 2,-2 9 0,-5 6 4,-2 3 7,-3 3 6,-3 4 6,-2 21 12,0 41 16,0 40 16,0 42 17,0 19 0,0 1-16,0-1-17,0 1-16,0-1-10,0 1-4,0-1-4,0 1-3,0 2-6,0 7-5,0 6-6,0 7-5,0 4-8,0 3-10,0 3-10,0 4-8,3 1-10,6 0-8,7 0-8,6 0-7,1-15 1,-3-27 12,-3-28 12,-2-28 12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4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70198 39373 449,'7'-35'0,"-1"9"0,-1 9 0,0 9 0,0 1 4,0-4 8,1-5 7,2-5 9,-2 2 5,-3 9 3,-2 8 3,-4 10 3,-2 4-1,-3 3-6,-4 1-6,-2 3-6,-3 1-3,-1 1 1,-3 1 0,-1 1 0,-1 1 0,-1-1-2,0 1-3,1-1-1,0 0-2,1-1 0,1-1 0,1-1-1,2-1-7,2-1-17,4-1-14,3 0-16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14"/>
    </inkml:context>
    <inkml:brush xml:id="br0">
      <inkml:brushProperty name="width" value="0.04776" units="cm"/>
      <inkml:brushProperty name="height" value="0.04776" units="cm"/>
      <inkml:brushProperty name="color" value="#F2395B"/>
    </inkml:brush>
  </inkml:definitions>
  <inkml:trace contextRef="#ctx0" brushRef="#br0">70750 39559 460,'8'-15'25,"0"4"4,0 3 4,-1 3 3,3 2 2,4 3 2,3 4 0,5 2 2,1 3 0,-1 4-2,-1 2 0,-1 3-2,-1 1-3,-1 1-8,-1-1-8,0 1-6,-3-1-10,-1 1-13,-2 0-13,-2-1-11,-3 0-15,-3-3-14,-2-1-15,-4-2-15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2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13353 44843 438,'0'-28'8,"-2"7"14,0 6 16,-1 8 15,-1 6 4,0 6-8,0 6-9,0 6-7,0 3-5,0 2-4,0 3-3,0 2-3,0 2-2,-2 4-1,0 4 0,-1 5-1,-1 1 0,0 3-2,0 2 0,1 2-1,-1 1-2,0 0-5,0 0-2,0 0-5,1-1-2,0-2-1,2-2-2,1-2-1,0-3 0,0-4 0,0-3 0,0-5 0,0-3-1,0-3-3,0-3-1,0-3-3,0-5-2,1-6 1,-1-8 0,0-6 0,0-5 1,2-2 2,0-1 4,2-3 1,1 0 3,2 1 2,2 1 1,2 1 2,0 0 1,1-2 0,0 0 0,0-1 1,0-1 0,1-1 2,2-1 1,0-1 1,1-1 3,1-1 0,2-1 2,0-1 2,1 0 1,1 1-1,1 1-1,1 2 0,0 0 1,-1 4 0,-1 3 2,0 3 1,-2 4 1,1 6 3,0 6 2,-1 6 2,-1 5 0,-4 3-3,-5 5-3,-2 3-2,-5 3-4,0 1-1,-3 1-2,-2 1-2,-2 0-3,-2-2-2,-2 0-1,-1-1-4,-3-1-1,-1-3-1,-3-1-1,-1-3-1,-1-1-3,1-3-4,1-1-4,1-2-3,1-2-4,0-3-3,2-1-2,1-2-3,2 0-5,3 0-10,2 1-9,4 2-10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3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16683 47137 497,'-6'-6'14,"4"6"26,4 4 26,4 6 28,2 1 3,0 1-19,-1 0-19,1 0-19,-1-1-26,0 1-29,-2 0-31,0 0-30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3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18686 45513 401,'-8'-15'3,"2"4"8,0 3 7,2 3 7,-1 0 3,0 2-3,-1-1-3,-1 0-2,-3 0-1,0 2 0,-3 0 2,-1 2-1,-3 0 1,0 2-1,-1 0 0,-1 2-1,-1 1 0,-1 1-1,-1 3-1,-1 2 0,-1 2-1,1 1 1,-1 3 1,1 2 0,0 2-1,3 3 0,1 3-2,3 3-2,1 1 0,2 0-1,2 1-1,3-1 0,1 0-1,2 1-2,2-1-1,2 0-1,1-1-2,2-1-1,0-3-3,2-1 0,2-4-2,7-5 1,6-5 0,5-4 0,5-4-5,3-1-8,3 0-10,3-1-9,2-4-5,4-4 0,2-6-1,4-3 1,-4-2 2,-8 4 8,-9 4 6,-9 5 7,-5 0-3,-1 2-15,-1-1-13,0 0-14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22998 44741 462,'-11'-4'6,"-7"8"12,-7 8 12,-7 7 12,0 2 1,7-5-9,7-4-9,7-6-9,1 1-5,-6 6-2,-4 5-1,-5 7-2,-1 1 0,1-3 0,3-3-1,2-3 0,1-3-1,2-1-2,2-2-2,3-2-3,3-3-3,6-4-7,6-4-5,6-4-6,4-2-1,3 0 6,3 1 4,3-1 6,0 1 5,-3 2 5,-3 2 5,-2 2 6,-3 3 5,-1 4 3,0 4 5,-2 3 4,-1 4 3,-1 1 0,0 3 0,-2 2 1,-1 1-1,-4 4-4,-2 3-5,-3 3-3,-3 1-4,0 1-3,-2-1-3,0 0-3,-1 0-2,-3-2-2,-2 0-2,-1-1-1,-1-3-3,2-3 0,3-5-1,1-3-2,2-7-6,2-8-12,3-10-12,1-8-13,5-8-3,10-7 3,8-6 5,9-8 3,3-1 6,0 2 4,-1 3 6,-1 4 5,-2 3 4,-1 5 2,-3 5 3,-1 5 1,-2 4 4,-3 2 4,-1 4 5,-2 3 4,-2 2 5,-1 2 7,-1 2 7,0 2 6,-3 3 5,-2 7 2,-4 6 2,-2 5 3,-3 3-5,0-3-9,-2-1-11,0-3-9,-1-1-7,-2-2-5,0-3-5,-1-1-5,-1-2-4,1-2-7,-1-3-5,0-1-6,2-3 2,2-4 8,4-4 8,3-3 9,3-4 2,5 0-1,6-1-3,4-1-1,2-1-4,1 1-5,-1-1-3,1 0-5,-1 1-2,-3-1 0,-1 0 0,-2 1-1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7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24083 44863 499,'2'-22'20,"6"6"2,4 5 0,5 5 1,3 2-1,1 2 1,1 0-1,1 2 0,0 0-3,-3 0-5,-1 0-5,-2 0-5,-3 1-4,-3 2-6,-3 2-3,-2 2-5,-4 1-4,-2 1-2,-4 2-4,-2 0-2,-4 0-1,-2 1-1,-3 0 1,-3 0 0,-1-1 3,1-1 4,1 0 4,1-2 4,-1-1 3,0 0 1,-1-2 2,-1 0 0,1-2 8,3-1 11,2 0 11,4-2 12,1 1 7,1 2 0,-1 2 0,0 2 2,1 2-2,2 2-2,2 1-3,2 3-3,1 1-2,0 1-2,0 2-2,0 0-3,0 2-3,0 5-3,0 3-4,0 4-5,0 3-3,-2-1-5,0 0-6,-1 0-4,-2-1-4,-1-5-3,0-3-2,-1-5-3,2-8-10,6-12-16,6-14-17,6-11-15,2-9-1,1-3 16,0-3 16,-1-2 15,1 0 12,2 7 6,0 6 7,1 5 6,0 5 5,-1 3 4,-1 3 2,-1 3 4,0 1 4,0 2 3,-1 0 4,1 2 3,0 1 0,-1 2-7,1 2-6,0 2-5,-1 1-6,-1 2-4,-1 0-4,-1 2-3,-1-1-9,-2 1-11,-2 0-12,-2 0-11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8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24828 46000 479,'-21'8'33,"5"0"7,5-1 5,4 1 6,4 2-1,0 4-5,2 3-6,1 5-6,0 3-5,0 3-2,0 3-3,0 2-4,-1 5-2,-1 5-3,0 4-3,-1 5-2,-1 4-2,2 2 1,0 2 2,2 1 0,0 1-8,0-1-18,0-1-18,0 0-20,0-5-7,0-6 1,0-8 2,0-6 2,0-5 2,0-3 6,0-4 3,0-1 6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8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26040 44782 499,'0'-19'9,"0"9"19,0 8 17,0 10 19,0 6 6,0 7-6,0 5-7,0 6-6,-2 4-9,-2-1-10,-4 0-11,-2 0-10,-2 1-6,-2-1-4,0 0-2,-1 0-2,0 0-2,1-1 0,1-1 0,0-1 1,2-4-10,3-4-19,1-5-20,2-4-18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8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25639 45895 421,'16'-29'36,"0"7"0,-1 5-1,1 6-2,0 3-2,-1-2-3,1 0-4,-1-1-4,1 0-3,0 1-3,-1 0-4,1 2-2,-2 0-3,-1-2-2,-2 0-3,-2-1-2,-2 2 5,-2 6 11,-3 6 12,0 6 11,-2 3 4,0 3-5,0 2-6,0 2-4,-2 1-6,-2 4-3,-4 3-4,-2 3-4,-3 3-3,-3 3-4,-3 2-2,-3 4-3,-2 0-1,-1 0 1,-1-1 0,-1-2 1,0-2-5,3-5-8,2-5-10,1-5-10,2-4-6,1-1-3,1-2-4,1-3-3,0-1-3,2-2-1,1-2-2,1-2-1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28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20600 14050 438,'1'-50'4,"4"0"7,3 0 8,3 0 8,-1 3 3,-2 6-2,-3 7-2,-3 6-2,-2 1-2,0-3-2,0-3-2,0-2-2,-4-1-2,-5 3-1,-7 3-1,-5 4-1,-4 1-2,0 0-1,0 0-2,0 0-1,-5 4-2,-9 10 0,-10 10-2,-8 9 0,-4 9-2,3 9-1,3 10-2,4 10-2,-1 8-1,-3 10 0,-3 10 2,-2 9-1,-1 9 1,3 9 1,3 10 1,4 10 1,2 2 0,4-3 1,3-3 2,3-2 0,1-5 1,1-2 1,-1-3 1,1-3 0,2-6 0,7-5 1,6-7 0,7-5 0,2-6-1,1-3 0,-1-3 0,1-2-2,2-5 0,7-2 0,6-3 0,7-3-1,5-6 0,7-5-1,6-7 0,7-5-2,8-8-1,14-5-3,11-7-3,14-5-1,8-8-3,7-5 0,6-7 0,7-5-1,5-9 1,7-9 0,6-10 2,7-8 0,-3-9 1,-8-6-1,-10-6-2,-9-6 0,-13 1-1,-16 9 2,-15 10 1,-15 10 1,-12 5 1,-6 4 2,-6 3 2,-6 3 2,-10 3 3,-12 3 5,-13 3 5,-12 4 5,-9 5 3,-2 10 0,-3 10 0,-3 9 1,-2 7 0,0 7-1,0 6 0,0 7-1,-2 5-1,-3 7 0,-3 6-3,-2 7 0,0 4-2,7 3 0,6 3-2,7 4-1,4-3-1,3-5 0,3-7-1,4-5 0,4-4-2,6 0 0,7 0-1,6 0-2,10-5-4,17-9-8,15-10-9,16-8-8,10-15-4,7-19 1,6-18 0,7-19 1,0-15 1,-2-8 2,-3-10 2,-3-9 2,-7 1 3,-9 13 3,-10 12 4,-8 13 3,-11 16 14,-8 23 24,-10 22 23,-9 22 24,-5 10 4,0 1-16,0-1-14,0 1-16,0-1-11,0 1-3,0-1-6,0 1-4,3 1-4,6 3-2,7 3-1,6 4-3,7-3-4,10-5-4,10-7-7,9-5-4,7-17-7,7-24-10,6-26-8,7-24-9,5-23 0,7-18 8,6-19 8,7-18 9,4-10 2,3 0-1,3 0-3,4 0-3,-6 1 4,-11 4 6,-14 3 9,-11 3 7,-12 9 6,-9 16 5,-10 15 4,-8 17 5,-11 11 1,-8 10-1,-10 10-2,-9 9-2,-5 6 9,0 3 19,0 3 20,0 4 20,-7 10 4,-11 19-10,-14 19-11,-11 19-9,-6 12-10,4 6-8,3 7-8,3 6-8,3 3-5,3 0-4,3 0-3,4 0-3,4 0-3,6 0-1,7 0-1,6 0-2,4-2 0,4-3-1,3-3-1,3-2-1,4-6 0,7-6 0,6-6 0,7-6-1,2-4 1,1 1 0,-1-1 2,1 1 0,1-3 2,3-2 0,3-3 2,4-3 0,1-1 2,0 4 2,0 3 2,0 3 3,-5 1 2,-9 1 4,-10-1 3,-8 1 4,-11-1 0,-8 1-2,-10-1-4,-9 1-2,-18 4-5,-24 9-6,-26 10-7,-24 10-5,-20 10-10,-11 13-11,-14 12-11,-11 13-12,7-2-7,28-16-3,28-15-3,29-15-4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9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25500 46531 480,'1'-13'29,"2"3"-1,2 4-2,2 4-1,2 4 4,3 6 9,3 4 10,4 5 9,1 4 0,2 3-9,3 3-9,2 3-9,1 1-8,2 0-3,2 1-6,3-1-4,1-1-6,2-2-9,2-1-9,3-3-7,-2-1-10,0-3-11,-3-1-10,-2-2-12,-3-4 1,-3-3 10,-5-4 12,-3-4 10,-4-2 5,-3 2-1,-3 0-1,-2 2-2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9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27389 45099 468,'-7'-23'4,"1"1"10,0 1 8,2 1 10,1 4 6,2 7 7,2 6 4,2 8 6,1 4-2,2 3-6,0 3-9,1 3-7,0 3-6,-2 3-3,-3 3-4,0 3-3,-2 3-4,0 1-3,0 2-4,0 2-3,-1 2-9,0 0-13,-2 2-13,0 1-13,-1-1-6,0-1 0,0 0 2,0-1 0,0-4 1,1-8 2,-1-6 1,0-6 1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29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27700 46062 562,'15'-27'32,"-1"8"9,-1 7 10,0 8 10,-1 5 1,1 2-8,1 2-9,2 2-7,-1 1-10,-1 3-10,-1 2-10,-1 1-11,-1 2-3,-2 0 1,-2-1 4,-2 1 1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0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28987 44863 501,'-6'-8'11,"6"2"23,4 1 23,6 0 22,5 2 4,7 0-13,7 2-15,7 0-13,4 0-11,2-2-10,2-2-9,2-1-9,-1-1-8,-4 2-8,-4 2-9,-4 2-8,-4 1-4,-5 2 3,-5 0 2,-4 2 3,-5 0-5,-1 2-9,-2 0-11,-2 1-10,-2 1 0,-2-2 11,-2-1 11,-2 0 11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1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29958 45250 442,'-22'0'9,"5"0"3,3 0 5,4 0 4,3 1 5,1 4 4,0 2 4,2 3 4,0 3 3,0 2-2,0 1 1,0 3-1,0 3-1,0 5-3,0 5-3,1 5-2,-1 5-3,2 10-7,0 6-4,2 9-6,0 4-7,0 2-6,0 3-7,0 1-7,0-1-4,0-3 1,0-5 0,0-3 0,0-2-5,0 1-11,0 1-12,0 1-11,-1-5-4,0-12 3,-2-12 4,0-11 3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1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31497 45378 511,'-1'-9'11,"14"0"21,13-1 21,15-1 22,2 0 4,-4 2-16,-7 2-14,-5 3-14,-3 0-10,4 2-3,3 0-2,3 2-3,-1 0-10,-3 0-13,-5 0-15,-3 0-15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1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32475 44577 403,'-8'-9'0,"0"0"0,0-1 0,1-1 0,-1-1 0,0 2 0,0 1 0,0 0 0,1 2 6,1 1 12,0 0 13,2 2 11,1 4 9,0 10 4,1 8 5,2 9 4,0 5-3,0 2-9,0 3-9,0 1-10,0 3-6,0 4-6,0 4-5,0 4-5,0 2-5,0-1-7,0 1-7,0 0-6,0-2-3,0-4-2,0-4-1,0-4-1,0-4-4,0-6-4,0-4-4,0-5-5,-1-7-5,-2-8-9,-2-10-7,-1-8-8,-1-4 3,2-1 12,2 0 12,2 1 12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2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32002 45901 536,'3'-31'49,"-10"17"9,-10 17 8,-9 16 10,-4 8-4,1 2-14,3 1-14,1 1-15,3-1-17,3-3-21,3-4-21,3-1-20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2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32650 45916 519,'21'-7'10,"-3"2"10,-4 2 9,-4 2 10,-3 1 5,1 2 2,0 0 0,0 2 3,1 0-4,1 3-5,3 2-6,2 2-7,0 1-5,-1-1-6,-1 1-7,0 0-5,-2-1-7,-1 1-11,-1 0-10,0 0-10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2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33696 45261 407,'0'-13'89,"0"8"-8,0 7-7,0 6-8,0 5-7,0 3-9,0 3-8,0 3-8,-1 3-7,-1 3-5,0 3-5,-1 3-5,-2 1-4,-2 0-2,-2 0-2,-2 0-3,0-1-9,3-3-17,1-3-17,2-3-16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29"/>
    </inkml:context>
    <inkml:brush xml:id="br0">
      <inkml:brushProperty name="width" value="0.04515" units="cm"/>
      <inkml:brushProperty name="height" value="0.04515" units="cm"/>
    </inkml:brush>
  </inkml:definitions>
  <inkml:trace contextRef="#ctx0" brushRef="#br0">13600 19700 487,'-22'-18'90,"6"17"-14,7 15-13,6 16-14,3 15-8,0 16-6,0 15-3,0 17-6,0 14-3,0 17-2,0 15-3,0 16-2,0 15-4,0 16-5,0 15-3,0 17-6,-4 11-5,-5 10-8,-7 10-7,-5 9-8,-1-13-3,6-34 5,7-35 4,6-33 4,4-29-6,4-22-16,3-22-16,3-21-17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2"/>
    </inkml:context>
    <inkml:brush xml:id="br0">
      <inkml:brushProperty name="width" value="0.06001" units="cm"/>
      <inkml:brushProperty name="height" value="0.06001" units="cm"/>
      <inkml:brushProperty name="color" value="#F2395B"/>
    </inkml:brush>
  </inkml:definitions>
  <inkml:trace contextRef="#ctx0" brushRef="#br0">33968 44541 366,'0'-16'2,"1"-1"5,2-2 3,0 1 5,2-1 4,0 4 3,1 3 3,2 3 3,0 2-2,1 2-8,2 2-9,0 2-8,0 1-4,-1 2-1,0 0-1,-2 2 0,-1 1 1,-2 1 2,-3 3 3,0 2 2,-2 3 7,0 5 11,0 5 11,0 5 11,-1 3 3,-1-1-7,0 0-7,-1 1-6,-1 0-3,0 4-1,0 3 1,0 3 0,1 2 0,0 2-3,2 2 0,0 2-3,1-1-1,0-2-4,0-4-2,0-2-2,0-4-4,0-3-3,0-5-5,0-4-4,-3-8-11,-7-12-21,-8-13-20,-5-13-20,-3-10-3,3-5 14,3-6 14,3-6 14,3-2 10,4 2 6,4 2 6,4 2 6,2 3 6,0 7 6,0 6 6,0 5 5,2 5 5,2 3 3,3 3 3,4 2 3,0 5 1,-1 6 0,-1 6 0,0 6-1,-4 5-1,-4 3-5,-6 5-5,-4 3-4,-3 2-5,-2-1-5,0-1-5,-1-1-4,1-3-3,1-3 1,2-5 1,2-3 0,6-3-4,8-2-12,9-3-10,10-1-12,1-3-1,-4-4 6,-3-3 8,-4-5 7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3"/>
    </inkml:context>
    <inkml:brush xml:id="br0">
      <inkml:brushProperty name="width" value="0.05906" units="cm"/>
      <inkml:brushProperty name="height" value="0.05906" units="cm"/>
      <inkml:brushProperty name="color" value="#F2395B"/>
    </inkml:brush>
  </inkml:definitions>
  <inkml:trace contextRef="#ctx0" brushRef="#br0">35250 45122 372,'14'-36'22,"-1"6"5,-2 5 5,-2 7 5,-1 3 3,-1 4-1,1 3 0,0 3 0,-1 4-1,0 7-1,-2 7-1,0 8 0,-3 4-1,-3 5-2,-2 3-2,-3 4-1,-3 3-4,0 4-5,-1 3-5,-1 2-6,-1 0-7,2-4-10,1-4-10,1-4-10,1-4-7,2-5-3,2-5-2,2-5-4,1-6-6,2-8-10,0-8-11,2-8-10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3"/>
    </inkml:context>
    <inkml:brush xml:id="br0">
      <inkml:brushProperty name="width" value="0.07346" units="cm"/>
      <inkml:brushProperty name="height" value="0.07346" units="cm"/>
      <inkml:brushProperty name="color" value="#F2395B"/>
    </inkml:brush>
  </inkml:definitions>
  <inkml:trace contextRef="#ctx0" brushRef="#br0">36000 44293 299,'15'-37'1,"-1"6"1,-1 4 3,0 5 1,0 3 2,5 0 5,3 2 4,5 1 4,1 2 1,-1 3-5,-1 2-3,-1 4-4,-2 2-4,-1 2-1,-3 2-2,-1 2-3,-2 1 1,-1 2 0,0 0 1,-2 2 2,-1-1 1,-2 1 1,-3 0 0,-1 0 1,0 1 4,0 3 7,1 4 5,2 2 7,-1 1 2,-1 1-4,0-1-3,-2 1-3,0 0-1,0 3 1,0 1 1,0 3 1,-1 1 0,0 2 1,-2 3-1,0 1 0,-1 2-1,0 1-2,0 0-1,0 2-3,0 0-1,0 0-3,0 0-2,0 1-3,0-3-1,2 0-3,0-3-2,2-2-2,0-2-1,0-3-4,-1-3-1,1-3-3,-2-6-8,-6-10-15,-4-10-15,-5-10-15,-2-5-10,0-3-6,2-1-5,1-3-5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3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36252 45405 554,'0'-13'81,"0"6"-16,0 6-14,0 6-15,0 4-10,-2 1-3,0 3-3,-2 2-4,0 0-6,-2-1-10,0-1-8,-1 0-9,1-2-9,6-3-11,4-1-9,6-2-10,3-1 1,3 0 14,3 0 12,3 0 13,0 0 7,-5 0 2,-3 0 0,-4 0 2,-3 1 6,-1 5 14,0 4 14,-2 4 12,-2 1 6,-6 1-3,-4-1-2,-5 1-3,-4-2-4,-1-3-1,-3-3-4,-1-2-2,-1-3-2,2-1-4,3 0-2,1-2-2,3-3-13,3-8-20,2-6-20,4-7-22,2-2-10,2 3 0,2 3-1,2 3 1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5"/>
    </inkml:context>
    <inkml:brush xml:id="br0">
      <inkml:brushProperty name="width" value="0.05684" units="cm"/>
      <inkml:brushProperty name="height" value="0.05684" units="cm"/>
      <inkml:brushProperty name="color" value="#F2395B"/>
    </inkml:brush>
  </inkml:definitions>
  <inkml:trace contextRef="#ctx0" brushRef="#br0">40600 45101 387,'0'-15'0,"2"4"0,0 3 0,2 2 0,1 2 5,3 1 12,4-1 11,2 0 10,1 2 6,-1 4-3,-1 3-1,0 5-3,-2 4-2,-3 4-3,-1 3-4,-2 5-3,-2 3-4,0 4-3,-2 4-2,0 5-5,-2 1-1,-4 2-3,-2 0-2,-3 2-2,-2-2-2,2-4 1,1-4-2,0-3 0,4-6-2,4-6-3,6-5-4,4-6-2,5-8-2,5-10 4,5-10 1,5-9 3,1-4 1,-3 3 1,-3 3 1,-3 3 0,-2 1 0,-1-1 1,0-1-1,-2-1 0,1-4 0,5-5 0,3-6-1,5-6 0,0-2-1,-3 4 0,-3 2-1,-3 3 0,-4 4-1,-3 2 0,-4 3-1,-4 3 1,-3 2-1,-2 1 2,-2 1 1,-2 1 0,-3 1 1,-2 2 3,-3 3 0,-3 1 2,-3 2 3,0 2 3,-1 3 4,-1 1 3,-1 1 1,1 2-1,-1 0-1,1 2-2,0 1 1,0 2 3,2 2 2,1 2 4,2 2 0,2 3-1,4 3-2,3 3-1,3 3-2,2 0-3,3 0-3,4 3-2,3-1-3,5-2-1,5 0-4,5 0-1,4-2-2,1 1-3,2-1-2,3 1-2,1 0-8,0 1-12,2 1-12,1 1-13,-2 0-3,-4-3 6,-4-1 7,-3-2 6,-4-3 1,-3-3-4,-3-3-5,-2-2-5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5"/>
    </inkml:context>
    <inkml:brush xml:id="br0">
      <inkml:brushProperty name="width" value="0.06079" units="cm"/>
      <inkml:brushProperty name="height" value="0.06079" units="cm"/>
      <inkml:brushProperty name="color" value="#F2395B"/>
    </inkml:brush>
  </inkml:definitions>
  <inkml:trace contextRef="#ctx0" brushRef="#br0">43663 44910 361,'-21'-14'4,"8"1"5,7 2 7,7 2 6,6 2 7,7 1 5,7 0 5,7 2 7,5 0-3,3 0-10,2 0-9,4 0-11,-1 0-8,-2 0-8,-3 0-8,-3 1-8,-4-1-5,-5 0 0,-5 0-3,-5 0 0,-5-1-3,-4-2-3,-6-2-3,-4-1-3,-4-3 2,-4 0 8,-2-1 8,-3-1 7,-2-1 6,1 0 4,-1 1 3,1-1 5,0 1 6,2 3 7,3 1 9,1 2 7,2 2 6,0 0 2,2 2 2,1 1 1,1 3 3,2 7 0,2 7 1,2 8 1,1 5-2,0 8-2,0 7-4,0 7-4,0 3-4,-2 3-8,0 2-7,-2 2-8,0 8-5,-2 15-7,0 14-4,-1 15-6,0 0-8,2-14-9,2-15-10,2-15-9,1-10-7,0-5-1,0-4-3,0-5-3,0-7 5,0-8 12,0-7 11,0-8 11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5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43838 45728 511,'-8'-21'6,"2"3"13,1 4 12,0 5 12,0 2 7,0 2 1,-1 2-1,-1 2 1,-3 4-3,-2 6-9,-3 5-7,-3 7-8,-3 5-6,-3 5-5,-3 4-4,-3 6-4,0 2-7,1 0-9,3 0-8,1 0-9,4-3-9,5-9-6,5-8-9,5-7-6,3-6-3,3-4 4,4-4 4,2-4 3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5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44400 46147 479,'28'-21'55,"-5"7"-2,-7 5-4,-5 6-3,-2 4-2,2 2 0,1 2-1,3 2 0,1 2-4,-1 3-4,1 3-6,0 3-6,-1 1-8,-1-1-13,-1 0-11,0-2-13,-2-1-17,-1-1-20,-1-1-20,0 0-20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6"/>
    </inkml:context>
    <inkml:brush xml:id="br0">
      <inkml:brushProperty name="width" value="0.05517" units="cm"/>
      <inkml:brushProperty name="height" value="0.05517" units="cm"/>
      <inkml:brushProperty name="color" value="#F2395B"/>
    </inkml:brush>
  </inkml:definitions>
  <inkml:trace contextRef="#ctx0" brushRef="#br0">45680 45628 398,'0'-10'15,"0"12"31,0 12 30,0 11 30,-1 7 4,0 1-24,-2 1-24,0 0-23,-2 1-14,0 1-7,-1-1-6,-2 0-6,1-2-10,1-6-18,0-3-16,2-6-16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6"/>
    </inkml:context>
    <inkml:brush xml:id="br0">
      <inkml:brushProperty name="width" value="0.05941" units="cm"/>
      <inkml:brushProperty name="height" value="0.05941" units="cm"/>
      <inkml:brushProperty name="color" value="#F2395B"/>
    </inkml:brush>
  </inkml:definitions>
  <inkml:trace contextRef="#ctx0" brushRef="#br0">45954 45094 370,'1'-15'2,"1"1"5,3 0 3,2 2 6,1 1 2,0 2 1,0 3 1,0 1 2,0 1 0,3 2-2,2 0 0,1 2-1,1 1-2,0 2 0,-2 2-1,-1 2-2,-2 1 1,-2 1 3,-4 2 1,-2 0 3,-3 1 1,-1 3 1,0 2 1,-1 1 1,-1 3-2,2 1-1,0 3-3,2 1-3,0 4 0,0 3-1,0 4 2,0 4-1,0 2-1,0-2-3,0 0-4,0-1-3,-1-2-3,0-4-4,-2-2-2,0-3-4,-1-3-1,0-3 0,0-3-2,1-3 1,-4-6-9,-4-8-14,-5-10-14,-5-8-16,-1-8-1,5-8 9,3-9 11,4-7 10,3-3 6,2 0 5,3 2 3,1 1 4,2 2 2,3 7 1,4 6 0,2 6 2,2 4 4,0 6 8,-1 5 8,1 5 8,-1 2 3,-1 0-2,0 0-3,-2 0-2,-1 3-2,-2 6-2,-2 6-2,-2 5-2,-4 6-2,-4 5 0,-5 5-2,-5 5 0,-3 1-1,1-2 1,-1-2 1,0-1 1,2-3 0,1-3-1,2-4 1,3-1-2,3-4-1,6-3-6,6-3-5,6-2-4,2-5-1,-1-3 2,0-4 3,-2-3 3,0-3-4,0 0-13,-1 0-13,1 0-11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0"/>
    </inkml:context>
    <inkml:brush xml:id="br0">
      <inkml:brushProperty name="width" value="0.05433" units="cm"/>
      <inkml:brushProperty name="height" value="0.05433" units="cm"/>
    </inkml:brush>
  </inkml:definitions>
  <inkml:trace contextRef="#ctx0" brushRef="#br0">14800 20750 404,'18'53'91,"-11"6"-23,-14 7-21,-11 6-22,-9 4-12,-3 4-3,-3 3-2,-2 3-2,-5-1-2,-2-2 0,-3-3 0,-3-3 1,1-9-4,6-11-6,7-14-5,6-11-7,12-17-4,19-18-7,19-19-4,19-18-6,12-15 0,6-9 7,7-10 5,6-8 7,-1 0 4,-5 14 4,-7 11 4,-5 14 3,-8 8 5,-5 7 4,-7 6 6,-5 7 5,-8 10 5,-5 16 7,-7 15 5,-5 17 7,-4 5 0,0-3-5,0-3-6,0-2-5,7-9-11,17-12-16,15-13-17,16-12-16,7-13-6,1-12 6,-1-13 4,1-12 5,-4-1 5,-6 14 5,-6 11 6,-6 14 5,-7 10 7,-6 9 8,-6 10 10,-6 10 8,-6 4 5,-2 0 2,-3 0 2,-3 0 1,4-5-5,13-9-12,12-10-12,13-8-12,4-6-9,-3 1-4,-3-1-5,-2 1-3,-6 5 1,-6 14 11,-6 11 9,-6 14 9,-4 5 6,1 1 1,-1-1 2,1 1 2,4-4 1,9-6-3,10-6 0,10-6-3,4-9-1,0-8-4,0-10-3,0-9-3,-2-9-2,-3-5-3,-3-7-2,-2-5-2,-6-4-1,-6 0-1,-6 0 0,-6 0 0,-6-4 0,-2-5 1,-3-7 1,-3-5 1,-6 3 1,-5 17 3,-7 15 2,-5 16 1,-6 9 4,-3 3 4,-3 3 4,-2 4 5,-5 5 2,-2 10 0,-3 10 2,-3 9-1,1 4 0,6 1-3,7-1-3,6 1-3,15-7-11,26-12-20,24-13-20,26-12-20,12-12-5,0-8 12,0-10 10,0-9 11,4-12 7,10-11 4,10-14 3,9-11 4,-2-7 3,-12 0 2,-13 0 3,-12 0 3,-12 4 2,-8 10 0,-10 10 1,-9 9 0,-9 7 5,-5 7 11,-7 6 10,-5 7 10,-4 11 11,0 20 10,0 18 12,0 20 11,-2 17-2,-3 20-14,-3 18-15,-2 20-13,-1 8-9,3 1-1,3-1-2,4 1-1,1 1-3,0 3-6,0 3-4,0 4-5,0-1-8,0-3-10,0-3-9,0-2-11,0-5-8,0-2-7,0-3-9,0-3-6,1-12-3,4-18 4,3-19 4,3-18 3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6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47561 45728 425,'-1'-21'0,"0"5"0,-2 5 0,0 5 0,-1 5 14,2 7 27,0 7 28,2 8 28,-1 4 3,-2 4-19,-2 5-21,-1 3-20,-2 1-13,0 0-6,0-2-6,0 0-7,1-2-6,1-3-9,0-3-7,2-3-8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7"/>
    </inkml:context>
    <inkml:brush xml:id="br0">
      <inkml:brushProperty name="width" value="0.07364" units="cm"/>
      <inkml:brushProperty name="height" value="0.07364" units="cm"/>
      <inkml:brushProperty name="color" value="#F2395B"/>
    </inkml:brush>
  </inkml:definitions>
  <inkml:trace contextRef="#ctx0" brushRef="#br0">48000 44975 298,'9'-16'2,"1"-1"4,3-1 3,2-1 4,2 1 3,3 4 2,3 4 1,3 5 2,1 1-1,1 2-4,-1 0-3,1 2-4,-3 0-2,-1 2-2,-4 0 0,-3 2-3,-3 0 2,-1 2 0,-2 0 3,-2 1 1,-1 2 3,1 2 3,2 2 2,0 1 4,-1 2 3,-2 0 1,-4-1 3,-2 1 1,-2 1 2,0 3 0,0 3 0,0 3 1,0 2-3,0 3-4,0 1-4,0 2-5,0 2 0,0 1 1,0 0 3,0 2 1,0 0-1,0 0-4,0 1-4,0-1-4,0-2-4,1-2-2,2-3-2,0-3-3,-1-4-14,-6-3-25,-4-5-25,-5-3-26,-3-5-2,1-6 19,-1-6 19,0-6 21,2-3 7,1-2-4,2 0-4,2-1-4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7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48510 45800 563,'-30'44'35,"7"-8"-11,4-6-11,4-7-11,5-4-4,3-3 0,2-1 0,4-2 2,2-3-3,4-3-4,2-2-6,3-4-4,4-1-2,4 0 1,3 0 2,5 0 1,0 1 4,-2 0 7,-1 2 6,-2 0 8,-5 2 5,-3 3 2,-6 4 3,-4 2 3,-5 2 6,0 1 9,-3 2 11,-2 0 9,-2-1 2,-2 1-8,-2-2-8,-1-1-8,-2 0-10,-1-1-13,-2 1-14,1 0-12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37"/>
    </inkml:context>
    <inkml:brush xml:id="br0">
      <inkml:brushProperty name="width" value="0.02478" units="cm"/>
      <inkml:brushProperty name="height" value="0.02478" units="cm"/>
      <inkml:brushProperty name="color" value="#F2395B"/>
    </inkml:brush>
  </inkml:definitions>
  <inkml:trace contextRef="#ctx0" brushRef="#br0">51850 46681 887,'8'-14'7,"-1"5"14,1 3 14,0 4 15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43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14916 50381 516,'-7'-22'0,"2"4"0,2 5 0,2 3 0,3 1 5,6-4 9,4-2 10,5-3 10,4 0 2,1 5-3,3 3-5,1 4-2,2 3-4,-1 2-1,1 2-1,-1 2-2,-1 2-2,-3 4-1,-3 2-3,-2 3-2,-4 3-2,-1 3-2,-2 3-2,-2 3-3,-3 2-1,-3-1-2,-2 0 0,-4 1-2,-2 0-1,-3 3-2,-4 1-3,-2 2-2,-1 1-2,-1-3 0,0-2 0,0-1-1,1-4 0,1-1 0,1-4 0,1-3 0,0-3-1,0-3-1,0-3-1,0-2-1,1-5-1,-1-4 0,0-5 0,0-5 0,1-5 0,1-4 1,0-3 2,2-4 0,1-2 3,2 3 2,2 1 3,2 3 3,1 1 2,0 3 1,0 1 1,0 3 1,0 1 7,0 2 12,0 2 12,0 3 13,1 2 7,0 6 0,2 4 1,0 5 1,1 3-4,0 0-7,0-1-8,0 1-7,-1 1-6,0 2-1,-2 1-1,0 3-2,-1 3-3,0 5-1,0 5-3,0 5-2,-1 5-5,0 7-8,-2 8-7,0 6-7,-1 1-4,0-5-2,0-4-2,0-6-1,1-3-2,0-2-2,2-2-2,0-1-2,1-3 0,0 0-1,0-2 1,0 0-1,1-4 3,0-9 4,2-7 4,0-8 4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43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18231 50527 554,'-6'-6'6,"2"2"12,4 4 11,3 3 13,0 1 3,1 1-6,0 1-5,0 2-6,1 2-3,2 5-1,2 5 1,2 6-2,-1 3-1,-1 6-4,-2 5-4,-2 4-3,-1 6-3,0 6 1,0 6-1,0 5-1,-1 3-1,-2-1-2,-2-1-4,-2-1-2,-1-1-4,2-1-6,0 0-5,2-2-6,-1-2-3,0-1-1,-2-2 0,0-2 0,-1-3-1,0-4 1,0-4 1,0-4 1,0-4-1,-2-6 0,0-4-1,-1-5 0,-1-5-1,0-6 2,0-6 0,0-6 1,1-3 3,-1 0 3,0 0 4,0 0 4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43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17817 50668 686,'-7'-25'58,"2"13"-5,2 12-5,2 14-4,-1 6-7,-2 3-8,-3 1-9,-4 3-8,-1 0-5,-1 0-3,-1 1-3,-1-1-1,-1-1-5,0-1-6,1-3-5,-1-1-6,0-1-4,0 1-2,1 1-2,-1 1-2,1-2-3,2-3-4,3-4-4,1-4-4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44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18800 51150 516,'30'1'77,"-3"2"-13,-3 2-13,-3 2-13,-2 1-8,1 3-4,-1 2-4,1 2-3,-1 0-2,-3 1 0,-1 0 0,-2-1 0,-2 0 1,-1-1 0,0 0 2,-2-2 1,-3-3-9,-6-6-20,-6-6-19,-6-6-19,-1-2-13,1 0-7,2 2-7,2 1-7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47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24300 52360 468,'3'-15'148,"7"2"-33,8 2-34,6 3-32,2 0-20,-3 2-6,-3 1-5,-3 0-7,0 1-3,3 0 0,3 0-2,3 1 0,1-1 0,-1 2-1,-1 0 1,-1 2-1,0 0-1,-1 0-1,1 0-3,-1 0-1,1 0-1,-1 2 0,1 0 0,-1 2 0,1-1-1,-1 1-1,1 0-1,-1 0-3,2-1 0,1-2 0,3-2-2,1-2 1,2-1-1,1 0 2,0 0 2,2 1 1,-1-1 2,-1 2 1,-3 0 2,-1 2 1,-2 0 1,1 0-2,-1 0 1,0 0-2,0 0 1,-1 2-2,-1 0 0,-1 2 0,0-1-1,1-1 1,1 0 1,1-2 0,0 0-1,-1 0-3,-1 0-2,-1 0-3,-2 0 0,-1-2 1,-2 0 1,-3-1 0,-1-1 2,0 2 0,-2 0 0,-1 2 0,0 0-2,0 0-2,-1 0-2,1 0-4,-1-2-8,-2 0-14,-2-3-15,-2-2-15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47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28808 51216 502,'-4'-7'6,"8"2"12,8 2 12,7 2 12,4 1 3,-1 2-4,-1 0-5,0 2-4,-2 0-4,1 2-3,-1 0-1,1 1-3,-1 1-1,-1 2-2,-1 0-2,-1 1-2,-1 2-1,0 0-2,-2 1-1,-1 1-2,0 1-1,0 0 1,-1-1 0,1 1 0,-1-1-1,0 1-5,-2 0-5,-1-1-5,0 0-3,-2 0-1,-1-2-1,0-1-2,-2 0 0,-2 2 3,-2 0 2,-2 1 2,-5 1 0,-8 1 0,-7 1 0,-8 1-1,-8 4-4,-5 7-9,-6 7-8,-5 7-9,-1-1-1,6-4 5,6-7 6,6-6 5,4-3 1,5-3-6,3-1-5,5-2-4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0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21550 19750 479,'0'-47'6,"0"6"12,0 7 12,0 6 11,-4 3 8,-5 0 1,-7 0 2,-5 0 1,-6 6-3,-3 13-10,-3 12-9,-2 13-9,-6 9-6,-6 6-3,-6 7-4,-6 6-2,-2 6-2,3 6 1,3 7 0,4 6 1,4 1-1,6-3-2,7-3-5,6-2-2,6-3-1,6 1-1,7-1 0,6 1-1,7-4 0,10-6-1,10-6 0,9-6-2,7-6 0,7-2-2,6-3 0,7-3-1,2-2 0,1 0 1,-1 0 2,1 0 1,-4 0 2,-6 0 2,-6 0 3,-6 0 3,-9 4 3,-8 10 5,-10 10 4,-9 9 4,-12 2 1,-11-2 1,-14-3-1,-11-3 0,-12-2-5,-9 0-10,-10 0-10,-8 0-9,-6 0-7,1 0-3,-1 0-2,1 0-3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1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35800 50566 615,'23'-7'78,"-1"2"-16,-1 2-14,-1 2-15,1 1-8,5 0-3,3 0-2,5 0-2,-1 0-2,-2 0 0,-3 0 0,-3 0 0,-3 1-4,-1 2-10,-3 2-7,-1 2-10,-3 1-9,-4 1-10,-5 1-11,-2 2-9,-5-1-5,0-1 4,-3-1 4,-2 0 2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1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35660 51150 627,'-15'0'-1,"4"2"0,3 0-1,3 2-1,0-1 0,-1-1 1,0 0 1,-1-1 0,-1-1 5,0 0 8,1 0 10,-1 0 8,1 1 4,2 3-2,2 4-3,2 2-1,2 3-2,2 1-1,2 3 0,2 2-1,0 2-1,-1 5-3,-1 3-3,0 4-3,-2 3-3,0 1-4,-2 0-4,0 2-3,-1-1-8,0-3-10,0-4-10,0-2-10,-1-3-7,0-5-3,-2-3-2,0-4-3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2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35550 51707 653,'38'-36'51,"-2"7"-4,-2 7-6,-1 7-4,-1 4-5,4 0-5,3 2-4,3 1-4,-1 1-3,-4 2-2,-4 2-2,-3 2-1,-6 1-3,-4 2-2,-4 0-4,-6 2-1,-3 1-4,-2 3-3,-3 4-2,0 2-3,-5 3-2,-4 3-1,-6 3 0,-3 3-1,-5 0 0,0-1 2,-1-3 2,-1-1 1,0-2 1,-1-1 1,1-1-1,-1-1 1,1-1 1,1-2 2,1-3 2,1-1 3,2-1 3,3-2 4,3-1 5,3 0 5,4-2-1,5-2-5,7-2-5,6-2-5,4-3-5,1-4-5,3-4-4,2-3-6,-2-1-3,-3 2-5,-5 4-4,-3 3-3,-3 1-1,-2 1 5,-2-1 4,-2 0 5,-1-1 2,0 0 1,0-1 0,0-1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2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35924 50966 622,'1'-12'4,"2"8"12,2 8 13,2 8 12,0 6 4,-2 7-5,-3 5-6,0 6-5,-4 5-5,0 2-3,-3 4-3,-2 2-5,-1 1 0,-2-2 0,0-2 1,-1-2 1,0-4-6,2-6-15,2-5-15,3-7-13,1-5-9,3-6-4,4-6-5,2-6-3,2-4 1,0-2 7,0-2 6,0-2 6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2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36005 51224 580,'0'-11'65,"0"10"-9,0 10-9,0 10-10,-2 6-6,-2 4-4,-4 5-2,-2 3-4,-2 4-2,-2 4-4,0 4-2,-1 4-4,-2 2-1,-1 0 2,-3-1 2,-1 1 0,-1-1-2,1-4-7,1-3-9,1-2-6,1-4-6,2-4 0,2-3-1,3-5-2,3-4 3,6-7 5,6-5 6,6-6 6,4-4 4,3-1 1,3 0 3,3-1 2,2-1 1,1 2 0,1 0 1,1 1 0,0 1-2,-1 0-6,-1 0-6,-1 0-5,-1 0-6,-3 0-5,-1 0-6,-2 0-4,-3-2-7,-3-4-5,-3-4-7,-2-4-7,-3-2 2,-1 1 9,0-1 8,-1 0 9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2"/>
    </inkml:context>
    <inkml:brush xml:id="br0">
      <inkml:brushProperty name="width" value="0.03517" units="cm"/>
      <inkml:brushProperty name="height" value="0.03517" units="cm"/>
      <inkml:brushProperty name="color" value="#F2395B"/>
    </inkml:brush>
  </inkml:definitions>
  <inkml:trace contextRef="#ctx0" brushRef="#br0">36211 52990 625,'0'-19'8,"0"10"14,0 10 16,0 10 15,-2 6 3,0 3-10,-3 3-8,-2 3-10,-2 2-6,-2 1-2,-2 0-2,-1 2-2,-3 0-6,-1-1-11,-3-1-9,-1-1-10,-2-2-10,2-2-11,1-1-9,1-2-11,1-5-1,-1-3 8,0-6 9,1-4 7,1-3 7,2 0 7,4 0 5,3 0 7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3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34816 53439 711,'-7'-15'1,"2"2"3,2 3 2,2 1 3,1 1 0,2-2-2,0 0-2,2-1-2,4 0 4,7 0 11,9 2 11,7 1 11,7 1 2,6 2-5,6 2-5,6 2-7,3 1-11,0-2-16,-1 0-18,1-1-16,-3-1-6,-8 2 5,-6 0 6,-7 2 5,-6-1 0,-4 0-5,-3-2-5,-4 0-6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3"/>
    </inkml:context>
    <inkml:brush xml:id="br0">
      <inkml:brushProperty name="width" value="0.03218" units="cm"/>
      <inkml:brushProperty name="height" value="0.03218" units="cm"/>
      <inkml:brushProperty name="color" value="#F2395B"/>
    </inkml:brush>
  </inkml:definitions>
  <inkml:trace contextRef="#ctx0" brushRef="#br0">38350 51128 683,'2'-14'0,"4"1"1,4 2 1,3 2 0,3 2 7,0 1 12,-1 0 11,1 2 12,2 0 3,7 2-8,5 0-7,6 2-8,1 1-5,-5 2-3,-5 2-2,-5 2-3,-5 1-7,-3 3-14,-4 2-14,-4 2-12,-8 3-8,-8 5-2,-11 5-2,-9 5-2,-2-2 3,5-6 6,7-7 7,5-6 6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3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37882 51972 597,'-45'20'33,"20"-7"7,19-6 7,20-8 8,11-3-1,2-2-10,4 0-8,3-1-11,5-3-6,6-4-5,8-3-5,6-5-5,0 0-1,-8 1 2,-8 3 1,-8 1 2,-6 2-12,-7 2-28,-5 3-27,-6 1-29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3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38905 50518 492,'-1'-15'0,"-2"2"0,-2 3 0,-1 1 0,-2 1 4,2 0 10,0 1 10,2-1 9,1 3 6,2 8 0,2 6 1,2 7 2,1 6-3,0 7-4,0 5-3,0 6-6,-1 6-2,-1 4-2,0 5-2,-1 6-2,-1 2-2,0-1-3,0 1-2,0-1-3,0-2-2,0-8-4,0-7-2,0-6-2,0-6-3,1-7-2,2-6-1,0-5-2,3-6-2,2-4-3,3-6-4,4-4-3,1-6-1,5-6 1,2-5 1,3-6 2,-1-3-1,-1 3 0,-4 2-1,-3 1-1,-3 3-1,-1 3 1,-2 3 0,-2 3 1,-4 2-1,-2 2 1,-6 2-2,-2 2 1,-5 2-1,-4 2 0,-3 2 0,-5 2 0,0 1 2,3 0 3,3 0 4,3 0 3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1"/>
    </inkml:context>
    <inkml:brush xml:id="br0">
      <inkml:brushProperty name="width" value="0.05098" units="cm"/>
      <inkml:brushProperty name="height" value="0.05098" units="cm"/>
    </inkml:brush>
  </inkml:definitions>
  <inkml:trace contextRef="#ctx0" brushRef="#br0">22800 20250 431,'-47'4'169,"6"10"-42,7 10-41,6 9-42,1 9-21,-3 9-4,-3 10-2,-2 10-2,-3 5-3,1 4 1,-1 3-2,1 3 1,1-2-3,3-6-2,3-6-3,4-6-3,8-6-5,17-2-5,15-3-5,16-3-7,13-10-3,14-16-2,11-15-1,14-15-2,5-18-1,1-19 3,-1-18 1,1-19 1,-4-13 4,-6-6 2,-6-6 3,-6-6 3,-10-1 2,-12 7 2,-13 6 1,-12 7 2,-12 7 2,-8 9 3,-10 10 3,-9 10 3,-10 7 1,-9 6 1,-10 7-1,-8 6 1,-8 9-3,-2 13-5,-3 12-4,-3 13-4,-1 9-6,4 6-3,3 7-4,3 6-4,7-1-4,14-5-1,11-7-4,14-5-1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4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37755 52386 623,'-29'-15'4,"8"2"6,7 3 6,7 1 7,3 4 7,0 6 5,0 6 6,0 6 5,-2 4 0,-3 7-8,-5 3-8,-4 6-7,-2 2-6,-3 1-6,-1-1-5,-3 0-5,0-1-9,1-3-11,1-4-10,1-2-12,2-2-6,1-3-2,3-1-2,1-2-1,2-3 2,2-3 7,3-3 8,1-2 6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37400 53543 612,'8'-7'0,"0"2"0,0 2 0,-1 2 0,3 1 5,4-2 12,3 0 12,5-1 10,3 0 6,5 3-3,3 4-1,5 2-3,3 4-4,4 6-5,4 4-5,4 5-7,2 2-4,-1 1-4,1-1-4,0 0-4,0 1-6,0 3-6,0 1-7,0 2-7,-3-1-7,-2-7-6,-5-5-8,-4-7-6,-5-3-2,-6-2 4,-5-2 5,-6-2 3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4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41059 51580 572,'2'-15'6,"4"2"11,4 3 12,4 1 10,1 3 4,1 4-9,0 4-6,-1 4-7,-1 3-6,-2 1-4,-4 3-4,-3 2-4,-2 2-5,-4 5-5,-2 3-6,-3 5-5,-4 1-3,-4 2 0,-4 1-1,-3 1 0,-2-2 1,3-6 1,1-3 1,3-6 1,-1-3 0,-2 1-1,-1 0 0,-3-1-2,1-1 8,3-2 14,3-4 14,3-2 15,3-2 11,6 1 7,4 2 6,6 0 8,5 0-3,5-2-10,7-3-10,5 0-12,5-3-7,1-1-6,2 0-6,2-1-6,1-2-4,1 0 0,-1-1-2,0-2 0,-1 0-11,0-1-18,-1-2-20,-1 0-20,-4 0-4,-6 1 9,-5 0 11,-6 2 8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4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43450 51102 533,'0'-22'9,"2"4"17,0 5 19,2 3 17,0 5 5,1 6-7,2 6-9,0 6-7,0 3-8,-2 3-8,-3 1-7,0 3-9,-3 0-6,0 1-8,-2-1-5,0 1-7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5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43363 50622 515,'15'-14'3,"-2"2"7,-3 4 5,-1 3 6,-2 4 4,-4 7 4,-3 8 1,-2 6 4,-4 5-4,-6 5-8,-4 3-9,-5 4-8,-1 1-8,1-3-4,3-4-5,1-2-5,3-3-2,2-5 3,4-3 1,3-4 2,3-5 1,4-3 0,3-4-1,6-4 1,1-2 1,1-2 5,1 0 3,1-1 4,0 0 3,-2 2 1,-3 2 2,-1 2 1,-2 2 0,-2 4-1,-2 2-1,-2 4-2,-4 3 1,-4 5-1,-5 5 0,-5 5 0,-3 1-3,1-4-8,-1-2-6,1-2-7,0-5-2,2-1 0,2-4 1,3-3 1,1-2 1,0-2 0,2-2-1,1-2 1,0 0 4,2 4 6,1 2 7,0 3 7,0 3 6,-2 0 8,-2 1 6,-1 1 6,-1 2 4,0 3 1,2 3-1,1 3 0,1 0 0,2-3-3,2-3-3,2-2-1,3-4-4,4-3-1,4-3-2,3-2-3,4-6-3,3-8-6,3-8-5,4-7-6,0-8-5,2-5-6,1-6-4,1-6-6,2-7-2,2-10 0,4-7 0,3-10 0,1-2 1,2 6 3,0 4 1,2 5 3,-4 7 5,-8 12 7,-7 10 8,-9 12 7,-6 10 10,-6 10 13,-6 11 13,-6 12 12,-2 4 1,2 1-12,2-1-10,2 1-12,3-1-8,2-1-7,4-1-5,2 0-7,1-3-4,-1-1 0,0-2-2,-2-2 0,-1-1-1,-2 3 1,-3 2 0,0 2 1,-5 2 1,-2 7 2,-5 3 3,-4 6 3,-4 4-1,-3 2-2,-5 4-2,-3 3-2,-3-1-4,-1-2-4,0-4-6,-2-2-5,1-4-5,1-3-5,3-5-4,2-3-6,3-5 1,5-5 8,4-5 6,6-4 7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5"/>
    </inkml:context>
    <inkml:brush xml:id="br0">
      <inkml:brushProperty name="width" value="0.03881" units="cm"/>
      <inkml:brushProperty name="height" value="0.03881" units="cm"/>
      <inkml:brushProperty name="color" value="#F2395B"/>
    </inkml:brush>
  </inkml:definitions>
  <inkml:trace contextRef="#ctx0" brushRef="#br0">44300 51741 566,'24'-23'31,"1"3"-1,1 1 2,1 3 0,1 1 2,3 2 1,1 2 1,2 3 2,3 1-1,3 2-3,2 2-2,4 2-2,-1 3-8,-2 6-11,-3 4-13,-3 5-11,-3 5-4,-2 7 6,-2 5 5,-1 6 6,-5-1-11,-5-7-27,-6-9-27,-6-7-27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6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45200 52963 602,'31'-22'59,"-2"6"-6,0 5-7,0 5-5,-3 3-7,-2 4-5,-1 2-6,-2 4-7,-5 1-3,-3 3-2,-6 2-2,-4 2-1,-6 2-1,-2 3-1,-5 3 1,-4 3 0,-3 0 0,-1-2 0,-3-1-2,-1-2 0,-1-3-1,3-3-4,1-3-2,3-3-2,1-6-3,2-11-1,2-12-2,3-9 0,3-7-5,7 1-10,8 0-8,6 0-9,3 2-6,-3 5-3,-1 5-3,-2 5-4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6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47040 50478 556,'-6'-7'0,"2"1"0,4 0 0,2 2 0,8-1 10,12 0 21,11-1 20,12-2 21,3 1 3,-6 1-13,-6 0-13,-6 2-14,-4 0-12,-5 2-11,-3 0-10,-4 2-12,-4 1-8,-3 4-8,-2 2-8,-4 4-8,-5 2-3,-7 3 0,-9 3 1,-7 3 1,-5 2 1,-1-1 4,-1 1 3,0-1 3,-2 0 5,-1-1 5,-1-1 5,0-1 6,0-1 4,1-3 4,3-1 3,2-2 4,2-2 6,3-1 8,3 0 10,3-2 7,5-1 8,7-2 7,6-3 6,8 0 6,7-4-2,11 0-11,9-3-11,10-2-10,6-2-7,0-2-4,2-2-2,0-1-3,0-1-3,-2 1-4,-2 0-3,-2 2-2,-4 2-7,-6 2-6,-6 4-8,-5 3-6,-10-2-12,-10-2-14,-13-5-15,-12-4-14,-3 0 2,5 1 17,5 2 18,5 2 19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7"/>
    </inkml:context>
    <inkml:brush xml:id="br0">
      <inkml:brushProperty name="width" value="0.0501" units="cm"/>
      <inkml:brushProperty name="height" value="0.0501" units="cm"/>
      <inkml:brushProperty name="color" value="#F2395B"/>
    </inkml:brush>
  </inkml:definitions>
  <inkml:trace contextRef="#ctx0" brushRef="#br0">48078 50093 439,'-14'-23'1,"1"1"2,2 1 2,2 1 3,2 1 3,1 1 6,0 1 5,2 1 5,0 1 5,2 2 6,0 2 5,2 3 5,1 3-1,2 8-6,2 6-7,2 7-6,1 5-4,-1 5-3,1 3-1,0 5-1,-1 3-2,-2 6-3,-3 4-1,0 6-2,-3 3-3,-1 3-2,0 4-4,-1 2-2,-2-1-4,0-3-6,-1-4-4,-2-4-6,1-5-1,1-7 0,0-4 2,2-7 1,4-10 1,10-16 3,8-16 2,9-15 3,5-9 0,2 1-2,2 0-2,3 0-2,-3 1-3,-4 5-1,-5 3-3,-5 5-3,-7 4-4,-10 5-9,-10 4-7,-10 6-8,-4 2 1,3 0 11,1 0 10,3 0 10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7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46635 51809 510,'-22'-8'0,"4"2"0,5 1 0,3 0 0,2 1 2,0 0 4,0 0 5,1 1 4,-1 0 8,2 3 10,0 4 10,2 2 11,1 5 2,0 6-8,2 5-8,0 7-7,0 3-5,-4 4-3,-2 3-4,-3 2-3,-4 3-3,-4 0-5,-3 2-4,-5 0-3,-1 0-7,-1-3-7,1-4-8,0-2-7,0-3-9,1-2-7,0-1-9,3-3-9,0-3-2,4-5 4,3-5 4,3-4 5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1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24100 20650 534,'46'-22'41,"-5"6"1,-7 7 2,-5 6 1,-3 3 0,4 0-2,3 0-2,3 0-1,-2 7-6,-6 17-8,-6 15-8,-6 16-8,-10 9-8,-12 3-4,-13 3-7,-12 4-5,-10 2-3,-6 4 0,-6 3-1,-6 3-1,-2-2 1,3-6 1,3-6 2,4-6 1,5-7 2,10-6 0,10-6 2,9-6 0,10-7 4,14-6 8,11-6 7,14-6 7,10-7 5,9-6 1,10-6 2,10-6 1,5-4 0,4 1 0,3-1 0,3 1-1,-2-1-5,-6 1-11,-6-1-11,-6 1-11,-7 1-10,-6 3-12,-6 3-10,-6 4-11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7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46750 53277 556,'75'-6'57,"-7"2"-2,-7 4-3,-6 3-2,-2 2-4,5 3-2,5 3-4,6 4-3,1 1-7,1 3-9,-1 1-11,1 3-8,-2 0-13,-1 1-11,-3-1-14,-1 1-12,-4-3-5,-8-3 1,-6-5 1,-8-3 2,-6-3 3,-7 0 4,-7-2 3,-6 0 5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8"/>
    </inkml:context>
    <inkml:brush xml:id="br0">
      <inkml:brushProperty name="width" value="0.05287" units="cm"/>
      <inkml:brushProperty name="height" value="0.05287" units="cm"/>
      <inkml:brushProperty name="color" value="#F2395B"/>
    </inkml:brush>
  </inkml:definitions>
  <inkml:trace contextRef="#ctx0" brushRef="#br0">48900 50767 416,'1'-22'0,"1"3"0,3 3 0,2 3 0,4 1 4,7 2 8,7 0 9,7 2 9,2 1 2,-5 1-1,-4 0-3,-3 2-1,-4 2-4,-5 6-5,-3 4-4,-4 5-5,-7 5-3,-8 5-4,-9 5-4,-9 5-4,-4 3-1,1 2 0,2 3 1,0 1-1,2-1 2,3-4 3,3-4 3,3-3 2,1-4 3,2-1 2,1-3 2,1-1 3,2-3 1,6-3-1,4-3 2,6-2-1,4-6-3,3-5-7,5-6-7,4-5-6,3-8-5,4-7-2,5-8-3,3-8-1,0-5-3,-4-1-2,-3 0-2,-5-1-3,-3 0 1,-5 2 3,-3 2 2,-4 2 3,-4 2 3,-2 6 4,-4 2 4,-2 5 3,-3 2 5,0 3 4,-2 1 5,0 3 5,0 2 5,0 2 5,2 4 3,1 3 5,2 5 6,4 8 6,3 8 7,5 7 7,3 8-1,2 5-9,1 6-9,3 6-8,0 9-6,-3 12-1,-1 11-2,-2 12-2,-2 0-2,-1-11-3,-1-13-3,0-11-4,-1-6-11,0-2-20,-1 0-21,1-2-21,-1-3-7,0-5 4,-2-7 4,0-5 5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8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49914 51670 510,'-2'-11'12,"-2"8"24,-4 9 25,-2 10 23,-3 6 3,-3 8-17,-3 7-17,-3 7-18,-3 2-11,-3-1-8,-3 0-7,-3-1-6,-2-3-9,0-2-7,-2-3-9,0-4-8,0-2-7,3-5-6,3-3-6,3-5-6,4-3 1,5-4 8,5-5 7,5-2 8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8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50150 50006 578,'15'-29'0,"-1"7"0,-1 5 0,0 6 0,-1 5 9,1 2 19,1 4 17,1 3 20,0 3 4,-2 5-9,-3 5-8,-1 5-9,-1 6-11,0 5-16,0 6-13,0 6-16,-1-1-13,-1-6-10,-1-7-12,0-7-11,-1-5-4,0-3 4,0-3 3,0-2 4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9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51510 50477 475,'0'-21'13,"2"5"26,1 5 26,0 4 26,1 6 3,0 6-19,0 6-20,0 6-19,-4 4-13,-8 4-6,-8 5-6,-7 3-6,-7 4-6,-5 2-8,-5 4-8,-4 2-7,-5 2-3,-2 0 1,-4 0 1,-2 0 2,0-3-1,4-6-2,4-6-3,4-5-1,5-7 2,8-5 5,6-6 6,7-6 7,6-4 4,6-1 6,6 0 4,6-1 5,8-4 5,11-6 6,11-5 5,11-7 5,5-2 2,3 0-2,2-1-3,2 1-2,1 1-2,2 3-2,0 3-2,1 3-1,-2 2-5,-6 2-8,-6 3-7,-6 1-7,-10 1-14,-13 2-20,-14 1-21,-14 0-20,-6 1-3,0-2 14,2 0 13,1-1 14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9"/>
    </inkml:context>
    <inkml:brush xml:id="br0">
      <inkml:brushProperty name="width" value="0.05925" units="cm"/>
      <inkml:brushProperty name="height" value="0.05925" units="cm"/>
      <inkml:brushProperty name="color" value="#F2395B"/>
    </inkml:brush>
  </inkml:definitions>
  <inkml:trace contextRef="#ctx0" brushRef="#br0">51711 50668 371,'-15'-8'2,"4"1"6,3-1 4,3 0 6,3 2 7,5 6 13,6 4 11,4 6 11,1 4 4,-1 5-8,-2 5-6,-2 5-7,-2 4-6,-2 6-4,-3 5-5,0 4-4,-4 5-4,-2 2-2,-4 3-3,-2 3-2,-1-1-3,1-5-5,0-4-4,2-5-5,1-6-2,2-6 1,2-6 0,2-5 2,5-7-6,8-7-13,7-6-12,9-8-12,2-4-5,-1-3 5,-3-4 5,-1-1 4,-1-3-1,2 0-5,3 1-6,1-1-5,-1 2 1,-7 3 9,-5 3 9,-6 2 8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9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53000 52450 532,'0'16'97,"2"-1"-14,0 1-13,2 0-14,1-1-11,1 3-7,3 0-9,2 1-8,0 0-6,0-1-6,-2-1-4,-1-1-6,0 0-9,-2 0-11,-1-1-11,0 1-12,-1-2-9,0-1-7,0-2-7,0-2-8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0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54700 53400 333,'49'20'167,"16"14"-1,16 15 1,16 15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0"/>
    </inkml:context>
    <inkml:brush xml:id="br0">
      <inkml:brushProperty name="width" value="0.05496" units="cm"/>
      <inkml:brushProperty name="height" value="0.05496" units="cm"/>
      <inkml:brushProperty name="color" value="#F2395B"/>
    </inkml:brush>
  </inkml:definitions>
  <inkml:trace contextRef="#ctx0" brushRef="#br0">58731 49724 400,'-22'0'2,"3"0"3,3 0 4,3 0 4,6-5 8,11-13 10,12-11 12,10-13 12,4-2-1,-3 6-11,-4 6-10,-1 6-12,-2 1-6,3-3-1,1-3-1,3-3-2,0 0-1,1 1 0,-1 3-1,0 2 1,0 2-2,-1 3 0,-1 3 0,-1 3-2,-2 2 0,-3 4-1,-3 3-2,-2 3-1,-3 3 0,-1 5 3,0 6 1,-2 4 2,0 5 2,0 5 0,-1 5 0,1 5 1,0 3 0,-2 2 0,-1 2 0,0 2-1,-1 1 0,0 1-3,-1-2-2,2 2-1,-2-1-4,1 0-1,0 0-3,0 0-3,-1-1-3,0-2-3,-2-2-5,0-1-3,-1-4-4,0-4-5,0-3-4,0-5-5,1-7-6,2-10-12,2-12-10,2-10-10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1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59726 49246 402,'0'-24'0,"2"1"0,0-1 0,2 1 0,-1 1 6,-1 4 10,0 5 12,-1 3 10,-3 5 8,0 6 7,-3 6 5,-2 6 5,-4 5-2,-7 7-11,-8 5-11,-5 6-10,-7 5-8,-5 4-2,-4 4-4,-5 4-2,-4 4-3,0 4 1,-2 3-1,0 5 0,1 2-9,3 4-17,2 3-18,4 3-18,4-2-9,5-6-3,7-5-1,6-6-3,5-10 3,5-10 8,4-13 6,6-11 8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2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14600 26750 509,'-25'121'142,"0"-5"-32,0-7-34,0-5-33,1-1-18,4 6-3,3 7-4,3 6-3,1-2-3,1-9-2,-1-10-2,1-8-2,2-11-2,7-8-5,6-10-3,7-9-4,7-12-3,9-11 1,10-14-1,10-11-1,8-20-1,10-24-2,10-26-3,9-24-3,2-18 1,-2-9 0,-3-10 3,-3-8 0,-10-1 4,-16 9 3,-15 10 5,-15 10 3,-11 8 3,-2 10 2,-3 10 1,-3 9 1,-6 7 3,-5 7 3,-7 6 3,-5 7 3,-6 7-1,-3 9-3,-3 10-6,-2 10-4,-8 7-3,-8 6-2,-10 7-3,-9 6-2,-2 7-6,6 10-13,7 10-10,6 9-13,7-1-4,10-8 1,10-10 1,9-9 2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1"/>
    </inkml:context>
    <inkml:brush xml:id="br0">
      <inkml:brushProperty name="width" value="0.05373" units="cm"/>
      <inkml:brushProperty name="height" value="0.05373" units="cm"/>
      <inkml:brushProperty name="color" value="#F2395B"/>
    </inkml:brush>
  </inkml:definitions>
  <inkml:trace contextRef="#ctx0" brushRef="#br0">61681 50667 409,'8'-14'4,"-2"3"7,-1 2 7,0 4 8,-1 3 11,0 2 15,0 3 16,0 4 15,-1 2 0,-1 3-15,0 4-17,-1 2-15,-3 3-11,-1 3-8,-2 3-8,-1 3-6,-2 0-9,2 0-6,1-1-8,0-1-8,1-2-6,-2-3-6,0-3-5,-1-3-6,0-6-4,2-10-3,2-10-1,2-9-3,2-8 5,2-1 11,2-4 12,2-3 10,3-1 10,5 1 7,5 2 6,5 0 8,2 3 5,-3 3 2,-1 5 2,-2 3 2,-3 3 5,1 2 6,-2 3 7,-1 1 6,-3 4 2,-4 6-1,-6 6-2,-4 6-2,-6 3-5,-4 3-9,-5 1-10,-5 3-10,-2-1-6,2-1-3,3-3-4,1-1-4,4-2-3,7-2-2,5-3-3,6-1-2,4-2 1,5 0 4,4-2 4,3 0 4,1-2 4,-2-1 1,-4 0 3,-3-1 1,-2 0 3,-2 3 2,-3 4 2,-1 2 3,-2 3 0,-4 1 0,-2 3 0,-3 2-2,-4 0 0,-2 1 0,-3-1-1,-3 1 0,-1-1-1,0-3-2,2-1-2,1-2-2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1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62931 50621 437,'14'-21'0,"-2"5"0,-4 4 0,-2 6 0,-2 3 11,1 2 23,1 2 21,2 2 23,-1 2 5,-2 4-15,-3 2-14,0 3-14,-2 3-9,0 1-4,0 3-5,0 1-4,-2 3-3,0 1-4,-3 3-2,-2 1-3,-1 1-5,0 0-7,1 1-6,-1-1-7,0 0-7,0-2-9,0 0-8,0-1-9,1-3-3,-1-5 3,0-5 2,0-4 2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2"/>
    </inkml:context>
    <inkml:brush xml:id="br0">
      <inkml:brushProperty name="width" value="0.05216" units="cm"/>
      <inkml:brushProperty name="height" value="0.05216" units="cm"/>
      <inkml:brushProperty name="color" value="#F2395B"/>
    </inkml:brush>
  </inkml:definitions>
  <inkml:trace contextRef="#ctx0" brushRef="#br0">62875 50702 421,'16'-21'30,"0"3"0,-1 4 2,1 5 0,1 1 1,3 2 2,3 0 1,3 2 1,1 1 0,-3 2-4,-1 2-3,-3 2-3,-2 2-2,-2 4 0,-4 2 1,-3 3-1,-2 3-1,0 1-4,-2 3-4,0 1-3,-4 4-4,-6 3-5,-6 4-6,-6 5-3,-5 2-5,-5 4-3,-4 2-2,-6 4-4,-4-1-6,-1-2-10,-2-4-11,-2-2-10,3-6-6,8-8-1,7-7-2,9-8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2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56304 53252 421,'-16'-8'2,"2"2"5,1 1 6,1 0 4,3 2 9,6 0 11,6 2 13,6 1 11,6 0 2,7 0-9,7 0-9,7 0-9,6 0-6,6 0-3,6 0-3,6 0-3,6-2-4,9-2-2,7-4-3,8-2-3,4-1-2,-2 3-3,0 1-2,-2 2-3,1 2-3,2 2-2,2 2-2,3 2-3,-1 1-2,-2 0-2,-2 0-3,-2 0-1,-2-1-1,-2 1 1,-2 0 2,-1 0 0,-4-1 1,-2 0-1,-3-2-1,-3 0-2,-3-2-1,-4 0-1,-5-2-1,-3 0-1,-5-1-1,-8 0-2,-6 0 0,-7 1-2,-7 0-2,-7 3-1,-7 4-2,-6 2-3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3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57992 54153 410,'-15'-1'0,"2"-2"0,2-2 0,3-1 0,5-5 4,11-2 7,11-5 8,11-3 8,5-2 4,-1 1 3,-1 1 2,-1 1 2,-2 1-1,-2 2-6,-1 3-5,-3 1-5,-2 2-3,-2 0 0,-4 2 0,-3 1 0,-2 2-2,-1 6 0,0 4-1,-2 6-1,-1 3-1,-2 3 1,-2 3 0,-2 3 0,0 3 0,2 1 0,2 2-1,2 3 0,0 1-1,-1 2-3,-1 3-3,0 1-2,-1 1-2,0 0-4,0 0-1,0 0-4,-1 0-1,-1-1-1,0-2-1,-1 0-1,-1-3-3,0-3-5,0-5-5,0-3-6,-2-6-10,0-7-16,-3-6-18,-2-8-15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3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58822 53824 455,'7'-8'0,"-2"0"0,-3 0 0,0 0 0,-5 5 13,-6 8 29,-6 9 27,-5 10 28,-5 5 3,-1 4-21,-3 4-21,-1 5-22,-3 1-13,-3 4-7,-2 0-7,-4 4-6,-2-1-5,0 1 1,-2 0-2,0 0 0,1-2-8,6-4-16,4-4-16,5-3-16,6-6-6,5-6 4,6-5 2,7-6 4,2-5 4,0 1 6,0-2 5,0 0 5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3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60792 54745 450,'-14'-7'12,"3"0"23,2 2 23,4 1 23,3 2 5,2 5-17,3 6-15,4 4-16,-1 4-10,-1 1-3,-2 3-4,-1 1-4,-2 2-4,0 1-5,0 1-4,0 1-4,-2 0-7,-2-1-11,-4-1-10,-2-1-10,2-8-11,6-15-11,7-14-11,8-15-11,3-6 2,1 2 16,1 1 15,1 3 15,0 2 11,-1 3 4,0 3 6,-2 3 5,-2 3 13,-1 2 19,-2 4 20,-2 3 19,-4 4 7,-4 6-7,-6 5-5,-4 7-7,-2 2-7,0-3-12,2-1-9,1-2-11,0-2-8,0 1-6,0 0-5,1 0-7,2 0-1,5 1-1,7 1 1,6 2 0,2-2 1,-1-1 4,0-2 2,-2-2 3,-1-1 3,-2 1 1,-3 1 3,-1 2 2,-3 0 0,-6 3 1,-4 2-1,-5 1 0,-4 1-2,-1-1-3,-3 0-3,-1-2-3,-2-1-4,2-1-1,1-1-3,1 0-3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4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61892 55143 410,'7'-8'3,"-1"2"4,-1 1 4,0 1 5,-1 1 5,2 3 7,0 4 6,2 2 7,-1 2 2,-1 2-2,-1 0-1,0 2-1,-2 0-3,0 1-4,-2 1-4,0 1-4,-2 2-2,0 1-1,-2 3-2,0 2-1,-2 0-2,-2 1 0,-2-1-2,-1 1-2,-2-1-4,0 1-11,0-1-8,1 1-10,-1-2-2,2-3 3,1-3 4,1-3 3,5-3 3,11-2 1,11-4 2,11-2 0,4-3 2,-5-1 2,-4 0 3,-3-1 1,-3-1 0,-3 2-2,-1 0-3,-2 2-3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5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64132 50700 527,'38'11'7,"-4"7"15,-2 7 15,-3 7 14,-3 4 5,-1 1-5,-3 0-5,-1 2-4,-3-1-6,-3-2-5,-2-2-7,-4-1-5,-2 5-4,-1 14-3,0 13-2,-2 15-2,-2 4-3,-6-4-4,-4-4-5,-5-3-4,-7 0-2,-9 3 3,-9 4 1,-8 4 3,-8 1-8,-4-3-15,-5-4-15,-5-1-16,3-10-6,12-15 0,12-14 1,12-15 2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5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56970 49663 561,'-16'-28'0,"2"9"0,1 7 0,1 8 0,-1 7 3,-2 6 3,-1 5 5,-3 7 5,-2 6 5,-3 6 9,-3 8 8,-3 7 8,-1 3 1,0 1-6,-1 2-6,1 0-5,1 4-6,1 5-4,3 7-6,1 5-4,3 5-1,3 1 0,3 2 2,3 2 0,3 2-4,6-1-14,4 0-13,6 0-12,5-1-8,7-2-5,7-2-3,7-1-5,1-9 0,-5-15 3,-5-14 2,-5-15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4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56000 2100 596,'50'-22'4,"0"6"10,0 7 8,0 6 9,-2 3 5,-3 0 3,-3 0 2,-2 0 2,-1 3-2,3 6-4,3 7-6,4 6-5,-1 4-6,-3 4-7,-3 3-7,-2 3-8,-5 3-5,-2 3-6,-3 3-4,-3 4-6,-9-1-9,-11-3-17,-14-3-15,-11-2-15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2"/>
    </inkml:context>
    <inkml:brush xml:id="br0">
      <inkml:brushProperty name="width" value="0.03644" units="cm"/>
      <inkml:brushProperty name="height" value="0.03644" units="cm"/>
    </inkml:brush>
  </inkml:definitions>
  <inkml:trace contextRef="#ctx0" brushRef="#br0">15500 27250 603,'26'43'57,"4"-11"-6,3-14-6,3-11-7,1-6-3,1 4 1,-1 3 0,1 3 1,1 4-5,3 7-12,3 6-10,4 7-13,-3 2-4,-5 1 2,-7-1 2,-5 1 2,-6-1-13,-3 1-25,-3-1-27,-2 1-25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7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66073 54611 414,'0'-15'7,"2"3"15,0 1 14,2 2 15,0 3 2,0 4-9,-1 4-10,1 4-10,-1 4-5,-4 6-1,-2 4-2,-3 5-1,-4 3-2,0 0-3,-3 2-3,-1 1-3,-1-3-2,2-5 0,2-7-2,3-5 1,5-7-7,11-8-13,11-7-11,11-9-13,6-3-2,-1 1 5,0 1 7,1 1 6,-3 1 4,-4 3 3,-3 1 3,-5 2 2,-4 5 8,-5 6 10,-4 8 10,-6 6 12,-3 5 7,-2 1 4,-2 3 3,-1 1 4,-2 0-5,2-3-12,1-3-13,0-2-13,4-5-8,4-5-4,5-4-3,6-5-5,2-4-1,3-2 1,2-2 1,1-1 1,0-1 0,-5 2 2,-3 3 2,-4 1 1,-3 4 10,-2 6 19,-3 6 19,0 5 19,-2 3 4,0 0-9,0-2-11,0-1-9,2 0-14,5 0-17,6-1-17,4 1-17,3-2-10,1-4-4,1-4-3,1-4-3,1-4 1,-1-2 8,1-3 8,-1-3 7,1-3 7,-1 0 6,1-1 5,-1-1 5,-1 0 5,-5-1 3,-3 0 3,-4 1 3,-3 1 5,-1 2 7,0 4 7,-2 3 7,-1 1 4,-2 0 1,-2 1 2,-2-1 1,-2 1-2,-1 2-5,-3 2-6,-2 2-5,-1 2-3,-2 4-1,0 2-1,-1 4-1,-1 1 0,-1 3 0,-2 2 0,1 1 0,-1 2 0,4-1-1,3 1-2,3 0-2,1-2-1,2-1 0,1-3-2,0-1-1,3-2-6,4-2-12,4-2-11,4-2-11,2-3-5,3-3 1,2-2 0,2-3 0,-1-2 4,-3 2 5,-3 1 5,-2 0 5,-3 3 10,-1 2 13,-1 4 15,0 2 13,-1 2 6,0 2-4,0 0-3,0 1-4,1 1-7,3 0-9,3-1-11,4 1-10,1-2-9,1-4-9,1-4-7,1-4-9,3-4-2,4-4 3,3-4 2,4-3 4,2-4 4,1-3 5,-1-3 5,0-3 5,-1 0 4,-3 1 3,-3 3 3,-3 1 4,-4 3 3,-5 3 3,-5 3 4,-4 3 4,-4 2 7,-1 0 11,0 2 11,-1 1 12,-3 2 7,-2 4 5,-4 4 3,-2 4 4,-2 4-3,-2 5-12,0 5-11,-1 5-11,-1 4-9,-1 1-5,-1 2-6,-1 3-5,-2 0-4,0 2-3,-1 1-3,-1 0-3,1-1-6,3-5-10,3-5-11,3-5-11,2-4-6,0-3-5,2-3-5,1-2-3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7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69100 54682 484,'3'-19'12,"6"9"25,5 8 25,7 10 25,4 7 4,3 9-15,3 7-15,3 8-16,0 5-15,-2 2-16,-2 2-14,-1 2-16,-3-1-5,-1-2 5,-3-4 5,-1-2 6,-3-6-12,-3-8-27,-3-7-26,-2-8-28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71985 51313 522,'-7'-9'12,"18"0"25,17-2 24,18 0 25,4 1 3,-11 3-17,-11 2-19,-11 4-17,-3 1-15,7 0-10,5 0-12,7 0-12,-4 3-11,-11 7-12,-12 8-13,-12 6-13,-11 4-3,-9 2 4,-11 2 6,-9 3 4,-1-3 7,6-6 8,7-5 9,7-6 8,5-4 5,3-1 2,3-1 3,3 0 1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8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71105 52161 501,'-19'8'2,"-9"2"1,-7 0 3,-8 1 3,0-1 2,8-2 6,7-4 3,9-2 5,6-2 5,6 0 4,6 0 4,6 0 4,7 0 2,9 0-4,9 0-4,9 0-2,6-1-5,6-1-4,4 0-6,5-1-4,1-1-5,-2 0-3,-4 0-5,-2 0-3,-6 1-5,-8 0-7,-8 2-7,-7 0-7,-8-1-11,-3-3-17,-6-5-15,-4-4-17,-4-1 1,-1 3 18,0 1 18,-1 2 19,-2 1 11,0-2 4,-1 0 5,-2-1 4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9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72338 50844 404,'-15'-37'1,"2"7"2,3 5 3,1 7 3,1 3 3,2 2 5,1 3 6,0 1 4,2 3 6,1 6 3,0 4 4,2 6 5,0 5-1,0 7-2,0 7-4,0 7-2,-1 5-5,-1 6-4,0 4-4,-1 5-5,-2 5-2,-2 4-1,-2 3-2,-1 5-1,-1-2-1,2-7-3,2-7-2,2-6-2,1-8-6,0-4-7,0-7-9,1-5-7,2-8-6,7-7-3,7-8-4,8-8-4,4-6 1,4-4 6,5-3 7,3-5 5,0 0 3,-6 3 0,-4 3 0,-5 3 0,-4 1 0,-3 2 2,-2 1 2,-4 1 1,-4 1-1,-6 2-2,-6 2-5,-6 2-2,-2 1-1,1 0 5,1 0 4,1 0 4,0 0 3,0 0 0,0 0 1,1 0 1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9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70906 52867 519,'-23'-14'0,"4"1"0,3 2 0,3 2 0,2 1 4,2 1 9,3-1 9,1 0 8,1 3 7,2 6 5,0 6 5,2 6 5,-1 5 0,-2 7-7,-2 5-6,-2 6-6,-3 5-7,-5 2-8,-5 4-7,-5 2-8,-3 1-3,1-2 1,0-2 1,-1-2 2,2-3-9,3-2-15,3-3-17,3-3-17,3-5-7,2-4 2,4-5 1,3-4 1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09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70850 54000 461,'15'0'5,"-1"2"11,-1 0 9,0 2 10,2 1 7,7 3 0,7 4 1,7 2 2,5 3-1,4 3-3,4 3-1,4 3-4,4 2-3,4 1-8,3 1-7,5 1-7,1-1-4,-1-2 1,-1-2 1,-1-1-1,-2-3-3,-4-1-6,-5-2-8,-3-2-7,-6-3-16,-10-3-24,-8-3-24,-8-2-25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0"/>
    </inkml:context>
    <inkml:brush xml:id="br0">
      <inkml:brushProperty name="width" value="0.05332" units="cm"/>
      <inkml:brushProperty name="height" value="0.05332" units="cm"/>
      <inkml:brushProperty name="color" value="#F2395B"/>
    </inkml:brush>
  </inkml:definitions>
  <inkml:trace contextRef="#ctx0" brushRef="#br0">73412 51934 412,'-8'-21'0,"2"5"0,1 5 0,0 5 0,4-1 7,4-4 13,5-5 14,6-5 13,4-1 2,5 5-8,5 3-9,5 4-8,-1 3-7,-4 2-4,-5 2-3,-4 3-4,-9 5-4,-11 11-4,-10 11-5,-11 11-4,-7 5-2,-3 0 1,-3 0 2,-2 0 0,-1-2 3,1-2 1,3-3 2,2-3 1,2-4 3,5-2 3,3-3 1,5-3 4,6-4 1,10-5 0,10-4 2,10-6 0,4-4-2,1-6-8,-1-4-7,1-5-7,0-5-6,2-7-4,3-5-6,1-6-5,-2-3 0,-5 2 4,-6 0 3,-6 2 4,-6 0 4,-3 1 3,-4 2 3,-3 0 4,-3 2 3,0 3 5,0 3 3,0 4 5,1 2 5,0 4 5,2 5 5,1 3 6,0 4 5,2 6 8,0 4 6,2 6 7,1 3-2,2 5-9,2 3-11,2 5-9,1 6-2,3 10 5,2 10 7,2 10 4,0 4-1,1-1-12,0-1-10,-1-1-11,0-2-4,-3-4 0,-1-5 2,-2-3 0,-2-3-7,0-4-15,-2-2-15,0-3-15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0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74049 52998 443,'-2'-17'13,"-2"11"27,-4 12 25,-2 11 27,-4 8 4,-3 3-19,-5 3-17,-3 3-19,-4 1-12,-1 0-8,-2 0-7,-3 1-7,0-1-6,0 0-1,-1 0-4,1 1-3,2-3-6,4-4-12,3-3-11,5-5-11,1-4-9,2-6-9,1-6-8,1-6-8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0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74300 51190 560,'9'-22'0,"3"5"0,4 3 0,2 4 0,3 4 13,3 2 24,2 4 25,4 3 26,0 4 1,-1 9-20,-3 7-22,-1 9-20,-3 5-19,-3 6-20,-3 4-18,-3 6-19,-2-3-11,-2-10-4,-2-10-4,-2-9-4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2"/>
    </inkml:context>
    <inkml:brush xml:id="br0">
      <inkml:brushProperty name="width" value="0.0489" units="cm"/>
      <inkml:brushProperty name="height" value="0.0489" units="cm"/>
    </inkml:brush>
  </inkml:definitions>
  <inkml:trace contextRef="#ctx0" brushRef="#br0">17200 25700 449,'-22'-47'96,"6"56"-4,7 57-3,6 56-3,3 40-12,0 26-18,0 24-19,0 26-18,0 22-18,0 23-15,0 22-16,0 22-15,0-4-6,0-28 7,0-28 5,0-27 5,1-37-1,4-44-9,3-43-10,3-44-10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0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76000 52571 595,'8'-22'0,"0"5"0,-1 3 0,1 4 0,2 2 9,6-2 20,4 0 18,5-1 20,4 0 4,2 0-13,4 2-11,3 1-12,-1 0-12,-6 0-9,-4 0-10,-5 0-9,-7 2-17,-8 1-22,-10 2-23,-8 2-22,-3 0-1,1 0 18,2-2 20,2 0 18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0"/>
    </inkml:context>
    <inkml:brush xml:id="br0">
      <inkml:brushProperty name="width" value="0.05876" units="cm"/>
      <inkml:brushProperty name="height" value="0.05876" units="cm"/>
      <inkml:brushProperty name="color" value="#F2395B"/>
    </inkml:brush>
  </inkml:definitions>
  <inkml:trace contextRef="#ctx0" brushRef="#br0">75517 51351 374,'-15'-36'3,"4"7"6,3 7 7,3 7 6,1 6 9,2 6 11,0 6 11,2 6 11,0 6 2,2 7-8,0 7-7,2 7-9,-1 4-7,1 2-3,0 2-5,0 2-5,-3 2-4,-4 2-5,-5 2-5,-5 1-5,-5 1-1,-2-2 0,-3-2 1,-2-2 1,-5-2-8,-3-2-14,-4-2-14,-4-2-16,-2-3-9,3-5-2,2-6-5,2-3-2,4-6 1,7-3 5,7-4 5,7-4 6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1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76450 53900 513,'17'1'7,"1"2"16,3 2 15,1 2 15,1 1 8,-1 3 0,-1 2 1,0 1 1,-2 3-8,-1 3-17,-1 3-17,-1 3-17,-2 2-9,-4-1-5,-5 0-3,-2 1-4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1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79050 54494 610,'13'-2'166,"-3"10"-46,-4 11-46,-4 11-44,-4 2-39,0-6-28,-3-5-29,-2-6-30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3"/>
    </inkml:context>
    <inkml:brush xml:id="br0">
      <inkml:brushProperty name="width" value="0.04838" units="cm"/>
      <inkml:brushProperty name="height" value="0.04838" units="cm"/>
      <inkml:brushProperty name="color" value="#F2395B"/>
    </inkml:brush>
  </inkml:definitions>
  <inkml:trace contextRef="#ctx0" brushRef="#br0">84909 50981 454,'-8'-13'0,"-2"3"0,0 4 0,-1 4 0,-4 8 10,-7 11 21,-7 13 20,-7 11 21,-2 4 1,3-2-19,4-4-16,2-2-19,1-1-11,-1-1-5,-1 0-4,-1 0-6,3-2-2,5-7-3,7-5-2,5-7-1,6-5-3,6-8-4,6-6-3,6-7-3,3-4 2,3 2 9,1 1 7,3 1 8,-1 1 7,-3 2 6,-3 2 5,-2 2 6,-3 4 3,-1 4 3,-1 5 2,0 6 3,-3 3-1,-1 3-2,-2 3-4,-2 3-1,-2 2-4,-2 1-1,-2 0-3,-1 2-1,-3 0-3,-2-1-3,-2-1-3,-1-1-3,-2-1-2,0-1-5,1-1-4,-1-1-3,1-2-9,1-3-14,0-3-13,2-3-15,4-6-2,8-8 7,8-9 9,8-9 8,5-7 6,5-3 7,3-5 6,5-3 7,0 0 3,0 4 4,-1 4 3,-1 3 4,-3 4 4,-3 3 9,-5 3 7,-3 3 9,-4 2 4,-1 4 1,-2 2 0,-2 4 2,-3 3-2,-1 6-4,-2 4-5,-2 5-4,-3 4-4,-6 1-5,-4 3-6,-5 1-5,-3 1-4,-1-1-4,-1-1-5,-1-1-3,1-3-4,5-3-1,3-4-4,4-4-1,6-6-4,6-4-4,8-7-4,6-6-5,5-5 0,5-3 5,3-5 4,5-3 5,0-4 3,-2-4 2,-2-5 2,-1-2 1,-4-4 4,-3-1 2,-4 0 5,-5-1 3,-2 0 1,0 4 2,-2 2 0,0 4 1,-2 2 2,-1 5 2,-1 4 4,0 3 2,-1 5 7,2 3 12,0 4 11,2 5 12,1 2 3,5 2-3,4 2-3,3 2-4,3 1-3,1 0-5,1 0-3,1 0-4,-1 0-5,-3 0-5,-3 0-5,-3 0-5,-3 1-6,-2 4-6,-4 2-5,-3 3-5,-3 3-7,-6 2-5,-4 1-6,-5 3-6,-5 1-3,-3-1 3,-5 1 3,-3-1 1,-2 0 3,3-2 2,2-3 2,1-1 2,3-2 3,3-2 2,3-3 2,3-1 2,2-1 9,2 0 15,2 0 15,2 0 14,2 1 7,0 2 0,2 1-3,1 3 0,-1 3-3,-1 4-7,0 3-5,-1 5-6,-3 1-4,-2 1-3,-3-1-2,-4 0-3,1-1-2,1-5-1,2-3-2,2-4 0,5-4-4,6-3-6,8-2-6,6-4-6,5-2-3,5-4-2,3-2-1,5-3-2,0-2 1,-2 0 0,-1 0 1,-3 1 1,-3 0 0,-3 2-1,-4 2-1,-5 2-1,-4 2 1,-6 0 3,-6 2 1,-6 1 3,-3 0 3,1 1 2,-1 2 3,0 0 2,1 0 4,1 0 6,0-1 4,2-2 4,0 0 7,1 0 4,-1 0 7,0 0 5,0 1 3,2 2 1,1 2-1,0 2 1,2 2-2,0 3-4,2 4-6,1 2-3,0 3-2,0 5 4,0 3 3,0 4 3,-1 4-2,-1 5-7,0 2-8,-1 6-6,-3 6-9,-2 13-11,-3 11-10,-3 12-10,-3 3-7,0-4 0,-1-5-2,-1-5-1,2-12 3,5-15 7,4-18 6,6-15 7,1-10 0,0 1-8,-2 0-6,0 0-8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4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87968 50724 496,'24'-21'0,"-1"5"0,1 5 0,-1 5 0,-1 3 8,-2 3 15,-4 4 16,-3 2 15,-2 4 2,-3 4-11,-1 3-13,-2 5-11,-4 2-7,-6 1-1,-5 1 0,-7 1-2,-3-2-7,-1-1-13,-1-4-12,-1-3-14,0-3-6,1-3 1,1-3 0,1-2 1,1-3 3,2 0 8,2-2 6,3 0 8,1-2 6,2 0 8,2-2 6,2 0 6,1 2 10,-2 6 14,0 5 12,-1 7 14,-1 4 1,-2 3-10,0 3-12,-1 3-9,-2 2-8,0-1-5,-1 0-3,-1 0-5,0-1-3,4-5-3,3-3-4,3-5-4,2-4-9,4-8-17,2-7-16,4-6-17,3-6-5,7-7 9,5-5 9,7-7 7,3-1 9,1 2 7,0 1 9,2 3 7,0 2 4,1 5 0,-1 3 0,0 5 0,0 2 9,1 2 18,-1 2 19,0 2 18,-1 2 6,-5 2-7,-3 2-6,-5 2-7,-3 4-6,-4 4-6,-5 5-8,-3 5-6,-4 1-5,-4-1-5,-4-2-4,-3-2-4,-5-2-7,-2 1-9,-3 0-8,-3-1-9,-2 0-3,1-1 5,-1-1 3,1 0 4,-1-1 4,-1-1 2,-1 1 4,-1 0 2,0-1 2,3-1 1,1 0 1,3-2 0,1-1 0,2-2-5,3-2-2,1-2-3,3-4-4,2-6-1,4-6-2,3-5-3,1-6 1,2-3 4,0-5 4,2-2 3,0-3 5,3 3 5,2 2 5,2 2 6,0 2 6,-1 7 7,0 4 8,-2 4 6,-3 8 8,-4 7 8,-6 7 8,-4 9 8,-3 5-10,1 5-24,-1 3-27,0 5-25,2-3-12,2-6 2,4-6 4,3-8 3,3-5 2,5-1 4,6-2 3,4-1 4,3-2 2,1 0 1,1 0 1,1 0 0,-1 0 3,-3 0 4,-3 0 3,-2 0 4,-4 0 2,-3 3 3,-2 2 1,-4 2 1,-4 1 1,-6 2-2,-5 0-2,-7 1-2,-4 2 0,-3 2-2,-3 1-1,-2 3-2,-3 0 1,1-1-1,0-1 1,-1-1 0,2-1-3,0-2-7,1-3-5,1-1-7,2-1-2,1-2 3,3-1 2,1 0 4,5 0 8,7 2 14,7 1 13,6 3 15,3 2 4,0 2-5,-2 1-6,0 3-6,-2 0-4,0-1-2,-2-1-3,0-1-3,-1-1-3,0 0-2,0-2-1,1-1-3,1-2-10,5-2-16,6-4-17,4-2-17,6-5-4,7-4 8,7-6 10,7-3 8,4-4 7,2 2 4,2 1 6,2 1 4,2 1 6,1 1 9,3 0 9,2 2 8,-1 1 7,-2 3 7,-4 1 5,-2 2 7,-5 1 0,-8 2-8,-6 0-8,-7 2-6,-8 1-6,-10 2-1,-10 2-2,-10 2-2,-6 2-5,-5 3-6,-3 3-7,-4 4-8,-2-1-4,1 1-2,1-2-2,1-1-2,1 0-1,1-1 1,2 1 1,0 0 1,1-2 1,3-1 1,1-2 2,3-2 1,1-3 1,4-1-1,3-2 1,3-2-1,1-2 1,2-2 1,1-2 1,0-1 1,0 1 9,-2 6 18,-2 5 16,-1 7 17,-1 2 4,4-1-9,3 0-11,2-2-8,5-2-14,6-2-16,6-4-15,5-2-18,5-5-6,1-6 0,3-6 1,1-5 2,0-4 3,-3 3 10,-3 0 7,-3 1 9,-3 1 6,-3 4 4,-3 3 4,-2 3 4,-4 5 17,-1 10 33,-2 8 32,-1 9 32,-4 9 0,-1 12-31,-2 10-30,-1 12-31,-3 7-24,-2 6-13,-2 6-16,-1 7-14,-2-1-9,0-2-1,1-5-3,-1-4-1,1-9 0,3-13 2,1-14 2,2-13 3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6"/>
    </inkml:context>
    <inkml:brush xml:id="br0">
      <inkml:brushProperty name="width" value="0.06115" units="cm"/>
      <inkml:brushProperty name="height" value="0.06115" units="cm"/>
      <inkml:brushProperty name="color" value="#F2395B"/>
    </inkml:brush>
  </inkml:definitions>
  <inkml:trace contextRef="#ctx0" brushRef="#br0">91465 51511 359,'-7'-21'0,"2"3"0,3 4 0,1 5 0,2 4 9,1 7 16,3 8 18,2 6 17,1 6 2,-2 5-11,-1 5-11,0 5-12,-4 2-8,-4 2-5,-6 0-5,-4 2-5,-3-2-2,-1-4-2,-1-3 1,-1-5-2,5-8-7,14-11-17,12-12-15,13-11-17,7-9-2,1-1 11,1-4 12,1-3 11,-2 1 9,-4 5 7,-3 5 8,-5 5 6,-3 3 7,-2 2 6,-4 2 4,-3 2 6,-2 3 2,0 2 1,-2 4 0,0 2 1,-2 3-2,-1 2-4,0 2-4,-2 1-4,0 2-4,-2 1-2,0 2-3,-1 0-3,-4 1-3,-4 1-2,-5 1-2,-5 1-3,-2 0-3,1-1-5,1-1-4,1-1-5,5-7-6,10-13-10,10-12-9,10-13-10,5-5 3,3 2 11,1 1 13,3 3 13,-1 1 6,0 3 1,-1 1 1,0 3 1,0 0 5,4 2 10,5 1 10,3 1 9,3 0 5,2 2-1,2 1-1,2 1 0,-1 0-4,-3 2-4,-5 0-5,-4 2-5,-3 1-5,-3 0-5,-3 2-5,-3 0-5,-4-1-5,-5-4-6,-4-4-4,-6-3-6,-3-3 1,-4-2 5,-2 0 7,-3-1 5,-3-1 4,0-3 1,-1-1 0,-1-3 0,-1 0 2,0 0 2,1-1 2,-1 1 2,0 1 3,1 3 3,-1 3 3,0 3 4,1 2 4,1 4 6,1 3 4,1 3 6,1 3 1,4 5-2,2 6-2,4 4-1,0 6-3,0 5-1,-2 6-2,0 7-2,0 4-2,0 4-2,2 4-3,0 4-3,1 2-2,0 1-3,0 1-3,0 2-2,0-2-3,0-3-5,0-2-3,0-4-5,0-1-1,-2 2 1,0 0 1,-1 2 1,-3-2-5,0-4-8,-3-4-9,-2-4-9,-1-5-4,-2-5 2,0-7 1,-1-5 2,-1-5 2,-1-4 4,-1-4 4,-1-4 3,-2-6 5,0-8 4,-1-7 6,0-9 4,0-2 5,4 0 3,5 1 5,3 1 3,3 2 4,4 1 5,2 3 3,4 2 5,5 1-1,9 1-4,9 1-6,9 1-5,7 1-3,6 2 1,6 3-1,6 1 1,1 2-3,-3 2-3,-2 2-5,-4 3-3,-6 0-10,-10 0-15,-9 0-14,-10 0-14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6"/>
    </inkml:context>
    <inkml:brush xml:id="br0">
      <inkml:brushProperty name="width" value="0.04988" units="cm"/>
      <inkml:brushProperty name="height" value="0.04988" units="cm"/>
      <inkml:brushProperty name="color" value="#F2395B"/>
    </inkml:brush>
  </inkml:definitions>
  <inkml:trace contextRef="#ctx0" brushRef="#br0">95263 52811 441,'-7'-13'127,"2"8"-21,2 7-21,2 6-22,1 5-15,0 3-7,0 3-7,0 3-8,-1 2-8,-2-1-9,-2 1-7,-2-1-10,0 0-2,-1-3-1,0-1 2,0-2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7"/>
    </inkml:context>
    <inkml:brush xml:id="br0">
      <inkml:brushProperty name="width" value="0.06601" units="cm"/>
      <inkml:brushProperty name="height" value="0.06601" units="cm"/>
      <inkml:brushProperty name="color" value="#F2395B"/>
    </inkml:brush>
  </inkml:definitions>
  <inkml:trace contextRef="#ctx0" brushRef="#br0">96255 50578 333,'22'-22'5,"-1"3"11,-3 3 11,-1 3 11,0 5-1,1 8-12,3 8-10,2 8-13,-3 4-7,-5 2-5,-7 3-4,-4 2-5,-3-1-2,1 0 1,3-1 0,2-1 1,3-2 1,4-3 0,3-3 1,5-2 1,2-3 1,3-1 4,1 0 3,3-2 3,0 0 2,2 2 1,1 0 0,1 1 1,-2 0 1,-2-2-1,-3-2 1,-3-2-1,-3-2 3,-5 1 5,-3 0 4,-4 0 4,-5 1 10,-6 2 14,-6 2 14,-6 2 14,-1 2 2,1 3-11,2 3-9,2 3-11,1 3-6,1 3-2,-1 3 0,0 3-2,0 2-1,2 4-3,1 2-1,0 4-1,1 0-3,1 0-4,-1-2-2,0 0-4,0-1-2,0 0 0,0 0-2,0 1-1,1-3 0,0-4 1,2-4 0,0-3 1,-1-5-12,-6-3-23,-4-5-24,-5-3-23,-5-6-3,-3-6 14,-4-8 16,-5-6 15,-2-8 6,-2-9-3,-2-9-4,-2-8-4,0-6 0,5 0 6,4-1 4,4-2 6,3 2 5,5 2 7,3 4 6,4 3 6,3 2 6,3 3 1,1 3 2,2 4 3,3 3 0,6 5 0,4 5-1,6 5 0,1 3 3,-1 2 6,-1 2 7,-1 2 7,-1 4 2,-2 6-5,-2 6-3,-2 6-4,-2 4-3,-3 5-2,0 3-3,-3 4-1,-3 2-2,-4 1-1,-4-1-2,-3 0 0,-3-1-4,1-3-3,-1-3-5,0-3-4,1-4-2,1-3 0,1-5 0,1-3 1,3-5-6,8-6-10,7-6-11,6-5-10,7-6-3,7-3 7,7-5 6,7-3 6,3-2 5,0 3 2,0 2 3,1 1 3,-3 3 5,-4 5 6,-4 3 7,-3 4 7,-5 4 6,-3 0 6,-4 4 6,-4 1 7,-7 5 2,-9 9-1,-8 9-1,-9 9-2,-5 3-3,-2-3-8,-3-3-6,-1-3-7,1-4-7,7-3-3,5-5-5,7-3-3,6-5-10,6-6-13,7-6-13,8-5-13,3-3-4,-1 2 6,1 3 7,0 1 5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9"/>
    </inkml:context>
    <inkml:brush xml:id="br0">
      <inkml:brushProperty name="width" value="0.05436" units="cm"/>
      <inkml:brushProperty name="height" value="0.05436" units="cm"/>
      <inkml:brushProperty name="color" value="#F2395B"/>
    </inkml:brush>
  </inkml:definitions>
  <inkml:trace contextRef="#ctx0" brushRef="#br0">98902 51077 404,'1'-30'10,"16"3"20,17 3 19,16 3 19,5 3 3,-8 5-18,-8 3-16,-7 4-16,-7 3-13,-1 0-6,-4 2-6,-3 0-6,-8 6-9,-14 8-8,-14 9-10,-13 9-8,-9 3-2,-2-2 7,-4-1 7,-2-3 7,-1-1 5,2-1 3,2-1 3,2-1 3,2-3 4,3-3 4,3-4 2,4-4 4,2-3 5,5-1 4,3 0 5,5-2 6,4-1 6,6 0 6,6-2 8,6 0 7,8-1-2,9 0-7,10 0-10,11 0-8,5-2-7,2-2-3,2-3-3,1-3-4,2-3-4,-2 0-3,-1-1-4,0-1-3,-5 0-2,-8 4 0,-7 3 1,-9 3 1,-7-3-7,-8-6-14,-8-7-13,-8-7-14,-5-4-2,-2-1 11,-1-1 11,-3 0 11,0-1 6,1-1 4,1 1 4,1 0 2,1 1 3,2 3 0,2 3 1,3 3 1,0 3 7,2 3 12,0 3 13,2 3 13,1 7 9,0 12 4,2 11 7,0 13 4,1 9 0,0 8-7,0 8-5,0 8-7,-1-1-6,-2-7-8,-2-8-8,-1-8-7,-2-2-4,2 5-2,0 2-1,2 6-2,0-1-2,0-3-4,0-2-5,0-3-3,1-5-6,2-6-7,2-5-6,2-7-8,4-4-1,4-4 7,5-5 5,5-2 7,4-6 2,1-2-1,2-5 0,3-4-2,0-1 1,-2 1 0,0 1 2,-1 1 0,-3 0-3,-5 0-5,-4 0-6,-6 1-6,-5-1-1,-6 2 5,-6 1 5,-6 0 4,-2 2 3,1 2 1,1 3 1,0 1 0,2 0 2,-1 0 0,0-2 1,0 0 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3"/>
    </inkml:context>
    <inkml:brush xml:id="br0">
      <inkml:brushProperty name="width" value="0.05519" units="cm"/>
      <inkml:brushProperty name="height" value="0.05519" units="cm"/>
    </inkml:brush>
  </inkml:definitions>
  <inkml:trace contextRef="#ctx0" brushRef="#br0">18050 26850 398,'43'29'92,"-11"10"-23,-14 10-21,-11 9-23,-15 13-12,-16 20-2,-15 18-2,-15 20-3,-6 2-4,7-12-5,6-13-7,7-12-7,5-15-2,7-15-1,6-15-1,7-16-1,13-26-1,22-33-2,22-35-3,23-34-3,10-15 2,0 7 6,0 6 7,0 7 5,-5 11 6,-9 20 6,-10 18 7,-8 20 6,-11 17 8,-8 20 9,-10 18 9,-9 20 10,-7 6 0,-3-2-8,-3-3-8,-2-3-8,-3-4-7,1-3-3,-1-3-4,1-2-4,8-17-9,20-28-15,18-28-16,20-27-15,6-12-4,-2 6 8,-3 7 7,-3 6 7,-4 6 8,-3 6 7,-3 7 7,-2 6 7,-6 12 9,-6 19 9,-6 19 10,-6 19 9,-9 5 3,-8-5-1,-10-7-4,-9-5-2,2-9-10,17-9-15,15-10-16,16-8-15,5 3-3,-2 20 12,-3 18 12,-3 20 12,-6 5 7,-5-6 1,-7-6 1,-5-6 2,0-7-3,10-6-10,10-6-7,9-6-10,6-12-4,3-15 0,3-15-1,4-16-1,-1-7 0,-3 4 0,-3 3 0,-2 3 0,-8 1 1,-8 1 2,-10-1 2,-9 1 2,-7-1 2,-3 1 2,-3-1 3,-2 1 3,-5 1 2,-2 3 1,-3 3 1,-3 4 2,-4 2 0,-3 4 1,-3 3 1,-2 3-1,-5 7 1,-2 14 0,-3 11-1,-3 14 0,4 5-1,13 1-1,12-1 0,13 1-2,15-9-8,19-15-17,19-15-15,19-16-17,7-16-4,-3-16 8,-3-15 8,-2-15 7,-1-7 7,3 3 3,3 3 5,4 4 5,-6 2 3,-11 4 2,-14 3 3,-11 3 1,-11 4 4,-5 7 3,-7 6 5,-5 7 3,-4 4 6,0 3 8,0 3 9,0 4 8,0 1 5,0 0 4,0 0 4,0 0 3,1 7-1,4 17-3,3 15-6,3 16-3,1 10-6,1 7-7,-1 6-7,1 7-7,-3 13-5,-2 22-6,-3 22-4,-3 23-6,-1 14-2,4 10 1,3 10 0,3 9 0,1-10-7,1-28-12,-1-28-15,1-27-12,-1-19-11,1-5-8,-1-7-7,1-5-9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9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98619 52845 475,'-15'0'0,"2"0"1,2 0 0,3 0 0,-1-1 1,0-3-1,-2-4 0,0-2-1,1-1 8,3 0 15,2 2 15,4 1 15,2 2 4,2 4-7,2 4-8,2 4-8,0 3-4,-1 3 0,-1 3-2,0 4 0,-4 2-3,-4 5-3,-5 3-4,-5 4-4,-6 3-4,-6 2-4,-5 3-4,-6 1-5,-3 1-4,1 2-5,2 0-7,0 2-5,3-2-5,5-4-5,5-4-3,5-4-4,4-4-2,2-7 4,4-5 1,3-6 4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19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98700 53811 474,'8'-8'5,"0"2"9,0 1 11,-1 0 10,3 1 7,4 0 2,3 0 4,5 1 2,3 1-1,5 5-6,3 6-6,4 4-5,4 5-6,1 5-2,2 5-4,2 5-2,0 2-7,0 0-9,-2 0-9,0 1-9,-2-1-3,0 0 4,-1 0 2,-1 1 5,-2-4-5,0-4-10,-1-5-11,-1-4-11,-4-5-7,-6-3-6,-5-3-4,-6-2-5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20"/>
    </inkml:context>
    <inkml:brush xml:id="br0">
      <inkml:brushProperty name="width" value="0.05901" units="cm"/>
      <inkml:brushProperty name="height" value="0.05901" units="cm"/>
      <inkml:brushProperty name="color" value="#F2395B"/>
    </inkml:brush>
  </inkml:definitions>
  <inkml:trace contextRef="#ctx0" brushRef="#br0">100784 51287 372,'8'-30'0,"1"7"0,2 4 0,0 4 0,7 4 6,13-1 13,12 0 11,14 1 13,0 1 1,-11 4-7,-10 4-9,-11 4-8,-10 5-5,-10 7-5,-10 7-3,-10 7-5,-7 3-1,-5-1 1,-5-1 0,-4-1 0,-3-1 1,1 1 2,2-1 1,0 0 3,2 0-1,3-1 1,3-1-1,3-1 0,4-2-1,3-1-1,4-3-1,5-1-1,4-3-1,8-2-4,6-4-2,7-2-3,6-5-3,5-2-1,5-5-2,5-4-2,1-4-2,0-2-2,-1-3-1,-1-3-1,-3-3-3,-2-3-2,-3-3-3,-3-2-3,-4-4 1,-5-4 2,-5-4 4,-4-4 2,-5 0 3,-2 4 5,-4 4 3,-2 4 5,-2 3 1,-2 3 0,0 3-1,-1 3 1,0 3 2,2 1 5,2 2 5,3 3 5,0 3 12,2 8 18,0 7 19,2 6 18,1 9 5,3 9-11,4 10-9,2 10-10,1 8-9,-2 6-7,-2 5-7,-2 7-6,-1 1-6,1 0-4,1-1-5,2-1-4,-1-2-5,-2-5-8,-3-3-7,0-4-6,-2-4-5,0-4 0,0-5-2,0-2-1,-1-6-3,0-4-4,-2-5-4,0-5-4,-1-6-4,2-8-3,0-8-3,2-8-4,0-5 3,2 0 10,0-1 10,2-1 9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20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101747 53064 455,'7'-8'3,"-2"0"7,-3 1 6,0-1 7,-4 2 9,0 4 11,-3 4 13,-2 4 11,-4 4 0,-6 5-12,-5 5-12,-6 5-11,-5 3-9,-1-1-4,-2 0-6,-2 1-5,-2-1-2,1 1 2,0-1 0,0 0 2,2-1-7,3-3-15,5-3-13,4-2-15,2-4-13,4-3-12,3-3-14,3-2-11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20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102000 50940 565,'16'-8'4,"1"2"8,1 0 8,2 2 9,0 1-1,3 2-7,1 2-8,3 2-9,-2 4 7,-1 5 18,-4 7 20,-3 6 20,-3 4-2,-3 6-20,-3 5-21,-2 4-20,-3-1-16,0-10-8,-2-8-9,0-8-8,-1-6-10,2 1-10,0 0-10,2 0-11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20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103648 51680 437,'1'-15'8,"0"2"16,2 3 15,0 1 16,-2 3 5,-4 4-3,-5 4-4,-5 4-5,-6 4-4,-4 7-7,-5 6-8,-4 5-6,-5 4-4,-3 1-3,-2 0-2,-4 2-3,-1 1-2,0 0-2,0 2-2,0 1-2,2-2-2,4-2 0,4-3-3,3-3 0,6-4-2,5-3-4,7-5-3,5-3-3,8-4-1,10-4-1,10-4-1,9-4 0,8-4 1,6-4 1,6-4 3,7-3 1,1-3 0,-1 1-1,-1-1-3,0 1-1,-3-1-1,-2 2-1,-3 1 1,-4 1 0,-3 1 0,-5 1-1,-5 1-1,-5 0-1,-5 1-1,-3 1 2,-4-1-1,-4 0 1,-4 1-1,-4-1-2,-4 0-2,-4 0-3,-2 2 1,-2 3 3,0 2 3,-1 4 3,1 0 3,1 0 2,2-2 4,2 0 2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21"/>
    </inkml:context>
    <inkml:brush xml:id="br0">
      <inkml:brushProperty name="width" value="0.06725" units="cm"/>
      <inkml:brushProperty name="height" value="0.06725" units="cm"/>
      <inkml:brushProperty name="color" value="#F2395B"/>
    </inkml:brush>
  </inkml:definitions>
  <inkml:trace contextRef="#ctx0" brushRef="#br0">103689 51853 327,'-22'-15'0,"3"-1"1,3 0 1,3 1 1,2-1 3,2 2 7,2 1 6,3 1 8,1 2 7,6 4 8,2 4 10,5 4 9,0 4 0,-2 4-7,-4 3-9,-2 5-7,-2 4-6,0 5-3,0 5-3,0 5-3,-1 3-3,-2 3-2,-2 4-2,-2 3-2,-1-1-3,0-1-2,1-2-3,-1-2-2,0-2-2,2-4 0,1-2 0,0-3-1,1-3-3,0-3-5,0-4-4,1-1-5,-1-3-3,0-1-2,0-1-2,0-1-2,4-4-4,8-6-7,7-8-6,9-6-7,5-6-3,2-6 1,4-3 0,3-6 2,-2 0 3,-6 5 7,-5 5 5,-6 5 8,-5 3 3,-1 0 3,-2 2 1,-2 1 3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1:21"/>
    </inkml:context>
    <inkml:brush xml:id="br0">
      <inkml:brushProperty name="width" value="0.06724" units="cm"/>
      <inkml:brushProperty name="height" value="0.06724" units="cm"/>
      <inkml:brushProperty name="color" value="#F2395B"/>
    </inkml:brush>
  </inkml:definitions>
  <inkml:trace contextRef="#ctx0" brushRef="#br0">104850 53500 327,'14'16'153,"-1"-1"-32,-2 1-32,-2 0-31,-1 0-17,1 1-5,2 1-3,0 1-4,1 1-4,0-1-1,-1 1-4,1-1-2,1 1-4,1 0-5,3-1-7,2 1-4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3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90800 20500 333,'49'20'167,"16"14"-1,16 15 1,16 15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92525 20425 333,'49'20'167,"16"14"-1,16 15 1,16 15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4"/>
    </inkml:context>
    <inkml:brush xml:id="br0">
      <inkml:brushProperty name="width" value="0.05037" units="cm"/>
      <inkml:brushProperty name="height" value="0.05037" units="cm"/>
    </inkml:brush>
  </inkml:definitions>
  <inkml:trace contextRef="#ctx0" brushRef="#br0">22400 25600 436,'1'76'185,"4"4"-43,3 3-44,3 3-43,-1 6-25,-2 9-7,-3 10-6,-3 10-7,-2 7-6,0 6-7,0 7-4,0 6-7,-2-2-7,-3-9-9,-3-10-9,-2-8-8,-3-15-8,1-19-8,-1-18-7,1-19-7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4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91964 20316 529,'-13'-7'8,"6"2"14,6 2 15,6 2 15,4 1 3,2 0-9,2 0-10,1 0-9,1 1-5,0 2 2,-2 2 1,-1 2 0,-2 2-5,-4 3-14,-4 3-12,-4 3-14,-4 2-5,-2 0 2,-3-1 4,-3 1 2,-2-1 1,2-1 0,1-1-1,1-1 1,1-1 1,0-3 2,2-1 3,1-2 3,2-2 5,4-2 8,4-2 7,4-2 8,3-1 3,3 0-2,3 0-2,4 0-1,-1 0-3,-1 2-2,-3 0-1,-1 2-2,-1 1-1,0 3 2,-1 3 1,1 4 2,-2 0-1,-2 1-3,-4 0-2,-2-1-2,-4 1-1,0 2-2,-3 0 0,-2 1-2,-1 0-1,0-1-1,1-1-3,-1-1-2,-1-1-3,0 0-5,-1-2-5,-1-1-4,-1-1-7,0-2-10,0-3-10,1-1-9,1-2 1,4-4 10,4-2 10,4-3 10,2-3 5,0 0-2,0-2-2,0 1-2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4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93000 21250 675,'22'14'113,"-3"-1"-25,-3-2-24,-3-2-26,-2-1-20,-1 1-15,0 2-14,-2 0-15,-1 0-11,0-1-7,-2-1-6,0 0-8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5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93447 20395 511,'-8'-13'5,"0"4"11,1 6 10,-1 5 11,1 3 3,2 5-5,2 4-5,2 4-6,1 0-2,2 0-2,0 0-1,2-2-1,0-1 0,2-1-2,0-1 1,1 0-1,1-2-1,0 1 1,0 0-1,0 0-1,0-1 0,-1-1-1,1-1-3,0 0 0,0-1-2,2 1-2,0 2-2,1 0-1,1 0-2,0-1 0,-1 0-2,1-2-1,-1 0 0,-2 1-2,-2 2 0,-2 0 0,-2 2-1,2 1 0,-2 3 1,1 2 0,-3 1-3,-8 3-4,-6 1-5,-7 3-5,-3-2-6,1-2-9,1-3-9,1-2-8,1-4-2,2-3 5,3-3 5,1-2 5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5"/>
    </inkml:context>
    <inkml:brush xml:id="br0">
      <inkml:brushProperty name="width" value="0.03335" units="cm"/>
      <inkml:brushProperty name="height" value="0.03335" units="cm"/>
      <inkml:brushProperty name="color" value="#00BFF3"/>
    </inkml:brush>
  </inkml:definitions>
  <inkml:trace contextRef="#ctx0" brushRef="#br0">93650 20644 659,'0'-15'5,"2"2"8,0 3 10,2 1 8,2 1 6,5 2 4,5 1 2,6 0 4,1 2-5,3 0-11,0 2-12,0 1-10,1-1-11,-1-1-9,-1 0-8,-1-1-8,-2-1-5,-3 2 2,-3 0 0,-2 2 1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5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95212 20150 547,'-8'9'115,"0"3"-24,0 4-23,0 2-25,-1 2-14,-1 3-5,-3 1-6,-2 3-5,0 0-3,-1 1-2,0-1-2,1 0-2,-2 1 0,-2 3 1,-1 1 2,-3 3 0,1-1-7,3 0-19,3-1-18,3-1-19,2-4-8,2-6 2,2-5 2,3-6 2,0-6 5,0-2 8,0-6 10,0-2 7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5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94950 20324 572,'3'-11'32,"6"10"11,5 10 10,7 10 10,1 3-1,-1 0-10,-3-1-10,-1 0-11,-1-1-9,-1 0-6,1 2-7,0 2-7,-1-1-6,-1 0-9,-1 1-7,-1-1-7,0 1-4,0-1 3,0 1 2,-1-1 1,0-2-4,-2-3-12,-2-4-11,-2-4-11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6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96747 19461 568,'0'-13'9,"0"8"18,0 7 17,0 6 17,0 6 5,2 5-12,0 5-10,2 5-10,-1 3-8,-2 1-3,-2 0-5,-2 2-4,-2-1-5,0-2-6,-1-1-8,-2-3-6,1-1-7,1-3-5,0-1-8,2-3-5,0-2-7,2-3-5,0-2-5,2-4-6,1-2 2,2-2 10,2-3 9,2 0 9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6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97497 19797 473,'6'-7'7,"-2"4"15,-4 3 14,-2 2 15,-3 4 5,0 6-6,-1 4-5,-2 5-5,1 2-6,1 1-5,0-1-5,2 1-5,0-2-3,2-1-1,0-3-2,2-1-1,0-1-1,0 0 0,0-1 0,0 1 1,1-2-3,4-1-5,2-2-7,4-2-5,1-4-7,1-6-6,1-6-6,1-6-7,0-3-1,-1-1 2,0-1 4,-2-1 3,-2-2 4,-2 0 4,-4 0 4,-2-2 4,-2-1 4,0 3 3,0 0 3,0 0 3,-2 3 1,0 1-1,-3 2 0,-2 3-2,-1 1-2,0 0-4,1 2-5,-1 1-5,-1 1-1,0 2 0,-2 2 1,1 2 1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6"/>
    </inkml:context>
    <inkml:brush xml:id="br0">
      <inkml:brushProperty name="width" value="0.03548" units="cm"/>
      <inkml:brushProperty name="height" value="0.03548" units="cm"/>
      <inkml:brushProperty name="color" value="#00BFF3"/>
    </inkml:brush>
  </inkml:definitions>
  <inkml:trace contextRef="#ctx0" brushRef="#br0">98031 18466 620,'8'-7'1,"0"2"5,0 2 3,0 2 4,-1 1 3,1 0 6,0 0 4,0 0 6,0 0 3,-1 2 2,1 0 3,0 2 3,-1 1-4,-2 1-10,-2 3-9,-2 2-11,-2 1-6,-2 1-6,-2 2-5,-2 0-5,0 0-1,0-1 2,2-1 2,1 0 2,1-3 0,3-1 1,4-2 0,2-2-1,3-1 3,2 0 5,2 0 5,1 0 5,0 0 1,-2 1-1,-4 2-1,-3 0-3,-2 2 0,-4 1 0,-2 3-1,-3 2 0,-4 2 0,-2 3-2,-3 3-2,-3 3-1,-2 0-6,1-1-9,-1-3-11,1-1-10,1-3-9,2-3-6,4-3-8,3-2-6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7"/>
    </inkml:context>
    <inkml:brush xml:id="br0">
      <inkml:brushProperty name="width" value="0.05247" units="cm"/>
      <inkml:brushProperty name="height" value="0.05247" units="cm"/>
      <inkml:brushProperty name="color" value="#00BFF3"/>
    </inkml:brush>
  </inkml:definitions>
  <inkml:trace contextRef="#ctx0" brushRef="#br0">99278 18600 419,'-15'38'165,"4"-4"-38,3-2-39,3-3-37,1 0-22,0 3-4,0 2-4,0 4-5,0 1-2,1 1 0,-1-1-1,0 0-2,0-1-5,2-2-11,0-2-11,2-1-11,1-3-4,2-3 5,2-4 3,2-1 5,1-5-6,1-3-18,1-4-16,1-4-18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4"/>
    </inkml:context>
    <inkml:brush xml:id="br0">
      <inkml:brushProperty name="width" value="0.0414" units="cm"/>
      <inkml:brushProperty name="height" value="0.0414" units="cm"/>
    </inkml:brush>
  </inkml:definitions>
  <inkml:trace contextRef="#ctx0" brushRef="#br0">22450 26600 531,'26'-46'113,"4"10"-20,3 10-19,3 9-19,4 6-14,7 3-7,6 3-8,7 4-7,4-1-9,3-3-6,3-3-9,4-2-7,-3-1-10,-5 3-13,-7 3-12,-5 4-12,-8 1-6,-5 0 3,-7 0 1,-5 0 3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7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99672 19172 568,'7'-7'7,"-2"-1"14,-2 0 14,-2 0 14,-3 4 5,-2 8-3,-4 8-4,-2 7-2,-3 5-7,-3-1-8,-3 1-9,-3-1-8,0-1-6,3-1-1,3-3-2,2-1-1,4-1-3,3 0 0,2-1-1,4 1-1,4-2-1,6-3 2,5-3 1,7-2 0,2-3-2,1-1-7,-1 0-6,1-1-8,-2-2-6,-1-1-4,-3 0-7,-1-1-4,-2-1-2,-3 0 4,-1 0 2,-2 0 3,-2 0 3,0 0 2,-2 0 2,0 1 3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7"/>
    </inkml:context>
    <inkml:brush xml:id="br0">
      <inkml:brushProperty name="width" value="0.03329" units="cm"/>
      <inkml:brushProperty name="height" value="0.03329" units="cm"/>
      <inkml:brushProperty name="color" value="#00BFF3"/>
    </inkml:brush>
  </inkml:definitions>
  <inkml:trace contextRef="#ctx0" brushRef="#br0">100450 18297 660,'8'-8'3,"0"2"6,0 1 7,-1 0 5,2 1 4,2 1 2,2-1 2,1 0 2,2 0-1,2 2-2,0 0-2,1 2-4,0 1-1,1 2-5,0 2-2,-1 2-4,-1 1-3,-4 3-3,-4 2-4,-5 2-2,-2 1-3,-4 1-1,-2 1-2,-3 1-1,-3 0-2,-2-1-5,-2-1-3,-1-1-5,-2-1-3,0 0-2,1-2-2,-1-1-2,1-2 0,2-2 2,3-4 2,1-2 3,1-4 0,2 0 2,1-3 1,0-2 1,2-1 3,0 0 3,2 1 6,0-1 3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8"/>
    </inkml:context>
    <inkml:brush xml:id="br0">
      <inkml:brushProperty name="width" value="0.04753" units="cm"/>
      <inkml:brushProperty name="height" value="0.04753" units="cm"/>
      <inkml:brushProperty name="color" value="#00BFF3"/>
    </inkml:brush>
  </inkml:definitions>
  <inkml:trace contextRef="#ctx0" brushRef="#br0">100666 18616 462,'0'-12'12,"0"8"17,0 8 17,0 8 19,-1 4 3,-1 3-8,0 1-10,-1 3-8,-1 1-8,2 3-5,0 1-5,2 3-5,0 1-3,0 2-2,0 2-1,0 3-2,0 0-6,0 2-10,0 1-12,0 0-11,0 0-8,0 0-7,0-1-5,0-1-7,0-5 0,0-6 5,0-7 7,0-6 5,0-6 3,0 1 1,0-2 1,0 0 1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9:22:48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101831 18818 402,'0'-16'5,"0"2"11,0 1 9,0 1 11,0 1 2,0 0-6,0 2-7,0 1-6,0 0-3,-2 0-1,0 0 0,-1 0-1,-4 5 0,-4 8 1,-5 9 1,-5 10 2,-2 2-1,3 0-2,1-1-2,3-1-1,1-1-1,2-1 0,2-1-1,3-1 0,0-1-1,2-1-3,1 0-3,0-2-4,3-3-2,4-3-4,4-4-4,4-4-4,2-3-2,3-2 1,2-2-1,1-2 1,2-2-2,0-1-1,-1-3-2,1-2-3,-2 0 2,-1 1 5,-3 1 3,-1 1 5,-3 3 13,-2 8 21,-4 6 21,-2 8 22,-1 3 4,1 3-13,3 1-12,2 3-12,1 0-11,0-1-7,0-1-8,0-1-6,0-1-8,1 1-6,1-1-5,2 1-7,-1-1-4,1-3-5,0-1-4,0-2-5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48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82009 15398 482,'6'-12'6,"-2"5"13,-4 6 13,-2 6 14,-4 4 1,-2 1-7,-3 3-8,-3 2-8,-3 0-7,0 1-6,-1-1-6,-1 1-6,-1-1-3,1-1-1,-1-1 0,1-1-1,0-1 0,1 0 1,1-2 0,1-1 1,1 0 0,4 0 1,3 0 1,3 0 0,2-1 1,3 1-1,4 0 1,2 0 1,2 0 0,2-1 1,0 1 1,1 0 2,2-1 1,2-1 0,1 0 1,3-2 1,0 0 0,1 0-1,-1 0 0,1 0-1,0-1 0,1 0-1,1-2 0,1 0-1,-1-2-1,-1 0-1,-2-2-1,-3 0 0,-2-3 5,-4-2 11,-5-3 11,-2-3 11,-5-1 2,0 1-7,-3 1-7,-2 0-7,0 1-7,0-1-6,2-1-7,1-1-6,0-1-6,0 1-6,0-1-5,0 0-5,1 0-4,0-1 2,1-1-1,2-1 1,0 1-4,0 1-11,0 2-10,0 3-10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48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83361 14525 615,'21'-21'2,"-5"5"5,-5 4 4,-4 6 4,-3 4 3,1 4-1,2 4-1,0 4 1,0 3 0,-2 3 4,-3 3 3,0 3 3,-2 3 0,0 1-1,0 2-1,0 3-1,-2 0-3,0 2-4,-3 1-4,-2 1-5,-2 1-1,-2 4 0,-1 2 1,-3 4 2,-1 0-11,-1 0-20,-1-2-21,-1 0-21,1-5-5,5-7 7,3-9 9,4-7 7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48"/>
    </inkml:context>
    <inkml:brush xml:id="br0">
      <inkml:brushProperty name="width" value="0.02612" units="cm"/>
      <inkml:brushProperty name="height" value="0.02612" units="cm"/>
      <inkml:brushProperty name="color" value="#F2395B"/>
    </inkml:brush>
  </inkml:definitions>
  <inkml:trace contextRef="#ctx0" brushRef="#br0">83550 15713 842,'15'-1'2,"-1"0"7,-1-2 5,0 0 6,0-1 3,5 1-1,3-1 0,5 0-2,0 1-4,-2 0-7,-1 2-9,-3 1-7,-1-1-7,-1-1-6,-1 0-6,0-1-7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48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84173 13815 512,'7'-49'4,"-3"12"8,-1 11 8,-1 13 8,-2 8 8,3 8 9,2 6 10,2 7 8,0 6-1,-2 5-11,-3 5-12,0 5-11,-2 3-9,0 3-5,0 4-6,0 3-5,-2 2-5,0 5-7,-3 3-5,-2 5-7,-2 9-1,-3 13 1,-4 13 3,-1 15 2,-3 2-5,1-7-12,-1-8-12,1-9-13,1-12-2,5-19 5,3-18 5,4-19 7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49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84663 15721 710,'21'-15'35,"-3"4"-4,-5 3-4,-3 3-4,0 1-2,4 0-1,3 0-2,5 0-1,0 1 0,-1 2 0,-3 2-1,-1 2 1,-3 2-2,-4 4-5,-5 2-5,-3 3-5,-6 4-2,-7 3-2,-9 5-1,-7 3-1,-4 2-1,-1-2-2,1 0-2,0-1-2,1-3 2,5-3 6,3-5 4,5-3 6,5-4 2,8-2-3,8-4-1,8-2-2,6-4-3,8 0-2,7-3-2,7-2-2,2 0-7,-2 0-10,-2 2-10,-1 1-9,-6 0-4,-6 0 5,-7 0 3,-6 0 4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49"/>
    </inkml:context>
    <inkml:brush xml:id="br0">
      <inkml:brushProperty name="width" value="0.02863" units="cm"/>
      <inkml:brushProperty name="height" value="0.02863" units="cm"/>
      <inkml:brushProperty name="color" value="#F2395B"/>
    </inkml:brush>
  </inkml:definitions>
  <inkml:trace contextRef="#ctx0" brushRef="#br0">86700 15631 768,'17'-1'18,"1"0"4,3-2 3,1 0 4,5-1-1,5 0-4,6 0-3,6 1-5,3-1-3,0 2-1,0 0-1,0 2-1,-2 0-8,-6 0-12,-4 0-14,-5 0-14,-5 0-7,-5 2-1,-5 0-3,-4 2-2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4"/>
    </inkml:context>
    <inkml:brush xml:id="br0">
      <inkml:brushProperty name="width" value="0.05692" units="cm"/>
      <inkml:brushProperty name="height" value="0.05692" units="cm"/>
    </inkml:brush>
  </inkml:definitions>
  <inkml:trace contextRef="#ctx0" brushRef="#br0">23550 25050 386,'0'-32'14,"0"39"28,0 36 28,0 39 28,0 21 3,0 6-19,0 7-20,0 6-21,-2 10-11,-3 17-6,-3 15-3,-2 16-5,-5 15-6,-2 16-7,-3 15-8,-3 17-8,-1 2-7,4-9-11,3-10-8,3-8-11,3-17-3,3-21 2,3-22 2,4-22 2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49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89304 14660 572,'-45'29'119,"4"-2"-26,3-3-28,5-3-27,2-2-15,0-1-3,-1-1-4,1 0-2,2-2-4,3-1-3,5-1-3,3-1-3,8 1-6,12 0-10,12 1-9,11 1-10,6-1 0,-1-3 6,-1-2 7,-1-4 7,-2-1 4,-2 0 3,-1 0 3,-2 0 2,-3-1 1,-1-1 0,-3 0-2,-1-1 0,-2-4 7,-2-6 14,-2-6 14,-2-5 15,-2-5 2,-1-3-13,0-3-12,-2-3-13,0 0-9,0 2-6,0 1-6,0 3-7,0 2-3,-2 1 1,0 3 0,-1 1 1,-1 2-8,3 1-17,2 1-16,3 1-18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0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90726 13809 553,'1'-15'6,"0"4"14,2 3 12,0 3 13,1 2 2,0 3-6,0 4-7,0 2-7,-1 4-4,0 4-3,-2 3-1,0 5-2,-1 3 0,0 5 0,0 3 1,0 4 1,-2 3-2,-2 2-3,-4 2-5,-2 2-4,-2 1-6,1-2-7,-1 0-7,0-1-6,1-2-8,1-1-6,1 0-7,0-1-6,2-4-1,1-8 5,0-6 5,2-6 5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0"/>
    </inkml:context>
    <inkml:brush xml:id="br0">
      <inkml:brushProperty name="width" value="0.03014" units="cm"/>
      <inkml:brushProperty name="height" value="0.03014" units="cm"/>
      <inkml:brushProperty name="color" value="#F2395B"/>
    </inkml:brush>
  </inkml:definitions>
  <inkml:trace contextRef="#ctx0" brushRef="#br0">90750 15096 729,'9'-8'7,"1"2"11,3 1 12,2 1 13,1 0 2,3 0-7,2 0-8,1 1-6,1-1-8,-1 2-4,-1 0-6,-1 2-5,-1 0-2,-3 2-1,-1 0 0,-2 2 0,-2-1-10,-1 1-23,-1 0-20,0 0-21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0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92058 13055 515,'0'-13'7,"0"6"15,0 6 15,0 6 14,0 5 5,0 3-6,0 5-5,0 4-6,0 4-4,0 8-4,0 7-3,0 6-4,0 9-3,0 8-5,0 9-4,0 8-4,-2 7-5,-2 4-6,-4 4-4,-2 4-6,-2 3-4,-1 3-2,-1 4-3,-1 2-3,0-5-4,4-13-8,3-12-8,3-13-7,1-12-3,0-12 3,0-12 2,0-11 3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0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94080 15800 570,'1'17'150,"0"3"-37,2 3-37,0 3-37,0 4-21,0 4-4,-2 6-3,0 5-3,-3 3-8,0 5-9,-3 4-10,-2 4-11,1-5-5,1-11-1,2-12-1,2-11-1,0-7-2,-2-1-6,-2-1-4,-1 0-5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4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30347 33216 577,'-1'-12'7,"0"8"14,-2 8 14,0 8 13,-1 6 5,0 5-7,0 5-5,0 4-7,0 4-4,1 3-3,-1 1-3,0 2-3,0 3-4,2 2-5,0 3-6,2 4-6,0 4-2,0 9-3,0 7-2,0 9-1,0 2-2,0 0-2,0-2-2,0 0-2,0-2-4,0-5-8,0-4-8,0-3-7,1-4-3,2-5 5,2-3 2,2-4 5,-1-8 4,-1-10 5,-2-11 7,-2-11 5,-1-5 2,2 0-3,0 0-1,2 0-3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4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30870 34700 648,'-23'17'120,"1"1"-27,1 3-26,1 1-27,-1 3-20,-2 3-12,-1 3-13,-2 3-12,-3 0-6,1-2 3,-2-2 1,-1-1 3,1-3 4,3-2 3,3-1 4,3-2 3,3-3 4,3-1 2,3-3 1,3-1 2,2-2 2,2-1-1,2 0 0,2-2 0,3 0 0,6 0 1,4 0 0,5 0 1,4-1 0,5 1-2,3 0 0,5 0-1,0 0-2,0 0-1,-1-1-2,-1 1-2,-2-1-1,-2-2-1,-1-2-2,-3-2-1,-1-1-7,-3 2-13,-1 0-14,-2 2-12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5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32634 35853 593,'8'-9'42,"-2"-2"-4,-1-2-4,0-1-3,-2-2-6,-1-1-4,0-1-4,-1-1-5,-3 0-5,0 3-3,-3 1-5,-2 2-3,-1 3-3,0 3 2,1 2-1,-1 4 1,-1 1 1,-2 2 2,-2 0 1,-1 2 2,-2 2 1,1 5 2,-1 5 1,0 5 1,1 4 1,1 1 1,1 2 1,1 3 1,0-1-1,2 0 0,1-1-1,1-1-1,1-3 0,2-2-1,2-3-1,2-2-1,3-4-2,4-3-4,4-3-4,3-2-5,3-4-2,1-4 0,2-4-2,0-4 0,0-4 0,1-3 0,-1-5 1,1-3-1,-2-2 3,-1 3 2,-3 2 3,-1 1 2,-2 3 3,-2 3 4,-3 3 3,-1 3 4,-1 3 5,-2 6 10,0 4 9,-2 6 8,1 2 1,2 3-7,2 1-8,2 3-8,1 0-7,0 1-5,-1-1-6,1 1-5,0-1-5,0-1-1,0-1-3,-1-1-2,1 0-6,0-1-8,0 1-9,0 0-8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5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34845 34808 608,'-3'-7'71,"11"-1"-6,11 0-6,11 0-7,6 0-6,2-1-10,3-1-9,1-1-9,-1 0-7,-2 2-5,-3 2-5,-4 3-6,-2 0-7,-5 2-9,-3 0-9,-5 2-8,-3 2-5,-4 6 2,-5 4 1,-2 5 1,-4 0 3,-1-1 3,0-4 4,-1-3 4,-2-1 2,-2 1 1,-2 2 0,-1 0 2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5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35072 36046 633,'-7'7'0,"-1"-2"0,0-3 0,0 0 0,4-4 9,8 0 20,8-3 19,7-2 18,7 0 3,5-1-14,5 0-14,4 0-13,2 2-13,0 1-8,-1 2-11,-2 2-8,0 1-8,-2 2-6,0 0-6,-1 2-5,-3 0-4,-2 1 0,-3 1-2,-3 2 0,-4-1 2,-3-1 3,-4-1 5,-4 0 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4"/>
    </inkml:context>
    <inkml:brush xml:id="br0">
      <inkml:brushProperty name="width" value="0.04273" units="cm"/>
      <inkml:brushProperty name="height" value="0.04273" units="cm"/>
    </inkml:brush>
  </inkml:definitions>
  <inkml:trace contextRef="#ctx0" brushRef="#br0">23900 26750 514,'23'-24'0,"-3"4"0,-3 3 0,-2 3 0,2-1 10,9-2 18,10-3 18,10-3 20,7 1 4,6 6-6,7 7-9,6 6-7,-2 9-9,-9 13-10,-10 12-10,-8 13-10,-11 13-7,-8 17-1,-10 15-4,-9 16-3,-9 5-1,-5-2-2,-7-3-2,-5-3-1,-3-7-3,4-9-4,3-10-4,3-8-4,10-12-2,20-12-1,18-13 1,20-12-1,16-15 0,16-15 2,15-15 0,17-16 2,-4-7-1,-22 4-4,-22 3-3,-21 3-4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4:56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38400 35316 573,'45'0'118,"-2"0"-27,-3 0-27,-3 0-26,-2-1-15,0 0-3,0-2-4,1 0-4,-1-1-2,0 2-3,0 0-2,1 2-2,0 0-1,0 0 2,2 0 0,1 0 2,0-1-2,2 0-6,1-2-5,0 0-5,1-1-2,-2-2 5,0 0 2,-1-1 4,-1-1 3,2 0 0,1 0 2,1 1 0,-1 0 1,0 2 0,-2 2 0,0 2-1,-1 1 0,-2 0 1,0 0-1,-1 0 0,0 0 1,2 2 0,2 0-1,3 2 1,1-1-1,4-1-4,2 0-2,4-1-3,1-1-1,0 0 0,-1 0 2,1 0 0,0-1 1,2-1-1,0 0 0,2-1 0,-2-1-1,-1 0 0,-2 0-1,-2 0-1,-1 1 1,0 0 2,0 2 1,0 0 2,1 1 2,1-2 0,3 0 2,2-2 1,2 0-1,0-2-1,1 0-2,1-1-2,1-1 0,2 0 0,0 1 1,1-1-1,2-1 1,3 0 0,3-1-1,3-1 1,1-1-2,-1 2-4,-2 1-3,1 1-4,-4 1-2,-3 2 0,-5 2 1,-3 2 0,-3 1 0,0 0 0,-2 0-1,-1 0 1,-1 0-1,-4 0-2,-2 0 0,-4 0-2,-3 0 1,-7 0 3,-6 0 4,-5 0 2,-5 0 2,-3 0 0,-3 0-1,-2 0 1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2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42102 32163 621,'7'-15'13,"-2"2"-1,-2 3-3,-2 1-1,-1 1 0,2 0 1,0 1 0,2-1 2,0-2 0,0-2-1,-1-3-2,2-3-2,-2-1 0,-1 1-1,0 1-1,-2 1 0,0 0 0,0 2 0,0 1 0,0 1 0,0 1 1,-2 0-1,0 2-1,-1 1 0,-2 1 0,-2 2 1,-2 2 0,-2 2 2,-2 1 0,-1 0-1,-3 0-1,-1 0 0,-3 1 0,-1 4 0,-3 2 0,-1 3 1,-2 4 1,1 2-1,0 3 1,-1 3 0,1 2 1,0 3-1,-1 1 0,1 2 1,0 3-1,1 1 1,1 2 1,1 2 0,2 1 0,1-2 0,3 0 0,1-1 0,3 0 0,3 0 0,2 2 0,4 1-1,2-1 0,2-2-1,2-2-2,2-2-1,3-2-2,6-5-3,4-3-2,5-5-2,3-3-2,4-4-3,3-5-1,3-2-3,2-3-2,0 0-1,2 0-2,1 0-1,-1-3-1,0-2-3,-2-5-1,0-4-3,-2-2 0,-2-1-2,-1-1-2,-3-1 0,-2 0 1,-5 3 3,-3 1 3,-5 2 5,-2 1 3,-2 1 4,-2-1 4,-2 0 4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2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43839 33400 594,'0'17'125,"0"1"-28,0 3-28,0 1-27,0 2-17,0 1-5,0 1-5,0 1-6,-1 1-6,0 1-7,-2 0-7,0 2-8,-1-2-6,1-3-5,-1-5-6,0-3-4,1-6-5,2-6-4,2-8-5,2-6-3,1-3 3,0 0 13,-1 2 11,1 1 12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2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43950 34059 682,'7'-29'-8,"-1"7"20,0 6 19,-2 5 20,1 4 5,2 2-9,2 2-9,2 3-11,1-1-5,3-1-5,1 0-4,3-1-4,0-1-6,-3 2-9,-1 0-8,-2 2-9,-2 0-6,-1 2-5,-1 0-5,0 2-6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2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44577 33157 551,'-15'-17'32,"3"14"14,1 14 13,3 13 12,1 9 0,2 1-14,2 2-14,2 2-13,1 2-11,-2 2-6,0 2-6,-1 2-7,-1 1-6,2-2-9,0-1-8,2 0-8,0-1-3,2 0 2,0 0 1,2 0 3,0-4-4,1-7-10,1-9-9,2-7-10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2"/>
    </inkml:context>
    <inkml:brush xml:id="br0">
      <inkml:brushProperty name="width" value="0.02835" units="cm"/>
      <inkml:brushProperty name="height" value="0.02835" units="cm"/>
      <inkml:brushProperty name="color" value="#F2395B"/>
    </inkml:brush>
  </inkml:definitions>
  <inkml:trace contextRef="#ctx0" brushRef="#br0">45050 33127 775,'2'-21'41,"6"5"0,4 5 0,5 5-1,4 2-6,3 0-14,3 0-12,3 1-14,-1-1-12,-2 2-10,-3 0-11,-3 2-11,-3 0-2,-3 0 6,-3 0 5,-2 0 6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3"/>
    </inkml:context>
    <inkml:brush xml:id="br0">
      <inkml:brushProperty name="width" value="0.0352" units="cm"/>
      <inkml:brushProperty name="height" value="0.0352" units="cm"/>
      <inkml:brushProperty name="color" value="#F2395B"/>
    </inkml:brush>
  </inkml:definitions>
  <inkml:trace contextRef="#ctx0" brushRef="#br0">45527 32396 625,'-21'-8'7,"5"2"16,5 1 16,5 0 15,2 4 4,0 6-5,0 6-7,1 5-6,-1 8-9,2 9-13,0 9-13,2 8-11,0 6-14,0 1-14,0 3-13,0 1-13,0-5-5,0-12 7,0-13 4,0-13 7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3"/>
    </inkml:context>
    <inkml:brush xml:id="br0">
      <inkml:brushProperty name="width" value="0.02363" units="cm"/>
      <inkml:brushProperty name="height" value="0.02363" units="cm"/>
      <inkml:brushProperty name="color" value="#F2395B"/>
    </inkml:brush>
  </inkml:definitions>
  <inkml:trace contextRef="#ctx0" brushRef="#br0">47500 33650 931,'21'14'47,"-6"-1"-25,-4-3-27,-4-1-25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4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49582 31151 557,'0'-29'2,"0"7"2,0 5 2,0 6 4,-1 2 3,-1-3 6,0-4 6,-1-2 5,-1 0 1,0 1-3,0 2-3,0 3-4,-1 1-2,-2 0-2,-1 2-1,-3 1-3,-1 1-1,0 2-1,0 2-2,1 2-1,-2 2-2,-2 2-2,-1 2-3,-3 2-2,-2 3-1,-3 5 1,-3 5 1,-3 5 1,-1 3 0,0 3 2,-1 1 2,1 2 0,0 4 1,1 5-1,2 4 0,0 6-1,1 2 1,1 3 2,1 2 1,1 2 2,3-2 1,5-3-2,4-4-1,6-4-1,3-5-2,2-4 0,2-5-1,2-5-1,4-5-4,5-2-3,7-2-6,6-4-3,4-3-5,4-3-4,4-3-4,5-2-4,1-3-3,0-2-5,0-2-3,0-2-4,-2-2-1,-2-2 3,-3-2 2,-3-1 3,-4-1 5,-6 2 6,-4 2 6,-4 2 7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4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51913 33134 577,'-15'-15'52,"1"2"-5,1 3-4,0 1-4,0 3-4,-3 6-3,-3 4-4,-3 6-4,-1 3-4,3 3-2,1 3-2,3 3-3,0 2-2,0 1-2,1 1-1,-1 1-1,2-1-1,2 0-1,4-1-1,3-1 0,1 0-3,2-1-1,0 0-2,2 1-3,2-2-2,4-3-3,4-3-3,3-3-2,3-2-2,0-2 0,-1-3-1,1-1-1,2-3-1,5-6-4,5-4-2,5-5-3,1-5-1,-2-3 0,-2-5 0,-1-3 1,-3-2 2,-3 2 3,-3 0 3,-3 1 3,-3 2 4,-1 3 5,-2 3 5,-2 3 4,-2 2 5,-2 3 2,-3 1 4,0 2 3,-3 3 9,-1 4 15,0 4 15,-1 4 15,-1 5 0,0 7-13,0 7-13,0 7-13,1 1-10,0-3-5,2-5-5,0-3-6,1-4-6,0-1-8,0-3-7,0-1-7,0-2-6,-2-1-6,0 0-6,-1-2-6,-1-2-1,2-4 1,0-4 2,2-4 2,0-3 5,0-2 7,0-1 9,0-3 7,0 0 6,0 1 7,0 1 5,0 1 6,0 0 4,0 2-1,0 1 1,0 1 1,1 0 2,3 0 5,4 0 5,2 0 4,1 1 2,-1 2 0,0 3 0,-2 1-1,0 0-3,2-1-6,0 0-6,1-1-5,1-1-7,0 0-6,0 0-7,-1 0-7,0 1-5,0 0-5,-2 2-4,0 0-5,-2 1 0,-1-2 5,-1 0 4,0-1 4,-1-1 5,0 0 3,0 0 3,0 0 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5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26300 13000 475,'26'-50'3,"4"0"5,3 0 5,3 0 6,3 6 3,3 13 1,3 12 2,4 13 1,1 6 0,0 0-2,0 0-2,0 0-2,-2 6-1,-3 13-2,-3 12-2,-2 13-2,-6 10-1,-6 10-2,-6 10 0,-6 9-2,-7 10-1,-6 14 1,-6 11 0,-6 14 1,-6 8-1,-2 7-3,-3 6-1,-3 7-2,-2-1 0,0-6 1,0-6 1,0-6 1,1-6 2,4-2 1,3-3 3,3-3 2,4-2 0,7 0 0,6 0-2,7 0 0,7-7-1,9-11-2,10-14 0,10-11-2,2-9-2,-3-3-2,-3-3-3,-2-2-3,0-1-1,7 3-2,6 3-2,7 4-2,5 4-5,7 6-6,6 7-7,7 6-8,-4-2-1,-12-9 2,-13-10 3,-12-8 2,-7-11 2,1-8 4,-1-10 2,1-9 4,-3-5-3,-2 0-6,-3 0-8,-3 0-6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5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53592 32548 494,'-8'-7'4,"2"1"8,1 0 8,0 2 8,1 5 9,1 10 10,-1 9 11,0 11 10,0 6-1,2 6-12,0 4-13,2 6-11,-1 1-10,0 1-9,-2 0-9,0 0-7,-1-2-11,0-1-9,0-2-11,1-2-10,-1-2-6,0-2 1,0-2 0,0-2 0,0-5 2,0-7 5,0-9 4,1-7 4,-1-5 5,0 0 5,0-2 4,0 0 4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5"/>
    </inkml:context>
    <inkml:brush xml:id="br0">
      <inkml:brushProperty name="width" value="0.02962" units="cm"/>
      <inkml:brushProperty name="height" value="0.02962" units="cm"/>
      <inkml:brushProperty name="color" value="#F2395B"/>
    </inkml:brush>
  </inkml:definitions>
  <inkml:trace contextRef="#ctx0" brushRef="#br0">53792 33713 742,'20'-46'77,"-5"18"-13,-6 17-14,-6 18-14,-5 9-14,-4 3-14,-4 2-13,-3 1-15,-2 0-7,2-1-2,3-3 0,1-1-1,4-3 0,6-2 2,6-4 0,5-3 3,4-1 2,0 0 5,-1 0 6,1 0 4,-2 0 5,-3 0 6,-3-1 6,-2 2 5,-3-1 4,0 3 2,-2 2 0,0 2 2,-4 1 0,-4 1-2,-5 1-1,-5 2-2,-3-2-4,1-1-5,-1-3-5,1-1-5,0-1-7,2 0-9,3 0-10,1 0-10,2-2-2,3-3 2,1-2 3,2-3 4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6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55217 33281 515,'7'-7'4,"-4"1"10,-2 0 8,-4 2 9,-2 0 5,-2 2-1,-1 0 0,-3 2-1,-1 0-1,1 2-1,-1 0-2,0 2-2,-1 2-3,-1 7-7,-3 6-7,-1 5-6,-2 3-4,2-3-2,1-2-2,1-1-3,2-2-2,2-3-3,4-1-4,3-2-2,5-3-7,10-3-8,8-3-9,9-2-9,4-4 0,0-2 8,1-3 8,-1-3 8,-2-2 4,-3 2 3,-5 1 1,-3 1 2,-4 2 11,-3 4 20,-3 4 20,-2 4 21,-4 2 6,-2 1-6,-4 1-6,-2 2-7,-2-1-5,0 1-6,1 0-6,-1-1-5,2 1-3,6 0 2,4-1 0,6 1 2,3-2-9,3-4-19,3-4-20,3-4-18,1-4-8,1-4 3,-1-3 4,1-5 4,-2-1 5,-3 1 6,-3 1 6,-3 1 6,-3 1 6,-2 2 4,-4 3 4,-2 1 4,-4 1 9,-4 2 12,-4 1 12,-4 0 13,0 2 2,1 2-7,2 2-7,3 2-7,2 2-12,4 0-16,4 1-17,4 2-16,2-2-6,3-1 6,2-2 4,1-1 7,1-2 4,-2 1 5,-3 2 5,-1 0 6,-1 3 8,-2 2 15,-1 3 14,0 3 13,-2 1 4,-1-1-5,0 0-7,-1-2-7,-1 0-5,2 0-6,0-1-6,1 1-6,2-1-5,0-1-6,1 0-6,2-2-5,0-1-2,1-2-2,2-3 0,0 0-1,2-4 0,1 0 1,3-3 1,2-2 1,-1-2 1,-1-3 0,-3-4 0,-1-2 0,-3-1 4,-2-1 7,-4 1 7,-2-1 8,-5 1 3,-2 3 2,-5 1 0,-4 3 1,-2 2-4,-3 4-6,-2 4-8,-1 4-8,0 3-9,1 2-12,3 1-11,1 3-12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6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58100 32712 600,'17'-14'89,"3"1"-14,3 2-14,3 3-14,2 1-10,1 2-5,0 2-5,2 2-6,-1 2-11,-1 2-14,-3 2-15,-1 2-14,-5 3-12,-5 5-6,-6 5-6,-6 5-8,-5-1 3,0-4 10,-3-5 9,-2-4 11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6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53350 34828 631,'1'-14'-17,"4"4"18,2 4 18,4 5 17,2 0 9,3-1-3,3 0-1,3-1-3,5-1-3,6 0-5,8 0-6,7 0-5,7 0-3,7 1-3,9-2-1,7 2-2,4-1-5,1 2-12,-1 0-10,0 2-10,-1 1-6,-3 4 0,-3 2-1,-3 3-1,-2 2 0,2 1-1,1 1 0,1 2 0,-2-3 1,-5-3 4,-4-4 3,-6-4 3,-7-3 4,-8 0 5,-9-2 4,-9 0 4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8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45810 37328 618,'-2'-21'95,"-2"3"-21,-4 4-23,-2 5-22,-2 2-13,-1 2-6,-1 2-5,-1 2-5,-1 2-3,0 4 1,1 2 0,-1 3 0,0 3 1,-2 2 1,0 1 2,0 3 1,-2 1 1,2 3 1,1 1 1,1 3 2,1 2 1,3 2 0,1 4-1,2 3 1,2 0-1,1 0 0,0-2 0,2 0-1,0-2-1,2-3-1,0-3-1,2-3-1,1-3-4,4-2-4,2-1-4,3-2-5,4-3-4,4-1-5,3-2-4,5-2-4,2-3-4,2-3-4,2-2-3,3-3-4,-3-3 1,-6-1 5,-5 0 3,-6-1 6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9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48122 37999 553,'-8'-21'27,"-2"5"0,0 4 2,-1 6 1,0 4-1,1 4-3,0 4-4,2 4-3,0 2-2,-2 3-1,0 2-2,-1 1-2,0 2-1,0 0-1,2-1-2,1 1-1,1 0-1,2 1-1,2 1-2,2 1-1,1-1 0,0-1 0,0-3 0,0-1 1,3-3-3,6-1-7,5-2-7,7-2-7,3-5-3,3-8-1,1-8 1,3-7 0,-1-6 0,0-1 0,-1-3 0,-1-1 0,-3-2 1,-3-1 1,-4-1 1,-5 0 1,-2 0 1,-2 1 2,-2 3 1,-2 2 1,-2 3 4,-1 5 7,0 4 6,-1 6 7,-1 7 13,0 8 20,0 9 20,0 10 21,0 3 2,0 2-16,0 1-16,0 1-15,0-1-13,0-2-7,0-1-8,0-3-8,-1-1-3,-1-1-2,0-1 0,-1 0 0,-1-8-15,0-11-26,0-12-28,0-11-27,2-5-2,4 3 22,4 3 23,4 3 22,1 2 17,1 2 12,0 3 10,0 1 11,0 2 7,1 2 4,1 2 4,2 2 3,-1 1 0,-1 0-2,-1 0-3,-1 0-3,0 0-4,0 0-8,-1 0-8,1 0-7,0 0-8,0-2-9,-1 0-9,1-2-8,-1-1-4,-2-1 1,-2-3 1,-2-2 2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09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49911 37429 469,'-2'-9'41,"0"12"13,-3 13 14,-2 14 14,-1 7-1,1 6-15,-1 4-17,0 6-15,0 3-11,2 3-6,1 3-6,1 3-7,0 1-6,2-3-7,0-1-7,2-2-7,0-3-8,0-5-6,0-3-8,0-4-7,-1-4 1,0-7 8,-2-6 7,0-5 9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0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50444 38174 615,'5'-11'10,"-3"10"19,-4 10 19,-3 10 20,-4 5 3,0 4-12,-1 3-13,-1 3-12,0-2-16,2-4-16,2-5-19,3-5-17,3-3-9,7-4-1,7-3-1,8-2-1,1-3 5,0-1 10,-1 0 10,-1-2 11,-2 2 8,-3 2 5,-3 4 6,-2 2 5,-4 2 3,-3 3 3,-2 2 1,-3 1 1,-4 2 1,-2-1-2,-3 1-2,-3 0 0,-3-1-4,-2 1-4,-1-1-4,-2 1-4,0-3-7,3-3-11,3-4-9,3-4-11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0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51831 38222 496,'15'-8'0,"-1"0"0,-1 0 0,0 0 0,-3 1 0,-1-1 2,-2 0 1,-2 0 2,-3 1 9,-4 2 18,-4 3 18,-4 1 17,-1 2 3,-1 5-13,0 4-14,0 4-13,0 3-9,-1 3-1,-1 3-3,-1 3-1,-1 0-5,2 0-4,1-1-6,1-1-5,2-2-9,6-3-13,4-3-12,6-2-12,4-6-4,5-5 7,5-6 7,5-5 6,2-4 5,-3 0 3,-1 0 4,-3 1 4,1-1 4,0 2 7,0 1 6,3 1 6,-3 3 12,-5 6 15,-5 5 17,-5 7 15,-2 2 2,-2-1-14,0-1-13,-2 0-15,2-2-11,6-1-10,4 0-11,5-2-9,4-3-6,1-6-3,3-6-2,1-6-3,1-3 0,-3-1 5,-1-1 3,-3-1 3,-2 0 4,-2 1 2,-4 1 3,-3 1 2,-2 1 5,-4 0 4,-3 2 7,-2 1 4,-3 1 4,-2 1 3,-2 0 2,-1 2 2,-2 1 1,0 2 0,0 2-1,1 2-2,4 1-8,12-2-19,10 0-19,11-1-18,3-1-6,-3 2 9,-5 0 8,-3 2 8,-3 0 7,-1 2 2,-1 0 3,0 2 4,-3 0 7,-1 1 10,-2 2 11,-2 0 11,-2 1 5,0 2 1,-2 0 1,0 1-1,-2 1 0,0 0-2,-2-1-3,0 1-1,0 0-4,0-1-4,2 1-3,0 0-3,1-1-4,0 1-2,0 0-3,0 0-2,1-1-1,2-1 1,2-1 1,2 0 2,1-2-5,2-1-11,0 0-9,1-2-11,1-2-3,2-2 3,0-3 5,1-4 3,1-3 4,-1-3 3,1-5 3,0-3 5,-2-4 2,-1-1 3,-2-2 2,-2-2 4,-3 1 1,-3 5 0,-2 5 0,-4 5 2,-1 2-1,-2 2-1,0 1 0,-1 1-1,-2 0-2,-4 2-1,-2 1-2,-3 0-3,-3 3-5,-1 4-7,-3 4-7,-1 4-8,0 1-4,5-1 0,3-1-2,5 0 0,2-1-1,0-1-3,2 1-1,1 0-2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5"/>
    </inkml:context>
    <inkml:brush xml:id="br0">
      <inkml:brushProperty name="width" value="0.05598" units="cm"/>
      <inkml:brushProperty name="height" value="0.05598" units="cm"/>
    </inkml:brush>
  </inkml:definitions>
  <inkml:trace contextRef="#ctx0" brushRef="#br0">28050 17600 392,'-25'25'1,"0"0"2,0 0 2,0 0 1,-2 1 5,-3 4 7,-3 3 7,-2 3 8,-1 7 2,3 14-3,3 11-3,4 14-3,1 7-2,0 3-3,0 3-2,0 4-3,1 5-1,4 10 3,3 10 1,3 9 1,3 7 1,3 7-1,3 6-1,4 7-2,1 0-1,0-2-2,0-3-1,0-3-2,0-6 0,0-5-1,0-7 1,0-5 0,3-3-1,6 4-2,7 3 0,6 3-2,1 3-1,-3 3-1,-3 3-1,-2 4 0,-1 1-1,3 0 0,3 0 0,4 0 1,-1 0-2,-3 0 0,-3 0-2,-2 0-2,-3-7 0,1-11-2,-1-14 0,1-11-2,1-7 0,3 0 1,3 0 0,4 0 1,-3-4-1,-5-5 0,-7-7-2,-5-5-2,-3-4 0,4 0 0,3 0 0,3 0-1,-1 4 1,-2 10 2,-3 10 2,-3 9 2,-4 2-1,-3-2-1,-3-3-2,-2-3-1,-9-1-4,-12 4-5,-13 3-5,-12 3-4,-19 3-4,-25 3-3,-25 3-2,-25 4-4,0-9-1,25-18-1,25-19-2,25-18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2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55500 37950 657,'7'9'127,"-1"1"-32,-1 3-31,0 2-32,-2 2-19,0 3-5,-2 3-5,0 3-4,-1 1-2,0 2-1,0 1 1,0 1 0,0-1-5,2-2-12,0-2-11,1-1-10,0-4-6,0-3 2,-2-5 1,0-3 2,-1-3 3,2 0 3,0-2 5,2 0 4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3"/>
    </inkml:context>
    <inkml:brush xml:id="br0">
      <inkml:brushProperty name="width" value="0.0289" units="cm"/>
      <inkml:brushProperty name="height" value="0.0289" units="cm"/>
      <inkml:brushProperty name="color" value="#F2395B"/>
    </inkml:brush>
  </inkml:definitions>
  <inkml:trace contextRef="#ctx0" brushRef="#br0">55850 38560 761,'8'-8'71,"1"2"-13,2 1-14,0 1-13,1-1-12,3 0-7,2-1-8,1-1-9,1-1-7,-3 2-8,-1 1-8,-2 0-7,-2 1-6,-1 1-2,-1-1-2,0 0-3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3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56529 37400 555,'0'33'154,"0"6"-37,0 5-35,0 4-36,0 6-23,0 7-7,0 7-10,0 7-7,-2 1-10,-2-5-10,-3-6-11,-3-3-10,0-10-1,2-10 8,4-13 9,3-11 7,0-5-2,0 5-12,-2 3-12,0 5-13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4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62216 34112 561,'-12'-8'30,"8"2"9,8 1 8,8 1 8,7-1 1,9 0-9,7-1-7,8-2-8,0 2-5,-4 1-5,-7 2-2,-6 2-5,-2 1-7,-1 2-10,1 0-11,-1 2-11,-2 1-10,-5 3-8,-5 3-9,-4 3-8,-4 1-2,-2-3 4,-2-1 6,-2-2 4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4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61792 34967 623,'-9'7'0,"-1"-2"0,-3-3 0,-2 0 0,1-2 0,1 0 0,2 0 0,2 0 0,2-1 6,1 0 12,0-2 12,2 0 11,4-2 5,8-2-3,7-2-4,9-1-3,6-2-3,6 0-5,6 1-5,7-1-5,1 1-6,1 3-8,0 1-10,0 2-9,-5 2-2,-12 2 2,-10 2 2,-10 2 2,-6 1-3,3 2-10,2 0-11,2 1-10,-1 1-4,-1-2 0,-2-1 1,-2 0 1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4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65439 34420 534,'-5'-8'9,"6"0"18,6 0 18,6 1 18,5-1 3,7 2-10,5 1-12,6 0-12,7 1-6,6 0-3,8 0-3,6 1-2,6-2-3,5-2-4,5-2-4,5-2-3,2 1-5,2 1-2,0 2-5,2 2-3,1 2-3,0 0-4,2 2-3,0 1-2,3 0-1,2 0 2,4 0 2,2 0 3,1 0 0,-2 0-3,-3 0-1,-1 0-3,-3-1-1,-6-1-1,-4 0-2,-5-1-1,-11-1 2,-17 2 4,-16 0 4,-17 2 5,-7 0 2,3 0 1,4 0 0,2 0 1,1-1 0,-1 0 1,-1-2 0,-1 0 0,-2-1 0,-5 0 2,-3 0 2,-4 1 1,-2-1 0,0 0-1,0 0 0,0 0 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5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68420 31449 645,'1'-15'-2,"1"-1"-6,3 1-5,2-1-5,1 1 1,-2 0 9,-1 2 7,0 1 8,-2 1 7,-1 1 2,0 0 4,-1 2 3,-3 0 1,-2 2-2,-4 1-1,-2 1-2,-3 1-1,-3 3-3,-3 4-2,-3 2-3,-4 5 0,-5 6 1,-5 5 2,-4 7 0,-3 3 1,3 2 1,2 2 1,2 2-1,3 2 1,5-1 0,5 0-1,5 0 0,5-1-2,3 0-4,4-1-3,4-1-3,4-3-4,6-2-1,4-3-3,5-3-2,4-4-4,5-5-9,3-5-7,5-4-8,2-6-6,4-6-5,2-6-4,4-6-4,-3-1 2,-8 1 10,-7 2 10,-9 3 10,-3-1 6,0 0 2,-1-1 4,1-1 3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5"/>
    </inkml:context>
    <inkml:brush xml:id="br0">
      <inkml:brushProperty name="width" value="0.02597" units="cm"/>
      <inkml:brushProperty name="height" value="0.02597" units="cm"/>
      <inkml:brushProperty name="color" value="#F2395B"/>
    </inkml:brush>
  </inkml:definitions>
  <inkml:trace contextRef="#ctx0" brushRef="#br0">70374 29978 847,'2'-15'0,"6"1"1,4 1 0,5 0 2,2 3 0,-1 3 2,-1 2 1,-1 4 1,0 2 4,2 2 7,0 2 5,1 2 7,-2 2-4,-5 3-11,-5 3-11,-4 3-13,-6 4-7,-4 3 0,-5 4-1,-5 5-2,-5 0-1,-1 0-1,-4-1-2,-3-1 0,1-4 1,4-4 4,3-5 4,5-4 4,2-5 4,4-1 4,3-2 2,3-2 5,2-2 0,3 0-2,4-2-2,2 0-1,5-1-1,7 0 0,7 0 1,7 0 1,1-1-2,-3 0-4,-5-2-4,-4 0-3,-3-1-2,-2 0-1,-4 0-1,-3 0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5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71145 31900 679,'-7'9'-48,"2"3"36,2 4 36,2 2 36,1 1 12,-2 1-12,0-1-13,-2 1-11,1 0-9,1 3-5,0 1-6,2 2-5,-1 2-5,0-1-7,-2 0-6,0 1-5,-1-3-6,0-3-6,0-5-5,0-3-6,1-3-5,1-1-2,0-1-4,2 0-4,-1-3 4,0-4 8,-2-4 9,0-4 8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6"/>
    </inkml:context>
    <inkml:brush xml:id="br0">
      <inkml:brushProperty name="width" value="0.02901" units="cm"/>
      <inkml:brushProperty name="height" value="0.02901" units="cm"/>
      <inkml:brushProperty name="color" value="#F2395B"/>
    </inkml:brush>
  </inkml:definitions>
  <inkml:trace contextRef="#ctx0" brushRef="#br0">71400 32396 758,'23'-20'98,"-1"5"-26,-2 7-25,1 5-25,-3 3-19,0 0-12,0 0-11,-2 0-12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6"/>
    </inkml:context>
    <inkml:brush xml:id="br0">
      <inkml:brushProperty name="width" value="0.04785" units="cm"/>
      <inkml:brushProperty name="height" value="0.04785" units="cm"/>
    </inkml:brush>
  </inkml:definitions>
  <inkml:trace contextRef="#ctx0" brushRef="#br0">29250 17950 459,'54'-24'132,"10"4"-28,10 3-27,9 3-29,7 1-16,7 1-6,6-1-4,7 1-5,10-3-3,16-2-1,15-3 0,17-3-1,16-4-2,19-3-1,19-3-3,19-2-3,13-5-1,10-2-1,10-3-2,9-3-1,-2-2-1,-12 0 1,-13 0 1,-12 0 0,-16 4-2,-19 10-5,-18 10-3,-19 9-4,-16 6-4,-12 3-2,-13 3-4,-12 4-2,-13 2-4,-12 4-2,-13 3-4,-12 3-2,-12 1-1,-8 1 5,-10-1 3,-9 1 4,-5-3 1,0-2-4,0-3-2,0-3-2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6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71946 31730 515,'0'-15'3,"0"2"4,0 3 5,0 1 5,0 3 8,0 4 11,0 4 10,0 4 10,-1 4 3,0 5-9,-2 5-7,0 5-8,-1 7-6,-2 9-5,0 8-5,-1 9-5,1 5-6,1 1-6,2 1-8,2 1-7,1-2-10,0-5-15,0-4-15,0-6-15,0-7 0,0-8 13,0-9 15,0-8 13,0-6 5,0-1-4,0-1-3,0 0-5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6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72400 32080 684,'3'-13'78,"7"3"-12,8 5-13,6 3-12,2 2-9,0 0-9,-1 0-8,-1 0-8,-1 0-7,-1 0-6,-1 0-7,-1 0-7,-2 0-11,-3 2-13,-3 0-14,-2 1-14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7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73064 31540 562,'-14'-5'59,"6"8"2,5 6 1,4 7 2,3 4-5,-2 3-10,0 1-10,-2 3-10,0 2-13,-2 4-20,0 4-18,-2 5-18,0-3-13,1-6-9,-1-7-8,0-7-8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9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70100 35880 564,'35'-56'89,"-8"14"-20,-7 14-19,-8 14-19,-4 6-11,1 2-3,1 0-3,2 2-3,1 1 0,5 2 3,3 2 2,5 2 3,-1 3 0,-2 6-2,-3 4-3,-2 5-2,-3 3-3,-1 4-6,-1 3-3,-1 3-5,-2 0-3,-2-2 0,-4-1-2,-2-3 0,-2-1-3,0 1-4,0-1-5,0 0-3,-2-1-4,0-5-5,-3-3-4,-2-5-4,-1-2-3,0-2 1,1-2-1,-1-2 1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19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70349 35177 513,'-9'-6'115,"-2"2"-25,-2 4-24,-1 3-25,-4 4-13,-2 9 1,-3 7-1,-2 9 1,-6 6-3,-5 6-8,-6 5-6,-6 7-7,-2 1-7,0-4-7,2-4-6,0-4-6,1-2-8,0 2-7,0 0-8,0 2-9,4-5-3,8-6-1,7-9-1,9-7 1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83025 33012 591,'14'-16'2,"-3"2"1,-3 1 2,-2 1 3,-3 0 2,0 0 3,-2 1 3,0-1 2,-2 1 1,0 0-3,-2 2-3,0 1-2,-2 0-2,0 0 1,-1 0-1,-2 1 0,-1-1 0,-1 2 0,-3 0-1,-2 2 0,-2 1 0,-1 2 0,-3 2 0,-1 2 1,-3 3-1,-1 4 0,-2 3 0,-2 5 1,-2 3-1,1 3 2,0 3 1,-1 3 0,1 2 1,0 2 0,-1 2-1,1 3 0,1 0-1,1 2-1,3 0 0,1 2-2,4-1 0,3 0-3,5-1 0,3-2-2,4-1-3,4-2-2,4-1-4,4-3-2,5-3-3,7-5-4,7-5-2,7-5-4,6-5-4,6-4-4,6-6-6,6-4-4,3-5-1,1-3 4,1-5 3,1-4 5,-5 1 2,-12 3-1,-12 5 1,-11 3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2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84941 34155 652,'0'-13'6,"0"6"13,0 6 14,0 6 12,0 4 4,0 1-6,0 3-7,0 2-6,-1-1-4,-1-1-5,0-2-3,-1-2-4,-1-1-6,0 0-9,0-1-9,0 1-8,0 0-2,-2 2 2,0 0 3,-1 1 3,-1 1 3,2 0 3,1-1 3,0 1 2,1-1 2,1 0 0,-2-2 0,2-1-1,-1 1 1,0 2-1,0 2 0,0 1 0,0 2-1,0 0-1,0-1-2,0 1-1,0-1-2,1-1-3,-1-1-2,0 0-2,0-2-2,2-1-3,0-1-3,2 0-3,0-4-2,0-2-3,0-6-2,0-2-3,0-3 2,2 0 6,0 0 5,2 1 7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2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84950 34800 671,'8'6'57,"0"-1"-7,-1-2-7,1-2-6,0-1-6,0 0-6,0 0-6,-1 0-6,2 0-3,2 0 0,2 0 1,1 0 1,2 0-4,1 0-6,2 0-6,0 0-6,-1 0-6,0 0-3,0 0-3,-2 0-3,-2 0-3,-1 0 0,-2 0-2,-2 0-2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2"/>
    </inkml:context>
    <inkml:brush xml:id="br0">
      <inkml:brushProperty name="width" value="0.0412" units="cm"/>
      <inkml:brushProperty name="height" value="0.0412" units="cm"/>
      <inkml:brushProperty name="color" value="#F2395B"/>
    </inkml:brush>
  </inkml:definitions>
  <inkml:trace contextRef="#ctx0" brushRef="#br0">85703 33940 533,'0'-27'31,"0"11"4,0 9 5,0 10 6,0 7 0,0 4-6,0 3-5,0 5-5,-2 3-4,0 4-3,-3 5-2,-2 3-3,-2 5-2,-2 8-1,-1 6 0,-3 7 0,0 6-4,-1 5-8,1 4-6,-1 6-6,1-2-10,1-9-11,1-9-11,0-9-11,3-7-5,3-6 0,2-6 0,4-5 1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3"/>
    </inkml:context>
    <inkml:brush xml:id="br0">
      <inkml:brushProperty name="width" value="0.02853" units="cm"/>
      <inkml:brushProperty name="height" value="0.02853" units="cm"/>
      <inkml:brushProperty name="color" value="#F2395B"/>
    </inkml:brush>
  </inkml:definitions>
  <inkml:trace contextRef="#ctx0" brushRef="#br0">86100 34412 770,'16'-21'52,"1"5"-9,1 5-7,1 5-8,1 2-6,3 2-4,1 0-3,3 2-4,0 0-6,0 0-9,1 0-7,-1 0-8,-2 0-6,-5 2-5,-5 0-5,-5 2-4,-3-1-2,0 1 3,-2 0 1,0 0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5"/>
    </inkml:context>
    <inkml:brush xml:id="br0">
      <inkml:brushProperty name="width" value="0.04866" units="cm"/>
      <inkml:brushProperty name="height" value="0.04866" units="cm"/>
      <inkml:brushProperty name="color" value="#00BFF3"/>
    </inkml:brush>
  </inkml:definitions>
  <inkml:trace contextRef="#ctx0" brushRef="#br0">55800 3050 452,'57'-54'67,"17"-5"-14,15-7-13,16-5-15,5-1-9,-2 6-4,-3 7-5,-3 6-4,-9 7-2,-11 10 2,-14 10 0,-11 9 2,-12 10 0,-9 14 2,-10 11 1,-8 14 0,-14 10 1,-15 9-3,-15 10-2,-16 10-2,-8 5-3,0 4-1,0 3-2,0 3-3,-2-4 0,-3-8 2,-3-10 1,-2-9 1,-1-10-2,3-9-5,3-10-7,4-8-6,2-8-3,4-2-2,3-3-1,3-3 0,3-10 0,3-16 3,3-15 3,4-15 3,4-9 2,6 1 2,7-1 2,6 1 1,4 4 4,4 9 6,3 10 5,3 10 6,-1 10 10,-2 13 17,-3 12 16,-3 13 17,-2 9 2,0 6-13,0 7-12,0 6-11,0 7-7,0 10 0,0 10 0,0 9 0,0 1-1,0-6-4,0-6-3,0-6-3,1-4-3,4 1 0,3-1-1,3 1 0,7-7-7,14-12-9,11-13-11,14-12-10,5-9-2,1-2 6,-1-3 6,1-3 6,5-2 3,14 0 1,11 0 0,14 0 1,-3-2 0,-15-3 1,-15-3-1,-16-2 1,-10-3 4,-3 1 8,-3-1 8,-2 1 9,-6-6 1,-6-8-4,-6-10-5,-6-9-4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7"/>
    </inkml:context>
    <inkml:brush xml:id="br0">
      <inkml:brushProperty name="width" value="0.0489" units="cm"/>
      <inkml:brushProperty name="height" value="0.0489" units="cm"/>
    </inkml:brush>
  </inkml:definitions>
  <inkml:trace contextRef="#ctx0" brushRef="#br0">35100 15950 449,'29'25'146,"10"0"-35,10 0-33,9 0-33,6 3-20,3 6-4,3 7-4,4 6-5,2 4-2,4 4-4,3 3-1,3 3-3,1 1-2,1 1 0,-1-1-1,1 1-1,-6-3-1,-8-2 1,-10-3-1,-9-3 0,-9-4 0,-5-3 2,-7-3 0,-5-2 2,-11-1 2,-11 3 5,-14 3 3,-11 4 5,-18 4 1,-22 6-3,-22 7-3,-21 6-3,-17 7-6,-8 10-9,-10 10-11,-9 9-9,2 1-10,17-6-10,15-6-8,16-6-10,15-12-2,16-15 3,15-15 5,17-16 4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3"/>
    </inkml:context>
    <inkml:brush xml:id="br0">
      <inkml:brushProperty name="width" value="0.03296" units="cm"/>
      <inkml:brushProperty name="height" value="0.03296" units="cm"/>
      <inkml:brushProperty name="color" value="#F2395B"/>
    </inkml:brush>
  </inkml:definitions>
  <inkml:trace contextRef="#ctx0" brushRef="#br0">86620 33943 667,'-22'-3'35,"3"10"7,3 9 8,3 11 6,1 5-2,2 2-12,1 3-12,1 1-12,-1 1-12,0 2-13,-1 0-11,-1 2-12,0-5-6,2-8 0,2-9-1,3-9 0,0-4-1,0 0-1,0 0-3,0 0-1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3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87858 33972 669,'36'-19'66,"-6"7"-10,-6 8-9,-5 8-9,-3 5-7,-1 1-4,1 3-4,0 2-4,-2 1-5,-3 1-6,-3 1-6,-2 1-7,-4 2-6,-4 1-5,-4 3-4,-4 1-6,-4 1-2,-5 1-2,-5-1 0,-5 1-1,-3-2-3,-2 0-2,-3-1-4,0-1-2,1-3 2,7-3 8,7-4 8,7-4 9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4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83674 34450 665,'-24'32'79,"1"0"-14,-1 2-16,1 1-13,0-1-11,1 0-6,1-1-5,1-1-6,2 0-2,3 4 1,3 3 3,3 2 1,4 0-5,8-7-12,6-6-12,7-5-10,6-7-9,7-3-3,5-6-3,6-4-3,-1-3-1,-6 0 3,-7 0 3,-7 0 4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4"/>
    </inkml:context>
    <inkml:brush xml:id="br0">
      <inkml:brushProperty name="width" value="0.02686" units="cm"/>
      <inkml:brushProperty name="height" value="0.02686" units="cm"/>
      <inkml:brushProperty name="color" value="#F2395B"/>
    </inkml:brush>
  </inkml:definitions>
  <inkml:trace contextRef="#ctx0" brushRef="#br0">89278 34085 819,'-21'-1'0,"5"0"0,5-2 0,5 0 0,5-2 5,7-2 10,7-1 10,8-2 9,4-1 2,6 2-7,5 3-9,5 1-7,0 2-9,-2 2-11,-4 2-10,-2 2-10,-4 2-6,-3 1-4,-5 3-2,-3 2-2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5"/>
    </inkml:context>
    <inkml:brush xml:id="br0">
      <inkml:brushProperty name="width" value="0.02633" units="cm"/>
      <inkml:brushProperty name="height" value="0.02633" units="cm"/>
      <inkml:brushProperty name="color" value="#F2395B"/>
    </inkml:brush>
  </inkml:definitions>
  <inkml:trace contextRef="#ctx0" brushRef="#br0">88808 34847 835,'-34'-1'4,"13"0"8,11-2 9,12 0 8,10-2 1,9 0-6,9-1-5,9-1-6,5 0-5,4 2-4,2 2-4,4 2-3,-1 1-1,-1 2 2,-2 0 2,-2 2 1,-5 0-7,-10 0-20,-8-1-19,-8 1-18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6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90831 33116 508,'-13'-1'42,"3"-2"-3,4-2-3,4-2-4,3-1-4,2-2-4,2 0-4,2-1-4,1-1-4,3 1-3,2-1-4,2 0-4,0 0-2,1 1-1,0-1-3,-1 0-1,0 4 2,-2 6 5,-3 7 6,-1 8 5,-1 4 3,-2 3 2,-1 3 1,0 3 3,-1 0-2,0-1-2,-1-3-2,2-1-4,-2-1-1,1 1-1,0 1-1,0 1-1,0-1-1,0-3-3,0-3-1,0-3-3,0-5-5,0-10-8,-1-8-8,2-9-8,-2-7-1,1-5 3,0-5 5,0-4 5,1-5 1,2-2-1,2-3-1,2-4-1,1-2-1,1-1 1,1-3-1,1-1 1,1-2 1,0 0 4,-1 1 3,1-1 3,-1 4 5,-1 6 5,-1 8 6,0 6 5,-2 7 3,-1 4 3,0 5 1,-2 5 2,1 3 3,1 2 4,3 3 4,2 1 4,1 2 1,1 2-4,1 2-5,2 2-4,1 1-3,2 0-2,4 0-3,3 0-2,4 0-3,3 0-2,4 0-3,4 0-3,3-1-1,2-2-3,2-2-1,2-2-2,2 1-2,1 1-1,3 2-2,2 2 0,-2 1-2,-3 0 0,-4 0-1,-4 0 0,0 0-1,4 0-2,4 0-3,4 0-2,-2 0 0,-5 0-1,-6 0 0,-6 0-1,-5 0 0,-5 0-3,-5 0-2,-5 0-3,-6-1-2,-7 0-4,-6-2-2,-8 0-4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6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93263 33600 482,'-15'0'1,"2"0"0,3 0 2,1 0 0,2 2 11,2 4 19,2 4 18,2 3 20,0 4 3,-2 3-13,-2 3-13,-1 3-13,-4 6-8,-4 9-2,-4 8-2,-3 9-3,-2 4-4,1-1-7,1-1-6,1 0-8,1-3-5,3-1-7,1-2-7,2-2-7,3-4-3,3-4 0,2-6-1,4-4 0,1-5-2,2-5-1,0-5-4,2-5-1,0-4 0,2-4 3,0-4 4,1-4 2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6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93676 34389 559,'9'-5'71,"-10"6"-4,-13 6-4,-11 6-4,-7 3-6,-1 4-12,-1 4-10,0 2-11,-1 0-7,1-2-3,1-1-3,2-3-3,0-1-3,3-1-2,2-1-4,1 0-3,3-3-1,3-1-2,3-3 1,3-1-2,4 1 2,6 4 1,6 3 2,6 5 2,5 0-1,7-3-2,5-3-3,7-3-3,3-3-4,2-2-3,2-4-3,2-2-5,0-3-3,-2 0-3,-2-2-2,-2 0-4,-4-1 2,-7 0 8,-7 0 7,-7 0 9,-3 0 2,0 0 0,0 0-1,0 1-2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7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94821 35033 509,'6'-21'21,"-3"3"3,-2 4 2,-4 5 3,-1 1 2,1 0 0,-1 0 1,0 0 0,-1 1-1,0 1-4,-1 0-3,-2 2-4,-1 1-1,-3 2-2,-3 2-2,-3 2 0,-3 3-2,1 6-2,-2 3-3,-1 7-1,0 2-2,1 2 0,1 3 1,1 1 1,2 0-1,5-3-2,3-4-3,4-1-1,3-4-1,2-1-1,2-3 1,2-1 0,3-3-4,4-2-7,3-4-8,5-2-6,2-5-5,3-2-1,1-5-1,3-4-2,-1-3 1,-2-1 4,-1-3 4,-3-1 5,-2 0 4,-3 3 5,-2 3 5,-4 3 6,-2 4 12,-2 4 18,-3 5 18,0 6 19,-2 3 1,0 3-16,0 4-14,0 2-16,1 1-8,1 1-1,3-1-3,2 1-2,1-2-7,2-3-10,0-3-11,1-2-12,1-3-7,2-1-5,0-1-4,1 0-5,0-2 0,-1-2 5,-1-2 6,0-2 5,-2-1 5,-1 0 3,-1 0 3,0 0 4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7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97100 34161 525,'0'-15'3,"2"4"8,0 3 6,2 3 7,1 3 6,5 5 7,4 6 6,4 4 7,1 3-1,-1 1-5,-1 1-7,-1 1-5,0 2-6,1-1-4,2 2-4,0 2-4,-1-1-4,-1 2-4,-3 1-5,-1 1-3,-3 1-5,-2 1-5,-4 1-6,-2 1-5,-4 0-1,0 0 1,-3 1 2,-2-1 2,-2-1-3,-4-3-8,-2-4-6,-3-1-7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8"/>
    </inkml:context>
    <inkml:brush xml:id="br0">
      <inkml:brushProperty name="width" value="0.04742" units="cm"/>
      <inkml:brushProperty name="height" value="0.04742" units="cm"/>
    </inkml:brush>
  </inkml:definitions>
  <inkml:trace contextRef="#ctx0" brushRef="#br0">41550 5050 463,'-49'-25'4,"4"0"6,3 0 6,3 0 7,1 4 4,1 10-1,-1 10 1,1 9-1,-3 12-1,-2 16-3,-3 15-3,-3 17-3,-2 14-1,0 17 0,0 15 1,0 16 0,0 9 1,0 3-1,0 3 0,0 4-1,1-3 0,4-5-1,3-7-2,3-5 0,6-6-1,9-3-1,10-3-1,10-2 0,5-3-1,4 1-1,3-1 0,3 1-1,3 2-1,3 7-2,3 6-1,4 7-2,1 0-1,0-2 2,0-3 0,0-3 1,0-6 0,0-5 0,0-7 1,0-5 0,0-1 0,0 6 1,0 7 0,0 6 1,-2-4 0,-3-11-2,-3-14-1,-2-11-1,-5-4-2,-2 6-2,-3 7-2,-3 6-2,-6 7 0,-5 10 0,-7 10 1,-5 9 1,-14 13-4,-18 20-6,-19 18-6,-18 20-8,-17 6-3,-11-2-2,-14-3-3,-11-3-2,-6-7-1,4-9-1,3-10 1,3-8-1,12-18 3,22-25 7,22-25 6,23-25 7,13-18 3,6-8-1,7-10 0,6-9-2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27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96745 33834 438,'7'-9'5,"-2"0"11,-3-1 10,0-1 10,-4 1 10,0 6 8,-3 4 10,-2 6 8,-6 6-3,-11 11-14,-11 9-14,-10 10-15,-9 8-8,-6 4-4,-5 5-3,-7 5-2,-2 6-12,0 7-16,-1 6-18,1 8-17,7-6-11,14-18-7,16-17-5,14-17-6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0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24600 46414 579,'0'-16'0,"2"-1"1,0-1 1,2-1 1,0 1 5,0 2 11,-1 4 10,1 3 11,0 4 3,0 6-2,0 6-3,0 6-2,-1 6-4,0 9-5,-2 7-4,0 8-4,-2 4-4,0 2-4,-2 0-3,0 2-4,-1-2-1,0-1 2,0-2 1,0-2 1,1-2-6,0-3-14,2-4-13,1-2-13,0-4-8,0-5-3,0-5-4,0-5-3,0-4 2,3-2 7,2-4 6,2-2 7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0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24700 47467 671,'0'-28'26,"2"5"3,0 7 2,2 5 1,1 4 1,3 2-2,3 3-1,4 1-2,2 0-3,5 0-3,3-2-3,5 0-5,0 0-5,0 2-11,-1 2-10,-1 2-10,-3 1-8,-1 2-5,-4 0-6,-3 1-6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0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25840 46273 532,'-15'-28'5,"4"5"8,3 7 9,3 5 8,1 9 9,2 12 7,0 11 6,2 13 8,0 8-3,-2 6-9,-1 5-12,0 7-10,-2 3-8,-1-1-7,-3 1-7,-2-1-5,0 2-10,1 3-13,1 3-13,1 3-12,1-5-2,2-11 6,2-12 6,2-11 8,1-9-1,0-2-4,0-3-6,0-2-5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27939 46912 474,'-8'-14'0,"2"3"0,1 3 0,0 2 0,0 2 4,-2 1 8,-1-1 8,-3 0 7,0 0 3,0 2-4,2 0-5,1 2-4,-2 1-2,-2 4-2,-3 2-2,-3 3-2,-3 4 0,-1 6-1,-3 3 0,-1 6 0,-1 2-1,1 1-2,1-1-1,1 0-1,2-1-1,3-1-1,3-3 0,3-2-1,2-2-1,4-3-1,2-3-1,4-2-1,3-4 0,4-1 1,4-2 2,3-2 0,7-3-1,9-4-3,9-4-5,9-4-4,3-3-3,1-5-1,0-3-1,0-5-2,-2 0 2,-4 1 2,-4 3 3,-3 2 2,-7 2 4,-6 4 4,-6 4 3,-8 5 4,-6 3 6,-5 6 12,-4 4 10,-5 5 10,-4 3 2,0-1-6,-1 1-7,-1 0-7,1-1-4,2-1-3,4-1-4,3-1-4,2 0 0,4 0-1,2-1 1,4 1 0,3-1-3,7-3-8,6-1-6,5-2-8,4-2-3,1 0-3,1-2-1,0 0-1,0-2 0,-1-4 2,-3-2 2,-1-3 2,-4-3 2,-3 0 5,-5-1 3,-3-1 4,-3-1 3,-3 1 0,-1-1 2,-2 1 1,-3-2 1,-6 0 2,-4-1 1,-5-1 3,-4 2 0,-2 3 1,-1 4 0,-2 5 0,-2 1 0,1 2-1,-1 0-2,1 2 0,0 0-1,4 0-1,3 0-1,3 0 0,6 0-2,10 0-5,10 0-4,9 0-4,7-1-2,1 0 1,2-2 1,3 0 2,0-1-2,2 0-1,1 0-3,1 0-2,-2 1 3,-4 0 5,-4 2 7,-3 0 7,-5 2 5,-5 2 6,-5 2 5,-4 2 5,-5 2 5,-2 1 3,-4 3 4,-2 2 3,-2 1-1,0-1-3,0 1-6,1-1-3,0 1-5,2 1-5,2 2-3,2 0-4,3-1-2,4 0 1,3 0 1,5-2 0,2-2-4,1-3-8,2-3-8,0-2-10,1-3-3,1 0 0,1-2 1,1 0 0,-1-3 2,-1-4 0,-3-4 1,-1-4 1,-3-3 3,-2-3 4,-4-3 4,-3-2 4,-2-3 3,-4-1 0,-2-1 0,-3 0 1,-3 1-1,0 5 2,-2 5-1,0 5 1,-1 3-2,-1 2-2,-1 2-5,-1 2-2,2 1-9,8 1-14,6-1-14,8 0-13,2 0-1,1 0 11,0 0 11,0 0 11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2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32500 46458 483,'25'-16'-1,"3"-2"-1,3 0 0,2 0-2,0-1 3,-5 4 6,-5 3 7,-5 3 6,-4 3 11,-2 4 16,-4 4 15,-3 4 17,-1 5-1,0 7-14,0 7-15,0 7-14,-1 4-10,0 2-6,-2 2-4,0 2-6,-1 0-4,0-4-7,0-2-5,0-3-5,-1-3-9,0-3-11,-2-4-12,0-1-11,-2-6-4,0-3 3,-1-6 4,-1-4 4,0-6 5,2-4 8,2-6 9,2-3 8,2-4 8,4 2 7,2 1 9,3 1 7,3 1 3,2 1-2,1 1-1,3 0-2,1 2 3,1 3 8,1 1 6,1 2 8,0 0 1,-1 0-6,-1-1-6,-1-1-5,-1-1-6,-1 2-6,0 1-8,-2 0-6,-1 1-7,-1 0-9,-1 0-8,0 1-9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2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34650 45976 467,'6'-36'20,"-1"6"0,-2 5 0,-2 7 0,0 2 3,0 2 6,2 1 5,0 1 5,1 6 4,2 12 6,0 11 4,1 13 4,0 10-4,-2 12-15,-3 10-14,0 11-13,-4 3-13,0-4-9,-3-3-9,-2-5-10,0 2-5,-1 7-4,0 7-2,0 6-3,2-5-4,1-19-5,2-18-6,2-19-5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2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36716 46470 654,'-7'-15'4,"2"2"6,2 3 8,2 1 6,2 1 0,2 2-8,2 1-9,2 1-9,3-1 1,7 0 9,6-2 7,5 0 10,6 0 4,8 2 0,7 3 0,6 1 0,7 1-3,7 0-5,7 0-5,7 0-6,6-2-4,4-2-4,6-4-3,4-2-3,-2-1-2,-10 1 1,-10 0 0,-9 2 2,-11 2-8,-11 1-15,-10 2-15,-11 2-16,-8 0-5,-3 0 6,-4-2 5,-4 0 5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40950 45375 553,'1'-16'2,"2"1"7,2-1 5,2 1 5,1 0 6,1 2 3,2 2 4,0 3 5,2 1 0,3 2-1,3 2-2,3 2-1,3 2-3,1 4-4,3 2-2,1 3-4,2 3-3,1 2-5,0 1-4,2 3-5,-1 0-4,-3-1-6,-3-1-5,-3-1-6,-3 0-8,-3 0-10,-3-1-9,-3 1-11,-3-1 0,-2-1 8,-4-1 9,-2 0 9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3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37945 47440 606,'-14'-2'0,"1"0"0,2-3 0,2-2 0,2 0 5,1 1 10,0 0 9,2 2 11,5 0 5,10 0 1,9 0 0,11 0 2,8 1-3,8 0-5,8 2-6,7 1-5,8-2-8,7-2-10,6-4-12,8-2-9,1-1-10,-4 1-7,-4 1-8,-3 1-7,-12 1-1,-15 2 7,-18 2 7,-15 2 6,-10 1 3,1 2-4,0 0-2,0 2-3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3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39750 13450 420,'21'76'54,"-5"4"-9,-7 3-12,-5 3-9,-3 6-5,4 9 1,3 10 1,3 10 1,-1 2-1,-2-3-1,-3-3-2,-3-2-1,-2 0-2,0 7 1,0 6-1,0 7-1,0 2 1,0 1 0,0-1 0,0 1 0,0 4 0,0 9-1,0 10 0,0 10-2,1 5-1,4 4 0,3 3-2,3 3-1,-1-1-1,-2-2-1,-3-3-1,-3-3-2,-1-7 0,4-9-1,3-10 0,3-8 0,-1-1-1,-2 9 1,-3 10-1,-3 10 0,-2 10 1,0 13-1,0 12 0,0 13 1,0-1-1,0-11 1,0-14 0,0-11 1,0-4-1,0 6-2,0 7 0,0 6-2,0 9-1,0 13 0,0 12 0,0 13-1,-2 2 1,-3-5 0,-3-7 2,-2-5 0,-3-4 1,1 0 0,-1 0-1,1 0 0,1 6 1,3 13 0,3 12 1,4 13 1,1-4-1,0-18-1,0-19-1,0-18-2,0-10-2,0 0-1,0 0-4,0 0-1,0 7-1,0 17 0,0 15 1,0 16 0,1-4 0,4-21 0,3-22-2,3-22 0,-1-13-1,-2-3-1,-3-3-1,-3-2 0,-2 0-1,0 7-2,0 6-1,0 7-2,0 0-2,0-2-5,0-3-3,0-3-4,1-17 0,4-27 7,3-28 5,3-28 6,-1-18 2,-2-6-4,-3-6-2,-3-6-3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3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37477 48039 673,'-6'-7'7,"2"1"13,4 0 13,3 2 14,3 1 3,7 2-5,5 2-5,7 2-6,7 2-8,7 3-9,8 4-10,8 2-9,4 2-9,3 1-11,1 1-9,3 1-11,-6-1-5,-12-3-4,-14-3-2,-11-2-4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3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44833 45611 593,'0'-15'2,"2"4"4,0 3 4,1 3 3,2 3 10,2 5 13,1 6 14,3 4 14,0 5 0,-3 5-13,-1 5-14,-2 5-13,-2 4-10,-2 6-5,-2 4-5,-2 6-6,-2 0-7,-2-1-8,-1-2-10,-3-2-8,0-4-7,-1-6-5,0-6-3,1-5-5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3"/>
    </inkml:context>
    <inkml:brush xml:id="br0">
      <inkml:brushProperty name="width" value="0.0278" units="cm"/>
      <inkml:brushProperty name="height" value="0.0278" units="cm"/>
      <inkml:brushProperty name="color" value="#F2395B"/>
    </inkml:brush>
  </inkml:definitions>
  <inkml:trace contextRef="#ctx0" brushRef="#br0">45150 46370 791,'43'-35'3,"-6"10"9,-7 8 7,-7 9 9,-4 4 3,1 0-1,-1 0 0,1 0 0,-2 2-9,-1 2-17,-3 4-15,-1 2-16,-3 2-12,-2 0-5,-4-1-5,-2 1-7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4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46050 45344 502,'1'-18'39,"2"10"13,2 11 12,1 12 13,2 7 0,0 7-14,0 5-14,-1 6-14,0 7-11,-2 8-11,-3 7-9,0 9-9,-4 2-10,0-2-8,-3-1-8,-2-3-8,0-4-5,1-8-1,0-8 0,2-8-1,0-8 0,0-6-1,0-7 1,1-6-1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4"/>
    </inkml:context>
    <inkml:brush xml:id="br0">
      <inkml:brushProperty name="width" value="0.02345" units="cm"/>
      <inkml:brushProperty name="height" value="0.02345" units="cm"/>
      <inkml:brushProperty name="color" value="#F2395B"/>
    </inkml:brush>
  </inkml:definitions>
  <inkml:trace contextRef="#ctx0" brushRef="#br0">47100 45159 938,'10'-29'0,"5"7"2,5 6 0,5 5 1,2 4-2,-1 0-3,-1 2-5,-1 1-4,2 0 4,5 2 11,4 0 12,6 2 11,1 0-2,-2 2-16,-2 0-16,-2 2-16,-4-1-9,-9 2-2,-7-2-2,-8 1-3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4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47896 44061 585,'-7'-28'7,"3"5"15,1 6 14,2 7 14,1 4 4,2 4-6,0 4-8,2 4-7,-1 6-5,1 11-2,0 9-3,0 10-2,-1 7-4,0 4-9,-2 4-7,0 3-7,-3 3-11,-2-1-14,-4 1-15,-1-1-14,-3-5-6,2-10 4,1-11 4,1-11 4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6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49909 46725 666,'-15'-8'5,"4"2"13,3 1 10,3 0 12,2 2 3,3 0-9,4 2-6,2 1-8,8-1-3,13-1 1,13 0 3,13-1 1,7-2-2,3 0-7,3-1-7,3-2-6,-1 0-5,-5-1-6,-5-2-4,-4 0-5,-7 1-4,-6 3-4,-7 2-3,-7 4-4,-7 2-3,-5 2-4,-6 2-3,-6 2-4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6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51612 45584 626,'-14'-15'6,"2"2"13,4 3 11,3 1 13,2 3 3,2 6-3,2 4-6,2 6-3,1 4-5,0 5-3,0 5-5,0 5-3,-1 5-5,1 8-6,0 6-5,0 8-7,-2 3-5,-2 3-9,-4 1-6,-2 3-8,-1-4-2,1-9 7,0-8 6,2-9 5,0-7-3,-2-3-11,0-5-13,-1-3-11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6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54832 45692 519,'-1'-16'2,"-2"1"3,-2-1 4,-1 0 3,-4 2 4,-2 3 3,-3 3 5,-3 2 3,-4 4 1,-3 2 0,-5 4-1,-3 2 0,-2 5-2,2 5-2,0 7-3,1 5-2,2 5-2,3 1 0,3 2-1,3 2-1,3 0 0,5-3 0,3-4 0,4-2 0,4-2-2,4-3-1,4-1-2,4-3-3,4-2-2,5-4-3,5-5-4,5-3-4,5-5-2,4-8-1,6-6-2,5-7-1,1-6-6,-1-5-10,0-4-11,-2-6-11,-2-2-2,-3 0 4,-6 0 6,-2 0 5,-5 2 6,-3 4 6,-5 3 8,-3 5 6,-4 3 3,-1 3 0,-2 3 1,-2 3-1,-3 6 15,-2 8 27,-4 9 29,-2 10 29,-3 5 3,-2 2-18,-2 4-21,-1 3-19,-2 2-13,2 1-6,1 1-6,0 1-6,2-1-5,-1-2-7,0-2-6,0-1-6,0-7-10,2-11-14,1-11-13,1-10-15,1-7 1,6-3 14,2-3 14,5-3 15,2 0 9,2 5 6,0 3 5,1 5 6,1 2 5,-1 2 7,1 2 5,0 3 7,-1 0 2,1 2-3,0 0-2,-1 2-3,0 0-5,-2 0-7,-3 0-8,-1 0-8,-1 0-6,0 0-5,0 0-4,0 0-5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7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57103 44677 439,'0'-64'6,"2"14"11,0 14 11,2 14 11,-1 9 8,2 6 2,-2 6 3,1 6 3,0 6-2,0 7-8,0 7-7,0 7-8,-1 6-5,-2 4-5,-2 6-2,-2 4-5,-3 6-3,-2 7-2,-3 7-3,-3 7-3,-2 3-3,1-2-5,-1 0-7,0-1-4,1-4-6,1-7-4,1-7-4,1-7-5,0-4-1,0-4 0,1-2 2,-1-4 1,1-3 2,0-3 2,2-5 4,1-3 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4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60800 9575 333,'157'63'167,"51"46"-1,49 47 1,51 47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7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58063 45783 616,'15'-22'4,"1"1"6,0 3 8,-1 1 6,0 3 5,-1 2 5,-1 4 4,0 3 5,-2 2-2,-1 2-5,0 2-6,-2 2-7,-2 3-5,-4 6-5,-4 3-6,-4 7-5,-3 1-4,-4 2-5,-2 1-5,-3 1-3,0-1-4,5-3 0,3-3-3,4-3 0,4-3-2,4-2 0,4-4-1,4-3 0,3-2 2,1 0 6,3-2 4,2 0 6,-1 0 3,-1 4 2,-3 2 1,-1 4 2,-2 1 4,-2 3 4,-3 1 5,-1 3 5,-3 1 4,-6 1 2,-4 1 4,-5 1 1,-4 0 0,-3-1-4,-3-1-4,-3-1-4,-1-1-4,1 1-1,1-1-4,1 1-1,2-2-7,1-3-9,3-3-11,1-2-9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8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60369 45828 453,'-6'-8'-1,"1"0"-2,2 1-1,2-1-2,0 0 3,0 2 7,-2 1 7,0 0 7,-2 1 7,0 1 5,-1-1 7,-1 0 5,-2 0 1,0 2-6,-2 0-5,0 2-6,-2 2-5,-5 6-4,-4 4-4,-3 5-4,-3 4-2,-3 5-1,-1 3 1,-2 4 1,1 1-1,7-3 1,5-3 1,7-3 0,4-4-3,4-2-10,4-3-8,4-2-10,5-4-4,7-3-2,7-2-2,8-4-1,4-2 0,6-4 1,5-2 0,4-3 1,1-2 1,-4 0 3,-4 0 3,-4 1 2,-4 0 3,-7 2 1,-5 2 2,-7 3 3,-5 0 10,-4 2 20,-6 0 20,-4 2 20,-4 2 5,-2 4-9,-1 3-9,-3 5-9,0 1-5,3-1-1,1-1-1,2 0-1,6-2-4,8 1-6,9 0-8,9 0-6,5-3-9,-1-5-9,0-4-10,1-6-9,-1-4-5,1-3-2,-1-5 0,1-3-1,-3-2 1,-3-1 4,-5 1 4,-3-1 4,-4 2 4,-1 1 5,-2 3 4,-2 1 5,-3 3 4,-4 1 3,-4 2 4,-4 2 3,-2 2 2,-1 1-1,-1 0 1,-1 2-1,1 1 3,6 4 8,5 2 7,4 4 8,6-1-1,6-1-9,5-2-8,7-2-9,2-1-7,1 0-5,-1 0-5,0 0-4,0 1-2,-3 0 2,-1 2 2,-3 0 2,-2 1 4,-2 0 7,-4 0 5,-3 0 6,-2 0 4,-2 1 5,-2 2 4,-2 0 3,-2 1 3,-2 2 1,-2 0 0,-2 1 1,-1 2-2,-2 1-2,0 3-3,-1 2-2,1 0-3,2 1-2,4-1-1,3 1-2,2-2-2,3-1-5,4-3-3,2-1-5,3-3-3,1-2 0,3-4-2,2-2-1,0-2-4,1 0-5,-1 0-6,1 0-5,-2-2-3,-1-4 1,-2-4 1,-2-4 1,-3-2 3,-1-1 4,-2-1 6,-2-1 4,-2 0 4,-2 1 3,-2 1 2,-2 1 3,-3 1 1,-2 1 1,-3 0 1,-3 2 0,-3 1 0,-2 3 0,-1 1-2,-3 2 0,1 1-3,1 0-8,3 0-7,1 0-7,3 0-7,3-2-10,2 0-9,4-1-9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38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64700 45362 624,'30'-14'41,"-3"2"-10,-4 4-8,-1 3-11,0 1 2,6 0 14,6 0 12,7 1 14,2-1-1,0 2-13,0 0-13,0 2-14,-3 0-16,-4 0-16,-5 0-17,-5 0-17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44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30016 56694 598,'-7'-8'50,"2"-2"-6,2 0-6,2-1-6,1-1-6,0-2-7,0 0-5,0-1-6,1 0-4,2 1-2,2 1-2,2 1-2,0 0 0,-1 0 0,-1 0 0,0 1 0,0-1 1,0 0 1,1 0 1,2 1 0,-1-1 1,1 2 1,0 1-1,0 1 1,1 0 0,1 0-1,3 0 1,2 0 0,0 1-1,1 1 0,0 0 0,-1 2-1,1 0 1,0 2 1,-1 0 0,1 2 2,0 1-1,-1 4 1,1 2-1,0 3 0,-1 4 0,1 2 4,0 3 2,-1 3 2,0 3 1,-3 5-1,-1 3-2,-2 4-2,-1 3 0,2 4-2,0 2-1,1 4-1,0 0 0,0-1-1,-2 0-1,-1-2 0,0-2-1,0-6 1,0-4-1,0-5 0,-1-4-4,-1-3-8,0-3-6,-2-3-8,0-2-2,0-3 0,0-1 2,0-2 1,-1-4-3,-1-4-6,0-6-7,-1-4-6,-1-2 1,0 1 7,0 0 7,0 2 8,0 0 4,0-2 2,0 0 1,0-1 2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25:44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30596 56224 564,'0'-14'2,"1"1"7,2 2 5,0 2 5,-1 3 8,-6 2 10,-4 4 11,-5 3 9,-4 3 1,-3 5-11,-3 5-11,-3 5-11,-3 5-6,-3 5-4,-3 5-3,-2 4-5,-4 7-4,-3 6-5,-2 7-7,-3 7-6,-2 4-7,0 3-11,0 1-9,0 2-10,3-4-1,8-11 9,6-10 9,7-12 8,5-7 2,1-3-3,3-5-5,1-3-4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2:38"/>
    </inkml:context>
    <inkml:brush xml:id="br0">
      <inkml:brushProperty name="width" value="0.06289" units="cm"/>
      <inkml:brushProperty name="height" value="0.06289" units="cm"/>
      <inkml:brushProperty name="color" value="#00BFF3"/>
    </inkml:brush>
  </inkml:definitions>
  <inkml:trace contextRef="#ctx0" brushRef="#br0">38450 29445 349,'30'-14'149,"-3"5"-36,-3 3-36,-3 4-36,-2 2-18,1 2-4,-1 0-2,1 2-3,-1 0-3,-1 1-1,-1 2-1,0 0-3,-2 0 0,1-1 0,0 0-1,-1-2-1,1 0 1,2 0-1,0 0-1,1 0 0,0 0 0,1 0 1,0-1-1,-1 1 2,0 0-1,-1-2 0,0 0 0,-2-2 0,1 0 1,3 2 0,3 1 0,3 0 0,0 0 0,-3-2-1,-3-2-1,-3-2-1,0-2-1,1 0-2,3-1-2,2-1-2,0-1 1,1 2 3,-1 1 3,1 0 3,-1 1 1,1-2 0,-1 0 0,1-1 0,-2 0-2,-1 2 0,-3 2-2,-1 2 0,-1 1-2,1 0-1,2 0 0,0 0-1,1 0 0,1-2 0,1 0 1,1-1 1,1-1-1,1 2 1,1 0-1,1 2 0,1 0 0,1 0 0,0 0 0,2 0 0,1 0 0,-1 0 0,0 0 0,1 0 1,-2 0 0,0 0 1,-1 0 1,-1 0 1,0 0 0,3 0 0,1 0-1,3 0-1,1-1 0,2 0-2,2-2 0,2 0 0,0-1-1,-1 0 1,-3 0 0,-2 1 0,-1-1 1,-2 2-1,0 0 0,-1 2 0,0 0 1,-1 0 1,0 0 0,1 0 2,-2 0-1,0 0 1,-1 0 0,-1 0-1,0 0 0,1 0 0,1 0 0,1 0 0,0 0 0,1 2 0,-1 0 1,0 2 0,1-1 0,-1-1-1,0 0 0,1-2 0,-1 0-1,0 0 0,1 0-1,-1 0 1,0 0-2,-1 0 1,-2 0-1,1 0 1,-2 0-1,2 0 1,1 0-1,1 0 1,0 0 0,-1 0 0,-2 0 0,1 0 0,-1 0 0,0 0 0,2 0 0,1 0 0,1 0 0,1 0 1,1 0-1,0 0 0,1 0 0,-1 0 0,-1 0 0,-1 0 0,-1 0 0,0 0-1,1 0-2,-1 0 0,0 0 0,1 0 0,-1 0 1,0 0 0,0 0 0,-1 0 1,-1 0 0,-1 0 1,-1 0-1,-1 0 1,-1 0 0,-1 0 0,-1 0 1,-1 0-2,-1 0 1,-1 0-1,0 0-1,-1 0 1,1 0-1,-1 0 1,1 0 0,0 0-1,-1 0 1,1 0 0,0 0 0,1 0-1,1 0 0,1 0 0,0 0 0,-1 0 0,-1 0 0,-1 0 0,-5-1-17,-10-4-33,-10-2-34,-10-3-33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2:41"/>
    </inkml:context>
    <inkml:brush xml:id="br0">
      <inkml:brushProperty name="width" value="0.06605" units="cm"/>
      <inkml:brushProperty name="height" value="0.06605" units="cm"/>
      <inkml:brushProperty name="color" value="#FED406"/>
    </inkml:brush>
  </inkml:definitions>
  <inkml:trace contextRef="#ctx0" brushRef="#br0">4790 33081 333,'-26'-8'19,"9"2"7,10 1 8,10 1 6,6 0 1,3 2-3,4 0-5,2 2-3,0 0-3,-1 0-4,-2 0-3,-2 0-4,-1 0-1,1 0-1,1 0-1,2 0 1,-1 0-2,1 2-2,0 0-1,-1 2-3,1-1 0,1 1-1,2 0 0,0 0-1,0 0 0,-1 0-1,-1 0 1,-1 0-1,0-1 1,2 1-1,0 0 1,1 0-1,1-1 1,1 0 1,1-2-1,1 0 1,1-1 0,-1 0-1,1 0 1,-1 0 0,0 0 0,-1 0-1,-1 0 0,-1 0 0,0 0 0,1 0-1,1 0 0,2 0-1,-2 0 0,-1 0 0,-3 0 0,-1 0 1,1 0 0,3 0-1,5 0 0,3 0 0,0 0-1,-3 0 0,-5 0 0,-3 0 0,-1 0 0,3 0 0,3 0 1,3 0 0,2-1 1,1 0 0,1-2 0,1 0 1,1-1-1,2 0 1,3 0 1,1 1-1,0-1 1,-4 2-1,-2 0 0,-3 2 0,-2-1-1,1 0-1,-1-2-1,1 0-1,-1 0 0,-1 0 1,-1 2-1,-1 0 1,1 1 0,2 0 0,4 0 0,3 0 0,1 0-1,1-2 0,-1 0-1,0-1 1,0-1-1,-3 2 1,-2 0 0,-1 2 1,-1 0 0,1 2 0,0 0 1,2 2-1,0-1 0,-1-1 0,-1 0 0,-1-2 0,-1 1 0,-1 0 0,-1 2-1,-1 0 0,0 0 1,1 0-1,1-2 1,1 0 0,1-2 0,0 0 0,2-2 0,1 0-1,-1 0 1,-3 0 1,-3 2 0,-3 0 1,0 1-1,3 0-2,3 0-1,3 0-2,0 0-1,-3 0 1,-3 0 1,-3 0 0,-1 0 0,1 0-1,1 0 0,1 0 0,0 0-5,-1 0-7,-1 0-9,-1 0-7,-5 3-15,-8 4-19,-10 5-20,-8 5-19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2:45"/>
    </inkml:context>
    <inkml:brush xml:id="br0">
      <inkml:brushProperty name="width" value="0.06036" units="cm"/>
      <inkml:brushProperty name="height" value="0.06036" units="cm"/>
      <inkml:brushProperty name="color" value="#FED406"/>
    </inkml:brush>
  </inkml:definitions>
  <inkml:trace contextRef="#ctx0" brushRef="#br0">17731 32600 364,'-13'1'29,"3"2"2,4 2 0,4 2 1,3 1-2,4 3-4,2 2-4,4 2-5,1 0-3,1 1 0,1-1-2,1 1-1,0 0-1,0-1-1,-2 1-1,-1 0-1,-1-2-1,0-1-1,-2-2 1,-1-2-1,1-2-1,0 1-1,1 0-1,2 0-1,-1 0 0,1 0-2,0-1 1,0 1-2,0-1 0,1 0 0,1-2-1,2 0 0,0-3 0,3-2 0,1-4 0,3-2 0,0-4 0,1-4-1,-1-3 0,1-5 0,-2 0-1,-1 1 1,-3 3 0,-1 1 2,-1 2 0,0 3 0,-1 1 1,1 2 1,0 2 1,-1 0 1,1 2 1,0 1 1,0 0 2,1 0 2,1 0 1,1 0 2,1 2 2,-1 6 1,1 4 1,0 5 1,-2 3 1,-1 0-1,-2-1-1,-3 1-1,0-1-1,0-1-2,-1-1-1,1 0-2,0-2-2,0 1-2,0 0-2,-1 0-1,1-1-2,0-1-1,0-1-1,-1 0-1,3-3-2,4-1-4,3-2-3,5-2-3,0-2 0,-1-2 0,-3-2 2,-1-1 1,-2-3 1,1-2 2,0-2 1,-1-1 2,0-1 0,-1 2 3,0 3 0,-2 1 2,-1 1 1,-1 2 2,-1 1 0,0 1 1,-1 0 3,1 2 2,1 0 2,2 2 4,0 0 0,1 2 0,1 0 0,1 2 0,0 0-1,-3 3-1,-1 2 0,-2 2-2,-1 1-1,3 1 2,2 1-1,1 2 0,2-1 1,0 1-2,-1-1 0,1 1-2,-1-1 0,-1-3-3,-1-1 0,-1-2-2,0-2-2,2-1-2,0 0-1,1-2-3,2-1 0,3-4-3,3-2 0,3-3-2,1-5 0,1-4-1,-1-5 0,0-5 0,1-2-1,-1 1 1,0 1-1,1 2 0,-3 1 1,-3 5 2,-5 3 4,-3 4 2,-3 3 4,-1 0 4,-1 2 5,0 1 6,-2 1 1,1 3 2,0 4 0,0 2 1,-1 2 0,1 0 1,0 0-1,0 0 0,-1 0-1,1 1-3,0 2-2,0 0-4,1 1-1,3 3-1,3 2-2,3 1 0,2 0-4,-1-4-3,1-5-4,-1-3-4,0-3-3,-3 0 1,-1-2 0,-2 0 1,0-3-2,3-4-1,3-4-2,3-3-1,1-3 0,-1-2 1,-1 0 3,-1-1 1,-2 1 3,-1 3 3,-3 3 3,-1 3 4,-2 1 2,-1 2 1,-1 1 0,0 0 2,0 3 2,1 4 7,3 4 6,2 4 6,-1 1 1,-1 1-4,-2 0-3,-3 0-4,0-1-2,0-1-1,0-1-2,-1 0-1,2-1-2,0 1-1,1 2-1,1 0-2,1 0-2,0-3-2,-1-1-4,1-2-2,0-1-2,-1 0 1,1 0 0,0 0 0,1-2-2,3-2-2,3-4-2,3-2-4,2-4-1,1-3-1,0-5 1,2-3-1,0-2 2,-3 2 2,-2 3 4,-1 1 2,-3 3 3,-1 1 4,-2 2 3,-2 2 4,-2 3 2,-1 1 1,-1 2 0,-1 2 0,0 2 2,0 3 3,0 4 2,0 2 3,0 2 1,1 0 1,1-1-1,1 1 0,1 0-1,2 0-4,0-1-3,1 1-3,0 0-2,-1 0-1,-1-1-1,-1 1-1,0-1-1,2-3-1,0-1 0,1-2-2,0-1-1,-1 0-3,-1 0-3,0 0-2,-1-1-2,3-2-1,1-2-1,3-2-2,1-3 0,3-4 0,1-3 0,3-5 0,-1-2 0,0-1 1,-1-1 1,-1-1 0,-1 0 2,-3 3 0,-1 1 3,-3 3 0,-1 1 3,-3 4 3,-1 3 2,-2 3 2,-1 1 4,-1 0 3,1 0 4,0 0 4,0 2 0,0 2 0,-1 3-1,1 4-1,1 1-1,1 1 0,3 2 1,2 0-1,0 1 0,-1-1-2,-1 1-1,-1 0-3,0-1 0,2-1-2,0 0 0,1-2-2,0-1-1,1-1-2,-1 0-2,1-2-2,0 0-1,-1-2 0,1 0 0,0-2 0,0-1-1,3-2-5,1-2-3,3-1-5,0-3-1,1 0-1,-1-2-1,0 1 0,0-2 2,-3 2 2,-1 1 3,-3 0 3,-1 2 2,-2 1 2,-3 0 1,-1 2 3,-1 1 3,0 0 5,-1 1 6,1 2 5,0 1 4,0 2 1,-1 2 3,1 2 2,0 2 0,2 1-2,0 3-1,1 2-2,1 0-2,1-1-3,1-1-2,2-1-3,0-1-2,1-2 1,1-2-1,1-2 0,0-2-3,1-1-7,-1 0-5,1-1-6,-1-3-4,1-1 1,-1-2 1,1-1 0,0-3-1,1 0-2,1-1-1,1-1-1,-1-1 0,-1 0 4,-3 0 4,-1 1 3,-2 0 3,1 2 4,-1 2 4,1 3 3,-1 0 2,-1 4 0,-1 0 1,0 4 0,-1 0 1,1 1 4,1 2 4,1 0 3,1 1 1,1 2-2,1 0-1,2 1-2,-2 0-1,0-2-2,-1-3 0,0-1-2,-2-1-3,1 0-7,-1 0-5,1 0-5,-1-1-8,-1 0-6,-1-2-7,0 0-7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2:47"/>
    </inkml:context>
    <inkml:brush xml:id="br0">
      <inkml:brushProperty name="width" value="0.02297" units="cm"/>
      <inkml:brushProperty name="height" value="0.02297" units="cm"/>
      <inkml:brushProperty name="color" value="#FED406"/>
    </inkml:brush>
  </inkml:definitions>
  <inkml:trace contextRef="#ctx0" brushRef="#br0">77229 32405 957,'-1'-13'16,"0"6"-4,-2 6-3,0 6-4,0 4-4,0 1-6,2 3-5,0 2-4,1 2-6,-2 3-3,0 3-5,-1 3-4,-1-1 1,0-4 5,0-3 4,0-4 6,0-3 4,1-1 1,-1-1 4,0 0 1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2:48"/>
    </inkml:context>
    <inkml:brush xml:id="br0">
      <inkml:brushProperty name="width" value="0.03674" units="cm"/>
      <inkml:brushProperty name="height" value="0.03674" units="cm"/>
      <inkml:brushProperty name="color" value="#FED406"/>
    </inkml:brush>
  </inkml:definitions>
  <inkml:trace contextRef="#ctx0" brushRef="#br0">76966 34200 598,'0'21'4,"1"-3"-1,2-4 1,0-4 0,0-3 0,0 1 0,-1 0 1,-2 0 0,0 1 1,2 1 1,1 3 2,0 2 0,0 1 0,0 1-4,-2 1-4,0 1-2,-1 2-4,2-1-2,0 2-3,2 2-1,-1-1-3,1 2-1,0 1-2,0 1-1,0 0 0,0-1 2,0-1 1,0-1 3,-1-2 1,-1-1 3,0-2 3,-1-2 2,-1-2 3,0 1 3,0 0 2,0-1 2,0 0 3,0-3 4,0-1 2,0-2 3,0-1 1,0 2-1,0 0-1,0 1-1,0 1-1,1 0 2,2-1 0,0 1 2,1 0 0,0 0-2,0-1-1,0 1-2,-1 1-1,0 0-3,-2 1-1,0 1-2,-1 1-2,0-1-3,0 1-3,0 0-2,0-1-2,0 1 2,0 0 0,0-1 1,-1 1-3,0 2-5,-2 0-5,0 1-5,-1 0-2,2 1 0,0 0 1,2-1 1,0 0 1,0-1 0,0-1 2,0 0 0,0-2 0,0 1 0,0 0 1,0-1-1,-1 1 2,0 2 1,-2 0 3,0 1 3,-1 1 0,1 1 0,-2 1-1,2 1 0,-1 1 2,0-1 4,0 1 4,0-1 3,-1 0 3,0-1-1,-1-1-1,-1-1 0,0 0 1,2 1-1,2 1 0,2 1 0,1 0-1,0-1-1,0-1-3,0-1-2,0 1 0,0 0 0,0 0 1,0 3 0,0-1 1,-2 3 0,-1 0 0,0 0 0,0 2 1,0-1 0,2 1 1,1-1 0,0 0 0,0 1 1,0-1-1,0 1 1,0-2-1,0-2 1,0-1-1,0-2 1,0-2 0,0 1 1,0-1 1,0 1 2,0-1 0,0-1 0,0-1 0,0 0 1,0-2 0,0 1 1,0 0 1,0-1 2,0 1-1,0 0-2,0-1 0,0 1-1,0-1-2,0-1-1,0-1-1,0 0-1,-1-1-2,-1 1 0,0 1-2,-1 1 0,-1 1 0,2 0-1,0-1 1,2 1-1,0 0 0,0-1 0,0 1-1,0 0 0,0-1 0,0-1 1,0-1 0,0 0 1,0-1 0,0 1-1,0 1 0,0 1-1,0 1 0,0 0 3,0-1 3,0 1 1,0 0 2,0 1 0,0 1 0,0 2 1,0 0-2,0 1-1,0 1-1,0 1-1,0 0-2,2-1 0,0-1-1,2-1 0,-1-1 0,-1-1 1,0-1-1,-1-1 1,-1 0 0,0 0 1,0-1 1,0 1 1,0 0 1,0-1-1,0 1 0,0 0 0,0-1 1,0 1-1,0 0 0,0-1 0,0 1 0,0 0-1,0-1 0,0 1-1,0-1 0,0-1 1,0-1 0,0 0 0,0-1 0,0 1 1,0 1-1,0 2 1,0-1-1,1 1 1,2 0-1,0-1 0,0 1 0,0 0-2,-1-1-1,-2 1-1,0 0 0,2-1 0,1 1 0,0 0 0,0-1 1,0-1-1,-2-1 1,0-1 0,-1 1 1,2 0 0,0 1 1,2 1 1,-1 0 1,1-1-1,0 0-1,0-2 0,-1 0 0,0 1 2,-2 2 2,0 0 1,-1 0 0,0-1 0,0-1-1,0 0-1,0-2 1,0 1 0,0 0 2,0 0 1,0-1 0,0 1-3,0 0-4,0 0-1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0"/>
    </inkml:context>
    <inkml:brush xml:id="br0">
      <inkml:brushProperty name="width" value="0.05054" units="cm"/>
      <inkml:brushProperty name="height" value="0.05054" units="cm"/>
      <inkml:brushProperty name="color" value="#F2395B"/>
    </inkml:brush>
  </inkml:definitions>
  <inkml:trace contextRef="#ctx0" brushRef="#br0">45800 4200 435,'-25'-27'7,"0"-3"13,0-3 15,0-2 13,-2 0 4,-3 7-8,-3 6-7,-2 7-8,-5 4-5,-2 3-2,-3 3-3,-3 4-2,-2 1-3,0 0-1,0 0-3,0 0-1,-2 4-2,-3 10-2,-3 10 0,-2 9-1,-6 6-1,-6 3 0,-6 3 0,-6 4 0,1 2 1,9 4 0,10 3 2,10 3 0,7-1 1,6-2 0,7-3 0,6-3 0,7-1 0,10 4 0,10 3 1,9 3-1,9-1-1,9-2-1,10-3-1,10-3-2,7-2-1,6 0-1,7 0-1,6 0 0,1-2-1,-3-3 0,-3-3 1,-2-2 0,-3-3 0,1 1 0,-1-1 0,1 1-1,-6 1 1,-8 3 1,-10 3 1,-9 4 1,-5-1 1,0-3 0,0-3 0,0-2 0,-4 2 1,-5 9 0,-7 10 0,-5 10 1,-11 0-1,-11-5 0,-14-7-1,-11-5-2,-12-3 0,-9 4 1,-10 3-1,-8 3 0,-11 3 0,-8 3-1,-10 3 0,-9 4-2,-7-1 0,-3-3 1,-3-3 0,-2-2 1,3-8-3,14-8-6,11-10-5,14-9-6,10-10-1,9-9 1,10-10 4,10-8 1,14-12-5,23-12-12,22-13-13,22-12-12,8-2-3,-2 9 7,-3 10 8,-3 10 8,-1 4 5,4 0 1,3 0 2,3 0 2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0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69800 11075 333,'49'20'167,"16"14"-1,15 14 1,17 16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18"/>
    </inkml:context>
    <inkml:brush xml:id="br0">
      <inkml:brushProperty name="width" value="0.05228" units="cm"/>
      <inkml:brushProperty name="height" value="0.05228" units="cm"/>
      <inkml:brushProperty name="color" value="#F2395B"/>
    </inkml:brush>
  </inkml:definitions>
  <inkml:trace contextRef="#ctx0" brushRef="#br0">4855 7322 420,'-29'-7'-13,"5"4"4,5 2 4,5 4 3,2 0 3,1 2 1,-1-2 1,0 1 1,1-1 0,0 0 1,2-1-1,1-2 2,2 0 7,4 2 18,4 1 18,4 0 16,3 0 3,1 0-12,3-2-13,2 0-11,1-1-9,3 0-5,2 0-3,1 0-4,1 0-4,-1 0 0,-1 0-3,-1 0-1,1 0-1,1 0 0,3 0 0,2 0 1,-1 0-1,0 0 0,-1 0 1,-1 0-1,1-1 1,1 0-1,3-2 0,1 0 0,2 0 0,3 0 1,1 1 1,2 2 1,-1 0 0,-3 0 0,-5 0-1,-3 0 0,-3 0 0,1 0-1,-1 0 0,1 0 0,0 0-1,1 0-1,1 0 0,1 0-1,-1 0 0,-2 0 0,-1 0 0,-2 0 1,-1 0 0,1-2 1,1-1 0,1 0 1,0 0 0,-1 0-1,-1 2 1,-1 1-1,0 0 0,-1 0-1,1 0-1,0 0-1,-1 0 0,1 1-1,-1 2 1,1 0-1,1 0 0,3 0-1,3-1 0,3-2-2,0 0 1,-1 0 0,-3 0 1,-1 0 1,-2 0 0,3 0 1,0 0 0,1 0 0,-1 0 0,0 0 0,-1 0 1,-1 0-1,0 0 1,1 2-1,1 1 0,1 0 0,2 1-1,3 0 1,3-1-1,3 2 1,3-3 1,6-3 2,4-2 3,6-3 1,3-4 3,3-4-1,3-3 2,3-5 0,0 0 0,-3 3-2,-3 3-1,-2 3-2,0 1-1,5 1-2,5-1-1,5 0-3,-1 2-1,-7 3-1,-7 2-2,-6 4-1,-6 2-1,-2 2 0,-4 2 0,-2 2 0,-2 0-1,-2 1-1,0 0-2,-1 0-2,0-1-1,2-1 0,3 0 0,1-2 0,0-1 3,0 0 4,-1-2 4,-1 0 4,-3-1 3,0 0-2,-3 0-1,-1 0-1,-3 0 0,0 0 0,-1 0 0,-1 0 1,-1 0-1,-3 0 0,-1 0 0,-3 0 0,-1 0-1,-3 0 0,-1 0 0,-2 0 1,0 0-2,3 2 1,3 0 0,4 2-1,0-1 0,1-1 2,-1 0-1,1-1 1,0-1 0,2 1 0,3 2 0,1 0-1,2 1 0,1 0 0,1 0 0,1 0 0,0 0-1,0 0 0,0 0-1,1 0-1,-1-1 0,0 1 2,0 0-1,1 0 2,-1-1 0,0 0 1,0-2 0,1 0 0,-1-1 1,0 2 0,1 0 0,-1 2 1,1-1 0,0 2 0,2-2 0,1 1 0,1-1 0,2 0 1,2-1-1,2-2 0,2 0-1,0 0 1,2 0 0,0 0 0,1 0-1,-2-2 1,0-1 0,-2 0-1,0 0 1,-2 0-1,0 2 1,-1 1-1,-1 0 1,0 1-1,0 2 0,0 0 0,0 0 0,0 0 0,0-1 0,1-2 0,-2 0-1,2 2 1,-1 1 0,0 0-1,1 0 1,0 0 0,2-2 0,0 0 0,0-1 0,-2 0 0,-2 0 1,-1 0 0,-2 0 0,0 2 1,0 0-1,0 2 1,1 0 0,1 1-1,0 1 0,2 2 0,-1-1 0,0-1-1,-1 0 1,-1-2-1,-1 0 0,2 0 0,1 0 0,0 0 0,2-1 0,2 0 0,2-2 0,2 0-1,2-1 0,0 0 1,2 0 0,0 0-1,0-1 1,0 0 0,-2-2 0,0 0 0,-1-1 0,2 2 0,0 0 1,1 2-1,1 0 1,-2 0 0,-1 0 0,0 0 1,-1 0 0,2 0 0,0 0 0,2 0 0,0 0 0,1 0 0,2 0-1,0 0 0,0 0-1,-1 0 0,0 0 0,-2 0 0,-1 0 0,-2 0 0,-2 0 0,-2 0 0,-1 1 0,2 2 1,1 2 1,0 2-1,-1 0 1,-2-1-1,-3-1-2,-4 0 0,-1-1 0,-1 2-1,-2 0 0,0 2 0,-1-1 0,1-1 0,-1-1 0,0 0 0,0-2 1,-1 0-1,-1-2 0,-1 0 0,-1-1 1,0 0-1,1 0 1,-1 0 0,-1-1 1,-1 0-1,-3-2 0,-1 0 0,-2-1-1,-1 2 0,-1 0 0,-1 2-1,0 0 1,-1 0-1,1 0 1,-1 0 0,0 0 0,-2 0 0,-3 0 0,-1 0-1,-1 0 0,0 0 1,-1 0 1,1 0 0,0 0 0,0 0 1,-1 0 0,1 0 0,0 0 0,0 0 1,-1 0-1,1 0 1,0 0-1,0 0-1,-1 0-1,1 0-2,0 0 1,0 0-1,-1 0 2,1 0 0,1-1 0,0 0 1,1-2 0,1 0 1,0-1 0,-1 1 0,0-2 0,-2 2 0,0-1 1,1 2-1,2 0 1,0 2-1,0 0 1,-1 0-1,-1 0-1,0 0 0,-1 0-1,1 0 1,1 0-1,2 0 1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0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44252 6009 609,'-11'-7'44,"7"1"0,8 0 0,7 2-1,5 1-2,0 0-6,-1 2-6,1 0-4,2 0-4,5-4-3,5-2-3,5-3-2,0-2-3,-4 2-4,-4 1-4,-3 1-3,-3 1-2,-1 2 2,-1 2 0,-1 2 1,-2 2-4,-4 4-9,-4 2-8,-4 3-9,-5 3 0,-6 2 8,-6 1 8,-5 3 8,-3 0 4,3-1 1,1-1 1,3-1 1,-2 1 3,-3 3 5,-5 3 6,-3 3 6,-2 2 1,3-1-7,2 0-4,1 1-6,2-1-3,1 1-3,1-1-1,1 0-3,2 0-1,1-3-1,2-1 0,3-3 0,1-2-5,2-3-9,2-2-11,3-4-9,1-4-4,3-4-1,4-6 2,2-4 0,2-2 4,0 1 6,0 0 7,0 2 6,-1 0 5,1-2 4,0 0 4,0-1 2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0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44750 6997 611,'21'-21'-24,"-3"7"16,-5 5 16,-3 6 16,-2 4 8,0 4 2,-1 2 2,1 3 2,0 3 0,0 0-3,-1 1-4,1 1-2,-1 2-4,-2 1-2,-3 3-2,0 1-2,-2 3-5,0 1-4,0 3-7,0 1-4,-2 2-5,0 2-6,-3 2-6,-2 3-4,-1-3-9,1-2-9,-1-5-10,0-3-11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0"/>
    </inkml:context>
    <inkml:brush xml:id="br0">
      <inkml:brushProperty name="width" value="0.03141" units="cm"/>
      <inkml:brushProperty name="height" value="0.03141" units="cm"/>
      <inkml:brushProperty name="color" value="#F2395B"/>
    </inkml:brush>
  </inkml:definitions>
  <inkml:trace contextRef="#ctx0" brushRef="#br0">45400 7315 700,'21'-6'74,"-3"1"-14,-5 2-12,-3 2-14,-1 1-8,2 2-5,1 0-4,3 2-4,0 0-6,-1 3-8,-1 2-7,0 1-7,-3 1-4,-1-1-2,-2-1-3,-2 0-1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1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46550 5512 687,'16'-21'75,"1"5"-13,1 5-12,1 5-13,2 2-8,1 2-6,3 0-5,1 2-5,0 0-8,-1 2-8,-3 0-10,-1 2-9,-4 1-7,-3 5-2,-4 4-4,-4 3-2,-3 2-2,-1-3 2,0-1 0,-1-2 1,-3-2 3,0-1 4,-3-1 5,-2 0 4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1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45997 6496 612,'-36'7'3,"7"-2"5,7-3 6,7 0 6,5-2 5,6 0 8,4 0 6,6 0 8,5 0-2,7 0-8,7 0-8,7 0-9,5-2-4,2 0-2,4-3-1,2-2-1,1 0-3,-2 1-5,-2 0-6,-1 2-5,-5 0-8,-4 0-9,-5 0-12,-5 1-9,-4-1-4,-3 2 3,-3 0 2,-2 2 3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1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46921 4829 650,'-15'0'3,"2"-2"8,3 0 7,1-1 8,2 1 7,0 5 8,2 6 7,1 4 8,-1 6-4,0 9-16,-1 7-15,-1 8-16,-2 4-12,0 2-7,-1 0-6,-1 1-8,0-1-5,2-6-3,2-4-4,3-5-4,0-6 0,2-6 2,0-5 2,2-6 3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1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46131 5950 609,'-10'31'117,"-2"1"-26,-3-1-24,-3 0-26,-3 2-15,-3 2-5,-3 4-6,-3 3-6,-2 1-6,-1 2-4,0 0-5,-2 2-6,0-1-1,2-1 1,0 0 3,1-1 2,3-4-8,3-2-18,5-5-18,3-4-17,4-4-3,2-5 11,4-5 11,3-4 12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1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46650 7293 715,'8'-8'0,"1"0"0,2 1 0,0-1 0,0 0 4,-1 2 11,0 1 9,-2 1 9,2 0 5,3 0-1,5 0 0,3 0 0,2 0-6,-1 0-11,-1 0-12,-1 1-9,-1-1-12,-3 2-11,-1 0-10,-2 2-12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0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46300 6100 423,'50'1'109,"0"4"-24,0 3-23,0 3-23,3 1-13,6 1-1,7-1-2,6 1-1,1 1-2,-3 3-2,-3 3-1,-2 4-1,-6 5-1,-6 10-1,-6 10-1,-6 9-1,-12 7-3,-15 7-6,-15 6-6,-16 7-7,-13 0-2,-9-2-1,-10-3 1,-8-3 0,-6-6-1,1-5-1,-1-7-2,1-5-2,1-8 2,3-5 2,3-7 4,4-5 4,2-6 2,4-3 4,3-3 2,3-2 3,17-5 6,31-2 8,32-3 8,31-3 8,17-4 1,3-3-5,3-3-6,4-2-6,4-3-8,6 1-10,7-1-12,6 1-9,1 1-10,-3 3-10,-3 3-8,-2 4-10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2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46663 7032 600,'-22'-19'19,"5"9"11,3 8 14,4 9 12,3 6 1,0 2-8,2 1-9,1 3-9,0-1-6,2-1-6,0-2-4,2-2-6,2-3-4,4 1-5,3-2-4,5 0-6,2-2-2,1-1-2,1-1-2,2 0-2,-3-1 0,-1 2-2,-4 0-1,-3 1-1,-2 1 1,0 0 2,-2 0 2,0 0 2,-4 1 5,-6 3 5,-6 3 7,-6 3 6,-4 2 2,-3 1 1,-2 1 0,-4 1 1,-1 0-2,-1-3 0,1-1-1,0-3-1,1-1-8,5-4-14,3-3-14,5-2-14,2-4-6,2-3 1,3-2 2,1-3 2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2"/>
    </inkml:context>
    <inkml:brush xml:id="br0">
      <inkml:brushProperty name="width" value="0.03175" units="cm"/>
      <inkml:brushProperty name="height" value="0.03175" units="cm"/>
      <inkml:brushProperty name="color" value="#F2395B"/>
    </inkml:brush>
  </inkml:definitions>
  <inkml:trace contextRef="#ctx0" brushRef="#br0">48800 5212 692,'1'-14'76,"4"2"-14,2 4-12,3 3-13,3 1-9,2 0-6,1 0-4,3 1-6,0-1-10,1 2-12,-1 0-14,1 2-13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2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48279 4900 739,'-13'0'7,"6"2"17,6 0 16,6 2 16,3 2-1,-2 7-18,-1 6-19,0 5-18,-4 5-9,-6 2-3,-6 4-1,-5 3-2,-4-1-5,1-2-6,-1-4-8,0-1-6,1-5-1,-1-4 6,1-3 5,-1-4 6,2-4 5,3-1 5,3-2 5,3-2 4,6-4 12,11-6 17,11-6 18,11-5 17,6-5 4,0 0-10,2-1-12,1 0-9,-1-1-10,0 1-6,-2 1-8,0 1-5,-2 2-7,-5 2-4,-4 4-5,-3 3-4,-6 4-9,-7 6-11,-6 6-11,-8 6-12,-3 1 0,1-3 12,-1-3 12,0-2 10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2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48241 5900 649,'-50'14'2,"12"-1"1,10-2 4,11-2 1,6 0 6,0 1 6,2 3 7,1 2 7,1 1 1,2 1-4,2 1-5,2 1-3,-1 7-4,-4 13-2,-4 12-1,-3 13-3,-3 9-1,1 5 1,-1 4 0,0 6 0,1 0-9,-1-2-16,1-3-18,-1-4-18,2-8-4,2-15 6,4-14 8,3-15 7,1-9 2,2-3-3,0-3-3,2-2-2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3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48605 5924 564,'1'-28'37,"2"7"-2,2 7-2,2 6-3,0 7-1,-1 4-3,-1 5-2,0 6-1,-2 2-2,0 3-1,-2 2 0,0 1-1,-1 1-1,2-1-4,0-1-3,2-1-3,0-2 0,1-1 0,2-2 0,0-3 2,1-2-5,2-2-11,0-4-10,1-2-11,4-5-9,5-6-6,7-6-8,5-5-6,1-5-1,-3-1 6,-5-2 4,-3-2 6,-6 1 7,-3 5 7,-6 5 9,-4 5 7,-4 2 7,-1 2 4,0 1 5,-1 1 5,-2 1 5,0 2 4,-1 2 6,-2 2 5,1 0 7,-1 0 11,0-2 10,0 0 10,0 2-2,-2 6-13,0 6-13,-1 5-13,-2 4-9,0 1-4,-1 1-5,-1 1-3,-3 3-4,-3 5-1,-5 5-1,-3 4-2,-2 2-4,2-2-3,0-2-4,1-2-5,1-1-3,1-2-3,1 0-4,1-1-3,2-2-1,3-3 0,3-4 0,3-1 1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4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49250 7156 507,'9'8'24,"1"0"5,3 0 5,2-1 6,0 2 0,-1 0-5,-1 1-3,0 1-6,-2 1-2,1 0-3,0-1-2,0 1-3,0 1-1,1 0 0,1 1-1,2 1-1,-2-1-1,-1-1 0,-3-2-2,0-2-1,-3-6 1,1-10-1,0-10 2,0-9 0,-1-4-3,-1 1-4,0 3-6,-2 2-5,1 0-4,0 1-2,1-1-3,2 1-2,0 1-2,1 3-1,2 3 0,0 3 0,1 2-1,-1 2-1,1 2-1,0 2-1,-1 1 2,-1 1 2,0-1 3,-2 0 3,1 0 3,1 2 3,3 0 3,2 2 2,0 0 4,-1 2 4,-1 0 4,0 2 3,-2 0 3,1 0 0,0-1 1,0 1 0,-1 1 1,-1 0-1,-1 1 1,0 2 0,-2 0-5,-1 1-12,0 2-10,-2 0-11,-2 0-8,-6-1-2,-4 0-4,-5-2-2,-2-1 1,2-2 6,3-3 7,1 0 5,1-2 2,0 1 0,0 2-2,1 0-2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24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49850 7031 624,'17'-14'160,"3"5"-45,3 3-43,3 4-43,-1 3-38,-1 4-27,-4 2-29,-3 3-29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2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2850 10550 682,'44'0'72,"-8"2"-18,-6 0-17,-7 2-18,-4 0-10,-1 2-1,-1 0-2,-1 1-2,-1 1-2,-4 2-1,-3 0-3,-2 1-2,-4 2-2,-1 2-2,-2 1-1,-1 3-2,-4 1-1,-2 1 2,-3 1 0,-4 1 0,0-1 1,-1-1-1,0-3-1,1-1 0,-1-1 1,-2-1 3,0 1 1,-1 0 4,1-2 1,3-3 3,3-3 3,3-2 3,4-3 4,6-1 9,5 0 7,7-1 8,3-2 0,1-1-6,2 0-7,0-1-7,1-2-4,1 0-2,1-1-2,1-2-3,-1 1-3,-1 1-3,-3 0-6,-1 2-3,-1 0-6,-1 0-8,1 0-8,0 0-8,-1 0-4,-1 0-1,-1 0-3,-1 1-1,-1-2 3,-2 0 10,-2-2 9,-2 0 9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2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2663 9721 634,'-22'-28'3,"3"7"5,3 7 7,3 7 4,1 3 3,1 0-2,-1 0-1,0 0-2,-1 1-2,-1 0 0,-3 2-2,-2 0-1,0 3 0,-1 2 0,1 3 0,-1 4 1,0 1-2,-1 1 0,-1 1-2,-1 2-1,1 0 0,1 1 1,2 1-1,3 1 2,-1 3-1,-2 5-1,-1 4-2,-2 6-1,0 3 0,6 2 0,5 3 2,5 1 1,2-1-2,2-1-2,0-2-3,2-1-2,1-3-2,4-2 0,2-2 0,3-1 0,3-4 0,2-2 0,1-3 0,3-3-1,0-3 1,1-3 1,0-2 0,-1-4 2,3-2-1,5-2 0,5-3 0,5 0-2,2-5 1,0-2-1,0-5 1,0-4 0,-1-3 0,-2-5 1,-1-3 1,-3-5 0,-2-2 0,-1-2 0,-3-2-2,-1-2 1,-3-2-1,-1-1-1,-3 0 1,-1-2-1,-3 1 0,-1 0 1,-2 1-1,-2 2 0,-4 0 0,-2 2 0,-6 0 1,-2 1-1,-4 3 0,-2 2 0,-2 3 0,-1 3-1,-2 3 0,-2 5-3,0 3-1,-1 4-1,-2 4-5,-4 2-4,-5 4-7,-3 3-4,-2 3-4,-1 7 0,1 5-1,0 7 0,2 1 2,5-3 3,5-3 3,5-3 3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3"/>
    </inkml:context>
    <inkml:brush xml:id="br0">
      <inkml:brushProperty name="width" value="0.03224" units="cm"/>
      <inkml:brushProperty name="height" value="0.03224" units="cm"/>
      <inkml:brushProperty name="color" value="#F2395B"/>
    </inkml:brush>
  </inkml:definitions>
  <inkml:trace contextRef="#ctx0" brushRef="#br0">2714 14283 682,'44'-6'89,"-6"4"-23,-6 4-25,-5 4-23,-7 4-12,-5 3 2,-7 5 1,-5 3 2,-4 3-5,-2 1-10,-2 1-10,-1 1-10,-3-1-4,0-3 2,-1-3 2,-1-3 2,0-4 3,0-3 3,2-4 3,1-4 4,3-3 7,6-2 10,6-2 10,5-1 10,5-2 4,1 2-2,3 0-4,1 2-3,0 1-3,-3 2-2,-3 2-2,-2 2-3,-4 1-3,-1 2-2,-2 0-2,-2 2-3,-2 1-1,-2 3 0,-2 3-1,-2 3-1,-3 2 0,-4 1-2,-3 1-1,-5 1-2,-2-1-2,-1-1-6,-1-2-3,-1-3-4,0-2-2,1-4 2,1-5 1,1-2 3,1-5-5,1-2-10,1-4-9,1-2-10,2-2 0,2 1 9,4-1 9,3 0 10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2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45450 10400 508,'15'-66'71,"-18"19"-10,-19 19-11,-18 19-12,-15 13-7,-9 10-7,-10 10-5,-8 9-6,-8 6-3,-2 3 0,-3 3-1,-3 4-1,2 2-1,10 4 1,10 3-2,9 3 1,7 1-1,7 1 0,6-1 1,7 1 0,7-3 0,9-2 0,10-3-1,10-3-1,7-2 0,6 0-2,7 0 0,6 0-3,12 1 0,19 4-1,19 3-2,19 3 0,5-2-1,-5-6 1,-7-6 1,-5-6 0,-8-2 0,-5 3 2,-7 3-1,-5 4 1,-9-1 1,-9-3 0,-10-3-1,-8-2 2,-6-3 0,1 1 1,-1-1 3,1 1 0,-7-1 2,-12 1 0,-13-1 0,-12 1 0,-12-1 0,-8 1-2,-10-1 0,-9 1-3,-9-1-1,-5 1-2,-7-1-2,-5 1-3,-3-4-4,4-6-6,3-6-6,3-6-6,6-6-4,9-2-3,10-3-1,10-3-3,13-7-2,19-9-3,19-10-5,19-8-2,9-4 1,0 3 8,0 3 8,0 4 7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3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2273 13155 525,'-1'-35'24,"-2"8"-3,-2 7 0,-1 8-2,-4 5 0,-4 1 2,-4 0 1,-3 2 1,-4 1-1,-1 4-3,-3 2-5,-1 4-4,-3 3-3,-4 7-2,-5 5-1,-2 7-3,-3 4 0,0 2-1,0 4 0,0 3 0,2 0 2,3-1 4,5 0 3,4-1 4,3-1 2,1 0-2,3 0 0,1 0-1,4-1 0,5-1 3,5-3 4,5-2 2,3-2-1,3-1-3,4-3-3,2-1-4,4-2-3,6 1-4,4-1-3,5 1-2,3-2-4,2-2-3,3-1-3,1-2-3,3-3 0,2-3 0,4-3 1,3-2 1,1-3 1,0-2 2,0-2 2,0-2 1,1-5 2,1-6-1,3-7 0,2-6-1,0-6 0,-2-3 1,-2-3-1,-2-2 1,-4-2-2,-6 2-2,-6 0-2,-5 2-2,-6 0 0,-5 1 3,-5 2 2,-4 0 3,-5-1 1,-4-2 1,-4-4 1,-4-2 2,-4-2-2,-5 2-1,-5 0-2,-5 2-2,-3 2-2,-1 7-4,-1 6-2,0 6-3,-3 5-3,-3 6-3,-2 6-3,-4 6-2,3 4 0,8 0 5,7 1 5,9 2 4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7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46427 10115 563,'-10'-7'23,"10"3"13,12 1 15,10 2 13,6 1 1,2 0-12,3 0-12,1 0-12,2 0-8,2 0-3,2 0-3,3 0-4,-2 0-3,-2 0-7,-4 0-5,-2 0-6,-4 0-6,-5 2-7,-5 0-6,-5 1-7,-3 2-5,-2 0-4,-2 1-3,-2 1-3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7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47531 10400 575,'-14'8'40,"5"0"-6,3-1-7,4 1-7,2 1-1,0 2 4,0 2 2,0 1 4,0 3 0,0 3-3,0 3-3,0 3-4,0 3-1,0 1-1,0 2-1,0 3-1,0-1-1,0-2-2,0-2-2,0-1-2,0 0-7,0 2-15,0 4-14,0 3-13,0-2-7,0-8-1,0-6 1,0-6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7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49178 9605 475,'0'-13'9,"1"6"18,2 6 18,0 6 18,2 5 3,0 3-12,1 5-13,2 4-12,-1 1-7,-1 2 0,-1 1-1,0 1-1,-2 3-1,0 5-1,-2 4-1,0 6-2,-3 4-1,0 4-4,-3 3-3,-2 5-2,-1 1-5,1-1-4,-1-1-5,0 0-4,0-4-7,1-3-8,-1-4-8,0-4-8,0-4-3,1-4 3,-1-4 3,0-3 2,0-6-1,1-7-1,-1-7-3,0-6-2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8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48803 9405 617,'-1'-22'4,"0"5"8,-2 3 9,0 4 7,-2 7 10,-2 8 8,-2 9 8,-1 9 10,-3 5-6,-2 1-19,-1 0-21,-3 2-19,1-1-15,1-1-10,2-3-11,3-2-10,1-2-4,0-5 5,2-3 3,1-4 4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38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49450 9350 510,'16'0'127,"-1"2"-26,1 0-25,-1 2-25,2 0-16,1 3-5,3 2-5,1 2-4,0 0-7,-3 1-6,-3 0-7,-2 0-6,-3-1-9,-1 1-12,-1-1-10,0 1-12,-3 0-8,-3 1-5,-2 1-6,-3 2-6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4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52831 9476 618,'5'-24'14,"-4"15"17,-6 14 16,-4 16 18,-3 5 2,-2 0-14,0-1-13,-1-1-14,-2 0-8,-5 3-6,-3 1-5,-4 2-5,-2 0-4,3-3 0,2-3-3,1-3 0,3-3-1,3-3-1,3-3-1,3-2-1,3-3 2,6-1 3,4-1 3,6 0 3,3-1 3,3 0 0,4-1 3,2 2 0,3-1 0,2 1-1,4 1-1,3 2-2,1 0-2,-1 1-4,-2 2-5,1 0-3,-4 1-3,-2-1-2,-3 1-2,-2 0-1,-4-2-1,-1-1 2,-3-2 1,-1-2 1,-1-1-6,0 0-14,0 0-15,0 0-14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40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53270 10245 522,'-11'0'49,"8"0"-4,9 0-3,10 0-3,4-1-5,1 0-3,1-2-6,1 0-4,1-1-3,1 0 0,1 0-1,1 0 0,1 1-2,0 1 1,2 0-2,1 2-1,0 0 0,-1 0-1,-2 0 0,1 0-1,1 0-2,8 0-4,6 0-4,8 0-3,3-1-6,0 0-6,0-2-7,-1 0-6,2-1-4,0 0 0,1 0-1,2 0 0,-1 1 0,1 1-1,0 0 0,0 2 1,-4 0 0,-5 0 1,-6 0 2,-5 0 1,-7-1 2,-6 0 2,-5-2 1,-6 0 2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67100 13050 999,'14'1'0,"-3"2"0,-3 2 0,-3 1 0,-1 2-6,0-1-12,0 1-12,0 0-12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5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46011 14165 574,'-13'0'9,"8"0"19,7 0 19,6 0 19,5 0 2,3 0-12,3 0-13,3 0-13,4-1-8,3 0-3,4-2-3,4 0-4,0 0-4,-3 1-6,-5 0-7,-3 2-6,-4 0-6,-2 0-6,-1 0-8,-2 0-7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3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46250 11150 434,'23'-24'2,"-3"4"5,-3 3 5,-2 3 4,-11 10 8,-15 20 11,-15 18 10,-16 20 10,-7 11 2,4 7-8,3 6-8,3 7-7,1 2-6,1 1-3,-1-1-2,1 1-4,-1 1-1,1 3-1,-1 3-2,1 4-1,2-4-2,7-9-3,6-10-3,7-8-3,5-8-4,7-2 0,6-3-3,7-3-2,8-9 0,14-11 0,11-14 0,14-11 0,13-17-3,16-18-4,15-19-6,17-18-4,7-17-3,0-11 0,0-14-1,0-11 0,-5-9 2,-9-3 4,-10-3 4,-8-2 4,-17 2 3,-21 9 3,-22 10 3,-22 10 2,-18 8 2,-11 10 0,-14 10 0,-11 9 1,-11 10 1,-5 14 3,-7 11 4,-5 14 2,-8 14-1,-5 20-9,-7 18-8,-5 20-7,-1 14-6,6 14 0,7 11-2,6 14-1,10-6-5,17-21-5,15-22-8,16-22-6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5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46546 14450 581,'-14'8'8,"5"0"14,3-1 16,4 1 15,2 1 3,0 2-6,0 1-7,0 3-7,0 2-6,0 1-4,0 3-5,0 1-5,0 2-4,0 1-5,0 1-6,0 1-6,0 0-1,-2 1 1,0-1 1,-1 0 2,-1 0-6,2-1-13,0-1-13,2-1-14,0-3-7,2-3-2,0-4-4,2-4-1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6"/>
    </inkml:context>
    <inkml:brush xml:id="br0">
      <inkml:brushProperty name="width" value="0.04259" units="cm"/>
      <inkml:brushProperty name="height" value="0.04259" units="cm"/>
      <inkml:brushProperty name="color" value="#00BFF3"/>
    </inkml:brush>
  </inkml:definitions>
  <inkml:trace contextRef="#ctx0" brushRef="#br0">47895 15087 516,'-7'-6'46,"2"6"5,2 4 5,2 6 6,1 2-2,0 1-11,0 1-10,0 1-10,0 2-7,0 2-3,0 1-2,0 3-2,0 1-4,-2 2-5,0 3-5,-2 1-3,0 4-7,1 4-8,-1 6-8,0 4-7,0-1-3,0-10 1,0-8 2,0-9 2,0-4-3,1-1-11,-1 1-8,0 0-10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7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50355 13200 575,'-13'0'86,"6"2"-16,6 0-16,6 2-15,6-1-9,7-1-4,7 0-2,7-2-4,2 0-3,-4 0-3,-2 0-3,-3 0-4,-3 1-1,-3 0 0,-3 2 1,-2 0 1,-3 0-9,1 0-16,0-2-15,0 0-17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8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49570 13300 575,'-30'0'0,"5"2"0,3 0 0,5 2-1,1 0 3,2 0 4,1-1 4,1 1 5,2 1 4,2 2 5,4 2 5,3 2 4,1 0 2,0 1-4,0 0-4,0 0-3,-1 1-3,-1 5-1,0 3 0,-1 5-2,-3 3-1,-2 2 0,-3 4 0,-3 3-2,-5 3-2,-6 4-4,-5 4-6,-6 4-4,-3-1-5,2-3-6,0-4-7,2-4-6,-1-1-6,-1 1-7,-1 0-6,0 2-8,3-5-2,7-10 3,9-9 2,7-10 3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8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50450 14465 663,'24'-7'132,"1"3"-35,1 1-35,1 2-34,-1 1-19,-2 0-3,-1 0-4,-3 0-2,-1 0-7,-1 0-11,-1 0-10,0 0-10,-3 1-6,-3 3-3,-3 4-2,-2 2-2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8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50282 15300 560,'-19'8'49,"9"0"3,8-1 2,10 1 2,2 0-3,-1 2-8,-2 0-10,-2 1-8,-2 3-8,-1 1-7,0 5-6,-1 2-6,-2 0-7,-1-1-4,0-3-6,-1-1-4,1-5-9,4-7-11,3-6-12,5-7-12,5-6 0,4-4 15,4-3 12,7-4 14,0-1 11,-2 2 9,-2 4 10,-1 4 9,-3 1 7,-1 4 4,-3 3 3,-1 2 4,-2 3 2,-2 1-1,-3 0 0,-1 2-1,-2 1-1,-2 3-3,-2 4-3,-2 2-3,-3 4-2,-2 3-3,-4 5-1,-2 3-2,-3 3-4,-3 1-3,-3 1-5,-3 1-3,0-2-3,3-2-4,3-3-2,3-3-3,7-5-9,12-8-14,11-8-15,13-8-13,3-5-3,-4-2 12,-4-1 11,-3-3 12,-3 1 5,-3 1 0,-1 2 1,-2 3-1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9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52445 13650 539,'38'0'102,"-2"0"-26,-2 0-25,-1 0-26,-4 0-14,-2 0-4,-3 0-4,-3 0-3,-3 1-4,-4 2-2,-5 2-3,-3 2-1,-5 3 1,-8 7 8,-6 5 7,-7 7 7,-4 2 3,-1 2 1,-1 1 0,0 1 1,-2-1-1,1 0-3,-1-1-1,1-1-3,0-2-2,1-2-3,1-1-2,1-3-3,2-1-3,3-3-6,3-1-6,3-2-5,7-6-12,12-9-14,11-8-17,13-9-15,2-4 2,-4 2 19,-5 3 20,-4 1 20,-5 2 13,-1 2 7,-3 3 7,0 1 8,-3 4 13,1 6 19,0 5 19,0 7 19,-1 3 0,-1 3-19,0 1-20,-2 3-19,-1 1-15,0 3-11,-2 1-9,0 2-11,-2-1-3,-2-3 3,-2-5 3,-2-3 4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9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53400 14978 558,'14'-28'50,"-1"7"-4,-2 7-3,-2 7-2,0 3-3,1 2-2,3 0-1,2 2-2,0 1-3,1 2-3,0 2-4,-1 2-3,1 1-6,0 1-9,-1 1-7,1 1-8,-2 1-8,-3 0-7,-3-1-8,-2 1-8,-3-1-6,0-1-8,-2-1-6,0 0-8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9"/>
    </inkml:context>
    <inkml:brush xml:id="br0">
      <inkml:brushProperty name="width" value="0.03358" units="cm"/>
      <inkml:brushProperty name="height" value="0.03358" units="cm"/>
      <inkml:brushProperty name="color" value="#00BFF3"/>
    </inkml:brush>
  </inkml:definitions>
  <inkml:trace contextRef="#ctx0" brushRef="#br0">55250 12552 655,'9'-22'0,"1"5"2,3 3 2,2 4 0,2 3 5,3 1 8,3 0 7,3 2 7,0 1 5,-1 2 5,-3 2 4,-1 2 4,-3 2-6,-1 2-16,-3 1-14,-1 3-17,-4 3-9,-4 3-7,-6 5-7,-4 3-5,-6 3-4,-5 1-3,-7 0-1,-5 2-3,-1-3 3,5-5 7,5-7 8,5-5 7,2-4 2,0 0-1,1-2-2,-1 0-1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3:59"/>
    </inkml:context>
    <inkml:brush xml:id="br0">
      <inkml:brushProperty name="width" value="0.04099" units="cm"/>
      <inkml:brushProperty name="height" value="0.04099" units="cm"/>
      <inkml:brushProperty name="color" value="#00BFF3"/>
    </inkml:brush>
  </inkml:definitions>
  <inkml:trace contextRef="#ctx0" brushRef="#br0">54644 13700 536,'-13'10'11,"5"3"20,5 5 21,4 3 20,3 3 4,0 1-13,-1 1-15,1 1-14,-1 0-10,0 1-6,-2-1-7,0 0-5,-1 0-3,0-3 1,0-2 1,0-1 0,-1-3-14,-2-3-32,-2-3-33,-1-2-31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3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47700 11700 512,'75'-21'6,"0"10"11,0 10 13,0 9 11,-7 4 4,-11 1-1,-14-1-3,-11 1-1,-7 5-4,0 14-5,0 11-4,0 14-4,-5 8-3,-9 7-2,-10 6-1,-8 7-2,-12 5-3,-12 7-6,-13 6-5,-12 7-5,-7-4-5,1-12-2,-1-13-3,1-12-3,4-10 0,9-6 2,10-6 1,10-6 2,14-7 6,23-6 8,22-6 8,22-6 8,18-9 4,16-8-1,15-10-1,17-9-2,7-5-3,0 0-6,0 0-7,0 0-7,-10 3-5,-18 6-4,-19 7-5,-18 6-3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1"/>
    </inkml:context>
    <inkml:brush xml:id="br0">
      <inkml:brushProperty name="width" value="0.04086" units="cm"/>
      <inkml:brushProperty name="height" value="0.04086" units="cm"/>
      <inkml:brushProperty name="color" value="#00BFF3"/>
    </inkml:brush>
  </inkml:definitions>
  <inkml:trace contextRef="#ctx0" brushRef="#br0">54924 13499 538,'37'-23'29,"-2"2"-3,-3 3-3,-3 1-3,-2 3 1,0 1 3,1 2 5,-1 2 4,0 2 2,1 1-3,-1 0-1,1 2-2,-3 1-1,-1 2-4,-4 2-1,-3 2-3,-3 4-4,-3 5-5,-3 7-5,-2 6-4,-6 1-6,-6 0-4,-7-1-5,-7-1-5,-5 0-4,-1-1-3,-3 1-3,-1-1-3,-1-2-1,2-3 4,0-4 2,1-4 4,2-4 1,3-1-1,3-2 0,3-2 0,2-4 0,2-5 1,3-7 1,1-5 1,2-6 1,4-3 2,3-5 0,2-3 1,3-1 1,4 4 0,2 2-1,3 3 0,0 4 3,-2 3 5,-4 4 5,-3 5 4,-2 5 13,0 6 19,-1 7 18,-2 8 20,0 4 1,0 3-15,0 3-17,0 3-15,0 2-11,0 1-5,0 0-3,0 2-6,-1-1-1,-2-1 1,-2-3 1,-1-1 0,-2-4-7,2-3-17,0-5-16,2-3-16,1-5-4,0-6 10,2-6 9,0-5 11,3-4 6,4-2 4,4 0 5,4-1 3,1 1 2,3 1 0,0 2-1,1 3-1,-1 1 5,-1 2 12,-2 2 10,-2 2 11,-3 3 7,-1 2 3,-2 4 4,-2 2 2,-4 4-2,-4 4-10,-6 3-9,-4 5-9,-4 2-7,-5 3-6,-3 1-5,-5 2-5,-2 1-3,-2-3-1,-3-2-1,0-1-1,-1-4-2,5-3-2,4-4-2,3-4-1,5-3 0,3-1 6,5-1 3,3 0 6,4 0 11,4 2 19,4 1 21,4 3 18,0 3 4,-1 1-11,-2 5-13,-2 2-11,-1 1-9,0-1-5,0-1-5,0-1-6,1-5-15,2-9-26,2-8-26,2-9-26,3-6-5,5-4 18,6-2 17,4-2 17,2-1 13,2 2 9,1 4 9,1 4 9,1 0 8,2 0 4,3 1 7,1-1 5,0 0 4,0 1 3,-2-1 1,0 0 2,-2 2 2,-3 3 0,-3 3 0,-3 2 1,-3 3-1,-3 0-4,-3 2-3,-3 0-4,-3 4-3,-2 6-4,-4 6-4,-2 5-4,-5 4-4,-6 1-7,-6 1-4,-5 1-7,-5-1-4,-1-1-6,-3-3-4,-1-1-6,-1-3-1,1-1-1,2-2 1,0-2-1,1-3 2,1-3 1,1-2 2,1-4 1,2-2 2,3 0 3,3-2 4,3 0 3,3-1 4,4 0 8,4 0 6,4 1 7,1 0 4,0 6 1,-2 2 2,0 5 1,-1 1-1,0 0-3,0-2-3,0-1-3,0 0-5,0 0-7,0 0-6,0 0-8,1-2-3,2-3-2,2-2-1,2-4-2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1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56400 15239 546,'7'-5'129,"-1"6"-29,-1 6-28,0 6-28,-1 4-17,-1 5-2,1 3-4,0 4-2,-1 9-6,0 12-10,-2 13-7,0 13-10,-1 3-3,0-5 2,0-7 2,0-5 3,-1-7-11,0-7-22,-2-6-22,0-7-23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1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58450 12747 711,'57'-21'53,"-10"6"-7,-12 7-4,-10 5-7,-3 3-4,3 0-4,5 0-4,3 0-4,-1 0-7,-5 2-11,-7 0-11,-5 2-11,-5 0-7,-4 3-4,-4 2-5,-4 2-4,-3 0-2,-2-1 0,-2-1 1,-2 0 1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1"/>
    </inkml:context>
    <inkml:brush xml:id="br0">
      <inkml:brushProperty name="width" value="0.03247" units="cm"/>
      <inkml:brushProperty name="height" value="0.03247" units="cm"/>
      <inkml:brushProperty name="color" value="#00BFF3"/>
    </inkml:brush>
  </inkml:definitions>
  <inkml:trace contextRef="#ctx0" brushRef="#br0">57564 13678 677,'-8'7'4,"0"-1"8,1-1 7,-1 0 9,2-2-1,4 0-5,4-2-8,4 0-6,5-3 1,9 0 7,7-3 9,9-2 8,5-1 0,6-2-6,4 0-8,5-1-6,1 0-6,-2 3-2,-4 1-3,-2 2-3,-6 2-5,-4 0-6,-7 2-8,-6 1-6,-4 0-5,-4 0-4,-5 0-4,-3 0-4,-3-2-1,-2-1 2,-3-1 3,0-3 1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1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58740 12000 588,'-9'-9'5,"0"0"11,-1-1 11,-1-1 10,1 4 6,4 11 2,4 12 1,4 10 1,1 7-3,0 4-7,-1 4-7,-2 4-8,-2 4-10,-4 6-14,-4 4-15,-3 5-15,-1-4-4,3-13 6,3-12 7,2-13 6,2-6-4,-2-1-15,0 1-16,-1 0-14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2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58040 13083 572,'-9'-6'12,"0"4"24,-1 4 25,-1 4 23,-2 5 3,-2 7-22,-2 7-21,-1 7-22,-4 6-12,-5 6-5,-5 6-4,-4 6-4,-5 3-1,-2 1 2,-4 1 3,-2 1 2,-1-1-6,4-4-12,2-5-14,4-3-12,5-6-6,9-10 5,9-8 2,9-8 5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2"/>
    </inkml:context>
    <inkml:brush xml:id="br0">
      <inkml:brushProperty name="width" value="0.03017" units="cm"/>
      <inkml:brushProperty name="height" value="0.03017" units="cm"/>
      <inkml:brushProperty name="color" value="#00BFF3"/>
    </inkml:brush>
  </inkml:definitions>
  <inkml:trace contextRef="#ctx0" brushRef="#br0">58550 14593 729,'17'-21'0,"1"5"-1,3 5 0,1 5 0,2 2 9,3 0 17,1 0 19,2 0 18,1 0 0,-1 0-19,-2 0-19,1 1-18,-4-1-16,-4 2-12,-3 0-12,-4 2-13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2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58710 14100 519,'-22'8'5,"2"0"10,5-1 10,1 1 11,2 2 5,-1 6 2,-1 4 3,-1 5 1,0 1-1,2 0-8,2-1-6,3-1-6,1-1-5,2-1-3,2-1-3,2 0-3,3-3-3,6 1-4,4-2-4,5-1-5,3-1-5,1-1-5,1-1-6,1 0-5,-1-2-2,-1-1 2,-2-1 2,-3 0 3,-2-1 2,-2 0 1,-4-1 2,-2 1 1,-4 1 1,-3 2 0,-2 1 1,-3 3-1,-5 1 4,-6 1 7,-5 2 7,-7 0 7,-2 0 1,-2 1-5,-1-1-5,0 1-5,-1-2-4,3-3-4,2-3-2,1-2-4,4-4-7,5-3-8,5-2-10,5-4-9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2"/>
    </inkml:context>
    <inkml:brush xml:id="br0">
      <inkml:brushProperty name="width" value="0.02907" units="cm"/>
      <inkml:brushProperty name="height" value="0.02907" units="cm"/>
      <inkml:brushProperty name="color" value="#00BFF3"/>
    </inkml:brush>
  </inkml:definitions>
  <inkml:trace contextRef="#ctx0" brushRef="#br0">61250 12428 756,'16'-8'1,"1"0"2,1 0 2,1 1 1,0-1 6,-3 2 7,-1 1 9,-2 0 7,0 1 2,3 1-5,3-2-5,3 2-5,0-1-8,-4 2-11,-5 0-13,-3 2-11,-5 0-11,-4 2-11,-6 0-10,-4 2-10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3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60660 11970 569,'-14'-11'31,"6"8"9,5 9 8,4 10 8,3 4 0,0 2-11,0 3-9,0 2-9,-1 0-11,-2 2-8,-2 1-10,-2 1-10,-4 0-6,-4 1-7,-5-1-5,-5 0-5,-4-1-3,-3-3 1,-3-3 1,-2-3 0,-1-3 3,5-3 4,4-3 3,3-2 4,4-4 5,3-1 7,3-2 7,3-2 7,3-1 7,4-2 7,4 0 8,4-1 8,6-3 1,11-2-3,9-4-4,10-2-4,5-1-1,0 1 0,0 1 1,0 1 0,-3 0-2,-2 2-6,-5 1-5,-4 0-6,-4 2-5,-5 1-6,-5 0-6,-5 2-7,-5 1-6,-6 2-10,-6 2-9,-6 2-8,-4 1 0,-1 2 10,-3 0 11,-1 1 10,-1 1 9,2-2 5,3-1 8,1 0 5,2-1 7,2 0 5,2 0 5,3 0 6,-1 1 4,-2 3 3,-2 3 3,-2 4 3,0 3 1,-1 5-3,0 5-3,1 4-1,-2 6-6,0 7-7,-1 4-7,-1 7-7,-3 4-9,-3 0-7,-5 1-9,-3 1-8,-1-1-6,1-1-3,3-2-3,2-2-4,2-6 2,4-10 6,5-10 5,3-9 6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5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45000 16950 465,'23'75'157,"-3"0"-36,-3 0-36,-2 0-35,-6 4-20,-6 10-5,-6 10-3,-6 9-5,-4 6-4,1 3-4,-1 3-4,1 4-5,-1-1-7,1-3-11,-1-3-11,1-2-11,-1-9-8,1-12-5,-1-13-4,1-12-5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4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61424 13827 531,'0'15'122,"0"-1"-28,0-1-27,0 0-27,0-1-15,2-1-5,0 1-3,2 0-4,-1 0-4,1 1-5,0 1-3,0 1-5,1 0-4,0-2-6,1-3-6,2-1-5,0-2 1,1 0 10,2-2 9,0 0 9,0-2 2,1-1-2,0 0-3,0-2-4,0 0-2,1-2-2,1 0-3,2-1-3,-2-1-1,-1 0-4,-3 0-1,-1 0-4,-1-1-1,0 0-3,0-1-2,0-1-3,-1-2 0,-1-2 2,0-2 0,-2-1 2,0-2 2,0 1 6,0-1 4,0 0 5,-1 1 4,-2 1 1,-2 1 2,-2 1 1,-1 1 6,0 2 10,0 2 9,0 2 9,-1 3 12,-2 2 12,-1 4 13,-3 2 12,-1 3-2,0 2-15,1 1-17,-1 3-15,-1 1-11,0 1-4,-1 1-4,-1 1-4,-2 1-5,-1 1-5,-3 1-7,-1 1-6,-2 1-2,-1 1 1,-1 1 2,-1 1 0,1-1-4,3 0-13,3-1-11,3-1-11,3-3-4,2-3 7,4-4 6,3-4 6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5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61700 15474 489,'8'8'126,"2"2"-22,0 0-22,1 1-22,0 1-16,-1 0-9,0-1-9,-2 1-9,0 0-7,2 0-5,0-1-3,1 1-6,0 0-2,0-1-3,-2 1-2,0 0-2,-2-1 2,1-1 7,0-1 5,0 0 7,0-3 2,0-4-5,-1-4-3,1-4-4,0-2-3,2 2-4,0 1-2,1 0-3,0 0 2,-2-3 9,-2-4 8,-2-2 7,-2-2 5,-1-1-2,0-1-2,-1-1 0,-1 0-4,0 3-8,0 1-6,0 3-7,0 0-4,0 0-2,0 0-3,0 1-1,2 0-5,5 2-8,6 2-7,4 3-8,2 1 0,1 3 9,-1 4 8,1 2 8,-1 1 9,-1 0 9,-1-2 7,0 0 9,-3-2 7,-1 2 7,-2-2 7,-2 1 6,-2 0 3,1 0-3,0 0-2,0 0-2,-3 1-15,-6 3-26,-6 4-27,-6 2-26,-4 0-8,-3-3 10,-3-3 11,-3-2 10,1-3 7,5-2 4,5-2 5,5-2 4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5"/>
    </inkml:context>
    <inkml:brush xml:id="br0">
      <inkml:brushProperty name="width" value="0.03181" units="cm"/>
      <inkml:brushProperty name="height" value="0.03181" units="cm"/>
      <inkml:brushProperty name="color" value="#00BFF3"/>
    </inkml:brush>
  </inkml:definitions>
  <inkml:trace contextRef="#ctx0" brushRef="#br0">61880 15450 691,'-9'0'48,"14"2"6,13 0 6,15 2 6,5 1-11,-1 3-29,0 3-31,-1 3-30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7"/>
    </inkml:context>
    <inkml:brush xml:id="br0">
      <inkml:brushProperty name="width" value="0.03036" units="cm"/>
      <inkml:brushProperty name="height" value="0.03036" units="cm"/>
      <inkml:brushProperty name="color" value="#00BFF3"/>
    </inkml:brush>
  </inkml:definitions>
  <inkml:trace contextRef="#ctx0" brushRef="#br0">65933 15433 724,'-6'-6'75,"4"4"-14,4 4-15,4 4-16,1 1-8,1 1-5,0 0-4,0-1-4,-1 1-6,1-1-11,0 1-9,0 0-10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7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67500 12985 594,'81'-15'137,"-8"3"-33,-9 1-32,-8 3-32,-6 1-19,-2 0-5,-2 2-6,-2 1-5,-4 1-7,-4 2-12,-5 2-10,-5 2-10,-6 2-6,-5 1-1,-6 3-1,-6 2 0,-3-1-2,0 0 1,0-1-1,0 0-1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7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68331 13400 590,'14'46'129,"-2"0"-30,-4-2-29,-3 0-29,-2 2-18,-4 8-6,-2 6-6,-3 7-6,-3 3-2,0-1 0,-2-1 1,1-1 0,-1-4-8,4-7-21,2-6-18,4-7-19,2-9-7,2-8 3,2-9 5,2-8 4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8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69800 15005 576,'0'-13'68,"0"6"-5,0 6-3,0 6-6,0 5-5,0 5-9,0 5-9,0 5-9,0 3-6,0 1-5,0 1-4,0 0-5,0 1-3,0-1-2,0-2-4,0 1-2,0-4-13,0-4-23,0-3-25,0-4-22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8"/>
    </inkml:context>
    <inkml:brush xml:id="br0">
      <inkml:brushProperty name="width" value="0.03986" units="cm"/>
      <inkml:brushProperty name="height" value="0.03986" units="cm"/>
      <inkml:brushProperty name="color" value="#00BFF3"/>
    </inkml:brush>
  </inkml:definitions>
  <inkml:trace contextRef="#ctx0" brushRef="#br0">70515 12697 551,'18'-1'94,"7"0"-22,5-2-21,6 0-23,3-2-12,1 0-2,-1-1-2,0-1-3,-2 0-1,-6 2-3,-4 2 0,-5 2-3,-7 3-11,-8 4-21,-10 4-22,-8 3-22,-6 2-2,-3-1 15,-3 0 15,-3-2 15,-1-1 10,1-1 4,1 0 6,1-2 4,2 0 5,1 0 5,3 0 7,1-1 5,3 1 6,2-2 6,4-1 7,3 0 6,1 0 3,0 1-3,0 3-2,0 2-3,1 2-2,0 3-2,2 3-2,0 4-3,1 0-3,-2 2-2,0 1-4,-1 1-2,-4 5-2,-6 10-3,-6 10-1,-5 10-1,-4 2-2,1-3 1,0-4 0,-1-5 0,1-3-5,1-6-13,1-4-12,1-5-11,2-6-9,3-4-3,3-5-5,3-4-3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8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71100 14190 632,'44'-29'6,"-6"7"14,-6 6 12,-5 5 14,-3 3 5,4-2-3,3 0-2,3-1-3,0 1-7,-2 3-11,-1 2-12,-3 4-12,-3 1-9,-3 0-11,-5 0-9,-3 0-9,-4 2-5,-2 4-1,-4 3 0,-2 5 0,-4 0 1,0-1 3,-3-2 1,-2-2 3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09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71655 14800 568,'-14'1'42,"2"4"3,4 2 4,3 3 3,1 3-3,2 3-10,0 3-10,2 4-11,-1-1-5,-2 0-2,-2-1-3,-2-1-2,4-4-5,8-8-9,9-8-8,10-8-9,5-5-3,6-2 6,4-1 4,6-3 4,0 2 3,-6 3 0,-4 4 0,-5 5 1,-7 5 5,-7 8 14,-8 7 12,-8 8 13,-6 4 4,-4-3-3,-4-2-5,-3-1-3,-3-2-5,1 1-6,-1-1-5,1 1-5,4-4-13,10-7-18,10-6-19,10-8-18,3-3-3,0-1 9,0-2 11,-2 0 11,-2 0 4,-1 1-1,-2 0-2,-2 2-1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7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58000 1500 488,'167'0'95,"-16"0"-20,-15 0-22,-15 0-20,-9-5-13,1-9-3,-1-10-2,1-8-4,-6-3-4,-8 7-5,-10 6-4,-9 7-4,-12 0-10,-11-2-15,-14-3-13,-11-3-15,-18-4-2,-22-3 8,-22-3 9,-21-2 8,-12-6 8,1-6 6,-1-6 6,1-6 6,2-4 5,7 1 2,6-1 3,7 1 2,5 4 2,7 9 4,6 10 2,7 10 4,2 5 1,1 4 3,-1 3 1,1 3 2,1 10 7,3 20 12,3 18 13,4 20 13,-1 14 0,-3 14-12,-3 11-12,-2 14-11,-3 13-7,1 16-1,-1 15 0,1 17-2,-1 17-2,1 23-7,-1 22-6,1 22-6,-3 16-10,-2 14-17,-3 11-15,-3 14-15,-1-6-7,4-21 3,3-22 4,3-22 3,1-35 5,1-46 5,-1-47 5,1-47 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5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45150 17900 565,'25'-46'25,"0"10"6,0 10 5,0 9 5,4 6 4,10 3-1,10 3 1,9 4 0,2 1-4,-2 0-8,-3 0-9,-3 0-8,-4 1-8,-3 4-8,-3 3-8,-2 3-9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0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75044 12028 433,'-1'-14'2,"-2"1"5,-2 2 4,-2 2 4,-1 2 7,1 1 9,-1 0 8,0 2 9,-1 0 1,0 2-6,-1 0-7,-1 2-5,-2 1-4,-2 4-1,-1 2-2,-3 3-2,-1 4-1,-3 4-2,-1 3-3,-3 5-1,0 2-3,-1 4 0,1 3-2,0 3-1,0 2-1,1 4-3,1 2-1,1 4-2,2 0-2,5-1-1,3 0-2,4-2-2,4-1-3,2-4-5,4-2-6,3-3-4,2-5-5,3-4 0,3-5-2,4-5-2,2-4-2,5-2-2,3-4-1,5-3-3,4-4 1,6-8 2,6-6 3,6-7 3,0-4 2,-5-1 2,-4-1 2,-5 0 2,-6 0 3,-4 2 5,-5 4 4,-5 3 4,-4 2 5,-4 1 6,-4 1 5,-4 1 5,-3 1 3,0 2-3,-2 2 0,0 2-3,-3 1 4,-2 1 9,-3-1 10,-3 0 8,-2 1 2,1 2-3,-1 2-6,0 2-3,0 2-4,-1 3-3,-1 4-1,-1 2-3,-1 3-3,1 3-2,-1 3-2,1 3-3,0 1-1,2-1-1,2-1 0,3-1 0,1-2-3,2-3-3,2-3-4,3-3-3,5-2-8,11-3-10,11-1-12,11-2-10,5-5-4,-2-7 3,0-9 3,-1-8 3,-3-2 3,-4 1 4,-3 3 5,-5 2 4,-4 1 6,-5 2 7,-4 2 7,-6 3 8,-3 2 12,-2 4 18,-2 4 17,-1 4 19,-2 4 1,2 4-16,1 3-16,0 5-15,2 1-10,0-1-4,2-1-4,0 0-5,3-2-4,2-1-7,4-1-5,2-1-7,2-2-4,1-2-4,1-4-5,2-2-3,1-3-2,3-2 0,3-2 1,3-2 0,1-4 3,1-5 5,-1-7 5,0-5 5,-1-1 2,-5 3 1,-3 5 0,-4 3-1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0"/>
    </inkml:context>
    <inkml:brush xml:id="br0">
      <inkml:brushProperty name="width" value="0.05571" units="cm"/>
      <inkml:brushProperty name="height" value="0.05571" units="cm"/>
      <inkml:brushProperty name="color" value="#00BFF3"/>
    </inkml:brush>
  </inkml:definitions>
  <inkml:trace contextRef="#ctx0" brushRef="#br0">77754 12723 394,'7'-14'0,"-1"1"0,0 2 0,-2 2 0,-1 2 0,0-1 0,-2 0 0,0 0 0,-2 1 10,-2 0 20,-2 2 18,-2 1 21,-1 2 3,-1 5-12,-2 6-12,0 4-13,-2 5-7,-1 3-5,-3 5-3,-1 3-3,-1 2-3,2-2-1,2 0-1,3-1-1,1-1-2,0-1-2,2-1-2,1-1-2,1-2-2,2-1 1,2-2 1,2-3 0,6-3-11,9-8-22,11-7-23,9-6-23,5-6-5,-1-5 13,-2-5 13,0-5 13,-3-1 11,-3 3 7,-5 3 9,-3 3 8,-6 7 17,-7 9 26,-6 10 25,-8 9 25,-2 7 5,-1 1-17,0 3-18,0 1-17,1 1-11,0-3-5,2-1-5,1-3-6,2-2-3,6-2-3,4-4-3,5-3-2,4-4-9,3-4-10,3-6-13,3-4-11,1-4-4,-1-5 2,-1-4 4,-1-3 3,-1-3 4,-1-3 6,-1-1 5,-1-2 6,-2 0 3,-4 3 0,-5 3 2,-3 3 0,-4 3 5,-4 3 8,-4 3 9,-3 3 8,-4 4 2,0 6-7,-1 6-5,-1 6-7,1 3-6,6 1-8,5 1-9,4 2-7,6-3-1,6-3 7,5-4 8,7-4 7,1-2 6,-1 0 5,-3 0 4,-1 0 5,-3 2 4,-5 4 0,-3 4 2,-4 3 1,-4 5 0,-4 3-1,-4 5 0,-4 3-1,-2 3-1,-1 3-2,-1 1-3,-1 2-2,0-1-4,4-3-6,3-5-7,2-4-5,4-3-2,2-3 0,4-3 3,2-2 1,3-3 2,4-1 2,2 0 2,3-2 2,2 1 3,-1 1 1,1 3 2,-1 2 2,-1 1 2,-4 1 2,-4 1 3,-5 1 2,-2 2 0,-4 1-3,-2 3-4,-3 1-2,-5 3-5,-6 1-6,-6 2-6,-5 3-6,-4-1-2,-2 0 1,-3-1 3,-1-1 1,2-3-6,5-3-13,7-5-15,6-3-15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3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81600 11897 573,'1'-15'9,"2"4"20,2 3 19,2 3 20,3 1 3,5 2-9,5 0-12,5 2-10,1 1-11,0 2-13,-1 2-12,-1 2-11,-2 1-6,-3 3 2,-3 2 2,-3 1 3,-3 2-7,-4 1-15,-4 1-16,-4 1-15,-3 0-5,0-3 4,-1-1 5,-2-2 4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3"/>
    </inkml:context>
    <inkml:brush xml:id="br0">
      <inkml:brushProperty name="width" value="0.05047" units="cm"/>
      <inkml:brushProperty name="height" value="0.05047" units="cm"/>
      <inkml:brushProperty name="color" value="#00BFF3"/>
    </inkml:brush>
  </inkml:definitions>
  <inkml:trace contextRef="#ctx0" brushRef="#br0">80899 12750 435,'-8'7'6,"2"-1"12,1 0 12,0-2 11,2 4 7,1 8 1,0 7 1,2 9 1,0 3-3,0 0-9,0 0-9,0 1-8,-2-2-11,0-2-12,-3-2-14,-2-1-12,-1-4-8,0-3-2,1-5-3,-1-3-2,1-6-1,2-6 2,2-8 2,2-6 0,2-7 3,4-7 4,2-7 4,4-6 3,0-2 5,1 5 4,0 5 4,-1 6 5,2 3 6,2 2 7,1 5 7,3 1 6,1 3 7,1 1 3,1 0 6,1 2 3,1 1 3,-1 0-3,1 2-1,-1 1-2,-1 0-3,-3 2-3,-3 0-4,-3 2-5,-3 2-5,-2 6-7,-4 4-8,-2 5-8,-5 2-7,-4 1-4,-5 0-6,-5-1-5,-4 0-2,-1-1-1,-3-1 0,-1 0-1,-1-2 4,1-1 8,1-1 8,1-1 7,2-1 9,3-2 6,3-2 6,3-2 8,5-2 4,10-1 3,8 0 2,9-1 2,7-4-2,5-4-7,5-6-6,4-4-8,1-1-5,-6 1-5,-4 2-4,-5 3-4,-7 4-1,-9 8 1,-8 8 3,-9 8 1,-8 5 2,-6 2 3,-5 4 2,-6 3 3,-2 0 1,5-3-2,4-3-1,3-3-2,3-2 0,1-1 0,1-1 0,1-1 0,1-1 0,0-1 1,2 0 1,1-2 0,0 0-1,1 1-2,-1 2-3,0 0-2,0 1-4,-2-1-4,0 1-4,-1 0-5,1-2-3,1-3-5,2-3-3,2-2-3,6-6-2,8-6 1,9-7 2,10-7 0,3-3 5,2 2 7,1 3 6,1 1 8,-2 3 4,-3 5 3,-5 3 1,-3 4 2,-4 3 12,-1 2 18,-2 2 20,-2 2 18,-2 1 7,-1 3-7,0 2-8,-2 2-8,1 0-6,0 1-7,1 0-7,2-1-7,1 0-5,3-1-5,3-1-3,3 0-4,2-2-5,0-1-5,-1 0-3,1-2-6,-1-1-8,1-2-13,-1-3-14,1 0-12,-2-4-4,-1 0 6,-2-3 6,-2-2 5,-2 0 3,-1 0-2,-1 2-1,0 1-2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4"/>
    </inkml:context>
    <inkml:brush xml:id="br0">
      <inkml:brushProperty name="width" value="0.04234" units="cm"/>
      <inkml:brushProperty name="height" value="0.04234" units="cm"/>
      <inkml:brushProperty name="color" value="#00BFF3"/>
    </inkml:brush>
  </inkml:definitions>
  <inkml:trace contextRef="#ctx0" brushRef="#br0">83060 12380 519,'7'-15'4,"-2"2"9,-3 3 9,0 1 8,-3 3 8,-1 4 6,0 4 8,-1 4 6,-4 5-1,-6 9-9,-5 7-11,-7 9-9,-2 3-7,-1 2-6,1 0-6,0 2-4,0-1-10,1-2-10,1-2-11,1-1-11,2-5-8,5-6-2,3-5-4,4-7-4,2-3 1,1-2 3,-1-2 3,0-2 4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4"/>
    </inkml:context>
    <inkml:brush xml:id="br0">
      <inkml:brushProperty name="width" value="0.04259" units="cm"/>
      <inkml:brushProperty name="height" value="0.04259" units="cm"/>
      <inkml:brushProperty name="color" value="#00BFF3"/>
    </inkml:brush>
  </inkml:definitions>
  <inkml:trace contextRef="#ctx0" brushRef="#br0">83750 12650 516,'30'0'27,"-3"2"-7,-4 0-7,-1 2-7,-2 1 8,2 3 22,3 3 21,1 4 23,0 1 1,-3 1-19,-3 1-19,-3 1-18,-3 0-13,-2 1-5,-4-1-7,-3 1-5,-2 0-12,-4 3-19,-2 1-20,-3 3-18,-2-3-3,0-5 13,0-7 13,0-5 13,1-2 8,-1 0 1,0 1 2,0 2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5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83537 13618 403,'29'2'87,"-3"2"-19,-5 4-20,-3 2-18,-3 2-11,-1 1-2,-1 1-1,0 2-2,-3 0-2,-1 3-4,-2 1-2,-2 3-3,-4 1-5,-6 2-4,-6 3-6,-5 1-4,-5-1-4,0-3-1,-1-5-2,0-3-1,0-4 1,4-3 3,5-3 2,3-2 4,4-5 1,6-4 0,4-5 1,6-6-1,4-1 4,5 1 5,5 1 5,5 1 5,1 1 5,-3 0 2,-4 2 3,-1 1 2,-5 3 2,-5 8 0,-5 6-2,-4 7 0,-7 4-2,-6 3-4,-7 1-5,-7 3-3,-3-1-2,1-1-1,1-3 1,1-1-1,2-4 1,3-1 1,3-4 1,3-3 2,4-1 0,8-2 0,6-1-1,8 0 0,4-3-2,7-4-6,3-4-5,6-4-5,2-4-3,-1-3-1,-2-5-2,0-3-2,2-7 0,3-8-1,4-10 0,4-8-1,-1-1 3,-4 5 7,-5 6 7,-5 6 6,-6 6 6,-4 7 5,-4 8 6,-6 6 5,-5 8 11,-4 11 18,-6 12 18,-4 10 18,-2 4-2,1 0-19,0-1-20,2-1-20,-1-2-16,-2-2-10,-1-1-11,-3-2-11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5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85850 11737 416,'9'-6'5,"1"6"11,3 4 10,2 6 11,3 4 5,3 5-1,5 5-1,3 5 0,5 4 1,8 4 6,7 4 4,6 4 4,4 1-3,-1-4-11,1-2-12,0-4-12,-4 0-13,-6-1-16,-8 0-15,-6 0-15,-8-2-3,-7-5 6,-8-5 8,-8-5 7,-4-3-4,0-1-17,0-1-15,0 0-17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5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85797 13616 479,'17'-7'93,"3"2"-19,3 2-20,3 2-19,1 1-11,1 0-3,-1 0-1,0 0-2,-1 2-1,-5 4-2,-3 4 0,-5 3-2,-2 4 0,-2 3-1,-2 3 0,-2 3 1,-4 3-1,-6 5 0,-6 3 0,-6 4 0,-4 0-1,-3-2-4,-2-3-2,-4-3-4,0-5-4,3-6-4,3-5-3,3-6-4,6-13-14,7-16-24,8-18-22,8-18-24,5-5-2,5 7 22,3 6 20,5 8 21,-2 5 15,-4 7 9,-4 5 8,-6 7 8,-4 6 9,-2 6 12,-4 7 11,-2 8 11,-5 4 6,-6 3 1,-5 3 2,-7 3 1,-2 0-6,0 0-11,-1-1-11,1-1-12,1-2-10,3-3-8,3-3-9,3-2-7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16"/>
    </inkml:context>
    <inkml:brush xml:id="br0">
      <inkml:brushProperty name="width" value="0.06266" units="cm"/>
      <inkml:brushProperty name="height" value="0.06266" units="cm"/>
      <inkml:brushProperty name="color" value="#00BFF3"/>
    </inkml:brush>
  </inkml:definitions>
  <inkml:trace contextRef="#ctx0" brushRef="#br0">88175 11197 351,'37'-21'58,"-5"7"-10,-6 5-9,-3 6-11,-4 4-5,1 4-3,-1 2-2,1 3-2,-2 4-5,-3 2-5,-3 3-6,-2 3-7,-6 3-3,-5 5-2,-5 3-2,-7 4-3,-3 0 0,-1-3-1,-2-5-1,1-3 0,-1-5-2,0-3-4,2-5-3,1-3-4,1-3 1,3 0 6,1-2 6,2 0 7,2-2 4,0 1 2,2 0 2,1 0 2,0 1 1,0 2 2,0 2 1,0 2 2,-1 0 3,0 1 4,-1 0 5,-1 0 4,-1 0 4,0 1 3,0 1 4,0 1 3,1 1-1,1 2-4,0 0-4,2 1-5,-1 0-1,0 1-1,-1-1 2,-2 1 0,1 1-1,1 1-1,0 3-1,2 1-2,0 0-2,2-5-5,0-3-3,2-5-5,4-5-8,10-8-12,7-8-12,10-7-13,5-8-4,1-5 3,0-6 3,2-6 3,-3-1 6,-5 7 10,-7 5 11,-5 7 9,-6 7 12,-3 7 14,-4 8 12,-4 8 13,-4 5 3,-4 5-5,-4 3-6,-3 5-7,-3 2-4,2 1-3,1 0-5,1 2-3,1-1-4,2-3-5,2-3-4,3-3-5,5-12-13,9-20-25,11-21-23,9-20-23,5-9-3,-1 5 20,-2 3 19,0 4 19,-2 4 14,-1 6 8,-3 4 8,-1 5 8,-2 4 7,1 3 7,-1 3 8,1 3 7,-2 2 4,-3 4 1,-3 3 2,-3 3 1,-3 3-1,-4 7-7,-4 6-5,-4 6-6,-5 3-7,-6 3-10,-5 1-9,-7 3-10,-2 1-7,0 1-6,-1 0-5,1 2-4,7-5-2,16-11 6,16-10 4,15-11 4,8-6 5,1 0 7,-1 0 5,0 1 6,-2 0 3,-5 2 2,-5 2 0,-5 2 1,-8 6 2,-10 10 2,-11 10 1,-11 9 3,-7 6-1,-1 0-6,-3 2-4,-1 1-5,-1-1-2,0 0 0,0-2 2,-1 0 0,2-2 1,0-5-2,1-4 0,1-3-1,3-4 1,5-3 4,5-2 4,5-4 3,7-3 2,8-1 0,10-2 0,8-1-1,7-6 0,8-4 0,7-7 0,7-5-1,1-4-1,-1 2-4,-2 2-4,-2-1-4,-2 4-3,-2 3-2,-1 4-3,-3 4-1,-4 2-2,-4 1 0,-4-1-1,-6 0 0,-8-2-8,-11-2-12,-10-3-14,-11-3-13,-4-4 0,1-3 11,3-5 12,1-3 11,2-2 9,3 3 5,1 2 7,3 1 5,1 3 5,2 5 6,2 3 7,2 4 4,1 5 12,-2 4 16,0 6 15,-1 4 16,-1 7 2,2 9-11,1 9-12,0 9-12,1 9-8,1 11-5,-2 11-4,2 11-5,-1 7-7,0 7-8,0 6-7,0 6-10,-2 7-8,-2 9-11,-3 8-10,-3 10-10,-1-10-4,2-26 3,3-26 4,1-27 3,1-13-3,0-2-7,0 0-8,1-1-7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6"/>
    </inkml:context>
    <inkml:brush xml:id="br0">
      <inkml:brushProperty name="width" value="0.05837" units="cm"/>
      <inkml:brushProperty name="height" value="0.05837" units="cm"/>
      <inkml:brushProperty name="color" value="#F2395B"/>
    </inkml:brush>
  </inkml:definitions>
  <inkml:trace contextRef="#ctx0" brushRef="#br0">46250 16500 376,'0'-47'8,"0"6"13,0 7 14,0 6 15,0 12 3,0 19-9,0 19-9,0 19-8,0 12-5,0 6 1,0 7 0,0 6 1,-2 4-1,-3 4 1,-3 3 0,-2 3 0,-3 4-2,1 7-1,-1 6-2,1 7-3,-1 4-3,1 3-4,-1 3-4,1 4-5,-1-1-5,1-3-6,-1-3-6,1-2-5,10-23-11,22-41-17,22-40-15,23-40-16,8-26 0,-3-9 18,-3-10 17,-2-8 18,-5 2 12,-2 16 8,-3 15 8,-3 17 9,-4 10 6,-3 6 6,-3 7 6,-2 6 5,-8 10 3,-8 17-3,-10 15-1,-9 16-2,-5 9-2,0 3-2,0 3-3,0 4-2,-2-3-3,-3-5-4,-3-7-2,-2-5-4,14-15-8,35-22-10,35-22-12,34-21-12,12-15-3,-9-6 4,-10-6 4,-8-6 4,-1-18 3,9-28-1,10-28 1,10-27 0,-4-14 1,-16 4 3,-15 3 3,-15 3 3,-14 12 3,-8 22 3,-10 22 3,-9 23 2,-9 14 4,-5 10 4,-7 10 5,-5 9 4,-6 13 10,-3 20 18,-3 18 17,-2 20 17,-5 16 1,-2 16-13,-3 15-14,-3 17-13,-2 5-10,0-3-6,0-3-4,0-2-6,3-6-2,6-6-1,7-6 1,6-6-1,9-4-2,13 1-9,12-1-6,13 1-8,7-3-2,4-2 4,3-3 4,3-3 4,-2-6 2,-6-5 2,-6-7 2,-6-5 1,-2-3 1,3 4 0,3 3 1,4 3 1,-4 4 0,-9 7-2,-10 6-1,-8 7-1,-11 0-1,-8-2 0,-10-3-1,-9-3-1,-16 4-2,-22 13-5,-22 12-4,-21 13-4,-14 2-6,-2-5-10,-3-7-7,-3-5-10,8-9-5,23-9-4,22-10-3,22-8-3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66100 20575 333,'49'20'167,"16"14"-1,15 14 1,17 16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4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25615 17020 479,'0'-11'12,"0"8"23,0 9 25,0 10 23,0 5 4,0 5-17,0 3-17,0 4-16,0 3-12,0 0-4,0 2-5,0 1-5,-1 1-4,0 2-3,-2 2-5,0 2-4,0 1-3,1 1-3,0 2-4,2 0-1,0 0-5,0 0-4,0-2-5,0 0-4,0-3-2,0-4 0,0-4 0,0-4 1,0-3 0,0-3 2,0-3 3,0-3 1,0-3 3,0-3 1,0-3 1,0-2 2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5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26210 18395 519,'6'-13'68,"-4"4"-3,-4 6-3,-4 5-3,-4 3-8,-4 5-14,-3 4-14,-5 4-13,-2 1-11,-1 1-4,-1-1-6,0 1-5,-1-1-1,1-1 3,1-1 3,1-1 4,2-1 2,3-3 4,3-1 3,2-2 4,4-1 3,3 2 3,2 0 5,4 1 3,3 1 0,6 0-3,4-1-2,5 1-2,3-1-3,1 0 1,1-2-1,1-1-1,1 0-1,-1 0-1,1 0-2,-1 0-3,-1-1-2,-1-1-5,-3-1-5,-1 0-5,-1 0-6,0 0-6,-1 1-6,1 2-6,-1-2-7,-1-3-8,-1-2-8,0-4-9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5"/>
    </inkml:context>
    <inkml:brush xml:id="br0">
      <inkml:brushProperty name="width" value="0.05012" units="cm"/>
      <inkml:brushProperty name="height" value="0.05012" units="cm"/>
      <inkml:brushProperty name="color" value="#F2395B"/>
    </inkml:brush>
  </inkml:definitions>
  <inkml:trace contextRef="#ctx0" brushRef="#br0">27431 18700 438,'-14'1'14,"5"4"26,3 2 27,4 3 26,2 4 5,0 2-19,0 3-19,0 3-19,0 5-12,0 6-9,0 8-6,0 7-8,0 4-6,0 3-8,0 3-7,0 4-8,0 1-4,0 1-1,0 1-3,0 1-2,0 0-4,2-3-8,0-1-6,2-2-8,-1-6 1,-1-9 9,0-8 9,-2-9 9,0-7 5,-2-3 4,0-4 2,-1-4 3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5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27266 18581 548,'7'-7'6,"1"1"13,0 0 12,0 2 12,1 0 3,1 2-6,3 0-7,2 2-5,0 0-5,-1 0-2,-1 0-1,-1 0-2,0 1-2,0 2-1,-1 2-1,1 2-1,-1 1-1,-1 1-2,0 1 0,-2 2-2,-1 0-1,-2 3-1,-3 1 0,0 3-1,-6 3-3,-6 7-8,-7 5-7,-7 6-7,-4 3-7,-1 0-7,0 0-7,-2 0-7,3-4-5,5-7-1,7-9-2,5-7-1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7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29750 17646 601,'23'-8'145,"1"2"-37,-1 1-40,1 1-37,-1 0-21,-1 0 1,-1 0-1,-1 1 0,-1-1-4,1 2-8,-1 0-7,1 2-8,-2 0-5,-1 2-4,-2 0-4,-2 2-4,-2-1 0,-1 1 4,-1 0 4,0 0 5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7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29700 18600 524,'9'6'146,"1"-1"-34,3-2-32,2-2-35,2-1-18,3 0-5,3 0-4,3 0-5,1 0-5,-1 0-4,-1 0-4,-1 0-4,-1 0-2,1 0 1,-1 0 1,1 0 0,-2 0-4,-2 0-10,-1 0-11,-2 0-9,-3 0-10,-1 2-10,-2 0-8,-2 2-9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8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32496 17200 488,'0'39'142,"0"0"-32,0 0-31,0 1-34,0 1-17,0 6-3,0 4-4,0 5-3,-1 4-4,0 3-2,-2 3-3,0 4-3,-1-6-3,0-9-4,1-12-3,-1-10-4,0 2-5,0 14-10,0 15-9,1 15-8,-1 4-7,2-7-3,0-7-4,2-7-4,0-9 2,0-10 5,0-12 6,0-9 5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9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32550 17406 495,'0'-35'26,"0"8"-4,0 7-4,0 9-5,0 3-1,2 0 2,0 0 1,2 0 2,2 1 1,5 1-2,5 0 1,5 2-2,4 0 2,1 2 0,3 0 1,1 2 2,0 1 0,0 4-1,-1 2-1,-1 3 0,-2 2-2,-3 0 0,-3-1-2,-3 1 0,-3 0-2,-3 0-1,-3-1-1,-2 1 0,-3 1-1,-2 1 1,-2 3 1,-2 2 0,-4 2-3,-6 5-6,-5 3-6,-7 4-6,-4 2-5,-2 1-2,-4-1-3,-2 0-2,-1-2-1,3-2 0,4-3 0,2-3 0,3-4-2,5-3-5,3-4-4,5-4-6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29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35112 17063 432,'6'-15'2,"-4"2"5,-4 2 4,-4 3 4,-2 1 4,0 2 5,1 2 3,-1 2 4,0 1-1,0 2-5,0 0-6,1 2-5,-3 1-4,-4 1-3,-4 3-2,-3 2-2,-2 1-2,1 1 1,1 2 0,1 0 0,2-1-1,1-1-1,2-2-1,3-2-2,1-1 2,2-1 4,2 1 4,3 0 4,0 1 3,2 1 2,0 3 1,2 2 1,0 1 1,2 1 0,0 1 1,2 1 0,-1 2-1,-1 1 0,0 3-2,-1 1 0,-1 1-2,0 1-2,0-1-3,0 1-2,0-2-1,0-2 0,0-1-1,0-2 0,0-3-2,1 0-1,2 0-2,0-2-3,2 0-5,0 1-7,1 1-10,2 1-7,0-1-6,1-3-4,2-2-3,0-4-3,0-2-1,1-2 3,0-3 1,0 0 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8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45350 22850 441,'21'118'113,"-5"-11"-20,-7-14-19,-5-11-20,-4-6-12,0 4-6,0 3-4,0 3-6,-2 3-5,-3 3-4,-3 3-4,-2 4-5,-3 5-2,1 10 1,-1 10 0,1 9 1,-1-1-7,1-8-11,-1-10-13,1-9-12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30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36520 17430 413,'-8'-15'3,"2"2"6,1 3 8,0 1 5,0 3 6,-1 4 5,-3 4 4,-2 4 5,-2 4-1,-1 5-6,-3 5-7,-2 5-7,0 3-2,-1 3-1,1 1 0,-1 2 0,0 0 0,1-2-2,-1-1-1,1-3-1,1-2-2,2-1-2,4-3-2,3-1-2,5-4-8,8-3-11,8-4-12,7-4-11,8-6-4,5-6 1,6-7 4,6-7 1,2-4 4,-4 1 3,-2-1 4,-3 1 4,-5 1 4,-4 3 5,-5 3 5,-4 3 6,-5 3 10,-3 6 15,-3 4 16,-2 6 15,-4 3 3,-2 3-9,-4 3-11,-2 4-10,-2 0-6,2 1-2,1-1-3,0 1-3,2-1-2,0 1-1,2-1-2,1 1-2,1-1-3,3-1-7,4-1-6,2-1-6,3-4-3,1-6-3,3-8-2,2-6-2,0-5 0,1-3 0,-1-3 1,1-3 1,-2-2 1,-1 1 4,-2-1 4,-2 1 3,-3-1 3,-1 1 3,-2 0 2,-2-1 2,-2 2 2,-2 3 0,-2 3 2,-2 3 0,-3 2 0,-2 2 1,-3 2-1,-3 3 1,-3 0-5,0 2-8,-1 0-9,-1 2-9,-1 2-4,-3 4 0,-1 3-1,-3 5 1,2 0 1,5-1 6,5-2 5,5-2 4,2-1-1,2-1-7,1 1-9,0 0-7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30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38550 18366 544,'35'-7'92,"-8"2"-22,-7 2-21,-8 2-22,-3 1-9,3 0 2,3 0 3,3 0 4,0 3-2,-4 6-3,-5 5-4,-3 7-3,-5 3-6,-6 3-5,-5 1-5,-7 2-6,-3 0-3,1-1-1,-1-3 1,1-1-1,0-3 2,3-3 6,1-3 4,2-3 6,6-2 4,9-1 4,8 0 4,9-2 3,5-1-4,1-2-12,1-3-14,0 0-12,1-3-7,-3-1-3,-1 0-3,-3-1-2,-1-1-5,-3 0-10,-1 0-9,-2 0-9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31"/>
    </inkml:context>
    <inkml:brush xml:id="br0">
      <inkml:brushProperty name="width" value="0.06004" units="cm"/>
      <inkml:brushProperty name="height" value="0.06004" units="cm"/>
      <inkml:brushProperty name="color" value="#F2395B"/>
    </inkml:brush>
  </inkml:definitions>
  <inkml:trace contextRef="#ctx0" brushRef="#br0">39463 16816 366,'30'-1'66,"0"-1"-15,-1 0-15,-1-1-16,-2-1-8,-1 2-3,-2 0-3,-3 2-2,-1 0-1,-3 2 3,-1 0 2,-2 2 2,-2 1 5,-1 3 4,0 4 7,-2 2 5,-1 2 1,-1-1-3,0 1-3,-1 0-4,-2 1-1,1 7-2,0 3-2,0 6 0,0 2-3,0-3-1,0-2-2,0-1-3,-1-1 0,-1 0 0,0 2 0,-1 1 1,-1 1-1,0 1 0,0 0-1,0 2-1,0 0-1,0-2-2,0 0-1,0-1-1,-1-1-1,-1-1 2,0-1 0,-1-1 1,-1-3-1,2-1-1,0-4-3,2-3-1,-1-2-1,-2 1 0,-2 0-1,-2-1 1,-6 1-3,-13 2-3,-11 0-3,-12 1-4,-3-1-4,6-1-8,6-2-7,6-2-7,3-2-8,3-1-10,1-1-11,3 0-9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48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13116 45766 620,'-16'-8'3,"-1"0"7,-2 1 7,1-1 6,0 1 2,2 2-2,4 2-1,3 2-3,1 2-1,2 2-2,1 2-1,0 2-2,0 1-1,-1 1 0,-3 2-1,-2 0 0,0 1 0,0 1-2,2 1 0,1 2 0,0 0-2,0 1 2,0 1-1,1 1 1,0 1-1,2 1-1,2 1-1,2 1-1,1 1-1,0 1 0,0 1 0,0 1-1,0-1 0,0 0-2,0-1 0,0 0-1,1-3-1,2 0 1,2-1 1,2 0 1,1-4-1,3-1 1,2-4-2,2-3 1,0-1-1,1-2 1,0-1 0,-1 0 1,2-2 0,1-1-1,3 0-2,1-1-2,3-3 1,1 0-1,3-3 1,1-2 0,1-3 1,-2-3-1,0-5 0,-1-4 0,0-1 0,-1 1 1,0 1 0,1 1 0,-2 0 0,-1-3 0,-3-1 1,-1-3 0,-3-1-1,-1 0 1,-2-2-1,-2-1 0,-3 0-1,-1 0 1,-2-1-1,-2 1 1,-2 0-1,-1-1 1,0 1 0,-1 0 0,-3 1 1,0 3-1,-3 3 0,-2 3 0,-2 2 0,-2 1 2,-2 1-1,-1 1 2,-3 1 0,-1 2 0,-3 2 0,-1 3 0,-2 1 0,1 2-2,-1 2-1,1 2 0,-1 3-4,1 4-3,-1 4-4,1 3-4,-1 4-4,1 3-3,0 3-4,-1 3-4,2 0-3,5-3-3,3-3-4,4-3-3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4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13950 46300 635,'7'9'103,"-1"3"-22,-1 4-22,-1 2-22,-1 3-13,0 2-3,-2 4-4,0 3-3,-1 4-5,0 3-10,0 4-8,0 4-8,0-1-7,0-6-4,0-6-5,0-5-3,0-5-5,0-2-5,0-1-6,0-2-4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4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15802 46575 582,'-22'0'0,"5"0"0,3 0 0,4 0 0,5-1 9,6 0 18,6-2 17,6 0 18,4-2 3,5 0-10,3-1-12,5-1-11,2-2-8,4 0-3,3-2-5,3 1-3,0-1-6,-1 2-8,0 2-8,-1 2-8,-1 1-5,-2 1-6,0-1-5,-1 0-5,-4 0-1,-4 2 2,-4 0 2,-6 2 2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49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16870 45787 567,'-21'-22'0,"7"5"0,5 3 0,7 4 0,1 3 3,0-1 6,-2 0 6,0 0 6,0 5 8,2 10 12,2 9 11,2 11 12,0 6-1,0 6-13,-2 5-14,0 4-14,-1 4-8,0 1-5,0 3-5,0 2-4,0-1-12,0-1-18,0-2-18,0-2-18,0-7-4,0-8 11,0-11 10,0-9 11,-1-6 6,0 1 2,-2 0 1,0 0 2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49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18722 45678 561,'1'-14'0,"0"3"0,2 2 0,0 4 0,4 0 6,7 0 13,7-1 13,7-1 12,4 0 4,-1 2-3,0 2-4,1 2-4,-3 2-5,-2 2-5,-3 2-6,-3 2-5,-3 2-5,-5 3-3,-3 3-3,-4 3-3,-5 4-4,-6 3-5,-6 4-3,-5 5-5,-6 1-3,-1 0-2,-4 0-1,-3 1-3,-1-3 1,2-4 2,0-4 1,1-3 2,2-5 3,3-3 2,3-4 2,3-4 3,2-3 2,2-1 5,3 0 2,1-1 5,5-1 5,8 0 8,8 0 7,7 0 8,5-2 2,1 0-3,1-3-4,1-2-2,1-1-4,1 0-4,0 1-3,2-1-3,-1 1-8,-1 2-12,-3 2-12,-1 2-12,-3 1-7,0 2-5,-1 1-5,0 0-3,-4 0-1,-1 0 7,-4-2 4,-3 0 7,-2-1 3,0 2 3,-2 0 4,0 2 2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50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18523 45156 560,'-14'-28'0,"2"7"0,4 7 0,3 7 0,0 2 1,0-2 2,-1-2 2,-2-1 1,-1-2 4,-3 2 2,-4 1 5,-1 1 2,-3 1 1,0 2-2,1 2-3,-1 2-2,-1 1-2,-3 2 1,-3 0 0,-2 2 1,-3 1 0,-1 3 2,-1 4 1,-1 2 1,0 3 0,0 3 0,0 3-3,-1 3 0,2 2-1,0 3-2,1 1 1,1 2-1,2 2-2,3 0 0,3 2-2,3 1-1,4 0 0,3 2 0,4 1 1,5 0 1,2 0 0,3 0-2,4-1-1,2-2-1,4-1-2,6-3-3,4-4-2,5-2-3,4-2-1,2-1-1,4-1 0,3-1 0,1-3-1,0-3-3,0-4-2,1-4-2,0-4-1,2-3 0,2-2 0,2-4 1,2-4-1,2-9-1,2-7-2,1-9 0,1-6 0,-4-6 1,-3-6 1,-2-5 2,-5-5 2,-6-2 5,-5-1 5,-6-3 5,-7 2 3,-3 5-2,-6 4 0,-4 6-2,-6 4 1,-6 4 1,-6 4 2,-5 4 0,-5 3 2,-1 5-1,-3 3 2,-1 5-1,-3 3-1,-1 4-3,-2 5-4,-2 3-3,-1 4-6,2 7-7,0 6-7,1 6-7,4 0-3,5-3 3,7-5 3,5-3 2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50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21750 46543 653,'0'-15'0,"2"4"0,0 3 0,2 3 0,1 1 6,5 0 11,4 0 11,4 1 12,3-2 3,5 0-5,3-1-5,4-2-5,3 2-4,1 1-5,0 2-5,2 2-4,-2 1-1,-4 2 1,-4 0 1,-3 2 3,-5-1-11,-3 1-22,-4 0-22,-4 0-21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8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45450 23900 534,'3'-66'57,"6"19"-4,7 19-3,6 19-3,6 9-4,6 0-3,7 0-3,6 0-3,4 0-4,4 0-4,3 0-6,3 0-4,-1 0-7,-2 0-6,-3 0-6,-3 0-7,-4-2-9,-3-3-7,-3-3-10,-2-2-9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50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22640 45855 517,'-15'-1'4,"1"-2"8,1-2 8,1-1 9,2 1 7,4 8 9,4 6 8,4 7 9,1 5-2,0 5-10,-2 3-10,0 5-10,-1 3-8,0 4-9,0 4-6,0 4-9,1-1-7,2-3-11,2-4-9,1-3-10,1-6-1,0-6 7,-2-5 7,0-7 6,-1-3-3,1-2-14,1-2-14,2-2-14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51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24550 45609 551,'23'-28'57,"-1"6"-7,-1 5-6,-1 6-7,0 4-4,3 1-1,1 0-1,2 2 0,1 0-3,-3 2-3,-1 0-4,-3 2-4,-2 1-2,-5 4-4,-3 2-2,-4 3-3,-5 3-5,-4 0-5,-5 1-7,-5 1-6,-4 1-4,0 1-3,-1 2-4,-1 0-2,0-2 0,1-1 4,1-4 4,1-3 4,1-1 4,3-2 5,1-1 4,2 0 4,4-2 4,4-1 4,6 0 4,4-1 5,4-1 2,1 2 0,3 0 2,1 1 0,2 1-1,-1 0-3,1 0-3,0 0-3,-2 0-2,0 2-2,0 0-1,-2 2-2,-2 1-2,-3 3-2,-3 3-3,-2 3-2,-5 2-1,-6 1-2,-6 1-1,-5 1-2,-5 1 1,0-1-1,-1 1 2,0-1 0,-1-1 1,3-3 0,1-3 2,3-2 0,0-3-3,0-1-6,1-1-6,-1 0-6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52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24397 44963 511,'6'-8'-1,"-3"0"0,-2 0 0,-4 0-1,-2 1 3,-1 1 7,-3 0 7,-2 2 8,-2 0 1,-1 2-3,-3 0-4,-2 2-4,-1 0-2,-3 0-1,-1 0-1,-3 0-1,-1 0 0,-3 2 0,-1 0 0,-2 2 0,-2 0 0,-3 0 1,-1-1 0,-2 1 1,-2 2-1,0 2 1,-1 3 0,-2 4 0,1 1 1,2 1 1,2 1 1,2 1 3,2 1 0,5 1 0,4 1 1,3 1 0,4 2 0,3 3-2,3 3-1,3 3-3,3 4 0,4 6-1,4 6-1,4 6 0,4 2-3,2-1-1,3-1-3,3 0-3,3-4-3,3-5-3,4-4-4,2-5-3,1-6-1,2-4 1,1-5 0,1-4 2,2-5 0,2-3 0,4-3 1,3-2 0,2-4-1,4-4 0,2-4-1,4-4 0,0-4-1,-1-3 2,0-5 1,-2-3 1,-2-3 1,-6-1 2,-4-1 2,-5-1 0,-2-4 1,1-8-1,0-8-2,2-8 0,-3-1-2,-5 5 0,-7 4 0,-5 6-1,-5 2 1,-2 2 2,-4 0 3,-2 2 2,-5 1 1,-2 3 1,-5 3 0,-4 3 0,-4 3 0,-7 3-1,-5 3-2,-6 3-2,-7 4 0,-6 7-1,-8 5 0,-6 6 0,2 2-5,10 1-10,12 0-10,10 0-9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5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1913 6206 510,'-29'-7'27,"3"2"0,5 2-2,3 2 0,2 2-1,-1 2-2,-1 2-2,-1 2-1,0 1-1,2 3 1,3 2 2,1 1 1,2 2 0,1 2-3,0 0-2,2 1-3,0 1-2,0 3-1,0 1-1,1 3-1,0-1-1,2 0-1,2-1 1,2-1-1,1 0-1,0-1 1,0 1-1,0-1 0,0 2-1,2 1-1,0 2-2,2 3-2,1-1 0,1 0 0,3-1 0,2-1 0,1-2 0,2-1 2,0-3 0,1-1 1,1-3 0,-1-5 0,1-3 0,0-4 0,1-3 0,7-2 0,4-2 0,4-2 0,3-3 1,-1-4-2,-1-3 0,-1-5 0,-1-2-3,0-1-2,0-1-4,1-1-2,-2-1-1,-2 1 2,-1 0 1,-3-1 3,-2 1-1,-3 1 0,-3 1-2,-2 1 0,-3 0-1,-1-1 1,0-1 2,-2-1 0,-1-1 1,-2-1-1,-3-1 1,0-1 0,-2 0-1,0 1 0,0 1 0,0 2-1,-2-1 1,-2 3 0,-4 0 0,-2 1 0,-3 0 1,-1 0 3,-3 1 1,-1-1 2,-3 2 1,-2 1 0,-1 2-1,-2 3 0,-2 1-1,1 2 1,-1 2-1,1 3 0,-1 1-3,-1 3-5,-1 4-5,0 2-6,-1 5-5,3 6-8,1 5-6,3 7-7,2-1 0,5-6 5,3-5 7,4-6 7,3-3 2,0 1 1,2 2-1,1 0 1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4:55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2880 6805 550,'-7'-13'58,"1"6"5,1 6 5,0 6 5,2 5-6,1 3-14,0 5-17,2 4-15,0 2-12,0 4-8,0 3-8,0 3-8,0 2-4,2 2 1,0 2 1,1 2 1,0-3 1,0-6 2,-2-7 3,0-7 1,-1-3-8,0-1-20,0 1-19,0 0-20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1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32078 46031 569,'18'-4'36,"-11"8"0,-10 8 0,-11 8-1,-7 3-3,0 2-6,-1 1-6,0 1-6,-2 0-4,2-1-3,2-1-2,-1-1-2,3-2-2,1-1 1,2-3-1,3-1 1,1-2-1,2-3 1,2-1-1,3-2 1,1-1-1,3 2 2,4 0 0,2 1 2,3-1 0,4-2-1,2-4 1,3-2 0,2-2 1,1 0 0,1 0 1,1 0 0,0 0 1,-1 0 0,-1 0-1,-1 0 0,-1 0 0,-3 0 0,-1 0 1,-2 0-1,-2-2 0,-1-4 0,0-4 0,-2-4 0,-1-2-2,-2-1 0,-2-1-2,-2-1-1,-1-1-3,0-1-4,0-1-4,0-1-4,0-1-3,0 1-1,0 0-3,0-1 0,0 1-5,0 1-5,0 1-5,0 1-5,0 2-2,0 3 1,0 2 2,0 4 2,0 1 2,2 1 4,0-1 4,2 0 4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2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33550 45509 492,'7'-8'6,"-3"0"13,-1 0 12,-2 0 12,0 2 6,2 2-2,2 4-2,2 3-2,0 2-4,-1 3-5,0 3-6,-2 4-5,-1 2-3,0 5-2,-2 3-1,0 4-2,-2 5-3,-2 5-2,-2 4-4,-2 6-3,0 1-5,1 1-6,1 0-5,0 0-7,2-3-4,0-4-7,2-5-5,0-6-5,2-4-4,0-7-1,2-5-1,0-6-1,2-5 2,0-3 5,1-2 5,1-4 6,1-1 3,-2-2 5,-1 0 5,0-1 3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2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33816 46437 662,'-1'-16'0,"-1"-2"0,0 0 0,-1 0 0,-1 0 5,2 2 9,0 4 10,2 3 10,0 1 4,2 1 0,0-1-1,2 0 0,1 1-4,5 0-6,4 2-6,4 1-6,0 0-6,0 2-4,0 0-5,-2 2-4,-1 0-3,-1 0-1,-1 0-2,-1 0-1,-1 0-7,0 2-14,-2 0-12,-1 2-12,0-1-4,0-2 7,0-2 7,0-2 6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2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34780 44951 421,'0'-17'3,"-2"-2"4,0-1 5,-1-3 6,0 4 10,2 7 17,2 8 16,2 8 17,1 7 1,-1 5-12,1 7-14,0 5-13,-1 7-9,0 6-7,-2 8-7,0 6-6,-3 8-7,0 7-7,-3 9-8,-2 7-7,0 3-3,1 0 2,1-2 2,1 0 1,0-5-5,2-7-15,0-9-14,2-7-13,0-9-6,0-10 5,0-10 5,0-9 4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3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36200 45759 585,'29'-28'115,"-3"7"-27,-5 7-25,-3 7-26,-1 3-14,3 0-2,3 0-3,3 0-2,1 0-2,1 1-4,-1-2-4,0 2-3,-1-1-5,-3 2-7,-3 0-7,-3 2-8,-2 0-6,0 2-8,-2 0-6,-1 2-7,-2 0-2,-2 1 1,-4 2 3,-2 0 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1:59"/>
    </inkml:context>
    <inkml:brush xml:id="br0">
      <inkml:brushProperty name="width" value="0.06163" units="cm"/>
      <inkml:brushProperty name="height" value="0.06163" units="cm"/>
      <inkml:brushProperty name="color" value="#F2395B"/>
    </inkml:brush>
  </inkml:definitions>
  <inkml:trace contextRef="#ctx0" brushRef="#br0">46750 22350 356,'-2'-80'54,"-3"41"4,-3 40 5,-2 42 4,-3 22-3,1 7-11,-1 6-10,1 7-10,-1 2-7,1 1-1,-1-1-3,1 1-1,-1 1-2,1 3-4,-1 3-2,1 4-3,-1 4-4,1 6-6,-1 7-5,1 6-6,-1 1-5,1-3-6,-1-3-6,1-2-5,-1-5-3,1-2 1,-1-3-1,1-3 2,2-26-5,7-46-9,6-47-9,7-47-9,10-26 4,16-2 18,15-3 17,17-3 18,10 2 12,6 10 8,7 10 7,6 9 8,1 9 5,-3 9 2,-3 10 3,-2 10 1,-9 7 0,-12 6-5,-13 7-5,-12 6-4,-12 10-2,-8 17 0,-10 15 0,-9 16 0,-7 10-1,-3 7-4,-3 6-1,-2 7-4,-3-3-1,1-8-3,-1-10-3,1-9-2,7-15-4,16-18-8,15-19-7,17-18-6,11-18-4,10-16-1,10-15 0,9-15 0,10-14 1,14-8 3,11-10 2,14-9 4,-1 4 3,-12 19 4,-13 19 4,-12 19 5,-15 13 2,-15 10 1,-15 10 1,-16 9 2,-10 9 7,-3 9 11,-3 10 12,-2 10 13,-5 7 2,-2 6-4,-3 7-6,-3 6-5,-2 3-5,0 0-3,0 0-5,0 0-4,0 1-2,0 4-3,0 3-1,0 3-2,0 1-2,0 1-1,0-1-1,0 1-2,1-3 0,4-2 1,3-3 0,3-3 0,6-7-3,9-9-3,10-10-5,10-8-4,5-11-4,4-8-1,3-10-3,3-9-2,3-10 0,3-9 0,3-10 0,4-8 1,-3-8 0,-5-2 3,-7-3 2,-5-3 3,-11-2 1,-11 0 3,-14 0 2,-11 0 2,-12 1 2,-9 4 1,-10 3 2,-8 3-1,-12 7 1,-12 14-4,-13 11-2,-12 14-3,-13 10-2,-12 9-1,-13 10-1,-12 10-3,4 4 2,22 0 2,22 0 2,23 0 3,11 0-7,4 0-16,3 0-17,3 0-15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3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36176 46559 644,'-21'-2'7,"5"-2"15,5-4 14,5-2 14,4-1 3,5 1-7,6 1-6,4 1-8,5 0-7,5 0-5,5 0-7,4 1-5,2 0-5,-1 2-4,-3 2-4,-2 2-4,0 1-6,-1 2-7,0 0-7,1 2-7,-3 0-6,-4 1-7,-3 2-5,-4 0-6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4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38620 45631 481,'-9'-14'36,"-2"5"1,-1 3 1,-3 4 2,-2 4-3,-1 6-3,-3 4-5,-1 5-5,-1 2-3,-1 1-2,1-1-2,-1 1-2,1-1-1,1 1-1,1-1 0,1 1 0,2-1-1,1-1-1,2-1-3,3-1 0,1-1-2,2-1-2,2 0-1,3-2-2,2-1-2,5-3-4,6-1-3,4-2-4,3 0 0,1 0 1,1 1 2,1 2 2,1-1 2,1 1 0,1 0 2,1 0 1,1 0 1,-1-1 2,1 1 1,-1 0 1,-1-1 1,-1-2 1,-3-3 0,-1 0 0,-2-5 2,-3-6 2,-1-6 2,-2-5 2,-2-4 2,-2-1-1,-3-1 1,0-1-1,-4 0-2,-2 0-4,-4-1-5,-2 1-4,-1 1-4,1 3-5,0 3-3,2 3-5,1 2-4,0 1-4,2 1-4,1 1-5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4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40050 45266 474,'8'-7'34,"-1"2"12,1 2 12,0 2 13,-1 4 1,-1 7-8,-1 8-9,0 6-10,-3 5-9,-3 4-10,-2 4-12,-3 4-9,-2 2-9,1-2-2,-1 0-4,0-1-4,2-3-6,1-4-10,2-4-9,2-3-10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4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40150 45893 633,'2'-28'64,"4"5"-3,3 7-2,5 5-3,2 5-7,-1 1-12,1 2-11,-1 2-13,0 1-11,-1 0-12,-1 0-12,0 0-10,-2 0-11,-1 0-10,-1 0-9,0 0-9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4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40862 44812 402,'0'-16'0,"0"2"0,0 1 0,0 1 0,0 0 7,0 0 14,0 0 13,0 1 15,0 4 8,0 10 2,0 10 2,0 9 4,0 7-5,0 3-9,0 2-9,0 4-10,-2 4-7,0 8-7,-3 6-7,-2 7-5,0 5-8,1 3-7,0 3-7,2 3-7,0-3-10,0-7-12,0-9-14,1-7-12,-1-9 1,2-8 12,0-9 14,2-8 13,0-6 5,0-1-4,0-1-2,0 0-3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4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41398 46241 540,'-7'-14'11,"2"1"21,2 2 23,3 2 21,0 7 4,1 10-12,2 11-13,0 11-12,0 7-15,0 2-17,-2 4-15,0 2-16,-2-1-12,0-4-7,-2-6-6,0-4-7,-1-5-4,1-5-1,-1-5 1,0-4-1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5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42131 45443 550,'-13'-9'9,"3"0"19,4-1 19,4-1 18,7 0 5,9 3-10,11 1-9,9 2-9,5 2-10,0 0-8,0 2-9,0 0-9,-2 1-6,-3-2-5,-5 0-5,-4-1-5,-3-1-2,-3 2 1,-3 0 1,-2 2 1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5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42893 44713 480,'-16'-16'8,"1"2"16,-1 1 16,1 1 16,1 4 5,5 8-3,3 8-5,4 7-5,2 8-4,2 5-7,0 6-6,2 7-7,-1 2-5,-1 1-8,0 2-5,-2 0-8,0 1-9,-2 0-10,0 0-10,-1 0-12,-1-3-5,2-8-2,0-6-2,2-7-1,0-4 1,0-3 2,0-1 3,0-2 2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5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44109 44951 454,'0'-21'5,"0"3"8,0 5 9,0 3 8,-2 5 9,-2 6 7,-4 6 7,-2 6 7,-4 3-2,-5 4-13,-5 4-12,-5 1-13,-1 1-8,2-3-3,1-3-3,3-3-4,2-2-2,5-2-3,3-3-2,4-1-2,4-1-2,2 2 0,4 0-2,3 1-1,2 1 0,3 0 2,3-1 1,4 1 1,1-1 5,1-1 4,1 0 6,1-2 5,0-1 0,1-2-2,-1-3-4,1 0-3,-1-2-2,-1 0 2,-1 0 0,0 0 0,-3-2 2,-1-2 3,-3-4 1,-1-2 2,-1-3 1,-2-1-1,-1-3 0,0-1-2,-2-2 0,0 1 0,-2-1-1,0 1 1,-3 0-1,0 1-3,-3 0-1,-2 3-3,0-1-3,0 2-7,2 1-6,1 1-6,0 0-10,2 0-14,0 1-15,2-1-14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6"/>
    </inkml:context>
    <inkml:brush xml:id="br0">
      <inkml:brushProperty name="width" value="0.0544" units="cm"/>
      <inkml:brushProperty name="height" value="0.0544" units="cm"/>
      <inkml:brushProperty name="color" value="#F2395B"/>
    </inkml:brush>
  </inkml:definitions>
  <inkml:trace contextRef="#ctx0" brushRef="#br0">45433 44389 404,'7'-5'119,"-1"6"-25,-1 6-27,0 6-26,-2 3-11,1 1 1,0 1 1,0 1 3,-1 2-1,0 2-4,-2 4-4,0 3-4,-3 2-5,0 1-5,-3 0-6,-2 2-7,-1-1-7,-1-2-9,-1-2-11,-1-1-9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0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45500 28300 475,'-22'48'129,"6"-3"-30,7-3-30,6-2-31,3 2-15,0 9-1,0 10-2,0 10 0,0 10-1,0 13 1,0 12 0,0 13 1,-7 20-4,-11 28-9,-14 28-10,-11 29-9,-4 5-6,6-15-5,7-15-3,6-16-5,6-21-5,6-24-7,7-26-7,6-24-7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6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45400 45140 556,'1'-16'0,"2"3"0,2-1 0,2 2 0,1 1 6,1 1 13,1 1 11,1 1 12,2 0 7,0 2 1,1 1 1,1 0 2,1 1-5,-1 1-9,1-2-10,-1 2-9,0-1-13,-1 2-13,-1 0-14,0 2-14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6"/>
    </inkml:context>
    <inkml:brush xml:id="br0">
      <inkml:brushProperty name="width" value="0.05973" units="cm"/>
      <inkml:brushProperty name="height" value="0.05973" units="cm"/>
      <inkml:brushProperty name="color" value="#F2395B"/>
    </inkml:brush>
  </inkml:definitions>
  <inkml:trace contextRef="#ctx0" brushRef="#br0">46026 43812 368,'0'-31'3,"0"3"8,0 2 7,0 1 8,0 4 5,0 3 7,0 4 6,0 5 6,0 4 2,0 8 1,0 6-1,0 7 1,0 7-4,0 7-8,0 6-7,0 8-8,-1 3-6,0 0-5,-2 0-6,0 0-4,-2 0-4,0 1-1,-1 2-2,-1 0-3,-1 0 1,0-2-1,0-2 1,1-2 0,-1-2-7,2-2-16,1-2-16,0-2-16,1-3-7,1-3 3,-1-5 2,0-3 1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6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46250 45306 441,'9'-9'0,"1"-3"0,3-4 0,2-1 0,0-2 6,-1 4 13,-1 3 12,0 3 12,0 1 5,3 0-4,3 0-5,3 1-3,0 0-2,-3 2 2,-3 2 1,-3 2 1,-3 3-1,-2 6-5,-4 4-6,-2 5-3,-5 3-7,-4 3-6,-6 1-7,-3 3-6,-3-1-4,2 0-2,3-1-3,1-1-2,2-2-1,2-3 0,3-3-1,1-2-1,3-4 0,4-1-1,3-2 0,5-2 0,3-3-3,0-4-5,1-4-4,1-4-5,0-1-1,-3 3 6,-1 1 4,-2 2 6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6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47616 45225 526,'-7'-22'8,"2"3"17,2 3 17,2 3 17,6 1 5,9 2-6,11 1-7,9 1-5,4 1-7,-2 2-7,-1 2-9,-3 2-7,-1 1-7,-2 0-8,0 0-6,-1 0-8,-2 0-9,-5 0-11,-3 0-12,-4 0-12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7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48289 44319 464,'-15'-8'0,"4"1"0,3-1 0,3 0 0,1 0 3,0-2 5,0 0 6,0-1 5,1 2 12,0 6 15,2 6 18,0 6 15,1 5 1,0 7-16,0 5-16,0 7-17,0 3-10,-2 2-6,0 2-6,-1 2-6,-3 1-7,-2 0-11,-3 0-9,-3 0-10,-1-2-6,4-6-4,3-4-4,3-5-2,1-5-3,0-3-1,0-4-1,0-4-2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7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49572 44534 442,'0'-15'11,"0"2"21,0 3 21,0 1 21,-2 3 4,0 6-11,-3 4-13,-2 6-12,-4 4-10,-7 7-7,-7 5-6,-7 7-6,-3 1-6,0 0-3,0-1-3,0-2-3,2-2-2,5-3 1,5-5 0,5-3 1,8-3-2,12-3-2,12-1-3,11-2-2,5-2-1,-1-2 4,-3-3 3,-1 0 3,-3-3 2,-2 0 0,-1-2 2,-2 0 0,-2-1 3,-1 2 4,-1 0 3,-1 2 4,-1-2 1,0-6-3,-2-4-2,-1-5-2,-1-4-3,-2-3-2,-2-3-1,-2-3-3,-2 0-2,0 3-6,-2 4-4,0 2-5,-1 2-4,0 2-6,0 3-4,1 1-4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7"/>
    </inkml:context>
    <inkml:brush xml:id="br0">
      <inkml:brushProperty name="width" value="0.06323" units="cm"/>
      <inkml:brushProperty name="height" value="0.06323" units="cm"/>
      <inkml:brushProperty name="color" value="#F2395B"/>
    </inkml:brush>
  </inkml:definitions>
  <inkml:trace contextRef="#ctx0" brushRef="#br0">50697 44290 347,'8'-22'5,"-1"5"10,1 3 11,0 4 9,0 4 9,2 2 7,0 4 7,1 3 8,0 2-1,-3 5-9,-1 4-9,-2 3-10,-2 4-5,-2 1-6,-2 3-4,-2 1-5,-2 3-3,-3 2-1,-4 4-2,-2 3 0,-1-1-10,1-4-14,1-4-16,1-3-16,0-4-13,2-3-10,1-3-10,1-3-11,1-5 3,2-6 15,2-8 14,2-6 16,1-4 11,2-1 7,0-1 8,2-1 7,0 0 4,3 3 0,2 1 0,2 2 1,1 2 6,1 1 11,1 1 13,2 0 11,-1 2 5,1 1-2,0 0-3,-1 2-2,0 0-5,-1 0-7,-1 0-5,0 0-7,-2 1-7,1 0-9,0 2-7,0 1-8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8"/>
    </inkml:context>
    <inkml:brush xml:id="br0">
      <inkml:brushProperty name="width" value="0.06615" units="cm"/>
      <inkml:brushProperty name="height" value="0.06615" units="cm"/>
      <inkml:brushProperty name="color" value="#F2395B"/>
    </inkml:brush>
  </inkml:definitions>
  <inkml:trace contextRef="#ctx0" brushRef="#br0">51320 43553 332,'0'-43'32,"0"8"2,0 7 3,0 9 2,0 9 7,0 12 8,0 12 10,0 11 10,0 8-2,0 5-14,0 3-13,0 4-13,-2 5-8,-2 5-5,-4 7-4,-2 6-4,-1 2-4,1 2-3,0 1-3,2 1-5,1 0-3,-1 1-8,0-1-5,0 1-7,0-2-6,1-2-4,-1-1-6,0-3-5,0-3 1,1-5 4,-1-4 5,0-6 4,0-7 4,2-8 1,1-9 1,1-8 0,0-6 0,0-1-2,0-1-3,0 0-3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5:08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52050 45090 493,'15'-21'0,"-1"5"0,-1 4 0,0 6 0,0 2 1,3 0 3,3 0 2,3 1 2,1 0 2,-3 3 0,-1 4 1,-2 2 1,-4 3-1,-3 2 0,-4 2-1,-4 1-1,-3 2-1,-2 2-4,-2 0-4,-2 1-3,-3 0-1,-3-1 0,-5-1 1,-3-1 1,-2-1-2,4-1-4,3-1-5,3 0-3,2-2-1,2-1 5,3 0 2,1-2 4,5-1 6,8 0 7,7-2 7,9 0 8,2-1 2,0 1-1,0 2-2,-2 0-2,-1 1 1,-2 0 2,0 0 2,0-1 3,-3 1 1,-1 0-2,-2 0 0,-3 0-1,-1 0-1,0 1-2,-2 2-1,0 0-1,-3 1-1,-3 1-2,-2 1 0,-4 2-1,-3 1-6,-5 3-13,-5 3-11,-5 3-11,-6 3-12,-7 2-11,-7 4-12,-6 3-10,-1-2-1,7-8 7,8-6 8,6-6 8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6:44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95346 33667 482,'0'-32'38,"2"12"-1,0 12-1,2 14 0,-1 5-2,1-1-3,0-1-3,0 0-2,-1 0-2,0 5 2,-2 4 1,0 3 1,-3 4-1,0 3-3,-3 3-3,-2 3-4,0-1-1,1-2-3,1-3 0,0-3-3,1-1-4,-1 1-10,-2 1-8,0 0-8,1 1-6,1-3-1,2-1-1,2-3-3,2-5-6,4-10-13,2-10-13,3-10-12,0-3 1,-3 1 16,-3 2 15,-2 3 15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0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45400 29700 559,'21'-25'6,"-5"0"11,-7 0 11,-5 0 11,2 1 6,13 4-2,12 3-1,13 3-1,9 1-4,6 1-5,7-1-7,6 1-5,1 1-4,-3 3-1,-3 3-1,-2 4-1,-6 1-6,-6 0-10,-6 0-10,-6 0-10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6:44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96528 32973 436,'7'-46'26,"-1"19"15,-1 19 16,0 18 16,-2 10 2,0 1-11,-2 1-11,0 1-11,-2 2-8,0 3-5,-2 3-4,0 3-6,-2 1-5,0 0-6,-1 0-4,-1 0-7,-1 1-3,0-1-1,0 0-2,1 0-1,-1 0-4,2 1-5,1-1-7,0 0-5,1 0-5,1 0-3,-2 0-3,2 1-4,-1-4-1,2-6 1,0-5 2,2-6 1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6:44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96950 34209 484,'44'-41'38,"-6"10"2,-6 11 2,-5 11 2,-4 5-2,-2 2-4,0 0-3,0 2-4,-4 1-5,-1 2-2,-4 2-5,-3 2-4,-2 2-3,-4 5-2,-3 4-4,-2 3-2,-5 3-3,-5 1-1,-7 1-1,-5 1-1,-2-1-3,3-2 0,3-1-2,3-3-2,2-2 1,2-2 1,3-4 2,1-3 2,7-2 4,12-2 8,11-3 8,12 0 8,6-4 2,0-4-5,1-4-5,-1-4-4,-2 0-6,-4 3-4,-4 3-7,-3 2-5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6:45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95566 34201 594,'-12'-9'39,"8"0"5,8-1 7,8-1 4,6 0 0,6 3-11,7 1-8,5 2-10,2 1-6,0 1-5,-1-1-3,-2 0-4,-1 1-8,-3 2-9,-3 2-12,-3 2-10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6:47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96046 37993 430,'28'-42'5,"-6"8"3,-5 9 2,-6 9 1,-4 5 7,-1 0 12,0 2 12,-2 1 11,-4 2 2,-8 6-12,-7 4-10,-9 6-11,-3 2-7,0 1-4,-1 1-5,1 1-4,0 2-2,1 3 0,1 3 1,1 3 0,1 1 1,3-3 0,1-2 2,3-1 0,1-2 0,4 1 2,3 0 0,3-1 0,3-1 0,5-3-2,6-2-3,4-4-1,4-3-2,3-4-1,3-4-1,3-4-1,4-5-2,7-6-2,5-5-2,6-6-3,0-2 0,-5 5 0,-4 4 1,-5 3 1,-4 3 0,-3 1 1,-3 1 0,-3 0 1,-3 3 3,-1 3 5,-2 2 5,-2 4 5,-3 3 3,-3 4 3,-3 3 2,-2 5 2,-2 2 1,0 1 2,0 1 1,0 1 2,-1 1-1,-2 1-1,-2 1-3,-2 1-1,0 0-3,1-3-1,0-1-3,2-2-2,1-2-1,4-1-1,2-1 0,4-1 0,2-2-3,3-4-6,3-4-5,3-4-5,3-3-3,3-2 0,3-2 0,3-1-1,0-3 2,-1 0 1,-3-1 2,-1-1 3,-3 0 1,-1 2 3,-3 3 1,-1 1 2,-3 0 2,-3-2 0,-2-1 1,-4-3 0,-1-1-1,0-1 1,0-1-2,0-1 0,-1-1-1,-2 1-1,-2-1 0,-2 1-2,-2 0 1,-2 2 0,-2 3 0,-1 1 0,-3 3-1,-2 2-2,-2 4-4,-1 3-2,-4 5-5,-3 7-7,-4 9-7,-5 7-6,2 2 0,6-3 7,5-5 7,6-3 7,4-3-2,-1-1-8,0-1-10,0 0-9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6:48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96189 42697 404,'-8'-8'2,"2"2"6,0 1 4,2 0 5,-1 1 7,-2 1 6,-2-1 7,-1 0 8,-3 0 0,0 2-6,-1 0-5,-1 2-6,-1 1-4,-2 4-2,0 2-3,-1 3-3,-1 3-2,-3 2-2,-1 1-1,-3 3-3,1 1-1,3 3 1,3 1 1,3 3 1,2-1-2,1 0-2,1-1-3,0-1-2,3-1-1,3-1 0,2-1 1,4-1 0,1-1 0,0-1-2,0-1-2,0 0-1,1-3-1,4-3 0,2-3-1,3-2 0,5-4-1,4-3-3,4-2-3,7-3-2,2-4-2,2-4 0,2-3 1,3-5 0,-1-1 1,0-1 3,-2 1 2,0-1 3,-3 2 1,-5 3 1,-5 3 2,-5 3 0,-4 6 6,-2 8 9,-4 10 10,-3 8 10,-2 4 2,-4 2-3,-2 1-4,-3 1-3,-2 0-3,2 1-2,0-1-2,2 1-2,1-3-3,0-2-1,2-3-4,0-3-1,2-1-4,4-2-2,2-1-3,4-1-4,2-2-2,3-4-3,3-4-1,3-4-2,2-4-1,1-4 0,1-4 1,1-3 0,-1-4 0,-1-3 2,-3-3 2,-1-3 0,-3-1 3,-1 2 1,-2 0 2,-2 1 2,-3 1 1,-1 1 1,-2 1 1,-2 2 0,-2 0 0,-2 4 2,-2 3-1,-2 3 1,-2 2 0,-2 3-1,-2 1 0,-1 2-1,-4 1-2,-2 0-4,-3 0-5,-3 0-3,-3 2-7,-1 2-5,-2 4-8,-3 2-7,1 3-1,2 4 2,1 2 4,3 3 2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06:48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98440 44116 440,'15'-7'28,"1"2"3,0 2 2,-1 2 3,2 1-1,3 0-3,3 0-3,3 0-3,0 0-3,-3 2-2,-3 0-2,-3 2-3,-3 0-1,-1 2-3,-2 0-1,-2 1-1,-3 2-2,-1 4 0,-2 2 0,-2 3 0,-4 2-2,-5 1-1,-7 1-2,-5 1-2,-4 0-1,-1-1 0,-1-1 0,-1-1-1,1-1 1,1 1 1,3-1 1,1 1 0,3-2 2,3-3 1,3-3 2,3-2 3,4-2 1,8-1 4,6 1 2,7 0 3,5-1-1,5-2-6,3-3-5,4 0-5,2-4-6,-1 0-2,-2-3-3,0-2-4,-2-1-2,-3 0 0,-4 1 0,-1-1-1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3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66359 20683 603,'-8'-6'42,"2"4"3,1 4 3,1 4 2,-1 3-3,0 1-8,-2 3-9,0 2-9,-1 1-6,1 1-3,-1 1-1,0 1-3,1 1-2,0-1 0,2 1-1,1-1 0,0 1-2,2-1-1,0 1 0,2 0-3,0-1-1,2 1-3,0-1-4,2 1-4,0-1-1,1 1 0,2-1 0,0 1 1,1-2-3,0-1-2,-1-2-3,1-2-2,0-2-2,2-1 0,0-1 1,1 0 1,1-3-2,-1-3-4,1-2-4,0-4-3,-1-1 1,-1-2 5,-1 0 6,0-1 4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3"/>
    </inkml:context>
    <inkml:brush xml:id="br0">
      <inkml:brushProperty name="width" value="0.03005" units="cm"/>
      <inkml:brushProperty name="height" value="0.03005" units="cm"/>
      <inkml:brushProperty name="color" value="#F2395B"/>
    </inkml:brush>
  </inkml:definitions>
  <inkml:trace contextRef="#ctx0" brushRef="#br0">66837 20815 732,'-6'6'75,"6"-1"-16,4-2-15,6-2-17,2-2-10,1 0-2,1-2-2,1 0-4,1-1-2,1 1-6,1-1-3,2 0-4,-2 1-5,-2 1-5,-1 0-4,-2 2-4,-2 0-2,1 2 2,0 0 2,0 1 1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4"/>
    </inkml:context>
    <inkml:brush xml:id="br0">
      <inkml:brushProperty name="width" value="0.02916" units="cm"/>
      <inkml:brushProperty name="height" value="0.02916" units="cm"/>
      <inkml:brushProperty name="color" value="#F2395B"/>
    </inkml:brush>
  </inkml:definitions>
  <inkml:trace contextRef="#ctx0" brushRef="#br0">67050 21050 754,'0'36'97,"0"-4"-25,0-5-25,0-5-24,0-3-17,0-1-6,0-1-6,0-1-7,0-2-6,0-1-6,0-2-4,0-2-5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4"/>
    </inkml:context>
    <inkml:brush xml:id="br0">
      <inkml:brushProperty name="width" value="0.03166" units="cm"/>
      <inkml:brushProperty name="height" value="0.03166" units="cm"/>
      <inkml:brushProperty name="color" value="#F2395B"/>
    </inkml:brush>
  </inkml:definitions>
  <inkml:trace contextRef="#ctx0" brushRef="#br0">67400 21011 694,'0'-13'55,"0"8"-8,0 7-8,0 6-7,0 5-6,0 5-4,0 3-2,0 5-5,0 0-1,0-2-3,0-1 0,0-2-3,0-3-2,0-2-7,0-1-5,0-2-6,0-2-6,0 1-8,0 0-7,0 0-8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01"/>
    </inkml:context>
    <inkml:brush xml:id="br0">
      <inkml:brushProperty name="width" value="0.0635" units="cm"/>
      <inkml:brushProperty name="height" value="0.0635" units="cm"/>
      <inkml:brushProperty name="color" value="#F2395B"/>
    </inkml:brush>
  </inkml:definitions>
  <inkml:trace contextRef="#ctx0" brushRef="#br0">46800 28150 346,'0'-71'2,"0"10"5,0 10 5,0 9 5,0 13 11,0 20 19,0 18 19,0 20 19,1 13 2,4 9-14,3 10-15,3 10-15,-1 2-9,-2-3-6,-3-3-7,-3-2-5,-2-3-4,0 1-4,0-1-2,0 1-3,-5 16-3,-9 35-3,-10 35-5,-8 34-3,-8 29-1,-2 26 3,-3 24 1,-3 26 2,2 12-6,10 0-16,10 0-15,9 0-16,6-27-5,3-53 4,3-53 4,4-52 4,1-33 4,0-8 4,0-10 5,0-9 4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4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66554 21936 668,'-16'0'1,"2"0"4,1 0 3,1 0 3,3 0 7,6 0 10,6 0 11,6 0 10,5-2 1,5-2-9,5-4-9,5-2-10,3 0-7,0 1-6,2 2-5,1 3-7,-2-1-7,-2 2-6,-3-1-8,-3 0-7,-3 1-3,-3 2-2,-3 2-1,-2 2-1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4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68031 20700 606,'16'1'13,"-1"4"7,1 2 7,0 3 6,-1 1 3,-1 0-4,-1-2-2,-1 0-4,0-1-3,0 1-1,-1 1-2,1 2-2,-1-1 0,-1 1-1,0 0-1,-2 0 0,-1 1-2,-2 3-5,-3 3-6,0 3-3,-5 4-6,-4 5-3,-5 4-4,-5 6-4,-4 1-4,0 0-6,0-1-6,-2-2-6,0-1-1,3-3 3,1-4 1,3-2 4,1-4 0,2-5 0,3-5-1,1-4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7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70850 20393 606,'1'-15'108,"4"4"-24,2 3-25,3 3-24,4 0-12,4 0-3,3-1-1,5-1-1,1-1-4,0 2-4,0 1-6,1 1-6,-2 0-5,-2 2-6,-1 0-6,-2 2-7,-3 0-1,0 2 3,0 0 2,-2 2 3,-2 0-4,-1 1-14,-2 1-13,-2 2-13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7"/>
    </inkml:context>
    <inkml:brush xml:id="br0">
      <inkml:brushProperty name="width" value="0.03175" units="cm"/>
      <inkml:brushProperty name="height" value="0.03175" units="cm"/>
      <inkml:brushProperty name="color" value="#F2395B"/>
    </inkml:brush>
  </inkml:definitions>
  <inkml:trace contextRef="#ctx0" brushRef="#br0">71628 20550 692,'-21'2'43,"5"4"1,5 4 0,4 3 0,4 3-3,0 0-9,2-1-7,1 1-9,0 0-6,0 3-3,0 1-5,0 3-5,-1 0-2,-1 1-2,0-1-3,-1 1-2,-1-1-4,2-2-8,0 0-7,2 0-7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7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73161 19866 506,'1'-12'56,"2"8"-3,2 8-5,1 8-5,2 4-4,-2 3-4,-1 1-4,0 3-5,-2 1-4,0 1-1,-2 1-2,0 1-3,-1 1-1,0 0-1,0 2-1,0 1-1,-2 2-2,0 2-1,-3 4-3,-2 3-1,-1 2-4,-2 2-6,0 2-6,-1 2-5,0 0-5,1-1-5,0 0-4,2-2-6,1-2-2,0-6 0,2-4-1,1-5-1,0-5 0,0-5 2,0-5 2,0-4 1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8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73107 19389 683,'0'-14'3,"0"1"5,0 2 5,0 2 6,0 6 7,0 8 7,0 9 7,0 9 8,-2 5-2,-2-1-11,-4 0-10,-2 1-10,-2-1-10,-1 0-6,-1 1-8,-1-1-6,0-1-6,1-1-2,1-3-4,1-1-2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38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73450 19600 580,'16'1'125,"1"2"-27,1 2-27,1 2-26,0 1-17,-1 1-7,-1 1-5,-1 1-7,-1 1-5,-3 0-2,-1-1-2,-2 1-3,-2 0-15,-2 1-26,-3 1-26,0 2-27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1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76817 20328 622,'-15'0'72,"3"2"-19,1 1-20,2 0-19,1 2-11,-2 2-1,0 1 0,-1 3-2,-2 2 0,-1 1-3,-3 3-1,-1 2-2,0-1 0,2-3 1,4-3 2,3-2 2,1-3 0,0-1 1,1-1 0,-1 0 0,2-1 3,4 0 5,4 0 5,4 0 6,2-1 0,1-1-4,2 0-4,0-2-4,2 0-3,3-2-1,3 0-1,3-1-2,0-1 1,-1 2-1,-3 0 0,-1 2 1,-3 0-1,-1 0 0,-2 0 0,-2 0 1,-2-2 2,-2-2 7,-3-4 6,0-2 7,-3-2 0,-1-1-4,0-1-4,-1-1-6,-1-2-6,2 0-12,0-1-9,2-1-11,0 0-7,0 3-4,0 1-5,0 3-3,1 1-1,2 2 4,2 2 4,2 2 4,1 2 4,1 1 7,1 0 6,2 2 5,-1-1 8,-1-1 6,-1 0 7,0-1 7,-2-1 8,1 2 9,0 0 7,0 2 9,0 2 3,-1 4-2,1 4-1,0 3-3,-1 2-4,-2-1-6,-3-1-6,0 0-6,-3 1-5,0 5-4,-2 5-4,0 5-4,-1 1-5,0-3-7,0-4-6,0-1-6,1-4-9,0-1-12,2-3-12,0-1-12,2-4-1,0-6 10,2-6 10,0-6 10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1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77900 20693 756,'0'-15'0,"0"3"0,0 1 0,0 2 0,1 2 4,2 1 6,2 1 7,2 0 8,0 1 2,1 0 1,0 0-1,0 1 0,-1-1-3,1 2-4,0 0-4,0 2-5,0 0-5,1 0-4,2 0-6,0 0-5,0 0-11,-1 2-16,-1 0-18,0 2-16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1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78479 19982 592,'-1'-19'11,"0"9"17,-2 8 16,0 10 16,0 5 2,0 5-11,2 3-13,0 5-12,1 1-7,-2 2 0,0 1-2,-1 1-1,-1 0-4,0 2-7,0 1-8,0 1-7,1 0-4,1 2 3,0 0 0,2 2 2,-1-3-10,0-5-23,-2-7-20,0-5-23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0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47350 29800 474,'31'-46'8,"13"10"17,12 10 17,13 9 16,4 7 4,-3 7-7,-3 6-8,-2 7-8,-5 4-6,-2 3-5,-3 3-5,-3 4-5,-7 2-4,-9 4-2,-10 3-3,-8 3-2,-9 9-1,-6 16 1,-6 15 1,-6 17 0,-15 13-3,-21 13-6,-22 12-7,-22 13-5,-8-4-5,6-18 0,7-19 0,6-18-1,7-15 3,10-9 5,10-10 5,9-8 6,13-9 5,20-6 6,18-6 7,20-6 5,21-10 1,25-12-3,25-13-4,25-12-3,20-9-7,16-2-11,15-3-11,17-3-10,-8 4-8,-27 13-6,-28 12-6,-28 13-6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1"/>
    </inkml:context>
    <inkml:brush xml:id="br0">
      <inkml:brushProperty name="width" value="0.03356" units="cm"/>
      <inkml:brushProperty name="height" value="0.03356" units="cm"/>
      <inkml:brushProperty name="color" value="#F2395B"/>
    </inkml:brush>
  </inkml:definitions>
  <inkml:trace contextRef="#ctx0" brushRef="#br0">79159 20213 655,'-1'-15'8,"-1"4"15,0 3 15,-1 3 16,-4 4 4,-4 7-9,-5 7-9,-5 8-8,-2 2-9,-1-2-9,1 0-9,-1 0-8,1-2-4,1 1-1,1-1 1,1 1 1,1-2-2,3-3-2,1-3-2,3-2-1,1-3 1,2 1 5,2 0 6,2 0 5,4-1 3,6-2-1,6-3 0,6 0-2,2-2 2,1 0 2,-1 0 2,1 0 2,-1 0-1,1 1-4,-1 2-5,1 0-5,-1 1-6,1 0-7,0 0-7,-1 0-7,0 0-2,-3 0 6,-1 0 4,-2 0 5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2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80325 20758 584,'-21'-6'10,"5"2"17,5 4 20,4 3 17,4 2 4,0 3-13,2 3-14,1 4-12,0 0-9,0-1-3,0-1-3,0-1-4,0 0-3,0 2-2,0 0-4,0 1-2,2-1-4,5-3-5,5-3-5,6-2-5,1-4-3,1-4-2,-1-4-1,1-4-1,-1-2-1,-1-1 2,-1-1 1,-1-1 1,-2-2 3,-2 0 3,-4-1 3,-2-1 3,-4 1 7,-3 3 9,-2 3 11,-3 3 9,-4 1 5,-2 2-1,-3 1 0,-3 0-1,-3 3-3,-3 2-2,-3 4-2,-3 2-4,1 2-2,5 0-1,5 0 0,5-1-2,3 1-15,1 0-30,0 0-29,2 0-30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5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85094 20061 608,'-2'-13'40,"-2"8"0,-4 7-1,-2 6 0,-3 4-4,-3 1-10,-3 1-9,-3 2-9,0-2-6,3-1-1,3-3-3,3-1-1,0-1-1,-2 0 1,-1 0 0,-3 0 1,0-1 0,3 1 1,1 0-1,3 0 0,0-1 0,2-1 0,1-1 0,1 0 0,1-1 1,2 2 2,2 0 1,2 2 3,1-1 3,0 1 6,0 0 6,0 0 6,2-2 1,4-1-5,4-2-3,3-2-4,3-1-3,-1 0-1,1 0-1,0 0-1,-1 1-2,1 0-2,0 2-3,-1 0-1,0 1-4,-1 0-3,-1 0-3,0 0-3,-2-1-4,-1 2-3,0-2-4,-2 1-4,-1 1-2,-1 0 0,0 1 0,-2 2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6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85700 20515 539,'9'-6'86,"1"1"-17,3 2-18,2 2-19,1 1-9,1 0-1,1 0-3,1 0-1,2 0-1,0 0 0,0 0-2,3 0 0,-1 0-1,3 0-3,0 0-2,0 0-2,1 0-1,-1 0 1,-1 0 1,-1 0 1,0 0-3,-1 0-7,1 0-5,-1 0-7,1 0-3,-1 2 0,1 0 0,-1 2 0,0-1 1,-1-1 0,-1 0 2,-1-2 0,-1 1 2,-2 0 0,-3 2 0,-1 0 0,-4 1-2,-6 0-5,-6-1-6,-6 1-5,-3 0-5,1 0-5,-1 0-6,0 0-4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8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78281 24283 581,'-7'-6'37,"2"4"4,2 4 5,2 4 5,2 3-1,0 1-7,2 3-7,0 2-8,0 1-5,0 3-3,-2 1-5,0 3-4,-1 1-2,0 1-4,0 1-2,0 1-2,-2-1-4,0 0-1,-3-1-3,-2-1-3,1-1-6,1-3-11,2-1-12,2-2-11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8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78350 24596 658,'22'-14'119,"-1"5"-27,-3 3-28,-1 4-28,-2 2-17,1-2-9,0 0-8,-1-1-10,0-1-12,-1 2-17,-1 0-17,0 2-17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8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79073 23805 503,'-1'-13'9,"0"6"17,-1 6 17,-1 6 18,0 4 4,2 3-9,2 4-9,2 2-9,0 2-6,-1 1-4,-1 1-4,0 1-3,-1 1-4,0 2-4,0 3-4,0 1-4,0 2-3,0-1-2,0 0-2,0 0-2,0 0-7,0-1-12,0-1-12,0-1-12,0-3-6,0-2-1,0-3 0,0-2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49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79300 24505 611,'22'-14'55,"-1"2"-4,-3 4-4,-1 3-3,-2 2-6,-1 2-6,-1 2-8,0 2-5,-2 1-4,-1 2 0,0 0 0,-2 1 1,-2 2-4,0 4-6,-4 2-7,0 3-7,-4 1-3,0 1 1,-4-1 1,0 1 0,-2-2-1,2-1-2,1-2-2,0-3-2,3-1 1,4-2 7,4-2 5,4-2 5,3-3 3,1-3-2,3-2-1,2-3-3,-1-2-3,1 0-5,-2 0-4,-1 1-6,-1-1-7,-1 0-13,-1 0-10,0 0-13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0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81276 23411 508,'0'-13'73,"0"8"-7,0 7-7,0 6-8,1 4-6,0-1-8,2 1-8,0 0-8,1 1-4,0 3-2,0 3-3,0 3-1,-1 2-1,0-1 0,-2 1 0,0-1 0,-2 2-1,0 3-4,-2 3-3,0 3-5,-2 2-4,0 2-7,-1 2-7,-2 2-6,0 0-5,-1-2-2,-2-2-2,0-1-1,0-4-2,1-2 0,1-3 1,0-3-1,2-4 2,1-3 0,0-4 1,2-4 1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0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80727 24933 558,'-6'-6'37,"2"4"1,4 4 2,2 4 1,3 3-2,0 3-5,1 3-5,2 4-6,0 0-3,0 1-1,-1-1-1,1 1-2,-1 0-2,0 1-2,-2 0-2,0 3-3,-2-2-2,-1 0-1,0-1-4,-2 0-1,0-3-2,-2-1-2,0-3-2,-1-1-1,3-5 1,7-6 7,9-8 7,7-6 6,4-3 2,-3-1-2,-2 0-3,-1 1-2,-1-2-8,3-3-11,1-4-14,3-1-11,-2-1-12,-4 5-10,-3 3-10,-4 5-11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1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62000 12850 333,'157'63'167,"51"46"-1,49 47 1,51 47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1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84277 24200 520,'11'1'27,"-8"4"12,-9 2 11,-9 3 12,-6 3 0,0 2-12,-1 1-12,-1 3-12,1 0-7,1 1-4,3-1-2,1 1-2,3-1-4,3-1-2,2-1-3,4-1-3,2-1-4,2-1-6,2-1-6,2 0-5,3-3-3,4-3-2,3-2 0,5-4-1,2-3 1,3-3-1,1-5 2,3-4 0,0-2 2,-1 1 4,-1-1 2,-1 1 4,-3 0 4,-3 2 3,-5 3 3,-3 1 4,-2 3 10,-2 4 20,-1 4 17,0 4 19,-2 3 3,-1 1-13,0 3-12,-1 2-13,-1 0-9,0-1-4,0-1-4,0-1-4,0 0-7,0 0-7,0-1-8,0 1-8,1-3-5,3-4 1,4-6 0,2-4 0,2-5 0,2-3-2,0-5-1,1-4-1,-1 0 2,-1 1 4,-2 3 6,-2 1 4,-2 3 5,-2 1 6,-3 2 6,0 3 5,-4 0 6,0 2 2,-3 1 5,-2 0 3,2 0-6,6 0-15,6-1-17,6-1-16,2 0-5,-1 2 4,-1 2 6,-1 2 3,-1 1 9,0 2 13,-2 0 12,0 2 12,-2 1 5,-1 1-5,-1 3-3,0 2-5,-2 2-3,0 1-4,-2 3-3,0 2-3,-1 0-2,0 1 0,0-1 0,0 1 1,-1-2-2,-2-1-3,-2-3-1,-2-1-3,-1-1-1,1 0 0,-1-1 0,0 1 1,4-4-3,10-6-4,8-8-4,9-6-5,5-5-3,1-1 0,0-3-1,2-1-1,0-1-1,-3 1-1,-2 1-2,-1 1-2,-4 2 2,-3 3 4,-4 3 4,-4 3 5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4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87000 23533 511,'8'-6'70,"0"4"-11,-1 4-13,1 4-13,-1 2-5,0 1 1,-2 2 2,0 0 1,-1 2-1,1 5-3,2 4-4,0 3-4,0 3-2,-2 3-4,-3 1-3,0 2-3,-2 2-3,0 1-4,0 0-3,0 2-4,-1 0-4,0-2-6,-2 0-6,0-1-5,-1-3-5,0-2-3,0-3-2,0-3-3,0-2-2,-2-3 1,0-1 1,-1-2 0,-1-3 1,0-3 3,0-3 4,1-2 2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4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86800 24909 565,'0'-11'-21,"0"7"28,0 8 26,0 7 27,0 5 9,2 2-8,0 0-9,2 1-8,0 0-7,0 1-7,-1-1-7,2 1-6,-2-1-6,-1 1-3,0 0-4,-2-1-5,0 0-3,0-3-1,0-1-2,0-2-1,4-5-2,8-8-1,7-8-1,9-8-1,5-7 0,2-9-1,4-7 1,3-8-1,-2-1-2,-4 6-6,-5 6-6,-5 6-6,-5 4-5,-3 3-4,-4 3-5,-4 3-5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91516 23650 520,'-16'1'56,"-1"2"-12,-1 2-9,-1 2-12,0 0-6,3 1-4,1 0-3,3 0-2,-2 2-2,-4 3-1,-3 5 1,-5 3-1,0 2 2,1-1 1,3-1 1,1 0 2,3-2 1,1 1 0,2-1 1,3 1 0,3-2-2,6-3-7,6-3-6,6-3-6,5-3-4,7-6-3,5-4-3,7-5-3,3-4-2,2-2-1,2-1-1,2-3-1,-1 1 1,-6 3 3,-4 2 3,-5 4 4,-6 4 12,-7 4 23,-6 6 22,-8 4 22,-3 3 5,-2 0-14,0-1-14,-1 1-14,0 0-7,2 0-4,2-1-2,2 1-2,1 0-3,-2-1-1,-1 1-1,0 0-3,2-1-3,4-1-4,5 0-6,6-2-5,3-3-2,3-4-1,3-6-1,3-4 0,0-4 0,0-1-2,-1-3 1,-1-1-1,-2-1 0,-4 0 4,-5 2 2,-3 1 3,-3 1 3,-2 1 3,-3 1 2,0 1 3,-4 0 3,-4 0 3,-4 0 4,-4 1 2,-1 0 1,-1 2-1,0 2-2,1 2-1,-1 2-1,2 0 0,1 2-1,1 0-1,0 2-12,1 0-26,-1 2-24,0 0-26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7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93973 23091 535,'8'-4'55,"-2"8"-3,-1 8-3,0 7-3,-2 6-4,-1 1-3,0 3-4,-1 1-5,-3 3-4,0 2-3,-3 4-5,-2 3-4,-1 1-3,-2 2-2,0 0-1,-1 2-3,0-2-2,0 0-4,2-4-2,1 0-2,0-5-5,0-6-5,1-5-4,-1-7-5,0-3-3,2 0 2,1-2 2,0-1 0,0-3-6,-2-4-13,-1-6-13,-3-4-14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7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93816 22861 624,'-2'-13'10,"-2"8"20,-4 7 20,-2 6 21,-3 5 1,-1 3-15,-3 3-16,-1 3-16,-3 2-11,-1 0-9,-3 2-6,-1 1-9,0-2-7,3-3-5,3-5-7,3-3-6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7"/>
    </inkml:context>
    <inkml:brush xml:id="br0">
      <inkml:brushProperty name="width" value="0.02994" units="cm"/>
      <inkml:brushProperty name="height" value="0.02994" units="cm"/>
      <inkml:brushProperty name="color" value="#F2395B"/>
    </inkml:brush>
  </inkml:definitions>
  <inkml:trace contextRef="#ctx0" brushRef="#br0">94500 22950 734,'29'1'62,"-6"4"-8,-3 2-7,-6 3-7,-2 2-9,1-1-10,1 1-11,2 0-9,-2-1-7,-1-1 0,-3-1-1,-1-1-1,-1 0-10,0-2-17,0-1-18,0 0-18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8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97262 23100 483,'6'39'187,"-3"0"-45,-2 0-46,-3 0-45,-3-1-28,0-2-10,-2-2-9,0-1-9,0-3-5,-1-2 1,0-1-1,0-3 1,2-2-8,1-3-15,2-3-15,2-2-16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8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97450 23528 571,'7'-8'27,"-1"0"5,0 0 5,-2 1 4,1-1 2,2 2-4,2 1-2,2 0-3,1 1-3,1 1-3,1-2-4,2 2-3,-1-1-4,-1 2-5,-1 0-7,-1 2-5,0 0-6,0 0-7,-1 0-7,1 0-7,-1 1-11,-2 2-14,-2 2-15,-2 2-13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1:58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98076 22737 438,'7'-15'3,"-2"2"6,-2 2 7,-2 3 5,-1 3 10,0 8 15,0 6 13,0 7 14,-1 4 1,0 1-14,-2 1-14,0 1-14,-1 1-9,0 1-5,0 1-5,1 1-4,-2 0-2,-1 0 0,0 0-1,-1 1 2,0-2-8,0-1-11,2-3-13,1-1-13,2-6-12,5-7-11,6-8-11,4-8-10,4-4 2,1-1 15,3-1 17,1-1 16,0 0 12,-3 2 7,-3 3 8,-2 1 8,-4 1 9,-1 2 10,-2 1 10,-2 0 10,-2 4 6,-2 6 0,-2 6 0,-2 6 0,-1 1-3,0-1-8,0-3-8,0-1-7,3-3-12,4-2-14,5-4-16,6-2-14,3-4-8,3-2-1,3-4 1,3-2-1,0-2 2,-1 1 7,-3-1 5,-1 0 5,-3 1 7,-3 3 5,-3 1 6,-2 2 6,-5 3 14,-3 4 22,-4 4 24,-3 4 22,-3 3 3,2 3-18,0 3-19,2 3-18,3 0-14,4-3-11,5-3-9,6-3-11,1-3-5,1-4 1,-1-4 2,1-4 1,0-4 0,-1-2 0,1-3 1,0-3-1,-2-2 0,-1-2 3,-2 0 2,-2-1 2,-3 1 2,-3 1 1,-2 2 3,-3 3 1,-4 1 0,-2 0 1,-4 2-1,-2 1 0,-3 1-3,-1 2-8,-3 2-7,-1 2-6,1 1-2,3 0 5,4 0 4,5 0 6,1 1-2,0 0-11,0 2-10,0 0-10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7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59600 1650 542,'-143'56'154,"17"13"-39,15 12-39,16 13-37,5 7-21,-2 4-1,-3 3-2,-3 3-1,2-4-5,10-8-8,10-10-9,9-9-7,7-10-3,7-9 3,6-10 1,7-8 2,13-15-4,22-19-11,22-18-12,23-19-11,27-29-5,34-36 3,35-39 3,35-36 3,-1-3 5,-34 35 7,-35 35 8,-33 34 8,-18 17 5,0 0 2,0 0 3,0 0 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12"/>
    </inkml:context>
    <inkml:brush xml:id="br0">
      <inkml:brushProperty name="width" value="0.0581" units="cm"/>
      <inkml:brushProperty name="height" value="0.0581" units="cm"/>
      <inkml:brushProperty name="color" value="#00BFF3"/>
    </inkml:brush>
  </inkml:definitions>
  <inkml:trace contextRef="#ctx0" brushRef="#br0">56300 29600 378,'0'-72'120,"0"6"-29,0 7-29,0 6-28,0 3-17,0 0-3,0 0-4,0 0-4,-4 1-2,-5 4-2,-7 3-2,-5 3-2,-6 4 1,-3 7 1,-3 6 2,-2 7 1,-3 5 1,1 7 0,-1 6-1,1 7 1,-4 4-2,-6 3 1,-6 3-1,-6 4 0,-4 2 0,1 4 0,-1 3 0,1 3 0,1 3 1,3 3 1,3 3 1,4 4 0,1 5 1,0 10 1,0 10 0,0 9 0,3 7 0,6 7 0,7 6-1,6 7-1,4 0 0,4-2 0,3-3 1,3-3-1,3-6 0,3-5-2,3-7-2,4-5 0,2-6-2,4-3 0,3-3 0,3-2 0,7-12-1,14-19-1,11-18-2,14-19-1,8-21-1,7-21-2,6-22 0,7-22-2,4-15-2,3-5-4,3-7-4,4-5-4,-4-3-1,-9 4 1,-10 3 3,-8 3 1,-11 10 3,-8 20 4,-10 18 4,-9 20 4,-10 19 12,-9 22 19,-10 22 19,-8 23 19,-6 14 3,1 10-12,-1 10-11,1 9-14,2 4-7,7 1-3,6-1-5,7 1-2,7-1-7,9 1-9,10-1-9,10 1-8,7-3-4,6-2 3,7-3 2,6-3 3,6-7-4,6-9-12,7-10-11,6-8-12,-5-11-5,-16-8-1,-15-10-1,-15-9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2:09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100942 21800 587,'0'24'99,"1"1"-21,2 1-20,0 1-22,1 1-11,0 2-3,0 3-1,0 1-3,-1 1-2,0 0-2,-2 0-4,0 1-2,-1 0-3,0 4-3,0 2-2,0 4-4,-2 2-3,-2 4-2,-4 2-3,-2 4-2,-1-1-2,1 1-1,1-2-1,1-1-1,0-1-3,0-4-2,0-3-4,0-2-4,1-5-1,-1-8-1,0-6 0,0-6-1,1-6 2,1-3 5,0-3 4,2-2 4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2:10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100769 21650 678,'-9'23'122,"-2"-1"-31,-2-2-29,-1 1-31,-2-1-19,1 1-8,-1 0-9,0 2-8,1 0-6,-1-3-4,0-1-5,1-3-3,0 0-3,2 0-2,3-1 0,1 1-1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2:10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101350 21550 558,'9'7'7,"1"-1"13,3 0 13,2-2 14,0 1 3,-1 0-6,-1 1-6,0 2-8,-2 0-2,1 1-2,0 2-1,0 0-1,-1 0-2,1-1-3,0 0-4,0-2-3,0 1-10,1 1-20,1 3-17,2 2-19,-2-1-10,-3-1-1,-3-2-2,-2-2-1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2:17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77009 32665 473,'-8'-22'5,"2"3"8,1 3 10,0 3 9,2 3 8,2 6 4,2 4 6,2 6 5,1 3-2,0 3-8,0 4-10,0 2-8,-1 3-7,0 3-3,-2 3-3,0 3-3,-1 1-2,0 2-2,0 1 0,0 1-2,0 0 0,0 0-2,0 0 0,0 1-1,0-2-1,0-2-1,0-2 0,0-1-1,0-2-1,0-1 0,0-1-1,0-1 0,0-1 0,0 1-1,0-1-1,0 1 0,0 0-1,0 1 2,0 1 0,0 1 1,0 0 1,0 0 0,0 1 0,0-1 1,0 0 1,0 1-1,0-1-1,0 1 1,0-2-1,0 0 0,0 0 0,0-2 0,0-1 0,0 1 0,0-1 0,0 1 0,0-1 0,0 2 0,0 1 0,0 1 0,0 1 0,0-1 0,0 0 0,0 1 0,0-1 0,0 1 0,0-1-1,0 1 1,0-1-1,0 1 0,0-1 1,0 0 0,0 1 0,0 1 0,0 1 1,0 1 0,0 0 0,0 0 0,0 1-1,0-1-1,0 0 0,0-1-2,0-2 0,0 1-1,0-2-3,0 0-2,0 1-4,0-1-2,-1 1-1,0 1 0,-2 1 2,0 1 0,-1 0 2,0 0 2,0 1 3,0-1 1,0 1 2,1 1-2,-1 0 0,0 2 0,0 0 1,2 1 3,0-1 4,2 0 4,0 0 2,0 1 0,0-1 0,0 0 1,0-1-2,0 0-3,0-1-3,0-1-2,0 0-2,0 1 0,0 1 0,0 0-1,0 0 1,0-1 1,0-3 1,0-1 0,0-2 2,0 2 0,0 1 1,0 1 2,-1 0 0,0-1 1,-2-2 2,0 1 1,0-2 1,0 0-1,2 1 0,1-1-1,0 0 0,0-1 0,0-1-1,0-1 0,0-1-2,0 1-1,0-1-2,0 1-1,0 0-2,0 3-2,0 1-3,0 3-2,0-1 0,0-2 0,0-2 1,0-1 1,0-1 2,0-1 1,0 1 2,0-1 2,0 0 3,0-1 1,0-1 3,0-1 3,0 0 1,0 1 1,0 1 1,0 2 1,0-2 0,0 0-2,0-1-2,0 0-1,0-1-2,0 1 1,0 1-1,0 1-1,0 0 1,0 1-1,0-1-1,0 1 0,-1 0 0,-1 1 0,0 1 1,-1 1 1,-1-1-1,0 0 1,0-1 1,0-1-1,0 0 1,1-1-1,-2 1 1,2-1-1,-1 1 1,2 1 0,0 1 1,2 1 0,0 1 0,0 1-1,0 1-1,0 1-1,0 0-1,2 0-1,0 1-1,2-1-1,0 1 0,1 0 1,2 2 1,0 1 1,0 0-1,-2-2-1,-3 0-2,0-1 0,-2-2-2,0-1 0,0-3-2,0-1 1,0-3-2,0-1 1,0-3-1,0-1 0,-2-5-6,0-6-11,-3-8-11,-2-6-11,0-4-6,0 0 0,2 1 0,1-1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19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72437 43825 567,'-15'-1'4,"2"0"7,2-2 8,3 0 6,3-2 6,8-2 4,6-2 2,7-1 4,4-2-1,1 0-6,1 0-5,1 1-6,1-1-3,1 0-2,1 1-1,1-1-2,1 0-2,2-2-3,3 0-3,1-1-4,1 0-2,1-1-3,-1 1-1,0-1-2,-2 1-2,-2 1-1,-3 0-2,-3 2-2,-2 1 0,-3 3 1,-1 1 1,-2 2 2,-3 0 1,-1 0 5,-3-1 2,0-1 4,-2 0-3,1 2-12,1 2-11,2 2-12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19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74027 42927 543,'-5'-6'76,"5"2"-10,7 4-9,6 3-9,3 1-8,-1 1-6,1 1-5,0 2-5,-1-1-5,1-1-3,0 0-4,-1-2-2,1 1-3,-1 0-1,1 1 0,0 2-2,-1 0-1,-1-1-5,-1 1-3,-1 0-3,0 0-3,0 2-3,-1 0-2,1 1-2,-3 1 1,-6 2 3,-6 0 3,-6 1 5,-5 1 1,-3 3 1,-5 2-1,-3 1 1,-4 3-3,-4 3-7,-5 3-6,-3 2-7,1 1-3,4-1 1,5-3 0,6-2 0,3-3-1,6-5-3,5-5-4,5-4-3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23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83664 42681 581,'1'-14'44,"4"5"0,2 3 1,4 4-1,-1 3-2,-1 2-6,-2 2-6,-2 2-7,-1 0-3,3 1-2,2 0-1,2 0-2,0 0-2,-1-1-3,0 1-3,-2 0-2,0 0-2,2 0-1,0-1-1,1 1-2,1 0-1,0 0-4,-1 0-3,1-1-4,0 2 0,0 0-1,-1 1 2,1 1 0,-4 2 1,-6 0 2,-8 1 2,-6 1 2,-7 2-3,-7 1-5,-7 3-7,-6 1-7,-1-1-1,7-3 3,7-5 4,8-3 2,2-2-3,2 0-7,1 0-9,1 0-8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37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60625 49193 569,'-38'-3'109,"1"10"-25,3 9-25,2 11-25,3 3-15,3-2-4,5-1-4,3-3-4,3-2-3,2-3 0,3-3-1,1-2 1,1-3-3,2 1-3,1 0-3,1 0-4,1-2-3,3-1 0,4-2-2,2-2-2,5-3 0,6-4 0,5-4 0,7-4-1,1-2 1,0-1 1,-1-1 2,-1-1 2,-2 0 1,-5 2 3,-3 2 2,-4 3 3,-4 2 5,-1 4 10,-2 4 8,-2 4 9,-2 2 4,0 1-2,-2 2-3,0 0-2,-1 1-2,0 1-3,0 1-2,0 2-4,0-1-4,2-1-5,0-1-8,2-1-5,0-2-4,3-2-1,2-4-2,2-2-2,1-2 0,1 0 0,1 0 1,2 0 0,-1-2 2,1-2 1,0-4 2,-1-2 2,0-3 1,-2-1 0,-3-3 1,-1-1 1,-1-3 3,-2-1 3,-1-3 4,0-1 4,-2 0 3,-2 3 0,-2 3 0,-2 3 0,-2 2 1,0 2-2,-1 3-1,-2 1-1,-2 1-4,-3 0-8,-5 1-8,-3-1-9,-2 3-7,4 8-8,3 6-8,3 7-7,2 4-3,2-1 4,3 1 3,1-1 4,1-1 5,2-2 6,0-4 6,2-3 7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37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62057 49655 630,'8'-7'3,"1"0"5,1 2 5,2 1 6,-1 0 3,-1 0 5,-1 0 2,0 0 4,-1 1 0,1 2-4,1 2-3,2 2-5,-2 2-1,-1 2-2,-2 1-1,-2 3 0,-2 2-3,0 2-3,-2 1-4,0 3-5,-4 1-2,-4 1-2,-5 1-3,-5 1-3,-2-1-1,1-1-2,0-3-1,2-1-1,1-3 0,1-1 4,1-2 3,1-2 3,3-1 1,6-1 1,6 1-2,6 0 1,4-1-1,3-2-1,3-3 0,3 0-2,0-3-9,-3 0-18,-3-2-18,-3 0-19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37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64859 48738 657,'-14'-1'3,"3"0"6,2-2 4,4 0 7,3 0 5,4 1 6,4 0 6,4 2 6,4 0 0,5 0-7,5 0-6,5 0-7,2 0-6,0 0-7,1 0-8,-1 0-6,-1 0-6,-2-2-5,-2 0-3,-1-1-5,-3 0-3,-3 2-5,-3 2-3,-3 2-5,-2 1-2,-2 1-1,-2 1 0,-2 1-2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00"/>
    </inkml:context>
    <inkml:brush xml:id="br0">
      <inkml:brushProperty name="width" value="0.02699" units="cm"/>
      <inkml:brushProperty name="height" value="0.02699" units="cm"/>
    </inkml:brush>
  </inkml:definitions>
  <inkml:trace contextRef="#ctx0" brushRef="#br0">65700 15450 815,'-19'-46'99,"13"10"-37,12 10-39,13 9-37,6 2-23,0-2-7,0-3-6,0-3-7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37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65428 49100 681,'-15'4'35,"4"8"5,3 7 5,3 9 5,1 3-2,0 2-9,0 1-9,0 1-10,0 0-9,1 0-11,-1 0-8,0 0-10,0 0-10,2-3-8,0-2-10,2-1-8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38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66213 49893 692,'-8'-8'5,"2"2"10,1 1 11,1 0 9,1 3 5,0 2 1,2 4-1,1 2 1,0 4-7,1 4-12,2 3-14,0 5-11,0 2-9,-2 2-3,-2 3-3,-2 1-3,-1-2-7,1-6-13,-1-5-13,0-6-12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38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67550 48200 707,'14'9'90,"-3"1"-22,-3 3-21,-3 2-21,-2 0-12,0 1 1,-2-1 0,0 1-1,-1-2-10,2-1-23,0-2-21,2-2-21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39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67549 47888 519,'8'-15'3,"2"2"8,0 3 6,1 1 8,-3 5 4,-6 8 5,-7 8 3,-8 7 3,-3 5-4,-3 1-15,-2 1-13,-1 1-14,-2-1-7,-1-1-2,-1-3-1,0-1-1,-1-3 0,1-1-2,1-2-1,1-2-1,1-3 1,3-1 3,1-2 2,3-2 3,1-1 3,2 0 4,3-1 4,1 2 3,3-2 7,6-1 9,4 0 10,6-2 9,5-1 2,7-2-4,6-2-6,8-1-3,3-2-4,-2 0-3,0 0-1,-1 0-3,-3 1-2,-2 1-3,-3 0-3,-3 2-3,-3 1-7,-3 2-10,-3 2-11,-2 2-10,-5 2-6,-3 2 0,-4 1 0,-4 3-1,-3 0 3,0 0 6,-1-2 5,-1-1 6,-3 0 2,-4-2 0,-4-1-1,-3 0-1,-4-1 2,-1 0 6,-2-1 4,-2 1 4,-1 0 6,1 0 3,1 0 4,1 0 4,2 1 2,3 0-2,3 1 0,3 2 0,3-1 2,3-1 7,3-1 8,2 0 6,3-1 4,2 2 0,2 0 0,2 2 0,0 0-3,0 3-5,-1 2-7,-2 2-4,-1 0-7,-2 3-8,-2 0-6,-1 1-8,-2-1-3,2-1 2,0-2 2,2-2 0,1-2 1,2-1-3,2-1-3,2 0-2,3-3-2,4-3-2,3-2-1,5-3-2,1-4 1,-1-2 3,-1-4 2,-1-2 3,-1 0 2,-1 1 0,0 2-1,-2 2 1,-1 4 10,-3 4 18,-1 6 20,-2 4 19,-2 3 3,-2 0-11,-2-1-12,-2 1-12,1-2-15,4-2-17,4-4-17,4-2-18,2-5-5,1-4 5,1-6 7,2-3 6,-2-3 6,-1 4 8,-2 3 8,-2 3 7,-2 4 14,-1 8 21,-1 6 21,0 7 22,-2 3 0,-2-3-17,-2-1-18,-2-2-17,2-4-22,8-7-26,6-4-26,7-7-25,1-2-6,-5 0 17,-5 2 15,-4 1 16,-3 2 16,0 4 18,-1 4 17,2 4 18,-1-2-5,3-5-26,2-5-27,2-7-26,0-4-6,1-3 13,0-3 12,0-3 13,-2 0 8,-1 3 2,-2 3 2,-2 3 3,-1 2 7,0 2 13,0 3 14,0 1 12,0 6 10,1 10 4,2 9 5,0 11 3,0 7-4,-2 8-15,-3 7-13,0 6-15,-4 6-13,0 5-15,-3 5-12,-2 5-14,0-2-10,0-7-6,2-9-6,1-7-7,0-6 1,0-4 5,0-4 5,0-3 6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2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70495 48150 664,'-24'23'128,"1"1"-31,0-1-32,-1 1-31,1-1-22,-1 1-16,1-1-14,0 0-14,0 1-9,3 1 0,1 1-1,3 1 0,1-2 1,4-5 5,3-5 5,3-5 5,1-3 3,0 0 1,0-2 1,0 0 1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2"/>
    </inkml:context>
    <inkml:brush xml:id="br0">
      <inkml:brushProperty name="width" value="0.03218" units="cm"/>
      <inkml:brushProperty name="height" value="0.03218" units="cm"/>
      <inkml:brushProperty name="color" value="#F2395B"/>
    </inkml:brush>
  </inkml:definitions>
  <inkml:trace contextRef="#ctx0" brushRef="#br0">70191 49330 683,'-4'7'80,"8"-2"-16,8-3-15,7 0-16,6-4-9,3 0-3,3-3-4,3-2-3,0 0-4,0 1-5,-1 1-6,-1 1-5,-2 0-4,-2 2-4,-2 0-4,-1 2-4,-4 0-1,-3 2 1,-4 0 2,-4 2 2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2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70844 48828 661,'-15'-1'5,"4"0"9,3-2 11,3 0 10,1 1 3,2 4-5,0 4-3,2 4-4,0 3-3,0 3-4,0 3-2,0 3-3,-1 3-2,-2 3-3,-2 3-2,-2 2-3,0 1 1,0-3 1,2-3 1,1-3 1,0-3-7,2-2-15,0-1-17,2-2-16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2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71363 48739 578,'-7'-5'106,"2"6"-26,3 6-26,1 6-26,1 4-12,0 3 3,0 3 3,0 3 2,0 5 0,0 8-5,0 8-3,0 8-5,-1 5-9,0 3-13,-2 3-15,0 3-13,0-5-4,0-15 7,2-12 7,1-15 7,-1-6-2,-1-1-12,0 1-10,-1 0-12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3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72246 47875 603,'1'-21'0,"4"5"1,2 4 1,3 6 1,3 4 4,2 4 6,1 4 7,3 4 7,-2 2-2,-5 3-8,-5 2-10,-4 1-9,-4 1-5,-2-1-1,-2 0-3,-2-2-1,-2-1-1,-3 1-2,-4 0-1,-1-1-1,-2 0 0,4-2 2,3-3 1,3-1 1,3-2 6,4-4 7,4-3 8,4-2 7,4-3 4,5 0 0,5-1 0,5-1-1,1 0 0,-3 2 1,-3 2 0,-3 2 0,-6 3-2,-8 6-6,-10 4-5,-8 5-6,-6 3-6,-3-1-10,-3 1-8,-2-1-8,0-1-3,5-4 6,5-5 5,5-3 4,1-2 6,-2 0 5,-1 0 5,-3 0 4,1 0 12,5 2 15,3 0 17,4 1 16,3 2 3,2 2-9,2 2-9,2 1-10,0 3-7,0 1-4,-1 3-5,-2 2-4,-1-1-4,-2 0-4,-2-1-3,-1 0-5,-2-3-5,2-1-6,0-3-7,2-1-7,1-4-10,2-6-14,2-6-14,2-6-13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3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72550 49294 660,'30'-29'1,"-2"7"2,-1 5 3,-3 7 1,-1 3 6,-1 2 6,-1 2 9,-1 2 6,-1 1 3,-1 2-5,-1 0-4,-1 2-4,-1 1-4,-3 3-2,-1 3-4,-2 4-3,-2 1-2,-2 1 0,-3 1-1,0 1-1,-4 1-1,-2 3-2,-4 1-3,-2 3-1,-3-1-2,-1-2-4,-3-1-3,-1-3-4,-1-2-2,3-2-3,1-4-4,2-3-2,2-2-2,-1-2 1,0-3 1,1 0-1,0-4 1,2 0-1,2-3 0,2-2-1,3-2 1,2-3 3,4-4 3,2-2 2,2 0 3,2 1 1,0 2 1,1 3 3,1 1 4,2 2 10,0 2 10,1 3 8,-1 0 6,-1 2 0,-2 0 1,-2 2 1,-3 1-1,-1 2-4,-2 2-3,-2 2-3,-1 1-4,-2 1-4,0 1-4,-2 2-4,-2-1-3,-5 1 0,-5 0-2,-5-1-1,-2 0-1,3-2-4,1-2-1,3-2-4,1-3-2,1-1-3,0-2-3,2-1-3,2-3 0,2 0 3,4-2 2,3 0 2,1-1-1,2 1-3,0-1-3,2 0-4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02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55250 22550 512,'-22'-35'10,"6"32"20,7 31 20,6 32 19,1 13 5,-3-3-13,-3-3-13,-2-2-12,-5 5-8,-2 16-4,-3 15-3,-3 17-5,-2 5-4,0-3-6,0-3-3,0-2-6,1 0-2,4 7 2,3 6 2,3 7 1,3-1-10,3-6-21,3-6-21,4-6-21,1-15-7,0-21 8,0-22 7,0-22 8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6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81600 49315 715,'28'0'87,"-5"0"-21,-7 0-23,-5 0-23,0-1-9,5 0 1,7-2 2,5 0 1,3 0-2,-1 1-9,-2 0-9,1 2-9,-4 0-7,-2 0-6,-3 0-7,-2 0-6,-4 1-3,-3 2-1,-3 1 1,-2 3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7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82212 49687 652,'-14'-6'6,"5"6"13,3 4 12,4 6 13,2 2 3,0 1-7,0 1-7,0 1-7,0 1-4,0 1-1,0 2-1,0 0-2,-1 1-4,-2 2-8,-2 3-7,-2 1-9,1 1-7,1-3-7,2-2-8,2-1-7,1-3-1,0-3 6,0-3 6,0-2 5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7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83115 50266 633,'0'-12'30,"0"8"5,0 8 6,0 8 6,0 3-1,0 1-5,0-1-6,0 1-5,-1 2-6,0 3-6,-2 4-5,0 5-6,0 1-8,1 0-9,0 1-10,2-1-9,0-2-10,0-6-12,0-4-11,0-4-11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8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84250 49127 673,'0'-21'5,"2"6"10,0 3 9,2 6 9,2 2 4,7 0-3,6 0-4,5 1-3,4-1-3,1 2-2,1 0-1,1 2-2,-1 0-3,-2 0-5,-2 0-4,-1 0-5,-3 0-6,-3 2-8,-3 0-6,-3 2-8,-3 0-5,-2 3-5,-4 2-5,-2 2-5,-4 0 0,-2-1 2,-4-1 4,-2-1 2,-1 0 6,1-2 7,0-1 6,2 0 9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8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83978 49477 650,'-15'-6'6,"4"2"12,3 4 14,3 3 13,1 2 4,2 3-8,0 3-7,2 4-6,-1 1-6,-2 3-2,-2 1-3,-2 3-3,-3 1-3,-3 4-3,-5 3-4,-3 3-3,-4 0-5,-1 0-6,-2-1-6,-2-1-6,0-3-4,5-3-4,3-5-3,5-3-4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48"/>
    </inkml:context>
    <inkml:brush xml:id="br0">
      <inkml:brushProperty name="width" value="0.0283" units="cm"/>
      <inkml:brushProperty name="height" value="0.0283" units="cm"/>
      <inkml:brushProperty name="color" value="#F2395B"/>
    </inkml:brush>
  </inkml:definitions>
  <inkml:trace contextRef="#ctx0" brushRef="#br0">84297 50094 777,'16'-16'4,"1"0"7,1 1 8,1-1 8,0 2 3,1 5-3,-1 3-3,1 4-2,-1 2-5,-1 0-9,-1 0-7,-1 0-8,-2 2-8,-4 4-7,-5 3-6,-3 5-7,-5 2-3,-7 1-1,-8 1 0,-5 2 0,-4-3 4,3-1 8,1-4 8,3-3 7,1-2 5,3 0 1,1-2 2,3 0 2,3-3 4,6-1 5,6-2 7,6-1 6,4-2 2,3 0 1,3 0-1,3 0 1,0 1-1,-3 0 0,-3 1 1,-3 2-1,-2 1-2,-1 2-5,0 2-5,-2 2-4,-2 1-4,-2 1-1,-4 2-3,-2 0-2,-3 0-1,0 1-1,-1 0 0,-1 0-1,-1-1 1,2-1 1,0-1 1,2 0 1,1-1 0,0 1-2,2 2-1,0 0-1,1 0-1,0-1 2,0-1 2,0 0 1,1-1 2,0-1 3,2 1 2,0 0 3,-1-1 2,-2-2-1,-3-3 0,-4 0 0,-2-2 1,-3 0 2,-3 0 2,-3 0 2,-2-2 1,1 0-1,-1-3 0,1-2-2,0-1 0,3-2 0,1 0-1,2-1-1,3 0-2,3 0-3,2 2-2,4 1-3,4 0-4,6-2-1,5 0-4,7-1-2,4-1-4,4 1-7,4-1-7,5 0-7,-3 1-1,-6 2 2,-7 3 3,-7 1 3,-4 1 2,1 0 2,0 0 0,0 0 2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50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86535 49550 541,'-31'2'7,"3"6"12,1 4 13,3 5 14,3 1 1,5-3-9,4-3-8,6-2-8,0-1-6,-2 3 0,-3 3-1,-3 4-2,-1-1-1,1 1-3,0-2-3,2-1-3,1 0-4,0-1-4,2 1-6,1 0-3,2-2-3,6-3 3,4-3 1,6-2 1,4-3-1,5-1-4,5 0-5,5-1-3,3-3-3,1-2 0,0-4 1,2-2-1,-2-2 3,-5 1 4,-5-1 5,-5 0 4,-4 1 5,-3 2 5,-2 3 5,-4 1 4,-3 3 11,-4 6 18,-4 4 18,-4 5 17,-1 2 1,1-1-13,0 0-13,2-2-15,1 0-7,2 0-3,3-1-2,1 1-2,3-1-9,5-1-19,6 0-17,4-2-18,2-2-6,1-2 9,-1-4 6,1-2 8,-1-4 3,-1-4-2,-1-3 0,0-5-1,-3-1 2,-1 1 5,-2 1 5,-2 1 5,-3 1 5,-1 2 5,-2 2 6,-2 3 5,-2 0 7,-2 2 6,-2 1 8,-1 0 7,0 2 1,4 0-6,4 2-5,4 0-7,3 1-5,3 0-4,3 0-6,3 0-4,1 0-3,-2 0 0,-3 0-1,-1 0 0,-2 2 2,-2 2 3,-3 4 4,-1 2 3,-1 2 2,-2 1 1,0 1 0,-2 2 2,-1 0-2,-4 1 0,-2 1-3,-3 1-1,-2 0-2,0-1-2,0-1 0,1-1-2,4-2-3,12-4-7,10-5-5,11-2-7,4-5-3,-3 0-4,-3-3-4,-3-2-2,-1-1-3,1-2-4,1 0-2,1-1-3,-2 0 2,-3 0 5,-4 2 7,-4 1 5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50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89745 49358 454,'0'-16'1,"2"2"3,0 1 3,1 1 1,2 4 13,0 6 21,1 7 22,2 8 20,-2 4 3,-1 5-16,-2 3-17,-2 5-16,0 1-11,0 2-8,2 1-6,0 1-7,0 0-7,-2 0-6,-2 0-5,-2 0-7,-2 0-3,-2-2-2,-1 0-3,-3-1-1,0-2-5,1-1-8,0-3-7,2-1-7,0-4 0,1-3 8,-1-5 6,0-3 8,1-3 4,1 0 3,0-2 2,2 0 2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50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89350 50777 530,'8'-6'83,"0"2"-17,-1 4-16,1 3-19,0 1-8,0 3-1,0 2-1,0 2-1,-2 1-2,-1 1-1,-2 1-2,-2 1-2,-1 1 0,0 1-1,0 2 1,0 0 0,0 0-2,0 1-2,0-1-2,0 1-3,0-2-2,0-1 0,0-3-1,0-1-1,2-5 0,6-6 1,4-8 0,5-6 0,2-3-2,-1-1-6,-1 0-7,0 1-7,1-3-7,6-5-8,7-5-8,5-5-9,0 2-4,-8 6 1,-6 6-1,-6 9 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4:5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92075 50325 333,'49'20'167,"16"14"-1,15 14 1,17 16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03"/>
    </inkml:context>
    <inkml:brush xml:id="br0">
      <inkml:brushProperty name="width" value="0.05345" units="cm"/>
      <inkml:brushProperty name="height" value="0.05345" units="cm"/>
    </inkml:brush>
  </inkml:definitions>
  <inkml:trace contextRef="#ctx0" brushRef="#br0">56300 23050 411,'-24'25'81,"4"0"-19,3 0-17,3 0-19,1 3-8,1 6 3,-1 7 1,1 6 3,-1 3 0,1 0-3,-1 0 0,1 0-3,-1 0-1,1 0 0,-1 0 0,1 0 0,-1 1-1,1 4-1,-1 3-2,1 3-2,4-2-4,9-6-9,10-6-8,10-6-9,5-10-3,4-12 0,3-13 0,3-12 0,4-12 1,7-8-1,6-10 1,7-9-1,0-9 0,-2-5 2,-3-7 1,-3-5 2,-7-1 1,-9 6 4,-10 7 2,-8 6 4,-8 3 2,-2 0 3,-3 0 3,-3 0 3,-4 3 3,-3 6 0,-3 7 1,-2 6 2,-6 4 0,-6 4 0,-6 3 0,-6 3 0,-6 3-1,-2 3 0,-3 3-1,-3 4-2,-1 1-1,4 0-5,3 0-4,3 0-4,15 1-6,29 4-11,28 3-10,28 3-9,15-4-2,4-8 7,3-10 7,3-9 7,-1-4 6,-2 4 3,-3 3 5,-3 3 4,-9 6 5,-11 9 7,-14 10 5,-11 10 8,-15 5 6,-16 4 7,-15 3 8,-15 3 8,-7 3 1,3 3-2,3 3-4,4 4-3,2-1-4,4-3-6,3-3-7,3-2-5,3-1-5,3 3-3,3 3-2,4 4-4,4 4-3,6 6-3,7 7-5,6 6-4,6-4-5,6-11-6,7-14-4,6-11-7,4-18 0,4-22 2,3-22 3,3-21 3,-1-14 3,-2-2 1,-3-3 3,-3-3 2,-6-2 2,-5 0 3,-7 0 2,-5 0 2,-8 3 3,-5 6 4,-7 7 4,-5 6 4,-9 4 1,-9 4 0,-10 3-1,-8 3 0,-6 4-2,1 7-3,-1 6-2,1 7-2,-4 4-3,-6 3-2,-6 3-3,-6 4-2,-4 5-4,1 10-6,-1 10-5,1 9-6,7 2-2,16-2 2,15-3 3,17-3 2,3-2 0,-5 0 1,-7 0-1,-5 0-1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7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60892 3900 452,'-7'30'172,"2"-3"-41,2-4-43,2-1-41,1-2-22,-2 3-3,-1 1-3,0 3-3,-1 2-3,-2 4-5,0 4-3,-1 4-3,0-1-3,0-6 0,2-5 1,1-7 0,0-2-3,0 0-7,0-1-6,0 1-7,0-2-5,0-1-6,0-3-6,1-1-5,-1-4-6,0-4-6,0-6-6,0-4-6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7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60850 4909 534,'9'-15'124,"1"4"-28,3 3-29,2 3-27,1 1-16,3 0-3,1 0-1,3 0-3,-1 0-2,-1 1-1,-3-1-2,-1 0-2,-2 0-5,-1 2-5,-1 0-7,0 2-6,-2-1-12,1 0-19,0-2-18,-1 0-19,0-1-2,-2-2 13,-2 0 14,-2-1 12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8"/>
    </inkml:context>
    <inkml:brush xml:id="br0">
      <inkml:brushProperty name="width" value="0.05482" units="cm"/>
      <inkml:brushProperty name="height" value="0.05482" units="cm"/>
      <inkml:brushProperty name="color" value="#F2395B"/>
    </inkml:brush>
  </inkml:definitions>
  <inkml:trace contextRef="#ctx0" brushRef="#br0">61826 3694 401,'0'-18'51,"0"10"13,0 11 11,0 12 11,0 5-1,0 1-18,0 1-16,0 1-16,0 1-11,0 1-4,0 1-3,0 1-5,-2 2-4,0 4-5,-3 4-3,-2 4-5,-1 4-4,1 2-6,-1 3-5,0 4-5,0-1-5,1-1-2,-1-2-5,0-2-2,1-3-5,2-4-4,3-4-5,1-4-5,0-4 1,0-7 8,-2-5 6,0-6 8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62250 4831 529,'8'-7'8,"0"2"16,-1 3 16,1 1 16,1 0 3,4-1-6,2 0-8,3-1-7,1-1-6,-1 2-7,-1 0-5,-1 2-5,-1 1-8,-2 4-7,-3 2-7,-1 3-7,-2 3-5,-2 2-1,-2 1-1,-2 3-2,-3 0-1,-2 1 2,-3-1 1,-3 1 1,-2-2 1,0-1 1,0-3 1,1-1 1,-1-2 7,2-3 12,1-1 14,1-2 13,3-1 8,7 0 5,8 0 3,6 0 5,4-1-6,1-2-15,1-2-15,1-2-15,2-2-14,5-2-15,3-2-14,4-1-14,-1-1-7,-5 0-1,-7 2 0,-5 1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1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67908 3933 462,'-8'-6'74,"-1"4"-17,-2 4-16,0 4-18,-1 2-8,1 1-2,-1 2-2,0 0 0,-1 3-2,-3 7-1,-3 5-1,-3 7-2,-1 1 1,1-2 2,1-1 1,1-3 2,1-1 0,2-1-2,2-1 0,3-1-2,1-2 1,2-3 0,2-3 1,3-3 1,2-2-4,5-2-9,6-2-8,4-2-10,4-3-2,1-1 4,3-2 3,1-1 3,4-4 1,3-4-1,4-4 0,5-3-2,-1-2 0,-2 0 2,-3 2 1,-3 1 1,-3 1 0,-3 1 1,-3 1 0,-3 0 1,-3 2 4,-3 1 8,-2 0 9,-4 2 8,-2 3 8,-2 4 10,-2 6 7,-2 4 9,-2 4-1,-2 1-10,-1 3-10,-3 2-11,0-1-5,2 1-4,2-2-3,3-1-3,0 0-2,2-1-2,0 1-2,2 0 0,1-1-5,3 1-6,4 0-6,2-1-6,2-1-2,2-4 1,0-5 3,1-2 2,2-5 1,1-2 2,3-4 1,1-2 0,1-3 2,-1-1 1,-1-3 2,0-1 1,-3-2 0,0 0 3,0 1 0,-2-1 2,-2 1 1,-1-1 0,-2 0 2,-2 1 0,-2 0 2,-2 1 1,-3 1 0,0 1 2,-2 0 0,0 2 0,0 1 0,0 1-1,-2 0 3,-2 0 2,-4 0 4,-2 1 4,-2 1 0,1 2-2,-1 4-3,0 2-2,-2 3-9,-3 2-18,-5 2-15,-3 2-17,-2 1-5,3 2 6,1 0 6,3 1 7,1 1 2,2 0-1,3-1 0,1 1-1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2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74010 4150 450,'-30'16'97,"3"1"-21,3 1-23,3 1-21,1 1-12,-1-1-2,-1 1 0,-1 0-2,0 0-1,1 0 0,1 2-2,1 1-1,1 0 0,3-3-1,1-1 1,2-2-1,3-2-1,3-1-4,2-1-2,4-1-3,5-2-5,8-2-6,7-4-8,9-2-6,4-5-6,4-4-2,3-5-4,2-5-4,1-2 2,-2 1 5,-2 0 6,-1 2 5,-5 2 4,-6 1 5,-5 2 2,-6 2 4,-7 4 14,-5 6 23,-6 6 24,-5 6 24,-4 3 4,2 1-16,1 1-16,0 1-15,3 0-11,1-1-7,2 0-5,2-2-6,3-1-9,4 1-10,3 0-11,5-1-10,3-2-3,1-6 2,3-6 2,1-6 4,2-5 3,-1-3 4,1-5 4,-1-4 4,0-2 3,-1-1 5,-1-1 2,-1 0 5,-2-1 1,-3 1 2,-2 1 2,-4 1 1,-2 1 1,-2 1-1,-3 1-1,0 1 1,-4 2-1,0 3 1,-3 3 1,-2 3 0,-1 1 0,-2 2-1,0 0-1,-1 2-2,-3 1-3,-3 2-7,-5 2-8,-3 2-7,-2 2-6,3 4-6,1 2-4,3 3-6,2 1-2,2-3 3,4-1 2,3-2 3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3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76864 4800 480,'23'0'58,"-3"0"-6,-1 0-6,-2 0-6,-1 0-6,1 2-5,1 0-5,1 2-5,-1 0-4,-3 1-2,-3 2-3,-2 0-2,-4 2-3,-1 2-1,-2 1-3,-2 3-1,-2 2 0,-3 1 2,-4 3 1,-2 1 2,-3 2-1,-3-1-5,-4 0-5,-1 1-4,-3-2-2,2-1 0,1-3 1,1-1 0,2-3 3,3-1 3,3-2 5,3-2 3,8-3 8,15-3 12,15-2 11,15-3 13,8-3-2,3 0-12,3-2-13,4 0-14,-1-1-6,-1 0 1,-2 1-1,-2-1 1,-7 0-17,-10 2-31,-12 1-33,-9 0-31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6"/>
    </inkml:context>
    <inkml:brush xml:id="br0">
      <inkml:brushProperty name="width" value="0.02668" units="cm"/>
      <inkml:brushProperty name="height" value="0.02668" units="cm"/>
      <inkml:brushProperty name="color" value="#F2395B"/>
    </inkml:brush>
  </inkml:definitions>
  <inkml:trace contextRef="#ctx0" brushRef="#br0">69600 8793 824,'1'-15'5,"2"1"1,2 1 3,2 1 1,1 1 3,1 2 0,2 2 3,0 3 1,2 0-2,5 2-2,3 0-4,5 2-4,3 0 0,3 2 2,2 0 2,4 2 2,3-1-1,4 1-8,4 0-5,4 0-7,3-1-3,3 0 0,4-2 0,2 0-1,1-1 0,1 0-4,-1 0-2,1 0-4,-2 0 0,-3 0 2,-3 0 2,-2 0 1,-7-1 1,-10 0-1,-10-2-2,-9 0-1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22450 23963 999,'14'-8'-24,"-1"2"-4,-3 1-2,-1 1-3,-1 0 2,-2 1 5,-1-1 6,0 0 5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0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22147 23800 463,'-22'1'81,"3"2"-18,3 2-16,3 2-18,0 2-8,-2 3-1,-1 3-1,-3 3-2,1 1-1,1-1-1,2-1-1,3 0-2,0-1-1,0 3 0,0 1-1,1 3 0,0 0-2,2-1-1,2-1-2,2-1-2,1-1-2,1 1-2,-1-1-2,0 1-2,0-1-1,2-1 0,0-1 0,2-1 1,1-1 0,4-4 1,2-3 2,3-2 1,3-4 0,0-3 0,1-2 1,1-3-1,2-4-2,3-2-2,3-3-3,3-3-3,2-2 0,1-1 2,1-1 1,1-1 3,-1 0-1,-2 3-4,-1 1-2,-3 3-4,-2 0-1,-3 2 3,-3 1 2,-2 1 2,-3 1 3,-1 1 4,-1 0 3,0 2 3,-2 0 2,-1 0 1,0 1 1,-2-1 1,1 0 2,0 2 6,1 1 4,2 0 6,-2 5 2,-3 6 0,-2 7 0,-3 7 0,-2 3-2,0-3-4,0-1-5,0-2-3,0-2-3,0 1-2,0-1-3,0 1-2,1 0-2,0-1 0,2 1 0,0 0 0,1 0-1,0 3-2,0 1-1,0 3-1,2-1 0,4-3-1,4-3-1,4-3 1,3-3-1,5-4 0,3-4-2,5-4 0,-1-4-1,-4-2 1,-3-3 0,-4-3 1,-3-3 0,1-2-1,0-1 1,-1-2 0,0-2 1,-1 3 1,-1 0 0,0 1 2,-2-1 1,-3 0 2,-1-1 2,-2 0 2,-1-1 1,0 4 0,0 3 0,0 3 1,-1 1 1,-2 1 0,-2-1 2,-2 0 0,-3 1-2,-4 1-6,-3 0-6,-5 2-6,-3 1-4,-1 2 2,-3 2 0,-1 3 0,-2 0-3,-1 3-8,-1 2-9,0 2-7,0 1-4,5 2 1,3 0 1,5 1 1,1 0 1,2 0-1,1-2 1,1-1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03"/>
    </inkml:context>
    <inkml:brush xml:id="br0">
      <inkml:brushProperty name="width" value="0.05228" units="cm"/>
      <inkml:brushProperty name="height" value="0.05228" units="cm"/>
    </inkml:brush>
  </inkml:definitions>
  <inkml:trace contextRef="#ctx0" brushRef="#br0">59050 23400 420,'23'-47'38,"-3"6"-5,-3 7-5,-2 6-4,-5 3-3,-2 0-4,-3 0-2,-3 0-3,-6 0-1,-5 0-1,-7 0-1,-5 0-1,-4 1-1,0 4 0,0 3-2,0 3-1,-8 7 0,-16 14 0,-15 11 2,-15 14 0,-4 10 1,9 9 1,10 10 2,10 10 1,4 2 1,0-3-3,0-3 0,0-2-3,4-3 0,10 1-1,10-1 0,9 1-1,6-1 0,3 1-1,3-1 0,4 1-1,2-4-1,4-6 0,3-6-2,3-6 0,4-9-1,7-8-2,6-10-2,7-9-1,5-10-2,7-9-3,6-10-1,7-8-3,4-12-2,3-12-3,3-13-3,4-12-3,-1-4-1,-3 7 3,-3 6 1,-2 7 3,-9 5 2,-12 7 4,-13 6 4,-12 7 3,-9 11 11,-2 20 18,-3 18 17,-3 20 19,-2 10 5,0 3-9,0 3-8,0 4-8,3 2-6,6 4-4,7 3-4,6 3-3,3 1-3,0 1-1,0-1-2,0 1-1,1-3-1,4-2-2,3-3-2,3-3-2,1-4-2,1-3-7,-1-3-5,1-2-5,-1-5-3,1-2 1,-1-3 0,1-3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26639 24193 459,'-5'-8'65,"6"2"0,6 1-1,6 1 1,4 0-5,3 0-10,3 0-10,3 0-11,2 0-5,2 0-4,3 0-3,1 1-2,1-1-4,0 0-3,0 0-3,1 0-3,-2 0-4,0 0-7,-1 0-6,-1 1-6,-2-1-7,-3 2-7,-4 0-6,-1 2-8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1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27665 23232 440,'-7'-19'29,"3"9"18,1 8 19,2 10 20,1 5 1,0 5-15,0 3-15,0 5-16,0 3-12,0 2-6,0 4-8,0 3-8,0 3-7,0 4-11,0 4-10,0 3-9,0 5-10,2 4-9,0 3-9,1 5-9,0-5-1,0-13 5,-2-12 5,0-13 6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31412 23000 430,'0'30'195,"0"-2"-47,0-1-48,0-3-47,0 0-26,0-1-7,0 1-5,0-1-6,-1 1-6,-2 1-7,-2 1-5,-1 1-6,-2 0-7,2 0-8,1 0-7,0 1-8,1-6-7,1-9-8,-1-10-6,0-10-8,0-6 6,2-1 19,0-3 18,2-1 19,0 0 10,2 2 4,0 4 4,2 3 2,0 1 5,2 2 6,0 1 6,1 1 5,1 0 3,2 0 1,0 0 0,1 0 1,1 0-2,2 0-4,0 0-5,1 0-4,0 1-4,-1 0-2,-1 2-3,0 1-2,-2 0-4,1 0-6,0 0-4,0 0-7,-1-1-10,1-1-16,0 0-15,-1-1-17,0-2-1,-2 0 11,-2-2 14,-2 0 11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2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32193 22647 371,'-1'-29'-26,"0"6"13,-2 7 13,0 5 12,0 3 7,0 1 1,2-1 3,0 0 2,1 2 8,0 6 18,0 4 16,0 6 17,0 3 0,-2 5-16,0 3-15,-1 5-15,-1 2-11,0 3-6,0 1-5,0 2-5,0 2-4,0 2-2,0 2-2,1 3-3,-1 0-2,2 0-5,0 0-4,2 0-5,0 0-4,0 2-5,0 0-4,0 2-5,0-1-2,0-2-2,0-2 0,0-2-2,0-3 2,0-6 3,0-4 4,0-5 2,-1-5 0,-2-6-5,-2-6-4,-2-6-6,1-4 3,1 0 9,2-2 8,2 0 9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2"/>
    </inkml:context>
    <inkml:brush xml:id="br0">
      <inkml:brushProperty name="width" value="0.05765" units="cm"/>
      <inkml:brushProperty name="height" value="0.05765" units="cm"/>
      <inkml:brushProperty name="color" value="#F2395B"/>
    </inkml:brush>
  </inkml:definitions>
  <inkml:trace contextRef="#ctx0" brushRef="#br0">32100 24309 381,'15'-78'11,"-1"15"4,-1 16 3,0 16 3,-1 8 3,3 3 2,2 1 1,2 3 3,0 0 0,1 2-1,-1 1-1,1 1-1,-2 2-1,-1 2-2,-2 4-3,-2 3-1,-3 3-3,-1 5-3,-2 5-2,-2 6-4,-2 2-1,-2 1-1,-2 1-1,-2 1-2,-1-1-3,2-2-6,0-1-8,2-2-6,1-4-4,4-5 1,2-5 0,4-4 1,2-6-1,5-5-1,3-7 0,5-5-1,1-3 1,1 1 1,-1 1 1,1 1 2,-3 1 3,-2 1 4,-3 1 3,-2 1 3,-4 2 5,-1 3 3,-2 3 5,-2 2 3,-2 3 6,-1-1 7,0 0 7,-2 0 6,0 5 9,0 10 8,0 10 8,0 9 10,-1 4-4,-2-1-14,-2-3-16,-2-2-15,-1 0-10,2-1-5,0 1-6,2-1-4,2-1-6,4-1-6,4-2-7,3-3-7,3-3-1,2-8 3,0-7 3,1-6 3,0-4 4,-1-1 3,-1-1 4,-1-1 4,-1-2 2,0-2-1,-2-1 0,-1-3 0,-1 0 2,0-1 4,-2 1 5,-1 0 4,0 0 1,-2 2 0,-1 3 0,0 1-2,-2 2-1,-2 1-2,-2 1-3,-2 1-2,-3 1-4,-2 2-4,-3 2-4,-3 3-5,-4 1-4,-3 3-1,-5 4-2,-3 2-1,0 2-7,5 0-9,5 0-9,5 0-10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3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37077 23744 480,'-10'-1'12,"10"0"22,12-2 24,10 0 23,8-1 3,4 0-17,6 0-17,5 1-17,3-1-10,1 2-2,3 0-3,2 2-3,2 0-3,2-2-4,1 0-5,3-1-3,-1-1-8,-2 2-10,-4 0-10,-3 2-9,-3-1-8,-2 0-1,-3-2-4,-4 0-2,-5 0 2,-7 0 6,-9 2 7,-7 1 6,-4-1 3,0-1 1,0 0-1,0-1 2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40250 22931 529,'1'-14'101,"4"5"-20,2 3-20,3 4-19,3 2-12,0 2-3,1 0-3,1 2-3,4 0-3,7 3-2,7 2-3,7 2-2,1 0-2,-2-1-2,-4-1-2,-2 0-1,-3-1-5,-3-1-9,-3 1-9,-3 0-10,-3 0-7,-3 1-8,-3 2-7,-2 0-7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37924 24150 591,'-16'0'2,"0"2"6,1 0 6,-1 2 5,3 0 8,8 0 9,7-1 10,6 1 11,8 0-2,7 0-10,9 0-10,7 0-12,6-1-7,4 0-4,3-2-3,5 0-5,2-1-4,0 0-1,0 0-2,-1 0-2,0 0-2,-2 0 1,-2 0 0,-2 0 0,-5 0 0,-6 0 2,-7 0 1,-7 0 1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4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38290 24550 634,'-19'2'72,"10"4"-6,10 3-5,10 5-5,7 2-10,5 1-12,5 1-12,4 1-14,5-2-11,2-3-13,4-5-13,3-3-13,-4-2-8,-6 0-5,-9 0-4,-7 0-6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5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43828 22780 372,'-15'-22'45,"2"7"-1,2 3-2,3 6-2,-3 6-1,-6 8-1,-5 7 0,-7 9-2,-2 4-2,0 1-6,-1 0-6,1 2-6,0 0-3,-1 1-3,1-1-3,0 0-2,1 0-1,3-1 0,3-2-2,3 1 1,3-4-1,2-2-1,4-3-1,3-2-1,7-5-3,12-3-8,11-4-6,13-4-7,8-6-3,6-8-1,6-7 0,5-9 1,3-3 0,0 2 3,-2 0 2,-1 1 3,-3 2 3,-6 3 3,-6 3 4,-6 3 3,-6 3 4,-7 2 4,-7 4 3,-7 3 4,-5 2 8,-6 4 14,-5 2 12,-4 4 14,-3 2 2,1 3-10,-1 3-9,0 3-9,0 2-6,-1 1-2,-1 1-4,-1 1-1,0 1-4,4-1-1,3 1-2,2-1-2,2 0-2,1-1-1,-1-1 0,0-1-2,3-1-4,6-3-10,5-1-11,7-2-8,4-5-4,3-8 5,3-8 4,3-8 5,2-5 1,0-3-1,2-3-1,1-2-2,-2-3 2,-6 1 4,-3 0 5,-6-1 4,-4 2 4,-3 2 1,-3 1 4,-2 3 1,-3 2 3,-2 3 0,-2 3 0,-2 3 1,-3 2 1,-4 2 0,-4 2 0,-3 2 0,-4 2-3,-1 2-6,-3 2-8,-1 2-7,-1 2-5,3 2-7,1 2-5,3 2-7,2 0-1,5 1 0,3 0 0,4 0 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04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52900 10350 485,'-22'48'155,"6"-3"-38,7-3-36,6-2-37,3-1-20,0 3-4,0 3-4,0 4-3,-4 22-3,-5 45-1,-7 43 1,-5 45-1,-3 6-3,4-27-6,3-28-4,3-28-5,1-18-2,1-6 1,-1-6 2,1-6 1,-1-1-3,1 7-9,-1 6-8,1 7-10,-1-6-7,1-15-7,-1-15-7,1-16-8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46450 23700 481,'29'0'1,"-5"2"2,-5 0 2,-5 2 2,0-1 7,3-1 10,5 0 11,3-1 11,3 0 4,-1 1-1,1 3-3,-1 2-1,-2 2-3,-3 2-6,-4 2-4,-5 1-6,-3 2-4,-4 1-6,-4 2-5,-4 0-4,-6 2-5,-7 2-4,-9 4-4,-7 3-4,-4 0-2,1-1-3,1-3-2,2-1-2,1-3-1,7-3 1,4-3 1,4-3 2,8-3 1,7-2 4,7-4 2,9-2 3,6-5-1,5-2-3,5-5-4,5-4-3,3-1-1,2-1 0,2 0 1,2 1 2,-1 0-3,-4 2-4,-4 3-6,-3 1-4,-6 1-2,-4 2 1,-5 1 1,-4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5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49141 23580 478,'-4'-7'28,"8"1"12,8 1 14,7 0 12,8 2 4,5 1-7,6 0-6,6 2-7,3 0-9,0 0-11,0 0-13,0 0-11,-2 0-11,-2 0-7,-4 0-8,-2 0-7,-4 0-4,-3 0 3,-5 0 1,-3 0 2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50277 22768 423,'-27'-29'29,"8"7"4,7 5 3,8 7 3,4 5 2,-2 8 3,0 6 2,-1 7 3,-1 5-2,2 3-3,0 3-4,2 3-4,0 2-4,0 2-7,0 2-6,0 2-7,0 2-8,0-1-9,0 0-11,0 0-10,0-1-11,0-2-10,0-2-11,0-1-11,0-5 2,2-6 11,0-5 14,2-6 12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52946 22505 394,'7'-13'45,"0"6"2,-2 6 1,0 6 3,-2 5-2,1 5-3,0 5-5,0 5-4,-1 3-2,-2 1-2,-2 1-1,-2 1-1,-1 0-3,0 0-3,0 0-3,1 1-3,-2-2-7,0-2-8,-2-2-8,0-1-9,0-3-14,-1-1-19,0-3-17,0-1-20,2-5-4,1-8 8,2-8 10,2-8 8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53200 23178 481,'8'-15'5,"0"2"11,-1 3 10,1 1 12,1 2 6,4 0 4,2 2 3,3 1 4,2 0-2,1 2-8,1 0-7,1 2-8,1 0-7,-1 0-4,1 0-4,-1 0-5,-1 0-8,-3 0-9,-3 0-10,-2 0-10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7185" units="cm"/>
      <inkml:brushProperty name="height" value="0.07185" units="cm"/>
      <inkml:brushProperty name="color" value="#F2395B"/>
    </inkml:brush>
  </inkml:definitions>
  <inkml:trace contextRef="#ctx0" brushRef="#br0">54212 21488 306,'0'-29'0,"0"5"0,0 5 0,0 5 0,1 3 6,0 2 13,2 2 12,0 2 13,1 3 9,0 4 7,0 4 5,0 4 6,-1 6-3,0 7-10,-2 8-10,0 8-11,-2 5-8,0 2-4,-2 2-3,0 2-5,-2 2-4,0 0-2,-1 1-3,-2 2-2,1-2-4,1-3-1,0-2-4,2-4-3,0 1-4,0 4-6,0 4-7,0 4-7,1 1-3,0-1 1,2 0 1,1-2 1,0-2-3,0-2-8,0-4-9,0-2-7,-2-4-2,0-4 5,-3-4 5,-2-3 4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7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54900 23659 488,'50'-15'70,"-8"4"-5,-9 3-6,-9 3-6,-5 2-5,-1 3-5,-1 4-6,-1 2-6,-2 3-4,-4 2-5,-4 2-4,-4 1-5,-4 3-3,-2 1-2,-4 3-3,-2 2-3,-3 0-2,-1 1-1,-3-1-1,-1 0-2,-1 0-1,4-1-1,3-1 0,3 0 0,3-4 0,4-1 3,4-4 3,4-3 2,5-1 2,7-2 2,7-1 1,7 0 2,9-3-5,14-4-13,12-4-13,13-4-12,-2-1-4,-15 1 5,-16 0 4,-16 2 6,-9 0-6,-3 0-14,-3 1-14,-2-1-14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2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1967 34253 500,'-15'0'2,"-1"0"6,0 0 5,1 0 5,2 0 8,6 0 9,6 0 10,6 0 10,6-2 0,7-2-7,7-4-8,7-2-9,5-2-4,2-1-4,4-1-2,3-1-4,-1-1-2,-2 2-5,-4 1-3,-2 1-4,-4 1-3,-3 3-2,-5 1-3,-3 2-3,-4 2-5,-1 0-8,-3 1-8,-1 2-7,-3-2-10,-4-4-11,-4-4-12,-4-3-10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2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2179 33040 498,'-15'-19'33,"4"10"6,3 10 6,3 10 6,1 7 0,2 5-8,0 5-6,2 5-8,0 3-4,0 4-2,0 2-2,0 4-2,0 1-1,0 0-3,0 0-1,0 0-2,0 1-2,0 4-2,0 2-3,0 3-1,0 3-5,0 0-4,0 1-4,0 1-4,0-3-4,2-6-1,0-8-1,2-6-2,-1-7-1,-1-4 1,0-5 0,-2-4 1,-1-5 2,-3-3 2,-4-3 3,-2-2 3,-3-4 2,-3-4 1,-4-4 2,-1-4 1,-3-3 1,1-1 0,-1-3 1,1-1 0,0-1 2,4 2 4,3 2 5,3 3 3,2 0 5,2 0 3,3 0 4,1 1 3,1-1 1,2 0-1,0 1-1,2-1-2,3-1-4,6-2-8,5-1-7,7-3-7,3-2-6,3-3-4,1-3-4,3-2-4,0-2-2,0 3-1,0 1-1,1 3 0,-2 1-4,0 1-8,-1 1-8,-1 1-7,-3 1-2,-5 2 5,-5 3 5,-4 1 5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3600 33606 550,'14'-49'26,"-1"10"4,-2 11 4,-2 11 3,-1 7 0,0 3-6,-1 2-5,1 4-5,0 2-3,2 4 0,0 2-1,1 3-1,-1 6-1,-2 7-4,-4 9-4,-2 7-4,-4 3-3,-4-1-3,-4 0-2,-3-1-3,-2-4-1,4-6 0,3-6 0,2-5 0,6-10-5,6-14-8,7-14-11,8-13-9,2-7 1,2 0 10,1 0 11,1 0 10,-1 3 7,-5 7 4,-3 7 3,-5 7 3,-3 8 7,-4 9 8,-4 8 8,-4 9 9,-4 6 2,-2 5-2,-3 3-4,-3 4-3,0-1-3,5-6-5,3-6-4,4-5-4,6-7-5,11-8-6,10-8-3,9-8-6,3-3-4,-6 1-4,-4 1-3,-5 0-4,-2 1-4,1-1-5,1-1-4,1-1-4,-5 4-6,-10 10-7,-12 10-7,-10 9-6,-4 4 3,3-5 12,2-3 15,4-4 12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05"/>
    </inkml:context>
    <inkml:brush xml:id="br0">
      <inkml:brushProperty name="width" value="0.03982" units="cm"/>
      <inkml:brushProperty name="height" value="0.03982" units="cm"/>
    </inkml:brush>
  </inkml:definitions>
  <inkml:trace contextRef="#ctx0" brushRef="#br0">53750 11100 552,'-24'48'41,"4"-3"-5,3-3-6,3-2-6,-1 3-3,-2 14-1,-3 11 0,-3 14-1,-2 3-1,0-2-1,0-3-2,0-3-1,3-4-2,6-3 1,7-3-2,6-2 0,3-6-1,0-6-3,0-6-3,0-6-2,7-6-6,17-2-9,15-3-8,16-3-9,9-13-4,3-22 2,3-22 0,4-21 2,-3-15 1,-5-6 3,-7-6 2,-5-6 3,-9-4 2,-9 1 3,-10-1 1,-8 1 3,-8 2 3,-2 7 5,-3 6 4,-3 7 4,-6 7 5,-5 9 6,-7 10 5,-5 10 5,-6 5 2,-3 4 0,-3 3-2,-2 3-1,-1 3-4,3 3-6,3 3-6,4 4-5,15-1-11,28-3-16,28-3-14,29-2-16,10-3-1,-6 1 11,-6-1 13,-6 1 11,-7 1 7,-6 3 3,-6 3 1,-6 4 3,-7 2 3,-6 4 7,-6 3 6,-6 3 6,-4 4 5,1 7 3,-1 6 4,1 7 3,-3 4 3,-2 3 1,-3 3 1,-3 4 2,-4 4-1,-3 6-3,-3 7-4,-2 6-2,-3 3-3,1 0-3,-1 0-2,1 0-2,1-2-3,3-3-1,3-3-3,4-2-1,1-5-2,0-2-1,0-3-1,0-3-1,4-6-5,10-5-6,10-7-7,9-5-8,4-11-2,1-11 0,-1-14 3,1-11 0,1-12 2,3-9 0,3-10 1,4-8 0,-1-8 2,-3-2 0,-3-3 0,-2-3 2,-8-4 1,-8-3 5,-10-3 3,-9-2 5,-5 0 1,0 7 2,0 6 1,0 7 1,-5 4 2,-9 3 0,-10 3 2,-8 4 1,-8 4 0,-2 6-3,-3 7-3,-3 6-2,-2 6-4,0 6-5,0 7-5,0 6-5,1 6-7,4 6-9,3 7-9,3 6-9,3 4 0,3 4 9,3 3 8,4 3 9,2-1 7,4-2 3,3-3 5,3-3 3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3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3545 35063 541,'-56'41'20,"14"-12"3,13-11 3,15-12 3,11-9 1,9-2 0,11-5-2,10-4-1,4-1-2,0-1-2,1 0-3,-1 1-2,-1 0-2,-1 2-1,-3 2-1,-1 3-1,-3 1-1,-3 2-1,-3 2-2,-3 2-1,-3 3-1,-2 4 1,-4 4 1,-2 3 2,-4 4-2,0 3-2,-3 3-2,-2 3-3,-3 3 0,-6 5-1,-4 3-1,-4 4 0,-5 0-2,-1-3-5,-3-5-5,-1-4-5,-1-4-4,0-3-3,-1-4-2,1-5-3,1-3-2,1-2-2,3-4-3,2-2-1,2-5 0,5-6 1,3-6 3,5-5 1,2-4 3,4 1 5,2-1 4,4 1 4,1 1 5,2 3 5,0 3 6,2 3 5,1 2 1,1 2-2,3 2-2,2 2-3,2 3 5,3 4 12,3 4 13,4 4 13,2 3 5,6 3-2,5 3-2,5 3-3,3 1-7,2-1-13,2-1-13,2-1-14,-2-2-11,-6-2-9,-6-4-10,-5-3-9,-6-2-4,-2 0 5,-3-2 4,-2 0 4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4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2279 38365 443,'-9'-2'7,"12"-1"13,13-2 15,14-1 13,6-3 3,2-2-8,2-2-8,2-1-9,1-1-4,0 1-3,0 0-1,0 2-3,-3 1-4,-6 3-6,-5 1-7,-7 2-6,-3 0-5,-1 0-2,-1-1-2,0-1-2,-3-1-4,-3 0-7,-3 0-6,-2 0-6,-5-3-3,-6-5 4,-6-7 4,-5-5 2,-4-3 5,0 1 7,1 2 6,-1 0 7,2 2 5,1 5 1,2 3 2,3 5 2,0 1 1,0 2-1,0 1-1,1 0-1,0 2 9,2 1 19,2 0 19,2 2 19,1 5 9,1 10-3,-1 9-1,0 11-2,0 4-6,2 2-12,0 0-12,2 2-10,0-3-8,0-6-4,0-5-4,0-6-4,0-1-2,0 8-2,0 7-1,0 7-2,-1 5-1,0 4-4,-2 3-2,0 5-3,0-2-3,0-8-2,2-8-3,0-8-1,-1-9-6,-6-11-6,-4-10-8,-5-11-8,-2-10-1,1-7 2,1-9 4,1-6 2,0-5 6,2 2 5,1 0 7,1 2 5,1 2 7,2 5 3,2 5 6,3 6 4,0 3 8,2 5 10,0 3 11,2 4 11,1 2 2,4-2-7,2 0-6,3-1-7,4 0-5,2 1-3,3 0-5,3 2-3,3-1-9,2-4-18,4-2-16,3-3-16,0-2-6,-1-1 4,-3-1 4,-2-1 5,-2 1 5,-3 1 8,-3 3 8,-3 1 7,-3 4 15,-6 5 25,-5 4 24,-4 6 25,-4 4 3,-2 7-16,-2 5-16,-1 7-15,-4 5-12,-4 5-5,-3 4-6,-5 6-6,-1 2-3,0 0 1,-1 0 1,1-1 0,1-2-5,3-7-9,3-8-10,3-6-10,2-5-5,2-4 0,3-5 0,1-3 0,4-4 1,8-2 4,6-3 3,7-4 5,4 0 6,1 1 9,1 0 10,1 2 9,1 1 9,-1 0 5,1 1 8,-1 2 6,0 1 2,-1 2-3,-1 2-4,-1 2-2,-1 1-4,-1 1-4,-1 2-5,0 0-4,-3 0-2,-1-1 0,-2 0 1,-2-2-1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4129 38144 486,'14'-35'5,"-1"9"10,-2 9 11,-2 9 9,-1 4 5,-1 2-3,1 0-2,0 2-2,0 3-7,2 6-9,0 5-10,1 7-10,-3 4-5,-6 2-2,-7 4-1,-8 3-1,-2-1-3,1-3-5,1-5-3,1-3-5,3-5 5,6-5 13,6-5 14,6-4 13,4-4 7,5 0-1,3-2-1,5 0-1,-1 0-3,-3 0-4,-5 2-7,-3 0-4,-6 6-6,-6 10-5,-7 9-7,-8 10-5,-4 4-2,-3-3-1,-3-4 1,-3-2 1,-2-3 2,-1-3 5,0-3 4,-2-3 5,1-2 7,1-2 9,3-3 8,1-1 10,3-1 3,3-2-2,3-1-1,3 0-3,4-2 1,6-1 2,6 0 3,6-1 3,6-3-2,7-2-5,7-4-6,7-2-6,4-2-5,2 1-2,2-1-3,2 0-3,0 1-4,-1 1-6,0 0-7,-1 2-5,-3 1-6,-4 2-5,-4 2-4,-3 3-5,-5 0-4,-2 0-5,-3 0-3,-2 0-5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5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5659 37719 418,'-2'-16'0,"0"0"-1,-3 1 0,-2-1-1,0 1 2,1-1 5,0 0 4,2 1 5,0 0 1,0 2 0,0 2-2,0 3-1,0 6 10,-2 13 22,0 13 22,-1 13 21,0 10 1,2 8-18,2 7-18,3 9-20,-1 7-12,-1 6-6,0 8-7,-1 6-7,-1 9-8,2 11-13,0 11-13,2 10-11,1 4-3,4-4 6,2-4 8,3-4 6,1-12-3,-2-21-12,-3-20-13,-1-20-12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1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15175 32466 527,'8'-14'2,"-2"2"3,-1 4 5,0 3 4,-1 0 4,0 0 7,0-1 5,0-2 6,-1 1 0,-1-1-5,0 0-4,-2 0-5,0-1-3,-2-3-3,0-4-2,-1-2-2,-2 0-2,0 1-2,-2 2-2,0 3-2,-2 1-1,-3 0 1,-4 2-1,-2 1 0,0 1-1,1 2 1,2 2-2,3 2 1,-1 2-1,0 4-2,-1 2-1,-1 3-1,-1 3 0,1 0 0,-1 1 1,0 1 0,1 3 2,1 3 1,1 5 2,1 3 2,0 2 1,0 1 0,0-1 0,1 0 0,0 1-1,2 1 0,2 1-1,2 0 0,1 1 0,1 1-1,-1-1 1,0 0 0,0-1 1,2-3 0,0-4 0,2-1 1,0-5-1,2-1 1,0-5-1,2-1 0,1-3-1,5-1 0,4 0-1,4-2-1,4-1-1,6-2-3,7-3 0,5 0-3,4-4-4,4 0-7,2-3-6,3-2-7,2-1-3,-2-2 3,-1 0 1,0-1 3,-6 0-5,-8 2-11,-10 2-12,-7 3-12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2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15030 38450 479,'-7'23'146,"2"1"-33,3-1-35,1 1-33,1 1-19,0 2-4,0 4-3,0 3-5,0 1-1,0 1 0,0-1 0,0 0-1,0 1-6,0 0-11,0 2-13,0 1-11,-1-2-6,0-2 2,-2-3 2,0-3 1,0-7-5,1-9-12,0-10-14,2-10-12,0-4 1,0 1 16,0 0 17,0 2 15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2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15000 39737 560,'0'-29'0,"2"5"0,0 5 0,2 5 0,0 3 3,1 1 6,2 0 6,0 2 6,1 0 5,2 1 6,0-1 6,1 0 5,1 1 2,2 2-5,0 2-4,1 3-4,0-1-4,1-1-4,0 0-6,-1-1-4,0-1-4,-1 2-5,-1 0-5,0 2-4,-2 0-8,1 0-11,0 0-12,0 0-11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3"/>
    </inkml:context>
    <inkml:brush xml:id="br0">
      <inkml:brushProperty name="width" value="0.05537" units="cm"/>
      <inkml:brushProperty name="height" value="0.05537" units="cm"/>
    </inkml:brush>
  </inkml:definitions>
  <inkml:trace contextRef="#ctx0" brushRef="#br0">15912 38294 397,'-2'-16'3,"0"-2"6,-3 0 7,-2-1 5,1 4 10,2 7 11,4 8 12,3 8 11,0 5 1,-1 3-9,0 3-11,-2 3-10,0 4-7,0 3-4,0 4-4,0 4-4,0 2-4,0-2-3,0 0-2,0-1-2,0 0-2,0 2 2,0 2 1,0 3 1,-1 0-6,-2 3-10,-2 2-12,-1 2-12,-2 0-6,2-2 0,1-2 0,1-2-1,0-4-1,2-4-1,0-5-2,2-5-1,0-7-1,0-9 0,0-8 0,0-10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3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16100 40030 400,'29'-50'4,"-5"10"7,-5 10 7,-5 10 7,-2 5 5,0 2 3,-1 3 2,1 1 3,-1 6-1,-1 10-4,0 9-3,-2 11-3,-2 5-5,-4 2-4,-4 2-4,-4 2-6,-1-1-2,2-6 1,3-4 0,1-5 0,3-6-2,5-8-7,6-8-6,4-8-6,5-7-3,5-7 1,4-7 1,6-6 0,1-2 1,-3 5 2,-4 5 0,-2 6 1,-3 2 2,-3 2 1,-3 3 0,-3 1 1,-3 4 9,-4 6 16,-4 6 15,-4 6 16,-2 4 4,0 1-9,0 3-9,0 2-9,0 1-5,0 0-4,0 2-1,0 1-4,1 1-1,2-1-4,2 1-2,1-1-2,3-1-2,0-3-4,1-3-1,2-3-2,0-2-2,1-2 0,1-3 0,1-1 0,1-4 0,0-8-2,-1-6-1,1-7 0,0-4-2,-1-2 1,1-3 0,0-1 0,-2 0 2,-3 3 2,-3 4 4,-2 2 2,-3 2 2,-1 2 0,0 3 1,-1 1 1,-3 2-2,-2 3-3,-4 1-3,-2 2-4,-4 3-5,-5 2-9,-5 3-9,-5 4-7,0 1-1,5 0 7,5-1 9,5 1 7,2 0 0,0 2-11,1 0-9,-1 1-10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5"/>
    </inkml:context>
    <inkml:brush xml:id="br0">
      <inkml:brushProperty name="width" value="0.05849" units="cm"/>
      <inkml:brushProperty name="height" value="0.05849" units="cm"/>
    </inkml:brush>
  </inkml:definitions>
  <inkml:trace contextRef="#ctx0" brushRef="#br0">14751 46044 376,'0'-15'2,"0"2"5,0 3 6,0 1 4,0 1 3,-2 0 2,0 0 1,-1 1 1,-3 0 1,-4 2 2,-4 2 0,-3 2 2,-4 2-1,0 4-5,-1 2-4,-1 3-4,0 4-2,-1 2-1,1 3 0,-1 3-1,0 3 0,-1 2-2,-1 4-2,0 3-1,0 2 0,2 0-2,4 2 0,3 1 0,2 0-2,1 0 1,1 0-1,1 0 1,1 0-1,4 0 0,2 1 0,4-1 0,1-1 0,0 0 0,0-2-2,0 0 1,1-2-2,2-1 1,2-3-2,2-2 0,2-3-1,5-5-1,4-4-1,3-6-1,5-5-2,3-2-2,4-6-1,5-2-3,2-7-2,4-7-4,2-9-2,4-7-3,0-4-2,-2 2 1,-2 0-1,-2 1 1,-4 3 1,-6 2 4,-5 3 3,-7 3 3,-5 3 3,-4 5 3,-6 3 3,-4 4 2,-5 3 3,-1 1 6,-2 0 3,-1 2 5,-3 1 4,-2 0 0,-2 2 2,-1 0 2,-2 2-1,-2 4 0,0 2-1,-1 4-2,0 1 0,-1 3-2,0 1 0,1 3-2,0 1 0,3-1-1,1 1 0,2-1 0,1 1-2,1 0 0,-1-1-2,0 1 0,2-2-3,2-1-3,4-3-2,3-1-4,4-3-4,7-4-5,7-4-6,8-4-5,1-5-2,0-4 3,-1-5 3,-1-5 3,0-2 1,0 1 1,-1 1 2,1 1 0,-3 2 2,-3 3 1,-5 2 2,-3 4 2,-3 4 7,0 4 10,-2 6 10,0 4 11,-2 4 4,2 1-3,-2 3-3,1 2-3,1-1-3,0-1-4,1-3-3,2-1-4,0-2-3,1 0-4,2-2-3,0-1-4,2-1-4,1-4-3,3-3-3,2-2-4,1-4-2,3-6-1,1-4-3,3-5 0,0-3-2,1-1 2,-1-1 0,0 0 2,0-1 1,-1 1 1,-1 1 3,-1 1 1,-2 3 2,-4 3 0,-5 4 0,-3 5 1,-5 3 11,-4 6 22,-6 4 23,-4 5 22,-2 4 4,2 0-13,3 1-13,1 1-14,1 1-8,0 1-3,0 1-4,0 2-4,1 0-2,0 1-1,2 0-2,0 3-2,2-1 0,0 2 0,2 1 0,0 1 0,2 0-1,0-3-5,1-2-3,2-1-4,0-3-3,3-5-2,2-3-2,2-4-1,1-3-3,1-2 0,1-2 0,1-2-2,1-4 1,-1-4 2,1-5 1,0-5 1,-2-2 1,-1-1 3,-3 1 2,-1-1 2,-2 0 2,0-1 2,-2-1 3,-1 0 1,0-2 2,-2-1-1,-1-1 1,0-1 0,-2 1-1,-2 2 1,-2 1 0,-2 3-1,-3 3 0,-4 5 0,-4 4-1,-3 6 0,-5 5-2,-3 6-3,-5 6-4,-3 5-3,-2 5-7,0 3-9,-1 3-9,1 3-9,3-1-5,5-3 1,7-5 0,5-3 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06"/>
    </inkml:context>
    <inkml:brush xml:id="br0">
      <inkml:brushProperty name="width" value="0.05489" units="cm"/>
      <inkml:brushProperty name="height" value="0.05489" units="cm"/>
    </inkml:brush>
  </inkml:definitions>
  <inkml:trace contextRef="#ctx0" brushRef="#br0">56950 11250 400,'0'-69'-31,"0"13"17,0 12 15,0 13 17,0 4 7,0-3-3,0-3-1,0-2-2,0-1-2,0 3-2,0 3-1,0 4-3,-4 1 0,-5 0-1,-7 0 1,-5 0-2,-6 3 1,-3 6 1,-3 7-1,-2 6 2,-5 3-1,-2 0 0,-3 0 1,-3 0 0,-2 6-1,0 13 0,0 12 0,0 13-1,0 12 0,0 13 0,0 12 0,0 13 0,3 6-1,6 0-2,7 0-1,6 0-3,4-2-1,4-3-1,3-3 1,3-2 0,3-9-1,3-12 0,3-13 0,4-12 0,4-9-1,6-2-3,7-3-2,6-3-3,4-6 0,4-5 1,3-7 0,3-5 1,6-11-1,9-11-6,10-14-4,10-11-5,5-14-2,4-11 1,3-14 0,3-11 0,-5-6 2,-12 4 4,-13 3 2,-12 3 4,-9 4 3,-2 7 2,-3 6 3,-3 7 2,-6 7 4,-5 9 4,-7 10 5,-5 10 5,-4 10 7,0 13 11,0 12 11,0 13 11,0 12 1,0 13-8,0 12-8,0 13-10,0 7-5,0 4-4,0 3-4,0 3-4,3 1-3,6 1-1,7-1-2,6 1-1,6-4-4,6-6-6,7-6-4,6-6-6,4-6-5,4-2-6,3-3-7,3-3-6,-1-4-1,-2-3 3,-3-3 4,-3-2 3,-4-5-5,-3-2-13,-3-3-13,-2-3-14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1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20950 32992 456,'9'-3'78,"1"8"-15,3 9-15,2 10-15,0 2-9,1-2-3,0-1-1,-1-2-3,0-3-1,-1 0-1,0 0-1,-2-2-1,-1 1 0,-3 1-1,-1 3-1,-2 1-1,-2 3-1,-2 3 0,-2 3-2,-2 3 0,-2 1-1,-3 2 0,-4 1 0,-2 0 0,-1 2-1,1 2 1,1 3 0,1 1 0,0 2-1,0 3 0,0 4-2,1 2 0,0 1 0,2-3 1,2-1 0,2-2 0,2-3 0,0-2 0,2-4-2,1-2 1,1-1-1,1 0 0,3 2 1,2 0 1,1 1-3,2-2-2,0 0-5,1-1-3,1-1-3,0 0-3,-1 0-3,1 0-1,0-1-6,1-3-6,2-4-7,0-2-6,1-2-3,3-3 3,1-1 2,3-3 2,-2-2 4,-3-2 6,-5-4 5,-3-3 6,-2-2 2,0 0-3,0-2-1,0 0-2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1"/>
    </inkml:context>
    <inkml:brush xml:id="br0">
      <inkml:brushProperty name="width" value="0.05475" units="cm"/>
      <inkml:brushProperty name="height" value="0.05475" units="cm"/>
    </inkml:brush>
  </inkml:definitions>
  <inkml:trace contextRef="#ctx0" brushRef="#br0">20789 40500 401,'-15'16'4,"2"-1"8,3 1 8,1 0 7,2-1 4,2 1-2,2 0-1,2-1-2,1 4-2,0 5-1,0 7 0,0 5-2,0 4-1,0 2 0,0 2-1,0 2 0,0 2-1,-2 2 0,0 2-3,-2 2 0,0 2-1,1 3-1,-1 3 0,0 3-1,0 1 0,2-1 1,0 0 1,2-2 1,0-2-1,0-1-2,0-2-1,0-2-2,0-3-1,2-1-1,0-2-1,2-2 0,0-1-2,0-2-1,-1 0-3,1-2-1,0 1-1,-2 0 0,0 2 0,-2 0 1,0 2 0,0 2-1,0 2 0,0 2-1,-1 0 0,-4-1-2,-2 0-1,-3-2-2,-3 0-3,-2-2-3,-1 0-5,-3-2-4,-1 1-4,-3 0-4,-1 2-5,-2 0-4,-1-2-2,1-4 0,1-5 1,1-6-1,2-4 1,3-7 0,3-5-1,3-6 1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2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23641 40014 408,'-4'-7'26,"8"2"6,8 2 5,7 2 5,5 1 1,1 0-5,1 0-6,1 0-4,1 0-3,1 0-4,1 0-2,1 0-2,1-1-1,0 0 1,2-2 2,1 0 1,1 0 0,0 0-3,2 2-1,1 0-2,0 1-3,-2-2-3,0 0-2,-1-1-4,-2-1-1,-2 2 0,-1 0 0,-3 2 1,0-1-1,1 0-1,1-2-1,1 0-2,1 0 0,2 0 1,3 2 0,1 0 1,1 0 1,0-2 1,0-2 1,1-1 1,-1-2 0,0 2 1,0 1 0,0 0-1,0 1 2,-2 0 0,0 0 1,-1 1 1,-1-1 0,1 2-1,-1 0-1,0 2 0,1 0-2,1 0-1,0 0-1,2 0-2,1 0 0,0 0 0,2 0 1,1 0 0,0 0-1,0 0-1,0 0 0,0 0-2,1-1 0,0 0-2,2-2-2,0 0-2,0-1 1,-2 0 1,-2 0 1,-1 0 2,-3 1 0,0 1 0,-1 0 1,-1 2-1,-1 0 0,0 0 0,0 0 1,1 0-1,-2-2 0,0 0-1,-1-3 0,-1-2-2,-1 0 0,1 0 1,-1 2 0,0 1 1,0 0 0,-1 0-1,-1 0 0,-1 0-2,-2 1 1,-1 0 0,-3 2 1,-1 0 0,-2 1 0,-1-2 0,-1 0 1,-1-2 1,-1 1 0,0 0 0,-2 2 0,-1 1 1,1-1-1,0-1 0,1 0-2,1-1-1,0-1-4,-1 0-9,-1 0-9,0 0-7,-2 0-4,-1 0 2,0 0 3,-2 1 1,-1-1 4,0 0 4,-2 0 4,0 0 4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2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34783 38700 403,'30'8'128,"-4"2"-27,-2 0-27,-3 1-26,-1 1-15,1 0-5,1-1-4,1 1-3,0-1-3,-1-1-1,-1 0 0,0-2-1,-2 0-2,1 2-1,-1 0-3,1 1-2,-2 1-2,-1 2 0,-3 0-2,-1 1-1,-1 0-1,0-1 0,-1-1 0,1 0-1,0-2-1,0 1-3,-1 0-4,1 0-2,-3 0-2,-6 3 2,-6 1 2,-6 3 2,-5 0 0,-5-1 2,-5-1 0,-5 0 0,-6 0 0,-6 5-4,-8 3-2,-6 4-3,1 0-6,8-7-6,10-5-8,8-6-6,5-3-9,1 1-9,1 1-10,1 2-10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9"/>
    </inkml:context>
    <inkml:brush xml:id="br0">
      <inkml:brushProperty name="width" value="0.05088" units="cm"/>
      <inkml:brushProperty name="height" value="0.05088" units="cm"/>
    </inkml:brush>
  </inkml:definitions>
  <inkml:trace contextRef="#ctx0" brushRef="#br0">40314 30721 432,'-9'-8'3,"0"0"5,-1 1 6,-1-1 6,-2 3 4,0 8 2,-1 6 3,-1 7 2,0 4 0,2-1-4,3 1-3,1-1-4,1 2-2,0 0-1,0 0-2,0 3-1,1-1-1,-1 1-1,0-1 0,0 1-1,0-1-1,0 1 0,1-1-2,-1 1-1,0-1 0,2 1 0,1-1 0,0 0 1,2 1 0,0 1 0,2 1 0,1 1 1,0 1 0,0-1 0,0 0 0,0 1-1,0 0 0,3 1 0,2 0-2,2 2 0,1 1-1,0-1-1,0 0 0,-1 1-1,1-1 0,-2 2 0,-1 1 1,0 1 0,-1 0 1,0 0-3,0 0 0,0 1-3,-1-1 0,-1 2-1,0 1-2,-2 0 0,0 2-1,-2-1-2,0 0-2,-1 0-1,-1 0-1,0 0-1,0 0-1,0 1 0,-1-1-1,-2 0 0,-2 0 1,-1 0-1,-4 0-1,-2-2-3,-3 0-3,-3-1-2,-1-1-3,-1 0-1,1 1-1,-1-1-1,0-1-2,-1-2-2,-1-1-1,-1-3-2,2-3 0,5-5 3,5-5 3,5-4 3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0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40250 38200 426,'14'30'100,"-3"-3"-20,-3-3-21,-2-3-21,-3-1-11,0 3-3,-2 1-3,0 3-2,-1 1-2,2 2-1,0 3-3,2 1-1,-1 1-2,-1 1-1,0-1-1,-2 0-1,1 0-1,0 1-1,2-1 0,0 0-1,0 1 0,0 2-1,-1 2 0,-2 3 0,0 0-1,0 2 1,0 0 0,0 2 0,0-1 1,0 0 0,0-2 2,0 0-1,0-2 1,2 0 0,0-1 0,2-2-1,-1 1-1,0-1 0,-2 0 0,0 0-1,-1 1-1,0 2 1,0 2-1,0 2 1,0 2-1,0 2-1,0 2-2,0 2 0,0 0-1,2-2 0,0-3 0,2 0 0,-1-4 0,-1-2-1,0-4 0,-2-2 0,1-2-1,0 1 1,2-1 0,0 0 1,1 1 0,0 1-1,0 0 0,0 2-1,-1 1 0,-1 4 1,0 3-1,-1 2 1,-1 1-1,0 0-1,0-2-1,0 0-2,0-3 1,0-2 2,0-4 1,0-2 2,0-1 0,0-1 0,0 0-2,0 0 0,0 0 0,0 1-2,0-1 0,0 0 0,0 3 0,0 5-1,0 4 1,0 6 1,0 1-1,0-1-1,0-1 1,0 0-2,0-2 1,0-2-1,0-2 0,0-2 0,0 0 1,1 2 0,2 2 0,0 2 0,1 0-1,-2-2-1,0-2-3,-2-2-1,0 0-1,0 4 1,0 2 1,0 4 2,1-1-3,0-3-5,2-2-6,0-3-6,0-7-1,0-8 4,-2-9 4,0-9 3,-1-4 1,2 0-1,0 0-2,2 0-1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44825 31375 333,'49'20'167,"16"14"-1,15 14 1,17 16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44900 31298 999,'7'-8'-62,"-1"2"14,-1 1 15,0 1 15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44573 30695 452,'-1'-13'29,"-2"4"5,-2 6 5,-2 5 5,-3 5-2,-5 9-9,-6 8-8,-3 7-9,-4 3-4,-1 0-1,-1-1 0,-1-1 0,0-1 0,1 0-1,2 1 0,0-1 1,2-1-1,5-3-1,3-4 0,4-1 0,4-3-1,3-1-3,2-1-1,4-1-2,5-2-2,10-4-1,7-5-2,10-2 0,5-6-2,3-2-1,1-5-2,2-4-2,2-2-2,0-1-3,2-1-3,0-1-3,0-2-1,-2 0 1,-2 0 1,-2-2 2,-3 0 0,-3 4 1,-5 3-1,-3 3 1,-5 2 5,-5 1 11,-5 0 11,-4 2 11,-5 3 7,-1 4 4,-2 6 3,-1 4 3,-3 3-1,-2 3-5,-2 2-5,-2 2-5,0 1-4,1 1-2,0 0-2,2 3-3,0-1-1,0 1-2,1-1 0,-1 1-2,1-1 1,2 2-1,2 1 1,2 1 0,2-1-1,2-3-4,2-3-3,2-3-4,2-3-1,1-2-1,3-4 0,2-3 0,2-2-1,5-4 0,3-2-1,5-3-2,3-5 0,4-6-3,4-5-2,4-7-2,0-2 0,-3 0 2,-6 0 1,-2-1 3,-5 1 1,-5 1 2,-5 2 3,-5 0 2,-3 1 1,-2 1 2,-3 1 2,-1 1 0,-3 2 2,-6 3 1,-4 3 0,-5 3 1,-4 2-1,-1 4-1,-3 2-1,-1 4-2,-4 3-4,-3 6-7,-5 4-7,-3 5-7,1 2-1,8-3 5,6-1 4,7-2 6,3-2-4,0-1-14,0 0-13,1-2-14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3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44702 37158 416,'7'-16'3,"-2"0"7,-2 1 5,-2-1 6,-3 3 5,-2 4 4,-4 6 4,-2 5 4,-2 3-2,-3 5-6,-2 4-6,-1 3-6,-3 4-4,-1 3 1,-3 3 0,-1 3-1,-2 2 1,-1 3-1,-1 1-1,-1 2 0,1 0-1,3 0-1,4-1-1,2-1-1,3-3-1,4-2 1,4-3 1,5-3 0,3-4-1,5-3-4,6-4-4,4-4-3,6-5-3,7-5-3,7-4-2,7-5-2,4-7-3,3-6-2,4-6-4,2-8-3,1-3-2,0 2 2,-2 0 0,0 1 1,-4 3 2,-6 4 4,-6 3 3,-6 5 5,-4 3 3,-5 2 5,-3 4 3,-4 3 6,-5 3 4,-5 4 8,-4 4 6,-6 4 7,-3 4 1,-1 5-4,-3 5-4,-2 6-4,1 1-2,1 2-2,2 1 0,2 1-2,2 0-1,-1 0-3,0 1-1,0-1-3,1 0-1,2-2 1,2 0-1,3-1 0,0-2-2,1-3-1,2-3-3,0-3-1,3-3-3,4-4-3,3-5-2,5-2-4,3-6 0,3-4 0,3-6-1,3-3 1,1-6-1,1-3-1,-1-5-2,0-3 0,-1-3-2,-3-1 2,-3 0 1,-3-2 0,-3 2 1,-3 2 1,-2 3 0,-4 3 0,-2 3 4,-2 3 6,-3 3 5,0 3 6,-4 3 2,-2 1-4,-4 2-2,-2 2-3,-3 3-2,-3 1-3,-3 2-3,-3 2-2,-3 3-6,-3 6-9,-3 4-11,-3 5-9,2 1-4,7-3 1,7-3 2,7-2 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66700 10500 999,'21'-47'-26,"-5"6"-1,-7 7-1,-5 6 1,-3 4 1,4 4 3,3 3 3,3 3 3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4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48084 38316 448,'10'-7'5,"4"2"11,3 2 10,5 2 11,1 2 2,1 4-4,-1 2-5,1 3-5,-2 3-3,-3 0-3,-3 1-2,-3 1-2,-2 2-2,-2 3-1,-3 3-3,-1 3 0,-4 2-2,-6 1-1,-5 1-1,-7 1 0,-4 0-3,-1 0-2,-3 1-3,-1-1-3,0-2-2,1-3-1,3-5-2,1-3-1,2-4 1,3-3 5,1-2 3,3-4 4,5-1 9,11 0 14,12 0 15,10 0 13,6-2 1,2-4-12,2-4-14,3-4-12,-1-1-11,-2 2-8,-2 3-9,-1 1-8,-5 1-8,-4 2-7,-5 0-7,-4 2-7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6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45561 43250 489,'-7'32'143,"2"0"-33,2 2-33,2 1-33,0 1-17,0 0-4,-2 2-3,0 1-3,-1 0-3,-2 0-1,0 0-2,-1 0-2,-1-1-7,2-2-11,1-2-12,1-1-11,0-3-10,0-3-4,0-4-5,0-1-6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45550 44321 580,'0'-35'-8,"0"8"1,0 7 3,0 9 2,1 3 9,2 2 15,2 1 15,2 0 15,2 1 5,5-2-7,3 0-5,5-1-6,1 0-6,1 0-5,-1 2-4,1 1-4,-2 0-6,-2 2-5,-1 0-5,-2 2-6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6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46470 42822 432,'-8'-19'45,"2"7"9,1 8 8,0 8 8,2 5-1,0 3-11,2 4-10,1 2-10,0 4-8,0 5-4,0 4-5,0 6-5,-2 4-4,-1 4-3,-1 4-3,-3 4-3,-1 2-3,-2-1-5,0 1-5,-1 0-4,-1-1-4,1-3-3,-1-1-3,0-2-4,1-1-4,1-2-6,0 0-6,2-2-7,1-3-1,1-7 2,0-7 2,2-7 2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7"/>
    </inkml:context>
    <inkml:brush xml:id="br0">
      <inkml:brushProperty name="width" value="0.0424" units="cm"/>
      <inkml:brushProperty name="height" value="0.0424" units="cm"/>
    </inkml:brush>
  </inkml:definitions>
  <inkml:trace contextRef="#ctx0" brushRef="#br0">47250 44390 518,'8'-14'4,"2"1"5,0 2 7,1 3 7,2 0 0,1 2-5,3 1-6,2 0-5,0 3 2,1 4 6,-1 4 8,1 4 7,-3 2 1,-3 1-6,-4 1-6,-4 1-6,-3 1-4,-2 1-1,-2 2 0,-2 0-1,-3 0-1,-2 1 0,-3-1-1,-3 1-1,-2-2 0,0-2-2,1-1 0,-1-2-1,2-2 1,2 1 6,4 0 3,3 0 6,4-2 0,6-1-1,5-2-1,7-2-2,4-2-2,3 0-3,3-2-1,3 0-3,0-3-1,-2 0 0,-1-3 1,-3-2 0,-1 0-6,-3 2-10,-1 2-11,-2 3-12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45362 49016 516,'-7'-12'59,"2"8"-2,2 8-4,2 8-1,1 6-5,0 6-7,0 7-6,0 5-8,-1 4-3,-2 2-3,-2 2-2,-1 2-1,-2-2-4,2-4-2,1-5-3,1-5-3,0-2-8,2 2-13,0 2-15,2 3-13,0-4-11,2-6-7,0-7-9,2-6-7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8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45450 49693 627,'0'-15'5,"0"3"11,0 1 11,0 2 11,1 2 4,4 1-1,2 1-1,3 0-1,4 1-4,5 0-6,5 0-5,5 1-5,1-1-7,-3 2-7,-4 0-6,-1 2-8,-5 0-3,-1 2 0,-4 0-1,-3 2-1,-2 0-8,0 1-15,-2 1-17,0 2-15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8"/>
    </inkml:context>
    <inkml:brush xml:id="br0">
      <inkml:brushProperty name="width" value="0.05145" units="cm"/>
      <inkml:brushProperty name="height" value="0.05145" units="cm"/>
    </inkml:brush>
  </inkml:definitions>
  <inkml:trace contextRef="#ctx0" brushRef="#br0">46393 48317 427,'-2'-28'27,"0"5"4,-3 7 5,-2 5 5,0 6 2,3 6 1,1 6 0,2 6 0,1 4-2,0 3-4,0 3-4,0 3-5,0 3-4,0 6-2,0 5-3,0 4-3,-1 3-3,0 0-4,-2 0-3,0 0-4,-1 0-4,0-2-4,0-1-6,1 0-5,-1-2-1,0-2 1,0-2 2,0-1 2,0-4-4,0-4-7,0-3-8,1-5-9,-1-5-7,2-8-9,0-8-9,2-8-8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9"/>
    </inkml:context>
    <inkml:brush xml:id="br0">
      <inkml:brushProperty name="width" value="0.05188" units="cm"/>
      <inkml:brushProperty name="height" value="0.05188" units="cm"/>
    </inkml:brush>
  </inkml:definitions>
  <inkml:trace contextRef="#ctx0" brushRef="#br0">46700 49745 424,'9'-16'2,"1"-3"4,3-2 4,2-1 4,1 0 4,1 1 3,1 3 4,2 1 4,-2 3 2,1 2-1,-2 4 0,-1 3 1,-1 3-3,-3 4-2,-1 4-3,-2 4-3,-3 4-2,-4 7-1,-4 5-3,-4 6 0,-3 3-3,-2-1-4,-1-2-4,-3 0-4,1-3-3,5-5-3,3-5-4,4-5-2,3-4-2,3-2-3,4-4 0,2-2-3,4-5 1,6-6 3,3-6 3,7-5 2,1-4 3,2-1 2,1-1 3,1-1 1,-1 0 2,-2 1 0,-1 1 0,-3 2-1,-2 0 1,-5 4-1,-3 3 0,-4 3-1,-4 6 7,-3 8 13,-2 10 14,-4 8 14,-2 4 3,0 2-8,-2 1-6,0 1-7,-1 1-5,0 1-2,0 1-3,1 1-1,-1-2-3,2-4-4,0-3-2,2-5-4,1-2-1,3 0-3,4-2 0,2-1-3,3-2 0,2-4-1,1-4 0,3-4-1,2-5-1,3-6 1,3-5-1,3-7 0,0-3 0,-3-1-4,-4 0-3,-1-2-3,-4 0 1,-3-1 2,-3 1 3,-2 0 3,-4 1 1,-3 3 0,-2 3 0,-4 3 0,-2 2 2,-3 1 1,-4 1 3,-2 1 2,-5 3-4,-9 8-13,-7 7-11,-8 6-13,0 3-2,9-1 7,9 0 7,9-2 7,4 0 0,-1 2-8,-2 0-8,0 1-8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56"/>
    </inkml:context>
    <inkml:brush xml:id="br0">
      <inkml:brushProperty name="width" value="0.02741" units="cm"/>
      <inkml:brushProperty name="height" value="0.02741" units="cm"/>
    </inkml:brush>
  </inkml:definitions>
  <inkml:trace contextRef="#ctx0" brushRef="#br0">40565 51650 802,'-6'14'19,"1"-1"-4,2-2-5,2-2-4,1 2-1,0 5 2,0 7 2,0 5 3,0 4 1,0 1-1,0 0-1,0 2 0,0 0 0,0-2-3,0 0 0,0-1-2,0 0 0,0 3 0,0 1 0,0 2 1,0 0-1,0-4-3,0-2-2,0-3-4,0-1-1,2 1 0,0 0 0,2 2 1,-1 1 0,1-1 0,0 0 2,0 1 1,-1 0 1,0 2-1,-2 2-1,0 2 1,-1 0-2,0-1 0,0-3 0,0-2-1,0-1-1,0-1-2,0-2-2,0 1-2,0-2 1,0 0 3,0 1 2,0-1 4,0-1 0,0-3-1,0-3-2,0-3-1,0-2-2,2-3-1,0-1-3,2-2-1,0-2-3,1 0-6,1-2-6,2 0-4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3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65450 15300 472,'0'-55'39,"0"41"16,0 40 15,0 42 15,0 19-1,0 1-17,0-1-16,0 1-16,-2 2-13,-3 7-8,-3 6-8,-2 7-9,-3 5-6,1 7-3,-1 6-5,1 7-4,-1-3-1,1-8 1,-1-10 1,1-9 1,1-12-3,3-11-8,3-14-8,4-11-7,1-17-5,0-18 0,0-19-2,0-18-1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5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45395 53612 420,'2'-16'1,"2"0"2,4 1 2,2-1 2,0 1 1,-3 3-2,-2 1-1,-4 2-1,-2 0 2,-2-2 4,-2-1 4,-1-3 4,-4 1 1,-2 3-2,-3 2-3,-3 4-1,-2 2-2,-1 2 0,-1 2-1,-1 2 0,-1 2 0,-1 2-2,-1 1-1,-1 3-1,-1 2 0,1 2-1,-1 1 0,1 3 0,0 2 0,1 3-1,1 3 0,1 3 0,1 1-1,1 0 0,1 0-1,1 1 0,1 0 0,3 2 0,1 2 0,3 3 1,1-2-1,4 0 0,2-3-1,4-2-1,2-2-1,2-3 0,2-3-2,2-3 0,1-2-2,3-1 0,2-1-1,2-1-1,3-2-1,5-4-1,5-5-2,5-2-2,2-5 0,2 0 1,1-3-1,0-2 2,2-2-2,-1-4-2,0-2-3,0-3-2,0-2 0,0-1 5,1-1 3,-1-1 3,-2 0 3,-2-1 0,-3 1-1,-3-1 1,-5 3 0,-5 3 0,-6 5 1,-6 3-1,-5 2 4,-2 0 6,-4 0 7,-2 1 7,-3-1 3,-2 2-2,-2 0-3,-1 2-2,-3 2 0,0 4-1,-1 4 0,-1 4-1,-1 2 1,-1 1 1,-1 1 0,-1 1 1,0 2-1,-1 2-2,1 1 0,-1 3-3,2 0 0,3-2 1,3 0-1,3 0 0,2-3-2,4 1-6,2-2-4,4-1-6,3-2-3,6-4 0,4-5 0,5-3-1,4-4 0,1-3-1,3-5 0,1-4 1,2-3-1,1-1 1,1-3 1,1-1 0,-2-1 1,-3 3 0,-5 1 0,-3 3 2,-5 3 5,-5 6 12,-4 6 13,-6 6 11,-2 3 4,-2 2-3,0 0-3,-1 1-4,0 2-3,2 1-3,2 3-1,2 2-3,4-1-4,6-1-6,5-3-5,7-1-7,3-4-3,-1-4-3,1-6-1,-1-4-2,2-5-2,3-3-1,3-5-1,3-3-2,2-5 0,2-3 1,2-5 0,2-3 1,0-2 2,-2 0 1,-1 0 3,-3 0 2,-3 2 2,-5 5 3,-5 6 2,-5 4 3,-5 3 4,-3 4 8,-4 3 8,-4 3 6,-4 4 7,-4 6 3,-4 6 3,-3 6 5,-3 3-2,1 4-7,-1 4-6,0 2-7,1 1-4,1 2-3,1 1-2,0 1-3,2-1-3,1-2-1,0-1-2,2-3-2,1-1-2,2-3-3,2-1-3,3-2-2,3-4-5,9-3-5,8-4-6,7-4-6,5-5-2,-1-6 2,0-6 1,1-5 1,-1-5 3,2-3 3,1-3 3,1-2 4,-2-2 4,-4 3 5,-3 2 7,-5 2 5,-3 2 3,-2 2 1,-4 4 1,-3 3 0,-3 5 7,-4 7 12,-4 6 11,-4 8 12,-3 4 2,-1 3-10,-3 3-10,-2 3-9,0 2-6,1 1-1,1 1-3,0 1-1,2-1-2,3 0-3,1-1-3,2-1-3,2-1-1,0-3 0,2-1 0,0-2-1,3-3 0,2-1-4,3-3-2,4 0-3,1-4-2,3-1-1,2-2-2,1-2 0,3-3-1,1-4 0,3-4 1,1-3 0,1-5 1,-1-3 0,-1-5 2,-1-3 1,-1-4 1,-3-2 3,-1-4 1,-2-3 4,-3 1 0,-1 2 1,-2 3 0,-2 4 1,-3 2 1,-3 5 1,-2 3 2,-4 5 2,-2 3 0,-3 2-1,-4 4 0,-2 3 0,-3 2-4,-1 2-3,-3 2-5,-1 2-3,-2 2-8,-1 5-9,-1 4-9,-1 4-9,1 2-4,3 3 1,3 1 2,3 3 0,3-3 2,2-4 3,4-4 3,3-6 2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59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51305 54677 406,'9'-6'65,"3"2"-11,3 4-12,4 3-12,-1 1-7,-1 3-1,-3 2-2,-1 2-1,-2 1-1,-1 1-3,0 1-1,-2 1-3,-2 1-1,-2 2 1,-4 0-1,-2 1 0,-4 0 0,-2 1-1,-3-1-2,-3 1-2,-1-2 0,0-1-2,2-2-1,1-2-1,1-1-1,1 1 0,0 1 2,2 1 0,4 1 1,8 0 2,8-1 2,7 1 1,4-2 2,-3-3-3,-1-3 0,-2-2-1,-2-2-1,-1 2 3,-1 0 1,-1 1 3,-2 2 0,-2 2-1,-4 2-1,-2 1-1,-4 2 0,-2 0-1,-4-1-1,-2 1-1,-3 0-1,-1 3-1,-3 1-1,-1 3-1,-4 0-1,-1-1-3,-4-1-2,-3-1-1,-1-1-4,0 1-4,-1-1-5,1 1-3,2-1-6,5-3-5,5-1-6,5-2-5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7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46195 57138 495,'-1'-36'68,"-4"9"-12,-2 7-12,-3 9-10,-3 2-9,0 0-6,-1-1-5,-1-1-5,-1-1-3,1 2-1,-1 1 0,0 1-1,-1 1-1,-3 2 0,-3 2 1,-3 2-1,1 2 0,5 2-1,5 2 0,5 2 0,0 2-1,-2 3 1,-3 3 1,-3 3-1,-1 3 1,1 1 0,0 3 0,2 1 1,0 1-1,-1 1 1,-1-1 0,-1 1 0,0-1 1,2 0-1,3 1 1,1-1 0,2 0 0,2-1 0,3-1-1,1-1 1,1-1-2,2 1 1,0-1-2,2 1 0,0-2-1,2 0 0,0-1-1,2 0-1,1-3-1,1-1-1,3-3 0,2-1-1,2-3 1,1-2-1,3-4 0,2-2 1,1-3-2,3-1-3,1 0-3,3-1-4,1-3-2,2-4-2,3-4-2,1-3-2,1-3-1,-2 1 1,0-1-1,-1 1 1,-2-1 2,-1 1 3,-3-1 3,-1 1 4,-4 0 1,-3 4 2,-4 3 2,-4 3 0,-4 1 3,-1 0 3,-2 0 4,-2 1 2,-3-1 3,-4 2 2,-4 0 1,-3 2 2,-3 1 0,1 2-1,-1 2 0,0 2-1,0 2 1,-1 2-1,-1 1 1,-1 3 0,0 2 0,0 0 0,2 1 0,1 1 0,1 1-1,1 1 0,1 1-1,0 1-1,3 0 0,3-2-3,2-3-1,4-1-1,3-3-4,4-2-6,3-4-5,5-3-5,3-3-2,3-3 2,3-5 2,3-4 3,1-2 0,-1-1-3,-1-1-2,-1-1-3,-2 1 0,-3 2 2,-3 4 1,-2 3 3,-4 4 6,-3 8 15,-2 6 13,-4 8 13,0 1 4,0 0-7,2 0-8,0-2-6,2-3-6,3-3-4,4-4-5,2-4-4,2-2-3,1 0-2,2 0-3,0 0-1,1-1-3,3-2-2,1-2-2,3-1-3,1-4 0,2-2 2,2-3 1,3-3 3,-1-3-1,-2-3-2,-1-3-3,-3-3-1,-2-2 0,-5-1 3,-3 0 4,-4-2 4,-4 2 5,-3 6 8,-3 3 8,-2 7 8,-4 3 7,-2 6 5,-3 5 6,-3 4 5,-2 5 0,2 4-6,1 3-6,0 5-6,2 2-3,-1 1-2,0 1-2,0 1-2,1 1-1,0-1 0,2 0 0,1 1-1,0-1-1,0-1-3,0-1-2,0-1-3,0-1-1,2-1 0,0-1-1,2-1 0,1-1-2,4-1 0,2 0-3,4-2-1,1-2 0,3-2-2,1-4 0,3-3 0,2-3-1,1-6-2,3-4-1,1-5-1,1-3-1,-3-3-1,-1-1-1,-3-2 0,-2-3 0,-3 1 1,-2-2 0,-4-1 2,-2 0 1,-2 0 1,-3-1 1,0 1 1,-5 1 2,-2 3 0,-5 3 1,-4 3 1,-1 4-2,-1 3-2,0 4-4,1 5-2,-1 2-5,2 3-5,1 4-7,1 2-5,1 2-3,2 0 0,2 0 0,3 0 1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51166 58365 529,'-6'-6'9,"6"5"16,4 2 17,5 5 18,2 1 1,-1-1-11,0 0-13,-2-2-12,-2 0-11,-6 0-12,-5 0-10,-4 0-12,-2-2-3,1-3 3,1-2 3,1-3 4,1-2 4,2 1 7,2-1 6,2 0 6,2 2 8,4 1 10,2 2 9,3 2 11,2 2-2,0 2-12,-1 2-12,1 1-12,0 2-21,-1 1-32,1 2-31,0 0-32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9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53610 57030 529,'-15'-15'-36,"4"2"15,3 3 14,3 1 16,0 3 10,0 4 4,-2 4 5,0 4 5,-2 3 0,-1 3-4,-3 3-2,-2 4-5,-1 1-1,-1 3 0,-1 1-1,-1 3 0,0 0 0,1 0-2,0 1-1,2-1 0,2-1-3,3-1-1,3-3-4,2-1-1,4-3-4,4-3-6,4-3-6,4-2-5,2-4-3,3-1-4,2-2-2,1-2-3,3-2-1,1-3 3,3-4 0,1-2 3,1-3 2,-3 0 2,-1-1 3,-3-1 2,1-3 3,3-3 1,3-5 2,3-3 1,-1 0 3,-5 3 4,-5 5 4,-5 3 3,-4 7 8,-4 9 10,-4 8 10,-4 9 10,-3 6 1,0 1-8,-1 2-8,-1 3-8,-1 0-7,0-1-2,0-1-3,0-1-4,1-1-1,2-1-1,2-1 1,3-1-1,0-1-3,3-1-6,2-1-8,2-1-6,2-2-2,2-4 2,1-5 3,3-2 3,2-5-1,1-2-1,3-4-2,1-2-2,2-3 0,-1-1 0,1-3 1,-1-1 1,1-3 2,-1-2 1,1-1 4,-1-2 1,-1-3 2,-4 1 2,-5-2 1,-3-1 2,-3 1 1,-2 1-1,-3 3 1,0 2 0,-4 2-1,0 5-1,-3 3-1,-2 4-2,-2 3-4,-4 0-6,-2 2-6,-3 1-7,-2 1-4,-1 3-2,-1 4-2,-1 2-1,1 2 2,5 0 4,3 0 4,4 0 5,3 0 4,-1-1 3,0 1 3,0 0 4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56514 58116 541,'9'-7'-25,"2"2"15,1 2 17,3 2 15,1 1 6,-1 2-1,1 0-4,0 2-2,-1 0-1,-1 3 1,-1 2-1,-1 2 0,-2 2 0,-4 3-2,-4 3 0,-4 3-2,-4 1-4,-2-1-8,-3-1-6,-3-1-9,-2-2-3,1-1-2,-1-2 0,0-3-2,1-1 0,-1 0 1,0-2 2,1-1 1,0-1 4,2-2 6,3-2 7,1-2 5,3 0 8,4 4 7,4 2 9,4 3 7,3 0 3,3-2-6,3-4-5,4-2-5,1-3-4,1 0-3,1-2-3,1 0-4,1-2-1,2 0-4,3-1-1,1-1-3,0 0-4,-3 2-3,-3 2-4,-3 2-4,-3 1-8,-1 0-9,-2 0-11,-2 0-11,-2 0-5,-1 2-2,-1 0-3,0 2-1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14700 2600 999,'14'7'-6,"-4"-1"-12,-2-1-12,-2 0-12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16000 1850 534,'44'22'147,"-6"-1"-33,-6-3-33,-5-1-33,-5-3-19,-1-1-8,-3-2-7,-1-2-8,-1-1-3,2 0-2,0-1 0,1 1-1,-1 0-10,-3 0-19,-3 0-20,-2-1-19,-4 1-7,-3 0 5,-2 0 5,-4 0 6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7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15329 2785 492,'-9'-2'12,"12"-2"23,13-4 22,14-2 25,7-3 2,8-3-15,4-3-17,8-3-16,0-1-11,-3 1-4,-3 1-6,-2 1-5,-5 2-4,-4 4-2,-5 4-5,-5 5-2,-5 1-5,-3 2-5,-5 0-7,-3 2-4,-7 1-6,-10 4-3,-10 2-4,-9 3-4,-5 4 6,3 2 17,1 3 16,3 3 17,1 1 8,1 1-1,0-1 0,2 1-1,-1 1-1,-1 4-1,-3 5-2,-1 3-1,-2 1-3,-1 0-3,-1-2-2,-1 0-3,0-1-4,-1-2-3,1 0-4,0-1-3,0-2-4,2-1-4,3-3-4,2-1-5,3-6-7,8-7-10,6-8-9,8-8-11,3-4 2,2 0 11,0 0 14,1 1 11,1-2 7,0 0 1,-1-1 0,1-1 1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16750 3711 462,'14'-13'10,"-3"8"22,-2 7 21,-4 6 20,-2 5 5,0 3-15,-2 3-13,0 3-13,-1 2-9,2 1-3,0 1-3,2 1-2,0 0-4,2-1-3,0-1-3,1-1-4,2-2-5,4-1-5,2-3-6,3-1-7,3-2-3,3-3-1,3-1-2,3-2-1,3-4-4,4-4-4,4-6-5,4-4-5,-1-3-1,-5-1 4,-7-2 4,-6 0 3,-3 0 1,-3-1-2,-1 1-1,-2-1-1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8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60100 1200 418,'4'-44'44,"10"13"3,10 12 2,9 13 4,4 7-7,1 4-19,-1 3-19,1 3-18,-4 6-11,-6 9-2,-6 10-2,-6 10-2,-13 8-1,-19 10 1,-18 10 1,-19 9 1,-13 4 2,-6 1 2,-6-1 2,-6 1 3,-2-7 1,3-12 1,3-13 2,4-12 1,4-9 1,6-2 3,7-3 1,6-3 3,21-9 11,39-11 19,36-14 20,39-11 19,21-12 2,6-9-17,7-10-17,6-8-17,-5-1-11,-16 9-8,-15 10-7,-15 10-7,-14 7-5,-8 6-3,-10 7-3,-9 6-3,-10 6 1,-9 6 1,-10 7 4,-8 6 2,-11 4 2,-8 4 3,-10 3 2,-9 3 3,-4-2 2,4-6 4,3-6 3,3-6 4,3-2 4,3 3 6,3 3 6,4 4 6,2 5 7,4 10 10,3 10 10,3 9 9,3 6 3,3 3-8,3 3-7,4 4-7,1 4-5,0 6-4,0 7-3,0 6-4,1 1-4,4-3-2,3-3-3,3-2-3,-1-8-1,-2-8 0,-3-10-1,-3-9 1,-9-9-8,-11-5-18,-14-7-16,-11-5-16,-7-15-8,0-22 4,0-22 3,0-21 4,-4-29 2,-5-34 1,-7-35 2,-5-33 2,2-1 4,13 34 3,12 35 6,13 35 4,9 27 13,6 22 20,7 22 21,6 23 20,1 14 6,-3 10-11,-3 10-11,-2 9-10,-3 2-8,1-2-6,-1-3-5,1-3-7,1-4-11,3-3-16,3-3-17,4-2-17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3"/>
    </inkml:context>
    <inkml:brush xml:id="br0">
      <inkml:brushProperty name="width" value="0.03835" units="cm"/>
      <inkml:brushProperty name="height" value="0.03835" units="cm"/>
      <inkml:brushProperty name="color" value="#00BFF3"/>
    </inkml:brush>
  </inkml:definitions>
  <inkml:trace contextRef="#ctx0" brushRef="#br0">65350 16200 573,'1'-47'9,"4"6"4,3 7 6,3 6 6,3 4 3,3 4 2,3 3 3,4 3 2,4 1 0,6 1-4,7-1-3,6 1-3,3 1-3,0 3-2,0 3 0,0 4-2,-2 1-3,-3 0-4,-3 0-4,-2 0-4,-3 3-10,1 6-12,-1 7-14,1 6-13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18487 1690 582,'-6'-29'34,"6"7"8,4 6 7,6 5 6,3 3 0,3 1-8,3-1-8,3 0-9,4 1-6,7 0-8,5 2-5,6 1-7,0 0-3,-5 2 1,-4 0 2,-5 2 1,-3 0-9,-1 2-16,-1 0-17,-1 2-18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9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18849 818 554,'-22'-29'30,"6"7"7,5 5 5,5 7 6,1 5 3,0 8-3,-1 6-2,-2 7-2,-2 8-6,-5 7-9,-5 8-9,-5 8-10,-2 1-8,1-5-4,1-4-6,1-5-6,2-5-2,3-3 0,3-5-1,3-3 0,5-4-4,8-3-8,8-3-6,8-2-8,4-3 1,3-2 10,1-2 10,3-2 9,-3-1 8,-4 2 4,-4 0 3,-6 2 4,-7 3 4,-8 8 5,-9 6 4,-9 7 4,-5 4 1,-1 0-3,-1 2-4,0 1-2,0-2-4,5-3-3,3-5-3,5-3-2,1-4-2,2-1 1,1-2 2,1-2 0,4-3-2,6-3-7,7-2-6,8-3-6,5-4-1,5-4 1,5-4 3,4-3 2,3-3 3,-1 1 1,-2-1 2,0 1 2,-3 0 1,-3 2-1,-5 2-1,-3 3-1,-3 1 5,-3 2 10,-1 2 10,-2 3 10,-4 2 3,-6 4-6,-6 3-6,-6 5-4,-4 3-5,-3 2-3,-3 1-3,-3 3-4,1 0-1,1-1-3,4-1-1,3-1-1,3-2-2,1-2 1,2-4 0,3-3 0,0 0-4,0 0-6,0 1-8,0 2-6,0 0-2,1-1 2,-1 1 5,0 0 2,0-1 9,0-2 15,1-3 14,-1 0 15,2-2-2,4 2-21,4 0-19,4 1-21,2 0-7,3-4 3,2-2 5,2-3 5,0-3 3,-1 0 3,-1-1 5,-1-1 2,-1-1 3,0 2 2,-2 1 0,-1 1 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9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18524 2453 448,'-12'-2'14,"8"-1"-6,8-2-7,8-1-7,1 0 0,-5 6 7,-4 4 7,-5 6 8,-5 2 2,-2 3-1,-4 1-1,-2 3-2,-3 2-1,-3 5-1,-3 3-1,-3 5-1,-2 1-1,-3 0 1,-1 0 0,-2 0 1,-1-1-2,1-2-1,1-1-2,2-3-3,1-3 0,5-3 0,3-5 1,5-3 1,6-4 1,8-4 3,9-4 1,10-4 3,5-4-1,5-2-1,3-3-2,4-3-2,2-2-3,-1-2-4,-2 0-2,0-1-3,-2 0-4,-1-1-4,-3 1-3,-1-1-3,-1-1-3,3-4-3,1-5-2,3-3-3,-2 0-1,-2 4-2,-3 3-1,-2 5-1,-5 3 2,-3 2 7,-4 4 7,-5 3 7,1 2 15,2 2 25,3 2 25,4 2 25,1 2 6,1 2-10,1 2-11,1 2-11,1 1-9,1 0-7,1-1-6,1 1-7,0 0-5,-1 0-1,-1 0-2,-1 0-1,-1 0-11,-2 3-21,-3 2-19,-1 1-20,-4 1-8,-6-1 5,-6 0 4,-6-2 5,-3 0 3,1-1 1,-1 1 1,0 0 2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0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19065 3900 436,'21'30'171,"-5"-3"-40,-5-4-39,-4-1-39,-3-1-23,2 2-4,0 4-5,1 3-5,1 0-5,-2-1-3,-1-3-4,0-1-3,-2-3-7,0 0-6,-2-1-6,0 0-8,-3-5-3,-2-3-2,-4-6-2,-2-4-1,-3-5 1,-3-2 3,-3-4 4,-3-2 3,-1-4 0,-1-5-5,1-5-3,-1-5-4,1-1 1,1 1 6,1 3 6,1 2 6,2 2 5,1 5 3,3 3 3,1 4 3,2 5 12,2 4 19,2 6 20,3 4 20,0 4 0,2 3-18,0 3-18,2 3-18,0 1-13,2-3-11,0-1-9,2-2-10,0-3-6,1-3-1,2-3-1,0-2-2,1-3 1,2-1-1,0 0 2,1-1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0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20400 4215 539,'21'-6'3,"-3"1"5,-5 2 6,-3 2 6,-1 1 4,0 0 1,1 0 2,2 0 1,0 0 4,1 0 5,1 0 4,1 0 5,1 1-1,0 2-7,-1 2-8,1 1-7,-1 2-9,-1 0-9,-1 0-9,-1-1-9,-1 1-3,-2 1 3,-2 2 4,-2 0 3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0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23100 881 537,'8'-14'9,"1"5"20,2 3 19,0 4 20,2 3 4,3 2-8,3 2-9,3 2-9,0 1-10,-1 3-12,-3 2-13,-1 1-11,-2 2-9,-3 2-7,-1 0-7,-2 1-7,-4 2-6,-4 2-5,-6 4-6,-4 3-6,-3-1 1,-1-3 7,-1-5 6,-1-3 7,-1-3 3,2-1 3,1-1 1,1 0 2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21809 2231 410,'-15'3'32,"4"6"10,3 6 10,3 5 12,0 6-3,0 3-15,-2 4-15,0 4-15,0 0-11,0-6-7,2-4-6,1-4-6,3-9-8,7-9-7,7-10-7,8-9-8,5-9 1,8-5 6,7-6 8,6-7 8,4 1 6,-2 4 5,0 5 7,-2 6 6,-3 3 5,-8 6 6,-6 5 7,-7 5 5,-5 2 3,-2 2 1,-4 0-1,-3 2 2,-3 1-4,-2 4-4,-4 2-6,-2 3-5,-5 5-5,-6 5-4,-5 7-6,-7 5-4,-4 4-3,-4 1-2,-5 0-1,-3 2-2,-2-1-1,-2 0 3,0-2 0,-2 0 2,2-2 3,2-5 2,4-4 3,2-3 3,4-4 4,7-3 2,5-3 5,7-2 3,7-4 3,10-1 6,10-2 4,9-2 5,10-3-1,7-6-6,8-4-6,7-5-6,5-3-5,0-1-3,0-1-4,-1-1-4,-2 1-4,-6 3-6,-6 3-6,-6 3-5,-5 2-4,-5 0-2,-5 2-2,-5 1-2,-6-2-1,-6-2 1,-8-3 0,-6-3 1,-5-1 4,0 3 8,-1 1 7,-1 2 7,0 2 8,3 1 7,1 0 8,2 2 7,2 4 11,0 8 14,2 8 15,1 8 14,0 3 0,2 2-16,0 1-15,2 1-16,0 3-9,2 5-5,0 4-4,2 6-4,-1 1-3,-1-1 1,0 0 0,-1-1 0,-1-3-5,0-4-13,0-4-11,0-4-13,-1-3-5,-1-5 2,0-3 1,-1-4 1,-3-4 4,-4-1 4,-4-2 5,-3-2 5,-5-2 3,-1-1 3,-4 0 2,-3-1 2,0-2 3,3-1 4,3 0 4,3-1 4,3-2 4,3 0 6,2-1 6,4-2 5,3 0 1,4-1-3,4-2-4,4 0-4,5-2-4,6-3-8,5-3-5,7-3-8,3-2-6,2-1-7,2-1-7,3-1-7,-2 0-6,-2 1-1,-3 1-3,-3 2-2,-4 0 2,-3 4 6,-5 3 6,-3 3 7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25250 2540 494,'6'-5'14,"-3"8"28,-2 6 28,-3 7 29,-2 5 1,2 3-24,0 3-24,2 3-24,0 1-14,0 0-6,0 1-5,0-1-6,0-1-8,0-2-13,0-1-11,0-3-13,0-2-4,0-3 3,0-3 4,0-2 2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26143 872 399,'-8'-19'39,"2"7"14,1 8 14,0 8 15,3 9 0,2 9-16,4 10-17,2 11-14,1 6-10,0 7-2,-2 6-1,-1 5-2,0 10-3,-2 11-5,0 11-6,-2 13-3,0 6-5,0 1-1,0 1-2,0 1-2,1 2-6,0 4-9,2 4-11,0 4-9,1-4-6,0-14-1,-1-11-3,1-14 0,0-12 1,0-11 4,0-12 4,0-12 4,-1-10 5,0-8 2,-2-7 4,0-8 3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25466 3058 521,'-12'-14'73,"8"3"-8,8 3-10,8 2-8,6 4-4,8 2-1,7 4 0,7 2-1,3 3-5,0 3-13,0 4-12,0 2-11,-2 1-14,-2 0-13,-3 1-14,-3-1-13,-5-1-8,-4-3-2,-5-3-3,-4-2-1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3"/>
    </inkml:context>
    <inkml:brush xml:id="br0">
      <inkml:brushProperty name="width" value="0.05137" units="cm"/>
      <inkml:brushProperty name="height" value="0.05137" units="cm"/>
      <inkml:brushProperty name="color" value="#00BFF3"/>
    </inkml:brush>
  </inkml:definitions>
  <inkml:trace contextRef="#ctx0" brushRef="#br0">66600 14950 428,'-21'-102'64,"10"47"2,10 47 1,9 48 3,2 28-5,-2 14-11,-3 11-10,-3 14-9,-2 13-8,0 16-4,0 15-2,0 17-4,-5 22-5,-9 32-6,-10 31-6,-8 32-5,-3 11-3,7-5 2,6-7 0,7-5 2,4-28-4,3-46-8,3-47-8,4-47-7,2-30-13,4-12-15,3-13-17,3-12-15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2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27750 840 548,'8'-21'95,"1"5"-13,2 5-13,0 5-13,2 2-11,5 0-10,4 0-9,3 0-9,2 2-6,-1 4-4,-1 4-3,-1 4-5,-3 2 0,-3 1 1,-5 1 3,-3 1 1,-3-1-15,-2 0-31,-3-1-30,0 0-32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2"/>
    </inkml:context>
    <inkml:brush xml:id="br0">
      <inkml:brushProperty name="width" value="0.05597" units="cm"/>
      <inkml:brushProperty name="height" value="0.05597" units="cm"/>
      <inkml:brushProperty name="color" value="#F2395B"/>
    </inkml:brush>
  </inkml:definitions>
  <inkml:trace contextRef="#ctx0" brushRef="#br0">27130 2100 393,'-20'1'13,"7"4"27,7 2 27,6 3 27,3 4 3,0 4-23,-2 3-22,0 5-23,-1 2-14,0 0-8,0 2-6,0 1-8,-1 0-6,0-1-6,-2-2-6,0 1-6,2-9-5,4-13-7,5-14-7,6-13-6,4-9 4,5-1 12,5-3 13,5-1 14,1 1 9,-2 6 7,-2 3 8,-1 7 6,-3 2 4,-3 4 2,-3 3 0,-3 2 1,-2 3 3,-1 0 1,-1 2 3,0 1 3,-2 3-1,-3 7-4,-1 7-5,-2 7-4,-3 5-2,-6 1-3,-4 2-1,-5 3-1,-5 0-8,-3 0-12,-5 0-13,-3 1-13,-2-4-6,3-4 1,2-5 0,1-5 1,3-4 3,1-4 4,2-5 6,3-2 4,1-6 4,4-4 3,3-6 2,3-4 3,4-3 2,7-3 3,7-1 3,8-2 3,4-1 4,2 1 6,4 1 6,3 1 5,0 2 2,-3 7-2,-3 3-2,-3 6-3,-3 4 0,-3 4 2,-3 4 1,-3 4 1,-3 2-1,-4 3-7,-4 1-6,-4 3-6,-4 1-5,-4 1-2,-3 1-2,-5 1-3,-4 2-5,-3 1-5,-4 3-6,-5 1-6,-3 1-1,-2-2 7,-4 0 5,-2-1 5,0-1 5,4-3 1,3-1 3,5-3 3,3-2 5,3-3 9,3-2 10,3-4 9,10-2 9,16-2 8,17-3 8,17 0 8,11-5-2,6-4-14,5-6-14,7-3-13,3-3-12,-1 4-11,1 3-11,-1 3-11,-2 1-8,-7 2-9,-5 1-7,-6 0-8,-8 2-5,-8 0-3,-9 2-2,-8 0-4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63592 7165 999,'-43'-7'-6,"10"3"-12,8 1-12,9 2-12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5"/>
    </inkml:context>
    <inkml:brush xml:id="br0">
      <inkml:brushProperty name="width" value="0.05546" units="cm"/>
      <inkml:brushProperty name="height" value="0.05546" units="cm"/>
      <inkml:brushProperty name="color" value="#FED406"/>
    </inkml:brush>
  </inkml:definitions>
  <inkml:trace contextRef="#ctx0" brushRef="#br0">14816 1221 396,'-7'-29'28,"2"7"10,2 5 12,2 6 11,1 8 2,0 8-6,0 9-7,0 10-6,1 4-6,2 4-6,2 3-4,2 3-6,0 1-3,-1 2-2,-1 0-1,0 2-3,-2 1-3,0 2-1,-2 2-4,0 2-2,-1 2-3,2 3-3,0 3-3,1 4-3,1-1-2,0-1 1,0-3 0,0-1 1,-1-2-1,0-4 1,-2-3-1,0-2 1,-1-4-1,2-4 1,0-3-1,2-5 0,-1-3-1,1-3-4,0-3-4,0-3-3,0-5-9,0-8-18,0-8-16,0-8-17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6"/>
    </inkml:context>
    <inkml:brush xml:id="br0">
      <inkml:brushProperty name="width" value="0.05147" units="cm"/>
      <inkml:brushProperty name="height" value="0.05147" units="cm"/>
      <inkml:brushProperty name="color" value="#FED406"/>
    </inkml:brush>
  </inkml:definitions>
  <inkml:trace contextRef="#ctx0" brushRef="#br0">15733 663 427,'-6'-28'15,"4"5"10,4 7 9,4 5 10,3 4-1,1 2-8,3 2-10,2 2-9,1 1-5,3 0-1,2 0-1,1 0-1,3 0 0,1 0 1,3 0 1,1 0 2,2 0-1,1 0-1,0 0-2,2 0-1,2 0-1,2-2-1,4 0-2,3-2-1,1 1-1,0 0-2,0 2-2,0 1-3,0 0 0,0 0-1,0 0 1,0 0-1,-3 0 1,-8 0 0,-6 0 2,-7 0 0,2-1 1,9-1 0,10 0 0,10-1 0,2-2 0,-4 0 0,-6-2 1,-4 0 0,-3 0 0,0 0 0,1 2 1,-1 1 1,0 0 0,2 0 0,1 0 1,0 0-1,1 0 1,1 0 1,-1 0 0,0 0 0,-1 1-1,0 0 0,-1 2-2,-2 1-1,2 0-1,1 0 0,2 0-1,2 0 1,1 0 0,0 0 0,0 0 1,0 0 2,0 0-1,0 0 0,0 0 0,0 0-1,-1 0 0,0 0 0,-2 0-2,0 0 0,-1 0 0,1 0 0,-1 0 0,0 0 0,-1 0 1,-2 0-2,-2 0 0,-1 0-1,-2 0-1,0 0 1,0 0 1,1 0 0,-1-2 1,2 0 1,1-3 0,1-2 0,0-1 1,0 2 0,0 1-1,0 0-1,1 1 1,1-2-1,0 0 1,2-1 1,0 0-2,2 2 0,0 2-1,2 2-1,0 1 0,-2-2 0,0 0 1,-2-2 0,-1 0 1,-1 1 0,-3-1 1,-2 0 0,-2 0 1,-3 2 0,-3 0 2,-3 2 0,-3 0 1,-1 0-2,-3 0 1,-1 0-2,-2 0-1,-3 0-2,-1 0-3,-2 0-1,0 0-2,2 2 0,1 0-1,3 2 1,0-1 0,-1-1 2,0 0 2,-2-1 1,-1 0 11,-2 1 18,-3 3 18,-1 2 19,-1 2 4,-2 2-11,0 2-10,-2 1-11,0 3-6,0 3-3,0 3-2,0 3-2,0 3-2,-2 3-2,0 3-1,-2 2-1,0 1-1,1-1 0,-1-3-1,0-2 1,0 2-2,2 5-1,0 4-3,2 6-1,0 0-1,2-2-1,0-4 0,2-2-1,0-2-1,1 2 0,2 1 0,0 0 0,1 1 0,0-2 1,0 0 1,0-1 1,-1-2 0,-1 0-3,-1-2-2,0 0-2,-1-1-2,0-1 0,0-1-1,0-1-1,0-2 0,0 0 1,-1-1-1,1-1 0,0-2-1,0-1-5,0-3-2,0-1-5,1-3-7,0-3-12,1-3-11,2-2-12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7"/>
    </inkml:context>
    <inkml:brush xml:id="br0">
      <inkml:brushProperty name="width" value="0.05721" units="cm"/>
      <inkml:brushProperty name="height" value="0.05721" units="cm"/>
      <inkml:brushProperty name="color" value="#FED406"/>
    </inkml:brush>
  </inkml:definitions>
  <inkml:trace contextRef="#ctx0" brushRef="#br0">15505 5922 384,'-13'-14'46,"6"4"1,6 4 0,6 4 1,6 2-2,5-2-6,7 0-5,5-1-6,4-1-4,-1 0-3,0 0-4,1 0-4,4-2 0,12-2 1,10-3 0,11-3 2,6-2-1,1 1 1,1-1-1,1 1-1,-1-1-1,-1 2-2,-3 1-3,-1 1-2,-2 1-2,1 0 0,-1 2-1,1 1-1,-2 1 0,-3 2 0,-3 2 0,-2 2 0,-4 1 0,-1 0-4,-2 0-1,-2 0-3,-1 0 0,2 0 0,0 0 1,2 0 2,0 0 0,3 0 0,2 0 1,2 0 0,0 0 1,1-2 0,0-1 0,0 0 2,-1-1-1,1 1 0,0-1 1,-1 0 0,1 0-1,2 0 1,0 0-1,1 0 1,-1 1-2,-1 0 1,-2 2-2,-2 0-1,-1 1 1,3 0-1,2 0 0,1 0 1,1-1-2,-2-4 0,-3-2-3,-1-3 0,-2-1-1,-2 2 0,-2 2 0,-2 3 1,-2 0 1,2 2 2,-2 0 1,1 2 2,0 0 1,0 0 1,0 0 1,0 0 1,-1 0-1,0 0 0,-2 0 0,0 0-1,-1-1-1,-2 0-3,0-2-2,-2 0-2,-1-1-3,-1 0-1,-3 0-3,-2 0-2,-2 0-1,-3-2 1,-3 0 1,-3-1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7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60892 3900 452,'-7'30'172,"2"-3"-41,2-4-43,2-1-41,1-2-22,-2 3-3,-1 1-3,0 3-3,-1 2-3,-2 4-5,0 4-3,-1 4-3,0-1-3,0-6 0,2-5 1,1-7 0,0-2-3,0 0-7,0-1-6,0 1-7,0-2-5,0-1-6,0-3-6,1-1-5,-1-4-6,0-4-6,0-6-6,0-4-6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7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60850 4909 534,'9'-15'124,"1"4"-28,3 3-29,2 3-27,1 1-16,3 0-3,1 0-1,3 0-3,-1 0-2,-1 1-1,-3-1-2,-1 0-2,-2 0-5,-1 2-5,-1 0-7,0 2-6,-2-1-12,1 0-19,0-2-18,-1 0-19,0-1-2,-2-2 13,-2 0 14,-2-1 12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8"/>
    </inkml:context>
    <inkml:brush xml:id="br0">
      <inkml:brushProperty name="width" value="0.05482" units="cm"/>
      <inkml:brushProperty name="height" value="0.05482" units="cm"/>
      <inkml:brushProperty name="color" value="#F2395B"/>
    </inkml:brush>
  </inkml:definitions>
  <inkml:trace contextRef="#ctx0" brushRef="#br0">61826 3694 401,'0'-18'51,"0"10"13,0 11 11,0 12 11,0 5-1,0 1-18,0 1-16,0 1-16,0 1-11,0 1-4,0 1-3,0 1-5,-2 2-4,0 4-5,-3 4-3,-2 4-5,-1 4-4,1 2-6,-1 3-5,0 4-5,0-1-5,1-1-2,-1-2-5,0-2-2,1-3-5,2-4-4,3-4-5,1-4-5,0-4 1,0-7 8,-2-5 6,0-6 8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62250 4831 529,'8'-7'8,"0"2"16,-1 3 16,1 1 16,1 0 3,4-1-6,2 0-8,3-1-7,1-1-6,-1 2-7,-1 0-5,-1 2-5,-1 1-8,-2 4-7,-3 2-7,-1 3-7,-2 3-5,-2 2-1,-2 1-1,-2 3-2,-3 0-1,-2 1 2,-3-1 1,-3 1 1,-2-2 1,0-1 1,0-3 1,1-1 1,-1-2 7,2-3 12,1-1 14,1-2 13,3-1 8,7 0 5,8 0 3,6 0 5,4-1-6,1-2-15,1-2-15,1-2-15,2-2-14,5-2-15,3-2-14,4-1-14,-1-1-7,-5 0-1,-7 2 0,-5 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4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68100 14000 634,'4'-68'4,"10"17"9,10 15 8,9 16 9,6 9 5,3 3 2,3 3 3,4 4 2,2 8-2,4 17-6,3 15-7,3 16-5,-2 9-8,-6 3-7,-6 3-9,-6 4-6,-9 1-6,-8 0-1,-10 0-2,-9 0-3,-9-4-3,-5-5-8,-7-7-6,-5-5-8,-4-8-2,0-5 1,0-7 2,0-5 1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1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67908 3933 462,'-8'-6'74,"-1"4"-17,-2 4-16,0 4-18,-1 2-8,1 1-2,-1 2-2,0 0 0,-1 3-2,-3 7-1,-3 5-1,-3 7-2,-1 1 1,1-2 2,1-1 1,1-3 2,1-1 0,2-1-2,2-1 0,3-1-2,1-2 1,2-3 0,2-3 1,3-3 1,2-2-4,5-2-9,6-2-8,4-2-10,4-3-2,1-1 4,3-2 3,1-1 3,4-4 1,3-4-1,4-4 0,5-3-2,-1-2 0,-2 0 2,-3 2 1,-3 1 1,-3 1 0,-3 1 1,-3 1 0,-3 0 1,-3 2 4,-3 1 8,-2 0 9,-4 2 8,-2 3 8,-2 4 10,-2 6 7,-2 4 9,-2 4-1,-2 1-10,-1 3-10,-3 2-11,0-1-5,2 1-4,2-2-3,3-1-3,0 0-2,2-1-2,0 1-2,2 0 0,1-1-5,3 1-6,4 0-6,2-1-6,2-1-2,2-4 1,0-5 3,1-2 2,2-5 1,1-2 2,3-4 1,1-2 0,1-3 2,-1-1 1,-1-3 2,0-1 1,-3-2 0,0 0 3,0 1 0,-2-1 2,-2 1 1,-1-1 0,-2 0 2,-2 1 0,-2 0 2,-2 1 1,-3 1 0,0 1 2,-2 0 0,0 2 0,0 1 0,0 1-1,-2 0 3,-2 0 2,-4 0 4,-2 1 4,-2 1 0,1 2-2,-1 4-3,0 2-2,-2 3-9,-3 2-18,-5 2-15,-3 2-17,-2 1-5,3 2 6,1 0 6,3 1 7,1 1 2,2 0-1,3-1 0,1 1-1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2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74010 4150 450,'-30'16'97,"3"1"-21,3 1-23,3 1-21,1 1-12,-1-1-2,-1 1 0,-1 0-2,0 0-1,1 0 0,1 2-2,1 1-1,1 0 0,3-3-1,1-1 1,2-2-1,3-2-1,3-1-4,2-1-2,4-1-3,5-2-5,8-2-6,7-4-8,9-2-6,4-5-6,4-4-2,3-5-4,2-5-4,1-2 2,-2 1 5,-2 0 6,-1 2 5,-5 2 4,-6 1 5,-5 2 2,-6 2 4,-7 4 14,-5 6 23,-6 6 24,-5 6 24,-4 3 4,2 1-16,1 1-16,0 1-15,3 0-11,1-1-7,2 0-5,2-2-6,3-1-9,4 1-10,3 0-11,5-1-10,3-2-3,1-6 2,3-6 2,1-6 4,2-5 3,-1-3 4,1-5 4,-1-4 4,0-2 3,-1-1 5,-1-1 2,-1 0 5,-2-1 1,-3 1 2,-2 1 2,-4 1 1,-2 1 1,-2 1-1,-3 1-1,0 1 1,-4 2-1,0 3 1,-3 3 1,-2 3 0,-1 1 0,-2 2-1,0 0-1,-1 2-2,-3 1-3,-3 2-7,-5 2-8,-3 2-7,-2 2-6,3 4-6,1 2-4,3 3-6,2 1-2,2-3 3,4-1 2,3-2 3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3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76864 4800 480,'23'0'58,"-3"0"-6,-1 0-6,-2 0-6,-1 0-6,1 2-5,1 0-5,1 2-5,-1 0-4,-3 1-2,-3 2-3,-2 0-2,-4 2-3,-1 2-1,-2 1-3,-2 3-1,-2 2 0,-3 1 2,-4 3 1,-2 1 2,-3 2-1,-3-1-5,-4 0-5,-1 1-4,-3-2-2,2-1 0,1-3 1,1-1 0,2-3 3,3-1 3,3-2 5,3-2 3,8-3 8,15-3 12,15-2 11,15-3 13,8-3-2,3 0-12,3-2-13,4 0-14,-1-1-6,-1 0 1,-2 1-1,-2-1 1,-7 0-17,-10 2-31,-12 1-33,-9 0-31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6"/>
    </inkml:context>
    <inkml:brush xml:id="br0">
      <inkml:brushProperty name="width" value="0.02668" units="cm"/>
      <inkml:brushProperty name="height" value="0.02668" units="cm"/>
      <inkml:brushProperty name="color" value="#F2395B"/>
    </inkml:brush>
  </inkml:definitions>
  <inkml:trace contextRef="#ctx0" brushRef="#br0">69600 8793 824,'1'-15'5,"2"1"1,2 1 3,2 1 1,1 1 3,1 2 0,2 2 3,0 3 1,2 0-2,5 2-2,3 0-4,5 2-4,3 0 0,3 2 2,2 0 2,4 2 2,3-1-1,4 1-8,4 0-5,4 0-7,3-1-3,3 0 0,4-2 0,2 0-1,1-1 0,1 0-4,-1 0-2,1 0-4,-2 0 0,-3 0 2,-3 0 2,-2 0 1,-7-1 1,-10 0-1,-10-2-2,-9 0-1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22450 23963 999,'14'-8'-24,"-1"2"-4,-3 1-2,-1 1-3,-1 0 2,-2 1 5,-1-1 6,0 0 5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0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22147 23800 463,'-22'1'81,"3"2"-18,3 2-16,3 2-18,0 2-8,-2 3-1,-1 3-1,-3 3-2,1 1-1,1-1-1,2-1-1,3 0-2,0-1-1,0 3 0,0 1-1,1 3 0,0 0-2,2-1-1,2-1-2,2-1-2,1-1-2,1 1-2,-1-1-2,0 1-2,0-1-1,2-1 0,0-1 0,2-1 1,1-1 0,4-4 1,2-3 2,3-2 1,3-4 0,0-3 0,1-2 1,1-3-1,2-4-2,3-2-2,3-3-3,3-3-3,2-2 0,1-1 2,1-1 1,1-1 3,-1 0-1,-2 3-4,-1 1-2,-3 3-4,-2 0-1,-3 2 3,-3 1 2,-2 1 2,-3 1 3,-1 1 4,-1 0 3,0 2 3,-2 0 2,-1 0 1,0 1 1,-2-1 1,1 0 2,0 2 6,1 1 4,2 0 6,-2 5 2,-3 6 0,-2 7 0,-3 7 0,-2 3-2,0-3-4,0-1-5,0-2-3,0-2-3,0 1-2,0-1-3,0 1-2,1 0-2,0-1 0,2 1 0,0 0 0,1 0-1,0 3-2,0 1-1,0 3-1,2-1 0,4-3-1,4-3-1,4-3 1,3-3-1,5-4 0,3-4-2,5-4 0,-1-4-1,-4-2 1,-3-3 0,-4-3 1,-3-3 0,1-2-1,0-1 1,-1-2 0,0-2 1,-1 3 1,-1 0 0,0 1 2,-2-1 1,-3 0 2,-1-1 2,-2 0 2,-1-1 1,0 4 0,0 3 0,0 3 1,-1 1 1,-2 1 0,-2-1 2,-2 0 0,-3 1-2,-4 1-6,-3 0-6,-5 2-6,-3 1-4,-1 2 2,-3 2 0,-1 3 0,-2 0-3,-1 3-8,-1 2-9,0 2-7,0 1-4,5 2 1,3 0 1,5 1 1,1 0 1,2 0-1,1-2 1,1-1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26639 24193 459,'-5'-8'65,"6"2"0,6 1-1,6 1 1,4 0-5,3 0-10,3 0-10,3 0-11,2 0-5,2 0-4,3 0-3,1 1-2,1-1-4,0 0-3,0 0-3,1 0-3,-2 0-4,0 0-7,-1 0-6,-1 1-6,-2-1-7,-3 2-7,-4 0-6,-1 2-8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1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27665 23232 440,'-7'-19'29,"3"9"18,1 8 19,2 10 20,1 5 1,0 5-15,0 3-15,0 5-16,0 3-12,0 2-6,0 4-8,0 3-8,0 3-7,0 4-11,0 4-10,0 3-9,0 5-10,2 4-9,0 3-9,1 5-9,0-5-1,0-13 5,-2-12 5,0-13 6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31412 23000 430,'0'30'195,"0"-2"-47,0-1-48,0-3-47,0 0-26,0-1-7,0 1-5,0-1-6,-1 1-6,-2 1-7,-2 1-5,-1 1-6,-2 0-7,2 0-8,1 0-7,0 1-8,1-6-7,1-9-8,-1-10-6,0-10-8,0-6 6,2-1 19,0-3 18,2-1 19,0 0 10,2 2 4,0 4 4,2 3 2,0 1 5,2 2 6,0 1 6,1 1 5,1 0 3,2 0 1,0 0 0,1 0 1,1 0-2,2 0-4,0 0-5,1 0-4,0 1-4,-1 0-2,-1 2-3,0 1-2,-2 0-4,1 0-6,0 0-4,0 0-7,-1-1-10,1-1-16,0 0-15,-1-1-17,0-2-1,-2 0 11,-2-2 14,-2 0 11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2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32193 22647 371,'-1'-29'-26,"0"6"13,-2 7 13,0 5 12,0 3 7,0 1 1,2-1 3,0 0 2,1 2 8,0 6 18,0 4 16,0 6 17,0 3 0,-2 5-16,0 3-15,-1 5-15,-1 2-11,0 3-6,0 1-5,0 2-5,0 2-4,0 2-2,0 2-2,1 3-3,-1 0-2,2 0-5,0 0-4,2 0-5,0 0-4,0 2-5,0 0-4,0 2-5,0-1-2,0-2-2,0-2 0,0-2-2,0-3 2,0-6 3,0-4 4,0-5 2,-1-5 0,-2-6-5,-2-6-4,-2-6-6,1-4 3,1 0 9,2-2 8,2 0 9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5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67650 15050 441,'-49'0'4,"4"0"9,3 0 8,3 0 9,3 9 7,3 19 3,3 19 5,4 19 4,5 10-2,10 4-8,10 3-8,9 3-9,2-1-6,-2-2-4,-3-3-3,-3-3-4,-4-4-2,-3-3 3,-3-3 0,-2-2 3,-3-6-6,1-6-13,-1-6-11,1-6-13,5-23-9,14-36-8,11-39-8,14-36-7,11-17 4,14 7 13,11 6 15,14 7 13,8 5 10,7 7 6,6 6 5,7 7 5,-1 8 5,-6 14 4,-6 11 5,-6 14 4,-10 7 3,-12 3 3,-13 3 0,-12 4 3,-10 5-1,-6 10-3,-6 10-4,-6 9-4,-13 10-2,-19 14-2,-18 11-2,-19 14 0,-13 3-5,-6-2-6,-6-3-6,-6-3-7,-4-6-4,1-5-3,-1-7-4,1-5-4,2-9 1,7-9 3,6-10 3,7-8 2,5-6 6,7 1 4,6-1 6,7 1 5,10-3 7,16-2 5,15-3 7,17-3 7,16-7 1,19-9-5,19-10-4,19-8-4,10-6-4,4 1-3,3-1-4,3 1-3,-1 1-4,-2 3-3,-3 3-5,-3 4-3,-9 2-5,-11 4-3,-14 3-5,-11 3-4,-17-4-5,-18-8-6,-19-10-5,-18-9-6,-14-4 5,-5 4 13,-7 3 13,-5 3 14,-3 4 9,4 7 3,3 6 5,3 7 4,3 4 4,3 3 6,3 3 6,4 4 6,2 7 2,4 13-1,3 12-1,3 13-2,3 9-1,3 6-5,3 7-2,4 6-5,1 9-2,0 13-2,0 12-3,0 13-2,0 7-5,0 4-6,0 3-6,0 3-7,0-4-4,0-8-3,0-10-2,0-9-2,-2-12-4,-3-11-3,-3-14-4,-2-11-3,-8-11 0,-8-5 3,-10-7 2,-9-5 3,-9-8 4,-5-5 3,-7-7 4,-5-5 3,-3-9 3,4-9 3,3-10 2,3-8 4,6-8 2,9-2 6,10-3 3,10-3 4,10-4 3,13-3 0,12-3 1,13-2 0,12-5 0,13-2 1,12-3 0,13-3 0,9-1-2,6 4-4,7 3-4,6 3-4,1 4-8,-3 7-12,-3 6-12,-2 7-11,-6 2-5,-6 1 1,-6-1 2,-6 1 2,-9 1 0,-8 3 0,-10 3-1,-9 4 1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2"/>
    </inkml:context>
    <inkml:brush xml:id="br0">
      <inkml:brushProperty name="width" value="0.05765" units="cm"/>
      <inkml:brushProperty name="height" value="0.05765" units="cm"/>
      <inkml:brushProperty name="color" value="#F2395B"/>
    </inkml:brush>
  </inkml:definitions>
  <inkml:trace contextRef="#ctx0" brushRef="#br0">32100 24309 381,'15'-78'11,"-1"15"4,-1 16 3,0 16 3,-1 8 3,3 3 2,2 1 1,2 3 3,0 0 0,1 2-1,-1 1-1,1 1-1,-2 2-1,-1 2-2,-2 4-3,-2 3-1,-3 3-3,-1 5-3,-2 5-2,-2 6-4,-2 2-1,-2 1-1,-2 1-1,-2 1-2,-1-1-3,2-2-6,0-1-8,2-2-6,1-4-4,4-5 1,2-5 0,4-4 1,2-6-1,5-5-1,3-7 0,5-5-1,1-3 1,1 1 1,-1 1 1,1 1 2,-3 1 3,-2 1 4,-3 1 3,-2 1 3,-4 2 5,-1 3 3,-2 3 5,-2 2 3,-2 3 6,-1-1 7,0 0 7,-2 0 6,0 5 9,0 10 8,0 10 8,0 9 10,-1 4-4,-2-1-14,-2-3-16,-2-2-15,-1 0-10,2-1-5,0 1-6,2-1-4,2-1-6,4-1-6,4-2-7,3-3-7,3-3-1,2-8 3,0-7 3,1-6 3,0-4 4,-1-1 3,-1-1 4,-1-1 4,-1-2 2,0-2-1,-2-1 0,-1-3 0,-1 0 2,0-1 4,-2 1 5,-1 0 4,0 0 1,-2 2 0,-1 3 0,0 1-2,-2 2-1,-2 1-2,-2 1-3,-2 1-2,-3 1-4,-2 2-4,-3 2-4,-3 3-5,-4 1-4,-3 3-1,-5 4-2,-3 2-1,0 2-7,5 0-9,5 0-9,5 0-10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3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37077 23744 480,'-10'-1'12,"10"0"22,12-2 24,10 0 23,8-1 3,4 0-17,6 0-17,5 1-17,3-1-10,1 2-2,3 0-3,2 2-3,2 0-3,2-2-4,1 0-5,3-1-3,-1-1-8,-2 2-10,-4 0-10,-3 2-9,-3-1-8,-2 0-1,-3-2-4,-4 0-2,-5 0 2,-7 0 6,-9 2 7,-7 1 6,-4-1 3,0-1 1,0 0-1,0-1 2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40250 22931 529,'1'-14'101,"4"5"-20,2 3-20,3 4-19,3 2-12,0 2-3,1 0-3,1 2-3,4 0-3,7 3-2,7 2-3,7 2-2,1 0-2,-2-1-2,-4-1-2,-2 0-1,-3-1-5,-3-1-9,-3 1-9,-3 0-10,-3 0-7,-3 1-8,-3 2-7,-2 0-7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37924 24150 591,'-16'0'2,"0"2"6,1 0 6,-1 2 5,3 0 8,8 0 9,7-1 10,6 1 11,8 0-2,7 0-10,9 0-10,7 0-12,6-1-7,4 0-4,3-2-3,5 0-5,2-1-4,0 0-1,0 0-2,-1 0-2,0 0-2,-2 0 1,-2 0 0,-2 0 0,-5 0 0,-6 0 2,-7 0 1,-7 0 1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4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38290 24550 634,'-19'2'72,"10"4"-6,10 3-5,10 5-5,7 2-10,5 1-12,5 1-12,4 1-14,5-2-11,2-3-13,4-5-13,3-3-13,-4-2-8,-6 0-5,-9 0-4,-7 0-6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5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43828 22780 372,'-15'-22'45,"2"7"-1,2 3-2,3 6-2,-3 6-1,-6 8-1,-5 7 0,-7 9-2,-2 4-2,0 1-6,-1 0-6,1 2-6,0 0-3,-1 1-3,1-1-3,0 0-2,1 0-1,3-1 0,3-2-2,3 1 1,3-4-1,2-2-1,4-3-1,3-2-1,7-5-3,12-3-8,11-4-6,13-4-7,8-6-3,6-8-1,6-7 0,5-9 1,3-3 0,0 2 3,-2 0 2,-1 1 3,-3 2 3,-6 3 3,-6 3 4,-6 3 3,-6 3 4,-7 2 4,-7 4 3,-7 3 4,-5 2 8,-6 4 14,-5 2 12,-4 4 14,-3 2 2,1 3-10,-1 3-9,0 3-9,0 2-6,-1 1-2,-1 1-4,-1 1-1,0 1-4,4-1-1,3 1-2,2-1-2,2 0-2,1-1-1,-1-1 0,0-1-2,3-1-4,6-3-10,5-1-11,7-2-8,4-5-4,3-8 5,3-8 4,3-8 5,2-5 1,0-3-1,2-3-1,1-2-2,-2-3 2,-6 1 4,-3 0 5,-6-1 4,-4 2 4,-3 2 1,-3 1 4,-2 3 1,-3 2 3,-2 3 0,-2 3 0,-2 3 1,-3 2 1,-4 2 0,-4 2 0,-3 2 0,-4 2-3,-1 2-6,-3 2-8,-1 2-7,-1 2-5,3 2-7,1 2-5,3 2-7,2 0-1,5 1 0,3 0 0,4 0 2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46450 23700 481,'29'0'1,"-5"2"2,-5 0 2,-5 2 2,0-1 7,3-1 10,5 0 11,3-1 11,3 0 4,-1 1-1,1 3-3,-1 2-1,-2 2-3,-3 2-6,-4 2-4,-5 1-6,-3 2-4,-4 1-6,-4 2-5,-4 0-4,-6 2-5,-7 2-4,-9 4-4,-7 3-4,-4 0-2,1-1-3,1-3-2,2-1-2,1-3-1,7-3 1,4-3 1,4-3 2,8-3 1,7-2 4,7-4 2,9-2 3,6-5-1,5-2-3,5-5-4,5-4-3,3-1-1,2-1 0,2 0 1,2 1 2,-1 0-3,-4 2-4,-4 3-6,-3 1-4,-6 1-2,-4 2 1,-5 1 1,-4 0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5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49141 23580 478,'-4'-7'28,"8"1"12,8 1 14,7 0 12,8 2 4,5 1-7,6 0-6,6 2-7,3 0-9,0 0-11,0 0-13,0 0-11,-2 0-11,-2 0-7,-4 0-8,-2 0-7,-4 0-4,-3 0 3,-5 0 1,-3 0 2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50277 22768 423,'-27'-29'29,"8"7"4,7 5 3,8 7 3,4 5 2,-2 8 3,0 6 2,-1 7 3,-1 5-2,2 3-3,0 3-4,2 3-4,0 2-4,0 2-7,0 2-6,0 2-7,0 2-8,0-1-9,0 0-11,0 0-10,0-1-11,0-2-10,0-2-11,0-1-11,0-5 2,2-6 11,0-5 14,2-6 12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52946 22505 394,'7'-13'45,"0"6"2,-2 6 1,0 6 3,-2 5-2,1 5-3,0 5-5,0 5-4,-1 3-2,-2 1-2,-2 1-1,-2 1-1,-1 0-3,0 0-3,0 0-3,1 1-3,-2-2-7,0-2-8,-2-2-8,0-1-9,0-3-14,-1-1-19,0-3-17,0-1-20,2-5-4,1-8 8,2-8 10,2-8 8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5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69500 15550 513,'0'-41'0,"0"19"0,0 19 0,0 19 0,-4 19 13,-5 23 26,-7 22 26,-5 22 27,-3 4 2,4-12-20,3-13-21,3-12-21,1-4-15,1 7-9,-1 6-11,1 7-10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53200 23178 481,'8'-15'5,"0"2"11,-1 3 10,1 1 12,1 2 6,4 0 4,2 2 3,3 1 4,2 0-2,1 2-8,1 0-7,1 2-8,1 0-7,-1 0-4,1 0-4,-1 0-5,-1 0-8,-3 0-9,-3 0-10,-2 0-10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7185" units="cm"/>
      <inkml:brushProperty name="height" value="0.07185" units="cm"/>
      <inkml:brushProperty name="color" value="#F2395B"/>
    </inkml:brush>
  </inkml:definitions>
  <inkml:trace contextRef="#ctx0" brushRef="#br0">54212 21488 306,'0'-29'0,"0"5"0,0 5 0,0 5 0,1 3 6,0 2 13,2 2 12,0 2 13,1 3 9,0 4 7,0 4 5,0 4 6,-1 6-3,0 7-10,-2 8-10,0 8-11,-2 5-8,0 2-4,-2 2-3,0 2-5,-2 2-4,0 0-2,-1 1-3,-2 2-2,1-2-4,1-3-1,0-2-4,2-4-3,0 1-4,0 4-6,0 4-7,0 4-7,1 1-3,0-1 1,2 0 1,1-2 1,0-2-3,0-2-8,0-4-9,0-2-7,-2-4-2,0-4 5,-3-4 5,-2-3 4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7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54900 23659 488,'50'-15'70,"-8"4"-5,-9 3-6,-9 3-6,-5 2-5,-1 3-5,-1 4-6,-1 2-6,-2 3-4,-4 2-5,-4 2-4,-4 1-5,-4 3-3,-2 1-2,-4 3-3,-2 2-3,-3 0-2,-1 1-1,-3-1-1,-1 0-2,-1 0-1,4-1-1,3-1 0,3 0 0,3-4 0,4-1 3,4-4 3,4-3 2,5-1 2,7-2 2,7-1 1,7 0 2,9-3-5,14-4-13,12-4-13,13-4-12,-2-1-4,-15 1 5,-16 0 4,-16 2 6,-9 0-6,-3 0-14,-3 1-14,-2-1-14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2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1967 34253 500,'-15'0'2,"-1"0"6,0 0 5,1 0 5,2 0 8,6 0 9,6 0 10,6 0 10,6-2 0,7-2-7,7-4-8,7-2-9,5-2-4,2-1-4,4-1-2,3-1-4,-1-1-2,-2 2-5,-4 1-3,-2 1-4,-4 1-3,-3 3-2,-5 1-3,-3 2-3,-4 2-5,-1 0-8,-3 1-8,-1 2-7,-3-2-10,-4-4-11,-4-4-12,-4-3-10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2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2179 33040 498,'-15'-19'33,"4"10"6,3 10 6,3 10 6,1 7 0,2 5-8,0 5-6,2 5-8,0 3-4,0 4-2,0 2-2,0 4-2,0 1-1,0 0-3,0 0-1,0 0-2,0 1-2,0 4-2,0 2-3,0 3-1,0 3-5,0 0-4,0 1-4,0 1-4,0-3-4,2-6-1,0-8-1,2-6-2,-1-7-1,-1-4 1,0-5 0,-2-4 1,-1-5 2,-3-3 2,-4-3 3,-2-2 3,-3-4 2,-3-4 1,-4-4 2,-1-4 1,-3-3 1,1-1 0,-1-3 1,1-1 0,0-1 2,4 2 4,3 2 5,3 3 3,2 0 5,2 0 3,3 0 4,1 1 3,1-1 1,2 0-1,0 1-1,2-1-2,3-1-4,6-2-8,5-1-7,7-3-7,3-2-6,3-3-4,1-3-4,3-2-4,0-2-2,0 3-1,0 1-1,1 3 0,-2 1-4,0 1-8,-1 1-8,-1 1-7,-3 1-2,-5 2 5,-5 3 5,-4 1 5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3600 33606 550,'14'-49'26,"-1"10"4,-2 11 4,-2 11 3,-1 7 0,0 3-6,-1 2-5,1 4-5,0 2-3,2 4 0,0 2-1,1 3-1,-1 6-1,-2 7-4,-4 9-4,-2 7-4,-4 3-3,-4-1-3,-4 0-2,-3-1-3,-2-4-1,4-6 0,3-6 0,2-5 0,6-10-5,6-14-8,7-14-11,8-13-9,2-7 1,2 0 10,1 0 11,1 0 10,-1 3 7,-5 7 4,-3 7 3,-5 7 3,-3 8 7,-4 9 8,-4 8 8,-4 9 9,-4 6 2,-2 5-2,-3 3-4,-3 4-3,0-1-3,5-6-5,3-6-4,4-5-4,6-7-5,11-8-6,10-8-3,9-8-6,3-3-4,-6 1-4,-4 1-3,-5 0-4,-2 1-4,1-1-5,1-1-4,1-1-4,-5 4-6,-10 10-7,-12 10-7,-10 9-6,-4 4 3,3-5 12,2-3 15,4-4 12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3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3545 35063 541,'-56'41'20,"14"-12"3,13-11 3,15-12 3,11-9 1,9-2 0,11-5-2,10-4-1,4-1-2,0-1-2,1 0-3,-1 1-2,-1 0-2,-1 2-1,-3 2-1,-1 3-1,-3 1-1,-3 2-1,-3 2-2,-3 2-1,-3 3-1,-2 4 1,-4 4 1,-2 3 2,-4 4-2,0 3-2,-3 3-2,-2 3-3,-3 3 0,-6 5-1,-4 3-1,-4 4 0,-5 0-2,-1-3-5,-3-5-5,-1-4-5,-1-4-4,0-3-3,-1-4-2,1-5-3,1-3-2,1-2-2,3-4-3,2-2-1,2-5 0,5-6 1,3-6 3,5-5 1,2-4 3,4 1 5,2-1 4,4 1 4,1 1 5,2 3 5,0 3 6,2 3 5,1 2 1,1 2-2,3 2-2,2 2-3,2 3 5,3 4 12,3 4 13,4 4 13,2 3 5,6 3-2,5 3-2,5 3-3,3 1-7,2-1-13,2-1-13,2-1-14,-2-2-11,-6-2-9,-6-4-10,-5-3-9,-6-2-4,-2 0 5,-3-2 4,-2 0 4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4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2279 38365 443,'-9'-2'7,"12"-1"13,13-2 15,14-1 13,6-3 3,2-2-8,2-2-8,2-1-9,1-1-4,0 1-3,0 0-1,0 2-3,-3 1-4,-6 3-6,-5 1-7,-7 2-6,-3 0-5,-1 0-2,-1-1-2,0-1-2,-3-1-4,-3 0-7,-3 0-6,-2 0-6,-5-3-3,-6-5 4,-6-7 4,-5-5 2,-4-3 5,0 1 7,1 2 6,-1 0 7,2 2 5,1 5 1,2 3 2,3 5 2,0 1 1,0 2-1,0 1-1,1 0-1,0 2 9,2 1 19,2 0 19,2 2 19,1 5 9,1 10-3,-1 9-1,0 11-2,0 4-6,2 2-12,0 0-12,2 2-10,0-3-8,0-6-4,0-5-4,0-6-4,0-1-2,0 8-2,0 7-1,0 7-2,-1 5-1,0 4-4,-2 3-2,0 5-3,0-2-3,0-8-2,2-8-3,0-8-1,-1-9-6,-6-11-6,-4-10-8,-5-11-8,-2-10-1,1-7 2,1-9 4,1-6 2,0-5 6,2 2 5,1 0 7,1 2 5,1 2 7,2 5 3,2 5 6,3 6 4,0 3 8,2 5 10,0 3 11,2 4 11,1 2 2,4-2-7,2 0-6,3-1-7,4 0-5,2 1-3,3 0-5,3 2-3,3-1-9,2-4-18,4-2-16,3-3-16,0-2-6,-1-1 4,-3-1 4,-2-1 5,-2 1 5,-3 1 8,-3 3 8,-3 1 7,-3 4 15,-6 5 25,-5 4 24,-4 6 25,-4 4 3,-2 7-16,-2 5-16,-1 7-15,-4 5-12,-4 5-5,-3 4-6,-5 6-6,-1 2-3,0 0 1,-1 0 1,1-1 0,1-2-5,3-7-9,3-8-10,3-6-10,2-5-5,2-4 0,3-5 0,1-3 0,4-4 1,8-2 4,6-3 3,7-4 5,4 0 6,1 1 9,1 0 10,1 2 9,1 1 9,-1 0 5,1 1 8,-1 2 6,0 1 2,-1 2-3,-1 2-4,-1 2-2,-1 1-4,-1 1-4,-1 2-5,0 0-4,-3 0-2,-1-1 0,-2 0 1,-2-2-1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4129 38144 486,'14'-35'5,"-1"9"10,-2 9 11,-2 9 9,-1 4 5,-1 2-3,1 0-2,0 2-2,0 3-7,2 6-9,0 5-10,1 7-10,-3 4-5,-6 2-2,-7 4-1,-8 3-1,-2-1-3,1-3-5,1-5-3,1-3-5,3-5 5,6-5 13,6-5 14,6-4 13,4-4 7,5 0-1,3-2-1,5 0-1,-1 0-3,-3 0-4,-5 2-7,-3 0-4,-6 6-6,-6 10-5,-7 9-7,-8 10-5,-4 4-2,-3-3-1,-3-4 1,-3-2 1,-2-3 2,-1-3 5,0-3 4,-2-3 5,1-2 7,1-2 9,3-3 8,1-1 10,3-1 3,3-2-2,3-1-1,3 0-3,4-2 1,6-1 2,6 0 3,6-1 3,6-3-2,7-2-5,7-4-6,7-2-6,4-2-5,2 1-2,2-1-3,2 0-3,0 1-4,-1 1-6,0 0-7,-1 2-5,-3 1-6,-4 2-5,-4 2-4,-3 3-5,-5 0-4,-2 0-5,-3 0-3,-2 0-5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5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5659 37719 418,'-2'-16'0,"0"0"-1,-3 1 0,-2-1-1,0 1 2,1-1 5,0 0 4,2 1 5,0 0 1,0 2 0,0 2-2,0 3-1,0 6 10,-2 13 22,0 13 22,-1 13 21,0 10 1,2 8-18,2 7-18,3 9-20,-1 7-12,-1 6-6,0 8-7,-1 6-7,-1 9-8,2 11-13,0 11-13,2 10-11,1 4-3,4-4 6,2-4 8,3-4 6,1-12-3,-2-21-12,-3-20-13,-1-20-12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5"/>
    </inkml:context>
    <inkml:brush xml:id="br0">
      <inkml:brushProperty name="width" value="0.0557" units="cm"/>
      <inkml:brushProperty name="height" value="0.0557" units="cm"/>
      <inkml:brushProperty name="color" value="#00BFF3"/>
    </inkml:brush>
  </inkml:definitions>
  <inkml:trace contextRef="#ctx0" brushRef="#br0">70050 14050 394,'-2'-35'36,"-3"32"12,-3 31 14,-2 32 13,-3 22 1,1 17-13,-1 15-12,1 16-12,-1 10-8,1 7-3,-1 6-3,1 7-2,-1 15-5,1 25-3,-1 25-5,1 25-5,1 20-5,3 16-6,3 15-7,4 17-8,1-6-4,0-24-4,0-26-5,0-24-3,1-20-5,4-11-8,3-14-8,3-11-7,-1-25 1,-2-33 7,-3-35 8,-3-34 9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1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15175 32466 527,'8'-14'2,"-2"2"3,-1 4 5,0 3 4,-1 0 4,0 0 7,0-1 5,0-2 6,-1 1 0,-1-1-5,0 0-4,-2 0-5,0-1-3,-2-3-3,0-4-2,-1-2-2,-2 0-2,0 1-2,-2 2-2,0 3-2,-2 1-1,-3 0 1,-4 2-1,-2 1 0,0 1-1,1 2 1,2 2-2,3 2 1,-1 2-1,0 4-2,-1 2-1,-1 3-1,-1 3 0,1 0 0,-1 1 1,0 1 0,1 3 2,1 3 1,1 5 2,1 3 2,0 2 1,0 1 0,0-1 0,1 0 0,0 1-1,2 1 0,2 1-1,2 0 0,1 1 0,1 1-1,-1-1 1,0 0 0,0-1 1,2-3 0,0-4 0,2-1 1,0-5-1,2-1 1,0-5-1,2-1 0,1-3-1,5-1 0,4 0-1,4-2-1,4-1-1,6-2-3,7-3 0,5 0-3,4-4-4,4 0-7,2-3-6,3-2-7,2-1-3,-2-2 3,-1 0 1,0-1 3,-6 0-5,-8 2-11,-10 2-12,-7 3-12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2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15030 38450 479,'-7'23'146,"2"1"-33,3-1-35,1 1-33,1 1-19,0 2-4,0 4-3,0 3-5,0 1-1,0 1 0,0-1 0,0 0-1,0 1-6,0 0-11,0 2-13,0 1-11,-1-2-6,0-2 2,-2-3 2,0-3 1,0-7-5,1-9-12,0-10-14,2-10-12,0-4 1,0 1 16,0 0 17,0 2 15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2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15000 39737 560,'0'-29'0,"2"5"0,0 5 0,2 5 0,0 3 3,1 1 6,2 0 6,0 2 6,1 0 5,2 1 6,0-1 6,1 0 5,1 1 2,2 2-5,0 2-4,1 3-4,0-1-4,1-1-4,0 0-6,-1-1-4,0-1-4,-1 2-5,-1 0-5,0 2-4,-2 0-8,1 0-11,0 0-12,0 0-11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3"/>
    </inkml:context>
    <inkml:brush xml:id="br0">
      <inkml:brushProperty name="width" value="0.05537" units="cm"/>
      <inkml:brushProperty name="height" value="0.05537" units="cm"/>
    </inkml:brush>
  </inkml:definitions>
  <inkml:trace contextRef="#ctx0" brushRef="#br0">15912 38294 397,'-2'-16'3,"0"-2"6,-3 0 7,-2-1 5,1 4 10,2 7 11,4 8 12,3 8 11,0 5 1,-1 3-9,0 3-11,-2 3-10,0 4-7,0 3-4,0 4-4,0 4-4,0 2-4,0-2-3,0 0-2,0-1-2,0 0-2,0 2 2,0 2 1,0 3 1,-1 0-6,-2 3-10,-2 2-12,-1 2-12,-2 0-6,2-2 0,1-2 0,1-2-1,0-4-1,2-4-1,0-5-2,2-5-1,0-7-1,0-9 0,0-8 0,0-10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3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16100 40030 400,'29'-50'4,"-5"10"7,-5 10 7,-5 10 7,-2 5 5,0 2 3,-1 3 2,1 1 3,-1 6-1,-1 10-4,0 9-3,-2 11-3,-2 5-5,-4 2-4,-4 2-4,-4 2-6,-1-1-2,2-6 1,3-4 0,1-5 0,3-6-2,5-8-7,6-8-6,4-8-6,5-7-3,5-7 1,4-7 1,6-6 0,1-2 1,-3 5 2,-4 5 0,-2 6 1,-3 2 2,-3 2 1,-3 3 0,-3 1 1,-3 4 9,-4 6 16,-4 6 15,-4 6 16,-2 4 4,0 1-9,0 3-9,0 2-9,0 1-5,0 0-4,0 2-1,0 1-4,1 1-1,2-1-4,2 1-2,1-1-2,3-1-2,0-3-4,1-3-1,2-3-2,0-2-2,1-2 0,1-3 0,1-1 0,1-4 0,0-8-2,-1-6-1,1-7 0,0-4-2,-1-2 1,1-3 0,0-1 0,-2 0 2,-3 3 2,-3 4 4,-2 2 2,-3 2 2,-1 2 0,0 3 1,-1 1 1,-3 2-2,-2 3-3,-4 1-3,-2 2-4,-4 3-5,-5 2-9,-5 3-9,-5 4-7,0 1-1,5 0 7,5-1 9,5 1 7,2 0 0,0 2-11,1 0-9,-1 1-10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5"/>
    </inkml:context>
    <inkml:brush xml:id="br0">
      <inkml:brushProperty name="width" value="0.05849" units="cm"/>
      <inkml:brushProperty name="height" value="0.05849" units="cm"/>
    </inkml:brush>
  </inkml:definitions>
  <inkml:trace contextRef="#ctx0" brushRef="#br0">14751 46044 376,'0'-15'2,"0"2"5,0 3 6,0 1 4,0 1 3,-2 0 2,0 0 1,-1 1 1,-3 0 1,-4 2 2,-4 2 0,-3 2 2,-4 2-1,0 4-5,-1 2-4,-1 3-4,0 4-2,-1 2-1,1 3 0,-1 3-1,0 3 0,-1 2-2,-1 4-2,0 3-1,0 2 0,2 0-2,4 2 0,3 1 0,2 0-2,1 0 1,1 0-1,1 0 1,1 0-1,4 0 0,2 1 0,4-1 0,1-1 0,0 0 0,0-2-2,0 0 1,1-2-2,2-1 1,2-3-2,2-2 0,2-3-1,5-5-1,4-4-1,3-6-1,5-5-2,3-2-2,4-6-1,5-2-3,2-7-2,4-7-4,2-9-2,4-7-3,0-4-2,-2 2 1,-2 0-1,-2 1 1,-4 3 1,-6 2 4,-5 3 3,-7 3 3,-5 3 3,-4 5 3,-6 3 3,-4 4 2,-5 3 3,-1 1 6,-2 0 3,-1 2 5,-3 1 4,-2 0 0,-2 2 2,-1 0 2,-2 2-1,-2 4 0,0 2-1,-1 4-2,0 1 0,-1 3-2,0 1 0,1 3-2,0 1 0,3-1-1,1 1 0,2-1 0,1 1-2,1 0 0,-1-1-2,0 1 0,2-2-3,2-1-3,4-3-2,3-1-4,4-3-4,7-4-5,7-4-6,8-4-5,1-5-2,0-4 3,-1-5 3,-1-5 3,0-2 1,0 1 1,-1 1 2,1 1 0,-3 2 2,-3 3 1,-5 2 2,-3 4 2,-3 4 7,0 4 10,-2 6 10,0 4 11,-2 4 4,2 1-3,-2 3-3,1 2-3,1-1-3,0-1-4,1-3-3,2-1-4,0-2-3,1 0-4,2-2-3,0-1-4,2-1-4,1-4-3,3-3-3,2-2-4,1-4-2,3-6-1,1-4-3,3-5 0,0-3-2,1-1 2,-1-1 0,0 0 2,0-1 1,-1 1 1,-1 1 3,-1 1 1,-2 3 2,-4 3 0,-5 4 0,-3 5 1,-5 3 11,-4 6 22,-6 4 23,-4 5 22,-2 4 4,2 0-13,3 1-13,1 1-14,1 1-8,0 1-3,0 1-4,0 2-4,1 0-2,0 1-1,2 0-2,0 3-2,2-1 0,0 2 0,2 1 0,0 1 0,2 0-1,0-3-5,1-2-3,2-1-4,0-3-3,3-5-2,2-3-2,2-4-1,1-3-3,1-2 0,1-2 0,1-2-2,1-4 1,-1-4 2,1-5 1,0-5 1,-2-2 1,-1-1 3,-3 1 2,-1-1 2,-2 0 2,0-1 2,-2-1 3,-1 0 1,0-2 2,-2-1-1,-1-1 1,0-1 0,-2 1-1,-2 2 1,-2 1 0,-2 3-1,-3 3 0,-4 5 0,-4 4-1,-3 6 0,-5 5-2,-3 6-3,-5 6-4,-3 5-3,-2 5-7,0 3-9,-1 3-9,1 3-9,3-1-5,5-3 1,7-5 0,5-3 1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1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20950 32992 456,'9'-3'78,"1"8"-15,3 9-15,2 10-15,0 2-9,1-2-3,0-1-1,-1-2-3,0-3-1,-1 0-1,0 0-1,-2-2-1,-1 1 0,-3 1-1,-1 3-1,-2 1-1,-2 3-1,-2 3 0,-2 3-2,-2 3 0,-2 1-1,-3 2 0,-4 1 0,-2 0 0,-1 2-1,1 2 1,1 3 0,1 1 0,0 2-1,0 3 0,0 4-2,1 2 0,0 1 0,2-3 1,2-1 0,2-2 0,2-3 0,0-2 0,2-4-2,1-2 1,1-1-1,1 0 0,3 2 1,2 0 1,1 1-3,2-2-2,0 0-5,1-1-3,1-1-3,0 0-3,-1 0-3,1 0-1,0-1-6,1-3-6,2-4-7,0-2-6,1-2-3,3-3 3,1-1 2,3-3 2,-2-2 4,-3-2 6,-5-4 5,-3-3 6,-2-2 2,0 0-3,0-2-1,0 0-2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1"/>
    </inkml:context>
    <inkml:brush xml:id="br0">
      <inkml:brushProperty name="width" value="0.05475" units="cm"/>
      <inkml:brushProperty name="height" value="0.05475" units="cm"/>
    </inkml:brush>
  </inkml:definitions>
  <inkml:trace contextRef="#ctx0" brushRef="#br0">20789 40500 401,'-15'16'4,"2"-1"8,3 1 8,1 0 7,2-1 4,2 1-2,2 0-1,2-1-2,1 4-2,0 5-1,0 7 0,0 5-2,0 4-1,0 2 0,0 2-1,0 2 0,0 2-1,-2 2 0,0 2-3,-2 2 0,0 2-1,1 3-1,-1 3 0,0 3-1,0 1 0,2-1 1,0 0 1,2-2 1,0-2-1,0-1-2,0-2-1,0-2-2,0-3-1,2-1-1,0-2-1,2-2 0,0-1-2,0-2-1,-1 0-3,1-2-1,0 1-1,-2 0 0,0 2 0,-2 0 1,0 2 0,0 2-1,0 2 0,0 2-1,-1 0 0,-4-1-2,-2 0-1,-3-2-2,-3 0-3,-2-2-3,-1 0-5,-3-2-4,-1 1-4,-3 0-4,-1 2-5,-2 0-4,-1-2-2,1-4 0,1-5 1,1-6-1,2-4 1,3-7 0,3-5-1,3-6 1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2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23641 40014 408,'-4'-7'26,"8"2"6,8 2 5,7 2 5,5 1 1,1 0-5,1 0-6,1 0-4,1 0-3,1 0-4,1 0-2,1 0-2,1-1-1,0 0 1,2-2 2,1 0 1,1 0 0,0 0-3,2 2-1,1 0-2,0 1-3,-2-2-3,0 0-2,-1-1-4,-2-1-1,-2 2 0,-1 0 0,-3 2 1,0-1-1,1 0-1,1-2-1,1 0-2,1 0 0,2 0 1,3 2 0,1 0 1,1 0 1,0-2 1,0-2 1,1-1 1,-1-2 0,0 2 1,0 1 0,0 0-1,0 1 2,-2 0 0,0 0 1,-1 1 1,-1-1 0,1 2-1,-1 0-1,0 2 0,1 0-2,1 0-1,0 0-1,2 0-2,1 0 0,0 0 0,2 0 1,1 0 0,0 0-1,0 0-1,0 0 0,0 0-2,1-1 0,0 0-2,2-2-2,0 0-2,0-1 1,-2 0 1,-2 0 1,-1 0 2,-3 1 0,0 1 0,-1 0 1,-1 2-1,-1 0 0,0 0 0,0 0 1,1 0-1,-2-2 0,0 0-1,-1-3 0,-1-2-2,-1 0 0,1 0 1,-1 2 0,0 1 1,0 0 0,-1 0-1,-1 0 0,-1 0-2,-2 1 1,-1 0 0,-3 2 1,-1 0 0,-2 1 0,-1-2 0,-1 0 1,-1-2 1,-1 1 0,0 0 0,-2 2 0,-1 1 1,1-1-1,0-1 0,1 0-2,1-1-1,0-1-4,-1 0-9,-1 0-9,0 0-7,-2 0-4,-1 0 2,0 0 3,-2 1 1,-1-1 4,0 0 4,-2 0 4,0 0 4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2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34783 38700 403,'30'8'128,"-4"2"-27,-2 0-27,-3 1-26,-1 1-15,1 0-5,1-1-4,1 1-3,0-1-3,-1-1-1,-1 0 0,0-2-1,-2 0-2,1 2-1,-1 0-3,1 1-2,-2 1-2,-1 2 0,-3 0-2,-1 1-1,-1 0-1,0-1 0,-1-1 0,1 0-1,0-2-1,0 1-3,-1 0-4,1 0-2,-3 0-2,-6 3 2,-6 1 2,-6 3 2,-5 0 0,-5-1 2,-5-1 0,-5 0 0,-6 0 0,-6 5-4,-8 3-2,-6 4-3,1 0-6,8-7-6,10-5-8,8-6-6,5-3-9,1 1-9,1 1-10,1 2-10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5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69350 15750 524,'-21'-49'7,"10"4"16,10 3 16,9 3 15,12 6 6,16 9-3,15 10-4,17 10-2,8 10-7,4 13-9,3 12-8,3 13-9,-1 10-10,-2 10-11,-3 10-10,-3 9-10,-10-2-6,-16-12 1,-15-13 0,-15-12 0,-9-7-6,1 1-13,-1-1-13,1 1-13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9"/>
    </inkml:context>
    <inkml:brush xml:id="br0">
      <inkml:brushProperty name="width" value="0.05088" units="cm"/>
      <inkml:brushProperty name="height" value="0.05088" units="cm"/>
    </inkml:brush>
  </inkml:definitions>
  <inkml:trace contextRef="#ctx0" brushRef="#br0">40314 30721 432,'-9'-8'3,"0"0"5,-1 1 6,-1-1 6,-2 3 4,0 8 2,-1 6 3,-1 7 2,0 4 0,2-1-4,3 1-3,1-1-4,1 2-2,0 0-1,0 0-2,0 3-1,1-1-1,-1 1-1,0-1 0,0 1-1,0-1-1,0 1 0,1-1-2,-1 1-1,0-1 0,2 1 0,1-1 0,0 0 1,2 1 0,0 1 0,2 1 0,1 1 1,0 1 0,0-1 0,0 0 0,0 1-1,0 0 0,3 1 0,2 0-2,2 2 0,1 1-1,0-1-1,0 0 0,-1 1-1,1-1 0,-2 2 0,-1 1 1,0 1 0,-1 0 1,0 0-3,0 0 0,0 1-3,-1-1 0,-1 2-1,0 1-2,-2 0 0,0 2-1,-2-1-2,0 0-2,-1 0-1,-1 0-1,0 0-1,0 0-1,0 1 0,-1-1-1,-2 0 0,-2 0 1,-1 0-1,-4 0-1,-2-2-3,-3 0-3,-3-1-2,-1-1-3,-1 0-1,1 1-1,-1-1-1,0-1-2,-1-2-2,-1-1-1,-1-3-2,2-3 0,5-5 3,5-5 3,5-4 3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0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40250 38200 426,'14'30'100,"-3"-3"-20,-3-3-21,-2-3-21,-3-1-11,0 3-3,-2 1-3,0 3-2,-1 1-2,2 2-1,0 3-3,2 1-1,-1 1-2,-1 1-1,0-1-1,-2 0-1,1 0-1,0 1-1,2-1 0,0 0-1,0 1 0,0 2-1,-1 2 0,-2 3 0,0 0-1,0 2 1,0 0 0,0 2 0,0-1 1,0 0 0,0-2 2,0 0-1,0-2 1,2 0 0,0-1 0,2-2-1,-1 1-1,0-1 0,-2 0 0,0 0-1,-1 1-1,0 2 1,0 2-1,0 2 1,0 2-1,0 2-1,0 2-2,0 2 0,0 0-1,2-2 0,0-3 0,2 0 0,-1-4 0,-1-2-1,0-4 0,-2-2 0,1-2-1,0 1 1,2-1 0,0 0 1,1 1 0,0 1-1,0 0 0,0 2-1,-1 1 0,-1 4 1,0 3-1,-1 2 1,-1 1-1,0 0-1,0-2-1,0 0-2,0-3 1,0-2 2,0-4 1,0-2 2,0-1 0,0-1 0,0 0-2,0 0 0,0 0 0,0 1-2,0-1 0,0 0 0,0 3 0,0 5-1,0 4 1,0 6 1,0 1-1,0-1-1,0-1 1,0 0-2,0-2 1,0-2-1,0-2 0,0-2 0,0 0 1,1 2 0,2 2 0,0 2 0,1 0-1,-2-2-1,0-2-3,-2-2-1,0 0-1,0 4 1,0 2 1,0 4 2,1-1-3,0-3-5,2-2-6,0-3-6,0-7-1,0-8 4,-2-9 4,0-9 3,-1-4 1,2 0-1,0 0-2,2 0-1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44825 31375 333,'49'20'167,"16"14"-1,15 14 1,17 16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44900 31298 999,'7'-8'-62,"-1"2"14,-1 1 15,0 1 15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44573 30695 452,'-1'-13'29,"-2"4"5,-2 6 5,-2 5 5,-3 5-2,-5 9-9,-6 8-8,-3 7-9,-4 3-4,-1 0-1,-1-1 0,-1-1 0,0-1 0,1 0-1,2 1 0,0-1 1,2-1-1,5-3-1,3-4 0,4-1 0,4-3-1,3-1-3,2-1-1,4-1-2,5-2-2,10-4-1,7-5-2,10-2 0,5-6-2,3-2-1,1-5-2,2-4-2,2-2-2,0-1-3,2-1-3,0-1-3,0-2-1,-2 0 1,-2 0 1,-2-2 2,-3 0 0,-3 4 1,-5 3-1,-3 3 1,-5 2 5,-5 1 11,-5 0 11,-4 2 11,-5 3 7,-1 4 4,-2 6 3,-1 4 3,-3 3-1,-2 3-5,-2 2-5,-2 2-5,0 1-4,1 1-2,0 0-2,2 3-3,0-1-1,0 1-2,1-1 0,-1 1-2,1-1 1,2 2-1,2 1 1,2 1 0,2-1-1,2-3-4,2-3-3,2-3-4,2-3-1,1-2-1,3-4 0,2-3 0,2-2-1,5-4 0,3-2-1,5-3-2,3-5 0,4-6-3,4-5-2,4-7-2,0-2 0,-3 0 2,-6 0 1,-2-1 3,-5 1 1,-5 1 2,-5 2 3,-5 0 2,-3 1 1,-2 1 2,-3 1 2,-1 1 0,-3 2 2,-6 3 1,-4 3 0,-5 3 1,-4 2-1,-1 4-1,-3 2-1,-1 4-2,-4 3-4,-3 6-7,-5 4-7,-3 5-7,1 2-1,8-3 5,6-1 4,7-2 6,3-2-4,0-1-14,0 0-13,1-2-14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3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44702 37158 416,'7'-16'3,"-2"0"7,-2 1 5,-2-1 6,-3 3 5,-2 4 4,-4 6 4,-2 5 4,-2 3-2,-3 5-6,-2 4-6,-1 3-6,-3 4-4,-1 3 1,-3 3 0,-1 3-1,-2 2 1,-1 3-1,-1 1-1,-1 2 0,1 0-1,3 0-1,4-1-1,2-1-1,3-3-1,4-2 1,4-3 1,5-3 0,3-4-1,5-3-4,6-4-4,4-4-3,6-5-3,7-5-3,7-4-2,7-5-2,4-7-3,3-6-2,4-6-4,2-8-3,1-3-2,0 2 2,-2 0 0,0 1 1,-4 3 2,-6 4 4,-6 3 3,-6 5 5,-4 3 3,-5 2 5,-3 4 3,-4 3 6,-5 3 4,-5 4 8,-4 4 6,-6 4 7,-3 4 1,-1 5-4,-3 5-4,-2 6-4,1 1-2,1 2-2,2 1 0,2 1-2,2 0-1,-1 0-3,0 1-1,0-1-3,1 0-1,2-2 1,2 0-1,3-1 0,0-2-2,1-3-1,2-3-3,0-3-1,3-3-3,4-4-3,3-5-2,5-2-4,3-6 0,3-4 0,3-6-1,3-3 1,1-6-1,1-3-1,-1-5-2,0-3 0,-1-3-2,-3-1 2,-3 0 1,-3-2 0,-3 2 1,-3 2 1,-2 3 0,-4 3 0,-2 3 4,-2 3 6,-3 3 5,0 3 6,-4 3 2,-2 1-4,-4 2-2,-2 2-3,-3 3-2,-3 1-3,-3 2-3,-3 2-2,-3 3-6,-3 6-9,-3 4-11,-3 5-9,2 1-4,7-3 1,7-3 2,7-2 2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4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48084 38316 448,'10'-7'5,"4"2"11,3 2 10,5 2 11,1 2 2,1 4-4,-1 2-5,1 3-5,-2 3-3,-3 0-3,-3 1-2,-3 1-2,-2 2-2,-2 3-1,-3 3-3,-1 3 0,-4 2-2,-6 1-1,-5 1-1,-7 1 0,-4 0-3,-1 0-2,-3 1-3,-1-1-3,0-2-2,1-3-1,3-5-2,1-3-1,2-4 1,3-3 5,1-2 3,3-4 4,5-1 9,11 0 14,12 0 15,10 0 13,6-2 1,2-4-12,2-4-14,3-4-12,-1-1-11,-2 2-8,-2 3-9,-1 1-8,-5 1-8,-4 2-7,-5 0-7,-4 2-7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6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45561 43250 489,'-7'32'143,"2"0"-33,2 2-33,2 1-33,0 1-17,0 0-4,-2 2-3,0 1-3,-1 0-3,-2 0-1,0 0-2,-1 0-2,-1-1-7,2-2-11,1-2-12,1-1-11,0-3-10,0-3-4,0-4-5,0-1-6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45550 44321 580,'0'-35'-8,"0"8"1,0 7 3,0 9 2,1 3 9,2 2 15,2 1 15,2 0 15,2 1 5,5-2-7,3 0-5,5-1-6,1 0-6,1 0-5,-1 2-4,1 1-4,-2 0-6,-2 2-5,-1 0-5,-2 2-6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6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46470 42822 432,'-8'-19'45,"2"7"9,1 8 8,0 8 8,2 5-1,0 3-11,2 4-10,1 2-10,0 4-8,0 5-4,0 4-5,0 6-5,-2 4-4,-1 4-3,-1 4-3,-3 4-3,-1 2-3,-2-1-5,0 1-5,-1 0-4,-1-1-4,1-3-3,-1-1-3,0-2-4,1-1-4,1-2-6,0 0-6,2-2-7,1-3-1,1-7 2,0-7 2,2-7 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5"/>
    </inkml:context>
    <inkml:brush xml:id="br0">
      <inkml:brushProperty name="width" value="0.03355" units="cm"/>
      <inkml:brushProperty name="height" value="0.03355" units="cm"/>
      <inkml:brushProperty name="color" value="#00BFF3"/>
    </inkml:brush>
  </inkml:definitions>
  <inkml:trace contextRef="#ctx0" brushRef="#br0">70850 14200 655,'28'-68'8,"6"17"15,7 15 15,6 16 15,6 10 5,6 7-8,7 6-7,6 7-7,-2 8-11,-9 14-15,-10 11-13,-8 14-14,-11 3-6,-8-2 4,-10-3 2,-9-3 3,-9-4-7,-5-3-16,-7-3-15,-5-2-17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7"/>
    </inkml:context>
    <inkml:brush xml:id="br0">
      <inkml:brushProperty name="width" value="0.0424" units="cm"/>
      <inkml:brushProperty name="height" value="0.0424" units="cm"/>
    </inkml:brush>
  </inkml:definitions>
  <inkml:trace contextRef="#ctx0" brushRef="#br0">47250 44390 518,'8'-14'4,"2"1"5,0 2 7,1 3 7,2 0 0,1 2-5,3 1-6,2 0-5,0 3 2,1 4 6,-1 4 8,1 4 7,-3 2 1,-3 1-6,-4 1-6,-4 1-6,-3 1-4,-2 1-1,-2 2 0,-2 0-1,-3 0-1,-2 1 0,-3-1-1,-3 1-1,-2-2 0,0-2-2,1-1 0,-1-2-1,2-2 1,2 1 6,4 0 3,3 0 6,4-2 0,6-1-1,5-2-1,7-2-2,4-2-2,3 0-3,3-2-1,3 0-3,0-3-1,-2 0 0,-1-3 1,-3-2 0,-1 0-6,-3 2-10,-1 2-11,-2 3-12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45362 49016 516,'-7'-12'59,"2"8"-2,2 8-4,2 8-1,1 6-5,0 6-7,0 7-6,0 5-8,-1 4-3,-2 2-3,-2 2-2,-1 2-1,-2-2-4,2-4-2,1-5-3,1-5-3,0-2-8,2 2-13,0 2-15,2 3-13,0-4-11,2-6-7,0-7-9,2-6-7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8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45450 49693 627,'0'-15'5,"0"3"11,0 1 11,0 2 11,1 2 4,4 1-1,2 1-1,3 0-1,4 1-4,5 0-6,5 0-5,5 1-5,1-1-7,-3 2-7,-4 0-6,-1 2-8,-5 0-3,-1 2 0,-4 0-1,-3 2-1,-2 0-8,0 1-15,-2 1-17,0 2-15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8"/>
    </inkml:context>
    <inkml:brush xml:id="br0">
      <inkml:brushProperty name="width" value="0.05145" units="cm"/>
      <inkml:brushProperty name="height" value="0.05145" units="cm"/>
    </inkml:brush>
  </inkml:definitions>
  <inkml:trace contextRef="#ctx0" brushRef="#br0">46393 48317 427,'-2'-28'27,"0"5"4,-3 7 5,-2 5 5,0 6 2,3 6 1,1 6 0,2 6 0,1 4-2,0 3-4,0 3-4,0 3-5,0 3-4,0 6-2,0 5-3,0 4-3,-1 3-3,0 0-4,-2 0-3,0 0-4,-1 0-4,0-2-4,0-1-6,1 0-5,-1-2-1,0-2 1,0-2 2,0-1 2,0-4-4,0-4-7,0-3-8,1-5-9,-1-5-7,2-8-9,0-8-9,2-8-8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9"/>
    </inkml:context>
    <inkml:brush xml:id="br0">
      <inkml:brushProperty name="width" value="0.05188" units="cm"/>
      <inkml:brushProperty name="height" value="0.05188" units="cm"/>
    </inkml:brush>
  </inkml:definitions>
  <inkml:trace contextRef="#ctx0" brushRef="#br0">46700 49745 424,'9'-16'2,"1"-3"4,3-2 4,2-1 4,1 0 4,1 1 3,1 3 4,2 1 4,-2 3 2,1 2-1,-2 4 0,-1 3 1,-1 3-3,-3 4-2,-1 4-3,-2 4-3,-3 4-2,-4 7-1,-4 5-3,-4 6 0,-3 3-3,-2-1-4,-1-2-4,-3 0-4,1-3-3,5-5-3,3-5-4,4-5-2,3-4-2,3-2-3,4-4 0,2-2-3,4-5 1,6-6 3,3-6 3,7-5 2,1-4 3,2-1 2,1-1 3,1-1 1,-1 0 2,-2 1 0,-1 1 0,-3 2-1,-2 0 1,-5 4-1,-3 3 0,-4 3-1,-4 6 7,-3 8 13,-2 10 14,-4 8 14,-2 4 3,0 2-8,-2 1-6,0 1-7,-1 1-5,0 1-2,0 1-3,1 1-1,-1-2-3,2-4-4,0-3-2,2-5-4,1-2-1,3 0-3,4-2 0,2-1-3,3-2 0,2-4-1,1-4 0,3-4-1,2-5-1,3-6 1,3-5-1,3-7 0,0-3 0,-3-1-4,-4 0-3,-1-2-3,-4 0 1,-3-1 2,-3 1 3,-2 0 3,-4 1 1,-3 3 0,-2 3 0,-4 3 0,-2 2 2,-3 1 1,-4 1 3,-2 1 2,-5 3-4,-9 8-13,-7 7-11,-8 6-13,0 3-2,9-1 7,9 0 7,9-2 7,4 0 0,-1 2-8,-2 0-8,0 1-8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56"/>
    </inkml:context>
    <inkml:brush xml:id="br0">
      <inkml:brushProperty name="width" value="0.02741" units="cm"/>
      <inkml:brushProperty name="height" value="0.02741" units="cm"/>
    </inkml:brush>
  </inkml:definitions>
  <inkml:trace contextRef="#ctx0" brushRef="#br0">40565 51650 802,'-6'14'19,"1"-1"-4,2-2-5,2-2-4,1 2-1,0 5 2,0 7 2,0 5 3,0 4 1,0 1-1,0 0-1,0 2 0,0 0 0,0-2-3,0 0 0,0-1-2,0 0 0,0 3 0,0 1 0,0 2 1,0 0-1,0-4-3,0-2-2,0-3-4,0-1-1,2 1 0,0 0 0,2 2 1,-1 1 0,1-1 0,0 0 2,0 1 1,-1 0 1,0 2-1,-2 2-1,0 2 1,-1 0-2,0-1 0,0-3 0,0-2-1,0-1-1,0-1-2,0-2-2,0 1-2,0-2 1,0 0 3,0 1 2,0-1 4,0-1 0,0-3-1,0-3-2,0-3-1,0-2-2,2-3-1,0-1-3,2-2-1,0-2-3,1 0-6,1-2-6,2 0-4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5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45395 53612 420,'2'-16'1,"2"0"2,4 1 2,2-1 2,0 1 1,-3 3-2,-2 1-1,-4 2-1,-2 0 2,-2-2 4,-2-1 4,-1-3 4,-4 1 1,-2 3-2,-3 2-3,-3 4-1,-2 2-2,-1 2 0,-1 2-1,-1 2 0,-1 2 0,-1 2-2,-1 1-1,-1 3-1,-1 2 0,1 2-1,-1 1 0,1 3 0,0 2 0,1 3-1,1 3 0,1 3 0,1 1-1,1 0 0,1 0-1,1 1 0,1 0 0,3 2 0,1 2 0,3 3 1,1-2-1,4 0 0,2-3-1,4-2-1,2-2-1,2-3 0,2-3-2,2-3 0,1-2-2,3-1 0,2-1-1,2-1-1,3-2-1,5-4-1,5-5-2,5-2-2,2-5 0,2 0 1,1-3-1,0-2 2,2-2-2,-1-4-2,0-2-3,0-3-2,0-2 0,0-1 5,1-1 3,-1-1 3,-2 0 3,-2-1 0,-3 1-1,-3-1 1,-5 3 0,-5 3 0,-6 5 1,-6 3-1,-5 2 4,-2 0 6,-4 0 7,-2 1 7,-3-1 3,-2 2-2,-2 0-3,-1 2-2,-3 2 0,0 4-1,-1 4 0,-1 4-1,-1 2 1,-1 1 1,-1 1 0,-1 1 1,0 2-1,-1 2-2,1 1 0,-1 3-3,2 0 0,3-2 1,3 0-1,3 0 0,2-3-2,4 1-6,2-2-4,4-1-6,3-2-3,6-4 0,4-5 0,5-3-1,4-4 0,1-3-1,3-5 0,1-4 1,2-3-1,1-1 1,1-3 1,1-1 0,-2-1 1,-3 3 0,-5 1 0,-3 3 2,-5 3 5,-5 6 12,-4 6 13,-6 6 11,-2 3 4,-2 2-3,0 0-3,-1 1-4,0 2-3,2 1-3,2 3-1,2 2-3,4-1-4,6-1-6,5-3-5,7-1-7,3-4-3,-1-4-3,1-6-1,-1-4-2,2-5-2,3-3-1,3-5-1,3-3-2,2-5 0,2-3 1,2-5 0,2-3 1,0-2 2,-2 0 1,-1 0 3,-3 0 2,-3 2 2,-5 5 3,-5 6 2,-5 4 3,-5 3 4,-3 4 8,-4 3 8,-4 3 6,-4 4 7,-4 6 3,-4 6 3,-3 6 5,-3 3-2,1 4-7,-1 4-6,0 2-7,1 1-4,1 2-3,1 1-2,0 1-3,2-1-3,1-2-1,0-1-2,2-3-2,1-1-2,2-3-3,2-1-3,3-2-2,3-4-5,9-3-5,8-4-6,7-4-6,5-5-2,-1-6 2,0-6 1,1-5 1,-1-5 3,2-3 3,1-3 3,1-2 4,-2-2 4,-4 3 5,-3 2 7,-5 2 5,-3 2 3,-2 2 1,-4 4 1,-3 3 0,-3 5 7,-4 7 12,-4 6 11,-4 8 12,-3 4 2,-1 3-10,-3 3-10,-2 3-9,0 2-6,1 1-1,1 1-3,0 1-1,2-1-2,3 0-3,1-1-3,2-1-3,2-1-1,0-3 0,2-1 0,0-2-1,3-3 0,2-1-4,3-3-2,4 0-3,1-4-2,3-1-1,2-2-2,1-2 0,3-3-1,1-4 0,3-4 1,1-3 0,1-5 1,-1-3 0,-1-5 2,-1-3 1,-1-4 1,-3-2 3,-1-4 1,-2-3 4,-3 1 0,-1 2 1,-2 3 0,-2 4 1,-3 2 1,-3 5 1,-2 3 2,-4 5 2,-2 3 0,-3 2-1,-4 4 0,-2 3 0,-3 2-4,-1 2-3,-3 2-5,-1 2-3,-2 2-8,-1 5-9,-1 4-9,-1 4-9,1 2-4,3 3 1,3 1 2,3 3 0,3-3 2,2-4 3,4-4 3,3-6 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59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51305 54677 406,'9'-6'65,"3"2"-11,3 4-12,4 3-12,-1 1-7,-1 3-1,-3 2-2,-1 2-1,-2 1-1,-1 1-3,0 1-1,-2 1-3,-2 1-1,-2 2 1,-4 0-1,-2 1 0,-4 0 0,-2 1-1,-3-1-2,-3 1-2,-1-2 0,0-1-2,2-2-1,1-2-1,1-1-1,1 1 0,0 1 2,2 1 0,4 1 1,8 0 2,8-1 2,7 1 1,4-2 2,-3-3-3,-1-3 0,-2-2-1,-2-2-1,-1 2 3,-1 0 1,-1 1 3,-2 2 0,-2 2-1,-4 2-1,-2 1-1,-4 2 0,-2 0-1,-4-1-1,-2 1-1,-3 0-1,-1 3-1,-3 1-1,-1 3-1,-4 0-1,-1-1-3,-4-1-2,-3-1-1,-1-1-4,0 1-4,-1-1-5,1 1-3,2-1-6,5-3-5,5-1-6,5-2-5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7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46195 57138 495,'-1'-36'68,"-4"9"-12,-2 7-12,-3 9-10,-3 2-9,0 0-6,-1-1-5,-1-1-5,-1-1-3,1 2-1,-1 1 0,0 1-1,-1 1-1,-3 2 0,-3 2 1,-3 2-1,1 2 0,5 2-1,5 2 0,5 2 0,0 2-1,-2 3 1,-3 3 1,-3 3-1,-1 3 1,1 1 0,0 3 0,2 1 1,0 1-1,-1 1 1,-1-1 0,-1 1 0,0-1 1,2 0-1,3 1 1,1-1 0,2 0 0,2-1 0,3-1-1,1-1 1,1-1-2,2 1 1,0-1-2,2 1 0,0-2-1,2 0 0,0-1-1,2 0-1,1-3-1,1-1-1,3-3 0,2-1-1,2-3 1,1-2-1,3-4 0,2-2 1,1-3-2,3-1-3,1 0-3,3-1-4,1-3-2,2-4-2,3-4-2,1-3-2,1-3-1,-2 1 1,0-1-1,-1 1 1,-2-1 2,-1 1 3,-3-1 3,-1 1 4,-4 0 1,-3 4 2,-4 3 2,-4 3 0,-4 1 3,-1 0 3,-2 0 4,-2 1 2,-3-1 3,-4 2 2,-4 0 1,-3 2 2,-3 1 0,1 2-1,-1 2 0,0 2-1,0 2 1,-1 2-1,-1 1 1,-1 3 0,0 2 0,0 0 0,2 1 0,1 1 0,1 1-1,1 1 0,1 1-1,0 1-1,3 0 0,3-2-3,2-3-1,4-1-1,3-3-4,4-2-6,3-4-5,5-3-5,3-3-2,3-3 2,3-5 2,3-4 3,1-2 0,-1-1-3,-1-1-2,-1-1-3,-2 1 0,-3 2 2,-3 4 1,-2 3 3,-4 4 6,-3 8 15,-2 6 13,-4 8 13,0 1 4,0 0-7,2 0-8,0-2-6,2-3-6,3-3-4,4-4-5,2-4-4,2-2-3,1 0-2,2 0-3,0 0-1,1-1-3,3-2-2,1-2-2,3-1-3,1-4 0,2-2 2,2-3 1,3-3 3,-1-3-1,-2-3-2,-1-3-3,-3-3-1,-2-2 0,-5-1 3,-3 0 4,-4-2 4,-4 2 5,-3 6 8,-3 3 8,-2 7 8,-4 3 7,-2 6 5,-3 5 6,-3 4 5,-2 5 0,2 4-6,1 3-6,0 5-6,2 2-3,-1 1-2,0 1-2,0 1-2,1 1-1,0-1 0,2 0 0,1 1-1,0-1-1,0-1-3,0-1-2,0-1-3,0-1-1,2-1 0,0-1-1,2-1 0,1-1-2,4-1 0,2 0-3,4-2-1,1-2 0,3-2-2,1-4 0,3-3 0,2-3-1,1-6-2,3-4-1,1-5-1,1-3-1,-3-3-1,-1-1-1,-3-2 0,-2-3 0,-3 1 1,-2-2 0,-4-1 2,-2 0 1,-2 0 1,-3-1 1,0 1 1,-5 1 2,-2 3 0,-5 3 1,-4 3 1,-1 4-2,-1 3-2,0 4-4,1 5-2,-1 2-5,2 3-5,1 4-7,1 2-5,1 2-3,2 0 0,2 0 0,3 0 1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51166 58365 529,'-6'-6'9,"6"5"16,4 2 17,5 5 18,2 1 1,-1-1-11,0 0-13,-2-2-12,-2 0-11,-6 0-12,-5 0-10,-4 0-12,-2-2-3,1-3 3,1-2 3,1-3 4,1-2 4,2 1 7,2-1 6,2 0 6,2 2 8,4 1 10,2 2 9,3 2 11,2 2-2,0 2-12,-1 2-12,1 1-12,0 2-21,-1 1-32,1 2-31,0 0-32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6"/>
    </inkml:context>
    <inkml:brush xml:id="br0">
      <inkml:brushProperty name="width" value="0.0544" units="cm"/>
      <inkml:brushProperty name="height" value="0.0544" units="cm"/>
      <inkml:brushProperty name="color" value="#00BFF3"/>
    </inkml:brush>
  </inkml:definitions>
  <inkml:trace contextRef="#ctx0" brushRef="#br0">70850 14950 404,'-46'3'58,"10"6"-3,10 7-3,9 6-4,6 10-5,3 17-6,3 15-6,4 16-7,-1 7-4,-3 1-2,-3-1-2,-2 1-3,-3 1-1,1 3 0,-1 3 0,1 4-1,-1-7-1,1-16-2,-1-15 0,1-15-2,10-23-10,22-28-17,22-28-18,23-27-18,11-20-6,4-9 7,3-10 7,3-8 6,-2 2 8,-6 16 10,-6 15 9,-6 17 9,-9 11 9,-8 10 8,-10 10 9,-9 9 9,-15 15 6,-18 22 6,-19 22 6,-18 23 5,-14 11-2,-5 4-8,-7 3-9,-5 3-8,0-2-9,10-6-6,10-6-8,9-6-8,15-15-8,22-21-13,22-22-11,23-22-11,13-11-1,6 0 11,7 0 12,6 0 10,-2 3 8,-9 6 7,-10 7 7,-8 6 6,-15 7 5,-19 10 5,-18 10 4,-19 9 5,-15 7 0,-8 7-3,-10 6-4,-9 7-3,-4 0-8,4-2-9,3-3-10,3-3-10,-4-2-4,-8 0 1,-10 0 0,-9 0 2,-4 0 1,4 0 1,3 0 1,3 0 1,3-2 7,3-3 10,3-3 12,4-2 11,21-6 7,41-6 7,40-6 5,42-6 5,25-9-1,14-8-10,11-10-9,14-9-10,7-4-6,3 4-3,3 3-1,4 3-3,-3 3-8,-5 3-12,-7 3-12,-5 4-12,-11 4-7,-11 6 1,-14 7 0,-11 6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9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53610 57030 529,'-15'-15'-36,"4"2"15,3 3 14,3 1 16,0 3 10,0 4 4,-2 4 5,0 4 5,-2 3 0,-1 3-4,-3 3-2,-2 4-5,-1 1-1,-1 3 0,-1 1-1,-1 3 0,0 0 0,1 0-2,0 1-1,2-1 0,2-1-3,3-1-1,3-3-4,2-1-1,4-3-4,4-3-6,4-3-6,4-2-5,2-4-3,3-1-4,2-2-2,1-2-3,3-2-1,1-3 3,3-4 0,1-2 3,1-3 2,-3 0 2,-1-1 3,-3-1 2,1-3 3,3-3 1,3-5 2,3-3 1,-1 0 3,-5 3 4,-5 5 4,-5 3 3,-4 7 8,-4 9 10,-4 8 10,-4 9 10,-3 6 1,0 1-8,-1 2-8,-1 3-8,-1 0-7,0-1-2,0-1-3,0-1-4,1-1-1,2-1-1,2-1 1,3-1-1,0-1-3,3-1-6,2-1-8,2-1-6,2-2-2,2-4 2,1-5 3,3-2 3,2-5-1,1-2-1,3-4-2,1-2-2,2-3 0,-1-1 0,1-3 1,-1-1 1,1-3 2,-1-2 1,1-1 4,-1-2 1,-1-3 2,-4 1 2,-5-2 1,-3-1 2,-3 1 1,-2 1-1,-3 3 1,0 2 0,-4 2-1,0 5-1,-3 3-1,-2 4-2,-2 3-4,-4 0-6,-2 2-6,-3 1-7,-2 1-4,-1 3-2,-1 4-2,-1 2-1,1 2 2,5 0 4,3 0 4,4 0 5,3 0 4,-1-1 3,0 1 3,0 0 4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56514 58116 541,'9'-7'-25,"2"2"15,1 2 17,3 2 15,1 1 6,-1 2-1,1 0-4,0 2-2,-1 0-1,-1 3 1,-1 2-1,-1 2 0,-2 2 0,-4 3-2,-4 3 0,-4 3-2,-4 1-4,-2-1-8,-3-1-6,-3-1-9,-2-2-3,1-1-2,-1-2 0,0-3-2,1-1 0,-1 0 1,0-2 2,1-1 1,0-1 4,2-2 6,3-2 7,1-2 5,3 0 8,4 4 7,4 2 9,4 3 7,3 0 3,3-2-6,3-4-5,4-2-5,1-3-4,1 0-3,1-2-3,1 0-4,1-2-1,2 0-4,3-1-1,1-1-3,0 0-4,-3 2-3,-3 2-4,-3 2-4,-3 1-8,-1 0-9,-2 0-11,-2 0-11,-2 0-5,-1 2-2,-1 0-3,0 2-1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14700 2600 999,'14'7'-6,"-4"-1"-12,-2-1-12,-2 0-12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16000 1850 534,'44'22'147,"-6"-1"-33,-6-3-33,-5-1-33,-5-3-19,-1-1-8,-3-2-7,-1-2-8,-1-1-3,2 0-2,0-1 0,1 1-1,-1 0-10,-3 0-19,-3 0-20,-2-1-19,-4 1-7,-3 0 5,-2 0 5,-4 0 6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7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15329 2785 492,'-9'-2'12,"12"-2"23,13-4 22,14-2 25,7-3 2,8-3-15,4-3-17,8-3-16,0-1-11,-3 1-4,-3 1-6,-2 1-5,-5 2-4,-4 4-2,-5 4-5,-5 5-2,-5 1-5,-3 2-5,-5 0-7,-3 2-4,-7 1-6,-10 4-3,-10 2-4,-9 3-4,-5 4 6,3 2 17,1 3 16,3 3 17,1 1 8,1 1-1,0-1 0,2 1-1,-1 1-1,-1 4-1,-3 5-2,-1 3-1,-2 1-3,-1 0-3,-1-2-2,-1 0-3,0-1-4,-1-2-3,1 0-4,0-1-3,0-2-4,2-1-4,3-3-4,2-1-5,3-6-7,8-7-10,6-8-9,8-8-11,3-4 2,2 0 11,0 0 14,1 1 11,1-2 7,0 0 1,-1-1 0,1-1 1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16750 3711 462,'14'-13'10,"-3"8"22,-2 7 21,-4 6 20,-2 5 5,0 3-15,-2 3-13,0 3-13,-1 2-9,2 1-3,0 1-3,2 1-2,0 0-4,2-1-3,0-1-3,1-1-4,2-2-5,4-1-5,2-3-6,3-1-7,3-2-3,3-3-1,3-1-2,3-2-1,3-4-4,4-4-4,4-6-5,4-4-5,-1-3-1,-5-1 4,-7-2 4,-6 0 3,-3 0 1,-3-1-2,-1 1-1,-2-1-1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18487 1690 582,'-6'-29'34,"6"7"8,4 6 7,6 5 6,3 3 0,3 1-8,3-1-8,3 0-9,4 1-6,7 0-8,5 2-5,6 1-7,0 0-3,-5 2 1,-4 0 2,-5 2 1,-3 0-9,-1 2-16,-1 0-17,-1 2-18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9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18849 818 554,'-22'-29'30,"6"7"7,5 5 5,5 7 6,1 5 3,0 8-3,-1 6-2,-2 7-2,-2 8-6,-5 7-9,-5 8-9,-5 8-10,-2 1-8,1-5-4,1-4-6,1-5-6,2-5-2,3-3 0,3-5-1,3-3 0,5-4-4,8-3-8,8-3-6,8-2-8,4-3 1,3-2 10,1-2 10,3-2 9,-3-1 8,-4 2 4,-4 0 3,-6 2 4,-7 3 4,-8 8 5,-9 6 4,-9 7 4,-5 4 1,-1 0-3,-1 2-4,0 1-2,0-2-4,5-3-3,3-5-3,5-3-2,1-4-2,2-1 1,1-2 2,1-2 0,4-3-2,6-3-7,7-2-6,8-3-6,5-4-1,5-4 1,5-4 3,4-3 2,3-3 3,-1 1 1,-2-1 2,0 1 2,-3 0 1,-3 2-1,-5 2-1,-3 3-1,-3 1 5,-3 2 10,-1 2 10,-2 3 10,-4 2 3,-6 4-6,-6 3-6,-6 5-4,-4 3-5,-3 2-3,-3 1-3,-3 3-4,1 0-1,1-1-3,4-1-1,3-1-1,3-2-2,1-2 1,2-4 0,3-3 0,0 0-4,0 0-6,0 1-8,0 2-6,0 0-2,1-1 2,-1 1 5,0 0 2,0-1 9,0-2 15,1-3 14,-1 0 15,2-2-2,4 2-21,4 0-19,4 1-21,2 0-7,3-4 3,2-2 5,2-3 5,0-3 3,-1 0 3,-1-1 5,-1-1 2,-1-1 3,0 2 2,-2 1 0,-1 1 1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9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18524 2453 448,'-12'-2'14,"8"-1"-6,8-2-7,8-1-7,1 0 0,-5 6 7,-4 4 7,-5 6 8,-5 2 2,-2 3-1,-4 1-1,-2 3-2,-3 2-1,-3 5-1,-3 3-1,-3 5-1,-2 1-1,-3 0 1,-1 0 0,-2 0 1,-1-1-2,1-2-1,1-1-2,2-3-3,1-3 0,5-3 0,3-5 1,5-3 1,6-4 1,8-4 3,9-4 1,10-4 3,5-4-1,5-2-1,3-3-2,4-3-2,2-2-3,-1-2-4,-2 0-2,0-1-3,-2 0-4,-1-1-4,-3 1-3,-1-1-3,-1-1-3,3-4-3,1-5-2,3-3-3,-2 0-1,-2 4-2,-3 3-1,-2 5-1,-5 3 2,-3 2 7,-4 4 7,-5 3 7,1 2 15,2 2 25,3 2 25,4 2 25,1 2 6,1 2-10,1 2-11,1 2-11,1 1-9,1 0-7,1-1-6,1 1-7,0 0-5,-1 0-1,-1 0-2,-1 0-1,-1 0-11,-2 3-21,-3 2-19,-1 1-20,-4 1-8,-6-1 5,-6 0 4,-6-2 5,-3 0 3,1-1 1,-1 1 1,0 0 2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0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19065 3900 436,'21'30'171,"-5"-3"-40,-5-4-39,-4-1-39,-3-1-23,2 2-4,0 4-5,1 3-5,1 0-5,-2-1-3,-1-3-4,0-1-3,-2-3-7,0 0-6,-2-1-6,0 0-8,-3-5-3,-2-3-2,-4-6-2,-2-4-1,-3-5 1,-3-2 3,-3-4 4,-3-2 3,-1-4 0,-1-5-5,1-5-3,-1-5-4,1-1 1,1 1 6,1 3 6,1 2 6,2 2 5,1 5 3,3 3 3,1 4 3,2 5 12,2 4 19,2 6 20,3 4 20,0 4 0,2 3-18,0 3-18,2 3-18,0 1-13,2-3-11,0-1-9,2-2-10,0-3-6,1-3-1,2-3-1,0-2-2,1-3 1,2-1-1,0 0 2,1-1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6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73500 15750 504,'-15'-21'113,"23"10"-17,22 10-17,22 9-17,5 6-12,-8 3-10,-10 3-10,-9 4-10,-7 4-14,-3 6-23,-3 7-20,-2 6-21,-8-1-12,-8-5 0,-10-7-2,-9-5-1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0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20400 4215 539,'21'-6'3,"-3"1"5,-5 2 6,-3 2 6,-1 1 4,0 0 1,1 0 2,2 0 1,0 0 4,1 0 5,1 0 4,1 0 5,1 1-1,0 2-7,-1 2-8,1 1-7,-1 2-9,-1 0-9,-1 0-9,-1-1-9,-1 1-3,-2 1 3,-2 2 4,-2 0 3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0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23100 881 537,'8'-14'9,"1"5"20,2 3 19,0 4 20,2 3 4,3 2-8,3 2-9,3 2-9,0 1-10,-1 3-12,-3 2-13,-1 1-11,-2 2-9,-3 2-7,-1 0-7,-2 1-7,-4 2-6,-4 2-5,-6 4-6,-4 3-6,-3-1 1,-1-3 7,-1-5 6,-1-3 7,-1-3 3,2-1 3,1-1 1,1 0 2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21809 2231 410,'-15'3'32,"4"6"10,3 6 10,3 5 12,0 6-3,0 3-15,-2 4-15,0 4-15,0 0-11,0-6-7,2-4-6,1-4-6,3-9-8,7-9-7,7-10-7,8-9-8,5-9 1,8-5 6,7-6 8,6-7 8,4 1 6,-2 4 5,0 5 7,-2 6 6,-3 3 5,-8 6 6,-6 5 7,-7 5 5,-5 2 3,-2 2 1,-4 0-1,-3 2 2,-3 1-4,-2 4-4,-4 2-6,-2 3-5,-5 5-5,-6 5-4,-5 7-6,-7 5-4,-4 4-3,-4 1-2,-5 0-1,-3 2-2,-2-1-1,-2 0 3,0-2 0,-2 0 2,2-2 3,2-5 2,4-4 3,2-3 3,4-4 4,7-3 2,5-3 5,7-2 3,7-4 3,10-1 6,10-2 4,9-2 5,10-3-1,7-6-6,8-4-6,7-5-6,5-3-5,0-1-3,0-1-4,-1-1-4,-2 1-4,-6 3-6,-6 3-6,-6 3-5,-5 2-4,-5 0-2,-5 2-2,-5 1-2,-6-2-1,-6-2 1,-8-3 0,-6-3 1,-5-1 4,0 3 8,-1 1 7,-1 2 7,0 2 8,3 1 7,1 0 8,2 2 7,2 4 11,0 8 14,2 8 15,1 8 14,0 3 0,2 2-16,0 1-15,2 1-16,0 3-9,2 5-5,0 4-4,2 6-4,-1 1-3,-1-1 1,0 0 0,-1-1 0,-1-3-5,0-4-13,0-4-11,0-4-13,-1-3-5,-1-5 2,0-3 1,-1-4 1,-3-4 4,-4-1 4,-4-2 5,-3-2 5,-5-2 3,-1-1 3,-4 0 2,-3-1 2,0-2 3,3-1 4,3 0 4,3-1 4,3-2 4,3 0 6,2-1 6,4-2 5,3 0 1,4-1-3,4-2-4,4 0-4,5-2-4,6-3-8,5-3-5,7-3-8,3-2-6,2-1-7,2-1-7,3-1-7,-2 0-6,-2 1-1,-3 1-3,-3 2-2,-4 0 2,-3 4 6,-5 3 6,-3 3 7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25250 2540 494,'6'-5'14,"-3"8"28,-2 6 28,-3 7 29,-2 5 1,2 3-24,0 3-24,2 3-24,0 1-14,0 0-6,0 1-5,0-1-6,0-1-8,0-2-13,0-1-11,0-3-13,0-2-4,0-3 3,0-3 4,0-2 2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26143 872 399,'-8'-19'39,"2"7"14,1 8 14,0 8 15,3 9 0,2 9-16,4 10-17,2 11-14,1 6-10,0 7-2,-2 6-1,-1 5-2,0 10-3,-2 11-5,0 11-6,-2 13-3,0 6-5,0 1-1,0 1-2,0 1-2,1 2-6,0 4-9,2 4-11,0 4-9,1-4-6,0-14-1,-1-11-3,1-14 0,0-12 1,0-11 4,0-12 4,0-12 4,-1-10 5,0-8 2,-2-7 4,0-8 3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25466 3058 521,'-12'-14'73,"8"3"-8,8 3-10,8 2-8,6 4-4,8 2-1,7 4 0,7 2-1,3 3-5,0 3-13,0 4-12,0 2-11,-2 1-14,-2 0-13,-3 1-14,-3-1-13,-5-1-8,-4-3-2,-5-3-3,-4-2-1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2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27750 840 548,'8'-21'95,"1"5"-13,2 5-13,0 5-13,2 2-11,5 0-10,4 0-9,3 0-9,2 2-6,-1 4-4,-1 4-3,-1 4-5,-3 2 0,-3 1 1,-5 1 3,-3 1 1,-3-1-15,-2 0-31,-3-1-30,0 0-32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2"/>
    </inkml:context>
    <inkml:brush xml:id="br0">
      <inkml:brushProperty name="width" value="0.05597" units="cm"/>
      <inkml:brushProperty name="height" value="0.05597" units="cm"/>
      <inkml:brushProperty name="color" value="#F2395B"/>
    </inkml:brush>
  </inkml:definitions>
  <inkml:trace contextRef="#ctx0" brushRef="#br0">27130 2100 393,'-20'1'13,"7"4"27,7 2 27,6 3 27,3 4 3,0 4-23,-2 3-22,0 5-23,-1 2-14,0 0-8,0 2-6,0 1-8,-1 0-6,0-1-6,-2-2-6,0 1-6,2-9-5,4-13-7,5-14-7,6-13-6,4-9 4,5-1 12,5-3 13,5-1 14,1 1 9,-2 6 7,-2 3 8,-1 7 6,-3 2 4,-3 4 2,-3 3 0,-3 2 1,-2 3 3,-1 0 1,-1 2 3,0 1 3,-2 3-1,-3 7-4,-1 7-5,-2 7-4,-3 5-2,-6 1-3,-4 2-1,-5 3-1,-5 0-8,-3 0-12,-5 0-13,-3 1-13,-2-4-6,3-4 1,2-5 0,1-5 1,3-4 3,1-4 4,2-5 6,3-2 4,1-6 4,4-4 3,3-6 2,3-4 3,4-3 2,7-3 3,7-1 3,8-2 3,4-1 4,2 1 6,4 1 6,3 1 5,0 2 2,-3 7-2,-3 3-2,-3 6-3,-3 4 0,-3 4 2,-3 4 1,-3 4 1,-3 2-1,-4 3-7,-4 1-6,-4 3-6,-4 1-5,-4 1-2,-3 1-2,-5 1-3,-4 2-5,-3 1-5,-4 3-6,-5 1-6,-3 1-1,-2-2 7,-4 0 5,-2-1 5,0-1 5,4-3 1,3-1 3,5-3 3,3-2 5,3-3 9,3-2 10,3-4 9,10-2 9,16-2 8,17-3 8,17 0 8,11-5-2,6-4-14,5-6-14,7-3-13,3-3-12,-1 4-11,1 3-11,-1 3-11,-2 1-8,-7 2-9,-5 1-7,-6 0-8,-8 2-5,-8 0-3,-9 2-2,-8 0-4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63592 7165 999,'-43'-7'-6,"10"3"-12,8 1-12,9 2-12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5"/>
    </inkml:context>
    <inkml:brush xml:id="br0">
      <inkml:brushProperty name="width" value="0.05546" units="cm"/>
      <inkml:brushProperty name="height" value="0.05546" units="cm"/>
      <inkml:brushProperty name="color" value="#FED406"/>
    </inkml:brush>
  </inkml:definitions>
  <inkml:trace contextRef="#ctx0" brushRef="#br0">14816 1221 396,'-7'-29'28,"2"7"10,2 5 12,2 6 11,1 8 2,0 8-6,0 9-7,0 10-6,1 4-6,2 4-6,2 3-4,2 3-6,0 1-3,-1 2-2,-1 0-1,0 2-3,-2 1-3,0 2-1,-2 2-4,0 2-2,-1 2-3,2 3-3,0 3-3,1 4-3,1-1-2,0-1 1,0-3 0,0-1 1,-1-2-1,0-4 1,-2-3-1,0-2 1,-1-4-1,2-4 1,0-3-1,2-5 0,-1-3-1,1-3-4,0-3-4,0-3-3,0-5-9,0-8-18,0-8-16,0-8-17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8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60400 2750 474,'71'45'59,"-5"-9"-6,-7-10-4,-5-8-4,-3-3-4,4 7 2,3 6 0,3 7 0,-2 0-1,-6-2-5,-6-3-3,-6-3-5,-13-2-21,-19 0-43,-18 0-41,-19 0-41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36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73300 16600 559,'-57'25'121,"39"0"-18,36 0-17,39 0-18,13-2-22,-9-3-29,-10-3-29,-8-2-29,-9-1-17,-6 3-7,-6 3-8,-6 4-6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6"/>
    </inkml:context>
    <inkml:brush xml:id="br0">
      <inkml:brushProperty name="width" value="0.05147" units="cm"/>
      <inkml:brushProperty name="height" value="0.05147" units="cm"/>
      <inkml:brushProperty name="color" value="#FED406"/>
    </inkml:brush>
  </inkml:definitions>
  <inkml:trace contextRef="#ctx0" brushRef="#br0">15733 663 427,'-6'-28'15,"4"5"10,4 7 9,4 5 10,3 4-1,1 2-8,3 2-10,2 2-9,1 1-5,3 0-1,2 0-1,1 0-1,3 0 0,1 0 1,3 0 1,1 0 2,2 0-1,1 0-1,0 0-2,2 0-1,2 0-1,2-2-1,4 0-2,3-2-1,1 1-1,0 0-2,0 2-2,0 1-3,0 0 0,0 0-1,0 0 1,0 0-1,-3 0 1,-8 0 0,-6 0 2,-7 0 0,2-1 1,9-1 0,10 0 0,10-1 0,2-2 0,-4 0 0,-6-2 1,-4 0 0,-3 0 0,0 0 0,1 2 1,-1 1 1,0 0 0,2 0 0,1 0 1,0 0-1,1 0 1,1 0 1,-1 0 0,0 0 0,-1 1-1,0 0 0,-1 2-2,-2 1-1,2 0-1,1 0 0,2 0-1,2 0 1,1 0 0,0 0 0,0 0 1,0 0 2,0 0-1,0 0 0,0 0 0,0 0-1,-1 0 0,0 0 0,-2 0-2,0 0 0,-1 0 0,1 0 0,-1 0 0,0 0 0,-1 0 1,-2 0-2,-2 0 0,-1 0-1,-2 0-1,0 0 1,0 0 1,1 0 0,-1-2 1,2 0 1,1-3 0,1-2 0,0-1 1,0 2 0,0 1-1,0 0-1,1 1 1,1-2-1,0 0 1,2-1 1,0 0-2,2 2 0,0 2-1,2 2-1,0 1 0,-2-2 0,0 0 1,-2-2 0,-1 0 1,-1 1 0,-3-1 1,-2 0 0,-2 0 1,-3 2 0,-3 0 2,-3 2 0,-3 0 1,-1 0-2,-3 0 1,-1 0-2,-2 0-1,-3 0-2,-1 0-3,-2 0-1,0 0-2,2 2 0,1 0-1,3 2 1,0-1 0,-1-1 2,0 0 2,-2-1 1,-1 0 11,-2 1 18,-3 3 18,-1 2 19,-1 2 4,-2 2-11,0 2-10,-2 1-11,0 3-6,0 3-3,0 3-2,0 3-2,0 3-2,-2 3-2,0 3-1,-2 2-1,0 1-1,1-1 0,-1-3-1,0-2 1,0 2-2,2 5-1,0 4-3,2 6-1,0 0-1,2-2-1,0-4 0,2-2-1,0-2-1,1 2 0,2 1 0,0 0 0,1 1 0,0-2 1,0 0 1,0-1 1,-1-2 0,-1 0-3,-1-2-2,0 0-2,-1-1-2,0-1 0,0-1-1,0-1-1,0-2 0,0 0 1,-1-1-1,1-1 0,0-2-1,0-1-5,0-3-2,0-1-5,1-3-7,0-3-12,1-3-11,2-2-12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7"/>
    </inkml:context>
    <inkml:brush xml:id="br0">
      <inkml:brushProperty name="width" value="0.05721" units="cm"/>
      <inkml:brushProperty name="height" value="0.05721" units="cm"/>
      <inkml:brushProperty name="color" value="#FED406"/>
    </inkml:brush>
  </inkml:definitions>
  <inkml:trace contextRef="#ctx0" brushRef="#br0">15505 5922 384,'-13'-14'46,"6"4"1,6 4 0,6 4 1,6 2-2,5-2-6,7 0-5,5-1-6,4-1-4,-1 0-3,0 0-4,1 0-4,4-2 0,12-2 1,10-3 0,11-3 2,6-2-1,1 1 1,1-1-1,1 1-1,-1-1-1,-1 2-2,-3 1-3,-1 1-2,-2 1-2,1 0 0,-1 2-1,1 1-1,-2 1 0,-3 2 0,-3 2 0,-2 2 0,-4 1 0,-1 0-4,-2 0-1,-2 0-3,-1 0 0,2 0 0,0 0 1,2 0 2,0 0 0,3 0 0,2 0 1,2 0 0,0 0 1,1-2 0,0-1 0,0 0 2,-1-1-1,1 1 0,0-1 1,-1 0 0,1 0-1,2 0 1,0 0-1,1 0 1,-1 1-2,-1 0 1,-2 2-2,-2 0-1,-1 1 1,3 0-1,2 0 0,1 0 1,1-1-2,-2-4 0,-3-2-3,-1-3 0,-2-1-1,-2 2 0,-2 2 0,-2 3 1,-2 0 1,2 2 2,-2 0 1,1 2 2,0 0 1,0 0 1,0 0 1,0 0 1,-1 0-1,0 0 0,-2 0 0,0 0-1,-1-1-1,-2 0-3,0-2-2,-2 0-2,-1-1-3,-1 0-1,-3 0-3,-2 0-2,-2 0-1,-3-2 1,-3 0 1,-3-1 0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1:10"/>
    </inkml:context>
    <inkml:brush xml:id="br0">
      <inkml:brushProperty name="width" value="0.02532" units="cm"/>
      <inkml:brushProperty name="height" value="0.02532" units="cm"/>
      <inkml:brushProperty name="color" value="#FED406"/>
    </inkml:brush>
  </inkml:definitions>
  <inkml:trace contextRef="#ctx0" brushRef="#br0">64736 30786 869,'-9'-25'3,"-3"-1"8,-4-3 8,-1-1 7,2 2 1,10 7-6,10 7-6,10 7-7,3 2-11,0-2-20,-1-1-19,0-3-19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1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64527 19300 999,'-28'0'-31,"6"2"-1,5 0-2,7 1-2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2:19"/>
    </inkml:context>
    <inkml:brush xml:id="br0">
      <inkml:brushProperty name="width" value="0.06115" units="cm"/>
      <inkml:brushProperty name="height" value="0.06115" units="cm"/>
      <inkml:brushProperty name="color" value="#00BFF3"/>
    </inkml:brush>
  </inkml:definitions>
  <inkml:trace contextRef="#ctx0" brushRef="#br0">45552 8722 359,'-34'-49'1,"7"12"2,10 11 1,9 13 3,4 5-1,0 0-3,0 0-3,0 1-2,-1 0-3,-2 2 1,-1 2-2,-3 2 0,-1 1 0,1 0 3,-1 0 3,0 0 2,1 0 2,0 0 3,2 0 2,1 0 1,2 0 11,4 2 16,4 0 18,4 2 16,3 1 2,1 3-15,3 4-16,2 2-14,0 1-9,-1-1-5,-1-1-3,0 0-3,0-3-5,5-1-3,3-2-3,5-2-4,0-2-2,-3-2 1,-3-2-1,-3-2 1,-1-2 0,0 0 0,-1-1 1,1-2 0,0 1 0,-1 1 0,1 0 0,0 2 1,-1 0 0,1 0 0,0 0 0,-1 0 1,1 0-1,2-2 2,0 0 1,1-1 1,0 0 1,1 2 0,0 2 1,-1 2 1,0 1 1,-1-2 2,0 0 0,-2-2 2,0 1 1,-1 2 1,1 2 0,0 2 0,-1 1 1,-1 0-2,-1 0 0,-1 0-2,1 0 0,0 2 0,1 0 0,1 2-1,2-2-1,3-3-1,4-2-3,2-4-2,-1-1-1,-2 1 1,-2-1-1,-4 0 1,-1 0 0,1 2 1,1 0 1,1 2 0,1 0 1,-1 0 0,1 0 0,0 0 0,-2 1 0,1 2 1,-2 2 0,-1 2 0,0 0 0,0-1 1,-1-1 1,1 0 1,0-1 0,-1 0-1,1 0 0,0 0-1,-1-1-1,1-1 1,0 0-2,-1-2 1,1 0-1,2 0 0,0 0 0,1 0 0,0 0 1,-1 0-1,-1 0 1,-1 0 1,0 1 0,0 0 0,-1 2 0,1 0 1,0 0-1,-1 0-1,1-1-1,0-2 0,0-1-1,3-2-1,2-2 1,1-2-1,2 0 1,-1-1-2,1 0 0,-1 0-2,-1 1 2,-3 0 0,-3 2 2,-2 1 1,-2 1 3,1 4 4,1 2 4,2 4 4,-2 1 1,-1 3 0,-2 2-2,-2 1 0,-1 2 0,-1-2 3,1-1 3,0-1 3,3 0-2,7 0-5,7-1-6,7 1-4,2-2-8,-1-4-6,-3-4-7,-1-4-8,-3-3-3,0-2 2,-1-2 2,0-1 1,-3-1 2,-2 4 3,-1 2 2,-2 4 3,-1 1 3,1 0 4,1 0 4,1 0 3,0 0 5,-1 2 6,0 0 5,-2 2 6,0 0 2,-1 0-2,1-1-2,0 2-1,-1-2-8,1-1-13,0 0-13,-1-2-12,1-1-8,2-2-2,0-2-2,1-1-1,0-1-2,-1 2-1,-1 2 0,0 2-1,-3 2-1,-3 2-5,-3 2-3,-2 2-4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2:2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76103 13638 999,'-42'-35'-40,"11"10"5,11 8 7,11 8 7,3 4 3,-3-3 1,-5-3 0,-3-3 0,-2-1 3,4 4 2,3 3 4,3 3 3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2:27"/>
    </inkml:context>
    <inkml:brush xml:id="br0">
      <inkml:brushProperty name="width" value="0.05856" units="cm"/>
      <inkml:brushProperty name="height" value="0.05856" units="cm"/>
      <inkml:brushProperty name="color" value="#00BFF3"/>
    </inkml:brush>
  </inkml:definitions>
  <inkml:trace contextRef="#ctx0" brushRef="#br0">70246 12516 375,'-22'0'6,"4"0"5,5 0 6,3 0 6,4 0 5,4 0 6,4 0 6,4 0 5,3 0-1,3 0-6,4 0-8,2 0-6,2 0-4,3 0-3,1 0-1,3 0-3,2 0-1,2 0-1,4 0-1,3 0-1,2-1 0,4 0-1,3-2 1,2 0-1,3-1 1,2 0-2,2 0 0,2 0-1,1 0-1,3-2 1,2 0-2,2-1 1,0-1-1,1 0 1,-1 0 0,1 1 1,-1-1-1,-3 0-1,-1 0-1,-2 0-2,-2 1 0,-3 1 1,-1 0-1,-2 2 1,-2 0 0,-2 0 0,-2 0 0,-1 0 0,-3 0 0,2 0 0,-1 0 1,0 1 0,0-1-1,0 2 2,0 0 0,0 2 1,0 0-1,-2 0 0,0 0-1,-1 0-2,-1 0 1,0 2 0,1 0 0,-1 2 0,0-1 0,2-1-4,1 0-2,0-2-2,1 0-1,-2 0 1,0 0 1,-1 0 1,-1 0 1,0-2 0,1 0 1,-1-1 1,0-2 0,0 0 1,0-2-1,1 0 0,-3 0 0,0 0 1,-3 2-1,-1 1 1,-2 0 0,0 0 1,1 0-1,-1 0 0,-1 1 1,-1 0 0,-3 2 0,-1 0-1,-1 1 2,1-2 0,1 0 0,1-2 1,0 1 0,1 1 0,-1 0-1,0 2 0,1 0 0,1 0 0,1 0-2,1 0 1,0-1-1,-1-1 0,-2 0-1,1-1 1,-2-1-1,0 2 0,1 0 0,-1 2-1,0 0 0,-1 0 0,-1 0 1,-1 0 0,0 0 0,-1 0 0,1 0 0,-1 0 0,1 0 0,-1 0 0,1 0-1,-1 0 1,1 0-1,-1 0-1,1 0 1,-1 0-1,1 0 0,1 0 1,1 0 0,1 0 1,0 0 0,-1 0-1,-1 0 0,-1 0-1,0 0 1,-1 0-1,1 0 2,-1 0-1,-1 0 0,-1 0 1,-2 0-1,-2 0 0,-1 0 1,1 0-1,1 0 0,1 0 1,0 0-1,-1 0 0,-1 0 0,0 0 0,-1 0 1,1 0-1,1 0 1,1 0 1,0 0 0,-1 0 0,-1 0 0,0 0 0,-2 0 1,1 0 0,0 0-1,0 0 1,-1 0-1,1 0 0,0 0 0,-1 0-1,2 0 0,1 0-1,3 0-1,2 0 0,-1 0-2,-1 2 0,-3 0-2,-1 2 0,-1-1-9,-1-1-15,1 0-15,0-1-15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2:40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59539 8563 619,'14'-22'30,"-1"6"-3,-2 5-1,-2 5-3,0 2-2,3 2-1,3 0-1,3 2-2,2 0 0,1 0-2,1 0 0,1 0-2,0 2-1,-1 4-1,-1 4 0,-1 3-1,-1 2 1,-1-1 0,-1-1 1,0 0 0,-3-1-2,-3 3-6,-3 2-7,-2 1-6,-3 2-2,-1 0 0,0-1 1,-1 1 1,-4-2-1,-4 0-1,-6 0-1,-4-2-2,-3 0 1,-1-1 2,-1 1 3,0-1 2,-4 1 1,-3 2-1,-5 0 0,-2 1-1,-2-1 1,3-3 2,4-3 0,2-3 2,3-2 2,3-2 2,3-2 2,3-2 3,4-1 4,8 2 5,7 0 5,6 2 7,5-1-1,1 0-4,3-2-4,2 0-5,0-1-3,1 0-1,-1 0-2,1 0-1,2-2-4,6 0-6,6-3-7,7-2-7,0-1-7,-2 0-7,-4 1-6,-2-1-7,-4 0-3,-3 2 3,-5 1 3,-3 0 2,-4 1 3,-1 1 4,-2-2 3,-2 2 3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2:42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61385 8507 444,'8'-8'2,"0"2"2,-1 1 2,1 0 3,0 3 6,-2 2 6,-1 4 8,0 2 7,-2 2 0,-2 2-5,-2 0-7,-2 1-5,-2 2-4,0 2-2,-1 1-1,-2 3-2,0 0-2,-2-1-2,0-1-3,-1-1-2,-1-1-1,1-1 0,-1 0-1,0-2 0,1-1 0,1-1-2,0 0 1,2-2-2,4-5-3,8-8-7,8-9-7,7-9-7,4-3-1,-1 3 4,-1 3 5,-1 3 3,-1 2 6,-1 2 4,0 3 6,-2 1 5,-2 3 4,-3 4 5,-3 4 4,-2 4 5,-3 2 1,0 2 0,-2 0 0,0 1-1,-2 1-1,0 0-1,-2-1-2,0 1-1,2-3-7,4-4-15,5-6-12,6-4-15,0-3-3,-1 0 4,-3 0 6,0 1 5,-2-1 3,1 2-1,1 1 0,2 0 0,-1 1 2,-1-2 6,-1 0 4,0-1 5,-2-2 3,-1 0-1,0-1 0,-2-1 0,0 2 3,0 8 8,0 6 8,0 7 7,-1 3 3,0 0-3,-2-2-3,0-1-2,0-1-3,2-1-6,2 0-4,1-2-5,3-1-7,0-2-8,1-2-8,2-2-8,-1-1 1,-1 0 11,-1 0 11,0 0 11,-1 0 6,1 0 2,2 0 3,0 0 0,0-1 1,1 0-4,0-2-3,0 0-3,-1-2-4,-1-2-2,0-2-4,-2-1-3,-2-2-1,-2 0 1,-4 0 1,-2 1 1,-3-1 0,-2 0 1,-2 1 0,-1-1 0,-2 1 0,0 2 1,0 2-1,1 3 0,-2 0 0,0 0 0,-1 0 1,-1 0-1,-1 2 1,2 2 0,1 3 0,1 4-1,1 1 1,0 1-2,2 2-1,1 0-1,2-1-2,6-2-3,4-4-3,6-3-3,2-1-2,3-2-3,1 0-1,3-1-3,1-3-1,1-2 2,1-3 2,1-3 1,1-2 1,-1 0 0,1 1-1,-1-1 0,0 0 1,-3 1 4,-1-1 4,-2 0 4,-3 1 3,-1-1 2,-2 1 2,-2-1 3,-3 1 4,-1 0 5,-2 2 5,-2 1 5,-1 1 7,0 1 8,0 0 10,0 2 9,1 4 4,0 8-3,2 8-2,0 7-2,1 6-5,0 3-9,0 3-8,0 3-9,-1 1-8,-1 2-5,0 0-7,-1 2-7,0 1-5,1 0-2,3 2-4,2 0-3,1-1 0,0-6 3,0-4 3,0-5 3,0-4-11,1-3-24,1-3-24,2-2-24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06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53673 20027 671,'-7'-5'86,"-1"6"-14,0 6-15,0 6-15,1 2-12,1-1-8,0-1-8,2 0-9,-1-1-5,0 3-3,-1 1-4,-1 3-3,-1 0-1,2-1 3,1-1 1,0-1 3,4-4 0,6-6 2,6-8 0,5-6 1,3-4 0,-1-2 0,-1 0 0,-1-1 0,-2 0 1,-2-1-1,-4 1 0,-3-1 1,-1 1-1,0 2 1,0 3 1,0 1 0,-1 1 0,0 1 1,-2-1 0,0 0 0,-3 0-2,-2 2-8,-4 1-8,-2 0-6,-1 3-4,-1 2 1,0 4 1,1 2 1,-1 2 2,0 2 1,0 0 2,1 1 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57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78750 14700 455,'0'-60'12,"0"32"22,0 31 24,0 32 22,-4 21 4,-5 13-16,-7 12-17,-5 13-15,-6 7-10,-3 4-5,-3 3-3,-2 3-5,-3-2-3,1-6 0,-1-6-2,1-6-1,4-7-2,9-6-2,10-6-2,10-6-3,10-10-4,13-12-4,12-13-6,13-12-4,10-19-3,10-25 2,10-25-1,9-25 2,1-13 1,-6 1 2,-6-1 1,-6 1 2,-4-6 2,1-8 1,-1-10 1,1-9 1,-7 2 1,-12 17 3,-13 15 2,-12 16 3,-10 9 1,-6 3 2,-6 3 2,-6 4 1,-7 7 2,-6 13-1,-6 12 0,-6 13 0,-4 6-3,1 0-3,-1 0-4,1 0-5,-3 7-2,-2 17-3,-3 15-2,-3 16-3,-1 5-4,4-2-5,3-3-5,3-3-6,4-6-2,7-5 2,6-7 1,7-5 2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06"/>
    </inkml:context>
    <inkml:brush xml:id="br0">
      <inkml:brushProperty name="width" value="0.03018" units="cm"/>
      <inkml:brushProperty name="height" value="0.03018" units="cm"/>
      <inkml:brushProperty name="color" value="#00BFF3"/>
    </inkml:brush>
  </inkml:definitions>
  <inkml:trace contextRef="#ctx0" brushRef="#br0">54550 20250 729,'8'9'90,"-1"1"-17,1 3-17,0 1-19,0 1-22,1-3-29,2-1-29,0-2-27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07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54848 18855 488,'-15'-13'28,"4"6"10,3 6 10,3 6 11,1 5-1,0 5-9,0 5-9,0 5-9,1 4-7,0 1-2,2 2-3,0 2-4,1 0-1,0-3-3,0-3-1,0-3-3,1-1 0,2 1 0,2 1 1,2 0 0,0 1-2,-1-3-3,0-1-4,-2-3-4,0-1-2,0-1-2,0-1-2,0 0-3,-2-2 0,-2 1 0,-4 0 1,-2-1-1,-3-1 2,-2-2 2,-1-4 1,-3-3 2,-1-1-3,-3 0-10,-1 0-8,-3 0-9,0-1-4,2-2-2,0-2-1,1-2-1,2-2 2,5 0 5,3-1 4,4-2 5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07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55200 19312 608,'23'-15'9,"-1"3"15,-1 1 17,-1 2 16,0 3 3,1 1-7,1 2-9,1 2-8,-1 1-8,-3 0-7,-4 0-8,-1 0-7,-3 1-18,1 2-28,0 2-27,0 1-28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07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56276 19550 501,'-7'9'8,"1"1"14,0 3 16,2 2 14,0 1 4,0 1-7,0 1-9,0 1-8,1 1-5,0-1-4,2 1-3,1-1-3,0 0-2,0-1-1,0-1 0,0 0 0,1-2-1,1-1-2,3-1-2,2-1-1,2-2-2,3-4-1,4-4-1,2-4-2,0-4-7,1-4-9,-2-4-11,-1-3-11,-2-4-3,-1-1 4,-2-3 4,-2-1 3,-3-1 5,-3 1 5,-2 1 5,-3 2 5,-4 1 2,-4 2 0,-4 5 0,-3 1-1,-4 4-1,1 5-2,-2 3-2,-1 4-3,1 2 0,3 0 1,3-1 3,3 1 1,1 1-3,0 2-9,1 2-7,-1 2-8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3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45178 20678 684,'-15'-5'26,"2"6"11,3 6 10,1 6 10,2 2-2,0 1-13,2-1-14,1 1-13,0-1-9,2-1-4,0-1-2,2 0-3,1-3-3,2-1-2,2-2-2,2-2-2,1-3 0,3-4 2,2-4 2,1-4 1,2-2 1,1-1 1,1-1 1,1-1 1,-1-1 0,-5 0 0,-3 1-1,-4-1 1,-2 1 1,0 1 2,-1 1 2,2 1 1,-3 0 2,-3 2 0,-2 1 0,-3 1 1,-2 1-1,0 2-2,0 2 0,1 2-1,-2 1-2,0 0-1,-1 0-3,-1 0-1,0 0-5,0 2-6,2 0-8,1 2-7,0 0-5,2 3-3,1 2-3,0 2-3,1 0 3,1-3 8,-1-1 8,0-2 9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3"/>
    </inkml:context>
    <inkml:brush xml:id="br0">
      <inkml:brushProperty name="width" value="0.02828" units="cm"/>
      <inkml:brushProperty name="height" value="0.02828" units="cm"/>
      <inkml:brushProperty name="color" value="#00BFF3"/>
    </inkml:brush>
  </inkml:definitions>
  <inkml:trace contextRef="#ctx0" brushRef="#br0">45800 20950 777,'14'1'46,"-1"4"-2,-2 2-1,-2 3-1,-2 1-10,1-1-17,0-1-17,0 0-17,-1-2-9,1-1 1,0-1 2,0 0 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3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46747 20580 633,'-14'1'65,"4"3"-10,4 4-9,5 2-9,0 2-7,-1 1-5,0 1-4,-1 2-4,-1 0-3,2 1-2,0 1-1,2 1-2,0-1-2,2-1 0,0-3-2,2-1-1,1-3-2,3-2-5,3-4-3,4-2-4,1-5-3,1-4-3,1-5-3,1-5-3,-2-4 0,-1 0 3,-4 0 1,-3-2 3,-2 0 3,-2 3 4,-3 1 5,0 3 5,-4 1 1,-4 2-1,-4 3 0,-3 1-1,-3 2 2,0 2 4,1 2 5,-1 2 3,2 1 2,1 0-5,2 0-3,3 0-3,3 0-11,7 0-17,8 0-17,6 0-17,2 0-3,-3-2 11,-3 0 12,-3-1 11,0-1 5,0 0 1,1 0-1,1 0 1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4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47283 19990 507,'7'-19'19,"-2"10"14,-3 10 17,0 10 14,-2 6 2,0 3-11,0 3-13,0 3-10,0 1-8,0 1-3,0-1-3,0 0-3,0 0-3,1-1-1,2-1-1,0-1-3,2-2-1,2-1-2,2-3-1,2-1-3,0-1 0,-1-1-2,-1 1-1,0 0-1,-1-1-1,-1-1-2,1-1-1,0-1-1,-1 1-1,-2 2-3,-3 1-1,0 3-2,-6 0 0,-6 1 0,-7-1 1,-7 1 1,-4 0 0,-3-1-4,-1 1-2,-2-1-3,-1-1-4,1-3-7,2-2-6,0-4-6,3-2-1,5-2 6,5-3 4,5 0 6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4"/>
    </inkml:context>
    <inkml:brush xml:id="br0">
      <inkml:brushProperty name="width" value="0.02857" units="cm"/>
      <inkml:brushProperty name="height" value="0.02857" units="cm"/>
      <inkml:brushProperty name="color" value="#00BFF3"/>
    </inkml:brush>
  </inkml:definitions>
  <inkml:trace contextRef="#ctx0" brushRef="#br0">47850 20308 769,'18'-10'4,"5"-2"5,5-3 6,5-3 7,0 0 4,-4 5 4,-3 3 3,-5 4 3,0 2-5,1 0-13,3 0-11,1 1-14,-1-1-14,-5 0-16,-5 0-16,-4 0-16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6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21340 22355 590,'-21'-6'34,"3"4"1,5 4 1,3 4 0,2 3-2,0 3-4,1 3-5,-1 3-4,0 2-3,0 1 0,0 1-2,1 1 0,0 0-1,2-1-2,2-1-2,2-1-3,1-2 1,0-1 0,0-3 1,0-1 0,2-3-5,4-4-12,3-4-12,5-4-12,2-6-3,1-6 7,1-7 6,1-6 7,0-4 3,-1 1 0,-1 1-1,0 2 1,-4 1 0,-3 3-1,-4 3 1,-4 3 0,-4 2 3,-2 2 5,-4 3 6,-2 1 6,-2 4 2,-1 6-2,-1 6-1,-1 6-2,-1 3-7,2 1-11,1 1-12,1 1-12,1-1-6,3-3 2,1-3 1,2-3 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57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79750 15450 546,'25'26'92,"0"4"-13,0 3-13,0 3-13,0 3-9,0 3-8,0 3-6,0 4-7,0 1-7,0 0-6,0 0-6,0 0-5,-4-2-9,-5-3-9,-7-3-11,-5-2-9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6"/>
    </inkml:context>
    <inkml:brush xml:id="br0">
      <inkml:brushProperty name="width" value="0.03107" units="cm"/>
      <inkml:brushProperty name="height" value="0.03107" units="cm"/>
      <inkml:brushProperty name="color" value="#00BFF3"/>
    </inkml:brush>
  </inkml:definitions>
  <inkml:trace contextRef="#ctx0" brushRef="#br0">22100 22900 707,'8'8'42,"0"1"1,-1 2 4,1 0 2,-1 1-5,-1 1-11,0 1-11,-2 1-11,1 1-9,0 0-6,1-1-4,2 1-6,-1-2-2,-1-1 3,-1-3 3,0 0 2,-1-3-8,0 1-17,0 0-16,0 0-18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7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23277 21850 583,'-14'3'96,"5"7"-17,3 8-17,4 6-18,2 4-10,0 0-5,0 2-4,0 1-4,-1 1-5,-2 0-7,-2 2-7,-1 1-8,-2-1-5,2-2-7,1-1-6,1-3-7,0-2-1,2-1 1,0-3 1,2-1 2,0-3-3,0-3-8,0-3-8,0-2-7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7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23570 21850 544,'0'52'127,"0"-5"-29,0-4-29,0-5-30,0-4-15,2 0-3,0-1-4,2-1-3,-1-2-3,1-2-1,0-1-1,0-3-2,0-1-2,0-3-2,0-1-1,0-2-3,0-2-2,1-1-2,2-1-2,0-1-2,0 0-3,-2 0-5,-3-1-4,0 1-5,-4 0-1,-4 0 1,-4-1 3,-3 1 1,-5-1 0,-2-1 0,-3 0-2,-2-2 0,-2-1 1,3-2 2,2-2 2,1-2 2,3-1-1,1 2-5,2 0-6,3 2-6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17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24100 22011 567,'23'-21'9,"-1"5"19,-1 4 17,-1 6 20,-1 2 3,-1 0-10,-1 0-10,-1 1-10,0-1-9,1 0-7,2 0-7,0 0-8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4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32070 18536 585,'-22'17'113,"5"3"-28,3 3-27,5 3-27,0 3-15,0 1-1,-2 2-2,1 3-1,-1-1-1,2 0 0,2-1-1,2-2 1,2-1-2,0-5-1,2-4-2,1-3-1,2-4-4,5-2-9,5-4-7,6-3-8,1-4-3,1-8 3,-1-6 2,1-7 2,-1-6 2,1-5 0,-1-4 1,1-6 0,-3-1 2,-1 0 1,-4 2 2,-3 0 2,-2 3 1,-2 4 0,-3 3 1,0 5 0,-3 3 2,0 5 5,-2 3 3,0 5 5,-3 1 2,-2 2 3,-3 0 3,-3 2 2,-2 1-1,-1 2-1,-2 2-3,1 2-3,-2 3-5,1 4-6,-1 3-8,1 5-7,-1 3-4,1 5 1,-1 3 0,1 4 0,1-1-4,5-7-9,3-7-7,4-7-10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4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32900 19850 592,'21'21'45,"-3"-3"0,-4-4 0,-4-4 1,-2-2-2,1 1-6,2 1-4,0 2-6,-1-1-5,-1 1-3,-2 0-4,-2 0-4,0-2-4,0 1-4,1-2-6,2 0-5,-2-1-15,-3 1-23,-2 1-24,-4 2-23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5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33492 17741 506,'8'-16'1,"0"1"3,0-1 2,0 0 2,0 1 5,3 1 6,2 1 8,1 0 7,1 3 2,0 3-2,-2 2-3,-1 4-3,0 2-1,0 4-2,-1 2-2,1 3-1,-2 4-3,-2 4-5,-4 3-4,-2 5-5,-4 3-3,-2 2-3,-4 4-3,-2 3-3,-2-1-2,-2-2 0,0-3-1,-1-3-2,1-3 0,3-1 1,3-3-1,2-1 0,3-3 1,2-3 0,2-3 2,2-3 1,2-1 2,2 0 2,2 0 2,2 0 2,1 0 2,3-1 2,1 1 2,3 0 2,-1 0 0,-3 2 0,-3 0 0,-2 1-1,-2 2 1,-1 3 4,1 3 3,0 4 4,-1 0 0,-2 2-1,-3 1-1,0 1-3,-4 0 0,0-1 0,-3-1-1,-2-1 0,-2 0-2,-2 1-2,-1 1-3,-3 1-4,-2 1-3,-3 0-6,-3 2-5,-3 1-5,-3 1-8,-4-1-10,-5 0-8,-3 0-10,2-2-6,8-7 0,8-5-1,7-6-1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6"/>
    </inkml:context>
    <inkml:brush xml:id="br0">
      <inkml:brushProperty name="width" value="0.0528" units="cm"/>
      <inkml:brushProperty name="height" value="0.0528" units="cm"/>
      <inkml:brushProperty name="color" value="#00BFF3"/>
    </inkml:brush>
  </inkml:definitions>
  <inkml:trace contextRef="#ctx0" brushRef="#br0">31692 15378 416,'-1'-15'2,"0"1"5,-2 1 3,0 0 4,-2 3 7,0 3 8,-1 2 8,-1 4 9,-4 3 0,-4 6-7,-5 4-7,-5 5-7,-4 4-4,-5 5-3,-3 3-2,-4 5-3,-4 3-2,-2 6-2,-3 4-2,-4 6-2,-3 3-2,-5 5-2,-6 4-2,-3 3-2,-6 4-1,-3 1-3,-4 2-1,-4 3-3,-1 0 0,3 0 1,3 0 2,4 1 1,4-5 1,7-7 2,6-9 2,8-7 2,6-6 1,6-4 2,6-4 2,6-3 1,4-5 1,6-4 0,5-3-1,5-4 0,2-3-1,2 1-4,1 0-1,1-1-3,1 0-2,3-1 0,4-1 0,2 0 0,2-2 1,2-1 3,0 0 1,2-2 3,0-1 1,3-2 1,1-2 1,3-2 0,3-1 2,5 0 1,5 0 1,5 0 1,5 0 1,6 0 0,6 0-1,5 0 0,5-1 0,2 0-1,1-2-1,3 0 0,0 0-2,1 2-1,-1 2-2,1 2-2,0 2-1,1 2-1,1 1-2,1 3-1,-2 1-1,-1 0-1,-4-1-1,-3 1-1,-4 0 0,-3 2 0,-4 0 0,-4 1 1,-2-1 0,-2-3 1,0-2 2,-2-4 0,-2-1 1,-5 0-1,-5 0 0,-5 0 0,-4-2 2,-3-4 2,-3-4 3,-3-4 4,-3-3 0,-2-1-1,-4-3-1,-2-1-2,-3-3 2,-1 0 3,0-1 2,-1-1 3,-2 0 1,-2-1-2,-2 1-3,-1 0-1,-2-3-2,0-1-1,0-4-1,1-3 0,-2-5-3,0-6-2,-1-7-3,-1-8-2,-2-3-3,-2-3 0,-1-1-1,-3-3-1,0 1 0,-1 1 0,1 3-1,-1 1 1,0 3 0,-3 3 2,-1 3 2,-2 2 2,-1 4-1,1 4 0,1 4-2,1 4-1,0 4-3,-3 3-7,-1 5-5,-2 3-6,0 5-8,5 5-14,3 5-11,5 4-12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7"/>
    </inkml:context>
    <inkml:brush xml:id="br0">
      <inkml:brushProperty name="width" value="0.04875" units="cm"/>
      <inkml:brushProperty name="height" value="0.04875" units="cm"/>
      <inkml:brushProperty name="color" value="#00BFF3"/>
    </inkml:brush>
  </inkml:definitions>
  <inkml:trace contextRef="#ctx0" brushRef="#br0">86525 3027 451,'0'-10'12,"0"10"23,0 12 24,0 10 23,-1 6 4,0 2-17,-2 3-17,0 1-16,-1 1-10,0 1-3,0-1-4,0 0-2,0 1-4,-2 0-3,0 2-4,-1 1-3,-1 0-3,0 2-6,1 1-5,-1 0-6,0 1-5,0 0-8,0 0-8,1 0-7,0-2-4,2-7-1,2-6-1,2-5 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8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87250 4214 483,'17'-7'145,"3"2"-31,3 2-32,3 2-30,3 1-19,3 0-5,2 0-4,4 0-6,0 0-6,-3 0-5,-4 0-6,-2 0-5,-2 0-9,-1-2-13,-1 0-13,-1-2-13,-3 0-2,-3 1 8,-4-1 6,-4 0 9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57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81100 14200 451,'1'-46'2,"4"10"5,3 10 4,3 9 4,7 6 6,14 3 7,11 3 7,14 4 7,3 5 1,-2 10-5,-3 10-6,-3 9-6,-4 6-3,-3 3 0,-3 3 0,-2 4-1,-6 4 0,-6 6-3,-6 7-2,-6 6-1,-7 4-3,-6 4-2,-6 3-3,-6 3-2,-9 3-1,-8 3-1,-10 3 0,-9 4 0,-9-3-2,-5-5-5,-7-7-4,-5-5-4,-3-9-2,4-9 0,3-10 1,3-8 1,3-8 0,3-2 1,3-3 0,4-3 0,16-6 5,32-5 11,31-7 9,32-5 11,19-8 2,10-5-4,10-7-4,9-5-5,4-1-6,1 6-10,-1 7-9,1 6-9,1 3-11,3 0-12,3 0-11,4 0-13,-10 1-4,-22 4 4,-22 3 2,-21 3 3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8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90094 3393 482,'6'-6'24,"-1"6"10,-2 4 11,-2 6 12,-2 3 1,-2 3-7,-2 3-8,-1 3-6,-2 2-6,0 1-4,0 1-3,1 0-5,-1 1-3,0-1-2,0-1-2,0-1-2,1-2-2,2-3-3,3-3-2,1-3-4,2-3-6,3-2-10,4-4-11,2-2-10,3-5-4,3-6 5,3-6 5,3-5 5,2-4 4,-1-1 1,1-1 3,-1-1 2,-1 0 3,-3 2 2,-3 0 3,-2 1 2,-4 1 2,-1 3 0,-2 1 1,-2 3 1,-2 1 1,-1 2 3,0 3 2,-1 1 3,-3 1 0,-2 2-2,-4 1-1,-2 0-2,-4 3-4,-7 2-5,-5 4-7,-7 2-5,-1 3-5,2 4-4,1 2-2,3 3-4,3-1 1,5-3 8,5-4 6,5-4 7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9"/>
    </inkml:context>
    <inkml:brush xml:id="br0">
      <inkml:brushProperty name="width" value="0.0347" units="cm"/>
      <inkml:brushProperty name="height" value="0.0347" units="cm"/>
      <inkml:brushProperty name="color" value="#00BFF3"/>
    </inkml:brush>
  </inkml:definitions>
  <inkml:trace contextRef="#ctx0" brushRef="#br0">91200 3850 634,'8'16'96,"1"-1"-15,2 1-15,0-1-17,0 1-13,-1-1-12,-1 1-12,-1-1-11,0-1-10,-2-1-11,-1-2-11,0-2-9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9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91591 2650 452,'7'38'163,"-2"0"-38,-3-1-37,0-1-39,-3-2-20,-1-2-5,0-2-4,-1-1-5,-1-1-3,2 0-3,0 2-2,2 1-4,0 0-1,0-1-1,0-2-1,0 1 0,0-3-2,0-2-2,0-1-3,0-3-2,-1-1-2,-2-1 1,-2 0 1,-2-2-1,-3 0-2,-3-1-8,-5 1-6,-3-1-6,-5 0-6,-3 0-1,-4-2-3,-4-1-1,-1-2 0,5-2 4,4-4 4,4-2 5,3-4 1,4 0 1,5-3 0,3-2 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9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92700 2615 613,'52'-7'150,"-7"3"-38,-5 1-36,-5 2-37,-6 1-30,-2 2-20,-3 0-23,-3 2-21,-2-1-10,-3 1 2,-1 0 0,-2 0 2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29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93591 4080 602,'-4'-7'14,"8"2"27,8 3 28,7 1 27,7 1-3,5 0-34,5 0-33,4 0-35,0-1-20,-6 0-6,-5-2-7,-7 0-5,-3 0-5,-3 1-1,-1 0-1,-2 2-1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0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95522 3443 494,'-14'-8'7,"2"2"11,4 1 12,3 1 13,1 1 1,0 3-7,0 4-7,0 2-9,0 4 0,-2 4 5,0 3 5,-1 5 6,-1 2-1,0 1-6,0 1-5,1 1-6,-2 0-5,0 0-1,-2 1-3,0-1-3,1-1-2,3-5-3,2-3-4,4-5-3,3-2-7,4-2-9,4-2-9,3-2-11,3-4-1,1-6 5,2-6 6,0-6 5,-1-3 5,-1-3 5,-3-1 4,-1-2 4,-3-1 4,-2 1 4,-4 1 2,-2 1 4,-3 2 2,0 3 2,-2 3 0,0 2 2,-3 3-3,-2 3-8,-3 1-7,-3 2-9,-2 2-8,2 2-13,1 2-10,1 2-12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0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96400 3950 569,'8'15'127,"-1"-1"-24,1-1-26,0-1-24,0 0-19,-1 0-11,1-1-11,0 1-11,0 0-11,1 1-12,2 1-13,0 2-11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0"/>
    </inkml:context>
    <inkml:brush xml:id="br0">
      <inkml:brushProperty name="width" value="0.04877" units="cm"/>
      <inkml:brushProperty name="height" value="0.04877" units="cm"/>
      <inkml:brushProperty name="color" value="#00BFF3"/>
    </inkml:brush>
  </inkml:definitions>
  <inkml:trace contextRef="#ctx0" brushRef="#br0">97409 2900 451,'-7'24'163,"2"3"-37,2 1-35,2 2-37,1 3-20,0 2-5,0 4-5,0 3-5,-1 1-11,-4 0-17,-2 0-17,-3 0-17,-1-4-8,0-6 3,2-7 2,1-7 3,0-5-2,1-1-5,-1-2-4,0-2-5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0"/>
    </inkml:context>
    <inkml:brush xml:id="br0">
      <inkml:brushProperty name="width" value="0.04973" units="cm"/>
      <inkml:brushProperty name="height" value="0.04973" units="cm"/>
      <inkml:brushProperty name="color" value="#00BFF3"/>
    </inkml:brush>
  </inkml:definitions>
  <inkml:trace contextRef="#ctx0" brushRef="#br0">97879 2850 442,'-7'17'171,"2"3"-40,2 3-40,2 3-41,1 2-23,2 1-5,0 0-6,2 2-6,-1 0-3,-1-1 0,0-1 0,-1-1 0,-1-2-1,0-1-2,0-3-2,0-1-3,0-3-2,0 1-4,0-2-3,0-1-3,-3-1-3,-2-1 1,-5-1 0,-4 0 0,-3-2-3,-3-1-7,-3 0-5,-3-2-7,-2-1-3,-3-2-1,-1-3-1,-2 0-1,2-2-1,7 0 2,7 0-1,7 0 2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1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98500 2715 649,'46'-7'127,"-2"3"-27,-3 1-29,0 2-29,-6 1-31,-4 2-35,-7 0-35,-5 1-35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3:58"/>
    </inkml:context>
    <inkml:brush xml:id="br0">
      <inkml:brushProperty name="width" value="0.04642" units="cm"/>
      <inkml:brushProperty name="height" value="0.04642" units="cm"/>
      <inkml:brushProperty name="color" value="#00BFF3"/>
    </inkml:brush>
  </inkml:definitions>
  <inkml:trace contextRef="#ctx0" brushRef="#br0">82900 15050 473,'-15'-24'11,"23"4"20,22 3 22,22 3 20,13 3 4,7 3-14,6 3-13,7 4-13,2 1-10,1 0-3,-1 0-4,1 0-5,-7 1-2,-12 4-2,-13 3-1,-12 3-1,2 3-7,20 3-10,18 3-11,20 4-11,-1-1-7,-19-3-5,-18-3-3,-19-2-5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1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99287 3828 517,'-6'-8'79,"6"0"-8,4 0-7,6 1-8,5-1-6,9 2-6,7 1-6,8 0-6,4 1-7,1 1-9,-2-2-8,2 2-10,-3-1-8,-4 2-11,-4 0-11,-3 2-10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1"/>
    </inkml:context>
    <inkml:brush xml:id="br0">
      <inkml:brushProperty name="width" value="0.0533" units="cm"/>
      <inkml:brushProperty name="height" value="0.0533" units="cm"/>
      <inkml:brushProperty name="color" value="#00BFF3"/>
    </inkml:brush>
  </inkml:definitions>
  <inkml:trace contextRef="#ctx0" brushRef="#br0">101237 3013 412,'-14'1'50,"1"3"9,2 4 8,3 2 9,-1 4-3,0 7-14,-1 5-14,-1 7-14,-1 1-7,0-2-1,0-2-1,1-1-1,0-3-3,2-2-5,2-1-7,3-2-5,3-5-10,7-3-13,7-6-12,8-4-13,3-7-4,4-8 4,3-8 4,3-7 4,-1-5 5,-4-2 3,-4-3 5,-3-1 3,-5 1 4,-3 2 2,-4 3 1,-4 4 3,-5 2 2,-6 5 4,-6 3 4,-5 4 3,-6 4 3,-1 3 3,-4 2 3,-3 4 1,1 3 0,3 6-7,5 4-6,3 5-5,4 1-8,1-5-6,2-3-8,3-4-7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1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101950 3800 601,'14'7'7,"-1"-1"16,-3 0 15,-1-2 15,-1 1 5,0 2-4,0 1-4,-1 3-5,1 1-9,-2-1-12,-1 1-14,0 0-11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2"/>
    </inkml:context>
    <inkml:brush xml:id="br0">
      <inkml:brushProperty name="width" value="0.04793" units="cm"/>
      <inkml:brushProperty name="height" value="0.04793" units="cm"/>
      <inkml:brushProperty name="color" value="#00BFF3"/>
    </inkml:brush>
  </inkml:definitions>
  <inkml:trace contextRef="#ctx0" brushRef="#br0">103066 3228 459,'-7'9'131,"2"2"-24,2 2-25,2 1-24,1 2-16,0 1-7,0 2-7,0 0-6,0-1-6,0 1-5,0-2-5,0-1-3,2-2-8,6-1-6,4-2-9,5-2-7,2-4-3,-1-4 1,-1-6 2,-1-4 2,-1-4 2,-3-1 4,-1-3 4,-2-1 4,-2-2 3,-2 0 0,-3 1 2,0-1 1,-4 1 1,-4 1 3,-4 1 2,-4 1 3,-1 1-2,-1 2-4,1 3-5,-1 1-5,1 1-4,3 2-1,1 1-4,2 0-1,2 1-5,0-2-6,2 0-7,1-1-5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2"/>
    </inkml:context>
    <inkml:brush xml:id="br0">
      <inkml:brushProperty name="width" value="0.05741" units="cm"/>
      <inkml:brushProperty name="height" value="0.05741" units="cm"/>
      <inkml:brushProperty name="color" value="#00BFF3"/>
    </inkml:brush>
  </inkml:definitions>
  <inkml:trace contextRef="#ctx0" brushRef="#br0">103371 2350 383,'-14'8'100,"3"0"-16,3-1-16,2 1-17,3 1-10,0 4-4,2 2-3,0 3-4,1 3-3,0 3-1,0 3-1,0 3-2,0 1-2,0 0-4,0 1-4,0-1-5,1 0-2,2 1-2,2-1-3,2 0-1,1-1-2,2-1 1,0-3-1,1-1 0,-1-3-2,-2-1-7,-4-3-6,-2-1-7,-4-2-2,0-1-1,-3-1 0,-2 0 1,-4-1-1,-7-1 0,-7 1-1,-7 0-1,-5-1 1,-3-1 1,-2 0 1,-4-2 1,2-1 2,6-2 5,6-3 3,5 0 4,5-3-2,3-1-10,3 0-11,3-1-9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2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104700 2181 640,'32'-8'0,"0"2"0,2 1 0,1 1 0,0 0 9,0 2 17,0 0 19,0 2 18,-2 1 3,-6 2-9,-3 2-12,-6 1-9,-4 2-23,-3 2-37,-3 0-35,-2 1-36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3"/>
    </inkml:context>
    <inkml:brush xml:id="br0">
      <inkml:brushProperty name="width" value="0.03911" units="cm"/>
      <inkml:brushProperty name="height" value="0.03911" units="cm"/>
      <inkml:brushProperty name="color" value="#00BFF3"/>
    </inkml:brush>
  </inkml:definitions>
  <inkml:trace contextRef="#ctx0" brushRef="#br0">87866 7415 562,'-30'0'3,"1"0"4,3 0 6,2 0 6,7 0 8,14 0 12,14 0 14,13 0 11,9 0 1,3-2-11,2 0-13,4-1-12,-1-1-12,-2 2-11,-3 0-11,-3 2-11,-4 0-8,-4 2-3,-3 0-3,-4 2-3,-4 0-3,-3 3-4,-3 2-2,-2 2-3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3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87690 8123 617,'-19'0'10,"10"0"21,10 0 21,10 0 21,8 0 2,7 0-16,6 0-16,8 0-16,4-1-15,2 0-12,2-1-14,2-1-13,-1 0-4,-4 2 5,-4 2 5,-4 2 5,-5 0-5,-6-1-15,-5-1-15,-6 0-16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3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91063 7446 453,'-15'16'147,"4"1"-32,3 1-32,2 1-31,2 1-19,1 1-5,-1 0-6,0 3-4,0-2-4,2 0-2,0-1-2,2-1-2,1-2-4,4-3-3,2-2-6,3-4-4,3-3-4,2-4-4,1-4-3,3-4-4,1-4-1,1-3 0,1-5 2,1-3 1,-1-3 1,-3-1 2,-3-1 0,-3-1 3,-3 1 3,-2 3 8,-4 3 8,-2 3 6,-4 3 3,-2 1-3,-4 2-3,-2 3-2,-2 0-3,-1 2-2,-1 1-2,-1 0-2,-3 4-8,-2 6-16,-3 6-14,-2 5-15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3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91900 7900 529,'21'1'7,"-3"2"15,-5 2 14,-3 2 14,-2 0 6,0 1-4,-1 0-4,1 0-3,0 0-4,0 1-6,-1 1-5,1 2-6,0 1-7,0 3-10,-1 3-7,1 3-10,-1 0-10,-2-2-9,-3-1-11,0-2-10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01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86200 13850 547,'3'-46'5,"6"10"10,7 10 10,6 9 10,10 7 4,17 7-1,15 6 0,16 7-2,1 2-3,-12 1-4,-13-1-5,-12 1-3,-5 4-4,3 9-1,3 10-2,4 10-2,-4 5-1,-9 4-3,-10 3-2,-8 3-2,-11 7-2,-8 14-2,-10 11-1,-9 14-2,-16 5-1,-22 1-1,-22-1-1,-21 1-1,-14-6-2,-2-8 0,-3-10-2,-3-9-1,1-10 1,6-9 2,7-10 3,6-8 2,9-9 3,13-6 4,12-6 3,13-6 3,23-6 3,34-2 3,35-3 2,35-3 3,19-4-2,7-3-5,6-3-5,7-2-6,2-3-5,1 1-1,-1-1-4,1 1-2,-3 1-5,-2 3-9,-3 3-7,-3 4-8,-9 1-3,-11 0-1,-14 0 1,-11 0 0,-9-2 0,-3-3 1,-3-3 0,-2-2 1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4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92674 6578 535,'8'-15'5,"0"1"8,0 1 8,-1 0 9,1 3 6,0 3 3,0 2 4,0 4 3,-2 6 0,-1 9-3,-2 11-5,-2 9-4,-3 4-7,-4-3-13,-4-4-12,-3-2-11,-1-3-9,2-5-3,4-3-5,3-5-4,3-2 2,6 0 6,4-2 7,5 0 6,3-2 8,1 1 7,2 0 8,0 0 7,-2 1 4,-3 3-2,-4 3-1,-4 4-2,-6 5-1,-8 12-1,-8 11-2,-7 10-2,-8 6-5,-7 3-11,-6 1-10,-8 3-10,-1-2-9,3-5-6,2-5-6,4-5-6,5-7 0,9-10 9,9-9 7,9-10 9,4-6 0,-2-1-5,0-1-5,-1 0-5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7"/>
    </inkml:context>
    <inkml:brush xml:id="br0">
      <inkml:brushProperty name="width" value="0.05322" units="cm"/>
      <inkml:brushProperty name="height" value="0.05322" units="cm"/>
      <inkml:brushProperty name="color" value="#00BFF3"/>
    </inkml:brush>
  </inkml:definitions>
  <inkml:trace contextRef="#ctx0" brushRef="#br0">97931 7457 413,'-13'-3'-2,"3"-2"11,4-5 12,4-4 11,3-3 3,4-3-6,2-3-6,3-3-6,3-1-3,0 1-1,1 1-1,1 2-1,0 0 0,-1 1-1,-1 1 0,0 1-1,-1 1 0,-1 2-1,1 3-1,0 1 0,-1 2-1,1 2 1,0 3 1,0 1-1,-1 1 1,1 2 1,0 0 0,0 2 1,1 1 0,3 4 3,3 2 2,3 3 2,-1 3 0,-3 0-1,-4 1-2,-4 1-2,-2 2 0,1 1 0,2 3 0,0 1-1,-1 3 0,-1 1-2,-2 3-1,-2 1-2,-1 3 0,0 6 1,0 5 0,0 4 1,0 2-2,0 0-1,-1-2-2,1 0-3,0-4-2,-2-5-5,0-4-4,-2-5-4,1-4-3,0-3-3,2-3-2,0-3-2,0-5-3,0-6-3,-2-8-4,0-6-3,-1-4-5,2 1-9,0-1-7,2 0-8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7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98941 6837 372,'-9'-6'141,"0"6"-31,-2 4-28,1 6-31,-4 3-16,-2 5-3,-3 3-4,-3 5-3,-2 2-3,-1 1-1,-1 0-2,-1 2-1,0 2-3,-1 3-3,1 3-3,0 2-4,-2 4-2,-1 4-4,-3 4-3,-1 4-3,0 0-4,0-1-8,1-2-6,1-2-7,3-5-3,5-6 2,5-7 2,5-7 2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7"/>
    </inkml:context>
    <inkml:brush xml:id="br0">
      <inkml:brushProperty name="width" value="0.05513" units="cm"/>
      <inkml:brushProperty name="height" value="0.05513" units="cm"/>
      <inkml:brushProperty name="color" value="#00BFF3"/>
    </inkml:brush>
  </inkml:definitions>
  <inkml:trace contextRef="#ctx0" brushRef="#br0">100415 7900 399,'-8'9'110,"0"1"-20,0 3-19,1 2-19,-2 1-13,0 3-3,-1 2-5,-1 1-3,-2 3-2,0 5-3,-1 3-2,-1 4-2,1 2-2,1-2-3,2 0-3,3-1-2,0-3-6,2-2-7,1-3-7,0-3-9,3-2-5,4-1-3,4-1-3,4-1-4,1-2 1,1-3 3,0-3 3,-1-2 4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8"/>
    </inkml:context>
    <inkml:brush xml:id="br0">
      <inkml:brushProperty name="width" value="0.04754" units="cm"/>
      <inkml:brushProperty name="height" value="0.04754" units="cm"/>
      <inkml:brushProperty name="color" value="#00BFF3"/>
    </inkml:brush>
  </inkml:definitions>
  <inkml:trace contextRef="#ctx0" brushRef="#br0">101244 8150 462,'-7'45'179,"2"-2"-44,2-4-44,2-2-43,0-2-24,0 1-2,-2-1-3,0 0-3,-2-2-13,-2-3-21,-1-5-21,-3-3-23,0-5-11,0-3-1,2-4-2,1-4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8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101300 8692 574,'15'-15'0,"-1"2"0,-1 3 0,0 1 0,-1 1 8,1 0 13,1 1 15,1-1 14,2 0 6,2 2-2,1 1-3,3 1-3,0 0-6,-2 0-11,0 0-11,0 0-12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9"/>
    </inkml:context>
    <inkml:brush xml:id="br0">
      <inkml:brushProperty name="width" value="0.06605" units="cm"/>
      <inkml:brushProperty name="height" value="0.06605" units="cm"/>
      <inkml:brushProperty name="color" value="#00BFF3"/>
    </inkml:brush>
  </inkml:definitions>
  <inkml:trace contextRef="#ctx0" brushRef="#br0">102048 7500 333,'0'30'183,"0"-1"-41,0-3-39,0-1-40,-2-1-24,0 4-5,-3 3-7,-2 3-5,-1 3-5,-2 2-3,0 4-3,-1 2-3,-1 2-4,0-2-5,0-1-3,1 0-5,-1-3-4,0-3-4,0-5-4,1-4-4,2-7-10,6-11-15,6-10-15,6-11-16,4-9 0,5-4 14,4-5 15,3-4 14,2-1 12,-3 5 10,-2 5 10,-1 5 11,-3 7 15,-5 10 19,-3 10 21,-4 10 20,-4 3 3,-2-3-16,-3-3-16,-4-3-15,3-1-17,8 0-20,8-1-19,8 1-19,4-4-10,2-8 0,3-8 0,1-7-2,0-5 5,-3 2 7,-3 1 7,-3 1 7,-5 2 18,-9 2 28,-7 4 27,-7 3 27,-3 5 6,4 10-17,4 8-17,4 9-16,2 3-14,0-4-9,0-2-8,0-3-10,0-2-5,1-2-3,2-3 0,0-1-3,4-4 0,5-6 1,7-6 1,5-6 2,3-4 0,-1-3 4,-1-3 1,-1-3 3,-3-2 3,-3 1 3,-5-1 3,-3 1 4,-4 1 2,-4 2 2,-4 4 3,-4 3 2,-4 2 2,-2 1 2,-3 0 1,-3 2 1,-3 1 0,-2 0-1,-1 2-1,-3 1-2,0 1-6,1 2-13,1 2-11,1 2-14,1 1-7,3 1-5,1 2-5,3 0-4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9"/>
    </inkml:context>
    <inkml:brush xml:id="br0">
      <inkml:brushProperty name="width" value="0.06049" units="cm"/>
      <inkml:brushProperty name="height" value="0.06049" units="cm"/>
      <inkml:brushProperty name="color" value="#00BFF3"/>
    </inkml:brush>
  </inkml:definitions>
  <inkml:trace contextRef="#ctx0" brushRef="#br0">104195 7500 363,'37'1'75,"-3"4"-8,-5 2-10,-3 3-8,-2 4-5,2 2-2,3 3-1,1 3-1,1 3-2,-1 2-2,-2 4-1,0 3-3,-3 4-3,-5 4-7,-4 5-6,-6 6-6,-7 3-6,-10 1-8,-10 3-6,-9 2-7,-12 0-11,-12 3-16,-13 0-15,-13 1-16,1-6-6,13-11 5,14-12 5,14-11 4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39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94961 8265 479,'-15'-1'5,"4"0"9,3-2 9,3 0 9,3 0 5,5 1 2,6 0 1,4 2 2,7 0 0,9 0 0,8 0-1,10 0-1,5 0-3,1 0-6,3 0-5,2 0-6,-2 0-11,-7 2-15,-4 0-16,-7 1-15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40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95450 8948 520,'20'0'163,"11"0"-37,9 0-34,10 0-36,6-1-27,1 0-15,3-2-18,2 0-16,-5-1-19,-9 1-18,-10-1-19,-9 0-19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01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88450 14650 481,'0'-69'12,"0"13"2,0 12 2,0 13 1,0 2 0,0-5 1,0-7-1,0-5 0,0-4-2,0 0 0,0 0-2,0 0-1,-2 1 0,-3 4 4,-3 3 3,-2 3 3,-6 7 0,-6 14-1,-6 11-4,-6 14-1,-9 16-2,-8 22-1,-10 22 0,-9 23-1,-5 13 0,0 6 0,0 7 0,0 6-1,3-1 0,6-5 0,7-7-1,6-5-1,7-9 0,10-9-1,10-10-2,9-8 0,18-18-6,29-25-12,28-25-12,28-25-11,12-19-5,-3-12 2,-3-13 0,-2-12 2,-8-4 3,-8 7 5,-10 6 5,-9 7 6,-10 7 4,-9 9 4,-10 10 3,-8 10 4,-8 13 9,-2 19 16,-3 19 14,-3 19 16,-1 12 3,4 6-8,3 7-8,3 6-8,1 1-7,1-3-4,-1-3-6,1-2-4,-1-5-5,1-2-4,-1-3-5,1-3-5,2-4-10,7-3-16,6-3-17,7-2-16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48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52686 26531 484,'2'-13'57,"6"3"-9,4 4-9,5 4-8,3 3-7,1 2-2,1 2-2,1 2-4,0 1-1,-3 1-2,-1 1-2,-2 2-1,-3 0-1,-3 1 0,-3 1-1,-2 2 1,-3-1-2,-3 3-2,0 0-3,-3 1-1,-3 0-3,-2 1-1,-3-1-2,-3 1-2,-3 0-1,-2-1 0,-1 1-1,-3-1-1,-1 0-1,-1-1-1,-1 0-2,0-2 0,-1-1 0,3-1 3,1-1 4,3 0 3,1-3 2,2-1 2,3-2 2,1-2 2,5-2 5,6-2 9,7-2 10,8-2 8,3-1 1,3 0-5,2 0-7,1 0-6,3 1-4,1 0-1,2 2-2,3 0-1,-2 1-1,-4 0-1,-3 0-1,-4 0-1,-3 0-3,-1 0-4,-1 0-3,-1 0-4,2 1-10,4 2-19,3 2-17,5 2-18,-1 0-4,-2-2 13,-2-3 11,-4 0 12,-3-2 6,-1 0 1,-2 0 0,-2 0 2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49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54572 26333 427,'7'16'122,"-4"1"-26,-3 1-26,-2 1-27,-4 2-15,-2 3-4,-3 3-5,-3 3-3,-2 1-4,1 0-3,-1 1-2,0-1-3,1-2-5,-1-4-7,0-3-7,1-4-7,3-9-7,8-11-6,8-11-7,8-13-6,5-5 1,5 0 6,3 0 8,5-1 7,-1 3 5,-2 5 3,-3 5 5,-3 5 3,-3 3 3,-2 3 6,-4 1 3,-3 2 5,-2 3 5,-2 2 4,-2 3 5,-2 4 6,-2 2 2,0 3 1,-2 3 0,0 4 2,-2-2-3,0-1-4,-1-4-4,-1-3-5,1-3-8,4-4-11,4-4-10,4-4-11,3-2-6,5-2 3,4 0 0,3-1 3,0 0 1,-3 3 3,-4 1 3,-4 2 2,-4 3 6,-1 6 8,-2 4 8,-2 5 9,1-2-1,4-8-7,4-9-9,4-9-7,2-4-7,1 0-2,1 2-5,1 1-3,-2 3 5,-5 7 12,-4 5 13,-6 6 12,-3 3 10,-2 1 6,-2 1 6,-1 2 6,-1 0 0,2 1-7,2 1-7,2 1-7,2 0-6,2-2-8,2-3-6,2-1-8,1-1-3,-1 2 0,1 0-1,0 1-1,1-1 0,1-2-4,3-4-1,2-2-3,0-5-1,-1-6 2,-1-6 0,0-5 3,-3-3 1,-1 3 5,-2 1 3,-2 3 4,-2 1 4,-2 2 4,-2 3 5,-2 1 5,-2 2 0,-4 2-2,-2 2-2,-3 2-3,-1 2 2,1 2 4,0 2 4,2 2 6,0 0-4,1-1-10,-1 0-10,0-2-11,5-1-12,10-4-13,10-2-12,10-3-14,3-4-1,-2 0 9,-1-3 9,-3-1 10,-1-2 5,-1 0 4,0 1 4,-2-1 3,1-1 2,1-3 2,3-3 1,1-3 1,0-1 2,-3 1 4,-3 1 2,-2 2 3,-4 0 3,-1 4 6,-2 3 4,-2 3 4,-3 2 10,-2 3 16,-4 1 15,-2 2 15,-1 5 3,0 10-7,2 8-8,1 9-9,0 4-8,2 0-8,0 0-10,2 1-8,0 2-9,2 8-9,0 6-9,2 7-9,0 3-3,1-1 4,2 0 3,0-2 3,0-5-11,0-10-27,-2-10-27,0-9-27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1"/>
    </inkml:context>
    <inkml:brush xml:id="br0">
      <inkml:brushProperty name="width" value="0.03813" units="cm"/>
      <inkml:brushProperty name="height" value="0.03813" units="cm"/>
      <inkml:brushProperty name="color" value="#00BFF3"/>
    </inkml:brush>
  </inkml:definitions>
  <inkml:trace contextRef="#ctx0" brushRef="#br0">45509 26400 576,'-14'23'116,"1"-1"-25,2-1-27,2-1-25,2 0-15,1 1-3,0 1-4,2 1-4,-1 1-3,0 1-1,-1 1-3,-1 0-2,0 0-1,2-3-1,2-3 1,2-3-2,2-3-2,4-2-7,2-4-7,3-3-6,4-4-1,4-8 2,3-6 4,4-7 3,2-3 1,-3-1-2,-2 1-3,-1 0-2,-3-1 1,-5 3 6,-3 0 3,-4 1 6,-3 1 4,0 2 4,-2 3 4,0 1 4,-3 1 1,0 1-4,-3-1-2,-2 0-2,-1 1-5,-2 1-3,0 0-4,-1 2-4,-2 1-7,-1 2-7,-3 3-10,-1 1-7,0 2-4,2 1 3,4 3 2,3 2 2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1"/>
    </inkml:context>
    <inkml:brush xml:id="br0">
      <inkml:brushProperty name="width" value="0.03231" units="cm"/>
      <inkml:brushProperty name="height" value="0.03231" units="cm"/>
      <inkml:brushProperty name="color" value="#00BFF3"/>
    </inkml:brush>
  </inkml:definitions>
  <inkml:trace contextRef="#ctx0" brushRef="#br0">46300 26950 680,'15'23'68,"-1"1"-7,-1-1-6,-1 1-6,-1-2-9,-1 0-12,0-1-13,-2-1-11,-1-1-14,-2-3-11,-3-1-13,0-2-12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1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46869 26197 505,'29'-21'58,"-4"7"-1,-3 5-2,-5 6-2,-1 4-4,0 2-6,-1 2-6,1 2-6,-2 1-4,-3 3-5,-3 2-3,-2 2-4,-3 2-4,-2 5-2,-2 3-3,-2 4-3,-5 4-5,-6 5-6,-7 3-6,-6 4-6,-5 0-3,1-3-1,0-2 0,0-3 1,1-5 0,3-4 3,3-5 3,3-5 3,3-3 5,5-3 7,3-1 8,4-2 7,4-2 3,4-2-1,4-3-1,4 0-1,2-2 1,3 0 1,2 0 3,1 0 2,2 0-2,1 0-8,1 0-8,1 0-7,0 0-8,-1 0-10,-1 0-10,-1 0-10,-1 0-7,-3 0-6,-1 0-7,-2 0-5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2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47901 26850 522,'5'24'49,"-3"1"-3,-4 1-3,-3 1-2,-4 0-5,-2 0-7,-2 1-7,-1-1-7,-2-1-4,2-3-1,1-3-3,1-3-1,3-4-7,6-6-13,6-6-12,6-6-13,4-5-4,5-2 3,3-3 5,5-3 3,0 0 4,-3 3 5,-3 2 5,-3 4 3,-2 2 9,-3 2 12,-1 3 10,-2 1 13,-3 3 5,-2 4 0,-4 3 0,-2 5 0,-3 2 0,0-1-3,-1 1 0,-1 0-2,-1-2-5,0-1-5,0-3-6,0 0-7,4-6-11,6-5-14,7-6-16,8-5-16,1-3-3,1 0 8,-2 2 9,-1 1 8,-2 3 18,-4 4 28,-5 6 26,-3 4 28,0 2 2,4-4-26,4-3-23,4-2-26,1-3-13,-1 0-6,-1-1-4,-1-1-5,-1-1 0,0 2 6,-2 1 6,0 0 5,-3 3 3,-1 4 2,-2 4 1,-2 4 2,-1 1 6,-2-1 12,0-1 12,-2 0 12,1-1 5,0 1 1,2 2-1,1 0 1,2-1-9,5-2-19,6-4-18,4-2-18,1-4-13,-3-2-6,-3-4-8,-3-2-6,-1-4 0,-2-3 5,-1-5 7,0-3 5,0-3 6,2 1 5,1 0 4,3-1 6,0 3 3,-2 5 5,-2 5 4,-2 5 5,-2 8 18,1 14 33,0 11 34,0 14 34,0 10-2,0 8-36,0 8-35,0 7-37,-1 2-25,-1-5-17,0-5-17,-1-5-16,-2-7-7,-1-8 4,0-9 4,-1-9 3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4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32906 27320 476,'0'-11'12,"2"8"23,1 9 24,0 10 23,0 5 4,-2 6-16,-2 5-16,-2 5-16,-2 2-11,-2 2-4,-2 1-6,-1 0-4,-3 2-6,0 2-6,-1 2-8,-1 2-6,0-1-7,1-3-8,1-2-6,0-3-8,3-6-5,3-4-3,2-7-3,4-5-3,2-6 1,2-5 5,2-4 7,2-6 5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33650 28783 604,'8'-6'43,"1"4"4,2 4 5,0 4 5,0 2-2,1 1-9,-1 2-9,1 0-8,-1 1-10,-3 3-9,-1 2-9,-2 1-11,-2 1-7,0-1-8,-2-1-6,0-1-8,-1-1-3,0-2-2,0-3-1,0-1-2,-1-2 2,0 0 4,-2-2 5,0 0 4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5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34818 27644 520,'9'-22'8,"2"3"16,1 3 16,3 2 16,0 4 6,-1 3-5,-1 2-4,0 4-4,-2 3-8,-1 6-8,-1 4-8,0 5-10,-3 4-5,-1 3-5,-2 3-4,-2 3-3,-2 1-4,-4 0-2,-2 0-4,-3 1-2,-4 0-3,-3 2-2,-5 2-3,-3 2-3,-1-2 1,5-7 2,3-7 3,5-7 2,3-4 8,6-3 14,4-1 13,6-2 13,4-1 5,3 0-2,5 0-2,3 0-4,2-1-9,-1 0-16,-1-2-16,-1 0-17,0-1-9,-1 0-3,1 0-4,-1 0-3,0 0 2,-3 0 5,-1 0 6,-2 0 6,-2-1 2,-1 0-2,-1-2-1,0 0-1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5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36070 28522 523,'-7'-19'83,"1"7"-7,0 8-9,2 8-8,-2 6-8,-2 3-11,-3 5-9,-3 3-10,-2 1-6,2-1-5,1-3-4,1-1-4,4-3-12,6-3-19,7-3-21,8-2-19,3-4-3,3-2 12,2-4 13,1-2 13,-1-1 11,-3 2 7,-4 2 8,-4 3 7,-4 0 10,-3 3 15,-2 2 13,-3 2 13,0-2-5,7-6-25,6-6-25,6-5-25,2-3-11,-1 2 5,-1 3 4,-1 1 3,-2 2 10,-2 4 14,-4 3 15,-3 2 14,-2 3 7,-2 3 2,-2 4 0,-2 2 1,-1 0 1,1-1 0,-2-2 0,2-2-1,1-4-10,7-5-23,6-4-23,6-5-23,1-1 2,-5 6 27,-3 4 25,-4 6 26,-2 2 11,2 0-6,0-1-6,1 1-5,2-1-6,0-2-7,1-3-7,2 0-6,0-2-10,1 0-9,1 0-12,1 0-9,-2-2-3,-6 0 8,-6-3 5,-6-2 7,-3 0 6,0 0 6,1 2 6,-1 1 5,0 0 3,0 0-1,0 0 0,0 0-2,3-1-7,4-3-13,6-4-15,4-2-12,2 0-6,-2 1 3,-2 2 3,-2 3 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02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89750 14550 686,'-16'-25'21,"19"0"6,19 0 4,19 0 5,15 1 2,13 4-3,12 3-3,13 3-1,6 1-6,0 1-6,0-1-6,0 1-7,-4 1-7,-5 3-4,-7 3-6,-5 4-5,-8 2-8,-5 4-13,-7 3-13,-5 3-12,-9 1-1,-9 1 10,-10-1 10,-8 1 11,-6-1 7,1 1 5,-1-1 7,1 1 4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5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38050 27432 435,'0'-15'0,"2"2"0,0 3 0,2 1 0,-1 0 1,-1-2 3,0-2 2,-2-1 3,0-1 3,0 2 4,0 3 6,0 1 4,1 5 8,2 8 12,2 8 11,2 7 13,-1 8-1,-1 5-13,-2 6-13,-2 6-13,0 6-9,0 5-3,2 7-4,0 6-4,0 2-11,0 0-22,-2 1-20,0-1-21,-1-6-11,0-13-1,0-12-1,0-13 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7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22028 28297 554,'-8'44'116,"0"-6"-26,1-6-24,-1-5-25,0-4-14,0 0-3,0 1-3,1-1-3,0-1-3,2-1-3,2-2-3,2-3-3,4-2-6,7-4-8,8-4-8,6-4-9,3-6-3,2-6 2,1-7 3,1-7 2,-2-4 2,-4-1 0,-3-1 2,-5 0 0,-3-1 3,-4 3 3,-4 2 5,-4 1 5,-4 3 2,-2 1 1,-4 3 2,-2 1 2,-3 4 0,-1 3 0,-3 4 0,-1 4-1,-2 2-3,1 2-9,-1 0-7,1 2-9,1 0-2,5 2 0,3 0 1,4 1 1,2 1-2,0 0-2,0 0-4,0 0-4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7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23050 28700 684,'29'1'117,"-4"2"-29,-3 2-27,-5 1-28,-2 2-20,-1 2-9,-1 0-11,0 1-9,-3 0-10,-1-1-7,-2-1-7,-2 0-8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8"/>
    </inkml:context>
    <inkml:brush xml:id="br0">
      <inkml:brushProperty name="width" value="0.05224" units="cm"/>
      <inkml:brushProperty name="height" value="0.05224" units="cm"/>
      <inkml:brushProperty name="color" value="#00BFF3"/>
    </inkml:brush>
  </inkml:definitions>
  <inkml:trace contextRef="#ctx0" brushRef="#br0">24416 26383 421,'0'-35'43,"0"7"-1,0 9-2,0 7-3,-1 7 2,-2 6 3,-2 6 2,-1 6 4,-4 6-2,-2 9-5,-3 7-6,-3 8-5,-1 6-5,1 6-4,0 4-4,2 5-5,2 1-3,1-1-4,2-2-3,2-3-3,3-3-3,2-6-2,4-6-4,2-6-2,3-5-3,2-7-2,2-6-1,2-5-3,1-5 0,1-2-1,1-4 1,2-2-1,0-5 1,1-4 1,1-6 0,1-3 1,0-5 0,-1-2 0,-1-1 0,0-2-1,-3-1 3,-3 3 5,-3 1 5,-2 3 6,-4 0 4,-4 1 2,-4-1 3,-4 0 3,-3 3 1,-3 3 0,-3 4 1,-3 4-1,-3 5-1,-1 4-3,-3 5-3,-1 6-3,0 3-8,3 1-12,3 3-11,3 1-13,4-1-4,5-3 5,4-4 6,6-4 4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8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25708 27816 492,'7'-6'10,"-1"6"20,-1 4 21,0 5 21,-4 5 2,-4 4-15,-5 3-15,-5 4-15,-3 2-10,2-3-6,1-2-7,1-1-6,4-5-11,6-5-15,7-6-14,8-6-16,3-4-2,1-2 10,1-1 10,1-3 10,-1 0 8,-3 2 8,-2 2 7,-4 3 8,-3 2 8,-1 4 10,-2 3 9,-1 5 9,-3 1 3,-1 0-6,0-2-5,-1-1-4,1-2-15,7-6-20,6-4-22,6-5-21,2-3-7,-1 2 9,-1 1 8,-1 1 9,-2 0 9,-2 2 9,-4 1 10,-3 0 10,-1 3 10,-2 2 10,0 3 11,-2 4 11,2-1-5,4-1-21,4-2-21,4-1-20,0-3-8,-1-1 5,-3 0 5,-1-1 4,-1 1 13,-2 4 21,-1 3 21,0 5 22,-2 2 4,0 0-9,-2-1-12,0 1-9,1-1-10,4-1-9,3 0-8,5-2-8,2-1-11,-1-2-11,1-3-11,0 0-12,-2-4-1,-1-2 10,-3-4 8,-1-2 9,-2-2 7,-4-1 3,-3-1 4,-2-1 3,-3-1 6,-2 2 5,-1 1 7,-3 1 5,-1 1 3,1 2-1,-1 3-2,0 1-2,0 1-3,1 0-6,-1 0-6,0 0-6,5 0-15,10-2-25,10 0-25,9-1-25,4-1-3,-5-2 18,-3 0 19,-4-1 18,-3 0 11,-1 0 3,-1 2 3,0 1 3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3:59"/>
    </inkml:context>
    <inkml:brush xml:id="br0">
      <inkml:brushProperty name="width" value="0.05646" units="cm"/>
      <inkml:brushProperty name="height" value="0.05646" units="cm"/>
      <inkml:brushProperty name="color" value="#00BFF3"/>
    </inkml:brush>
  </inkml:definitions>
  <inkml:trace contextRef="#ctx0" brushRef="#br0">28081 26889 389,'20'-35'18,"-7"7"-2,-7 9-3,-7 7-2,-3 5 3,-1 0 10,-2 2 11,0 1 9,0 2 7,-1 5 3,0 6 5,0 4 3,2 7-3,1 9-12,2 8-11,2 10-12,1 7-7,0 7-5,0 7-3,0 7-4,0 4-10,2 3-19,0 1-18,2 2-18,-1-6-6,1-12 6,0-12 7,0-14 6,-1-6 2,0-3-1,-2-2-3,0-1-2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0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65040 24192 999,'-15'-7'0,"1"1"0,1 1 0,1 0 0,2 3-4,4 2-11,4 4-9,4 2-9,2 1-3,0-1 6,0-1 4,0 0 6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1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56609 31021 523,'-6'-8'-4,"1"0"12,2 1 13,2-1 13,1 3 8,0 8 1,0 6 3,0 7 2,-1 4-2,0 1-6,-2 1-7,0 1-5,-2 1-5,-2 1-4,-2 1-4,-1 1-3,-2-1-4,2 0-1,1-1-3,1-1-1,1-1-2,2-1-2,2-1-1,2-1-1,2-2-4,4-3-4,2-2-6,3-4-5,3-5 0,2-8 3,1-8 3,3-7 3,1-6 2,3-3 1,1-3 0,3-3 1,-3 1 1,-4 4 0,-4 3 1,-6 5 1,-3 1 2,-2-1 1,-3-1 2,0-1 3,-3 2 0,0 3 1,-2 4 0,0 5 0,-2 1 0,-2 2-1,-2 1 0,-1 0-1,-2 2-1,0 2 1,0 2 0,1 2 1,-1 2-1,2 4 1,1 2 0,1 3 1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1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57800 31800 559,'15'7'64,"-1"-1"-5,-1 0-6,-1-2-4,0 0-6,0 0-6,-1 0-6,1 0-5,-1 0-4,-1 1-3,-1 2-2,0 0-3,-2 2-7,1 1-16,0 3-15,0 2-15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2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59760 29443 447,'-8'-3'10,"-1"10"19,-2 9 20,0 11 18,0 4 4,-1-2-13,0 0-12,1-1-14,-2 2-7,0 5-4,-1 4-3,-1 6-2,-1 3-2,-1 2 1,-1 2 0,-1 1 1,1-1-1,5-6-3,3-6-2,4-5-3,3-6-3,2-2-1,2-3-4,2-3-1,2-3-2,2-3 1,1-2 0,3-4 0,2-2-1,3-2-6,3-3-3,3 0-6,1-4-3,-1-2-6,-1-4-5,-1-2-4,-1-3-2,-1-3 4,-1-3 3,-1-3 4,-2-1 3,-4 1 4,-4 1 5,-4 1 4,-4 1 2,-2 2 0,-4 3 0,-2 1 1,-2 2 2,1 2 5,-1 3 5,0 1 4,0 1 3,-3 2 0,-2 0 0,-1 2 1,-3 2-3,-3 4-3,-3 4-5,-2 3-5,-1 3-4,5 0-6,3-1-6,5 1-6,3-2-3,2-1 0,4-2 0,3-2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02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91950 13500 625,'95'-43'47,"-9"17"-8,-10 15-7,-8 16-7,-9 12-5,-6 9 1,-6 10-1,-6 10-1,-7 5-1,-6 4-1,-6 3-3,-6 3-2,-9 6-2,-8 9-2,-10 10-3,-9 10-2,-13 5-4,-16 4-5,-15 3-5,-15 3-5,-12-4-4,-6-8 0,-6-10-1,-6-9-1,1-12 1,9-11 4,10-14 3,10-11 4,7-9 2,6-3-2,7-3 1,6-2-2,18-5 10,32-2 19,31-3 20,32-3 20,18-2 2,6 0-13,7 0-14,6 0-13,1 0-11,-3 0-10,-3 0-10,-2 0-9,-1 0-6,3 0-5,3 0-5,4 0-3,-6-2 0,-11-3 6,-14-3 6,-11-2 5,-9-5 1,-3-2-6,-3-3-6,-2-3-5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3"/>
    </inkml:context>
    <inkml:brush xml:id="br0">
      <inkml:brushProperty name="width" value="0.05852" units="cm"/>
      <inkml:brushProperty name="height" value="0.05852" units="cm"/>
      <inkml:brushProperty name="color" value="#F2395B"/>
    </inkml:brush>
  </inkml:definitions>
  <inkml:trace contextRef="#ctx0" brushRef="#br0">61414 30088 375,'1'-11'52,"0"8"-7,2 9-7,0 10-7,-2 3-5,-4 1-4,-5-1-3,-5 1-4,-3-1-3,0 1-3,1 0-3,-1-1-4,1 0 0,2-3-1,3-1 0,1-2-1,4-4-3,6-5-8,6-4-6,6-5-9,3-5-1,3-2 2,1-3 4,3-3 3,-1 0 3,-3 2 5,-3 4 3,-2 3 5,-4 4 3,-3 6 3,-3 6 4,-2 6 4,-3 2 3,0-1 1,-2-1 3,0 0 3,2-4-4,4-3-10,5-4-10,6-4-9,2-3-5,1-4 1,1-2 2,1-3 0,0-2 2,-1 1 4,-1-1 2,0 0 4,-3 4 6,-3 7 12,-3 6 10,-2 8 12,0 0-4,5-5-18,5-4-19,6-6-17,0-1-8,-3-1 2,-3 0 2,-3 0 3,-2 0 5,-2 1 7,-2-1 7,-2 0 8,-2 2 9,-1 4 9,0 4 10,-2 4 10,0 2 1,0 1-7,0 2-7,0 0-8,1 1-6,2-1-6,2 1-5,2 0-5,2-1-5,2-3-2,1-1-3,3-2-2,1-2-1,-1 0 0,1-2 0,0 0 1,-1-2 0,-1-2-2,-1-2-1,0-2-1,-3-4 0,-1-5 2,-2-7 3,-2-5 1,-4-1 3,-4 5 1,-5 5 2,-6 5 1,-1 4 2,-1 2 2,0 4 2,1 3 2,-1 2 1,0 3 2,1 4 1,-1 2 1,2 2 0,2 1-4,4 2-3,3 0-3,4-2-5,6-3-5,5-4-5,7-4-5,3-4-6,1-6-4,1-4-6,1-5-4,1-3-1,-1-1 3,1-1 5,-1-1 4,0-2 3,-1-1 2,-1-3 2,0-1 3,-3-1 4,-3 2 3,-3 0 5,-2 1 4,-3 2 5,-1 3 4,-1 3 6,0 3 4,-1 7 13,0 12 22,0 12 21,0 11 22,-1 8 2,-3 3-18,0 2-18,-3 4-18,-1 2-11,2 4-6,0 2-4,2 4-6,1 0-10,2-1-19,2-1-16,2 0-18,0-4-5,-1-4 7,-1-6 6,0-4 6,-1-4-3,0-1-13,0-3-14,0-1-13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4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58158 37550 478,'-9'52'144,"-2"-5"-33,-2-4-32,-1-5-33,-1-3-18,1 2-4,0 1-3,2 0-3,1 0-4,3-3-1,1-4-3,2-2-1,5-4-5,10-7-4,8-5-7,9-6-4,4-9-5,0-10 1,0-11-2,1-11-1,-3-4-1,-2 2 0,-3 2 0,-3 2-1,-3 0-1,-3-1 1,-2-1 0,-4 0 0,-2 1 2,-2 7 5,-3 5 4,0 7 5,-4 3 2,0 0 0,-3 2 1,-2 1 0,-2 1 1,-4 2 1,-2 2 1,-3 2 0,-1 3-3,1 4-9,1 4-9,1 4-9,2 1-5,2-1 0,4-1-1,3-1-1,1-1 2,0 0 4,0-2 5,0-1 5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5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59400 38400 559,'8'15'10,"0"-1"18,-1-1 20,1 0 19,0 0 5,0 3-12,-1 3-10,1 3-12,0 1-8,0 1-10,0-1-7,-1 1-8,1-2-8,-2-2-7,-1-1-5,0-2-7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5"/>
    </inkml:context>
    <inkml:brush xml:id="br0">
      <inkml:brushProperty name="width" value="0.04385" units="cm"/>
      <inkml:brushProperty name="height" value="0.04385" units="cm"/>
      <inkml:brushProperty name="color" value="#F2395B"/>
    </inkml:brush>
  </inkml:definitions>
  <inkml:trace contextRef="#ctx0" brushRef="#br0">60825 37213 501,'9'-28'110,"1"9"-23,3 7-22,2 8-22,1 5-13,1 2-5,1 2-2,1 2-5,0 1-2,-3 3-1,-1 2-2,-2 2 0,-3 1-2,-1 1-2,-2 1-1,-2 1-2,-3 1-3,-2 3 0,-4 1-2,-2 3-2,-4 1-3,-3 2-2,-5 3-4,-3 1-3,-3 0-2,3-2-2,0-1-1,1-3-1,-1 0-2,-2 1-1,-1 1 0,-2 1-2,0-3 4,5-4 5,3-5 6,5-4 7,5-5 8,8-1 11,8-2 11,7-2 12,6-2 0,1-1-7,3 0-9,1-1-8,1-1-8,1 0-9,-1 0-9,0 0-8,0 0-5,-3 0-5,-1 0-2,-3 0-5,-1 0 0,-3 0 1,-1 0 0,-2 0 2,-2 0-2,-1 0-5,-1 0-4,0 0-5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6"/>
    </inkml:context>
    <inkml:brush xml:id="br0">
      <inkml:brushProperty name="width" value="0.05855" units="cm"/>
      <inkml:brushProperty name="height" value="0.05855" units="cm"/>
      <inkml:brushProperty name="color" value="#F2395B"/>
    </inkml:brush>
  </inkml:definitions>
  <inkml:trace contextRef="#ctx0" brushRef="#br0">62907 37360 375,'5'46'100,"-6"-4"-23,-6-2-23,-5-3-24,-5-3-12,0-2-2,-1-2-4,-1-1-1,0-4-4,3-1-4,1-4-3,3-3-3,4-6-6,10-7-8,8-8-8,9-7-8,6-7-1,3-3 5,3-5 6,2-3 5,1 0 4,-3 5 0,-3 5 2,-3 5 1,-4 5 6,-5 6 11,-5 6 11,-4 6 11,-5 3 3,-3 3-3,-2 2-4,-3 1-3,-2 1-5,0-3-5,0-1-4,0-2-5,5-5-7,8-6-9,9-8-10,10-6-9,2-4-2,-2-1 7,-1-1 7,-3-1 7,-2 1 4,-2 2 3,-4 4 4,-3 3 2,-1 1 5,2 2 5,0 1 7,1 1 5,1-1-1,0 2-7,-1-1-6,1 0-7,-1 0-3,0 0 5,-2 0 3,-1 0 4,-1 3 6,-2 6 9,-2 6 10,-2 6 8,-2 1 1,0-1-5,-2-3-7,0-1-5,1-1-6,2 0-5,4-1-5,2 1-5,4-2-6,4-2-7,3-4-8,5-2-7,-4-5 0,-7-2 6,-10-5 8,-8-4 7,-5-1 4,-1 1-2,-2 1-1,0 0-1,2 2-5,3-1-9,4 0-11,4 1-8,4-1-5,6 2 3,4 1 1,5 0 2,3 0 3,-1-1 3,1-3 4,-1-2 2,0 0 2,-1-1 0,0 0 0,-2 1 1,0-1 2,1 1 3,1-1 5,1 0 3,0 1 3,-3-1 3,-1 0 3,-2 1 3,-2-1 1,-1 0 3,0 1 1,-2-1 2,-1 1 4,-2 2 5,-3 3 6,0 1 5,-2 5 11,2 8 15,0 8 15,2 7 15,-1 5 0,-1 1-18,0 1-16,-2 1-17,1 6-15,0 10-10,2 12-12,0 10-10,0-1-5,0-13 0,-2-12 2,0-13 0,-1-5-2,2 5-4,0 3-5,2 4-4,-1 8-6,-1 10-6,0 11-7,-1 11-6,-1-1-4,0-15 0,0-13-1,0-13-1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18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60480 44081 497,'24'-13'85,"-1"3"-15,1 4-16,-1 4-15,1 2-11,1 0-3,1 0-5,1 0-3,-1 1-4,-2 2-3,-1 2-2,-2 2-2,-3 1-2,-1 1 1,-3 1 0,-1 2 1,-3 0 0,-2 3-1,-4 2 0,-2 1 0,-4 3-1,-2 3-1,-4 3 0,-2 3-2,-4 2-1,-5 0 0,-5 2-1,-5 1 0,-2-1-3,1 0-1,2-1-4,0-1-2,0-2-1,-1-1-2,-1-3 0,0-1-1,-1-3 0,3-2 2,1-1 0,3-2 1,2-3 2,1-3 5,2-3 2,3-2 5,5-3 7,10-2 13,10-2 13,10-2 12,6-1 0,6 0-12,5 0-12,4 0-13,5 1-7,2 2-4,3 2-3,4 2-3,-2 1-6,-6 0-9,-6 0-8,-6 0-9,-4-1-6,-3 0-1,-4-2-2,-1 0-1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20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63174 44434 467,'7'-6'62,"-1"4"-9,0 4-10,-2 4-9,-3 4-9,-8 6-4,-6 4-7,-7 5-6,-3 0-3,1-2-1,1-3 0,1-2-1,2-3-1,5-1-1,3-1-1,4-1-2,6-3-4,8-8-4,7-6-5,9-7-5,4-4-1,3 0 0,1 1 1,2-1 1,-1 2 4,-7 2 3,-5 4 5,-7 3 4,-3 2 6,-2 4 6,-2 2 6,-2 4 7,-3 1 2,-1-1-4,-2 1-2,-1 0-3,0-2-5,5-2-9,6-4-9,4-2-8,4-4-4,1-4 3,3-4 1,1-3 1,0-1 2,-3 5 0,-3 3 0,-2 4 1,-3 3 5,-3 4 9,-1 2 11,-2 4 9,-2 1 4,0-1-3,-2 1-3,0 0-3,1-2-6,6-4-12,4-4-11,5-4-11,3-3-5,-1-2 3,1-1 2,-1-3 3,-1 1 2,-2 2 2,-4 4 2,-3 3 2,-2 3 8,-4 4 14,-3 4 13,-2 4 14,-3 1 7,0 1-3,-1 0 0,-1 0-2,0 0-3,2 1-7,2 1-5,2 1-7,3-1-6,4-4-6,4-5-6,3-2-6,3-3-5,0 0-5,-1 0-4,1 0-4,-2-1-1,-1-1 2,-2 0 3,-2-1 3,-3-3 4,-4-2 5,-4-3 5,-4-3 6,-3-1 2,0 2 0,-1 3 0,-1 1-1,-2 2 2,0 2 0,-1 2 2,-1 2 0,1 2 1,2 2-1,4 2-2,3 2 0,2 1-6,4-1-9,2 1-11,4 0-8,2-2-5,3-4 2,3-4 3,3-4 1,2-3 3,0-4 2,-1-2 3,1-3 2,-1-1 3,-1-1 1,-1 0 2,-1 1 1,-1-1 3,-1-1 2,0-1 2,-2-1 3,-1 0 4,-1 1 5,0 1 4,-2 1 5,-1 2 5,0 3 1,-2 2 4,0 4 3,-2 1 0,2 1-2,-2-1-1,1 0-2,0 2 5,-2 6 9,0 4 10,-2 6 10,1 6-1,0 9-13,2 9-12,0 8-12,1 3-8,0-6-3,0-4-5,0-5-3,0-1-6,1 6-11,2 5-10,0 4-10,1 4-7,2 2-7,0 2-6,1 2-6,0-5-1,-2-10 5,-2-12 4,-2-9 4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25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61347 49633 582,'-9'-6'0,"-2"4"0,-2 4 0,-1 4 0,-1 2-1,2-1-1,3 1-1,1 0-2,2 0 9,0 2 19,2 0 20,1 1 18,0 1 6,0 1-11,0 2-10,0 0-11,-1 1-7,-2 3-5,-2 1-6,-1 3-5,-2 1-4,0 3-3,0 1-5,1 2-2,-1 1-6,0-1-5,1-2-6,-1 1-6,1-3-7,2 0-6,2-1-8,3-1-8,0-3 2,2-3 9,0-4 9,2-4 10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25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62050 50627 568,'14'-6'48,"-1"2"-4,-2 4-5,-2 3-4,-1 2-4,-1 3-3,1 3-3,0 4-2,0 0-4,0 1-2,-1-1-2,1 1-3,0-1-2,0-1 1,0-1 1,-1 0 0,1-2 0,0-1 0,0-1 1,0 0 1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25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63213 49513 575,'9'-22'4,"5"6"7,3 5 8,5 5 8,0 2 3,-3 2 1,-3 0 1,-3 2 0,0 1-1,3 4-1,4 2-2,2 3-2,-1 4-3,-3 2-3,-5 3-5,-3 3-4,-4 2-3,-4 4-2,-4 3-2,-4 3-2,-4 0-2,-5 0 1,-5-1-1,-5-1 0,-3-3-3,1-4-6,0-3-7,-1-4-6,3-3-1,1-1 3,4-1 3,4-1 5,0-2 3,2-2 5,1-4 4,1-2 6,4-2 4,8 0 5,8 0 6,7 0 4,7 0 2,3 0-5,4 0-4,5 0-3,1 0-6,0 0-8,0 0-8,1 0-8,-2 0-7,-2 0-6,-2 0-6,-1 0-7,-4 0 0,-4 0 7,-3 0 5,-4 0 7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03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93750 13750 433,'-46'6'86,"10"13"-11,10 12-11,9 13-13,4 6-8,1 0-8,-1 0-7,1 0-7,-4 7-3,-6 17-2,-6 15-1,-6 16 0,-1 2-2,7-8-2,6-10-2,7-9-2,2-10-2,1-9-2,-1-10-1,1-8-3,12-9-1,25-6-4,25-6-3,25-6-2,9-10-4,-6-12-4,-6-13-3,-6-12-4,-6-9-2,-2-2-1,-3-3 0,-3-3-1,-6-6 2,-5-5 4,-7-7 4,-5-5 5,-8-4 2,-5 0 0,-7 0 2,-5 0 1,-6 3 0,-3 6 0,-3 7 0,-2 6 0,-5 7 2,-2 10 7,-3 10 5,-3 9 6,-2 6 3,0 3 0,0 3 1,0 4-1,-2 2-1,-3 4-1,-3 3-2,-2 3-2,0 3-3,7 3-4,6 3-4,7 4-4,11-3-4,20-5-3,18-7-3,20-5-4,13-6-1,9-3 0,10-3 1,10-2-1,-3-3 4,-11 1 3,-14-1 6,-11 1 4,-11 2 4,-5 7 6,-7 6 3,-5 7 6,-6 4 4,-3 3 3,-3 3 4,-2 4 5,-5 1 0,-2 0 1,-3 0 0,-3 0-1,-4 1 0,-3 4 1,-3 3 0,-2 3 0,-3 3-1,1 3-2,-1 3-1,1 4-2,1 2-3,3 4-1,3 3-3,4 3-2,-1-1-3,-3-2-1,-3-3-2,-2-3-1,2-2-6,9 0-6,10 0-8,10 0-7,8-8-2,10-16 2,10-15 1,9-15 3,4-15 0,1-12-4,-1-13-4,1-12-4,-1-10 1,1-6 3,-1-6 4,1-6 4,-6-6 1,-8-2 2,-10-3-1,-9-3 1,-9 1 3,-5 6 4,-7 7 4,-5 6 4,-8 7 2,-5 10 0,-7 10 0,-5 9-1,-8 9 0,-5 9-3,-7 10-2,-5 10-2,-6 5-3,-3 4-6,-3 3-4,-2 3-5,0 4-4,7 7-1,6 6-2,7 7-1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26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65194 49999 560,'0'-21'7,"1"3"15,2 5 14,0 3 15,0 4 3,0 6-7,-1 4-8,-2 6-7,-1 3-5,-2 5-3,-2 3-3,-1 5-3,-4 0-2,-4 0-3,-4-1-3,-3-1-3,-1-2-3,3-3-6,3-3-4,3-2-5,6-6-9,11-7-12,12-6-12,10-7-13,3-3 0,-2 2 11,-3 3 12,-3 1 12,-2 2 9,-3 2 7,-1 2 7,-2 2 8,-3 2 6,-3 2 5,-2 2 6,-4 2 5,-1 2 1,-2 1-1,0 3-3,-1 2-3,-2 0-2,0-1-2,-2-1-4,0 0-3,4-5-11,10-5-17,9-6-17,11-5-18,3-4-6,-3 2 7,-4 1 8,-1 1 6,-4 0 7,-3 2 6,-3 1 6,-3 0 7,-1 2 7,0 2 7,0 2 10,0 2 7,0-1 0,1-2-10,2-3-10,0-4-10,-1 2 6,-1 6 20,-2 6 20,-2 6 20,-2 2 5,0-1-12,-2-1-11,0 0-13,0-3-9,4-1-9,2-2-8,3-2-9,2-2-4,0-2 0,-1-2 1,1-2 0,0-2-2,0 0-1,-1-1-4,1-1-2,-3-3 1,-4 0 3,-6-3 4,-4-1 3,-3 0 4,-2 4 1,0 4 3,-1 4 2,-1 2 0,0 0-1,1 0-1,-1 0-3,3 1-5,6 0-12,6 2-10,6 0-11,3-1-4,-1-4 4,1-4 5,0-3 3,-1-2 5,-1 2 2,0 2 2,-2 2 4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26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67850 49432 457,'15'-23'1,"-1"1"2,-1 1 2,-1 1 3,-2 2 5,-2 2 9,-4 4 10,-2 3 10,-2 5 4,0 8 1,0 8 0,0 7 1,0 6-2,0 1-6,0 3-5,0 1-5,0 2-6,2 2-4,0 2-5,2 3-5,-1 2-4,1 6-3,0 4-5,0 5-2,-1 0-6,0-5-9,-2-4-7,0-5-9,-1-5-10,2-2-16,0-3-13,2-3-15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39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63651 55210 534,'1'-22'39,"0"4"-7,2 5-5,0 3-6,0 2-4,0 0 0,-2 0 0,0 1-2,-2 0-1,-2 2-6,-2 2-3,-2 2-6,-1 1-1,-2 2 0,0 0 0,-1 2 1,-1 0-1,1 2 1,-1 0 0,0 1 0,-2 2 0,-3 4 2,-5 2 0,-3 3 1,-2 1 0,1-1 0,1-1 0,1-1 0,0 0 0,1 2 0,-1 0 0,1 1 0,0 0 1,3 1 1,1-1 2,3 1 2,1-1 0,2-1 0,2-1-1,3-1-1,1 0 0,2 0-2,2-1 0,2 1-2,1 0 0,2 1-2,0 1 0,2 1-1,1 0 0,1-1 0,3 0-1,2-2 2,1-1-1,0-1 0,-1-1 1,1 0 0,0-3-1,0-1-1,-1-2-2,1-2 0,0-2-2,2-2 1,0-2 0,1-2 1,2-4-2,1-6-1,3-5-2,1-7-3,2-2 0,1 1-1,1 1 0,1 2-1,-1 0 0,-5 4 2,-3 3 0,-5 3 1,-3 3 4,-6 2 6,-4 4 6,-6 3 7,-3 2 2,-1 3 0,-3 4-2,-2 2-1,0 2 0,-1 2-1,0 0 0,1 1 0,-1 1-1,0 1 0,1 1 0,-1 1 0,2 0-1,2-3-1,4-1 0,3-2-2,3-2-1,4-1-4,3 0-2,5-2-3,4-3-3,2-6-5,3-6-3,3-6-5,1-3-1,-1-1 1,-1-1 1,-1-1 0,-1 1 3,-3 3 2,-1 2 3,-2 4 2,-3 4 10,-3 4 14,-2 6 16,-4 4 16,0 3 1,2 1-12,2 2-12,2 0-11,1-1-7,2-3-3,0-3-2,1-2-2,2-3-3,1 0-2,3-2-1,2 0-3,1-3-3,1-4-5,1-4-4,1-3-5,0-4-2,1-2 2,-1-1 0,1-3 1,-1-1 2,1-1 5,-1-1 3,1 0 5,-3 0 2,-3 5 0,-4 3 0,-4 4 0,-3 3 4,-1 1 9,-1 0 10,0 2 8,-2 3 10,-2 4 7,-2 6 9,-2 4 7,-2 4 0,0 1-8,-1 3-8,-1 2-8,-1-1-5,0 1-4,0-2-1,0-1-4,1 0-1,2-1-2,3 1-2,1 0-1,1 0-2,0 1-3,0 1-2,0 1-3,1 0-1,1-3-2,3-1 0,2-2-2,3-4-3,6-5-3,4-4-5,5-6-4,1-4-1,0-5 0,0-5 1,-2-5 0,-2-2 2,-3-1 1,-3 1 1,-3 0 1,-2-2 1,-2 1-1,-3-2-1,-1-1 0,-2 2 0,-4 3 3,-2 5 2,-3 3 2,-3 4 0,-2 3-3,-2 3-3,-1 2-4,-1 4 0,2 2 2,2 3 2,3 4 1,0 1 0,0 0-3,0 0-3,0-1-3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40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67850 56062 702,'45'-8'101,"-4"0"-23,-4 1-25,-4-1-25,-2 0-13,-1 2-4,-2 1-4,1 1-3,-4 0-6,-2 2-9,-3 0-10,-2 2-9,-4 1-7,-3 2-5,-3 2-6,-2 1-5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40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68535 55359 616,'-14'-15'0,"3"4"0,3 3 0,3 3 0,1 2 7,2 3 16,0 4 15,2 2 16,0 4 2,0 4-9,0 3-9,0 5-9,0 2-7,0 3-2,0 1-4,0 2-3,-1 3-3,0 1-4,-2 2-2,0 2-4,-1 1-5,1 0-9,-1 0-8,0 0-9,1-2-7,2-5-6,2-6-6,2-3-6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40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70273 55350 502,'-1'-16'4,"-2"2"7,-2 1 7,-2 1 8,-1 2 3,-1 6 2,-2 4 0,0 6 1,-2 4-1,-1 3-2,-3 5-4,-1 4-3,-2 1-2,2 2-2,1 1-1,1 1-2,1-1 0,1-1-2,0-3-1,2-1 0,1-1-2,1 1-2,0 1-2,2 1-3,4-2-3,8-3-4,8-4-5,7-4-5,6-6-5,1-5-6,3-6-5,1-5-5,1-4-2,1 1 1,-1-1 2,0 0 2,-1 1 5,-5 1 7,-3 1 7,-5 1 7,-4 3 13,-6 6 16,-6 6 18,-6 6 16,-3 2 4,0 1-10,1 0-11,-1 0-10,0 0-6,2 1-3,1 1-2,0 1-3,6-1-6,8-2-10,9-4-9,9-3-11,4-3-5,-1-6 0,-2-4 0,1-5-1,-4-3 1,-2 1 2,-2-1 1,-4 0 3,-3 0 1,-3-3 2,-3-2 3,-2-1 1,-3 0 2,-2 3 1,-2 3 2,-2 3 0,-3 2 1,-4 0 0,-4 2 0,-3 1 0,-3 1-2,-1 2-2,-1 2-3,-1 2-2,1 2-3,2 4-3,4 2-3,3 4-3,2-1-1,3-1 3,1-2 3,2-2 3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41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72150 55931 567,'23'-7'2,"-1"1"6,-1 0 5,-1 2 6,-2 0 7,-1 2 9,-2 0 11,-2 2 9,-2 1-1,-1 4-10,-1 2-10,0 3-10,-3 4-7,-3 2-1,-2 3-2,-3 3-3,-3 1-2,-2-1-4,-2-2-4,-2 1-5,0-3-4,1-1-5,0-2-4,2-3-5,2 0 2,2 0 6,4-1 8,2 1 6,4-2 3,4-2-3,3-4-3,5-2-3,2-4-1,1 0 3,1-3 1,1-2 3,-1-1-11,-3 0-22,-3 1-23,-2-1-22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41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73800 55762 683,'8'-8'0,"1"2"0,2 1 0,0 1 0,2-1 6,1 0 14,3-1 13,1-2 14,4 2 3,3 1-5,4 2-6,5 2-5,-1 1-9,-4 0-11,-3 0-10,-5 0-12,-3 1-10,-3 2-9,-3 2-8,-2 1-10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41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73761 56300 623,'-14'0'3,"3"2"6,3 0 6,2 1 7,5 1 1,6 0-2,6-1-3,6 1-3,4-1 4,6 0 9,5-2 9,5 0 11,2-2-2,0 0-11,0-2-11,0 0-10,-2 0-16,-3 1-17,-5 0-19,-4 2-17,-3 0-5,-3 0 9,-3 0 9,-2 0 9,-3 0 4,-1 0-1,-1 0-3,0 0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43"/>
    </inkml:context>
    <inkml:brush xml:id="br0">
      <inkml:brushProperty name="width" value="0.0515" units="cm"/>
      <inkml:brushProperty name="height" value="0.0515" units="cm"/>
      <inkml:brushProperty name="color" value="#F2395B"/>
    </inkml:brush>
  </inkml:definitions>
  <inkml:trace contextRef="#ctx0" brushRef="#br0">76573 54231 427,'0'-29'3,"0"5"7,0 5 7,0 5 7,-3 4 5,-4 6 3,-5 4 4,-5 6 3,-4 4 0,-3 5-5,-3 5-4,-3 5-6,0 3-2,1 1-1,3 1 0,1 1-1,2 1-1,-1 4-1,1 3-2,-1 2-2,3 1-1,3-2-4,4-1-3,5-3-3,2-2-3,2-2-1,2-1-2,2-3-1,2-2-2,4-5 0,2-3 0,4-5 0,1-3-2,3-2-4,1-4-4,3-2-4,2-3-3,5 0-3,3-2-2,5 0-2,2-3-2,2-4 1,2-3 1,2-5 0,0-2 1,-5-1 4,-4-1 3,-3-1 2,-6 0 4,-4 1 1,-4 1 3,-6 1 3,-4 2 3,-2 2 5,-4 4 3,-2 3 5,-4 2 7,-2 0 6,-3 2 9,-3 1 7,-3 1 2,-2 4-1,-1 2-3,-3 4-3,0 2-1,-1 3-3,1 3-2,-1 3-2,2 2-2,1 1-2,3 1-1,1 1-2,3 0-2,2-3-4,4-1-2,3-2-3,5-3-6,8-1-7,7-2-7,9-2-8,4-4-5,1-5-3,0-4-3,2-5-4,-1-4 1,-3 0 2,-3-1 3,-3-1 4,-3 0 3,-3 2 5,-2 3 5,-4 1 5,-3 2 9,-4 2 15,-4 2 13,-4 2 14,-2 3 5,0 4-5,0 4-5,1 4-3,-1 1-5,2 1-3,1 0-4,0-1-3,3 0-3,4-1-5,4 0-4,4-2-5,2-2-5,3-2-9,2-4-7,2-2-9,-1-2-3,0 0 1,0 0 2,-2 0 1,2-2 1,3-2-1,5-4-1,3-2-1,2-4 3,-2-3 2,0-5 4,0-3 4,-3-3 3,0-1 3,-1-1 3,-1-1 3,-2 1 1,-3 3-1,-3 4-1,-2 2-1,-4 3 6,-3 2 11,-2 4 10,-4 3 12,-3 4 9,-3 6 8,-6 6 7,-2 6 7,-3 3 0,-2 1-12,0 1-9,0 1-11,-1 0-7,4 1-3,3 0-3,3-1-3,4-1-11,7-3-19,8-2-18,6-4-20,5-4-5,1-4 5,3-6 5,1-4 6,0-3 6,-3 1 4,-3-1 4,-3 0 5,-2 1 7,-2 1 7,-3 0 9,-1 2 7,-3 2 13,-4 4 13,-4 4 16,-4 4 14,-2 3 1,-2 3-12,0 4-11,-1 2-14,0 1-7,1 1-3,0-1-5,2 1-3,1 0-5,2-1-9,2 1-7,2-1-7,4-2-5,4-6 0,5-6 0,6-6 0,2-5 0,2-4 1,3-4 1,2-3 2,0-5 0,0-3 0,1-5-1,-1-3 0,-1-1 1,-3 2 4,-3 1 2,-3 3 3,-3 1 5,-2 3 6,-4 1 6,-2 3 6,-5 4 3,-5 6 2,-4 8 0,-5 7 1,-2 3-4,1 1-7,0 1-8,2 2-8,3-1-7,4-1-5,6-1-6,4 0-5,3-3 1,2-1 5,0-2 7,2-1 6,-2-2 2,1 3 1,-2 2 0,0 2-1,-3 2 5,-1 2 8,-2 1 8,-2 3 8,-2 1 2,-2-1-2,-2 1-2,-1 0-3,-2-1 0,0-1 4,0-1 3,0 0 3,3-1 0,4 3-4,6 1-3,4 3-4,3 0-3,0-3 1,-1-1-2,1-2 1,0-2 0,0 1 2,-1 0 3,1 0 2,-1 0 3,-1 3 2,0 2 2,-2 1 3,0 2-1,-2-1-4,-1 1-4,0 0-4,-2-2-2,-1 0 1,0 0-1,-1-2 0,-2 0-3,-1-1-4,0 1-6,-1 0-5,-4-1-6,-4-1-7,-5-1-7,-5-1-7,-6 2-3,-7 1 1,-7 5 1,-6 2 1,0-1 4,8-3 5,8-5 6,7-3 4,4-2-3,-3 0-13,-2 0-13,-1 0-14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9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61700 900 603,'139'71'154,"-22"-5"-39,-22-7-39,-21-5-39,-15-4-24,-6 0-12,-6 0-10,-6 0-12,-10 4-9,-12 10-8,-13 10-8,-12 9-9,-9-4 0,-2-15 8,-3-15 6,-3-16 7,-2-7 5,0 4 2,0 3 3,0 3 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04"/>
    </inkml:context>
    <inkml:brush xml:id="br0">
      <inkml:brushProperty name="width" value="0.05408" units="cm"/>
      <inkml:brushProperty name="height" value="0.05408" units="cm"/>
      <inkml:brushProperty name="color" value="#00BFF3"/>
    </inkml:brush>
  </inkml:definitions>
  <inkml:trace contextRef="#ctx0" brushRef="#br0">96900 14000 406,'-22'-25'47,"6"0"-8,7 0-7,6 0-8,3-5-7,0-9-4,0-10-6,0-8-6,1-4 0,4 3 1,3 3 3,3 4 2,-1 2 2,-2 4 0,-3 3 2,-3 3 0,-13 10 3,-22 20 6,-22 18 7,-21 20 5,-9 17 0,7 20-5,6 18-5,7 20-5,2 8-2,1 1 0,-1-1 0,1 1 0,2-1 0,7 1-2,6-1-1,7 1-2,2-6-1,1-8 0,-1-10 0,1-9 0,8-10-5,20-9-8,18-10-9,20-8-8,14-17-5,14-21-2,11-22-2,14-22-1,7-16-3,3-9-2,3-10-1,4-8-3,-4-6 2,-9 1 6,-10-1 7,-8 1 6,-12 5 6,-12 14 6,-13 11 5,-12 14 6,-9 13 11,-2 16 17,-3 15 16,-3 17 16,-2 14 3,0 17-13,0 15-12,0 16-13,0 7-8,0 1-1,0-1-3,0 1-2,3-4-3,6-6-4,7-6-3,6-6-4,4-4-7,4 1-7,3-1-7,3 1-9,1-4-6,1-6-5,-1-6-5,1-6-5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4:50"/>
    </inkml:context>
    <inkml:brush xml:id="br0">
      <inkml:brushProperty name="width" value="0.05947" units="cm"/>
      <inkml:brushProperty name="height" value="0.05947" units="cm"/>
      <inkml:brushProperty name="color" value="#FED406"/>
    </inkml:brush>
  </inkml:definitions>
  <inkml:trace contextRef="#ctx0" brushRef="#br0">69431 53041 369,'33'-62'53,"-13"18"4,-13 18 4,-12 17 4,-9 11-3,-5 6-12,-5 4-10,-5 5-10,-3 4-8,-1 3-3,-1 3-2,0 3-3,-3 3-3,-1 4-2,-2 4-3,-2 4-1,-3 5-3,-4 6-1,-4 6-2,-4 5-1,-1 3-2,1-1 0,0-1-2,2-1-1,2-3-1,6-7 2,4-5 0,6-6 1,4-3 1,5 0 1,5 0 0,5 1 2,4-3 0,2-2 0,4-4-1,3-2 1,1-3-1,2-3-1,0-3-1,2-3-1,2-3 1,6-3 2,4-3 2,5-2 3,4-3 1,3-1 1,3 0 0,3-2 2,4 0 0,6 0 0,6 0 1,6 0-1,4-1 1,4 0-2,2-2-1,3 0-2,2-1 0,-1 2-2,1 0 0,0 2-1,-2 0-1,-1 3-1,-2 2 0,-3 2-2,-2 0 0,-4-1 1,-4 0 1,-4-2-1,-4 0 1,-4 0 0,-3 0-1,-5-1 1,-2 1-1,-1-2 2,-1-1 0,-1 0 2,-2-2 3,-1-1 3,-3 0 4,-1-1 4,-2-4 1,-2-4-1,-3-6-3,-1-3-1,-1-5-1,-2-2-1,-1-1-1,0-2-1,-3-3-1,-4-3 0,-4-3-2,-4-2-1,-2-5-2,-2-3-2,0-4-3,-1-3-4,0-1-1,-1 4-1,0 4-1,1 4-1,-2 2 0,0 0 2,-1-1 0,-1 1 2,-1-5 2,-1-10 4,-1-9 3,-1-11 5,0-1-1,1 7-3,1 7-4,1 7-4,0 6-3,1 4-1,-1 5-1,0 6-2,2 4-3,1 5-4,2 5-5,3 5-4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36"/>
    </inkml:context>
    <inkml:brush xml:id="br0">
      <inkml:brushProperty name="width" value="0.05504" units="cm"/>
      <inkml:brushProperty name="height" value="0.05504" units="cm"/>
      <inkml:brushProperty name="color" value="#FED406"/>
    </inkml:brush>
  </inkml:definitions>
  <inkml:trace contextRef="#ctx0" brushRef="#br0">80615 21550 399,'0'15'188,"0"-1"-46,0-1-46,0 0-46,0-1-24,0 1-4,0 1-3,0 2-4,0 2-3,0 6-2,0 7-1,0 5-3,0 3-2,0 0-3,0 0-2,0 0-4,-1 0-2,0-1-1,-2-2 0,0 0-1,0-2-5,1-3-10,0-4-9,2-2-9,0-2-6,0-3-3,0-1-2,0-2-3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39"/>
    </inkml:context>
    <inkml:brush xml:id="br0">
      <inkml:brushProperty name="width" value="0.05863" units="cm"/>
      <inkml:brushProperty name="height" value="0.05863" units="cm"/>
    </inkml:brush>
  </inkml:definitions>
  <inkml:trace contextRef="#ctx0" brushRef="#br0">80581 21277 375,'-14'-10'35,"5"10"20,3 12 20,4 10 19,2 7 2,0 4-19,0 4-18,0 5-19,0 1-11,0 0-6,0 0-5,0 0-7,0-1-3,0 0-4,0-1-3,0-2-4,0 0-1,0-2 0,0 0 1,0-1 1,0-3-5,0-3-11,0-5-11,0-3-11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39"/>
    </inkml:context>
    <inkml:brush xml:id="br0">
      <inkml:brushProperty name="width" value="0.04284" units="cm"/>
      <inkml:brushProperty name="height" value="0.04284" units="cm"/>
    </inkml:brush>
  </inkml:definitions>
  <inkml:trace contextRef="#ctx0" brushRef="#br0">80750 22390 513,'0'-29'10,"2"7"19,0 6 19,2 5 19,1 4 5,5 2-13,4 2-12,4 3-13,1-2-6,1 0-4,-1-3-3,1-2-4,-1 0-2,-1 2-6,-1 2-3,-1 3-5,-1-1-7,-1-1-9,-1 0-8,0-1-10,-2-1-9,1 2-11,0 0-12,0 2-12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39"/>
    </inkml:context>
    <inkml:brush xml:id="br0">
      <inkml:brushProperty name="width" value="0.05606" units="cm"/>
      <inkml:brushProperty name="height" value="0.05606" units="cm"/>
    </inkml:brush>
  </inkml:definitions>
  <inkml:trace contextRef="#ctx0" brushRef="#br0">81950 20849 392,'7'-42'35,"-2"10"0,-3 9 1,0 11 1,-2 7 1,3 8 2,2 6 3,2 7 2,0 5-2,-2 1-6,-3 2-6,0 3-7,-2 1-2,0 3 1,0 1 0,0 2 0,0 4 0,0 6-5,0 6-3,0 6-4,0 4-6,0 1-5,0 3-7,0 2-7,-1-1-9,0-1-13,-2-3-11,0-1-13,-1-7-7,0-10-3,0-12-3,0-9-2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0"/>
    </inkml:context>
    <inkml:brush xml:id="br0">
      <inkml:brushProperty name="width" value="0.03938" units="cm"/>
      <inkml:brushProperty name="height" value="0.03938" units="cm"/>
    </inkml:brush>
  </inkml:definitions>
  <inkml:trace contextRef="#ctx0" brushRef="#br0">84250 19793 558,'1'-34'112,"4"8"-25,2 9-23,3 9-25,4 4-11,5 2-2,5 0-2,5 2 0,2 1-4,-2 4-8,0 2-6,-1 3-8,-2 3-8,-5 0-8,-3 1-10,-5 1-8,-4 1-6,-4 3-4,-6 1-3,-4 3-4,-3-2 4,0-5 8,1-5 8,-1-5 10,0-1 3,0 0 0,0 1-1,1 2 0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1"/>
    </inkml:context>
    <inkml:brush xml:id="br0">
      <inkml:brushProperty name="width" value="0.05007" units="cm"/>
      <inkml:brushProperty name="height" value="0.05007" units="cm"/>
    </inkml:brush>
  </inkml:definitions>
  <inkml:trace contextRef="#ctx0" brushRef="#br0">83630 20800 439,'-21'1'9,"5"2"17,4 2 18,6 2 17,3 2 4,2 3-12,2 3-11,2 3-12,0 3-8,0 1-4,-2 3-4,0 1-5,-2 2-3,-2 1-4,-2 1-3,-2 1-5,0-1 0,-1 0 0,0-1 1,0-1 2,1-6-9,4-9-15,3-10-17,2-9-16,4-10-2,6-6 15,4-7 13,5-6 15,3-2 8,3 5 5,1 5 3,3 5 4,-1 4 4,0 3 4,-1 3 3,-1 3 5,-1 1 4,-1 2 4,-1 0 4,-1 2 4,-4 4 1,-7 8-3,-6 8-3,-8 7-3,-5 4-5,-6-1-7,-4-1-7,-5-1-8,-2-1-7,-1-1-5,1-1-7,-1-1-5,0-1-2,-1 1 3,-1-1 2,0 1 2,-2-1 6,1-1 7,-1-1 6,1 0 9,1-3 3,3-1 2,3-2 1,3-2 2,4-2 2,6-1 3,6-1 4,6 0 4,7-2-1,7-2-4,9-2-3,7-2-5,5-3-4,2-2-5,2-3-5,2-3-4,-1-1-5,-3 2-4,-6 3-3,-2 1-5,-4 1-2,-3 0-1,-3 1 0,-3-1-2,-5-1-1,-5-2-2,-6-2-1,-6-1-1,-4-2 2,-4 0 8,-2 1 6,-3-1 8,-1 1 7,1 1 7,0 0 7,2 2 6,1 2 7,1 2 8,0 4 6,2 3 7,1 3 0,2 6-5,2 4-8,2 5-5,1 4-5,0 5-3,0 3-2,0 5-3,0 1-3,0 2-5,0 0-5,0 2-3,0-1-4,0-2 0,0-1-1,0-3-1,-1-1-4,-4-1-6,-2-2-8,-3 1-7,-1-5-1,0-4 0,2-4 3,1-6 2,-2-3 2,-2-2 2,-3-3 3,-3 0 1,-2-4 3,1-2 2,-1-4 2,1-2 2,0-2 3,4 1 4,3-1 3,3 0 5,2 0 2,4-1 0,2-2 2,4 0 1,3 0-1,7-1-1,6 0-2,6 1-1,3-1-3,2-2-7,2 0-6,3-1-5,1-1-6,0-3-6,2-1-4,1-3-6,-1-2-1,0-2 2,-2-4 2,1-3 2,-4 0 3,-4 2 2,-3 2 3,-5 1 1,-3 5 6,-3 5 7,-2 7 8,-4 5 7,-2 8 14,-2 8 21,-3 9 21,0 9 22,-2 5 2,0 3-16,0 1-15,0 3-16,-1-1-12,0 0-10,-2-1-8,0-1-10,-1-3-7,0-2-8,0-3-8,0-3-7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1"/>
    </inkml:context>
    <inkml:brush xml:id="br0">
      <inkml:brushProperty name="width" value="0.05533" units="cm"/>
      <inkml:brushProperty name="height" value="0.05533" units="cm"/>
    </inkml:brush>
  </inkml:definitions>
  <inkml:trace contextRef="#ctx0" brushRef="#br0">86531 20194 397,'6'-16'8,"-1"-2"15,-2 0 15,-2-1 16,0 4 6,0 7-5,2 8-4,0 8-4,0 7-4,0 7-4,-2 7-5,0 7-3,-2 5-3,0 6-3,-2 4-3,0 5-2,-2 7-6,0 7-5,-1 9-7,-1 7-7,-1 4-5,2 0-4,1 0-2,1 0-4,0 0-7,2 0-8,0 0-9,2 0-9,0-9-1,0-17 10,0-18 9,0-18 9,0-9 0,0-1-8,0-1-8,0 0-9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1"/>
    </inkml:context>
    <inkml:brush xml:id="br0">
      <inkml:brushProperty name="width" value="0.03297" units="cm"/>
      <inkml:brushProperty name="height" value="0.03297" units="cm"/>
    </inkml:brush>
  </inkml:definitions>
  <inkml:trace contextRef="#ctx0" brushRef="#br0">86042 21446 667,'-3'-20'91,"8"5"-15,9 7-17,9 5-15,4 4-14,-1 4-9,-1 2-10,-1 3-10,-3 0-12,-2-1-10,-3-2-12,-2-2-12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1"/>
    </inkml:context>
    <inkml:brush xml:id="br0">
      <inkml:brushProperty name="width" value="0.03751" units="cm"/>
      <inkml:brushProperty name="height" value="0.03751" units="cm"/>
    </inkml:brush>
  </inkml:definitions>
  <inkml:trace contextRef="#ctx0" brushRef="#br0">87400 20239 586,'1'-14'6,"4"1"11,2 2 12,3 3 11,4 0 7,4 2 3,3 1 4,5 0 3,0 3-6,-2 2-15,-1 4-15,-3 2-15,-2 2-8,-3 2 2,-2 0 0,-4 1 1,-2 1-9,-2 1-17,-3 1-17,0 1-18,-4-1-7,0-1 3,-3-2 3,-2-2 3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20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77100 17850 519,'26'-22'159,"4"6"-37,3 7-38,3 6-37,1 3-23,1 0-6,-1 0-7,1 0-7,2 0-3,7 0 0,6 0 1,7 0 0,0 0 0,-2 0-1,-3 0 1,-3 0-2,-4 0 0,-3 0 0,-3 0 0,-2 0-1,-1-2 0,3-3 0,3-3-1,4-2 0,-1-1 0,-3 3 1,-3 3 0,-2 4 0,-1 1 0,3 0 0,3 0 0,4 0 0,-1 0 0,-3 0 0,-3 0-1,-2 0 0,-1 0 0,3 0 0,3 0-1,4 0 1,1-2-1,0-3 2,0-3 0,0-2 2,4-3 0,10 1 1,10-1 0,9 1 1,6-1-1,3 1 1,3-1-2,4 1 1,-1-1-1,-3 1-1,-3-1 1,-2 1 0,-5-1-1,-2 1 0,-3-1 1,-3 1-1,-2 1 1,0 3-1,0 3-1,0 4 1,-2 1-1,-3 0 1,-3 0-1,-2 0 1,-3-2 0,1-3 0,-1-3 0,1-2 0,-1-3 0,1 1-1,-1-1 1,1 1 0,1 1 0,3 3 0,3 3 0,4 4 0,1-1 0,0-3 1,0-3-1,0-2 0,0-1 0,0 3 0,0 3 0,0 4 0,0 1 0,0 0 0,0 0 0,0 0 0,0 0 0,0 0 0,0 0 0,0 0 0,1-2 0,4-3 0,3-3 0,3-2 0,1-1 0,1 3 0,-1 3 0,1 4 0,-1 1 0,1 0 0,-1 0 0,1 0 0,-1 0 0,1 0 0,-1 0 0,1 0 0,-1-2 0,1-3 1,-1-3 0,1-2 0,2-1 1,7 3 0,6 3-1,7 4 1,0-1-1,-2-3 0,-3-3 0,-3-2 0,-4-1 0,-3 3-1,-3 3 1,-2 4-1,0 1 0,7 0-1,6 0 1,7 0-1,0 0 0,-2 0 0,-3 0 0,-3 0 1,-2-2-1,0-3-1,0-3 0,0-2-1,3-3-1,6 1 1,7-1 1,6 1 0,1 1 0,-3 3 1,-3 3 0,-2 4 1,-1-1 0,3-3 0,3-3 0,4-2 0,1-1 0,0 3 1,0 3 0,0 4-1,1-1 1,4-3 0,3-3-1,3-2 0,1-5 1,1-2-1,-1-3 0,1-3 0,1-1 1,3 4-1,3 3 0,4 3 0,-3 3 0,-5 3 0,-7 3 0,-5 4 0,-6 1 0,-3 0 0,-3 0 0,-2 0 0,-3-2 0,1-3 0,-1-3 0,1-2 0,-1-1 0,1 3 0,-1 3 0,1 4 0,1 1 0,3 0 0,3 0 0,4 0 0,1-2 0,0-3 0,0-3 0,0-2 0,-2-1 0,-3 3-1,-3 3 1,-2 4-1,-3 1-1,1 0 1,-1 0 1,1 0-1,-3-2 1,-2-3-1,-3-3 1,-3-2-1,-4-1 0,-3 3 0,-3 3 0,-2 4 1,-1-1-2,3-3 1,3-3-1,4-2-1,1-1 1,0 3 0,0 3 0,0 4 0,0-3 0,0-5 1,0-7 0,0-5 0,1-3 1,4 4 0,3 3-1,3 3 1,-1 1 0,-2 1 0,-3-1-1,-3 1 1,-2-1 0,0 1-1,0-1 1,0 1-1,0 1 1,0 3-1,0 3 1,0 4-1,-4 1 0,-5 0-2,-7 0-2,-5 0 0,-8 0-3,-5 0-3,-7 0-4,-5 0-2,-6 0-1,-3 0 2,-3 0 1,-2 0 3,-9 3-9,-12 6-16,-13 7-16,-12 6-18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2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87033 20900 420,'-14'2'48,"4"4"-2,4 4 0,4 3-2,2 4-3,-2 3-7,0 3-4,-2 3-7,0 3-4,-2 1-2,0 2-3,-1 3-2,-1-1-3,0-2 0,0-2-2,1-1-1,2-6-6,6-9-10,5-9-11,7-8-10,5-10-3,5-9 4,5-11 2,5-9 5,1-3 0,-3 4-2,-3 4-1,-3 4-2,-3 4 3,-3 7 7,-3 5 8,-3 7 7,-3 4 12,-2 6 17,-4 4 15,-2 5 17,-5 6 3,-4 4-12,-6 4-11,-4 7-11,-2 0-10,1 0-6,1-1-7,1-1-6,1-3-6,2-5-2,3-5-2,1-5-4,4-5-3,6-6-4,6-6-6,6-5-4,3-3 0,3 4 5,1 3 6,3 3 5,-1 1 6,-1 2 3,-3 0 4,-1 2 5,-3 1 2,-2 3 1,-4 4 1,-3 2 1,-1 2 3,-2 2 3,0 0 5,-2 1 4,-1 1 0,-4-1-1,-2 1-2,-3 0-3,-3 0-3,-2 1-8,-1 1-5,-3 1-8,-2 0-2,-1-3 1,-3-1 0,-1-2 1,-2-1 0,-1 1-2,-1 1-1,0 1-2,-2 0-1,-1 0 0,-1-2 0,-1-1 0,2 0 7,2 0 14,3-1 15,3 1 16,6-1 7,9-2 1,8-3 1,10-1 2,8-2-4,12-4-6,11-2-8,11-3-7,8-2-5,7 2-4,7 1-4,7 0-4,4 1-2,4 0-1,2 0-1,4 1-1,-4-1-8,-10 2-12,-9 0-12,-10 2-13,-10 0-12,-10 2-12,-10 0-11,-9 2-11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6"/>
    </inkml:context>
    <inkml:brush xml:id="br0">
      <inkml:brushProperty name="width" value="0.04954" units="cm"/>
      <inkml:brushProperty name="height" value="0.04954" units="cm"/>
    </inkml:brush>
  </inkml:definitions>
  <inkml:trace contextRef="#ctx0" brushRef="#br0">93744 19573 444,'0'-21'26,"2"3"4,0 5 3,2 3 3,-1 4 2,-1 6 3,0 4 2,-2 6 2,0 3-4,0 5-9,0 3-9,0 5-10,0 3-5,0 2 0,0 4 0,0 3 0,0 2 0,-2 2-2,0 2 0,-1 2 0,-2 1-2,0 0-1,-2 0-1,0 0-1,-1 0-1,1 0-1,-1 0 0,0 0-1,0-2-2,2-4-1,1-4-2,0-4-2,1-2-1,1-1-2,-1-2 0,0 1-2,0-8-2,2-11-4,0-12-4,2-12-4,2-13 0,6-14 2,4-16 2,5-13 3,4-9 1,3 1 1,3 0 1,3 0 1,-1 4 1,-2 9 1,-3 8 2,-3 10 2,-1 6 1,0 4 3,-1 3 3,1 5 2,-2 2 5,1 1 8,-2 1 9,-1 1 7,0 2 3,-1 3-1,1 3-2,0 3-3,-1 5 1,1 6 0,-1 7 1,1 8 2,-1 4-2,-3 5-2,-1 3-2,-2 5-2,-2 2-2,-2 4-1,-3 3-1,0 2 0,-3 3-1,-1 2-2,0 2 0,-1 2-2,-2 2-1,0 2-5,-1 1-3,-2 3-5,1 1-4,1 0-6,0-1-6,2 1-6,1-3-3,2-6-2,2-6-2,2-6 0,1-5-7,2-6-13,0-3-11,1-6-13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6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95946 21000 531,'-14'0'6,"3"2"12,3 0 12,3 2 13,1 0 2,2 2-6,0 0-8,2 1-7,0 3-1,2 4 2,0 3 3,2 5 4,0 1-2,3 1-4,2-1-4,2 1-5,0 0-4,1 4-4,-1 3-3,1 3-5,-2 0-2,-2 0-4,-4-1-2,-3-1-4,-1-3-1,0-2 1,0-3 0,0-3 1,2-5-11,2-8-24,3-8-22,4-8-23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6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95975 21040 519,'0'-27'43,"2"11"6,0 9 7,2 10 6,-1 6-2,-1 3-11,0 4-10,-1 2-10,-2 3-7,-1 5-4,0 3-3,-1 4-5,-2 2-1,-2-3-2,-2-2-1,-1-1-1,-3 0-4,-2 4-6,-2 4-8,-1 5-6,-1-3-6,2-8-3,3-7-3,1-9-4,1-5-1,1-4-1,-1-4-1,0-4 0,0-5 2,1-6 2,-1-5 3,0-7 3,1-2 4,1-1 6,0 1 5,2 0 5,0 1 6,2 5 7,1 3 6,1 4 7,1 3 8,3 1 11,4 0 10,2 2 10,4 0 1,6-2-9,4 0-10,5-1-9,4-1-10,2-2-10,4 0-11,3-1-10,0 0-7,-2-1-1,-2 0-2,-1 1-2,-3 0-2,-3 2-1,-3 3-2,-3 1-1,-3 1-3,-3 2-6,-3 1-5,-2 0-5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7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97396 20411 514,'1'-14'4,"0"3"8,2 3 7,0 2 8,0 5 5,0 6 2,-2 6 2,0 6 3,-3 2-3,-2 1-6,-3-1-6,-3 1-7,-2-1-5,0-1-2,0-1-4,1-1-2,-1-1-2,2-3-3,1-1-2,1-2-1,3-2-5,6-2-4,5-2-6,7-2-4,4-3-3,3-2 0,3-4 0,3-2 0,0-1 1,-3 1 2,-3 0 0,-3 2 2,-3 0 5,-2 1 11,-4-1 10,-3 0 10,0 1 8,0 4 5,1 3 5,2 2 5,0 3-1,-1 0-9,1 1-9,0 2-9,-1 0-7,-2 1-9,-3 1-8,0 2-9,-4 0-4,-2 3-3,-4 2-2,-2 1-3,-3 1 0,-3-1 3,-3-1 3,-3 0 1,-1-3 3,1-1 3,1-2 3,1-2 3,1-2 2,1-1 5,0-1 2,2 0 5,2-2 3,1 0 5,2-2 4,3 0 4,1 0 11,4 2 16,2 2 16,4 2 17,1 1 1,0 1-13,-1 2-14,1 0-13,0 2-9,-2 3-4,0 3-5,-2 3-5,0 2-1,-2 1 0,0 1 1,-2 1 0,0-2-6,-2-3-15,0-5-15,-1-3-14,1-8-9,6-10-2,4-11-2,6-11-2,3-5 3,5 1 10,3 2 9,5 0 10,1 2 8,-2 5 7,1 3 9,-2 4 7,-3 3 7,-3 3 9,-5 1 7,-3 2 8,-3 4 1,0 4-4,-2 5-5,0 6-4,-4 2-4,-5 3 0,-4 1-2,-5 3-1,-2 0-2,-1 1-1,0-1-2,1 1-2,0-2-4,2-3-8,2-3-9,3-3-9,4-4-9,8-4-12,7-6-11,9-4-12,1-3-5,-3 0 2,-5 1 1,-2-1 1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7"/>
    </inkml:context>
    <inkml:brush xml:id="br0">
      <inkml:brushProperty name="width" value="0.04834" units="cm"/>
      <inkml:brushProperty name="height" value="0.04834" units="cm"/>
    </inkml:brush>
  </inkml:definitions>
  <inkml:trace contextRef="#ctx0" brushRef="#br0">99253 20259 455,'-1'-14'0,"0"3"0,-2 2 0,0 4 0,-1 3 8,-2 4 17,0 4 16,-1 4 17,-2 3 5,-2 5-7,-2 3-7,-1 5-7,-2 2-5,1 2-5,-1 3-6,0 1-4,2 0-3,1 0-1,2-1-3,3-1-1,1-1-3,2 2-4,2 1-6,2 0-3,3-1-7,6-5-6,4-5-8,5-5-6,3-5-7,3-5-4,1-4-5,3-6-5,-2-2 0,-3-2 6,-5 0 6,-3-1 6,-3-1 3,1 0-3,0 1-2,0-1-2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8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100093 20674 469,'-8'-11'30,"2"10"15,1 10 14,1 9 16,-1 6 1,0 1-14,-2 1-13,0 1-13,0-1-9,1 0-2,1-1-5,0-1-2,1 0-10,-2 1-12,0 1-13,-1 1-13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8"/>
    </inkml:context>
    <inkml:brush xml:id="br0">
      <inkml:brushProperty name="width" value="0.03596" units="cm"/>
      <inkml:brushProperty name="height" value="0.03596" units="cm"/>
    </inkml:brush>
  </inkml:definitions>
  <inkml:trace contextRef="#ctx0" brushRef="#br0">100050 21075 611,'8'-29'10,"0"7"6,-1 5 7,1 7 6,0 2 5,2 2 5,0 1 3,1 0 4,1 1-3,2 1-7,0-1-9,1 0-8,0 0-6,-1 2-5,-1 0-5,0 2-3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9"/>
    </inkml:context>
    <inkml:brush xml:id="br0">
      <inkml:brushProperty name="width" value="0.05908" units="cm"/>
      <inkml:brushProperty name="height" value="0.05908" units="cm"/>
    </inkml:brush>
  </inkml:definitions>
  <inkml:trace contextRef="#ctx0" brushRef="#br0">100540 20147 372,'0'-23'1,"0"4"1,0 3 3,0 3 1,0 2 2,0 0 5,0 2 4,0 1 3,0 2 7,2 6 10,0 4 9,2 6 10,-1 2-1,-1 3-9,0 2-9,-1 1-9,-2 2-6,-1 1 1,0 1-1,-1 2 1,-2-1-2,0 0-1,-1 1-3,-2-1-1,1 1-2,1 1-3,0 1-4,2 1-2,0 0-2,0 1 2,0-1 1,0 1 2,1-2-7,0-1-14,2-3-14,0-1-13,1-3-7,-2-1 2,0-2 0,-1-3 1,0-5-1,3-12-2,4-10-1,2-11-2,3-5 3,4 2 10,2 0 9,3 1 9,1 2 8,-3 5 5,-1 3 6,-2 5 5,-2 2 5,-1 2 5,-1 2 5,0 2 5,-3 4 4,-1 4 5,-2 5 4,-1 6 3,-4 1 0,-1-1-9,-2-1-8,-1 0-7,3-5-12,10-5-16,9-6-16,11-5-15,4-6-7,1-2 2,-1-3 4,0-3 3,-3 0 4,-5 5 7,-7 3 7,-5 4 7,-3 3 3,-2 1 2,-1 0 0,0 2 1,-3 2 13,-2 4 25,-4 4 26,-2 4 25,-2 2 4,0 1-16,1 1-17,-1 1-16,0 1-11,0 0-4,0-1-5,0 1-4,2 0-5,2-1-4,4 1-6,3 0-3,1-3-5,3-3-2,2-4-2,2-4-3,1-3-1,-1 0-1,1-2-1,0 0-1,-1-3 2,-1-3 3,0-5 4,-2-4 3,-1-2 2,-2 1 3,-3-1 1,0 1 2,-2-1 1,0 1 1,0-1 0,0 1 1,-2 1 0,0 4-1,-3 4 1,-2 5-1,-2 1 0,-4 0 0,-2 0-1,-3 0-1,-1 2-1,1 4-4,1 4-3,1 4-3,1 0-2,2-1-1,3-2-2,1-2 0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49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102700 19350 529,'57'9'76,"-10"1"-10,-12 3-9,-10 2-10,-6 2-6,-1 3-5,-1 3-3,0 3-4,-3 2-4,-1 0-4,-2 2-5,-2 1-4,-3 0-4,-3 1-5,-2-1-3,-3 0-6,-5 2-3,-6 2-4,-6 4-3,-5 3-4,-3-2-4,1-4-4,1-5-3,1-5-5,1-4-5,1-2-8,1-1-8,1-2-7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2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88450 18325 333,'157'63'167,"51"46"-1,49 47 1,51 47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0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89850 25935 578,'19'-21'98,"7"5"-17,7 5-19,6 5-18,3 2-10,-2 1-5,-1-1-3,-3 0-5,-2 1-5,0 2-7,-1 2-8,-1 2-6,-3 1-7,-3 1-8,-5 2-7,-3 0-6,-4 1-4,-1 1 2,-2 1 2,-2 1 1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0"/>
    </inkml:context>
    <inkml:brush xml:id="br0">
      <inkml:brushProperty name="width" value="0.03612" units="cm"/>
      <inkml:brushProperty name="height" value="0.03612" units="cm"/>
    </inkml:brush>
  </inkml:definitions>
  <inkml:trace contextRef="#ctx0" brushRef="#br0">89863 26829 609,'-15'-1'3,"4"0"9,3-2 7,3 0 8,4 0 6,7 0 4,7 2 4,8 0 4,4 1-1,6-2-7,5 0-5,5-1-7,3-1-7,2 2-6,1 0-6,4 2-8,-1 0-7,-1 0-9,0 0-10,-2 0-9,-3-1-2,-8 0 8,-6-2 6,-7 0 7,-4-1-2,-3 1-12,-1-1-11,-2 0-12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1"/>
    </inkml:context>
    <inkml:brush xml:id="br0">
      <inkml:brushProperty name="width" value="0.04277" units="cm"/>
      <inkml:brushProperty name="height" value="0.04277" units="cm"/>
    </inkml:brush>
  </inkml:definitions>
  <inkml:trace contextRef="#ctx0" brushRef="#br0">93491 25195 514,'15'-13'91,"1"4"-19,0 6-17,-1 5-19,1 2-10,0 1-3,-1 2-2,1 0-3,-2 2-2,-3 1-4,-3 3-2,-2 2-3,-4 2-3,-4 1-1,-4 3-2,-4 1-2,-3 0-2,-3-1-4,-3-2-4,-3-3-4,-1 0-2,3-2 1,1-1 2,3-1 0,1-1 1,2-2 3,3-2 1,1-2 2,5-1 4,8 1 5,7 2 5,9 0 6,4 0 1,1-1-1,1 0 0,1-1-1,-2-1-1,-1 1 1,-4 1-1,-3 2 1,-3 1-1,-3 3 0,-3 4 0,-2 2-1,-4 2 0,-4 1 0,-4 1 1,-4 1 0,-3 1 0,-3 3-4,-3 1-2,-3 2-2,-2 2-5,1 1-3,-1 1-4,1 0-5,-1 1-5,-1-1-8,-1-1-6,-1-2-7,2-2-6,5-7-3,5-5-4,5-6-3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1"/>
    </inkml:context>
    <inkml:brush xml:id="br0">
      <inkml:brushProperty name="width" value="0.03557" units="cm"/>
      <inkml:brushProperty name="height" value="0.03557" units="cm"/>
    </inkml:brush>
  </inkml:definitions>
  <inkml:trace contextRef="#ctx0" brushRef="#br0">94900 26700 618,'21'36'149,"-3"-4"-37,-5-5-38,-3-5-38,-2-2-26,0 1-13,0 0-14,-1 2-15,1-1-6,-2-5-1,-1-3 0,0-4-1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1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95989 25663 513,'30'-28'86,"-3"9"-16,-4 7-16,-1 8-16,-3 4-11,1 0-2,-1 0-4,1 0-4,-2 2 0,-3 4 2,-3 4 2,-2 3 1,-4 4 0,-3 3-5,-2 3-3,-4 3-5,-3 2-3,-5 3-5,-5 1-3,-5 2-4,-3 0-4,-1-2-2,-1-1-4,-1-3-1,0-2-2,1-1 1,1-3 1,1-1 1,2-4 2,3-3 3,3-4 3,3-4 3,5-3 3,6 0 5,7-2 5,8 0 5,6-3-1,7 0-4,6-3-5,8-2-6,3 0-4,0 0-7,0 2-6,0 1-5,-2 0-4,-2 2 2,-3 0 1,-3 2 1,-5-1-3,-4 0-7,-5-2-7,-4 0-6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2"/>
    </inkml:context>
    <inkml:brush xml:id="br0">
      <inkml:brushProperty name="width" value="0.05735" units="cm"/>
      <inkml:brushProperty name="height" value="0.05735" units="cm"/>
    </inkml:brush>
  </inkml:definitions>
  <inkml:trace contextRef="#ctx0" brushRef="#br0">97958 25749 383,'13'0'37,"-3"3"-2,-4 2-2,-4 2-1,-4 2-3,-4 3-2,-4 4-2,-3 2-1,-5 2-4,-2 1-4,-3 1-4,-2 1-4,-2-1-2,3-3 1,1-3 1,3-3 1,4-3-5,10-4-11,8-4-10,10-4-10,6-4-6,7-2 1,5-3 0,6-3 0,2-1 4,-1 4 4,-3 3 5,-2 3 5,-3 2 3,-5 2 2,-5 2 0,-5 2 0,-4 1 5,-4 3 7,-4 2 7,-4 2 8,-3 1 3,-2 0 1,-2-1 2,-1 1 0,-1-1 1,0-3-2,2-1-2,1-2 0,4-3-8,8-6-12,7-4-14,9-5-11,4-3-8,1 2-2,1 1-1,1 1-2,-2 2 2,-3 2 7,-5 4 7,-3 3 6,-5 1 8,-4 0 9,-6 0 8,-4 0 9,1-2 1,10-2-4,8-4-5,9-2-6,3-1-4,-3 2-3,-3 3-5,-3 1-3,-5 4 6,-6 6 16,-8 5 16,-6 7 16,-5 2 6,0-3-5,-1-1-4,-1-2-5,1-2-4,5 1-5,3 0-4,4 0-6,4-2-6,6-3-7,4-2-8,5-4-7,3-2-6,1 0-3,1-2-4,1 0-4,-1 0 0,-3 0 2,-3 2 2,-2 0 3,-4-1 5,-3-3 7,-2-5 8,-4-4 8,-1-1 2,0 1 1,0 1-2,0 0 0,-1 2 0,0-1 2,-2 0 0,0 0 0,-2 2 3,-2 3 1,-1 2 2,-3 4 2,-2 1 1,0 2-1,-1 0 0,-1 2-2,4-2-8,8-2-18,10-4-18,8-2-17,5-3-7,1-2 6,1-2 6,1-1 5,0-2 5,-1-1 5,-1-2 4,-1 1 4,-1-1 3,-3 2 2,-1 3 3,-2 1 1,-2 2 5,-3 1 10,-1 0 9,-2 2 9,-2 3 10,0 6 11,-2 6 10,0 6 11,-1 4 2,0 3-5,0 3-6,0 3-6,0 3-8,0 4-10,0 4-11,0 4-10,0 6-7,0 6-2,0 7-4,0 7-2,0-2-2,2-12-1,0-12-2,2-12-1,-1-5-16,-1 1-31,0 1-31,-1 1-32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60625 28825 333,'49'20'167,"16"14"-1,15 14 1,17 16 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7"/>
    </inkml:context>
    <inkml:brush xml:id="br0">
      <inkml:brushProperty name="width" value="0.05811" units="cm"/>
      <inkml:brushProperty name="height" value="0.05811" units="cm"/>
      <inkml:brushProperty name="color" value="#F2395B"/>
    </inkml:brush>
  </inkml:definitions>
  <inkml:trace contextRef="#ctx0" brushRef="#br0">13596 42253 378,'-39'-2'4,"0"0"8,-1-3 8,1-2 9,4 0 3,8 2 1,7 2 1,8 3 0,10 0 1,12 0 1,11 0 1,13 0 2,4 0-3,0 0-6,-1 0-5,-1 0-5,1-2-4,6-1-1,4-2 0,6-1-1,3-2 0,3-2-2,4 0-1,2-1 0,2 0-1,1 0-1,1 2-1,1 1 0,1 0-1,1 2-1,1 1-2,1 1 0,0 0-3,-1 2-1,-1 0-3,-1 2-2,-2 0-2,-3 0-3,-3 0-2,-3 0-2,-2-1-1,-2 0 1,-2-2 2,-2 0 1,-3-2-1,-2 0-3,-4-1-4,-2-1-3,-5 0-2,-6 2-3,-5 2-2,-6 2-2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8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8259 43160 581,'-7'-14'0,"1"2"0,0 4 0,2 3 0,0-2 3,0-6 4,0-5 6,0-7 4,2-2 4,4 1 1,4 1 2,4 2 2,2 0-1,1 2-2,1 3-2,2 1-3,0 3-2,5 1 0,2 2 0,3 2-2,2 2-1,4 1-1,3 0-2,3 2-1,-1 0-3,0 2-1,-3 0-2,-2 2-2,-2 0 0,-1 2 2,-3 0 2,-1 2 2,-3 1 0,-1 1 0,-3 3 0,-1 2-1,-2 2 0,-3 3 0,-1 3 1,-2 4 0,-4 2-2,-4 4-2,-6 5-3,-4 3-2,-4 3-1,-3 4 1,-3 2 3,-3 4 0,-3 0-2,-1 1-7,-3 0-8,-1 0-7,-1-2-7,2-2-6,0-3-8,1-4-7,2-2 0,5-3 5,3-4 4,5-2 6,2-4 4,0-5 3,2-5 4,1-4 3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9"/>
    </inkml:context>
    <inkml:brush xml:id="br0">
      <inkml:brushProperty name="width" value="0.03106" units="cm"/>
      <inkml:brushProperty name="height" value="0.03106" units="cm"/>
      <inkml:brushProperty name="color" value="#F2395B"/>
    </inkml:brush>
  </inkml:definitions>
  <inkml:trace contextRef="#ctx0" brushRef="#br0">8950 47150 708,'0'21'93,"0"-3"-22,0-5-20,0-3-22,0 0-11,2 4-5,0 3-3,2 5-3,0 2-8,3 1-10,2 1-11,2 0-10,-1-1-9,-1-5-7,-2-5-6,-2-4-7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21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88300 18100 439,'93'0'97,"-11"0"-20,-14 0-22,-11 0-21,-9 1-11,-3 4-1,-3 3-2,-2 3-2,-5 3-1,-2 3-2,-3 3-2,-3 4-2,-4 2-1,-3 4-2,-3 3-2,-2 3-1,-3 1-2,1 1 1,-1-1-1,1 1-1,-7 2-1,-12 7-3,-13 6-4,-12 7-4,-9 2-1,-2 1 0,-3-1 0,-3 1 0,-4-3 0,-3-2 3,-3-3 2,-2-3 2,-3-2 1,1 0 2,-1 0 1,1 0 1,2-4 4,7-5 4,6-7 5,7-5 5,19-8 2,35-5 0,35-7-2,34-5 0,18-8-2,4-5-2,3-7-2,3-5-3,-2-1-2,-6 6-1,-6 7-1,-6 6-1,4 3-2,16 0-4,15 0-1,17 0-4,3 0-1,-5 0-2,-7 0 0,-5 0-1,-6 1-4,-3 4-6,-3 3-7,-2 3-7,-6-1-2,-6-2 2,-6-3 3,-6-3 1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5:59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6350 53055 493,'2'-14'7,"4"3"17,4 2 14,3 4 16,5 2 4,5 2-9,5 2-8,5 2-9,-1 2-8,-4 2-5,-5 1-7,-5 3-6,-4 2-3,-2 2 2,-4 1 0,-3 3 1,-3 2-2,-6 3-7,-4 3-5,-5 3-7,-4 1-2,-3 0 1,-3 0 0,-3 1 1,0-3 1,1-2 1,3-3 2,1-3 1,3-3 2,3-4 4,3-5 3,3-3 3,3-1 5,4 0 4,4 1 5,4 2 5,3-1 2,5-1-3,4-1-2,3 0-2,2-1-1,-1 0-1,-1 0 0,-1 0 0,-1 0-1,-3 1 0,-1 2-1,-2 0 1,-3 3-2,-1 6-3,-2 4-3,-2 5-2,-4 1-2,-4 0-1,-5-1 1,-6-1-2,-2 0-2,-3-1-6,-2 1-6,-1-1-5,-1 0-5,1-1-3,1-1-4,1-1-2,2-1-3,3-3 0,3-1-2,3-2-1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00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7800 55250 641,'8'8'7,"0"1"16,-1 2 15,1 0 15,-1 0 4,-1 1-8,0 0-8,-2-1-7,2 2-8,2 1-7,3 3-9,3 2-8,1-1-10,-1-2-9,-1-1-11,0-2-10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0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8850 53471 521,'9'-15'4,"1"4"8,3 3 7,2 3 7,1 1 6,-1 0 2,1 0 2,0 0 2,-1 1 0,3 2-1,0 2-3,1 2-1,-1 3-5,-1 4-5,-2 3-6,-3 5-5,-1 3-4,-4 3-3,-3 2-2,-2 4-3,-5 3-2,-4 3 0,-5 2-2,-5 4 0,-3 0-4,1 0-8,-1-2-7,1 0-7,-1-3-1,1-6 5,-1-4 5,0-5 5,2-4 5,3-3 6,3-3 5,3-2 4,5-2 8,10-1 8,8 1 9,9 0 9,4-1 1,1-2-5,-1-3-6,0 0-6,0-4-9,1 0-15,-1-3-14,1-2-14,-1 0-12,1 0-9,-1 2-10,0 1-9,-2 0 1,-5 0 8,-5 0 10,-4 0 10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01"/>
    </inkml:context>
    <inkml:brush xml:id="br0">
      <inkml:brushProperty name="width" value="0.05756" units="cm"/>
      <inkml:brushProperty name="height" value="0.05756" units="cm"/>
      <inkml:brushProperty name="color" value="#F2395B"/>
    </inkml:brush>
  </inkml:definitions>
  <inkml:trace contextRef="#ctx0" brushRef="#br0">10600 53437 382,'-9'46'109,"-2"-2"-27,-2-2-26,-1-1-28,-3-3-15,0 0-5,-1-2-6,-1 0-4,1-3-4,3-3-2,2-5-2,4-3-2,3-6-3,2-9-1,4-7-3,3-7-2,2-7 1,5-4 2,4-3 3,3-5 2,2 0 3,-1 3 5,0 3 5,-2 3 5,-2 2 1,-1 3 0,-2 1 0,-2 2-1,-2 3 2,-1 4 5,0 4 3,-2 4 6,0 2-1,-2 2-6,0 0-5,-2 1-5,2-2-4,6-4-5,4-6-5,5-4-4,2-3-1,-1-2 2,0 0 2,-2-1 2,-2 0 2,-1 0 2,-2 2 3,-2 1 2,-1 0 0,0 0-3,-1 0-2,1 1-3,0-2-2,2-2-2,0-2-2,1-1-3,-1-1 2,-2 2 7,-4 2 6,-2 3 7,-2 2 7,0 4 8,0 4 7,0 4 7,-1 2 5,0 1-1,-2 2 0,0 0 0,0 0-3,0 1-5,2 0-7,0 0-6,3-2-10,2-1-13,3-2-13,4-2-13,0-1 1,1 0 16,0 0 16,0 0 15,-2 0 8,-1 3-2,-2 2-1,-2 2-2,0 0-2,2-1-3,1 0-4,3-2-3,2-1-5,0-2-5,1-2-5,1-2-5,-1-4-2,-2-6 2,-4-6 3,-3-5 1,-2-3 2,-4 1 0,-2 1-1,-3 1 0,-3 2 0,0 2 0,-2 4-1,0 3 1,-1 1 1,-3 2 2,-2 1 4,-1 1 3,-2 0 2,1 2 0,-1 0 2,0 2 0,2 0 0,1 2 1,2 0-1,3 2 0,1 1-2,2 3-1,2 3-3,2 4-1,2 0-3,2-1-4,2-1-3,2-1-4,3-2-2,4-2-1,4-4-2,3-2-1,4-5-1,1-4-2,3-5-1,1-5-1,1-4-1,-1 0 1,-1 0 1,-1-2 0,-2-1 2,-3-1 2,-3-1 3,-2-1 3,-3 0 3,-1 3 5,-1 1 4,0 3 4,-2 1 5,-1 1 2,0 1 5,-2 1 3,0 0 4,-2 2 4,0 1 5,-2 1 3,1 2 8,0 6 13,2 4 11,0 6 12,1 4-2,0 5-13,0 5-14,0 5-14,-1 5-10,2 5-5,-2 4-5,1 6-6,1 5-7,0 7-9,1 8-11,2 6-9,0 2-8,0-2-6,-1-1-5,1-3-7,-1-6-4,0-12-3,-2-12-4,0-11-3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08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17530 53250 630,'0'38'129,"0"-4"-30,0-2-31,0-3-31,0-1-18,0 2-7,0 3-6,0 1-7,-1 3-2,0 2 1,-2 4 2,0 2 2,-1 1-8,1-2-17,-1-2-19,0-2-16,1-4-7,1-5 6,0-7 5,2-5 5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08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17600 54445 631,'8'-7'78,"2"2"-11,0 2-10,1 2-11,2 1-9,3-2-7,3 0-7,4-2-7,0 0-6,0 1-6,1-1-5,-1 0-6,-1 1-6,-3 0-8,-3 2-7,-2 0-8,-3 0-5,1-4-5,0-2-3,0-3-5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08"/>
    </inkml:context>
    <inkml:brush xml:id="br0">
      <inkml:brushProperty name="width" value="0.05043" units="cm"/>
      <inkml:brushProperty name="height" value="0.05043" units="cm"/>
      <inkml:brushProperty name="color" value="#F2395B"/>
    </inkml:brush>
  </inkml:definitions>
  <inkml:trace contextRef="#ctx0" brushRef="#br0">18900 52919 436,'0'-28'3,"0"5"6,0 7 6,0 5 6,1 7 12,2 8 14,2 8 16,1 7 15,2 7 0,-2 3-15,-1 4-17,0 5-16,-2 3-8,1 6-3,0 4-2,0 5-3,-1 7-9,0 9-15,-2 9-17,0 8-16,-1 6-10,0 0-3,0 2-2,0 0-3,0-8 5,0-16 11,0-17 11,0-16 12,0-10 3,0-1-4,0-3-5,0-1-4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09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20750 52097 564,'2'-15'31,"4"4"13,3 3 13,5 3 11,3 1 1,1 2-12,3 0-13,1 2-11,0 2-12,-3 4-10,-3 3-10,-2 5-11,-4 2-12,-1-1-10,-2 1-13,-2 0-12,-4 1-3,-6 5 2,-6 3 2,-5 4 4,-3-1 6,4-5 8,3-7 9,3-5 9,1-4 6,0 0 2,0-2 4,1 0 4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10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20008 53079 439,'-15'0'4,"2"-2"6,2 0 6,3-1 8,0 1 4,0 5 4,0 6 3,0 4 4,1 4-2,-1 1-8,0 3-6,0 1-7,0 1-6,0-1-5,1-1-4,-1-1-5,4-3-7,10-7-10,8-4-9,9-7-10,5-5 2,2-4 11,3-4 12,1-3 11,0-2 7,-3 2 3,-4 3 1,-2 1 2,-3 3 2,-3 2 4,-3 4 3,-2 3 4,-3 2 0,-3 1-4,-1 3-4,-2 2-2,-5 4-7,-8 5-8,-7 7-10,-9 5-8,-3 4-5,-1-1-2,1 0 0,0 1-2,-1-3 3,-1-2 6,-1-3 6,-1-3 6,1-2 6,3-3 6,4-1 5,2-2 7,2-3 3,2-1 1,2-2 1,3-2 0,6-1 4,12 0 6,11 0 6,13 0 5,6-2 0,2-2-7,2-4-7,2-2-7,2-4-7,2-4-7,2-3-8,2-5-7,-3 1-6,-8 3-5,-7 5-4,-9 3-5,-6 1-4,-7 0-6,-5-1-5,-6-1-6,-4-1 2,-1 0 9,-3 0 10,-2 1 9,-1 0 9,1 0 7,-1 2 7,0 1 8,0 0 7,1 2 9,-1 1 8,0 0 8,1 4 6,2 4 6,3 5 5,1 6 5,1 4-4,2 7-13,0 5-14,2 6-13,0 4-10,0 2-8,0 2-6,0 2-9,0 0-5,0-2-6,0-2-4,0-2-5,0-3-4,0-3-1,0-5-1,0-4-2,-1-3 1,-2-4 2,-2-5 3,-2-3 3,-2-3 2,-1-2 5,-3-3 3,-2 0 4,-1-4 5,-1 0 6,-1-3 6,-1-2 6,1-1 1,3-2-1,2 0-3,4-1-3,2-1 5,2 0 9,3 1 9,1-1 11,2-1 3,3-2-4,4-1-2,2-3-3,4-1-5,3-1-7,5-1-7,3-1-8,3 0-6,1-1-7,1 1-8,1 0-6,-1-1-4,0 2 0,-1 2-1,-1-1 0,-1 1-1,1-1-1,-1-1-1,1-1-1,-2 0 2,-2 0 8,-1-1 7,-2 1 7,-4 0 5,-1 4 3,-4 3 3,-3 3 2,-2 2 12,-2 1 21,-2 0 22,-2 2 22,-1 2 3,0 6-13,0 5-13,0 4-13,0 4-9,0 5-4,0 3-4,0 5-5,0 2-3,0 3-6,0 1-4,0 2-5,0-1-7,0-3-7,0-5-9,0-3-8,1-6-11,2-7-17,2-6-15,2-8-16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10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22912 51880 409,'-1'-15'3,"-2"2"7,-2 3 7,-1 1 6,-2 3 10,2 4 11,1 4 12,0 4 12,2 6 0,0 11-12,2 9-11,1 10-13,0 6-6,0 2-4,0 2-2,0 2-3,-1 4-2,-1 7-3,0 7-3,-1 7-1,-1 4-4,2 4-1,0 2-4,2 4-2,1-2-6,2-4-9,2-6-9,2-4-9,1-5-5,1-5-2,1-5-2,1-4-1,0-6-1,0-5 1,-2-4 3,-1-5 0,0-6 3,-2-6 2,-1-5 3,0-6 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22"/>
    </inkml:context>
    <inkml:brush xml:id="br0">
      <inkml:brushProperty name="width" value="0.04131" units="cm"/>
      <inkml:brushProperty name="height" value="0.04131" units="cm"/>
      <inkml:brushProperty name="color" value="#00BFF3"/>
    </inkml:brush>
  </inkml:definitions>
  <inkml:trace contextRef="#ctx0" brushRef="#br0">87150 18350 532,'71'-47'107,"-5"6"-24,-7 7-23,-5 6-24,-4 4-12,0 4-2,0 3-3,0 3-2,3-1-2,6-2-1,7-3-1,6-3-2,3-2-2,0 0-2,0 0-2,0 0-2,-4 3-1,-5 6-1,-7 7 0,-5 6-1,-3 3-1,4 0-3,3 0-1,3 0-3,-2 1 1,-6 4 2,-6 3 3,-6 3 2,-6 6 2,-2 9 2,-3 10 2,-3 10 2,-4 4 0,-3 0-2,-3 0-3,-2 0-2,-9 1 0,-12 4-1,-13 3 1,-12 3 1,-9-2-1,-2-6 1,-3-6-1,-3-6 0,-2-2-1,0 3 1,0 3 0,0 4 0,0-1 0,0-3-4,0-3-1,0-2-3,1-3 0,4 1 0,3-1 0,3 1 1,-1-3 1,-2-2 0,-3-3 0,-3-3 1,-1-2 1,4 0 1,3 0 0,3 0 1,1 1 1,1 4 0,-1 3 3,1 3 0,7-1 1,16-2 1,15-3-1,17-3 1,11-6-1,10-5-2,10-7-3,9-5-3,9-4-6,9 0-7,10 0-9,10 0-8,-3 0-9,-11 0-11,-14 0-9,-11 0-10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10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22561 53962 614,'-14'-14'5,"3"2"10,3 4 10,2 3 11,5 1 8,6 0 8,6 0 6,5 1 8,5-1-10,1 2-28,2 0-28,3 2-27,-1 0-15,-2 0 1,-1 0 0,-3 0 0,-2 0-1,-3 0-3,-3 0-3,-2 0-2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10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24100 52824 543,'17'-42'106,"1"10"-13,3 10-15,1 10-14,0 5-13,-1 2-15,-3 2-15,-1 2-13,-3 2-10,-3 4-3,-3 2-3,-2 3-4,-3 3-4,-2 3-8,-2 3-8,-2 3-6,-1-1-1,0-3 5,0-5 6,0-3 4,0-2-1,-2-2-9,0-1-9,-1 0-10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11"/>
    </inkml:context>
    <inkml:brush xml:id="br0">
      <inkml:brushProperty name="width" value="0.0578" units="cm"/>
      <inkml:brushProperty name="height" value="0.0578" units="cm"/>
      <inkml:brushProperty name="color" value="#F2395B"/>
    </inkml:brush>
  </inkml:definitions>
  <inkml:trace contextRef="#ctx0" brushRef="#br0">23666 53350 380,'-21'0'55,"3"0"-10,4 0-10,5 0-11,1 2-4,2 4 3,0 4 3,2 3 3,-1 4-2,0 3-4,-1 3-5,-1 3-5,0 0-4,2-1-3,2-3-4,2-1-3,4-4-6,5-5-7,7-4-8,6-6-8,3-4-2,1-4 1,1-4 1,1-3 3,-1-3 3,0 2 5,-1 1 5,-1 1 4,-2 1 4,-4 2 2,-5 3 2,-3 1 2,-6 3 6,-6 4 10,-7 3 10,-7 5 11,-5 4 1,0 2-6,-1 3-6,-1 3-6,1 0-6,1-3-4,3-3-5,1-3-4,3-1-3,2 0 2,4-1 0,3 1 2,3-2-1,6-2 2,4-4-1,6-3 1,2-1 0,3 0-1,1 0 0,3 0-1,0 0-2,-1-2-2,-1 0-2,-1-1-3,-5 3-4,-9 7-9,-8 9-9,-9 8-8,-7 3-2,-3 0 5,-5 0 4,-3 1 5,-3-2 4,1-3 4,0-3 5,0-3 4,0-2 6,1-1 6,1-1 7,1 0 7,2-3 2,5-1-2,3-2-3,5-2-1,5-2 7,8 0 18,8-2 18,7 0 17,7-3 3,5-2-13,5-4-12,5-2-13,3-2-8,2 1-5,2-1-5,2 0-5,1 2-9,0 3-11,0 2-12,0 4-12,-2 2-11,-4 2-9,-4 2-9,-3 2-10,-6 0-3,-4-1 3,-5-1 3,-4 0 4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11"/>
    </inkml:context>
    <inkml:brush xml:id="br0">
      <inkml:brushProperty name="width" value="0.02436" units="cm"/>
      <inkml:brushProperty name="height" value="0.02436" units="cm"/>
      <inkml:brushProperty name="color" value="#F2395B"/>
    </inkml:brush>
  </inkml:definitions>
  <inkml:trace contextRef="#ctx0" brushRef="#br0">27300 54200 903,'6'7'70,"-1"1"-43,-2-1-43,-2 1-43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11"/>
    </inkml:context>
    <inkml:brush xml:id="br0">
      <inkml:brushProperty name="width" value="0.02461" units="cm"/>
      <inkml:brushProperty name="height" value="0.02461" units="cm"/>
      <inkml:brushProperty name="color" value="#F2395B"/>
    </inkml:brush>
  </inkml:definitions>
  <inkml:trace contextRef="#ctx0" brushRef="#br0">26950 55382 893,'7'-5'76,"-1"3"-45,-1 4-46,0 3-45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29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78035 31156 497,'-1'-22'0,"-2"3"0,-2 3 0,-2 3 0,0 3 9,0 4 17,2 4 17,1 4 17,-1 4 4,0 2-11,-2 3-9,0 3-11,-1 2-6,1 0-4,-1-1-2,0 1-4,0 0-2,0-1-2,0 1-2,1 0-2,-1 0-2,0 3-1,0 1 0,0 3-2,0 1 0,1 3-2,-1 1-1,0 2-2,0 0 0,0-1 1,0-3 2,1-1 0,0-2 0,2-1-1,2-1-3,2-1-1,1-1 0,0-1 0,0-1 1,0-1 1,1-1 0,2-1 1,2-1 0,2 0 2,1-1-1,1-1 1,2 1-1,0 0 1,1-1-1,1-1-1,1 0 0,2-2-1,-1-1-1,1-2-1,0-3-1,-1 0-1,2-3-1,1-1-1,3 0 0,2-1-1,0-3 0,1-4 0,-1-4 1,0-3 1,0-5 0,-1-3 2,-1-4 1,0-5 0,-1-2 2,1 0 0,1-2 0,1 0 0,-1 0 1,-1 3 1,-3 4-1,-1 2 2,-3 2-1,-1 3 0,-2 1 0,-2 3 1,-2 0-1,-2 1 1,-3-1 0,0 1 0,-2 0 1,0 1 1,0 0 0,0 2 0,-2 1 1,0-1-1,-3 0-1,-2 1 0,-1 0 0,-2 0 0,0 2-1,-1 1 1,-3 1-1,-3 2-1,-5 3-1,-3 1-1,-4 1-3,1 2-4,-2 0-5,-1 2-4,-1 1-7,-1 4-8,-1 2-8,0 3-8,1 1 0,5 0 9,5-2 8,5 0 8,4-1 2,1 1-7,2 1-7,2 2-5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0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82200 29805 560,'15'-13'70,"-1"6"-10,-1 6-11,0 6-11,1 5-5,5 3-3,5 5-1,5 3-2,1 2-3,-2-3-4,-1-1-6,-3-3-3,-2 0-3,-1 0 0,-2-1 1,-3 1 0,-2-1-9,-4 1-21,-4 0-20,-4-1-20,-6 2-8,-8 1 3,-8 3 5,-7 1 4,-2-1 6,5-5 10,5-5 9,5-4 10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1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81061 31250 488,'-28'1'20,"7"2"14,7 2 14,6 2 14,5 2 1,0 3-11,2 3-12,0 3-11,1 3-7,-2 3-4,0 3-3,-1 3-3,-2 1-4,-2-2-2,-2 0-4,-2-1-3,-1 0-4,1-1-7,-1 0-6,0 1-7,6-10-8,12-19-11,12-18-13,11-18-10,6-8-1,1 4 13,-1 4 12,0 3 12,-1 5 11,-1 5 11,-3 5 10,-1 5 10,-3 3 8,0 3 7,-1 1 5,-1 2 7,-2 2 2,-3 0-1,-3 2-1,-2 0-1,-3 2-3,-3 4-6,-1 2-6,-2 4-5,-4 2-5,-6 5-3,-5 3-4,-7 5-4,-5 1-4,-5 1-8,-5-1-7,-5 0-7,-1 0-3,0-1 2,1-1 1,2-1 2,-1-3 3,1-3 6,0-4 4,0-4 6,1-3 2,3 1 0,3 0-2,3 0 0,4-1 4,3-2 10,4-3 9,5 0 10,6-2 5,11 1-2,11 2 1,11 0-2,8-1-2,6-4-4,6-4-5,6-3-5,4-4-5,0 0-5,1-1-6,1-1-6,-3 0-4,-8 1-7,-8 0-5,-8 2-5,-7 0-4,-7 1-1,-7-1-1,-6 0-1,-7 0 2,-7 1 5,-4-1 4,-7 0 4,-3 1 5,1-1 4,-1 0 4,1 0 4,1 2 6,2 1 9,4 2 8,3 2 8,2 3 7,0 4 5,2 4 6,1 4 4,0 4-1,2 5-7,0 5-8,2 5-8,0 3-5,0 4-4,0 3-5,0 2-4,-1 3-3,0 0-3,-2 2-2,0 0-2,-1 0-4,0-4-5,0-2-4,0-3-6,0-5-4,0-6-4,0-5-2,1-6-4,-3-5 0,-4-1 3,-4-2 3,-3-2 4,-4-3 2,-2-4 2,-1-4 2,-2-4 2,-1-3 2,3-1 2,1-3 3,3-1 1,1-1 7,4 2 11,3 3 10,3 1 12,2 2 3,4 0-1,2 2-3,4 1-1,5-1-5,7 0-7,9-1-6,7-1-8,6-2-6,2 0-7,4-1-7,3-1-6,0-1-5,0-1-4,-2-2-2,0 1-5,-3-3 1,-4 0 3,-4-1 3,-3 0 3,-4-3 3,-3-1 4,-3-3 3,-3-1 3,-2 0 4,-1 3 2,-1 3 3,0 3 3,-2 3 3,-3 1 6,-1 2 4,-2 3 4,-1 1 8,0 2 10,0 2 9,0 3 10,-1 4 6,0 7 2,-2 9 2,0 7 2,-2 6-5,0 3-12,-2 3-11,0 2-12,-2 3-10,-2-1-7,-2 0-8,-1 0-7,-1-2-6,2-4-4,2-4-4,2-3-3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1"/>
    </inkml:context>
    <inkml:brush xml:id="br0">
      <inkml:brushProperty name="width" value="0.05336" units="cm"/>
      <inkml:brushProperty name="height" value="0.05336" units="cm"/>
      <inkml:brushProperty name="color" value="#F2395B"/>
    </inkml:brush>
  </inkml:definitions>
  <inkml:trace contextRef="#ctx0" brushRef="#br0">84329 30161 412,'-1'-28'4,"0"5"10,-2 6 8,0 7 10,0 4 5,0 4 3,2 4 2,0 4 2,2 5 0,0 7-6,2 7-3,0 7-6,0 5-2,0 4 0,-2 4-1,0 4-1,-1 5-1,0 7-2,0 7-3,0 8-3,-2 5-4,0 8-5,-3 6-6,-2 8-4,0 1-6,1 1-5,1-2-6,0-1-6,2 0-5,1 0-4,0 0-4,2 0-5,0-5-1,0-9 0,0-8 0,0-9 0,-1-11 1,0-12 2,-2-14 1,0-11 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1"/>
    </inkml:context>
    <inkml:brush xml:id="br0">
      <inkml:brushProperty name="width" value="0.03248" units="cm"/>
      <inkml:brushProperty name="height" value="0.03248" units="cm"/>
      <inkml:brushProperty name="color" value="#F2395B"/>
    </inkml:brush>
  </inkml:definitions>
  <inkml:trace contextRef="#ctx0" brushRef="#br0">83800 31249 677,'3'-21'7,"6"3"16,5 5 15,7 3 15,3 4 4,3 6-10,1 4-8,3 6-9,-1 2-10,-2 1-11,-2 1-13,-1 1-11,-3 0-9,-3-1-7,-3-1-7,-2 0-7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2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61750 16950 333,'157'63'167,"51"46"-1,49 47 1,51 47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1"/>
    </inkml:context>
    <inkml:brush xml:id="br0">
      <inkml:brushProperty name="width" value="0.02885" units="cm"/>
      <inkml:brushProperty name="height" value="0.02885" units="cm"/>
      <inkml:brushProperty name="color" value="#F2395B"/>
    </inkml:brush>
  </inkml:definitions>
  <inkml:trace contextRef="#ctx0" brushRef="#br0">85450 30870 762,'9'-7'1,"1"-1"2,3 0 2,2 0 2,1 1 5,3 1 9,1 0 8,3 2 10,0 1 0,-1 2-7,-1 2-7,-1 2-8,-2 2-9,-1 2-14,-3 1-11,-1 3-13,-3 1-5,-2-1 2,-4 1 2,-2 0 2,-3-2 0,0-1-2,-2-2-3,0-2-2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2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84993 31650 490,'-28'1'9,"9"4"17,7 2 18,8 3 18,4 3 1,2 0-13,0 1-14,2 1-14,-1 2-8,-2 1-2,-2 3-4,-2 1-2,-2 1-2,-2-1-1,-2-1 0,-1-1-2,-2-1-1,2-2-3,1-3-3,0-1-3,6-6-5,8-10-7,9-10-8,10-9-6,4-6-3,4 1 3,3-1 3,3 1 2,-1 2 5,-4 3 4,-4 5 6,-3 3 6,-5 3 6,-3 2 11,-4 2 10,-4 3 9,-5 2 5,-3 4-1,-4 3 0,-3 5 0,-6 4-2,-4 4-3,-5 3-2,-5 5-4,-1-1-6,3-3-10,3-5-12,3-3-10,7-4-6,10-5 1,11-3 0,12-4 0,3-2 4,-2 1 7,-1-1 6,-3 0 8,-1 0 3,-2 2 0,-3 0 0,-1 2 1,-2 1-2,-2 2 0,-3 2-2,-1 2-1,-3 1 0,-6 3-2,-4 2 1,-5 2-1,-4 1-1,-3 3-2,-4 1-4,-1 3-1,-3 0-2,1-1 0,-1-1 1,1-1 0,-1-2 1,-3-1 3,-1-2 2,-2-3 2,-1-1 4,1 0 5,1-2 5,2 0 5,1-2 5,5-1 2,3-1 2,5 0 3,4-2 2,8 0 0,7-2 1,6 0 0,6-1-2,7 0-5,5 0-5,7 0-6,3 0-3,0 0-3,2 0-1,1 0-3,1-1-2,2 0-4,2-2-3,2 0-4,0 0-3,-2 0-6,-2 2-4,-2 0-6,-4 2 0,-5 0 4,-7 2 4,-5 0 4,-4 1-7,-1 0-17,-1 0-17,0 0-18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2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89200 32200 560,'16'0'94,"-1"0"-13,1 0-13,0 0-13,-1 0-10,-1 2-8,-1 0-6,-1 2-7,-3 2-19,-4 5-32,-6 5-31,-4 5-31,-3 1-7,-2-5 16,0-3 16,-1-4 18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32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88850 32950 608,'9'15'124,"1"-1"-24,3-1-24,2-1-23,-1 1-23,-1 0-21,-3 1-22,-1 1-21,-2-1-9,-2-1 6,-3-2 4,0-2 5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4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81261 36494 570,'29'-28'53,"-5"7"-10,-5 7-11,-5 6-11,-1 4-5,3 1 0,3-1-1,4 0 0,-1 0 0,-2 2 1,-1 0 0,-2 2 0,-3 2-2,-3 4-4,-3 4-3,-2 3-5,-6 5-4,-8 5-3,-8 5-4,-7 5-4,-6 1-2,-3 0 0,-2-1-1,-4-1-1,0-2-1,2-3-2,2-4-2,2-1-2,2-4 1,3-1 5,3-3 5,3-1 4,5-4 5,7-4 5,6-6 2,8-4 5,5-3 4,7-2 3,5 0 3,7-1 3,2 1 2,0 2-3,0 4 0,1 3-3,-3 1 1,-2 1 4,-3 2 3,-3 0 3,-2 3 0,-3 2-4,-1 3-5,-2 3-4,-4 3-4,-3 2-2,-4 1-3,-4 3-4,-3 1-1,-4 1-4,-2 1-2,-3 0-4,-1 1 0,-1-3-1,0-1 0,1-3-1,-2-1 0,0-1-3,-1-1-2,-1 0-1,0-3-2,1-1 0,1-2-1,1-2 1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4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82783 38066 704,'-6'-7'71,"4"2"-19,4 2-17,4 2-19,2 2-7,3 4 6,2 2 5,1 3 4,0 4 0,-2 1-7,-4 4-7,-3 4-8,-1-1-6,0 0-8,0-1-7,0-1-8,-1-1-5,0-1 0,-2-1-2,0 0-1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4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84100 37162 568,'9'-14'2,"3"1"6,4 2 4,2 3 6,1 1 2,-1 2 0,-1 2 1,-1 2-1,0 2 2,1 2 5,1 2 3,2 2 5,-3 2-2,-1 5-6,-4 4-6,-3 3-7,-3 3-5,-4 1-2,-4 1-2,-4 1-3,-4 0-2,-3 2-2,-5 1-3,-3 1-2,-3-2-2,1-2-1,-1-3-2,1-3 0,1-3 0,3-5 4,3-3 5,2-4 3,7-2 7,9 0 8,8 0 10,9 0 7,5-1 1,3-1-8,1 0-10,2-2-9,1 1-7,-1 0-8,-1 2-7,-1 0-7,-3 1-5,-1 0-1,-4 0-2,-3 0-2,-3-1-4,-1 0-9,-2-2-8,-2 0-8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5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85650 37781 604,'16'-14'86,"1"5"-16,1 3-15,1 4-16,2 2-10,3 0-5,3 0-4,3 0-5,1 0-3,-1 0 2,-1 0-1,-1 0 2,-2 0-11,-2 2-24,-1 0-22,-2 2-23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5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87806 37281 562,'-14'-13'62,"1"5"-9,2 4-7,2 6-9,2 3-6,1 3-4,0 4-3,2 2-5,-1 2-2,-2 1-1,-2 1-2,-1 1-1,-2 1-1,2-1-1,1 1-2,1-1 0,1 1-1,2 0 0,2-1-1,2 1 1,1-2-3,0-1-4,0-3-3,0-1-3,1-2-3,4-2-2,2-3 0,3 0-2,4-4 0,2-3 0,3-2-1,3-3 0,1-4 0,-1-2 1,-2-3 1,1-3 0,-3-3 1,-3-1 2,-3-3 2,-3-1 1,-1 0 3,-2 1 2,-1 3 3,0 1 3,-2 3-1,-2 1-2,-2 2-3,-2 3-2,-2 0-4,-2 2-2,-2 1-2,-1 1-4,-3 1-2,0 2-2,-1 2-3,-1 2-2,0 1-2,2 2 0,3 0-1,1 2-1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5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88800 37800 632,'22'8'137,"-3"0"-33,-3-1-34,-3 1-34,-2 0-21,-1 2-10,0 0-9,-2 1-10,-1 1-6,0 1-3,-2 1-1,0 2-4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3"/>
    </inkml:context>
    <inkml:brush xml:id="br0">
      <inkml:brushProperty name="width" value="0.04232" units="cm"/>
      <inkml:brushProperty name="height" value="0.04232" units="cm"/>
      <inkml:brushProperty name="color" value="#6ADCAB"/>
    </inkml:brush>
  </inkml:definitions>
  <inkml:trace contextRef="#ctx0" brushRef="#br0">53400 17150 519,'-25'-38'10,"0"26"18,0 24 19,0 26 18,-2 19 4,-3 17-12,-3 15-12,-2 16-11,-1 4-9,3-6-5,3-6-4,4-6-4,2-7-3,4-6-2,3-6-1,3-6-2,3-6 1,3-2 0,3-3 0,4-3 2,8-9-3,17-11-3,15-14-6,16-11-4,12-14-2,9-11-2,10-14 0,10-11-2,4-12 0,0-9-2,0-10 0,0-8-2,-7-8 1,-11-2 1,-14-3 3,-11-3 2,-14-1 2,-11 4 2,-14 3 3,-11 3 3,-11 4 2,-5 7 1,-7 6 3,-5 7 1,-6 7 2,-3 9 0,-3 10 0,-2 10 0,-3 7 1,1 6-1,-1 7 0,1 6 0,-3 10-3,-2 17-6,-3 15-5,-3 16-6,-1 9-6,4 3-6,3 3-6,3 4-5,6-4-5,9-9-3,10-10-1,10-8-3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6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90513 36039 449,'0'-21'0,"0"3"0,0 4 0,0 5 0,0 0 0,2-2 0,0-2 0,2-1 0,-1-1 3,-1 2 4,0 3 6,-2 1 5,0 3 8,0 4 10,0 4 11,0 4 11,-1 4 0,-4 5-9,-2 5-9,-3 5-8,-3 3-7,-2 3-1,-1 1-2,-3 2-2,0 2-2,-1 1-3,1 0-3,-1 2-2,0 0-3,1 0-2,-1 0-1,1 0-3,0 1 0,3 2-2,1 2 1,2 2-2,3 0-1,3-2-6,2-2-4,4-2-4,2-3-4,4-5-2,2-5-1,3-5-1,4-5-1,2-3 0,3-4 0,3-4 1,3-6 2,2-8 3,4-8 3,3-7 3,-1-6 3,-3-3 2,-5-3 3,-3-2 2,-5-1 3,-3 3 4,-4 4 4,-4 2 3,-4 3 1,-3 5 0,-2 3-1,-3 5-1,-5 2-2,-4 4-2,-5 2-2,-5 4-3,-3 3-6,-1 4-7,0 4-8,-2 3-8,3 2-1,5-2 5,6-3 6,7-1 5,2-1-1,0-2-7,0-1-9,1 0-7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6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92550 37446 546,'50'-20'132,"-8"5"-30,-10 7-31,-7 5-30,-4 3-18,6 0-4,5 0-5,5 0-4,0 0-2,-2 2 1,-3 0 0,-3 2 1,-4-1-5,-2 1-7,-3 0-10,-2 0-8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7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94215 37159 491,'-8'-5'10,"0"5"20,0 7 18,0 6 21,0 4 2,-2 1-11,0 3-13,-1 1-12,-1 2-8,1 1-3,-1 1-3,0 1-3,1-1-3,3 0-2,1-1-3,2-1-3,2-2-4,2-3-4,2-3-5,2-3-5,2-3-3,4-2-2,2-4-2,3-2-2,3-5-1,1-4 1,3-5 1,1-5 0,1-5 1,-1-1 0,-1-4 0,-1-3 0,-2-1 2,-3 2 3,-2 0 4,-4 1 3,-2 2 3,-1 1 2,0 3 2,-2 2 2,-2 1 1,-6 4 0,-4 3-1,-5 3-1,-3 1-1,-1 2-3,-2 1-3,1 0-2,-2 3-5,1 2-6,-1 4-6,0 2-5,3 2-4,3 0-2,4 0-2,5 0-2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7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95000 37650 611,'8'8'10,"-1"0"20,1-1 19,0 1 20,-1 1 2,-1 2-12,-1 1-14,0 3-13,-2 0-14,0-1-12,-2-1-14,0 0-12,-1-2-11,2 1-8,0-1-8,2 1-8,0-2-2,1-2 3,1-4 5,2-2 3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7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96191 36940 472,'-8'-15'0,"0"2"0,0 3 0,0 1 0,1 1 9,-1 2 16,0 1 17,0 1 16,0 1 4,1 3-10,-1 4-11,0 2-9,0 3-7,0 4 0,0 2-2,1 3-1,0 2-1,2 1-2,2 1 0,2 1-3,1 1-1,2 1-4,0 1-4,2 1-4,0 0-4,3 0-8,2 1-7,2-1-8,2-1-5,1-1-7,3-3-5,2-1-5,1-3-4,2-3 1,3-3 1,1-2 0,-1-4 2,-5-3 5,-5-2 5,-4-3 4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7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96210 37013 555,'-9'-9'6,"-2"0"10,-2-2 12,-1 0 11,-1 1 3,2 3-4,3 2-5,1 4-5,0 3-2,-2 4 2,-2 4 1,-1 3 2,-3 5-2,-3 3-4,-3 5-5,-3 3-5,-3 5-6,-3 4-7,-2 6-6,-4 4-7,-1 5-5,0 2-2,0 3-2,0 3-3,3-4-9,9-12-16,8-12-16,7-11-16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8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97877 37846 595,'-6'-7'8,"2"-1"15,4 0 15,2 0 15,5 2 5,4 1-4,5 2-6,5 2-4,4 2-7,3 2-12,3 2-11,2 1-12,2 2-9,-2-2-9,0-1-10,-1 0-10,-3-2-1,-3 1 4,-5 0 6,-3 0 4,-4-1-3,-1 0-9,-2-2-11,-2 0-9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8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99434 37017 450,'0'-28'7,"0"5"16,0 7 14,0 5 15,-1 6 7,0 6-1,-2 6 0,0 6-2,-2 3-4,-2 3-9,-2 1-8,-1 3-9,-3 2-6,-2 5-7,-1 3-5,-3 4-5,0 2-5,1 2-2,1 1-2,1 0-1,2 0-9,1-2-14,2-2-15,3-2-14,1-2-6,2-5 2,2-4 4,2-3 2,1-4 5,0-3 7,0-3 8,0-2 6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8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99850 38466 523,'1'-12'74,"4"8"-1,2 8 0,3 8-1,0 4-8,-2 1-14,-4 1-14,-2 1-15,-2 0-10,0-1-8,0-1-9,0-1-7,0 0-10,0 0-11,0-1-12,0 1-12,-1-2-5,0-1 1,-2-2 1,0-2 1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8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100877 37490 542,'7'-15'0,"-1"4"0,-1 3 0,0 3 0,0 1 5,3 0 10,4 0 11,2 0 10,0 0 5,-1 0 0,-2 0 1,-2 1 0,-1 0-2,0 3-5,-1 4-4,1 2-4,-2 3-5,-4 4-3,-4 2-5,-4 3-4,-4 3-3,-5 3-3,-5 3-4,-5 3-2,-2 0-3,1 0 0,1-1-2,1-1 0,3-2-2,3-2 0,4-1 0,5-3 0,3-1 1,4-1 2,4 0 3,4-2 3,3-2 0,3-3-6,3-3-4,4-2-5,1-3-3,0 0-4,2-2-3,1 0-4,1-1-3,-1 0-4,1 0-3,-1 0-4,-2-1 1,-3 0 3,-4-2 4,-4 0 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3"/>
    </inkml:context>
    <inkml:brush xml:id="br0">
      <inkml:brushProperty name="width" value="0.03723" units="cm"/>
      <inkml:brushProperty name="height" value="0.03723" units="cm"/>
      <inkml:brushProperty name="color" value="#6ADCAB"/>
    </inkml:brush>
  </inkml:definitions>
  <inkml:trace contextRef="#ctx0" brushRef="#br0">54350 17750 590,'70'25'72,"-9"0"-7,-10 0-7,-8 0-6,-8 1-7,-2 4-6,-3 3-6,-3 3-7,-2-1-10,0-2-12,0-3-15,0-3-12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9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102600 37585 522,'0'-14'4,"0"1"10,0 3 8,0 1 10,1 2 6,2 2 5,2 3 4,2 1 4,2 0 0,5 0-8,4-2-6,3 0-7,3 0-6,1 2-5,1 2-5,1 2-6,-2 2-8,-2 1-11,-3 3-13,-3 2-11,-3 0-13,-4 1-11,-4-1-13,-4 1-12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9"/>
    </inkml:context>
    <inkml:brush xml:id="br0">
      <inkml:brushProperty name="width" value="0.03309" units="cm"/>
      <inkml:brushProperty name="height" value="0.03309" units="cm"/>
      <inkml:brushProperty name="color" value="#F2395B"/>
    </inkml:brush>
  </inkml:definitions>
  <inkml:trace contextRef="#ctx0" brushRef="#br0">102400 38100 664,'58'7'152,"-9"-1"-46,-8 0-45,-9-2-44,-6 1-27,-1 2-5,-3 2-7,-1 2-5,-3-1-9,-3-1-10,-3-2-10,-2-2-11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6:59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104218 36370 452,'0'-11'13,"0"8"25,0 9 25,0 10 27,-2 5 3,0 5-17,-3 3-17,-2 4-18,-1 4-12,-2 4-7,0 4-7,-1 4-7,-2 6-8,0 6-10,-1 7-11,-1 7-9,-1 3-9,1 0-7,-1 1-7,0-1-8,2-7 3,1-13 10,2-14 10,2-14 11,2-7 3,1-3-3,0-1-4,2-2-4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2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82890 42086 424,'9'-8'0,"4"-2"-1,2 0 1,3-1 0,0 0 1,-3 2 1,-2 3 3,-4 1 2,0 0 2,3-2 1,4-2 1,2-1 1,-1-2-1,-3 2 0,-4 1-1,-4 0-2,-3 2 1,0-1 2,-2 0 1,0 0 3,-3 0-1,-4 0-1,-4 1-2,-4-1-3,-2 2 0,-1 4-1,-1 4-1,-1 4 0,-1 3-1,-1 1 1,-1 3-1,-1 2 1,-1 1-1,1 3 1,-1 1-1,1 3 0,-1 1 1,1 1 0,-1 1-1,1 1 1,0 1 0,2 0-2,3 2 0,1 1-1,3 1-2,3 1 0,2 0 0,4 2-2,2-1 0,2-3-2,2-4 0,2-2-2,3-2 0,4-3 0,3-1 1,5-2 0,3-3-2,5-3-1,3-3-4,5-2-2,3-5-2,4-4-3,4-5-1,4-6-3,0-3 0,-2-1 1,-3-3 2,-4-1 1,-3-1 2,-7-1 1,-6 1 2,-5-1 3,-5 2 0,-2 3 1,-4 3 1,-3 3 1,-2 1 3,-4 0 3,-2 0 5,-3 1 4,-4 1 1,0 2-2,-3 4-1,-1 2-1,-2 3 3,0 0 11,0 2 9,1 0 10,-1 3 2,-2 4-5,0 3-7,-1 5-6,0 2-4,1 1-3,1 1-2,1 1-4,0 0-2,2-1-2,1-1-1,1-1-1,2-1-3,2-3-3,4-1-3,2-2-3,7-4-4,10-7-5,9-4-6,11-7-5,2-5-2,-2-2 2,-3-3 2,-3-3 2,-3 0 3,-3 1 6,-3 3 6,-3 1 5,-4 5 12,-4 6 17,-6 8 19,-4 6 17,-3 5 2,0 2-11,0 1-12,0 3-13,1 0-7,0-1-4,2-1-3,0-1-4,2-1-3,0 0-4,2-2-2,0-1-3,2-2-5,4-2-4,2-4-5,3-2-5,3-4-4,3 0-1,3-3-2,3-2-1,3-3 0,3-6 3,3-4 2,3-4 2,1-5 2,0-3 1,0-3 1,0-2 1,-1-1 0,-1 3 1,-3 3 1,-2 4 1,-3 1 2,-7 3 3,-5 1 2,-6 3 3,-4 1 6,-1 2 9,0 3 11,-2 1 8,-1 3 10,-4 2 7,-2 4 9,-3 3 7,-4 3 0,0 7-12,-3 6-11,-2 6-12,-1 2-5,-3 1-1,-2-1-1,-1 0-2,0 1-1,1 1-2,2 1-2,3 1-2,1 0-2,2 1-2,3-1-2,1 1-1,2-3-3,2-1-3,2-4-5,2-3-3,2-3-3,4-3-4,2-3-2,4-2-4,3-4-4,5-4-2,5-4-4,5-4-4,3-4 1,2-3 3,3-5 3,1-3 4,-1-3 4,-4 1 5,-3 0 6,-5-1 4,-3 3 4,-3 4-1,-3 3 0,-2 4 0,-5 3 10,-5 3 20,-4 1 20,-5 2 21,-3 3 5,0 6-12,0 4-12,0 5-11,0 3-7,1 2-3,-1 0-5,0 1-3,0 1-3,2 1-3,1 1-2,0 1-3,2 0-4,0-1-4,2-1-5,1-1-5,1-3-3,5-7-4,4-5-3,4-6-3,3-5-1,1-3 1,3-5 1,1-4 2,1-3 1,-3-3 0,-1-3 1,-2-2 0,-3-3 3,-1 1 3,-2 0 4,-2-1 3,-3 1 3,-3 2 1,-2 0 2,-4 1 1,-2 3 2,-1 5 4,-3 5 4,-2 5 5,-2 3-3,-1 2-8,-3 2-8,-2 2-7,0 4-8,1 6-6,1 5-6,1 7-7,2 0 1,2-3 6,4-5 7,3-2 6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2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87406 43281 476,'9'-7'4,"2"1"11,2 0 8,1 2 11,2 0 2,0 2-3,-1 0-3,1 2-3,-2 1-4,-1 2-2,-2 2-2,-2 2-3,-3 1-1,-1 3 0,-2 2 1,-2 2-1,-3 1 1,-3 1-1,-5 1-1,-4 1-1,-1 0-1,1-1-2,1-1-3,0-1-1,2 0-2,3 0-2,1-1-3,2 1-2,3-1-1,2-1 0,3-1 0,4 0 2,2-1 0,3 1 1,4 1 2,2 1 2,0 0 0,-3-2 2,-3-3 0,-3-1 0,-1-1 1,-2 2 0,-1 0 0,0 1 0,-2 2 1,-2 2 1,-2 1 1,-2 3 2,-4 1-1,-4 1-3,-5 1-3,-5 1-3,-4 1-4,-1 1-9,-2 1-6,-2 1-9,-1 0-4,1 0-3,1 1-2,1-1-3,3-2-5,5-7-8,5-5-8,5-6-7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3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90900 43072 444,'4'-24'7,"8"1"13,7-1 13,9 1 14,2 2 3,0 3-8,-1 4-9,-1 5-7,-2 2-4,-3 2-1,-3 2 0,-3 2-2,-2 2 1,-3 4 0,-1 2 0,-2 3 1,-1 3-1,2 2-2,0 1-2,1 3-2,0 0-1,-1-1-1,0-1-1,-2-1-2,1 0-1,2-1-2,2 1-2,1 0-2,1-1-2,-1-1-5,0-1-5,-2-1-3,0 0-3,1 0-1,2-1 0,0 1-1,2-1-3,5-1-4,3 0-5,5-2-4,2-1-4,2-2 0,2-3 0,3 0-2,-3-3 3,-4 0 6,-5-2 5,-5 0 7,-3-1 0,-3 0-3,-1 0-4,-2 0-3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4"/>
    </inkml:context>
    <inkml:brush xml:id="br0">
      <inkml:brushProperty name="width" value="0.06163" units="cm"/>
      <inkml:brushProperty name="height" value="0.06163" units="cm"/>
      <inkml:brushProperty name="color" value="#F2395B"/>
    </inkml:brush>
  </inkml:definitions>
  <inkml:trace contextRef="#ctx0" brushRef="#br0">94948 41921 356,'7'-21'0,"-2"3"0,-2 4 0,-2 5 0,-1 1 4,0 0 7,0 0 7,0 0 7,-3 2 4,-6 2 2,-6 4 0,-5 3 2,-5 2 0,-1 5-3,-2 4-2,-3 3-2,0 4-2,0 1-2,-1 3 0,1 1-3,0 3 0,1 1-3,1 2-1,2 3-3,0 0-1,2 0-2,3 0-1,2 0-3,1 0-1,4 1 0,3-1-1,3 0-2,2 0-1,2-2-2,2 0-4,2-1-2,4 0-3,6-1-3,5 0-5,7 0-3,4-1-2,5-5-2,3-3-2,4-5-2,3-3 1,1-4 4,0-5 4,2-2 3,-1-6 1,-2-2-3,-2-5-3,-1-4-2,-5-3-1,-4-3 1,-5-3 1,-5-3 1,-4 0 4,-4 1 9,-4 3 9,-4 1 8,-4 3 5,-4 1 2,-4 2 2,-4 3 1,-1 1 3,-1 2 3,0 2 5,1 3 3,-2 1 1,0 6-3,-1 2-3,-1 5-1,0 3-4,-1 1-1,0 3-2,1 2-1,1 0-3,2-1-1,4-1-1,3-1-1,2 0-3,0-1-1,2 1-4,1 0-2,3-2-6,7-3-11,7-3-12,8-2-10,3-4-4,3-4 3,1-4 3,2-4 4,0-2 3,-3 1 6,-3-1 6,-3 0 5,-3 1 10,-4 1 14,-5 0 14,-3 2 14,-3 3 5,0 4-5,-1 6-5,-2 4-5,0 3-4,-2 1-4,-1 1-2,0 2-5,2-1-3,4 1-3,5 0-5,6-1-4,2-1-3,3-4-3,2-5-4,1-2-3,2-6-3,1-2-6,1-5-5,1-4-5,1-3-1,3-5 2,1-3 2,2-5 3,0-1 2,-5 0 4,-4 0 3,-3-1 3,-3 2 4,-1 3 3,-1 4 4,0 2 3,-3 2 5,-3 2 7,-3 2 6,-2 3 6,-4 4 9,-4 6 10,-4 7 12,-4 8 10,-2 3 1,1 3-11,-1 1-11,0 3-11,0 1-7,1 1-4,-1 1-4,0 1-5,2-1-3,2 0-5,4-1-4,3-1-6,3-1-4,5-1-7,5-1-6,6 0-7,1-5-2,1-3 2,-1-6 0,1-4 3,0-6 1,1-2 2,1-5 4,1-4 2,0-3 1,-1-3 1,-1-3 0,-1-3 1,-1-2 1,-2-3 0,-3-1 2,-1-2 2,-3 1 1,-4 5 1,-4 5 3,-4 5 1,-5 4 1,-4 3 0,-5 3-1,-5 2 0,-3 4 0,-1 2 1,-1 4 0,-1 2 0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5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98977 43849 435,'-6'-9'4,"2"0"8,4-1 6,3-1 8,1-1 2,3 2 0,2 1-2,2 1-2,0 0 0,1 0-1,0 0 0,0 0-2,0 2 0,1 1-3,1 2-1,2 2-2,0 0-1,1 0-1,1-2 0,1 0-1,0 0 0,-1 2 2,-1 2 1,0 2 2,-2 1 0,1 2-1,0 0-1,-1 1-1,2 2-2,3 2-2,4 2-2,2 1-1,0 1-2,-2-3 1,-1-1-1,-2-2 0,-2-2-1,1-1-2,-1 0-1,1-2-3,-1 0-1,-1-2-2,-1 0-2,-1-2-1,0 1-2,0 0-1,-1 2 0,1 0 0,0 1-8,1 0-12,2 0-12,0 0-13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6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102676 42597 393,'-1'-14'5,"0"2"10,-2 4 9,0 3 11,-2 1 2,0 2-3,-1 0-3,-1 2-3,-3 1-3,0 2 1,-3 2 0,-1 2-1,-4 3 2,-4 5-1,-3 5 2,-4 5 0,-1 2-1,3 1-4,3-1-2,3 1-4,2-2-2,1 0-1,0-1-2,2-1 0,3-1-3,3-1-3,4-1-4,4-1-3,6 0-7,8-1-10,7 1-12,9-1-10,3-2-5,0-4 1,1-6 1,-1-4 2,0-6 3,1-2 4,-1-5 5,0-4 4,-2-1 5,-3-1 5,-5 0 4,-3 1 6,-3-1 4,-3 2 6,-1 1 4,-2 1 5,-4 2 8,-4 2 13,-6 4 12,-4 3 13,-3 3 0,1 5-10,-1 5-11,0 6-10,0 2-7,1 1-2,-1 1-3,0 1-2,1 0-3,1-2-2,0 0-3,2 0-4,3-1-4,4 1-10,6 1-9,4 1-8,4-3-4,1-5 2,3-6 3,2-6 1,2-5 1,2-2 2,4-4 0,3-2 2,1-4 1,-3-5 3,-2-5 3,-1-5 2,-3-2 3,-1 0 1,-3-1 1,-1 1 1,-3 1 1,-4 1-2,-5 3 0,-2 2-1,-5 1 2,0 2 6,-3 3 5,-2 1 5,-3 3 2,-3 1-2,-5 2-4,-4 2-2,-2 2-4,-3 2-7,-1 3-6,-2 1-6,0 2-5,3 1-4,3 3-3,3 2-3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6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104228 44050 482,'36'0'25,"-7"0"3,-7 0 2,-7 0 3,-2 1 3,1 2 2,3 2 2,2 2 3,-2 1-2,-1 1-6,-4 2-5,-3 0-5,-3 1-5,-4 3-3,-4 2-2,-4 1-4,-4 3-1,-5 1 0,-5 3 2,-5 1-1,-3 1-3,-1-1-10,-1-1-9,0-1-10,0-2-3,5-1 0,3-3 0,5-1 1,5-3 3,8-2 6,8-4 5,8-3 6,5-1 4,5-2 2,3 0 2,5-2 2,0 0-1,0 0-4,-1 0-5,-1 0-4,-3 0-4,-3 0-3,-5 0-4,-3 0-4,-4 1-7,-2 4-13,-4 2-12,-2 4-12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3"/>
    </inkml:context>
    <inkml:brush xml:id="br0">
      <inkml:brushProperty name="width" value="0.05302" units="cm"/>
      <inkml:brushProperty name="height" value="0.05302" units="cm"/>
      <inkml:brushProperty name="color" value="#6ADCAB"/>
    </inkml:brush>
  </inkml:definitions>
  <inkml:trace contextRef="#ctx0" brushRef="#br0">55400 16200 414,'0'-57'57,"0"39"5,0 36 6,0 39 5,0 22-2,0 10-12,0 10-11,0 9-12,0 9-8,0 9-3,0 10-6,0 10-3,0 5-5,0 4-3,0 3-4,0 3-4,-4 6-5,-5 9-8,-7 10-8,-5 10-8,-3 0-8,4-5-8,3-7-9,3-5-9,3-22-2,3-33 2,3-35 3,4-34 1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9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101532 48300 502,'-15'1'9,"4"4"18,3 2 18,3 3 18,-1 3 4,-2 2-12,-3 1-12,-4 3-12,-3 3-7,-5 7-3,-5 5-2,-4 6-3,0 2-2,7-4 0,7-2 0,7-3-1,4-4-1,2-3-5,2-5-3,2-3-5,4-5-3,6-5-5,5-4-4,7-6-5,2-4-2,-1-7 0,-1-6 0,-1-5 0,-1-4 0,-1-1 3,-1-1 1,-1-1 3,-1 0 2,0 2 4,-2 0 3,-1 1 3,-2 2 3,-2 3-1,-4 3 1,-2 3 0,-4 2-1,-2 0-3,-4 2-4,-2 1-2,-3 4-5,-3 6-7,-3 7-6,-3 8-6,0 2-2,2-1 5,5-1 4,1 0 4,3-3 0,1-1-3,0-2-3,2-2-3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9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102400 49100 597,'29'30'148,"-6"-3"-36,-4-4-36,-4-1-35,-5-4-24,-1 1-9,-2-2-9,-2-1-10,-2-1-8,-1-1-10,0-1-8,-1 0-9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9"/>
    </inkml:context>
    <inkml:brush xml:id="br0">
      <inkml:brushProperty name="width" value="0.05366" units="cm"/>
      <inkml:brushProperty name="height" value="0.05366" units="cm"/>
      <inkml:brushProperty name="color" value="#F2395B"/>
    </inkml:brush>
  </inkml:definitions>
  <inkml:trace contextRef="#ctx0" brushRef="#br0">102500 48058 409,'0'-16'5,"0"2"10,0 1 11,0 1 9,-1 4 6,0 6 5,-2 7 3,0 8 5,-2 4-3,-2 3-7,-2 3-6,-1 3-8,-2 3-4,0 2-4,0 4-2,1 3-3,-1 2-3,2 2 0,1 2-2,0 2-1,3 0-2,0-2-2,4-2-3,1-2-4,2-2-2,3-2-5,4-1-5,2-3-4,1-2-1,-2-3 1,-2-3 2,-2-3 0,-2-3 1,1-1-3,0-2-1,0-2-2,-3-3 0,-4 1 2,-5-2 3,-5 0 3,-5-1 1,-6 1 0,-4 2 1,-4 0 0,-3 0-1,1 1-4,1 0-4,2 0-3,0-2-4,1-1-1,1-2-2,1-2-3,3-1-1,3 0-2,4 0-2,5 0-1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09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103300 48412 644,'2'-15'6,"6"3"13,4 1 14,5 2 12,4 3 6,3 1-2,3 2-1,3 2-3,1 2-8,0 4-17,0 2-17,1 3-17,-4 1-8,-4-3 4,-5-1 2,-4-2 2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10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104354 49100 461,'-10'17'59,"0"1"-5,-3 3-6,-1 1-6,-3 2-5,-2-1-1,-1 1-2,-3-1-3,1-1-3,3-1-5,3-3-5,3-1-5,5-3-6,8-2-9,8-4-8,7-3-9,6-3-7,3-4-7,3-4-7,3-3-7,-1-2 1,-3 0 7,-5 2 9,-3 1 8,-5 2 8,-4 4 7,-6 4 8,-4 4 7,-4 1 9,-2 1 10,-2 0 11,-2 0 9,2 0-2,6 0-18,6-1-16,6 1-18,5-1-9,4-4-5,3-3-3,5-2-4,-3 0 8,-9 2 18,-9 3 20,-8 4 18,-2-1 3,6-1-16,6-2-15,5-1-15,4-2-8,-2 0 2,-1 0 1,-1 0 0,-3 1 11,-4 5 18,-6 4 18,-4 4 19,0 1 4,6-1-12,6-1-12,6 0-11,2-3-14,1-1-15,0-2-17,-1-2-16,0-2-7,0-1 4,-2 0 2,-1-1 3,-4-5 7,-8-6 9,-8-7 10,-7-7 9,-5-1 7,0 5 3,1 5 4,-1 5 3,1 2 3,3 2 1,1 0 1,3 2 1,3 1-4,6 2-7,6 2-8,6 2-9,2 0-6,1 0-8,0-2-6,0 0-6,1-1-4,3 0 0,3 0-2,3 0 1,0-3 0,-3-4 2,-3-5 2,-2-5 2,-4-2 4,1 2 6,-2 3 5,0 1 4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10"/>
    </inkml:context>
    <inkml:brush xml:id="br0">
      <inkml:brushProperty name="width" value="0.06097" units="cm"/>
      <inkml:brushProperty name="height" value="0.06097" units="cm"/>
      <inkml:brushProperty name="color" value="#F2395B"/>
    </inkml:brush>
  </inkml:definitions>
  <inkml:trace contextRef="#ctx0" brushRef="#br0">106300 48911 360,'1'-18'2,"2"-3"3,2-5 3,2-3 4,-1 1 5,-1 5 6,-2 7 8,-2 5 7,-1 6 6,0 6 4,0 6 5,0 6 5,-1 4-1,-2 5-5,-2 3-6,-1 5-5,-1 3-6,2 4-7,2 4-7,2 4-7,1 2-8,0 0-6,0 0-7,0 0-7,1 0-10,4 2-12,2 0-11,3 2-12,1-1-5,-1-1 3,0 0 2,-2-2 3,-1-4 3,-2-7 4,-3-9 5,0-7 4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2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15559 15014 521,'-7'-8'0,"2"0"0,3 1 0,1-1 0,0 2 10,-1 4 18,0 4 19,-1 4 19,-2 5 3,0 7-11,-1 7-12,-2 7-12,1 2-8,-1 0-6,0-1-6,0-1-6,1-2-3,0 0 0,2-1 1,1-1 0,0-3 0,2-3 0,0-5 0,2-3 0,4-6-2,8-6-2,7-8-2,8-6-3,3-6-3,-1-3-6,-3-5-6,-1-3-4,-4-2-4,-3 2 1,-5 0 0,-3 1 0,-3 3 5,-2 3 8,-3 4 8,0 5 8,-4 2 5,-2 0-1,-4 2 0,-2 1 0,-2 0-1,1 2-2,-1 1-3,0 1-2,1 1-4,-1 3-5,0 4-6,1 2-5,-1 2-6,2 0-6,1 0-7,1 0-6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24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16400 15350 674,'16'1'2,"1"2"5,1 2 4,1 1 5,0 2 4,-1 0 5,-1 0 5,-1-1 6,0 1 0,0 2-4,-1 0-4,1 1-3,-2 0-4,-1-1-4,-2-1-5,-2 0-4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24"/>
    </inkml:context>
    <inkml:brush xml:id="br0">
      <inkml:brushProperty name="width" value="0.05505" units="cm"/>
      <inkml:brushProperty name="height" value="0.05505" units="cm"/>
      <inkml:brushProperty name="color" value="#F2395B"/>
    </inkml:brush>
  </inkml:definitions>
  <inkml:trace contextRef="#ctx0" brushRef="#br0">17603 13300 399,'-7'8'30,"1"0"9,0-1 9,2 1 10,0 3-1,2 6-7,0 5-9,2 7-9,0 3-5,0 2-4,0 2-4,0 2-3,0 2-3,2-1 0,0 0-1,2 0 0,0-1-2,2 0 1,0-1-2,1-1 0,2-1 0,2 2 0,2 1 1,1 0-1,1 1 1,-1 1-2,-1-1-1,0 0-1,-2-1-3,-1-2-5,0-2-5,-2-1-5,-1-2-3,-2 2 1,-3 1 2,0 1 0,-4-1-2,-4-2-2,-4-2-5,-4-1-3,-3-4 0,-3-3 2,-3-5 2,-3-3 2,-3-5-2,-2-4-7,-4-6-8,-3-4-7,2-3-4,6-2-1,5 0-1,7-1-1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24"/>
    </inkml:context>
    <inkml:brush xml:id="br0">
      <inkml:brushProperty name="width" value="0.03056" units="cm"/>
      <inkml:brushProperty name="height" value="0.03056" units="cm"/>
      <inkml:brushProperty name="color" value="#F2395B"/>
    </inkml:brush>
  </inkml:definitions>
  <inkml:trace contextRef="#ctx0" brushRef="#br0">18250 13927 719,'8'-8'2,"2"0"4,0 1 4,1-1 4,2 1 2,1 1 1,3 0 0,2 2 1,0 0 3,1 0 6,-1 0 7,1 1 7,-1-1-5,-1 2-17,-1 0-17,-1 2-15,-1 1-11,-3 4-2,-1 2-2,-2 3-4,-2 1-3,-2-1-6,-3-1-4,0-1-6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4"/>
    </inkml:context>
    <inkml:brush xml:id="br0">
      <inkml:brushProperty name="width" value="0.05446" units="cm"/>
      <inkml:brushProperty name="height" value="0.05446" units="cm"/>
      <inkml:brushProperty name="color" value="#6ADCAB"/>
    </inkml:brush>
  </inkml:definitions>
  <inkml:trace contextRef="#ctx0" brushRef="#br0">55950 17650 403,'-13'-22'13,"26"6"23,24 7 26,26 6 23,12 3 5,0 0-17,0 0-17,0 0-17,3-2-11,6-3-3,7-3-5,6-2-4,3-3-2,0 1-2,0-1 0,0 1-1,-4 1-6,-5 3-14,-7 3-13,-5 4-12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25"/>
    </inkml:context>
    <inkml:brush xml:id="br0">
      <inkml:brushProperty name="width" value="0.06069" units="cm"/>
      <inkml:brushProperty name="height" value="0.06069" units="cm"/>
      <inkml:brushProperty name="color" value="#F2395B"/>
    </inkml:brush>
  </inkml:definitions>
  <inkml:trace contextRef="#ctx0" brushRef="#br0">19418 13762 362,'-1'16'63,"0"-2"-12,-2-1-13,0-1-12,-2 2-8,-2 5-4,-2 5-2,-1 5-4,-1 1-1,0-3-2,2-3-1,1-3 0,3-7-6,8-9-10,6-10-10,7-9-9,3-5-3,-1 1 4,-1 1 5,0 1 5,-3 2 4,-1 4 5,-3 4 6,0 4 5,-4 5 7,-3 4 10,-2 5 10,-4 5 10,2-1-3,4-8-13,5-8-15,6-8-14,2-3-8,1 0 2,1 2 0,1 1 1,-1 0 2,-3 2 2,-2 1 2,-4 0 3,-2 3 1,-2 2-1,-3 4-1,0 2-1,-2 3 8,0 2 16,0 2 16,0 1 16,-1 1 5,-1-1-8,0 0-7,-1-2-9,1-1-8,6-3-8,4-1-10,5-2-9,3-2-6,1-2-3,2-2-3,0-2-3,-1-1-2,1 0 2,-2 0 1,-1 1 1,-2-2 3,-1 0 3,-2-2 3,-2 0 3,-4-1 4,-6 1 3,-6-1 4,-6 0 3,-2-1 1,1 0 0,1-1-1,1-1 0,0 0-1,0 2-2,0 2-2,1 2 0,-2 3 0,0 4 1,-1 4 3,-1 4 1,4 0-5,10-4-14,10-4-13,10-4-14,5-7-6,4-10-1,3-9 1,3-10 0,-3-2 3,-5 5 6,-8 7 7,-7 6 7,-2 0 5,1-5 3,3-5 4,2-5 2,-1 0 3,-3 4 1,-3 4 1,-2 3 0,-3 4 5,0 3 5,-2 3 7,0 3 6,-1 3 12,2 6 19,0 4 20,2 6 19,-1 5 1,1 7-15,0 7-16,0 7-15,0 5-12,0 4-5,0 4-6,0 4-5,0 5-6,2 5-3,0 7-4,1 5-5,1 4-7,-2 1-15,-1 1-13,0 1-13,-2-6-13,-1-11-13,0-13-10,-1-10-13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47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60893 3900 452,'-7'30'172,"2"-3"-41,2-3-43,2-3-41,0-1-22,0 3-3,-2 1-3,0 3-3,-2 2-3,0 5-5,-1 2-3,-1 6-3,-1-2-3,2-6 0,0-5 1,2-7 0,0-2-3,0-1-7,0 1-6,0 0-7,0-2-5,1-1-6,-2-3-6,2-1-5,-1-4-6,0-4-6,0-6-6,0-4-6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47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60850 4910 534,'9'-15'124,"1"4"-28,3 3-29,2 3-27,2 0-16,1 2-3,3-1-1,1 0-3,1 0-2,-3 0-1,-1 0-2,-2 0-2,-2 1-5,-1 0-5,-1 2-7,-1 0-6,0 1-12,0-2-19,-1 0-18,1-1-19,-1-2-2,-2-1 13,-2 0 14,-2-1 12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48"/>
    </inkml:context>
    <inkml:brush xml:id="br0">
      <inkml:brushProperty name="width" value="0.05482" units="cm"/>
      <inkml:brushProperty name="height" value="0.05482" units="cm"/>
      <inkml:brushProperty name="color" value="#F2395B"/>
    </inkml:brush>
  </inkml:definitions>
  <inkml:trace contextRef="#ctx0" brushRef="#br0">61827 3694 401,'0'-18'51,"0"10"13,0 11 11,0 12 11,0 5-1,0 1-18,0 1-16,0 1-16,0 1-11,0 1-4,0 1-3,0 1-5,-2 2-4,0 4-5,-3 4-3,-2 5-5,-1 2-4,0 3-6,1 4-5,-1 2-5,0 1-5,0-2-2,0-2-5,0-2-2,2-3-5,1-4-4,2-4-5,2-4-5,0-4 1,0-7 8,-2-5 6,0-6 8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4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62250 4831 529,'8'-7'8,"0"2"16,0 3 16,-1 1 16,2 0 3,4-1-6,2 0-8,3-1-7,1-1-6,-1 2-7,-1 0-5,0 2-5,-3 1-8,-1 4-7,-2 2-7,-2 3-7,-3 3-5,-1 2-1,-2 1-1,-1 3-2,-4 1-1,-2-1 2,-4 1 1,-2-1 1,-2 0 1,0-3 1,1-1 1,-1-2 1,1-2 7,0-3 12,2-1 14,1-2 13,3-1 8,8 0 5,6 0 3,7 0 5,4-1-6,1-2-15,1-2-15,2-2-15,1-2-14,4-2-15,5-2-14,3-1-14,-1-2-7,-6 2-1,-5 1 0,-6 0 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51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67908 3933 462,'-8'-6'74,"-1"4"-17,-2 4-16,0 4-18,-1 2-8,1 1-2,-1 2-2,0 0 0,-1 3-2,-3 7-1,-3 5-1,-3 7-2,-1 1 1,1-2 2,1-1 1,1-3 2,1-1 0,2-1-2,2-1 0,3-1-2,1-2 1,2-3 0,2-3 1,3-3 1,2-2-4,5-2-9,6-2-8,4-2-10,4-3-2,1-1 4,3-2 3,1-1 3,4-4 1,3-4-1,4-4 0,5-3-2,-1-2 0,-2 0 2,-3 2 1,-3 1 1,-3 1 0,-3 1 1,-3 1 0,-3 0 1,-3 2 4,-3 1 8,-2 0 9,-4 2 8,-2 3 8,-2 4 10,-2 6 7,-2 4 9,-2 4-1,-2 1-10,-1 3-10,-3 2-11,0-1-5,2 1-4,2-2-3,3-1-3,0 0-2,2-1-2,0 1-2,2 0 0,1-1-5,3 1-6,4 0-6,2-1-6,2-1-2,2-4 1,0-5 3,1-2 2,2-5 1,1-2 2,3-4 1,1-2 0,1-3 2,-1-1 1,-1-3 2,0-1 1,-3-2 0,0 0 3,0 1 0,-2-1 2,-2 1 1,-1-1 0,-2 0 2,-2 1 0,-2 0 2,-2 1 1,-3 1 0,0 1 2,-2 0 0,0 2 0,0 1 0,0 1-1,-2 0 3,-2 0 2,-4 0 4,-2 1 4,-2 1 0,1 2-2,-1 4-3,0 2-2,-2 3-9,-3 2-18,-5 2-15,-3 2-17,-2 1-5,3 2 6,1 0 6,3 1 7,1 1 2,2 0-1,3-1 0,1 1-1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52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74010 4150 450,'-30'16'97,"3"1"-21,4 1-23,2 1-21,0 1-12,0 0-2,-1-1 0,-1 1-2,0 0-1,1 1 0,1 1-2,1 1-1,1-1 0,3-1-1,1-3 1,3-1-1,1-2-1,4-1-4,2 0-2,4-2-3,5-2-5,8-2-6,7-4-8,9-2-6,4-5-6,4-4-2,3-6-4,3-4-4,-1-2 2,0 1 5,-3 1 6,-2 1 5,-4 1 4,-5 2 5,-7 3 2,-5 1 4,-6 4 14,-6 6 23,-6 6 24,-6 6 24,-2 3 4,1 1-16,0 1-16,2 1-15,1 0-11,2-1-7,2-1-5,2 0-6,3-2-9,4 1-10,4 0-11,4-1-10,2-2-3,3-6 2,1-6 2,3-6 4,1-5 3,-1-4 4,1-3 4,-1-5 4,0-2 3,-1-1 5,-1-1 2,-1-1 5,-2 1 1,-3 0 2,-2 0 2,-4 3 1,-2-1 1,-2 3-1,-3 0-1,0 0 1,-4 3-1,0 3 1,-3 3 1,-2 3 0,-1 1 0,-2 2-1,0 1-1,-1 0-2,-3 2-3,-3 2-7,-5 2-8,-3 2-7,-2 2-6,2 4-6,3 2-4,2 3-6,1 1-2,4-2 3,3-3 2,3-1 3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53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76864 4800 480,'23'0'58,"-3"0"-6,-1 0-6,-2 0-6,-1 0-6,1 2-5,1 0-5,1 2-5,-1 0-4,-3 2-2,-2 0-3,-4 1-2,-2 2-3,-2 2-1,-2 2-3,-2 1-1,-3 3 0,-2 1 2,-4 3 1,-2 2 2,-3 0-1,-3 0-5,-3 1-5,-3-1-4,-1 0-2,1-3 0,1-1 1,1-2 0,1-3 3,4-1 3,3-2 5,3-2 3,8-3 8,15-3 12,15-2 11,15-4 13,8-1-2,3-2-12,4 0-13,2-1-14,1-1-6,-2 0 1,-3 1-1,-1-1 1,-6 0-17,-11 2-31,-12 1-33,-9 0-31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7:56"/>
    </inkml:context>
    <inkml:brush xml:id="br0">
      <inkml:brushProperty name="width" value="0.02668" units="cm"/>
      <inkml:brushProperty name="height" value="0.02668" units="cm"/>
      <inkml:brushProperty name="color" value="#F2395B"/>
    </inkml:brush>
  </inkml:definitions>
  <inkml:trace contextRef="#ctx0" brushRef="#br0">69600 8794 824,'1'-16'5,"2"2"1,2 1 3,2 1 1,1 1 3,1 2 0,2 2 3,0 3 1,2 0-2,5 2-2,4 0-4,3 2-4,4 0 0,3 2 2,2 0 2,4 2 2,3 0-1,5 0-8,2-1-5,5 1-7,4 0-3,2-2 0,3 0 0,3-2-1,2 0 0,0 0-4,-1 0-2,1 0-4,-2 0 0,-3 0 2,-3 0 2,-2 0 1,-8 0 1,-8-2-1,-11 0-2,-9-2-1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22450 23964 999,'14'-8'-24,"-1"2"-4,-2 1-2,-2 0-3,-2 1 2,0 1 5,-2-1 6,0 0 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9"/>
    </inkml:context>
    <inkml:brush xml:id="br0">
      <inkml:brushProperty name="width" value="0.04437" units="cm"/>
      <inkml:brushProperty name="height" value="0.04437" units="cm"/>
      <inkml:brushProperty name="color" value="#00BFF3"/>
    </inkml:brush>
  </inkml:definitions>
  <inkml:trace contextRef="#ctx0" brushRef="#br0">61600 2400 495,'-75'34'31,"50"-31"5,50-31 8,50-31 6,25-18-3,0-3-12,0-3-12,0-2-12,-2-6-9,-3-6-7,-3-6-5,-2-6-7,-6-4-5,-6 1-5,-6-1-5,-6 1-5,-7 1 0,-6 3 4,-6 3 4,-6 4 3,-7 5 7,-6 10 6,-6 10 8,-6 9 8,-9 21 13,-8 35 21,-10 35 21,-9 34 19,-9 23 4,-5 13-15,-7 12-13,-5 13-15,-4 2-9,0-5-5,0-7-4,0-5-4,1-8-8,4-5-10,3-7-10,3-5-11,4-9-8,7-9-5,6-10-5,7-8-5,8-15-5,14-19-4,11-18-4,14-19-4,8-13 5,7-6 13,6-6 12,7-6 14,-4 2 8,-12 14 3,-13 11 4,-12 14 3,-7 13 14,1 16 25,-1 15 25,1 17 26,-1 11 4,1 10-14,-1 10-14,1 9-14,-3 17-12,-2 25-8,-3 25-9,-3 25-7,-7 25-7,-9 25-4,-10 25-5,-8 25-3,-6 6-3,1-12-2,-1-13-1,1-12-2,2-15-9,7-15-16,6-15-16,7-16-15,2-27-5,1-37 6,-1-38 7,1-37 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4"/>
    </inkml:context>
    <inkml:brush xml:id="br0">
      <inkml:brushProperty name="width" value="0.0589" units="cm"/>
      <inkml:brushProperty name="height" value="0.0589" units="cm"/>
      <inkml:brushProperty name="color" value="#6ADCAB"/>
    </inkml:brush>
  </inkml:definitions>
  <inkml:trace contextRef="#ctx0" brushRef="#br0">58200 16200 373,'0'-61'90,"0"28"-11,0 28-13,0 29-11,0 18-9,0 9-7,0 10-7,0 10-6,-2 10-3,-3 13 2,-3 12 3,-2 13 2,-5 7-2,-2 4-6,-3 3-6,-3 3-6,-2-1-3,0-2-4,0-3-2,0-3-2,3-6-4,6-5-4,7-7-4,6-5-5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0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22148 23800 463,'-23'1'81,"4"2"-18,3 2-16,3 2-18,0 2-8,-1 3-1,-3 3-1,-1 3-2,-1 1-1,2-1-1,2 0-1,3-2-2,0 1-1,0 1 0,0 3-1,1 1 0,0 1-2,2-1-1,2-1-2,3-1-2,-1 0-2,2 0-2,-1-1-2,0 1-2,0-1-1,2-1 0,0-1 0,2-1 1,1-2 0,4-2 1,2-4 2,4-3 1,1-2 0,1-4 0,1-2 1,1-3-1,2-4-2,3-2-2,4-3-3,2-3-3,1-3 0,2 0 2,1 0 1,1-2 3,-1 0-1,-1 2-4,-3 3-2,-1 1-4,-3 2-1,-3 1 3,-3 1 2,-3 0 2,-2 2 3,0 1 4,-2 0 3,-1 2 3,0 0 2,-2 1 1,-1-1 1,0 0 1,-1 0 2,2 2 6,0 1 4,1 0 6,0 5 2,-4 6 0,-3 7 0,-2 8 0,-2 1-2,0-1-4,0-3-5,1-1-3,-2-1-3,2-1-2,-1 1-3,0 0-2,0-1-2,2 1 0,0 0 0,2-1 0,0 2-1,0 1-2,0 3-1,0 2-1,2-1 0,4-3-1,4-3-1,3-3 1,5-3-1,4-4 0,3-4-2,4-4 0,1-4-1,-5-2 1,-3-3 0,-5-3 1,-1-3 0,0-2-1,-1-1 1,1-3 0,-1 0 1,-1 1 1,-1 1 0,0 1 2,-2 0 1,-3-1 2,-1-1 2,-2-1 2,-1 1 1,0 3 0,0 3 0,0 2 1,-1 3 1,-2-1 0,-2 0 2,-2 0 0,-3 1-2,-4 1-6,-4 0-6,-3 2-6,-4 1-4,-1 2 2,-3 3 0,-1 1 0,-2 2-3,-1 1-8,-1 3-9,-1 2-7,2 1-4,4 2 1,3 0 1,4 1 1,3 0 1,1 0-1,1-2 1,1 0 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26639 24194 459,'-5'-8'65,"6"2"0,6 1-1,6 0 1,4 1-5,3 0-10,3 0-10,3 1-11,2-1-5,3 0-4,1 0-3,2 0-2,1 0-4,1 0-3,-1 0-3,0 0-3,0 0-4,-1 1-7,-1-1-6,-1 0-6,-2 0-7,-3 2-7,-4 0-6,-1 2-8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1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27666 23232 440,'-7'-19'29,"2"9"18,2 8 19,2 10 20,1 5 1,0 5-15,0 3-15,0 5-16,0 3-12,0 2-6,0 4-8,0 3-8,0 3-7,0 4-11,0 4-10,0 4-9,0 4-10,2 3-9,0 5-9,2 4-9,-1-6-1,-1-11 5,0-13 5,-1-13 6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31413 23000 430,'0'30'195,"0"-1"-47,0-3-48,0-1-47,0-2-26,0 1-7,0-1-5,0 0-6,-2 1-6,0 1-7,-3 1-5,-2 1-6,0 0-7,0 1-8,2-1-7,1 1-8,-1-6-7,2-9-8,-1-10-6,0-10-8,0-6 6,2-1 19,0-3 18,2-1 19,0-1 10,2 4 4,0 3 4,2 3 2,0 1 5,2 2 6,0 1 6,1 0 5,2 1 3,0 0 1,1 0 0,2 1 1,0-1-2,1 0-4,1 0-5,1 0-4,0 0-4,0 2-2,-2 0-3,-1 2-2,0 0-4,0 0-6,-1 0-4,1 0-7,0-1-10,0 0-16,-1-2-15,1 0-17,-1-1-1,-2-2 11,-2 0 14,-2-1 11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2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32194 22647 371,'-1'-29'-26,"0"7"13,-2 5 13,0 6 12,-1 3 7,2 1 1,0-1 3,2 0 2,0 2 8,0 6 18,0 4 16,0 6 17,-1 3 0,0 5-16,-2 3-15,0 5-15,-1 2-11,0 3-6,0 1-5,1 2-5,-1 2-4,0 3-2,0 1-2,0 2-3,1 1-2,0 0-5,2 0-4,0 0-5,1 1-4,0 0-5,0 2-4,0 1-5,0-2-2,0 0-2,0-3 0,0-2-2,0-3 2,0-6 3,0-4 4,0-5 2,-1-5 0,-2-6-5,-2-6-4,-1-6-6,-1-4 3,2 0 9,2-2 8,2 0 9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2"/>
    </inkml:context>
    <inkml:brush xml:id="br0">
      <inkml:brushProperty name="width" value="0.05765" units="cm"/>
      <inkml:brushProperty name="height" value="0.05765" units="cm"/>
      <inkml:brushProperty name="color" value="#F2395B"/>
    </inkml:brush>
  </inkml:definitions>
  <inkml:trace contextRef="#ctx0" brushRef="#br0">32100 24310 381,'15'-79'11,"-1"17"4,-1 15 3,0 15 3,-1 10 3,3 1 2,2 3 1,2 1 3,0 2 0,1 1-1,-1 1-1,1 0-1,-1 3-1,-3 3-2,-1 2-3,-2 4-1,-3 3-3,-1 6-3,-2 4-2,-2 5-4,-2 3-1,-2 1-1,-2 1-1,-2 1-2,0-1-3,0-1-6,2-2-8,0-3-6,3-2-4,2-6 1,4-5 0,2-4 1,3-6-1,5-6-1,4-5 0,3-7-1,3-2 1,-1 1 1,0 1 1,1 2 2,-2-1 3,-3 2 4,-3 1 3,-3 1 3,-2 2 5,-2 3 3,-3 3 5,-1 3 3,-1 1 6,-2 0 7,-1 0 7,0 0 6,-1 5 9,0 10 8,0 10 8,0 9 10,-2 4-4,-1-1-14,-2-3-16,-1-1-15,-2-2-10,2 1-5,0-1-6,2 1-4,2-2-6,4-1-6,3-3-7,5-1-7,2-5-1,1-6 3,2-8 3,0-6 3,0-5 4,-1 0 3,-1-1 4,-1-1 4,-1-2 2,-1-1-1,0-3 0,-2-1 0,-1-2 2,0 1 4,-2-1 5,-1 1 4,0 0 1,-2 3 0,-1 1 0,0 3-2,-2 0-1,-2 2-2,-2 1-3,-2 1-2,-3 1-4,-2 2-4,-3 2-4,-3 3-5,-4 1-4,-4 3-1,-3 4-2,-4 2-1,-1 2-7,7 0-9,3 0-9,6 0-10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3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37077 23745 480,'-10'-1'12,"10"0"22,12-2 24,10 0 23,8-1 3,4 0-17,6 0-17,5 0-17,3 1-10,2 1-2,2 0-3,2 2-3,1-1-3,3 0-4,2-2-5,2 0-3,-1 0-8,-3 0-10,-3 2-10,-2 0-9,-4 1-8,-2-2-1,-3 0-4,-4-2-2,-5 1 2,-7 1 6,-9 0 7,-7 2 6,-4-1 3,0 0 1,0-2-1,0 0 2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40250 22931 529,'1'-13'101,"4"3"-20,2 4-20,4 4-19,1 2-12,1 2-3,1 0-3,1 2-3,4 1-3,7 1-2,7 3-3,7 2-2,1 0-2,-2-1-2,-3 0-2,-3-2-1,-3 0-5,-3 0-9,-4 0-9,-1 0-10,-4 0-7,-3 1-8,-3 1-7,-2 2-7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37924 24150 591,'-16'0'2,"0"2"6,1 0 6,-1 2 5,3 0 8,8 0 9,7-1 10,6 1 11,8 0-2,7 0-10,9 0-10,7 0-12,6-1-7,4 0-4,3-2-3,5 0-5,2-1-4,0 0-1,0 0-2,-1 0-2,0 0-2,-2 0 1,-2 0 0,-2 0 0,-5 0 0,-6 0 2,-7 0 1,-7 0 1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4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38290 24550 634,'-19'2'72,"10"4"-6,10 3-5,10 5-5,7 2-10,5 1-12,5 1-12,5 1-14,3-1-11,4-4-13,3-5-13,2-3-13,-2-2-8,-7 0-5,-9 0-4,-7 0-6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5"/>
    </inkml:context>
    <inkml:brush xml:id="br0">
      <inkml:brushProperty name="width" value="0.05559" units="cm"/>
      <inkml:brushProperty name="height" value="0.05559" units="cm"/>
      <inkml:brushProperty name="color" value="#6ADCAB"/>
    </inkml:brush>
  </inkml:definitions>
  <inkml:trace contextRef="#ctx0" brushRef="#br0">58950 16950 395,'-24'-41'37,"4"19"6,3 19 7,3 19 8,1 15-1,1 13-8,-1 12-7,1 13-8,-1 7-6,1 4-3,-1 3-3,1 3-4,-1-2-2,1-6 1,-1-6 2,1-6 0,1-6-1,3-2-1,3-3-2,4-3-3,7-7-4,13-9-8,12-10-8,13-8-8,7-15-4,4-19-2,3-18-1,3-19-1,-1-13-1,-2-6-1,-3-6 0,-3-6-2,-6-2 3,-5 3 4,-7 3 5,-5 4 4,-8 4 2,-5 6 0,-7 7 0,-5 6 0,-9 6 0,-9 6 0,-10 7 0,-8 6 0,-8 6 5,-2 6 10,-3 7 9,-3 6 10,-2 4 2,0 4-4,0 3-5,0 3-5,3 3-4,6 3-7,7 3-5,6 4-6,10 1-9,17 0-13,15 0-13,16 0-13,7-7-1,1-11 10,-1-14 10,1-11 10,-1-6 6,1 4 4,-1 3 2,1 3 4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5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43828 22780 372,'-15'-21'45,"3"5"-1,1 4-2,2 6-2,-2 6-1,-5 8-1,-7 7 0,-5 9-2,-4 4-2,1 1-6,0 0-6,-1 2-6,1 1-3,0-1-3,-1 0-3,1 1-2,1-2-1,3 0 0,3-1-2,3-1 1,3-2-1,3-3-1,2-3-1,4-3-1,7-3-3,12-4-8,11-4-6,13-4-7,8-6-3,6-8-1,6-8 0,6-7 1,2-4 0,-1 1 3,-1 1 2,0 2 3,-5 1 3,-5 2 3,-6 4 4,-5 3 3,-8 3 4,-6 3 4,-6 3 3,-8 2 4,-6 4 8,-4 2 14,-6 4 12,-4 2 14,-3 3 2,1 3-10,-1 4-9,0 2-9,0 2-6,-2 1-2,0 1-4,-1 1-1,1 1-4,3-1-1,2 1-2,4-1-2,1 0-2,0-1-1,0-1 0,0-1-2,3-1-4,6-3-10,6-1-11,6-2-8,4-5-4,3-8 5,3-8 4,3-8 5,1-5 1,2-3-1,1-3-1,1-3-2,-3-1 2,-4 0 4,-4-1 5,-6 1 4,-4 1 4,-3 1 1,-3 3 4,-2 1 1,-3 3 3,-2 3 0,-2 3 0,-2 3 1,-3 2 1,-4 2 0,-4 2 0,-3 3 0,-4 0-3,-1 4-6,-3 0-8,-1 4-7,-1 0-5,3 3-7,1 2-5,3 2-7,2 1-1,4-1 0,4 1 0,5 0 2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46450 23700 481,'29'0'1,"-5"2"2,-5 0 2,-5 2 2,0-1 7,3-1 10,5 0 11,3-1 11,3 0 4,-1 1-1,1 3-3,-1 2-1,-2 2-3,-3 2-6,-4 2-4,-5 1-6,-3 2-4,-4 1-6,-4 2-5,-4 0-4,-6 2-5,-7 2-4,-9 4-4,-7 3-4,-4 0-2,1-1-3,1-3-2,2-1-2,1-3-1,7-3 1,4-3 1,4-3 2,8-3 1,7-2 4,7-4 2,9-2 3,6-5-1,5-2-3,5-5-4,5-4-3,3-1-1,2-1 0,2 0 1,2 1 2,-1 0-3,-4 2-4,-4 3-6,-3 1-4,-6 1-2,-4 2 1,-5 1 1,-4 0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5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49141 23581 478,'-4'-8'28,"8"2"12,8 1 14,7 1 12,8 0 4,5 2-7,6 0-6,6 2-7,3 0-9,0 0-11,0 0-13,0 0-11,-1 0-11,-3 0-7,-4 0-8,-2 0-7,-4 0-4,-3 0 3,-5 0 1,-3 0 2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6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50278 22768 423,'-28'-29'29,"9"7"4,7 5 3,9 7 3,2 5 2,-1 8 3,0 6 2,-1 7 3,-1 5-2,2 3-3,0 3-4,2 3-4,0 2-4,0 2-7,0 3-6,0 1-7,0 1-8,0 0-9,0 0-11,0 0-10,0-1-11,0-1-10,0-3-11,0-2-11,0-3 2,2-7 11,0-5 14,2-6 12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52947 22505 394,'7'-13'45,"-1"6"2,0 6 1,-2 6 3,0 5-2,0 5-3,0 5-5,0 5-4,-1 3-2,-2 1-2,-2 1-1,-2 1-1,-1 0-3,0 1-3,0-1-3,0 0-3,0-1-7,-2-1-8,0-3-8,-1-1-9,-1-3-14,0-1-19,0-3-17,1-1-20,0-5-4,2-8 8,2-8 10,2-8 8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53200 23178 481,'8'-15'5,"0"2"11,-1 3 10,1 1 12,1 2 6,4 0 4,2 2 3,3 1 4,2 0-2,1 2-8,1 0-7,1 2-8,1 0-7,-1 0-4,1 0-4,-1 0-5,-1 0-8,-3 0-9,-3 0-10,-2 0-10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6"/>
    </inkml:context>
    <inkml:brush xml:id="br0">
      <inkml:brushProperty name="width" value="0.07185" units="cm"/>
      <inkml:brushProperty name="height" value="0.07185" units="cm"/>
      <inkml:brushProperty name="color" value="#F2395B"/>
    </inkml:brush>
  </inkml:definitions>
  <inkml:trace contextRef="#ctx0" brushRef="#br0">54212 21488 306,'0'-29'0,"0"5"0,0 5 0,0 5 0,1 3 6,0 2 13,2 2 12,0 2 13,1 3 9,0 4 7,0 4 5,0 4 6,-1 6-3,0 7-10,-2 8-10,0 8-11,-2 5-8,0 2-4,-2 2-3,0 2-5,-2 2-4,0 0-2,-1 1-3,-2 2-2,1-2-4,1-3-1,0-2-4,2-4-3,0 1-4,0 4-6,0 4-7,0 4-7,1 1-3,0-1 1,2 0 1,1-2 1,0-2-3,0-2-8,0-4-9,0-2-7,-2-4-2,0-4 5,-3-4 5,-2-3 4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8:57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54900 23659 488,'50'-15'70,"-8"4"-5,-9 3-6,-9 3-6,-5 2-5,-1 3-5,-1 4-6,-1 2-6,-2 3-4,-4 2-5,-4 2-4,-4 1-5,-4 3-3,-2 1-2,-4 3-3,-2 2-3,-3 0-2,-1 1-1,-3-1-1,-1 0-2,-1 0-1,4-1-1,3-1 0,3 0 0,3-4 0,4-1 3,4-4 3,4-3 2,5-1 2,7-2 2,7-1 1,7 0 2,9-3-5,14-4-13,12-4-13,13-4-12,-2-1-4,-15 1 5,-16 0 4,-16 2 6,-9 0-6,-3 0-14,-3 1-14,-2-1-14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12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1967 34254 500,'-15'0'2,"-1"0"6,0 0 5,1 0 5,2 0 8,6 0 9,6 0 10,6 0 10,6-2 0,7-2-7,7-4-8,7-2-9,5-2-4,2-2-4,4 0-2,3-1-4,-1 0-2,-2 1-5,-3 1-3,-3 1-4,-4 1-3,-4 2-2,-3 2-3,-5 2-3,-2 2-5,-2 0-8,-3 2-8,-1 0-7,-3-1-10,-4-3-11,-4-6-12,-4-2-10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12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2179 33040 498,'-15'-19'33,"4"10"6,3 10 6,3 10 6,1 7 0,2 5-8,0 5-6,2 5-8,0 3-4,0 4-2,0 2-2,0 4-2,0 1-1,0 0-3,0 0-1,0 0-2,0 1-2,0 4-2,0 2-3,0 3-1,0 3-5,0 0-4,0 1-4,0 1-4,0-3-4,2-6-1,0-8-1,2-6-2,-1-7-1,-1-4 1,0-5 0,-2-4 1,-1-5 2,-3-3 2,-4-3 3,-2-2 3,-3-4 2,-3-4 1,-4-4 2,-1-4 1,-3-3 1,1-1 0,-1-3 1,1-1 0,0-1 2,4 2 4,3 2 5,3 3 3,2 0 5,2 0 3,3 0 4,1 1 3,1-1 1,2 0-1,0 1-1,2-1-2,3-1-4,6-2-8,5-1-7,7-3-7,3-2-6,3-3-4,1-3-4,3-2-4,0-2-2,0 3-1,0 1-1,1 3 0,-2 1-4,0 1-8,-1 1-8,-1 1-7,-3 1-2,-5 2 5,-5 3 5,-4 1 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5"/>
    </inkml:context>
    <inkml:brush xml:id="br0">
      <inkml:brushProperty name="width" value="0.0667" units="cm"/>
      <inkml:brushProperty name="height" value="0.0667" units="cm"/>
      <inkml:brushProperty name="color" value="#6ADCAB"/>
    </inkml:brush>
  </inkml:definitions>
  <inkml:trace contextRef="#ctx0" brushRef="#br0">59850 16700 329,'29'-25'0,"10"0"-1,10 0-2,9 0 0,-4 0 10,-15 0 20,-15 0 20,-16 0 21,-8 10 8,0 23-4,0 22-4,0 22-3,-2 12-8,-3 3-9,-3 3-11,-2 4-10,-1 4-7,3 6-4,3 7-4,4 6-5,1 4-1,0 4-1,0 3 1,0 3 0,-2 3-5,-3 3-11,-3 3-10,-2 4-10,-3-1-8,1-3-6,-1-3-7,1-2-5,-1-12-5,1-19-5,-1-18-4,1-19-5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1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3600 33607 550,'14'-50'26,"-1"11"4,-2 11 4,-2 11 3,-1 7 0,0 3-6,0 2-5,-1 4-5,2 2-3,0 4 0,1 2-1,2 3-1,-2 6-1,-3 8-4,-2 7-4,-4 8-4,-3 3-3,-4 0-3,-4-1-2,-3-2-3,-2-3-1,4-5 0,3-7 0,3-5 0,4-10-5,7-14-8,7-14-11,8-13-9,3-7 1,1 0 10,1 0 11,1-1 10,-2 4 7,-3 8 4,-5 6 3,-3 7 3,-4 7 7,-4 10 8,-4 8 8,-4 9 9,-4 7 2,-2 3-2,-3 4-4,-4 4-3,2-1-3,3-5-5,4-7-4,4-5-4,7-7-5,10-8-6,9-8-3,11-8-6,1-3-4,-4 1-4,-5 0-3,-5 2-4,-2 0-4,1-1-5,1-2-4,1 0-4,-5 4-6,-10 11-7,-12 8-7,-10 11-6,-4 2 3,3-3 12,2-4 15,4-4 12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13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3545 35063 541,'-56'41'20,"14"-12"3,13-11 3,15-12 3,11-9 1,9-2 0,11-5-2,10-4-1,4-1-2,0-1-2,1 0-3,-1 1-2,-1 0-2,-1 2-1,-3 2-1,-1 3-1,-3 1-1,-3 2-1,-3 2-2,-3 2-1,-3 3-1,-2 4 1,-4 4 1,-2 3 2,-4 4-2,0 3-2,-3 3-2,-2 3-3,-3 3 0,-6 5-1,-4 3-1,-4 4 0,-5 0-2,-1-3-5,-3-5-5,-1-4-5,-1-4-4,0-3-3,-1-4-2,1-5-3,1-3-2,1-2-2,3-4-3,2-2-1,2-5 0,5-6 1,3-6 3,5-5 1,2-4 3,4 1 5,2-1 4,4 1 4,1 1 5,2 3 5,0 3 6,2 3 5,1 2 1,1 2-2,3 2-2,2 2-3,2 3 5,3 4 12,3 4 13,4 4 13,2 3 5,6 3-2,5 3-2,5 3-3,3 1-7,2-1-13,2-1-13,2-1-14,-2-2-11,-6-2-9,-6-4-10,-5-3-9,-6-2-4,-2 0 5,-3-2 4,-2 0 4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14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2279 38365 443,'-9'-1'7,"12"-2"13,13-2 15,14-1 13,6-4 3,2 0-8,2-3-8,2-1-9,1-2-4,1 2-3,-2 1-1,2 1-3,-4 1-4,-6 2-6,-5 2-7,-7 2-6,-3 1-5,-1-2-2,-1 0-2,0-1-2,-3-1-4,-3 0-7,-3 0-6,-2 1-6,-5-4-3,-6-6 4,-6-5 4,-5-7 2,-4-2 5,0 2 7,1 0 6,-1 1 7,1 2 5,3 5 1,1 3 2,2 5 2,2 1 1,-1 2-1,0 1-1,0 0-1,1 2 9,3 1 19,1 0 19,2 2 19,1 5 9,0 10-3,0 9-1,0 11-2,1 4-6,0 2-12,2 1-12,1 0-10,0-2-8,0-5-4,0-7-4,0-5-4,0 0-2,0 7-2,0 7-1,0 6-2,-1 6-1,-1 4-4,0 4-2,-1 4-3,-1-2-3,2-8-2,0-8-3,2-8-1,-3-9-6,-4-11-6,-5-10-8,-5-11-8,-2-10-1,0-7 2,2-9 4,1-7 2,1-3 6,1 0 5,1 2 7,0 0 5,2 4 7,3 4 3,1 5 6,2 5 4,2 5 8,0 3 10,1 4 11,2 5 11,1 0 2,4 0-7,2-2-6,4 0-7,2 0-5,3 1-3,3 0-5,3 2-3,3-1-9,3-3-18,3-4-16,3-1-16,0-4-6,-2 0 4,-1-1 4,-3-1 5,-2 1 5,-3 1 8,-3 3 8,-3 1 7,-4 4 15,-4 5 25,-6 4 24,-4 6 25,-4 4 3,-2 7-16,-2 6-16,-2 5-15,-2 6-12,-5 5-5,-3 4-6,-5 6-6,-1 2-3,-1 0 1,1 0 1,-1 0 0,2-4-5,3-6-9,3-7-10,3-7-10,2-5-5,3-5 0,1-3 0,2-4 0,4-4 1,8-2 4,6-4 3,8-2 5,3-1 6,1 0 9,1 2 10,1 1 9,0 0 9,1 2 5,-1 0 8,1 2 6,-1 1 2,-1 2-3,-1 2-4,-1 1-2,-1 3-4,-1 0-4,-1 1-5,0 2-4,-3-1-2,-1-1 0,-2-1 1,-2 0-1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1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4129 38144 486,'15'-35'5,"-3"9"10,-1 9 11,-2 9 9,-1 4 5,0 2-3,0 0-2,0 2-2,0 3-7,1 6-9,1 5-10,2 7-10,-4 4-5,-7 3-2,-6 3-1,-7 3-1,-3-1-3,0-4-5,2-3-3,1-5-5,3-4 5,6-5 13,6-4 14,6-6 13,4-2 7,5-2-1,4 0-1,3-1-1,1-1-3,-5 2-4,-3 0-7,-4 2-4,-6 4-6,-7 11-5,-6 10-7,-7 9-5,-5 4-2,-3-4-1,-4-2 1,-1-3 1,-4-3 2,1-3 5,-2-3 4,-1-3 5,1-2 7,1-2 9,3-3 8,1-1 10,3-1 3,3-2-2,3-1-1,3 0-3,4-2 1,6-1 2,6 0 3,6-1 3,6-3-2,7-2-5,7-4-6,7-2-6,4-2-5,2 1-2,2-1-3,2 0-3,1 1-4,-2 1-6,0 0-7,-2 2-5,-2 1-6,-3 2-5,-5 2-4,-4 2-5,-3 1-4,-3 0-5,-3 0-3,-2 0-5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15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5660 37719 418,'-2'-16'0,"0"1"-1,-3-1 0,-2 0-1,-1 1 2,2-1 5,1 0 4,1 1 5,-1 0 1,2 2 0,-1 2-2,0 3-1,-1 6 10,0 13 22,-1 13 22,-2 13 21,1 10 1,2 8-18,3 8-18,1 7-20,0 8-12,-1 6-6,0 8-7,-1 6-7,-1 10-8,2 9-13,0 12-13,2 11-11,1 3-3,4-4 6,2-4 8,4-4 6,-1-12-3,-1-21-12,-2-20-13,-2-20-12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21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15176 32466 527,'7'-14'2,"-1"3"3,0 2 5,-1 4 4,-2 0 4,1 0 7,0-1 5,0-1 6,-1-1 0,0 0-5,-2 0-4,0 0-5,-2-1-3,0-3-3,-2-4-2,0-1-2,-2-2-2,0 2-2,-1 2-2,-1 3-2,-3 1-1,-2 0 1,-3 2-1,-3 1 0,-1 1-1,2 2 1,3 2-2,1 2 1,1 2-1,-2 4-2,0 2-1,-1 4-1,0 1 0,-1 1 0,0 1 1,1 1 0,-1 3 2,2 4 1,1 3 2,1 4 2,0 3 1,0-1 0,0 0 0,1 1 0,0-1-1,2 2 0,2 1-1,3 1 0,-1 0 0,2 0-1,-1 0 1,0 1 0,0-3 1,2-2 0,0-3 0,2-3 1,0-3-1,2-3 1,0-3-1,2-2 0,1-3-1,6-1 0,2 0-1,5-2-1,4-1-1,7-2-3,5-3 0,6 0-3,5-4-4,2 0-7,3-3-6,4-2-7,0-1-3,-1-2 3,0 0 1,-1-1 3,-6 0-5,-9 2-11,-8 2-12,-8 3-12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22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15031 38450 479,'-7'24'146,"2"-1"-33,2 1-35,2-1-33,1 2-19,0 3-4,0 3-3,0 3-5,0 1-1,0 0 0,0 0 0,0 1-1,0-1-6,0 2-11,0 1-13,0 1-11,0-2-6,-2-2 2,0-3 2,-1-3 1,-1-7-5,2-9-12,0-10-14,2-10-12,0-4 1,0 0 16,0 2 17,0 1 15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22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15000 39738 560,'0'-29'0,"2"5"0,0 5 0,2 5 0,0 2 3,2 2 6,0 1 6,1 1 6,1 0 5,2 0 6,0 0 6,1 0 5,2 1 2,0 2-5,1 3-4,1 1-4,1 0-4,0-1-4,-1 0-6,1-1-4,-1-1-4,-1 2-5,-1 0-5,0 2-4,-2 0-8,1 0-11,0 0-12,0 0-11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23"/>
    </inkml:context>
    <inkml:brush xml:id="br0">
      <inkml:brushProperty name="width" value="0.05537" units="cm"/>
      <inkml:brushProperty name="height" value="0.05537" units="cm"/>
    </inkml:brush>
  </inkml:definitions>
  <inkml:trace contextRef="#ctx0" brushRef="#br0">15913 38294 397,'-2'-16'3,"0"-2"6,-3 0 7,-2-1 5,0 4 10,4 7 11,3 8 12,2 8 11,1 5 1,0 3-9,-2 3-11,0 3-10,-1 4-7,0 3-4,0 4-4,0 5-4,0 0-4,0 0-3,0-2-2,0 0-2,0 0-2,0 3 2,0 1 1,0 2 1,-1 2-6,-2 2-10,-2 2-12,-2 2-12,0 0-6,1-2 0,0-2 0,2-2-1,0-4-1,2-4-1,0-5-2,2-5-1,0-7-1,0-9 0,0-8 0,0-10 0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23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16100 40031 400,'29'-50'4,"-5"10"7,-5 9 7,-5 11 7,-2 5 5,0 3 3,-1 1 2,1 2 3,-1 6-1,0 10-4,-2 9-3,-1 11-3,-2 5-5,-4 2-4,-4 3-4,-4 1-6,0-2-2,1-4 1,2-5 0,2-5 0,3-6-2,6-8-7,4-8-6,5-8-6,5-8-3,5-5 1,5-8 1,5-7 0,0-1 1,-2 6 2,-3 4 0,-3 5 1,-3 3 2,-3 2 1,-3 3 0,-3 1 1,-3 4 9,-4 6 16,-5 6 15,-3 6 16,-2 4 4,0 1-9,0 3-9,0 2-9,0 1-5,0 1-4,0 1-1,0 1-4,1 0-1,2 1-4,2-1-2,2 1-2,1-2-2,2-3-4,0-3-1,1-3-2,2-2-2,0-3 0,1-1 0,1-2 0,1-4 0,0-8-2,-1-6-1,1-7 0,0-4-2,-1-3 1,1-1 0,0-2 0,-2 0 2,-3 3 2,-3 3 4,-2 3 2,-3 2 2,-1 3 0,0 1 1,-1 3 1,-3 1-2,-2 2-3,-4 2-3,-2 2-4,-4 3-5,-5 2-9,-5 3-9,-5 4-7,0 1-1,5 0 7,5 0 9,5-1 7,2 1 0,0 2-11,0 0-9,1 1-10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36"/>
    </inkml:context>
    <inkml:brush xml:id="br0">
      <inkml:brushProperty name="width" value="0.06216" units="cm"/>
      <inkml:brushProperty name="height" value="0.06216" units="cm"/>
      <inkml:brushProperty name="color" value="#6ADCAB"/>
    </inkml:brush>
  </inkml:definitions>
  <inkml:trace contextRef="#ctx0" brushRef="#br0">61850 17450 353,'46'-74'39,"-5"4"3,-7 3 4,-5 3 4,-6 1-3,-3 1-7,-3-1-8,-2 1-7,-5 1-6,-2 3-2,-3 3-3,-3 4-2,-7 2-2,-9 4 1,-10 3 0,-8 3 0,-11 14 0,-8 25-1,-10 25 1,-9 25-1,-2 15 0,6 7-1,7 6-2,6 7 0,1 5-1,-3 7 0,-3 6 1,-2 7 0,0 0 1,7-2 0,6-3 1,7-3 1,7-7-1,9-9-1,10-10-2,10-8-1,10-9-1,13-6-2,12-6-1,13-6-1,9-10-3,6-12-4,7-13-5,6-12-3,6-13-2,6-12-1,7-13-1,6-12 0,4-10 0,4-6 0,3-6-1,3-6 0,-5-4 0,-12 1 1,-13-1 2,-12 1 1,-12 2 1,-8 7 1,-10 6 3,-9 7 0,-12 18 12,-11 31 20,-14 32 20,-11 31 22,-4 17 2,6 3-13,7 3-14,6 4-14,6 1-9,6 0-4,7 0-3,6 0-4,6-2-1,6-3 1,7-3 1,6-2 1,12-1-8,19 3-16,19 3-16,19 4-16,-2-6-5,-22-11 7,-22-14 6,-21-11 8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25"/>
    </inkml:context>
    <inkml:brush xml:id="br0">
      <inkml:brushProperty name="width" value="0.05849" units="cm"/>
      <inkml:brushProperty name="height" value="0.05849" units="cm"/>
    </inkml:brush>
  </inkml:definitions>
  <inkml:trace contextRef="#ctx0" brushRef="#br0">14752 46044 376,'0'-15'2,"0"2"5,0 3 6,0 1 4,-1 1 3,0 0 2,-2 0 1,0 1 1,-3 0 1,-4 2 2,-4 2 0,-3 2 2,-3 2-1,-1 4-5,-1 2-4,-1 3-4,-1 4-2,1 2-1,-1 3 0,1 3-1,-2 3 0,0 3-2,-1 3-2,0 2-1,0 3 0,2 1-2,4 0 0,3 2 0,2 0-2,1 0 1,1 1-1,1-1 1,1 0-1,4 0 0,2 0 0,4 0 0,1 0 0,0-2 0,0 0-2,0-1 1,1-2-2,2-1 1,2-3-2,2-2 0,2-3-1,5-5-1,4-4-1,3-6-1,5-5-2,3-2-2,5-6-1,3-2-3,3-7-2,4-7-4,3-9-2,2-7-3,1-4-2,-2 1 1,-2 2-1,-2 0 1,-3 2 1,-7 3 4,-6 3 3,-5 4 3,-6 2 3,-5 5 3,-4 3 3,-6 4 2,-3 3 3,-2 0 6,-2 2 3,-2 1 5,-2 0 4,-1 2 0,-3 0 2,-2 2 2,-1 1-1,-1 3 0,-1 4-1,-1 2-2,-1 3 0,1 1-2,-1 3 0,0 2-2,2 0 0,1 1-1,2-1 0,3 1 0,0 0-2,0-1 0,0 1-2,1-1 0,0 0-3,4-2-3,2-3-2,4-1-4,4-3-4,8-4-5,6-4-6,7-4-5,3-5-2,-1-4 3,-1-5 3,-1-5 3,-1-2 1,1 1 1,-1 1 2,1 1 0,-3 2 2,-3 2 1,-4 4 2,-4 3 2,-3 3 7,-1 6 10,-1 4 10,0 6 11,-1 2 4,0 3-3,0 2-3,0 1-3,0 1-3,2-2-4,0-3-3,1-1-4,2-2-3,0-1-4,1 0-3,2-2-4,0-1-4,3-4-3,1-3-3,3-2-4,2-4-2,1-6-1,3-4-3,1-5 0,2-3-2,-1-1 2,1-1 0,-1-1 2,0 1 1,-1 0 1,-1 1 3,-1 1 1,-3 2 2,-3 5 0,-4 3 0,-4 4 1,-5 4 11,-5 6 22,-4 5 23,-5 4 22,-2 3 4,2 1-13,2 1-13,3 2-14,0 0-8,0 1-3,0 1-4,0 1-4,0 1-2,2 1-1,0 1-2,2 1-2,0 1 0,2 1 0,0 1 0,2 1 0,0-1-1,2-1-5,0-3-3,1-1-4,2-3-3,2-5-2,2-3-2,2-4-1,0-3-3,3-2 0,0-2 0,1-2-2,1-4 1,-1-4 2,1-5 1,-1-5 1,0-2 1,-2-1 3,-3 1 2,-1-1 2,-2 0 2,0-1 2,-2-1 3,-1-1 1,0-1 2,-2-1-1,-1 0 1,0-2 0,-2 1-1,-2 1 1,-2 3 0,-2 1-1,-3 4 0,-4 5 0,-4 5-1,-3 5 0,-5 4-2,-3 7-3,-5 6-4,-3 6-3,-2 4-7,0 3-9,-1 3-9,1 3-9,2-1-5,7-3 1,5-5 0,7-3 1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31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20950 32992 456,'9'-3'78,"1"8"-15,3 9-15,2 10-15,1 2-9,-1-2-3,1-1-1,0-2-3,-1-3-1,-1 1-1,-1-2-1,0-1-1,-3 1 0,-1 1-1,-2 3-1,-2 1-1,-2 3-1,-2 3 0,-2 3-2,-2 3 0,-3 2-1,-2 0 0,-3 2 0,-3 1 0,-2 1-1,2 2 1,1 2 0,1 2 0,0 2-1,0 4 0,0 2-2,1 3 0,0 1 0,2-2 1,2-2 0,3-2 0,0-3 0,2-3 0,0-2-2,2-3 1,1-2-1,1 2 0,3 1 1,2 0 1,1 0-3,2 0-2,0-1-5,2-1-3,-1-1-3,1 0-3,0 0-3,0 0-1,0-1-6,1-3-6,1-4-7,1-2-6,2-2-3,1-3 3,3-1 2,2-3 2,-2-2 4,-3-2 6,-5-4 5,-3-3 6,-2-2 2,0 0-3,0-2-1,0 0-2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31"/>
    </inkml:context>
    <inkml:brush xml:id="br0">
      <inkml:brushProperty name="width" value="0.05475" units="cm"/>
      <inkml:brushProperty name="height" value="0.05475" units="cm"/>
    </inkml:brush>
  </inkml:definitions>
  <inkml:trace contextRef="#ctx0" brushRef="#br0">20790 40500 401,'-15'16'4,"2"-1"8,3 1 8,1 0 7,2-1 4,2 1-2,2 0-1,2-1-2,1 4-2,0 5-1,0 7 0,0 5-2,0 4-1,0 2 0,0 2-1,0 2 0,-1 2-1,0 2 0,-2 2-3,0 2 0,-1 2-1,0 3-1,0 4 0,1 2-1,-1 1 0,2-1 1,0-1 1,2-1 1,0-1-1,0-3-2,0-1-1,0-2-2,0-2-1,2-2-1,0-2-1,2-2 0,-1-2-2,1 0-1,0-2-3,0 0-1,-1 0-1,0 0 0,-2 1 0,0 2 1,-1 1 0,0 2-1,0 2 0,0 2-1,-1 0 0,-4-1-2,-2 0-1,-3-2-2,-3-1-3,-2 0-3,-2-2-5,-1 0-4,-3-1-4,-1 2-4,-3 0-5,-1 2-4,-1-3-2,1-4 0,1-5 1,1-6-1,2-4 1,3-7 0,3-5-1,3-6 1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32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23641 40015 408,'-4'-7'26,"8"2"6,8 2 5,7 2 5,5 1 1,1 0-5,1 0-6,1 0-4,1 0-3,1 0-4,1 0-2,1 0-2,1-1-1,1 0 1,0-2 2,2 0 1,1 0 0,1 0-3,0 2-1,2 0-2,0 1-3,-2-2-3,0 0-2,-1-1-4,-2-1-1,-1 2 0,-3 0 0,-2 2 1,0-1-1,1 0-1,1-2-1,1 0-2,1-1 0,3 2 1,1 0 0,2 2 1,1-1 1,1-2 1,-1-2 1,0-2 1,0 0 0,0 1 1,0 0 0,1 2-1,-2 0 2,0 0 0,-1 0 1,-1 0 1,-1 1 0,0 0-1,0 2-1,1 0 0,-1 1-2,2 0-1,1 0-1,1 0-2,0 0 0,2 0 0,1 0 1,0 0 0,1 0-1,0 0-1,0 0 0,1 0-2,-1 0 0,2-2-2,0 0-2,2-1-2,-1-1 1,-2 0 1,-2 0 1,-2 0 2,-1 0 0,-1 2 0,-2 0 1,0 2-1,0 0 0,-1 0 0,0 0 1,0 0-1,0-1 0,-1-2-1,-1-2 0,-1-2-2,-1 0 0,0 1 1,1 0 0,-1 2 1,0 0 0,-1 0-1,-1 0 0,-1 0-2,-2 1 1,-1 0 0,-3 2 1,-1 0 0,-2 1 0,-1-2 0,-1 0 1,-1-1 1,-1-1 0,0 2 0,-2 0 0,-1 2 1,0-1-1,2 0 0,0-2-2,1 0-1,0-1-4,-1 0-9,-1 0-9,0 0-7,-2 0-4,-1 0 2,0 0 3,-2 1 1,-1-1 4,0 0 4,-2 0 4,0 0 4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32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34783 38700 403,'30'8'128,"-3"2"-27,-4 0-27,-1 1-26,-2 1-15,1 0-5,1-1-4,1 1-3,0-1-3,-1-1-1,-1 0 0,-1-2-1,-1 0-2,1 2-1,0 0-3,-1 1-2,0 2-2,-3 0 0,-1 1-2,-2 1-1,-1 0-1,0-1 0,-1 0 0,1-2-1,0 0-1,0 0-3,-1-1-4,1 1-2,-3 1-2,-6 1 2,-6 3 2,-6 2 2,-5 0 0,-5-1 2,-5-1 0,-5-1 0,-6 2 0,-7 3-4,-6 5-2,-7 3-3,0-1-6,10-5-6,8-6-8,9-6-6,5-3-9,1 1-9,1 1-10,1 2-10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39"/>
    </inkml:context>
    <inkml:brush xml:id="br0">
      <inkml:brushProperty name="width" value="0.05088" units="cm"/>
      <inkml:brushProperty name="height" value="0.05088" units="cm"/>
    </inkml:brush>
  </inkml:definitions>
  <inkml:trace contextRef="#ctx0" brushRef="#br0">40314 30721 432,'-9'-8'3,"0"0"5,-1 1 6,-1-1 6,-2 3 4,0 8 2,-1 6 3,-1 7 2,0 4 0,2-1-4,3 1-3,1-1-4,1 2-2,0 0-1,0 0-2,0 3-1,1-1-1,-1 1-1,0-1 0,0 1-1,0-1-1,0 1 0,1-1-2,-1 1-1,0-1 0,2 1 0,1-1 0,0 0 1,2 1 0,0 1 0,2 1 0,1 1 1,0 1 0,0-1 0,0 0 0,0 1-1,0 0 0,3 1 0,2 0-2,2 2 0,1 1-1,0-1-1,0 0 0,-1 1-1,1-1 0,-2 2 0,-1 1 1,0 1 0,-1 0 1,0 0-3,0 0 0,0 1-3,-1-1 0,-1 2-1,0 1-2,-2 0 0,0 2-1,-2-1-2,0 0-2,-1 0-1,-1 0-1,0 0-1,0 0-1,0 1 0,-1-1-1,-2 0 0,-2 0 1,-1 0-1,-4 0-1,-2-2-3,-3 0-3,-3-1-2,-1-1-3,-1 0-1,1 1-1,-1-1-1,0-1-2,-1-2-2,-1-1-1,-1-3-2,2-3 0,5-5 3,5-5 3,5-4 3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0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40250 38200 426,'14'30'100,"-3"-3"-20,-3-3-21,-2-3-21,-3-1-11,0 3-3,-2 1-3,0 3-2,-1 1-2,2 2-1,0 3-3,2 1-1,-1 1-2,-1 1-1,0-1-1,-2 0-1,1 0-1,0 1-1,2-1 0,0 0-1,0 1 0,0 2-1,-1 2 0,-2 3 0,0 0-1,0 2 1,0 0 0,0 2 0,0-1 1,0 0 0,0-2 2,0 0-1,0-2 1,2 0 0,0-1 0,2-2-1,-1 1-1,0-1 0,-2 0 0,0 0-1,-1 1-1,0 2 1,0 2-1,0 2 1,0 2-1,0 2-1,0 2-2,0 2 0,0 0-1,2-2 0,0-3 0,2 0 0,-1-4 0,-1-2-1,0-4 0,-2-2 0,1-2-1,0 1 1,2-1 0,0 0 1,1 1 0,0 1-1,0 0 0,0 2-1,-1 1 0,-1 4 1,0 3-1,-1 2 1,-1 1-1,0 0-1,0-2-1,0 0-2,0-3 1,0-2 2,0-4 1,0-2 2,0-1 0,0-1 0,0 0-2,0 0 0,0 0 0,0 1-2,0-1 0,0 0 0,0 3 0,0 5-1,0 4 1,0 6 1,0 1-1,0-1-1,0-1 1,0 0-2,0-2 1,0-2-1,0-2 0,0-2 0,0 0 1,1 2 0,2 2 0,0 2 0,1 0-1,-2-2-1,0-2-3,-2-2-1,0 0-1,0 4 1,0 2 1,0 4 2,1-1-3,0-3-5,2-2-6,0-3-6,0-7-1,0-8 4,-2-9 4,0-9 3,-1-4 1,2 0-1,0 0-2,2 0-1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44825 31375 333,'49'20'167,"16"14"-1,16 15 1,16 15 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44900 31299 999,'7'-8'-62,"0"2"14,-2 0 15,0 2 15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44573 30695 452,'-1'-13'29,"-2"4"5,-2 6 5,-1 5 5,-5 5-2,-4 9-9,-5 8-8,-5 7-9,-3 3-4,-1 0-1,-1-1 0,-1-1 0,0-1 0,2 1-1,0-1 0,1 1 1,2-3-1,5-2-1,3-3 0,5-3 0,2-2-1,4-1-3,2 0-1,4-2-2,5-3-2,10-3-1,8-4-2,9-4 0,5-4-2,2-4-1,2-4-2,2-3-2,2-3-2,0-2-3,2 0-3,1-1-3,-2-1-1,0-1 1,-3-1 1,-2-1 2,-3 1 0,-4 3 1,-3 3-1,-5 3 1,-4 1 5,-5 2 11,-4 1 11,-6 0 11,-3 4 7,-2 5 4,-2 4 3,-2 5 3,-2 4-1,-2 2-5,-1 1-5,-3 3-5,0 1-4,0 1-2,2 1-2,1 1-3,0 1-1,0-1-2,0 1 0,0-1-2,1 1 1,2 1-1,3 1 1,1 1 0,2-1-1,1-3-4,3-3-3,2-3-4,2-3-1,2-2-1,2-4 0,1-3 0,4-2-1,4-4 0,3-2-1,4-3-2,5-5 0,3-6-3,4-5-2,4-7-2,0-2 0,-4 0 2,-4-1 1,-3 1 3,-5 0 1,-5 1 2,-5 1 3,-5 1 2,-3 1 1,-2 1 2,-3 1 2,-1 2 0,-3 0 2,-6 4 1,-4 3 0,-5 3 1,-4 3-1,-1 2-1,-3 4-1,-1 2-2,-4 5-4,-3 4-7,-5 5-7,-3 6-7,1 0-1,7-1 5,7-3 4,7-1 6,3-2-4,1 0-14,-1-2-13,0 0-14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49"/>
    </inkml:context>
    <inkml:brush xml:id="br0">
      <inkml:brushProperty name="width" value="0.05865" units="cm"/>
      <inkml:brushProperty name="height" value="0.05865" units="cm"/>
      <inkml:brushProperty name="color" value="#FED406"/>
    </inkml:brush>
  </inkml:definitions>
  <inkml:trace contextRef="#ctx0" brushRef="#br0">15300 23350 375,'93'0'142,"-11"0"-33,-14 0-34,-11 0-34,-1 1-18,13 4-4,12 3-2,13 3-4,6 1-2,0 1 0,0-1-2,0 1 0,1-3-1,4-2-1,3-3-1,3-3-2,3-2 0,3 0 0,3 0-2,4 0 0,1 0 0,0 0 0,0 0 0,0 0 0,-4 0 0,-5 0 1,-7 0 0,-5 0 0,-4 0 1,0 0 0,0 0 0,0 0 0,4-2 1,10-3 0,10-3-1,9-2 1,12-8 0,16-8 1,15-10 0,17-9 2,2-4-1,-9 4-1,-10 3-1,-8 3-1,-8 3-1,-2 3 0,-3 3-2,-3 4-1,-6 2 0,-5 4-1,-7 3-2,-5 3 0,-6 1 0,-3 1 0,-3-1 1,-2 1 1,-3 1 0,1 3 1,-1 3 0,1 4 1,-1 1 0,1 0 0,-1 0 0,1 0 1,-3 0-1,-2 0 0,-3 0-2,-3 0 0,-2 0-1,0 0 1,0 0-1,0 0 0,-2 0 0,-3 0-1,-3 0 0,-2 0-2,-3 0 1,1 0 0,-1 0 1,1 0 0,-1 0 1,1 0 0,-1 0 0,1 0 0,1 0 0,3 0 1,3 0-1,4 0 0,1 0 0,0 0 1,0 0 0,0 0 1,0-2-1,0-3 0,0-3 0,0-2-1,-2-1 0,-3 3 0,-3 3 0,-2 4 0,-6 1 0,-6 0-1,-6 0 0,-6 0 0,-6 0-3,-2 0-3,-3 0-5,-3 0-3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3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44703 37158 416,'6'-16'3,"-1"0"7,-2 1 5,-2-1 6,-2 3 5,-4 4 4,-2 6 4,-3 5 4,-3 3-2,-2 5-6,-1 4-6,-3 4-6,-2 3-4,-1 2 1,-3 4 0,-1 3-1,-2 3 1,-1 1-1,-1 2-1,-1 2 0,1 1-1,3-1-1,4-2-1,2 0-1,3-2-1,4-3 1,4-3 1,5-3 0,3-4-1,5-3-4,6-5-4,4-3-3,6-4-3,7-6-3,7-4-2,7-5-2,4-7-3,4-6-2,2-7-4,4-6-3,0-4-2,-1 1 2,-1 2 0,0 0 1,-4 2 2,-6 5 4,-5 4 3,-7 3 5,-5 4 3,-3 3 5,-4 2 3,-5 4 6,-4 3 4,-4 5 8,-5 2 6,-6 5 7,-3 4 1,-2 6-4,-1 4-4,-3 5-4,0 3-2,3 1-2,1 0 0,2 2-2,1 1-1,0-1-3,1 0-1,-1 1-3,1-2-1,2 0 1,2-1-1,2-1 0,1-2-2,2-3-1,0-3-3,2-3-1,2-3-3,4-4-3,3-5-2,5-2-4,3-6 0,3-4 0,3-6-1,3-3 1,1-6-1,1-3-1,-1-5-2,0-3 0,-1-3-2,-3-1 2,-3 0 1,-3-2 0,-3 1 1,-3 3 1,-2 4 0,-4 2 0,-2 3 4,-2 3 6,-3 3 5,0 3 6,-4 2 2,-2 2-4,-4 2-2,-2 3-3,-3 1-2,-3 2-3,-3 2-3,-3 2-2,-3 3-6,-3 6-9,-3 4-11,-3 5-9,2 1-4,7-3 1,7-2 2,7-4 2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4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48084 38316 448,'10'-7'5,"4"2"11,3 2 10,5 2 11,1 2 2,1 4-4,-1 2-5,1 3-5,-2 3-3,-3 0-3,-3 1-2,-3 1-2,-2 2-2,-2 3-1,-3 3-3,-1 3 0,-4 2-2,-6 1-1,-5 1-1,-7 1 0,-4 0-3,-1 0-2,-3 1-3,-1-1-3,0-2-2,1-3-1,3-5-2,1-3-1,2-4 1,3-3 5,1-2 3,3-4 4,5-1 9,11 0 14,12 0 15,10 0 13,6-2 1,2-4-12,2-4-14,3-4-12,-1-1-11,-2 2-8,-2 3-9,-1 1-8,-5 1-8,-4 2-7,-5 0-7,-4 2-7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6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45561 43250 489,'-7'32'143,"2"0"-33,2 2-33,2 1-33,0 1-17,0 0-4,-2 2-3,0 1-3,-1 0-3,-2 0-1,0 0-2,-1 0-2,-1-1-7,2-2-11,1-2-12,1-1-11,0-3-10,0-3-4,0-4-5,0-1-6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45550 44322 580,'0'-36'-8,"0"9"1,0 8 3,0 7 2,1 5 9,2 0 15,2 2 15,2 1 15,2-1 5,5 0-7,4-2-5,3 0-6,3 0-6,-1 0-5,1 2-4,-1 1-4,0 0-6,-3 2-5,-1 0-5,-2 2-6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6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46471 42822 432,'-8'-19'45,"2"7"9,1 8 8,0 8 8,2 5-1,0 3-11,2 4-10,0 2-10,1 4-8,0 5-4,0 4-5,0 6-5,-1 4-4,-2 4-3,-2 4-3,-1 4-3,-3 2-3,0 0-5,-1 0-5,-1 0-4,-1-2-4,0-1-3,0-2-3,1-2-4,-1-2-4,2 0-6,1-2-6,0 0-7,2-4-1,1-7 2,0-7 2,2-7 2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7"/>
    </inkml:context>
    <inkml:brush xml:id="br0">
      <inkml:brushProperty name="width" value="0.0424" units="cm"/>
      <inkml:brushProperty name="height" value="0.0424" units="cm"/>
    </inkml:brush>
  </inkml:definitions>
  <inkml:trace contextRef="#ctx0" brushRef="#br0">47250 44391 518,'8'-15'4,"2"2"5,0 2 7,1 3 7,2 0 0,1 2-5,3 1-6,2 0-5,0 3 2,1 4 6,0 4 8,-1 4 7,-1 2 1,-4 1-6,-5 1-6,-3 2-6,-3 0-4,-2 1-1,-2 1 0,-2 1-1,-2 0-1,-3 1 0,-4-1-1,-2 1-1,-2-1 0,1-3-2,-1-1 0,0-2-1,2-2 1,3 1 6,3 0 3,2 0 6,5-2 0,6-1-1,6-2-1,6-2-2,4-2-2,2 0-3,4-2-1,4 0-3,-1-3-1,-2 0 0,-1-3 1,-3-2 0,-1 0-6,-3 2-10,-1 2-11,-2 2-12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45363 49016 516,'-7'-12'59,"2"8"-2,2 8-4,2 8-1,1 6-5,0 7-7,0 5-6,0 6-8,-1 4-3,-2 2-3,-2 2-2,-2 3-1,0-3-4,1-5-2,0-4-3,2-5-3,0-2-8,2 3-13,0 1-15,2 3-13,0-4-11,2-6-7,0-7-9,2-6-7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8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45450 49694 627,'0'-15'5,"0"2"11,0 3 11,0 1 11,1 1 4,4 2-1,2 1-1,3 0-1,5 1-4,4 1-6,4-1-5,7 0-5,-1 0-7,-2 2-7,-3 0-6,-3 2-8,-3 0-3,-2 2 0,-4 0-1,-3 2-1,-2 0-8,0 1-15,-2 2-17,0 0-15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8"/>
    </inkml:context>
    <inkml:brush xml:id="br0">
      <inkml:brushProperty name="width" value="0.05145" units="cm"/>
      <inkml:brushProperty name="height" value="0.05145" units="cm"/>
    </inkml:brush>
  </inkml:definitions>
  <inkml:trace contextRef="#ctx0" brushRef="#br0">46394 48317 427,'-2'-28'27,"0"5"4,-3 7 5,-2 5 5,0 6 2,2 6 1,2 6 0,2 6 0,1 4-2,0 3-4,0 3-4,0 3-5,0 4-4,0 4-2,0 6-3,0 5-3,0 2-3,-2 0-4,0 0-3,-1 0-4,-1-1-4,0-1-4,0 0-6,0-1-5,0-2-1,0-2 1,0-2 2,0-1 2,0-4-4,1-4-7,-1-3-8,0-5-9,0-5-7,2-8-9,0-8-9,2-8-8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49"/>
    </inkml:context>
    <inkml:brush xml:id="br0">
      <inkml:brushProperty name="width" value="0.05188" units="cm"/>
      <inkml:brushProperty name="height" value="0.05188" units="cm"/>
    </inkml:brush>
  </inkml:definitions>
  <inkml:trace contextRef="#ctx0" brushRef="#br0">46700 49745 424,'9'-16'2,"1"-3"4,3-2 4,2-1 4,1 0 4,1 1 3,1 3 4,2 1 4,-2 3 2,1 2-1,-2 4 0,-1 3 1,-1 3-3,-3 4-2,-1 4-3,-2 4-3,-3 4-2,-4 7-1,-4 5-3,-4 6 0,-3 3-3,-2-1-4,-1-2-4,-3 0-4,1-3-3,5-5-3,3-5-4,4-5-2,3-4-2,3-2-3,4-4 0,2-2-3,4-5 1,6-6 3,3-6 3,7-5 2,1-4 3,2-1 2,1-1 3,1-1 1,-1 0 2,-2 1 0,-1 1 0,-3 2-1,-2 0 1,-5 4-1,-3 3 0,-4 3-1,-4 6 7,-3 8 13,-2 10 14,-4 8 14,-2 4 3,0 2-8,-2 1-6,0 1-7,-1 1-5,0 1-2,0 1-3,1 1-1,-1-2-3,2-4-4,0-3-2,2-5-4,1-2-1,3 0-3,4-2 0,2-1-3,3-2 0,2-4-1,1-4 0,3-4-1,2-5-1,3-6 1,3-5-1,3-7 0,0-3 0,-3-1-4,-4 0-3,-1-2-3,-4 0 1,-3-1 2,-3 1 3,-2 0 3,-4 1 1,-3 3 0,-2 3 0,-4 3 0,-2 2 2,-3 1 1,-4 1 3,-2 1 2,-5 3-4,-9 8-13,-7 7-11,-8 6-13,0 3-2,9-1 7,9 0 7,9-2 7,4 0 0,-1 2-8,-2 0-8,0 1-8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4:50"/>
    </inkml:context>
    <inkml:brush xml:id="br0">
      <inkml:brushProperty name="width" value="0.05923" units="cm"/>
      <inkml:brushProperty name="height" value="0.05923" units="cm"/>
      <inkml:brushProperty name="color" value="#FED406"/>
    </inkml:brush>
  </inkml:definitions>
  <inkml:trace contextRef="#ctx0" brushRef="#br0">42650 9050 371,'-68'-24'0,"17"4"0,15 3 0,16 3 0,5-2 5,-2-6 10,-3-6 11,-3-6 10,-1-2 2,4 3-5,3 3-5,3 4-5,14 4 1,25 6 7,25 7 7,25 6 6,12 3 1,1 0-8,-1 0-6,1 0-8,-1 0-4,1 0-2,-1 0-2,1 0-3,2 0-1,7 0 0,6 0-2,7 0 0,8 0-2,14 0 1,11 0-1,14 0 0,7 0-1,3 0-1,3 0-2,4 0-1,2-2-2,4-3 1,3-3 0,3-2 0,1-1-1,1 3-2,-1 3-3,1 4-2,2-1-1,7-3 1,6-3 1,7-2 1,-1-3 1,-6 1-1,-6-1 1,-6 1 0,-4 1 1,1 3 2,-1 3 3,1 4 3,-1 2 0,1 4-1,-1 3 0,1 3-2,-4-1 0,-6-2-1,-6-3-1,-6-3-1,-9-1-1,-8 4 0,-10 3-1,-9 3 1,-5-1-1,0-2 0,0-3 0,0-3 1,-7-2-1,-11 0 0,-14 0 1,-11 0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56"/>
    </inkml:context>
    <inkml:brush xml:id="br0">
      <inkml:brushProperty name="width" value="0.02741" units="cm"/>
      <inkml:brushProperty name="height" value="0.02741" units="cm"/>
    </inkml:brush>
  </inkml:definitions>
  <inkml:trace contextRef="#ctx0" brushRef="#br0">40566 51650 802,'-7'14'19,"2"-1"-4,2-2-5,2-2-4,1 2-1,0 5 2,0 7 2,0 5 3,0 4 1,0 1-1,0 1-1,0 0 0,0 1 0,0-1-3,0-1 0,0-2-2,0 2 0,0 1 0,0 2 0,0 2 1,0 0-1,0-3-3,0-4-2,0-2-4,0-1-1,2 1 0,0 1 0,2 1 1,0 0 0,0 1 0,-1-1 2,2 0 1,-2 1 1,-1 3-1,0 1-1,-2 2 1,0 0-2,0-2 0,0-2 0,0-1-1,0-2-1,0-2-2,0 0-2,0-1-2,0 0 1,0-1 3,0 1 2,0-1 4,0-1 0,0-3-1,0-3-2,0-3-1,1-2-2,0-3-1,2-1-3,0-2-1,2-2-3,0 0-6,1-2-6,2 0-4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5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45396 53612 420,'1'-16'1,"3"1"2,4-1 2,2 0 2,0 1 1,-2 3-2,-4 1-1,-2 2-1,-3 0 2,-2-2 4,-2-1 4,-2-3 4,-2 1 1,-4 3-2,-2 2-3,-3 4-1,-2 2-2,-1 2 0,-1 2-1,-1 2 0,-1 2 0,-1 2-2,-1 1-1,-1 3-1,-1 2 0,1 2-1,0 1 0,-1 3 0,1 2 0,1 3-1,1 3 0,1 3 0,1 1-1,1 0 0,1 1-1,1-1 0,1 1 0,3 3 0,1 1 0,3 2 1,1 0-1,4-2 0,2-2-1,4-1-1,2-3-1,2-3 0,2-3-2,2-3 0,1-2-2,3-1 0,2-1-1,2-1-1,3-2-1,5-4-1,5-5-2,5-2-2,2-5 0,2 0 1,1-3-1,1-2 2,0-2-2,0-4-2,0-2-3,0-3-2,1-2 0,-1-1 5,0-1 3,0-1 3,-1 0 3,-3-1 0,-4 1-1,-2-1 1,-4 2 0,-7 5 0,-5 3 1,-6 4-1,-5 3 4,-2-1 6,-4 0 7,-2 0 7,-3 1 3,-2 0-2,-1 2-3,-3 1-2,-1 1 0,-1 6-1,-2 2 0,1 5-1,-3 2 1,0 2 1,-1 0 0,-1 1 1,0 2-1,-1 1-2,1 3 0,-1 1-3,2 1 0,3-1 1,3-1-1,3 0 0,2-3-2,4 1-6,3-2-4,2-1-6,4-2-3,6-4 0,4-5 0,5-3-1,4-4 0,1-3-1,3-5 0,2-4 1,0-3-1,2-1 1,1-3 1,1-1 0,-2-1 1,-3 2 0,-5 3 0,-3 1 2,-5 5 5,-5 5 12,-4 6 13,-5 6 11,-4 3 4,0 1-3,-2 2-3,0 0-4,0 1-3,2 3-3,2 2-1,2 2-3,4-1-4,6-1-6,6-3-5,6-1-7,2-4-3,1-4-3,-1-6-1,1-4-2,0-5-2,4-3-1,3-5-1,3-4-2,2-3 0,2-4 1,3-5 0,1-3 1,0-2 2,-2 0 1,-2 0 3,-1-1 2,-5 3 2,-4 6 3,-5 4 2,-4 5 3,-6 4 4,-3 2 8,-4 4 8,-4 3 6,-4 4 7,-4 6 3,-4 6 3,-3 6 5,-3 4-2,0 3-7,1 3-6,-1 3-7,1 2-4,0 1-3,2 0-2,1 2-3,1 0-3,0-3-1,2-2-2,1-1-2,1-3-2,2-1-3,2-3-3,2-1-2,5-3-5,8-4-5,7-4-6,9-4-6,3-5-2,1-6 2,-1-6 1,0-5 1,1-5 3,1-3 3,1-3 3,1-3 4,-2 0 4,-4 2 5,-3 1 7,-5 3 5,-3 2 3,-2 3 1,-4 3 1,-3 3 0,-3 4 7,-4 8 12,-4 7 11,-4 6 12,-3 5 2,-2 3-10,-1 3-10,-3 3-9,0 2-6,1 1-1,0 1-3,2 1-1,1 0-2,2-1-3,3-1-3,1-1-3,1-2-1,2-1 0,0-3 0,2-1-1,1-2 0,4-2-4,2-3-2,4-1-3,1-2-2,3-2-1,1-2-2,3-2 0,2-3-1,1-4 0,3-4 1,1-3 0,1-5 1,-1-3 0,-1-5 2,-1-3 1,-1-4 1,-3-3 3,-1-3 1,-2-2 4,-3-1 0,-1 3 1,-2 4 0,-2 2 1,-3 4 1,-3 3 1,-2 5 2,-4 3 2,-2 4 0,-3 2-1,-4 4 0,-2 3 0,-3 2-4,-1 2-3,-3 2-5,-1 2-3,-2 3-8,-1 4-9,-1 3-9,-1 5-9,1 2-4,3 3 1,3 1 2,3 3 0,2-2 2,4-5 3,3-5 3,3-5 2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29:59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51305 54677 406,'9'-6'65,"4"2"-11,2 4-12,3 3-12,1 1-7,-3 3-1,-1 2-2,-2 2-1,-2 1-1,-1 1-3,0 1-1,-2 2-3,-2 0-1,-2 1 1,-4 1-1,-2 1 0,-4 0 0,-2 1-1,-3 0-2,-3-1-2,-2 0 0,2-3-2,1-1-1,1-2-1,0-1-1,2 1 0,1 1 2,1 2 0,4-1 1,8 1 2,7 0 2,9-1 1,2-1 2,-1-2-3,-3-4 0,-1-3-1,-2 0-1,-1 0 3,0 1 1,-2 2 3,-2 1 0,-2 1-1,-4 3-1,-2 2-1,-4 1 0,-2-1-1,-4 1-1,-2-1-1,-3 2-1,-1 2-1,-3 1-1,-2 3-1,-2 0-1,-3-2-3,-3 0-2,-2 0-1,-3-2-4,1 1-4,0-1-5,-1 1-3,3-1-6,5-3-5,5-1-6,5-2-5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17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46196 57138 495,'-2'-35'68,"-2"7"-12,-4 9-12,-2 7-10,-2 4-9,-2-2-6,0 0-5,-1-1-5,0 0-3,-1 0-1,0 2 0,1 1-1,-3 1-1,-2 2 0,-3 2 1,-3 2-1,1 2 0,5 2-1,5 2 0,5 2 0,0 2-1,-2 3 1,-3 3 1,-3 3-1,-1 3 1,1 1 0,0 3 0,2 1 1,0 2-1,-1-1 1,-1 0 0,-1 1 0,0-1 1,2 1-1,3-1 1,1 1 0,2-2 0,2 0 0,3-1-1,1-1 1,1 0-2,2-1 1,0 1-2,2-1 0,0 0-1,2-1 0,0-1-1,2 0-1,1-3-1,1-1-1,3-3 0,2-1-1,2-3 1,1-2-1,3-4 0,2-2 1,1-3-2,3-1-3,1 0-3,3-1-4,1-3-2,3-4-2,1-4-2,2-3-2,1-3-1,-1 1 1,-1-1-1,-1 1 1,-2-1 2,-2 0 3,-1 1 3,-3-1 4,-2 2 1,-5 3 2,-3 3 2,-4 2 0,-3 3 3,-2-1 3,-3 0 4,0 0 2,-5 1 3,-2 0 2,-5 2 1,-4 1 2,-1 1 0,-1 2-1,0 2 0,1 2-1,-2 1 1,0 3-1,-1 2 1,-1 2 0,0 1 0,1 1 0,1 1 0,1 2 0,0 0-1,2 1 0,1 1-1,1 1-1,1 0 0,4-3-3,2-1-1,4-2-1,3-3-4,4-3-6,4-2-5,4-4-5,2-3-2,5-3 2,2-5 2,3-4 3,0-2 0,0-1-3,-1-2-2,0 1-3,-3-1 0,-3 4 2,-3 3 1,-3 3 3,-3 4 6,-2 8 15,-4 6 13,-2 7 13,-2 3 4,2-1-7,0-1-8,1 0-6,3-4-6,2-3-4,3-4-5,4-4-4,1-2-3,1 0-2,1 0-3,1 0-1,2-1-3,1-2-2,3-2-2,1-2-3,2-2 0,3-3 2,1-4 1,3-1 3,-1-5-1,-2-2-2,-1-2-3,-3-4-1,-3-2 0,-3-1 3,-4-1 4,-5 0 4,-3 1 5,-2 5 8,-4 5 8,-2 5 8,-4 4 7,-2 6 5,-4 5 6,-2 4 5,-1 5 0,1 4-6,0 4-6,2 3-6,0 3-3,1 1-2,-1 1-2,0 2-2,0-1-1,2 1 0,1-1 0,0 0-1,1 0-1,1-1-3,-2-1-2,2 0-3,-1-3-1,2 1 0,0-2-1,2-1 0,1-1-2,3-1 0,4-1-3,2 0-1,3-3 0,2-3-2,1-2 0,3-4 0,1-3-1,3-6-2,1-4-1,3-5-1,-1-3-1,-1-3-1,-3-1-1,-1-3 0,-3-1 0,-3-1 1,-2 0 0,-4-2 2,-2 0 1,-2-1 1,-3 1 1,0 0 1,-5 0 2,-2 5 0,-5 2 1,-4 3 1,-1 3-2,-1 4-2,0 4-4,1 5-2,-1 2-5,2 4-5,1 2-7,1 4-5,1 0-3,2 1 0,2 0 0,2 0 1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1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51166 58366 529,'-6'-6'9,"6"4"16,4 4 17,6 4 18,1 1 1,-1-1-11,-1-1-13,0 0-12,-4-1-11,-5 0-12,-4-1-10,-5 2-12,-2-3-3,0-3 3,2-2 3,1-3 4,1-2 4,2 0 7,2 0 6,2 1 6,2 0 8,4 2 10,2 2 9,4 2 11,0 2-2,1 2-12,0 2-12,0 2-12,-1 1-21,1 1-32,0 1-31,0 2-32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19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53610 57030 529,'-15'-15'-36,"4"2"15,3 3 14,3 1 16,0 3 10,0 4 4,-2 4 5,0 4 5,-2 3 0,-1 3-4,-3 3-2,-2 4-5,-1 1-1,-1 3 0,-1 1-1,-1 3 0,0 0 0,1 0-2,0 1-1,2-1 0,2-1-3,3-1-1,3-3-4,2-1-1,4-3-4,4-3-6,4-3-6,4-2-5,2-4-3,3-1-4,2-2-2,1-2-3,3-2-1,1-3 3,3-4 0,1-2 3,1-3 2,-3 0 2,-1-1 3,-3-1 2,1-3 3,3-3 1,3-5 2,3-3 1,-1 0 3,-5 3 4,-5 5 4,-5 3 3,-4 7 8,-4 9 10,-4 8 10,-4 9 10,-3 6 1,0 1-8,-1 2-8,-1 3-8,-1 0-7,0-1-2,0-1-3,0-1-4,1-1-1,2-1-1,2-1 1,3-1-1,0-1-3,3-1-6,2-1-8,2-1-6,2-2-2,2-4 2,1-5 3,3-2 3,2-5-1,1-2-1,3-4-2,1-2-2,2-3 0,-1-1 0,1-3 1,-1-1 1,1-3 2,-1-2 1,1-1 4,-1-2 1,-1-3 2,-4 1 2,-5-2 1,-3-1 2,-3 1 1,-2 1-1,-3 3 1,0 2 0,-4 2-1,0 5-1,-3 3-1,-2 4-2,-2 3-4,-4 0-6,-2 2-6,-3 1-7,-2 1-4,-1 3-2,-1 4-2,-1 2-1,1 2 2,5 0 4,3 0 4,4 0 5,3 0 4,-1-1 3,0 1 3,0 0 4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1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56514 58116 541,'9'-7'-25,"2"2"15,2 2 17,1 2 15,2 1 6,0 2-1,-1 0-4,1 2-2,-1 1-1,-1 1 1,-1 3-1,0 2 0,-3 2 0,-4 3-2,-5 3 0,-2 3-2,-5 1-4,-2-1-8,-4-1-6,-2-1-9,-1-1-3,-1-2-2,0-3 0,1-1-2,-1-2 0,0-1 1,1 0 2,-1-2 1,1-1 4,2-2 6,3-2 7,1-2 5,3 0 8,4 3 7,4 4 9,4 2 7,3 0 3,3-2-6,4-4-5,2-2-5,2-3-4,1 0-3,1-2-3,1 0-4,1-2-1,3 0-4,1-1-1,3-2-3,-1 2-4,-3 1-3,-4 2-4,-1 2-4,-4 1-8,-1 0-9,-2 0-11,-3 0-11,-1 0-5,0 2-2,-2 0-3,0 2-1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14700 2600 999,'14'7'-6,"-3"0"-12,-3-2-12,-2 0-12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3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16000 1850 534,'44'22'147,"-6"-1"-33,-6-3-33,-5-1-33,-5-3-19,-1-1-8,-3-2-7,-1-2-8,-1-1-3,2 0-2,0-1 0,1 1-1,-1 0-10,-3 0-19,-3 0-20,-2-1-19,-4 1-7,-3 0 5,-2 0 5,-4 0 6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37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15329 2785 492,'-9'-2'12,"12"-2"23,13-4 22,14-2 25,8-3 2,6-3-15,6-3-17,6-3-16,1-1-11,-2 1-4,-4 1-6,-2 1-5,-5 2-4,-4 4-2,-5 4-5,-5 5-2,-5 1-5,-3 2-5,-5 0-7,-3 2-4,-7 1-6,-10 4-3,-10 2-4,-9 3-4,-5 4 6,3 2 17,1 3 16,3 3 17,0 1 8,2 1-1,1-1 0,1 1-1,-1 1-1,-1 5-1,-3 3-2,-1 4-1,-3 2-3,0-2-3,-1 0-2,0-1-3,-2-2-4,1 0-3,-1-1-4,1-1-3,0-2-4,3-1-4,1-3-4,3-1-5,3-6-7,8-7-10,6-8-9,8-8-11,3-4 2,2 0 11,0 0 14,1 1 11,1-2 7,0 0 1,0-2 0,-1 0 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69650 5400 333,'157'63'167,"51"46"-1,49 47 1,51 47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16750 3711 462,'14'-13'10,"-3"8"22,-2 7 21,-4 6 20,-2 5 5,0 3-15,-2 3-13,0 3-13,-1 2-9,2 1-3,0 1-3,2 1-2,0 0-4,2-1-3,0-1-3,1-1-4,2-2-5,4-1-5,2-3-6,3-1-7,3-2-3,3-3-1,3-1-2,3-2-1,3-4-4,4-4-4,4-6-5,4-4-5,-1-3-1,-5-1 4,-7-2 4,-6 0 3,-3 0 1,-3-1-2,-1 1-1,-2-1-1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3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18487 1691 582,'-6'-29'34,"6"7"8,4 5 7,6 7 6,3 2 0,3 0-8,3 0-8,3 0-9,5 1-6,5 1-8,6 0-5,6 2-7,1 0-3,-6 2 1,-4 0 2,-5 2 1,-3 0-9,-1 2-16,-1 0-17,-1 2-18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39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18850 818 554,'-22'-29'30,"6"7"7,5 5 5,5 7 6,1 5 3,0 8-3,-1 6-2,-2 7-2,-2 8-6,-5 7-9,-5 8-9,-5 8-10,-2 1-8,1-4-4,1-5-6,1-6-6,2-3-2,3-5 0,3-4-1,2-3 0,7-4-4,7-2-8,7-4-6,9-3-8,4-2 1,3-2 10,1-2 10,3-2 9,-2 0 8,-5 1 4,-5 0 3,-4 2 4,-8 3 4,-9 7 5,-8 7 4,-9 7 4,-5 4 1,-1 1-3,0 1-4,-2 1-2,1-2-4,5-3-3,3-5-3,5-3-2,2-4-2,0-1 1,2-2 2,1-2 0,4-3-2,6-3-7,7-2-6,8-3-6,5-4-1,5-4 1,5-4 3,5-3 2,1-3 3,0 0 1,-1 1 2,-1-1 2,-3 2 1,-3 1-1,-5 2-1,-3 3-1,-4 1 5,-1 2 10,-2 2 10,-2 2 10,-4 3 3,-6 4-6,-6 4-6,-6 4-4,-4 3-5,-3 1-3,-3 3-3,-3 2-4,0-1-1,3 1-3,3-2-1,3-1-1,2-2-2,2-3 1,3-2 0,1-4 0,1 0-4,0 0-6,0 1-8,1 2-6,-1 0-2,0-1 2,0 1 5,0 0 2,0-1 9,1-2 15,-1-3 14,0 0 15,2-2-2,4 2-21,4 0-19,4 1-21,3 0-7,1-4 3,3-2 5,2-3 5,0-3 3,-1 0 3,-1-2 5,0 1 2,-2-2 3,-1 2 2,-1 1 0,0 0 1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39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18525 2453 448,'-12'-2'14,"8"0"-6,8-3-7,8-2-7,1 1 0,-5 6 7,-5 4 7,-4 6 8,-5 2 2,-2 3-1,-3 2-1,-3 1-2,-3 4-1,-3 3-1,-4 4-1,-1 5-1,-4 1-1,-1 0 1,-3 0 0,-1 1 1,-1-2-2,1-2-1,2-2-2,0-1-3,2-4 0,5-3 0,3-5 1,5-3 1,6-4 1,8-4 3,9-4 1,10-4 3,5-4-1,5-2-1,3-3-2,4-3-2,2-3-3,-1 0-4,-1-1-2,-1-1-3,-2 0-4,-2-1-4,-1 0-3,-3 1-3,1-3-3,1-3-3,3-4-2,1-5-3,0 1-1,-3 4-2,-3 3-1,-3 5-1,-3 3 2,-5 2 7,-3 4 7,-4 3 7,-1 2 15,4 2 25,2 2 25,3 3 25,2 0 6,2 3-10,0 2-11,1 2-11,1 1-9,1 0-7,1 0-6,1-1-7,0 1-5,-1 0-1,-1 0-2,-1 0-1,-1 1-11,-3 1-21,-1 3-19,-2 2-20,-4 0-8,-6-1 5,-6-1 4,-6-1 5,-3 0 3,1 0 1,-1 0 1,0-1 2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0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19066 3900 436,'21'30'171,"-5"-3"-40,-5-3-39,-4-3-39,-3 0-23,2 3-4,0 3-5,1 3-5,1 0-5,-2-2-3,-1-1-4,0-3-3,-2-1-7,-1-1-6,0-1-6,-1 0-8,-3-5-3,-2-3-2,-4-6-2,-2-4-1,-3-5 1,-3-2 3,-3-4 4,-3-2 3,-2-4 0,1-5-5,-1-5-3,1-5-4,0-1 1,1 1 6,1 3 6,1 1 6,1 4 5,2 3 3,3 4 3,1 5 3,2 3 12,2 6 19,3 4 20,1 6 20,1 3 0,2 3-18,0 3-18,2 3-18,0 0-13,2-1-11,0-3-9,2-1-10,0-3-6,2-2-1,0-4-1,1-2-2,1-3 1,2-1-1,0 0 2,1-2 0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0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20400 4216 539,'21'-7'3,"-3"2"5,-4 2 6,-4 2 6,-2 1 4,1 0 1,2 0 2,0 0 1,1 0 4,1 0 5,1 0 4,2 0 5,-1 1-1,1 2-7,0 2-8,-1 2-7,1 0-9,-2 1-9,-1 0-9,-1 0-9,-1 0-3,-2 1 3,-2 1 4,-2 2 3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0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23100 881 537,'8'-13'9,"2"3"20,0 4 19,1 4 20,2 3 4,3 2-8,3 2-9,4 2-9,-1 1-10,-1 3-12,-3 2-13,-1 2-11,-3 1-9,-1 1-7,-2 1-7,-2 1-7,-4 2-6,-4 3-5,-6 3-6,-4 3-6,-3-1 1,-1-3 7,-2-5 6,0-3 7,0-3 3,1-1 3,1-1 1,1 0 2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1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21809 2231 410,'-15'3'32,"4"6"10,3 6 10,3 5 12,0 6-3,0 3-15,-2 4-15,0 5-15,0-2-11,0-4-7,2-5-6,1-5-6,3-8-8,7-9-7,7-10-7,8-9-8,5-9 1,8-5 6,7-6 8,7-6 8,2-1 6,0 5 5,-2 5 7,0 6 6,-5 3 5,-6 6 6,-7 5 7,-7 5 5,-5 2 3,-3 2 1,-2 0-1,-4 2 2,-3 1-4,-2 4-4,-4 2-6,-2 3-5,-5 5-5,-6 6-4,-5 5-6,-7 6-4,-4 4-3,-5 1-2,-3 0-1,-4 2-2,-3 0-1,0-2 3,-2 0 0,0-1 2,0-3 3,3-4 2,4-3 3,2-5 3,4-3 4,7-2 2,5-4 5,7-3 3,7-2 3,10-2 6,10-2 4,9-2 5,10-4-1,7-4-6,8-5-6,8-5-6,3-4-5,1 0-3,0 0-4,0-2-4,-3 0-4,-6 4-6,-6 3-6,-6 3-5,-5 2-4,-5 1-2,-5 0-2,-5 2-2,-6-1-1,-6-4 1,-8-2 0,-6-3 1,-5-1 4,0 3 8,-1 1 7,-1 3 7,0 0 8,2 2 7,3 1 8,1 1 7,2 3 11,0 10 14,2 6 15,1 9 14,0 4 0,2 1-16,0 1-15,2 1-16,0 2-9,2 6-5,0 5-4,2 4-4,-1 3-3,-1-2 1,0 0 0,-2-2 0,0-2-5,0-3-13,0-5-11,0-4-13,0-3-5,-2-5 2,0-3 1,-1-4 1,-3-4 4,-4-1 4,-4-2 5,-4-2 5,-3-2 3,-3-1 3,-3 0 2,-2-1 2,-2-2 3,4-1 4,4 0 4,2-1 4,2-2 4,4 0 6,3-1 6,3-2 5,3 0 1,4-1-3,4-2-4,4 0-4,4-2-4,7-3-8,6-3-5,5-3-8,4-2-6,3-1-7,1-1-7,2-1-7,0 0-6,-3 1-1,-4 1-3,-1 1-2,-5 2 2,-3 3 6,-5 3 6,-3 3 7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1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25250 2540 494,'6'-5'14,"-3"8"28,-2 6 28,-3 7 29,-2 5 1,2 3-24,0 3-24,2 3-24,0 1-14,0 0-6,0 1-5,0-1-6,0-1-8,0-2-13,0-1-11,0-3-13,0-2-4,0-3 3,0-3 4,0-2 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1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26143 872 399,'-8'-19'39,"2"7"14,1 8 14,1 8 15,1 9 0,3 9-16,4 10-17,2 11-14,2 6-10,-2 7-2,-1 6-1,0 6-2,-2 8-3,-1 12-5,0 12-6,-1 11-3,-1 7-5,0 1-1,0 1-2,0 1-2,0 2-6,2 5-9,0 3-11,2 4-9,-1-5-6,1-12-1,0-13-3,0-12 0,0-13 1,0-11 4,0-12 4,0-12 4,-1-10 5,-1-8 2,0-7 4,-1-8 3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4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67350 3050 432,'-5'-47'82,"-9"6"-17,-10 7-18,-8 6-17,-9 3-10,-6 0-4,-6 0-2,-6 0-3,-2 4-3,3 10-1,3 10-1,4 9-1,2 9-2,4 9-1,3 10 0,3 10-2,3 4 0,3 0 0,3 0 1,4 0 0,2-2 1,4-3-1,3-3 1,3-2-1,3 0 1,3 7 1,3 6 2,4 7 1,1-1 0,0-6-1,0-6-3,0-6 0,3-4-2,6 1 0,7-1-1,6 1 1,4-1-1,4 1 0,3-1 1,3 1 0,3-3 1,3-2 0,3-3 1,4-3 0,1-1 0,0 4 1,0 3 1,0 3 0,0 1 0,0 1 0,0-1-1,0 1 0,-4-3-1,-5-2 1,-7-3-2,-5-3 0,-4-1 0,0 4 0,0 3-1,0 3 0,-2 1 1,-3 1-1,-3-1 1,-2 1 0,-3 1 0,1 3 1,-1 3 1,1 4 1,-7 2 1,-12 4 2,-13 3 2,-12 3 2,-9-1 1,-2-2-2,-3-3 0,-3-3-2,-2-2-1,0 0-1,0 0 0,0 0-2,0 0 1,0 0-2,0 0 1,0 0-1,0-4 0,0-5-1,0-7 1,0-5 0,-2-4 0,-3 0 0,-3 0 0,-2 0 0,-3-2 0,1-3 1,-1-3 0,1-2 0,-3-5-1,-2-2 0,-3-3-1,-3-3 0,-1-9-2,4-11 0,3-14 0,3-11-1,1-7-2,1 0-1,-1 0-3,1 0-1,1-2-3,3-3-4,3-3-3,4-2-4,4-5-5,6-2-8,7-3-8,6-3-7,6-1-6,6 4-2,7 3-2,6 3-3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25466 3059 521,'-12'-15'73,"8"4"-8,8 3-10,8 2-8,6 4-4,8 2-1,7 4 0,7 2-1,3 3-5,0 4-13,0 2-12,1 3-11,-3 1-14,-2 1-13,-3-1-14,-4 1-13,-3-2-8,-5-3-2,-5-3-3,-4-2-1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2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27750 840 548,'8'-21'95,"2"5"-13,0 5-13,1 5-13,3 2-11,4 0-10,3 0-9,5 0-9,0 2-6,0 4-4,-1 4-3,-1 4-5,-2 2 0,-4 1 1,-5 1 3,-3 1 1,-3 0-15,-2-1-31,-3-1-30,0 0-32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2"/>
    </inkml:context>
    <inkml:brush xml:id="br0">
      <inkml:brushProperty name="width" value="0.05597" units="cm"/>
      <inkml:brushProperty name="height" value="0.05597" units="cm"/>
      <inkml:brushProperty name="color" value="#F2395B"/>
    </inkml:brush>
  </inkml:definitions>
  <inkml:trace contextRef="#ctx0" brushRef="#br0">27130 2100 393,'-20'1'13,"7"4"27,7 2 27,6 3 27,3 4 3,0 4-23,-2 3-22,0 5-23,-1 2-14,0 0-8,0 2-6,0 1-8,-1 0-6,0-1-6,-2-2-6,0 1-6,2-9-5,4-13-7,5-14-7,6-13-6,4-9 4,5-1 12,5-3 13,5-1 14,1 1 9,-2 6 7,-2 3 8,-1 7 6,-3 2 4,-3 4 2,-3 3 0,-3 2 1,-2 3 3,-1 0 1,-1 2 3,0 1 3,-2 3-1,-3 7-4,-1 7-5,-2 7-4,-3 5-2,-6 1-3,-4 2-1,-5 3-1,-5 0-8,-3 0-12,-5 0-13,-3 1-13,-2-4-6,3-4 1,2-5 0,1-5 1,3-4 3,1-4 4,2-5 6,3-2 4,1-6 4,4-4 3,3-6 2,3-4 3,4-3 2,7-3 3,7-1 3,8-2 3,4-1 4,2 1 6,4 1 6,3 1 5,0 2 2,-3 7-2,-3 3-2,-3 6-3,-3 4 0,-3 4 2,-3 4 1,-3 4 1,-3 2-1,-4 3-7,-4 1-6,-4 3-6,-4 1-5,-4 1-2,-3 1-2,-5 1-3,-4 2-5,-3 1-5,-4 3-6,-5 1-6,-3 1-1,-2-2 7,-4 0 5,-2-1 5,0-1 5,4-3 1,3-1 3,5-3 3,3-2 5,3-3 9,3-2 10,3-4 9,10-2 9,16-2 8,17-3 8,17 0 8,11-5-2,6-4-14,5-6-14,7-3-13,3-3-12,-1 4-11,1 3-11,-1 3-11,-2 1-8,-7 2-9,-5 1-7,-6 0-8,-8 2-5,-8 0-3,-9 2-2,-8 0-4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63593 7166 999,'-43'-7'-6,"9"2"-12,9 2-12,9 2-12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5"/>
    </inkml:context>
    <inkml:brush xml:id="br0">
      <inkml:brushProperty name="width" value="0.05546" units="cm"/>
      <inkml:brushProperty name="height" value="0.05546" units="cm"/>
      <inkml:brushProperty name="color" value="#FED406"/>
    </inkml:brush>
  </inkml:definitions>
  <inkml:trace contextRef="#ctx0" brushRef="#br0">14816 1221 396,'-7'-29'28,"2"7"10,2 5 12,2 6 11,1 8 2,0 8-6,0 9-7,0 10-6,1 4-6,2 4-6,2 3-4,2 3-6,0 1-3,-1 2-2,0 1-1,-2 0-3,-1 2-3,0 2-1,-2 2-4,0 2-2,-1 2-3,2 4-3,0 2-3,2 3-3,0 1-2,0-3 1,0-1 0,0-2 1,-1-3-1,-1-2 1,0-4-1,-2-2 1,1-4-1,0-4 1,2-4-1,0-3 0,1-4-1,0-3-4,0-3-4,0-3-3,0-5-9,0-8-18,0-8-16,0-8-17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6"/>
    </inkml:context>
    <inkml:brush xml:id="br0">
      <inkml:brushProperty name="width" value="0.05147" units="cm"/>
      <inkml:brushProperty name="height" value="0.05147" units="cm"/>
      <inkml:brushProperty name="color" value="#FED406"/>
    </inkml:brush>
  </inkml:definitions>
  <inkml:trace contextRef="#ctx0" brushRef="#br0">15733 663 427,'-6'-28'15,"4"5"10,4 7 9,4 5 10,3 4-1,1 2-8,3 2-10,2 2-9,1 1-5,3 0-1,2 0-1,1 0-1,3 0 0,1 0 1,3 0 1,1 0 2,2 0-1,1 0-1,0 0-2,2 0-1,2 0-1,3-2-1,2 0-2,4-1-1,1-1-1,0 2-2,0 0-2,0 2-3,0 0 0,0 0-1,0 0 1,0 0-1,-3 0 1,-7 0 0,-8 0 2,-5 0 0,0-1 1,10-1 0,10 0 0,10-1 0,2-2 0,-4 0 0,-5-1 1,-6-2 0,-1 1 0,-1 1 0,0 0 1,0 2 1,1 0 0,0 0 0,2 0 1,1 0-1,0 0 1,0 0 1,0 0 0,0 1 0,0-1-1,-2 2 0,0 0-2,-1 2-1,0 0-1,2 0 0,2 0-1,2 0 1,1 0 0,0 0 0,0 0 1,0 0 2,0 0-1,1 0 0,-1 0 0,0 0-1,-1 0 0,-1 0 0,0 0-2,-1 0 0,-1 0 0,0 0 0,0 0 0,0 0 0,-1 0 1,-1 0-2,-3 0 0,-2 0-1,-1 0-1,1 0 1,-1 0 1,0 0 0,1-2 1,1 0 1,0-3 0,2-2 0,0-1 1,1 2 0,-1 1-1,0 1-1,1-1 1,0-1-1,2 0 1,1-1 1,0 0-2,2 2 0,0 2-1,2 2-1,-1 1 0,0-2 0,-2 0 1,0-1 0,-2-2 1,-2 2 0,-1-1 1,-3 0 0,-2 0 1,-3 2 0,-3 0 2,-3 2 0,-3 0 1,-1 0-2,-3 0 1,-1 0-2,-2 0-1,-3 0-2,-1 0-3,-2 0-1,0 0-2,2 2 0,1 0-1,3 2 1,0-1 0,-1-1 2,0 0 2,-2-1 1,-1 0 11,-3 1 18,-1 3 18,-2 2 19,-1 2 4,-2 2-11,0 2-10,-2 1-11,0 3-6,0 3-3,0 3-2,0 4-2,0 1-2,-2 4-2,0 3-1,-2 3-1,0 0-1,1-2 0,-2-2-1,2-1 1,-1 0-2,2 6-1,0 5-3,2 4-1,0 1-1,2-2-1,0-3 0,2-4-1,0 0-1,1 1 0,2 0 0,0 2 0,1-1 0,0 0 1,0-1 1,0-2 1,-1 0 0,-1-2-3,-1 0-2,0-1-2,-1-1-2,0-2 0,0 0-1,0-1-1,0-1 0,0-1 1,-1-1-1,1-1 0,0-2-1,0-1-5,0-3-2,0-1-5,1-3-7,0-3-12,1-3-11,2-2-12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6:30:47"/>
    </inkml:context>
    <inkml:brush xml:id="br0">
      <inkml:brushProperty name="width" value="0.05721" units="cm"/>
      <inkml:brushProperty name="height" value="0.05721" units="cm"/>
      <inkml:brushProperty name="color" value="#FED406"/>
    </inkml:brush>
  </inkml:definitions>
  <inkml:trace contextRef="#ctx0" brushRef="#br0">15505 5923 384,'-13'-14'46,"6"4"1,6 4 0,6 4 1,6 2-2,5-2-6,7 0-5,5-1-6,4-2-4,-1 2-3,0-1-4,1 0-4,5-2 0,10-2 1,11-3 0,11-3 2,6-2-1,1 0 1,1 1-1,1-1-1,-1 1-1,-1 1-2,-3 1-3,-1 0-2,-1 2-2,-1 1 0,1 0-1,-1 2-1,-1 1 0,-3 2 0,-3 2 0,-2 3 0,-3 0 0,-3 0-4,-1 0-1,-2 0-3,0 0 0,0 0 0,1 0 1,2 0 2,1 0 0,2 0 0,1 0 1,3 0 0,1-1 1,0-1 0,-1 0 0,1-1 2,0-1-1,-1 0 0,1 0 1,0 0 0,0 0-1,1 0 1,1 0-1,2 0 1,-2 1-2,-1 0 1,-3 2-2,-1 1-1,0 0 1,2 0-1,1 0 0,3 0 1,0-2-2,-3-2 0,-1-4-3,-2-2 0,-2-1-1,-2 2 0,-3 2 0,-1 3 1,-1 0 1,0 2 2,0 0 1,0 2 2,0 0 1,0 0 1,0 0 1,0 0 1,-1 0-1,0 0 0,-2 0 0,0 0-1,-2-1-1,0 0-3,-2-2-2,0 0-2,-2-1-3,-2 0-1,-1 0-3,-3 0-2,-2 0-1,-3-2 1,-3 0 1,-3-1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27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15300 18320 516,'0'-11'39,"0"8"5,0 9 7,0 10 6,0 2-1,0 1-11,0-2-10,0-1-9,0 1-6,0 3-1,0 3 0,0 3-1,0 2-1,0 1-3,0 1-4,0 1-2,0 0-4,2 2-3,0 1-2,2 1-4,0-1-2,0 0-3,-1-1-3,1-1-3,0-1 0,0 1 0,0-1 2,0 0 1,-1-1-2,0-3-2,-2-3-4,0-3-2,-1-5-8,0-8-13,0-8-12,0-8-12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29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15600 17251 525,'1'-22'18,"2"5"2,2 3 3,2 4 3,2 4-2,3 1-5,3 2-5,4 2-5,1 0-2,3 0 0,1-2 1,3 0 0,-1-1 0,0 2-1,-1 0-2,0 2 0,-1 0-2,4 0 2,3 0-1,3 0 1,1 0-1,1 0-2,-1 0-2,0 0-3,1 0-1,1 0 2,0 0 1,2 0 1,1 0 0,2 0-3,3 0-3,1 0-3,1 0-1,0 0 3,0 0 0,0 0 3,0 0 0,0 0 1,0 0 1,0 0 0,0 0 1,0 2 0,0 0 0,0 2 1,0-1 1,-2 0 1,0-2 0,-2 0 2,0-2-1,-2 0 1,0-2-2,-1 0 1,0-1-1,0 0-1,2 0 0,1 0 0,0 0 0,0-2 0,0 0 0,0-1 1,-1 0-1,0 2 0,-1 2-1,-1 2-1,-1 1 0,0-2 1,0-1 1,1 0 0,-1 0 0,0 0 1,0 2 0,0 0 0,1 1 0,1-2 0,0 0-1,2-1 0,1-2 0,0 0 0,2-2 0,0 0 1,2 0 0,2 0 1,2 2 0,2 1 1,0 0-1,-2 2 1,-2 0 0,-2 2 0,0-1 0,2 0 0,2-2-1,2 0 1,1 0-2,0 0 0,-1 1-1,1 2-1,1 0 0,2-2 0,2-1-1,1 0 1,2-2-1,0-2 1,0-1-1,-1-3 0,0 0 1,-2 0 0,-3 2 1,0 1 1,-3 1 0,-1 2 0,-1 2-1,0 2 0,-5 1 0,-10 0 0,-8 0 0,-9 0-1,-2 0 1,6 0-1,3 0 0,6 0 0,4 0 0,5 0 0,3 0 0,4 0 0,2 0 1,0-2 0,0 0-1,0-2 1,-1 0-1,2 1 0,-2-1 0,1 0 0,1 0-1,0 2 1,2 0 0,0 2 1,1 0-1,2 0 0,0 0 0,1 0 0,0-1 0,0 0 0,-2-2 0,0 0-1,-1-1 0,1 0 1,2 0-1,0 0 0,1-1 0,0-1 0,-1-3 0,1-2 0,1 0 0,0 1 0,1 0 0,1 2-1,0 0 1,-4 2 0,-3 1-1,-2 0 1,-2 1 0,2 1 1,0-1-1,1 0 1,1 0-1,-2 2 1,-1 0-1,0 2 1,-1 0 0,0 2 1,0 0 1,0 2 1,-1-1 1,-2-1-1,-2 0-1,-2-1 0,-2-1-1,0 2 0,-1 0 0,-1 1 0,-1 2 0,0 0-2,0 1 1,0 2-2,1-1 0,1-1 1,0 0 0,2-2 0,-1 0 1,0 0-1,-1 0 1,-1 0-1,-2-1 1,0 0-1,-1-2 1,-1 0 0,-1 0 0,0 2 0,0 2 0,1 2 0,-2 0 1,0-1-1,-1-1 0,-1 0-1,0-1 2,1 0 0,1 0 0,0 0 2,1-1-1,1-1 0,-1 0 0,0-1 0,1-2-1,1-1 1,0 0-1,2-1 0,-1-1 0,-1 2-1,-3 0 0,-2 2-1,-1 0-1,-1 0 2,-1 0-1,-1 0 1,-1 0 0,1 0 0,-1 0 0,1 0-1,-1 0 1,1 0-1,-1 0 1,1 0 0,-2 0 0,0 0 1,-1 0-1,0 0 1,-3 0-1,0 2 0,-1 0 1,0 2-1,-3-1 1,-1-1 0,-2 0 2,-3-1 1,-1-1 2,0 1 4,-2 2 4,0 0 4,-3 5 2,-1 8 0,-2 7 0,-2 9 0,-1 0-2,0-6-4,0-5-4,0-6-4,0-2-2,0 3-1,0 3-1,0 3 0,0 3-1,0 1-1,0 2 1,0 3-2,0 0 0,0 2 0,0 1 0,0 1 0,0 1-1,0 2-2,0 2-3,0 2-1,1 0-3,0-3-2,2-4-2,0-2-3,1-3-1,0-1-3,0-3-2,0-1-2,-1-3-1,-1-3-1,0-3 0,-1-3-1,-3-3 0,0-2-1,-3-4 0,-2-2 0,-1-2-1,0 0 2,0 0 0,1 0 2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0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15677 20433 579,'-25'-1'2,"16"0"13,14-2 14,16 0 14,9 0 3,4 0-7,6 2-8,5 0-6,4 1-5,4 0-5,3 0-3,5 0-3,4 0-3,3 0-2,5 0 0,3 0-2,3 0-1,-1-2 0,1 0-2,-1-1-1,1-1 0,1 4 2,1 0 0,0 4 1,0-1 1,-3 1-2,-3 0-1,-3 0 0,-2-1-1,-1 0 0,-1-2 1,-1 0 0,-1-1 0,0 0 0,-2 0 0,-1 0 0,1-1 0,3 0 1,4-2 1,2 0 0,0 0 0,-2 0 1,-1 2 0,-2 0 0,-2 1 0,-1 0 0,-1 0 0,0 0-1,-1 1 1,1 0-1,1 2 0,1 0 0,0 1 0,-1 0 0,0 0 0,-2 0 0,-1-1 0,-1-1 0,-1 0-1,0-1 0,0-1 0,1 0 0,3 0 1,2 0 1,0 0 0,-1 0 0,-1 0 0,-1 0-1,0-1 1,0-1 0,0 0 2,-1-1 1,2-2 1,3 0-2,4-1 0,2-2-1,2 1 0,1-1-1,0 0-1,2 0 0,1 0 0,1 0-1,1 1 1,1-1 0,2 0 0,2 0 0,4 0 0,3 1 1,-1 0 0,-2 2 0,-4 2 0,-2 2-1,-1 0 1,-1 0-1,0-2 0,1 0 0,-1-1 0,0 0 1,0 0 1,1 0 1,-2 1 1,0 1-2,-1 0 0,-1 2 0,0 0-1,-1 0 1,1 0-1,-1 0 1,0 0-1,1 0-1,-1 0 0,1 0-2,-1 0 0,2 0 0,1 0-1,1 0-1,0 0-1,1 0 0,-1 0-1,0 0-1,-1 0 0,-1 0 2,-3 0 1,-1 0 1,-2 0 1,1 0 1,-1 0 2,1 0 0,-2 0 0,-1 0 0,-3 0 0,-1 0 0,-2 0-1,1 0 0,0 0 0,-1 0 0,0-2-1,0 0 1,-2-3 0,-1-2 0,0-1 0,1 0 1,2 1 0,0-1 1,-1 0 0,-1 0 0,-2 0-2,-2 0 1,-4 1-2,-5 1-2,-4 0-3,-5 2-1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4"/>
    </inkml:context>
    <inkml:brush xml:id="br0">
      <inkml:brushProperty name="width" value="0.03801" units="cm"/>
      <inkml:brushProperty name="height" value="0.03801" units="cm"/>
      <inkml:brushProperty name="color" value="#00BFF3"/>
    </inkml:brush>
  </inkml:definitions>
  <inkml:trace contextRef="#ctx0" brushRef="#br0">69100 2750 578,'26'-66'101,"4"19"-21,3 19-22,3 19-20,3 12-13,3 6-3,3 7-3,4 6-2,-1 3-3,-3 0-1,-3 0 0,-2 0 0,-3 0-5,1 0-8,-1 0-6,1 0-9,-3 1-7,-2 4-6,-3 3-8,-3 3-7,-6 1-3,-5 1 1,-7-1-1,-5 1 1,-6-4 3,-3-6 6,-3-6 6,-2-6 7,-5-2 3,-2 3 3,-3 3 2,-3 4 2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1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6715 18013 583,'-22'-8'0,"5"2"0,3 1 0,4 0 0,6 1 9,6 0 21,8 0 19,6 0 19,5 0 3,3 1-16,3-1-15,3 0-15,1 0-11,0 2-4,1 0-4,-1 2-5,-2 0-4,-3 0-4,-5 0-5,-3 0-4,-5 1-4,-4 2-2,-6 2-2,-4 2-2,-6 1 3,-4 3 8,-5 2 7,-5 2 9,-2 0 5,3 1 2,1 0 3,3-1 2,0 2 2,0 3 1,0 3 1,1 3 1,0 1 0,2-3 0,3-1-2,1-3 0,1-1-2,2-1-2,1-1-3,0 0-3,4-3-7,6-3-16,6-3-13,6-2-15,4-6-6,5-6 5,3-7 4,4-7 3,2-3 4,1 1 2,-1 1 4,0 1 3,-2 1 4,-7 4 6,-5 3 7,-7 3 5,-6 4 15,-8 6 21,-8 6 22,-7 5 22,-6 5 3,0 2-17,-1 1-14,0 3-17,-3 1-11,0 1-8,-1 1-7,0 0-7,-3 2-3,1 1 2,-2 1 2,-1 1 2,0-1-4,1-3-6,1-4-9,2-1-7,0-4-1,2-1 5,3-3 5,2-1 6,7-3 6,16-2 7,14-4 9,15-2 8,8-4 0,2-2-5,2-4-6,2-2-5,2-2-8,2 1-6,2-1-7,2 0-7,-2 1-5,-4 3-5,-6 1-4,-4 2-3,-6 1 0,-7 2 5,-7 0 6,-7 2 6,-3-1 2,0 0 0,0-2 0,0 0 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1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7778 18596 577,'-8'-8'1,"0"0"4,0 0 3,1 0 2,-1 0 7,0 0 6,0 1 8,1-1 8,0 2 3,2 4-2,2 4-2,2 4-1,1 5-3,2 9-5,0 7-5,2 9-5,-1 10-5,2 13-5,-2 15-6,1 13-6,-1 10-5,0 8-5,-2 6-3,0 7-5,-1 2-6,0-3-9,0-3-7,0-3-9,0-12-2,2-24 1,0-21 3,2-23 2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2"/>
    </inkml:context>
    <inkml:brush xml:id="br0">
      <inkml:brushProperty name="width" value="0.03138" units="cm"/>
      <inkml:brushProperty name="height" value="0.03138" units="cm"/>
      <inkml:brushProperty name="color" value="#00BFF3"/>
    </inkml:brush>
  </inkml:definitions>
  <inkml:trace contextRef="#ctx0" brushRef="#br0">8775 17899 701,'0'-16'2,"2"0"4,0 1 4,2-1 4,-1 1 5,0 2 5,-2 3 4,0 1 6,0 4 0,1 6-3,4 6-4,0 6-3,0 4-4,-4 3-6,-4 3-5,-4 3-7,-1 0-4,-1 0-5,0-1-6,0 0-4,1-4-4,2-1-2,2-5-2,2-1-1,2-3 0,2-1 1,2 0 3,2-2 1,1 0 2,0 0 0,0 0 0,-1-1 1,1 2 3,-2 2 5,-1 2 6,0 1 6,-3 3 2,-4 3 0,-4 3 0,-4 3-1,-2 1 1,-1-3 0,-2-1 0,0-3 1,1-2 1,3-2-1,3-4 1,2-3-1,4-3 0,4-4-2,4-4-1,4-4-2,2-1 0,1 2 1,1 2 3,2 3 1,-2 1 3,-3 5 1,-3 4 3,-2 4 3,-3 3 0,-2 3 0,-2 3 0,-2 3 0,-2 0-2,0-1-3,-1-3-2,-2-1-2,2-5-9,0-7-11,4-6-14,1-8-11,1-3-6,2 1 3,0-1 3,2 0 2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3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9398 17721 636,'14'-35'-4,"-3"8"16,-3 7 16,-2 8 15,-2 6 8,2 2-3,0 4-4,2 3-1,-2 2-7,-1 5-7,-2 4-9,-2 3-9,-3 5-8,-4 3-12,-4 5-11,-3 3-11,-1-1-7,4-7-3,4-7-3,5-7-3,1-4 1,3-4 4,2-3 4,2-2 5,2-3 4,4-2 4,2-2 5,3-1 5,0-1 3,-3 2 5,-2 2 3,-4 2 4,-5 5 6,-8 8 10,-8 8 9,-7 7 9,-6 4 3,0-3-2,-1-1-3,0-3-2,0-1-3,2-1-1,4 0-3,3-2-1,7-3-8,10-3-12,12-4-12,10-4-12,4-2-4,-1-2 4,-3 0 5,-1-2 3,-5 2 2,-7 4 0,-6 4-1,-7 4 0,-6 3 1,-2 1 6,-3 3 3,-3 2 5,-3 0 3,0-1 1,-1-1 1,-1-1 1,1-1 1,3-1 0,3 0 1,3-2 0,4-1 1,6-3 2,6-1 3,6-2 1,4-2-1,5-4-3,4-2-5,3-3-3,2-4-2,-1 0 0,-1-3 0,-1-1 0,-2-1-3,-3 2-4,-3 2-6,-2 3-5,-5 0-7,-3 0-7,-4 0-9,-4 0-8,-2 1 0,-2 2 9,0 3 9,-1 1 8,-1 0 9,2-1 11,1 0 8,0-1 11,1 1 7,1 4 8,-2 3 7,2 5 6,-2 3 1,0 2-9,-2 1-7,0 3-8,-2 2-8,-3 5-10,-4 3-9,-2 5-10,0-2-6,3-6-2,3-5-3,2-6-2,5-6-2,6-5-3,6-4-2,6-5-2,2-2 5,-3 2 13,-1 2 11,-2 2 12,-1 1 7,0 2-1,0 0 0,0 2 1,-1 0-1,1 1 2,0 2 1,0 0 2,0 0 1,0 0 2,-1-2 1,1 0 3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3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9965 18042 548,'0'-15'4,"2"2"6,0 3 8,2 1 6,1 2 5,1 0 3,3 2 3,2 1 3,0 2-3,-2 5-9,-2 6-9,-2 4-9,-4 5-9,-6 3-10,-6 5-10,-6 3-10,-3 2-6,-1-2-1,-1 0-1,-1-1-1,0-2 3,3-3 6,1-3 7,3-2 6,2-4 7,4-1 5,4-3 5,4-1 6,3-2 6,2-2 6,2-2 5,2-2 6,3-3 1,3-4-2,5-4-2,4-3-3,1-3-2,3 1-1,0-1-3,1 0-1,-2 1-4,-3 3-6,-5 1-7,-3 2-7,-6 5-5,-6 6-7,-8 7-5,-6 8-5,-4 2 2,1 1 12,-1-1 12,0 1 11,2-1 7,3-1 4,3-1 3,2-1 3,3 0 1,0 2 0,2 0-1,0 1 0,2 1 0,2 1-1,2 1 0,2 1-1,1 1-1,0-1-3,0 0-1,-1 1-4,1-1 0,-2 1-1,-1-1-1,0 1 0,-2-1-1,0 1-2,-2-1-1,0 1-3,-2-1 0,-2-1-1,-2-1 0,-2-1 0,-2-1-1,-2-1-5,-2-1-4,-1-1-3,-3-1-5,-3 0-4,-3-2-4,-3-1-5,-2-2-4,-1-2-4,-1-4-6,-1-2-4,2-2-1,5 0 1,5 0 1,5 0 3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3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11250 18258 700,'10'-9'64,"5"0"-8,5-1-11,5-1-9,4-1-7,3 2-6,3 1-4,2 1-5,1 0-5,-3 0-4,-4 0-6,-2 0-5,-3 1-5,-5 1-8,-3 0-6,-4 2-7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4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11517 17555 569,'-7'-13'7,"2"6"13,2 6 13,2 6 13,1 5 5,0 5-6,0 5-7,0 5-4,-1 4-6,-2 3-2,-2 3-3,-2 2-4,-3 3-2,-3 1-3,-5 0-2,-3 2-2,-3 0-3,1 2-7,-1 0-4,0 2-6,2-3-7,1-6-11,3-6-11,1-5-10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4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11950 18700 696,'22'7'89,"-1"-2"-16,-3-3-16,-1 0-18,-2-2-12,0 2-12,-2 0-11,-1 1-12,-1 2-9,-2 2-9,-2 2-8,-2 2-8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4"/>
    </inkml:context>
    <inkml:brush xml:id="br0">
      <inkml:brushProperty name="width" value="0.02511" units="cm"/>
      <inkml:brushProperty name="height" value="0.02511" units="cm"/>
      <inkml:brushProperty name="color" value="#00BFF3"/>
    </inkml:brush>
  </inkml:definitions>
  <inkml:trace contextRef="#ctx0" brushRef="#br0">12150 19100 876,'15'0'28,"-1"0"-1,-1 0-4,0 0-2,-2 0-6,1 2-6,0 0-8,0 2-8,-2 0-4,-1 3-3,-2 2-3,-2 2-3,-2 0-4,-2-1-6,-2-1-6,-2 0-6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4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11163 20000 628,'-28'1'62,"9"4"1,7 2 3,8 3 1,4 3-9,2 2-20,0 1-21,2 3-19,0 0-13,0-1-1,-1-1-2,2 0-3,-1-3-8,1-3-15,1-3-15,2-2-15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5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68600 3650 528,'-69'23'0,"13"-3"2,12-3 0,13-2 2,7 3 9,4 14 21,3 11 20,3 14 19,4 7 4,7 3-16,6 3-13,7 4-15,0 2-10,-2 4-4,-3 3-6,-3 3-4,-2 1-4,0 1-3,0-1-3,0 1-3,-2-6-6,-3-8-9,-3-10-10,-2-9-10,-3-18-7,1-24-7,-1-26-6,1-24-7,1-12 3,3 4 10,3 3 10,4 3 10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5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11800 20133 628,'8'8'7,"0"-2"-2,-1-1-3,1 0-1,1 0 6,4 3 15,2 4 14,3 2 15,2 1 3,-1-1-9,1-1-9,-1 0-10,0-2-5,-3 1-2,-1 0-1,-2 0-3,-1-4-9,0-8-15,-1-8-15,1-8-17,-1-4-4,-1-3 5,0-1 5,-2-3 5,0 1 7,0 1 10,0 3 8,-1 1 10,1 3 6,0 3 4,0 3 5,0 3 4,0 1 3,-1 2 1,1 0 2,0 2 1,0 1-3,0 2-6,0 2-7,-1 2-6,1 3-11,-2 4-19,-1 3-19,0 5-17,-2 0-8,-2-3 3,-2-3 4,-2-2 2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5"/>
    </inkml:context>
    <inkml:brush xml:id="br0">
      <inkml:brushProperty name="width" value="0.026" units="cm"/>
      <inkml:brushProperty name="height" value="0.026" units="cm"/>
      <inkml:brushProperty name="color" value="#00BFF3"/>
    </inkml:brush>
  </inkml:definitions>
  <inkml:trace contextRef="#ctx0" brushRef="#br0">12190 20166 846,'-5'-7'5,"8"2"9,6 2 9,7 2 10,3 1 1,-3 0-10,-1 0-9,-2 0-9,-2 0-14,1 0-19,0 0-18,0 0-18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7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17440 16111 627,'-19'-7'91,"10"2"-17,10 2-16,10 2-16,5 1-12,3 0-5,2 0-7,1 0-6,3-1-4,5-4-1,3-2-3,4-3-1,1-1-6,-3 2-11,-4 2-10,-2 3-12,-4 0-9,-5 0-8,-5 0-8,-4 0-8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8"/>
    </inkml:context>
    <inkml:brush xml:id="br0">
      <inkml:brushProperty name="width" value="0.03657" units="cm"/>
      <inkml:brushProperty name="height" value="0.03657" units="cm"/>
      <inkml:brushProperty name="color" value="#00BFF3"/>
    </inkml:brush>
  </inkml:definitions>
  <inkml:trace contextRef="#ctx0" brushRef="#br0">26174 15528 601,'-11'0'11,"10"0"22,10 0 23,10 0 22,7-1 0,6 0-19,6-2-20,6 0-20,2-2-11,-4-2-1,-2-2-1,-3-1-2,-5-1-14,-6 0-29,-5 2-28,-6 1-29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8"/>
    </inkml:context>
    <inkml:brush xml:id="br0">
      <inkml:brushProperty name="width" value="0.03054" units="cm"/>
      <inkml:brushProperty name="height" value="0.03054" units="cm"/>
      <inkml:brushProperty name="color" value="#00BFF3"/>
    </inkml:brush>
  </inkml:definitions>
  <inkml:trace contextRef="#ctx0" brushRef="#br0">33750 15363 720,'59'-15'115,"-5"4"-32,-6 3-31,-6 3-30,-4 0-18,-3 2-1,-4-1-2,-2 0-3,-3 0-2,-5 2-4,-3 0-3,-4 2-3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9"/>
    </inkml:context>
    <inkml:brush xml:id="br0">
      <inkml:brushProperty name="width" value="0.03184" units="cm"/>
      <inkml:brushProperty name="height" value="0.03184" units="cm"/>
      <inkml:brushProperty name="color" value="#00BFF3"/>
    </inkml:brush>
  </inkml:definitions>
  <inkml:trace contextRef="#ctx0" brushRef="#br0">34463 14816 691,'-22'-16'43,"6"16"6,5 16 6,5 15 5,2 8-7,2 2-19,0 1-19,2 0-20,0 2-9,0 0 2,0 2 0,0 0 1,0-3-8,2-7-18,0-9-17,2-7-18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9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40700 15216 700,'66'-1'120,"-9"-1"-31,-8 0-31,-10-1-31,-5-1-22,-1 2-12,-3 0-14,-2 2-13,-2 0-6,-5 0 0,-3 0 1,-4 0 1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39"/>
    </inkml:context>
    <inkml:brush xml:id="br0">
      <inkml:brushProperty name="width" value="0.03546" units="cm"/>
      <inkml:brushProperty name="height" value="0.03546" units="cm"/>
      <inkml:brushProperty name="color" value="#00BFF3"/>
    </inkml:brush>
  </inkml:definitions>
  <inkml:trace contextRef="#ctx0" brushRef="#br0">41516 14561 620,'-7'-13'80,"2"8"-9,2 7-11,2 6-9,1 5-10,0 3-8,0 3-10,0 3-8,0 5-9,0 5-10,0 6-10,0 6-9,0 1-3,0-6 4,0-4 4,0-5 4,0-5-7,0-2-15,0-3-17,0-2-16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42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24700 29700 569,'65'0'192,"-12"2"-57,-12 0-55,-12 2-56,-5-1-35,3-1-12,1 0-12,3-1-12,-2-1-9,-3 0-4,-5 0-3,-3 0-4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50:43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36932 29198 474,'-19'7'12,"9"-2"24,8-3 24,10 0 24,6-2 4,7 0-16,5 0-16,6 0-17,4-1-10,1 0-7,0-2-6,2 0-5,-1-1-11,-2 0-11,-2 0-12,-1 0-13,-4 1-3,-3 1 5,-5 0 5,-3 2 7,-3-1-6,-1 0-15,-1-2-15,0 0-16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59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63650 450 547,'0'-47'7,"0"6"14,0 7 14,0 6 15,4 4 5,10 4-1,10 3-3,9 3-1,6 4-5,3 7-10,3 6-9,4 7-10,-3 5-8,-5 7-11,-7 6-9,-5 7-10,-9 8-7,-9 14-6,-10 11-6,-8 14-6,-12 7-3,-12 3 0,-13 3 0,-12 4 1,-2-7 3,9-16 7,10-15 8,10-15 8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6"/>
    </inkml:context>
    <inkml:brush xml:id="br0">
      <inkml:brushProperty name="width" value="0.0482" units="cm"/>
      <inkml:brushProperty name="height" value="0.0482" units="cm"/>
      <inkml:brushProperty name="color" value="#00BFF3"/>
    </inkml:brush>
  </inkml:definitions>
  <inkml:trace contextRef="#ctx0" brushRef="#br0">68350 4300 456,'29'-29'0,"10"-5"0,10-7 0,9-5 1,7-4 2,7 0 3,6 0 5,7 0 5,4 3 1,3 6 0,3 7 0,4 6-1,-3 6 1,-5 6-2,-7 7 1,-5 6 0,-8 7-1,-5 10-2,-7 10-1,-5 9-2,-8 2 0,-5-2-1,-7-3 0,-5-3-1,-8 1-2,-5 6-3,-7 7-4,-5 6-4,-12 1-4,-16-3-7,-15-3-5,-15-2-6,-15 0-3,-12 7 3,-13 6 2,-12 7 2,-10 0 3,-6-2 3,-6-3 2,-6-3 4,1-2 4,9 0 5,10 0 6,10 0 4,8-4 6,10-5 1,10-7 4,9-5 3,23-9 3,38-9 2,37-10 4,38-8 4,29-9-2,22-6-7,22-6-4,23-6-7,5-1-4,-9 7-3,-10 6-2,-8 7-2,-14 2-2,-15 1-3,-15-1-1,-16 1-2,-12 1-3,-5 3-4,-7 3-3,-5 4-5,-17-7-7,-24-16-11,-26-15-12,-24-15-10,-12-6 1,4 7 11,3 6 12,3 7 11,1 2 11,1 1 7,-1-1 8,1 1 8,1 2 5,3 7 0,3 6 1,4 7 1,4 7 8,6 9 14,7 10 15,6 10 13,3 8 1,0 10-11,0 10-12,0 9-12,1 13-7,4 20-3,3 18-2,3 20-3,-1 2-3,-2-12-1,-3-13-2,-3-12-1,-2 6-3,0 25-2,0 25-3,0 25-2,0 0-2,0-25-2,0-25-2,0-25-2,0-19-2,0-12-2,0-13-1,0-12-2,-10-12-3,-18-8-7,-19-10-6,-18-9-6,-12-13 0,-3-16 5,-3-15 5,-2-15 6,-3-11 3,1-2 0,-1-3-1,1-3 1,4 1 3,9 6 4,10 7 5,10 6 6,10 4 4,13 4 5,12 3 5,13 3 4,9-2 2,6-6-2,7-6-2,6-6-2,9-2-1,13 3-2,12 3 0,13 4-2,10 4-1,10 6-2,10 7-3,9 6-3,2 6-1,-2 6 0,-3 7 0,-3 6 1,-6 3-4,-5 0-5,-7 0-5,-5 0-6,-8 1-7,-5 4-7,-7 3-8,-5 3-8,-8-1-2,-5-2 6,-7-3 4,-5-3 5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5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83615 3766 575,'-6'-7'3,"6"2"7,5 2 5,4 2 7,5 1 4,5 2 6,5 0 4,5 2 5,6-1-1,6-1-5,8 0-4,6-1-6,1-2-6,-6-1-5,-6 0-7,-6-1-6,-5-1-2,-5 2 0,-5 0 2,-5 2 0,-5 1 1,-6 2-1,-6 2-1,-6 2 0,-4 2-1,-4 3 2,-2 3 1,-3 4 2,-5 2 0,-7 5 1,-7 3-1,-6 4 1,-4 2-1,2 1 1,0-1 1,2 0-1,0 0 1,3-1-2,2-1 1,2-2-2,2 0-1,3-3-2,3-2-3,3-1-2,4-4-1,3-3 2,4-4 1,5-4 1,4-7-8,8-10-21,6-10-21,7-9-19,2-3-6,-3 5 10,-2 5 9,-4 5 11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6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84480 4600 557,'16'0'8,"1"2"9,1 0 11,1 2 9,1 0 3,-1 2-5,1 0-5,0 1-4,0 1-3,1 0-2,1 0-3,1 0 0,-1 0-3,-3 1 0,-3 2-2,-3 0-1,-3 1 0,-2 3-2,-4 2 0,-2 2-1,-4 2-1,0 5-1,-3 3-2,-2 4 0,-3 4-1,-6 2-1,-4 4-1,-4 3-2,-4-2 1,1-4 2,-1-5 0,1-5 1,0-5-4,1-1-12,1-4-11,1-3-11,3-4-9,3-5-4,4-4-4,4-6-5,3-3 1,1-1 4,0-3 5,2-2 4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6"/>
    </inkml:context>
    <inkml:brush xml:id="br0">
      <inkml:brushProperty name="width" value="0.0452" units="cm"/>
      <inkml:brushProperty name="height" value="0.0452" units="cm"/>
      <inkml:brushProperty name="color" value="#00BFF3"/>
    </inkml:brush>
  </inkml:definitions>
  <inkml:trace contextRef="#ctx0" brushRef="#br0">86381 2900 486,'-2'24'96,"-2"1"-23,-4 1-24,-2 1-24,-5 2-14,-5 4-5,-7 4-6,-5 5-4,-4-1-4,1-4-1,0-4-1,0-3-2,2-5 1,5-3-1,5-5 1,5-3 0,7-4-1,8-4-3,9-4-2,10-4-2,6-4 0,6-2 3,7-3 3,5-3 2,2-2 3,-4 0 1,-2 1 0,-3-1 2,-4 1-1,-5 2 0,-5 3-1,-5 1 0,-3 1 2,-2 2 8,-2 1 6,-2 0 6,-1 1 6,3-2 5,2 0 4,2-1 5,2-1-1,1 2-4,3 1-5,2 0-5,0 2-3,-1 2-1,-1 2-2,-1 2-1,0 2 0,0 2-1,-1 2 0,1 2 0,-4 2-8,-6 3-19,-8 3-18,-6 3-18,-6 1-7,-6-3 4,-3-1 3,-6-2 5,-4-3 5,-1-1 8,-2-2 7,-2-2 8,0-2 4,5-1 4,4-1 3,3 0 2,5-1 3,5 0 0,4 0 2,6 0 1,0 0 2,-3 0 5,-5-1 4,-4 1 5,1 1 11,7 0 16,5 1 17,6 2 16,3 0 3,2 1-13,0 2-14,1 0-12,0 2-9,-2 1-6,-2 3-5,-2 2-6,-3 5-4,-2 8-1,-3 10-2,-4 9-1,0 1-3,-1-5-4,0-4-2,0-5-3,1-6-5,3-4-6,1-5-7,2-4-5,3-11-11,6-15-13,4-14-13,6-14-14,0-5 1,-1 7 14,-2 7 14,-2 7 15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7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86907 4744 418,'7'-15'2,"1"2"5,0 3 5,0 1 5,1 1 3,1 0 0,3 0 1,2 1 1,1 0-2,1 2-5,1 2-5,1 2-5,0 1-3,-3 0-1,-1 0 0,-2 0-2,-3 2 3,-1 4 8,-2 4 7,-2 3 8,-2 4 2,-1 1-2,0 3-3,-1 2-1,-2 0 0,-1 2 2,0 1 3,-1 1 3,-1 1 0,2 1-4,0 1-4,2 1-2,0 0-3,0 0-3,0 1-1,0-1-1,0-1-4,0-3-2,0-4-3,0-1-4,-4-11-12,-8-17-24,-7-16-22,-8-16-23,-2-8-3,7 2 15,5 2 16,6 2 16,5 3 11,1 5 6,2 5 6,2 5 6,1 4 6,0 1 3,0 2 4,0 3 5,1 0 2,2 2 1,2 1 1,1 1 1,2 0 1,0 2-2,0 0-1,0 2-1,-3 3-2,-5 8-3,-4 6-4,-5 7-3,-4 4-1,-2 1 2,-1 1 3,-3 1 1,1-1 2,1-1 1,2-3 2,3-1 0,3-4 0,6-7-5,6-5-2,6-6-5,4-6-4,3-7-4,3-7-6,3-7-5,2-5-1,-1-1 0,1-2 1,-1-2 1,-2 2 0,-5 5 1,-5 7-1,-4 5 0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8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88160 3280 534,'7'-21'0,"-1"5"0,-1 4 0,0 6 0,-2 6 8,-2 8 17,-2 7 17,-2 9 16,-1 3 3,0 1-10,0-1-11,0 1-10,0-2-7,1-2-4,-1-1-3,0-2-4,0-3-2,2 0-1,0 0 0,2-2-1,2-1-6,4-1-12,3-1-12,5 0-10,2-4-8,1-5 0,2-4 0,0-5-2,0-5 2,-1-2 4,-1-3 3,-1-3 3,-2-3 3,-2 0 0,-4 0 1,-3-2 1,-2 0 3,0 4 5,-1 3 6,-2 3 5,0 3 15,-2 5 24,-1 2 24,0 6 24,-2 3 4,-2 7-16,-1 5-18,-3 7-16,-2 3-17,-2 3-16,-1 1-19,-3 2-16,1 0-10,3-5-2,3-4-3,3-3-2,1-4 2,2-3 6,0-3 7,2-2 6,1-2 9,0 1 9,2 2 11,0 0 11,1 1 6,0 1 4,0 1 4,0 2 4,0 0 2,-2 1 0,0 1-1,-2 1 0,0 0 0,1-3 1,-1-1 1,0-2 1,1-1-2,2 1-1,2 1-3,2 2-2,1-1-3,3-1-4,2-1-2,2 0-4,1-2-3,1 1-3,2 0-3,0-1-4,0 0-1,-1 0-3,-1-2-2,0 0-2,-1-2 0,3-1 4,2-1 3,1 0 3,1-2 2,-1-2-1,0-2 0,-2-2 0,-1-2-1,1 0 0,0-1-2,-1-1 1,0-2-1,-4 0 1,-3-2 1,-2 0 1,-3-1-1,-1-1-3,0-1-3,-2-1-2,0-3-7,0-3-10,0-5-8,0-3-11,0-2-5,0 1-3,0 1-3,0 1-2,1 2 2,0 3 9,2 3 8,0 3 10,1 2 8,0 3 8,0 1 9,0 2 8,-1 3 14,-2 2 20,-2 4 21,-2 2 19,-3 4 2,-2 4-16,-3 4-16,-3 3-16,-7 7-12,-7 9-8,-10 9-10,-8 8-9,-3 5-8,4 0-10,3 0-8,5-1-9,4-3-5,4-8 2,3-8 0,5-7 1,3-7 1,2-5 4,4-5 3,3-4 3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8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90700 4000 666,'31'1'151,"-2"4"-45,0 2-45,-1 3-45,-2 3-26,-3 0-3,-3 1-5,-3 1-3,-3 1-5,-4 0-4,-5-1-4,-2 1-4,-6 0-2,-6 3 0,-6 2 2,-5 1 0,-2-1 3,5-3 6,3-4 6,4-4 5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8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90181 5250 604,'-29'14'3,"5"-3"7,5-3 6,5-2 7,4-3 7,6 0 7,4-2 6,6 0 7,5-1-1,7 0-8,7 0-7,7 0-8,3 0-8,1 0-7,-1 0-7,0 0-6,0 0-11,1 0-13,-1 0-14,0 0-13,-3 0-1,-7 0 8,-7 0 11,-6 0 9,-4 0 2,1 0-5,1 0-4,2 0-6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8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93750 3250 558,'16'1'134,"1"4"-31,1 2-31,1 3-31,2 2-17,0 0-2,0 0-2,3-1-3,-2 2-9,-3 0-13,-3 1-16,-3 1-14,-3 1-10,-2-1-4,-4 1-4,-2 0-5,-4-2 1,0-1 5,-3-2 5,-2-2 6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9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93238 4500 527,'-15'0'5,"2"0"9,3 0 11,1 0 9,5 0 8,8 2 6,8 0 7,7 2 6,6 0-2,3 0-13,3-1-12,3 1-11,0 0-9,0 0-5,-1 0-5,-1 0-6,-3 0-7,-5 2-11,-5 0-11,-5 2-11,-5 1-8,-4 5-5,-6 4-5,-4 3-6,-3 0 4,-2-3 10,0-4 10,-1-4 10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9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92726 5400 552,'-66'7'12,"24"-1"22,25 0 23,25-2 23,15 0 3,10-2-16,9 0-17,8-2-16,5 0-13,0 0-11,0 0-12,0 0-10,-1 1-10,-1 0-9,0 2-10,-2 0-9,-5 0-2,-10 0 8,-9-2 7,-10 0 6,-6-1 2,1 2-3,0 0-4,0 2-3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6"/>
    </inkml:context>
    <inkml:brush xml:id="br0">
      <inkml:brushProperty name="width" value="0.0463" units="cm"/>
      <inkml:brushProperty name="height" value="0.0463" units="cm"/>
      <inkml:brushProperty name="color" value="#00BFF3"/>
    </inkml:brush>
  </inkml:definitions>
  <inkml:trace contextRef="#ctx0" brushRef="#br0">70950 4000 475,'1'53'150,"4"6"-34,3 7-33,3 6-34,-1 7-20,-2 10-6,-3 10-5,-3 9-7,-4 6-2,-3 3 0,-3 3 2,-2 4 0,-3 2-6,1 4-10,-1 3-11,1 3-12,-1-8-8,1-19-5,-1-18-4,1-19-5,-1-21-4,1-21-2,-1-22-3,1-22-2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49"/>
    </inkml:context>
    <inkml:brush xml:id="br0">
      <inkml:brushProperty name="width" value="0.05541" units="cm"/>
      <inkml:brushProperty name="height" value="0.05541" units="cm"/>
      <inkml:brushProperty name="color" value="#00BFF3"/>
    </inkml:brush>
  </inkml:definitions>
  <inkml:trace contextRef="#ctx0" brushRef="#br0">96122 2213 397,'36'-22'41,"-7"6"-2,-7 5-2,-7 5-1,-2 2-3,3 2-4,3 0-2,4 2-4,-1 1-6,-3 4-7,-3 2-8,-3 3-8,-3 3-7,-2 2-4,-4 1-7,-2 3-4,-6 2-3,-6 5-1,-7 3-1,-7 5-1,-4-1 2,-1-2 3,-1-3 3,-1-3 3,1-4 4,3-5 5,4-5 3,2-4 5,2-4 3,4 0 4,3-2 3,3 0 3,1-1 5,2 2 6,1 0 7,0 2 6,2 0 4,0 1 2,2 2 1,0 0 1,2 2-1,0 2-1,2 1-3,0 3-2,0 3-1,0 5 1,-2 5 1,0 5 0,-1 5-1,0 4-5,0 5-2,0 6-5,-2 6-2,-2 9-2,-3 9-2,-4 9-1,1 4-6,1 2-8,2 0-9,2 2-8,1-2-9,0-2-8,0-4-8,1-2-7,-2-3-4,2-3 3,-1-3 3,0-3 1,0-8 4,2-11 3,0-12 4,2-11 3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0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95753 3887 451,'-5'-44'4,"4"9"7,6 8 8,4 7 8,4 6 5,3 3 2,3 2 2,4 4 1,1 1-1,1 0-7,1 0-5,1 0-7,-3 2-6,-4 2-7,-4 4-7,-6 2-8,-5 4-4,-4 4-2,-6 3-2,-4 5-3,-6 2-2,-9 3-1,-7 1-2,-8 3-1,-2-3 1,5-4 2,5-5 4,5-4 3,8-7 2,9-5 0,10-6 1,10-5 0,7-3 2,7 2 1,5 2 3,6 2 3,0 2 2,-7 2 3,-7 2 3,-7 2 3,-6 3 1,-4 4-1,-6 3-1,-4 5-1,-8 3 0,-9 3-1,-11 3 1,-9 3 1,-5 2 0,0 2 2,0 3 2,0 1 1,3-1 2,4-6 1,5-4 0,5-5 1,9-7 3,13-12 5,12-11 4,14-9 5,10-11-3,12-7-9,10-8-10,12-8-9,1-2-6,-5 6-4,-6 5-3,-6 4-2,-5 3-3,-6 1 1,-4 1 1,-5 2-1,-4 1 1,-4 5 3,-5 3 2,-3 5 2,-3 2 7,0 2 13,-2 3 13,0 1 11,-2 1 9,2 0 3,-2 0 2,1 1 4,-2 6-4,-6 15-10,-4 15-9,-5 15-10,-3 5-6,0-4-5,1-4-5,-1-4-3,2-4-3,5-3 0,3-5 0,4-3-1,4-5-2,6-3-4,4-4-5,5-4-5,5-5-2,5-5-2,5-4-1,5-5-1,0-3 1,-2-1 0,-3-2 3,-3 1 0,-5-1 3,-3 2 5,-6 3 2,-5 1 5,-4 2 6,-6 2 8,-4 2 8,-6 3 8,-2 2 0,-3 7-9,-2 6-10,-1 6-10,-2 3-4,1 3 1,-1 1 1,0 3 1,1 1-4,-1 2-8,0 3-9,1 1-9,-1 1-1,1 1 6,-1-1 4,1 0 6,0-1 5,0-3 3,2-3 4,1-3 5,1-4 3,1-1 6,1-4 6,0-3 4,2-3 10,3-4 14,1-4 14,2-4 13,6-5 0,10-6-14,9-6-14,11-5-14,5-4-8,2 1 0,2 0-2,2-1-1,-1 3-1,-5 3-2,-5 5-3,-5 3-3,-5 4 1,-1 2 2,-4 4 3,-3 3 1,-2 3 4,-1 3 4,0 5 4,-2 4 4,-1 3 0,-4 1-7,-3 3-4,-2 1-7,-5 3-5,-8 1-3,-6 2-5,-6 3-4,-6 0-4,-3 1-2,-3-1-3,-2 0-3,-3-1 0,1-3 0,0-3 2,0-3 0,1-4-3,2-5-7,2-4-6,2-6-7,2-7-2,3-8 1,3-9 2,3-8 1,4-7 3,7-3 3,5-2 4,6-4 4,5 2 6,4 8 7,4 6 9,3 7 7,4 6 7,1 5 5,3 4 4,2 6 5,2 4 6,5 6 7,3 4 7,4 5 8,4 4 0,2 5-6,4 3-7,2 5-6,3 1-7,2 2-7,2 1-7,2 0-6,-1-1-9,-3-5-10,-2-5-10,-4-5-10,-5-4-9,-7-3-9,-9-3-8,-7-2-8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1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99350 4156 529,'69'-8'177,"-1"0"-44,-2 0-44,-2 0-43,-2 1-28,-1-1-11,-1 0-10,0 0-11,-5 0-9,-7 2-7,-6 1-6,-7 1-7,-7 1-4,-7 3-2,-7 4 0,-7 2-2,-4 2 2,-4 0 6,-2 0 5,-3 0 5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1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98686 5090 534,'-28'13'-27,"21"-7"35,22-5 35,21-5 35,12-5 8,2-2-16,2-2-19,2-1-17,-3-1-11,-8 4-7,-8 3-4,-7 3-6,-7 2-3,-1 3-2,-4 4 0,-3 2-2,-6 5 0,-10 6 0,-10 5 1,-9 7 0,-9 3 1,-5 2 0,-6 3-1,-6 1 0,-2-1 0,4-2 1,2-3-1,4-3 1,2-3 0,3-3 2,3-3 1,3-3 2,4-3 2,3-2 1,5-4 1,3-3 2,6-2-5,6-4-14,7-2-11,8-3-13,5-5-5,5-4 1,5-5 2,5-5 2,3-5 0,0-5-3,2-4-3,1-6-2,-3 0-1,-6 6 1,-5 4 1,-7 5 1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1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100478 2725 421,'-8'-14'0,"1"1"0,-1 2 0,0 2 0,0 0 2,0-3 1,1-4 4,-1-2 2,1 3 10,2 7 19,2 8 19,2 8 19,4 13 2,7 20-12,8 20-13,6 19-14,3 11-8,1 0-3,-1 2-3,1 0-4,-1 3-5,0 2-7,1 4-7,-1 2-8,0-3-10,1-9-11,-1-8-13,1-9-11,-3-12-4,-5-14 7,-5-15 6,-5-15 7,-2-8 0,0 1-8,0 0-6,0 0-7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1"/>
    </inkml:context>
    <inkml:brush xml:id="br0">
      <inkml:brushProperty name="width" value="0.03931" units="cm"/>
      <inkml:brushProperty name="height" value="0.03931" units="cm"/>
      <inkml:brushProperty name="color" value="#00BFF3"/>
    </inkml:brush>
  </inkml:definitions>
  <inkml:trace contextRef="#ctx0" brushRef="#br0">102000 2166 559,'11'-12'126,"5"8"-22,7 8-21,5 8-22,4 6-20,-1 8-19,0 7-19,0 7-18,-2 0-20,-7-6-18,-5-6-21,-6-5-18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3"/>
    </inkml:context>
    <inkml:brush xml:id="br0">
      <inkml:brushProperty name="width" value="0.06923" units="cm"/>
      <inkml:brushProperty name="height" value="0.06923" units="cm"/>
      <inkml:brushProperty name="color" value="#00BFF3"/>
    </inkml:brush>
  </inkml:definitions>
  <inkml:trace contextRef="#ctx0" brushRef="#br0">103155 2721 317,'28'23'100,"-5"-1"-27,-6-1-26,-6-1-26,-6 2-18,-5 7-8,-4 5-9,-5 6-7,-5 2-5,-2-4-2,-3-2-1,-3-3-3,0-4 1,3-5 4,3-5 2,3-5 3,2-2 7,2 0 9,2-1 9,2 1 10,2 1 4,0 1-1,2 3 0,1 2-2,0 2 3,0 5 5,0 3 5,0 4 6,-2 3 2,-1 1-1,-2 0-1,-1 2-1,-2 0-2,0-2-1,0 0-1,1-1-1,-1-3-2,2-3-2,0-5-2,2-3-3,4-15-12,10-24-23,8-25-22,9-24-22,3-10-9,-3 3 5,-4 5 4,-1 3 5,-2 6 7,1 9 9,1 6 10,1 9 9,-1 6 6,-3 4 3,-3 3 4,-3 4 3,0 3 4,0-1 2,1 0 5,1 1 2,1-1 6,2 2 7,0 1 7,1 1 8,2 0 2,3 0-3,3 1-2,3-1-2,0 1-3,0 0-5,-1 2-2,-1 1-5,-1 0-4,-1 2-3,-1 1-5,-1 0-4,-2 2-1,-3 0 1,-3 2 1,-2 0 1,-6-2-8,-5-5-17,-6-7-16,-5-6-17,-5-2-3,0 1 10,-1 1 11,-1 1 10,-1 1 9,2 1 4,1 1 5,1 1 6,2 5 12,4 10 20,4 10 21,4 10 19,1 2 2,0-1-14,-2-4-15,0-3-15,-2 4-9,-2 9-4,-2 10-3,-2 10-4,-3 4-2,-5 0 1,-5-2 1,-5 0-1,-4-2-4,-1 0-9,-2-2-10,-3 0-9,1-3-4,0-4 3,1-3 4,1-5 2,3-4 5,3-7 3,5-5 5,3-6 4,6-5 4,9-2 6,6-4 4,9-2 5,8-4 2,7-4-3,8-3-2,9-5-3,2 0-1,-1 1-1,0 3-2,-1 1-1,-4 3 0,-6 2 0,-5 4 1,-7 3-1,-7 4 3,-10 7 5,-10 8 5,-10 6 4,-5 3 1,-3 1-6,-1-1-4,-3 1-4,0-1-5,-1 1-2,1-1-2,-1 1-3,2 0-1,0 1 0,0 1 2,3 1 1,0-2 1,4-1 1,3-4 1,3-3 1,4-2 0,6-1-1,6-1-3,6 0-2,6-4-1,5-3-2,7-4-2,5-4-2,3-3 0,1-2 1,-1-1 1,0-3 1,-1-1-2,-1 0-6,-3 1-7,-1-1-6,-3-1-3,-2 0 2,-1-1 2,-2-1 1,-3-1 3,1 1 2,-2-1 2,-1 1 2,-2 0 4,-3 4 3,-2 3 4,-4 2 4,0 4 16,0 2 27,1 4 27,2 2 27,1 5 7,1 5-14,3 7-14,2 5-14,0 3-10,1-1-6,0-1-6,0-1-7,-2-2-5,-1-1-5,-3-3-5,0-1-5,-3-2-13,1-1-20,0-1-21,0-1-19,-5-2-12,-10-4-6,-10-5-6,-9-2-4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6"/>
    </inkml:context>
    <inkml:brush xml:id="br0">
      <inkml:brushProperty name="width" value="0.04875" units="cm"/>
      <inkml:brushProperty name="height" value="0.04875" units="cm"/>
      <inkml:brushProperty name="color" value="#FED406"/>
    </inkml:brush>
  </inkml:definitions>
  <inkml:trace contextRef="#ctx0" brushRef="#br0">81825 2406 451,'-16'-8'4,"-1"0"8,-1 0 8,-1 0 8,1 1 7,4-1 5,4 0 5,5 0 5,1 5 0,2 10-7,0 9-7,2 11-6,0 7-4,2 4-3,0 6-3,2 5-2,1 2-2,1 1-3,3 2-1,2 0-3,0 1-2,-1 2-1,0 0-2,-2 1-3,-1 4 0,0 5-3,-2 7-1,0 5-2,-2 2-2,2-1-1,-2-3-1,1-2-2,0-2-1,-2-5-1,0-3 0,-2-4 0,0-3-1,0-1 1,0-1 1,0 0 1,1-2 0,0-1-1,2 0 0,0-2 0,0-3-3,0-4-1,-2-5-4,0-5-2,-1-5-1,2-3 0,0-5 0,2-3 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8"/>
    </inkml:context>
    <inkml:brush xml:id="br0">
      <inkml:brushProperty name="width" value="0.04454" units="cm"/>
      <inkml:brushProperty name="height" value="0.04454" units="cm"/>
      <inkml:brushProperty name="color" value="#FED406"/>
    </inkml:brush>
  </inkml:definitions>
  <inkml:trace contextRef="#ctx0" brushRef="#br0">81511 1707 493,'-7'-8'2,"1"2"2,0 1 4,2 0 3,3 2 4,8 0 8,6 2 7,7 0 8,6 2 0,7 0-4,5 2-4,6 0-5,5 1-2,6 0-3,4 0-1,6 0-1,3 0-3,5 0-1,3-1-3,4 1-1,2 0-3,-1-2-2,-1 0-2,-1-2-2,-2 0-1,-3 0 0,-4 0-1,-1 0-1,-2 0 1,3 0 1,1 0 1,3 0 1,0 0 0,-1 0 0,-1 0 1,-1 0-1,-2 0 0,-3 0 0,-3 0-1,-2 0-1,-2 0 0,3 0 0,2 0 0,2 0 1,1 0-1,1 0 1,1 0 1,1 0 1,-1 1-2,-3 0 0,-3 2-3,-2 0-2,-3 0 1,-1 0 0,-1-2 1,0 0 2,-2-1 0,0 0 0,-2 0 1,0 0 1,-2 0-1,-1 0 0,0 0-1,-1 0 0,-1 0 0,0 0 2,0 0 1,0 0 2,0-1 0,2 0 1,0-2 1,2 0 1,0-1 0,0 0-2,-1 0-1,2 0-2,-1 1 0,3 1-1,2 0-1,2 2 1,1-2-2,0 0-2,-1-3-2,1-2-2,-1-1-1,0 2 0,-2 1-2,-1 0 0,1 1 0,0-2 2,2 0 2,0-1 1,0-1 1,-1 0 0,0 0 2,-2 1 0,0 0 0,0 2 2,0 2 1,0 2 1,0 0 1,-1 0 0,1-2 0,0 0-1,-1 0 1,-2 0-2,-2 2-2,-2 0 0,-3 1-1,-2 0-1,-3 0 1,-3 0 0,-2 0 0,0 0 0,0 0 1,1 0-1,-1 0 0,2 0 1,1 0 0,1 0 0,-2 0 0,-2 0-1,-3 0-1,-3 0 0,-2 0-1,1 0 1,-1 0 0,1 0 1,-2 0 0,0 0-1,-1 0 0,0 0-1,-3 0-1,0-2 2,-1 0-1,0-2 1,-2 1-1,1 1-1,-1 0-1,1 2-2,0-1-1,-1-1 1,1 0 1,0-1 1,0-1 1,1 2 3,1 0 3,1 2 3,-1 0 1,-3 0 0,-3 0 0,-3 0-1,-1 0 1,0 0 1,-1 0 0,1 0 1,1 0-1,2 2 1,1 0-1,3 2-1,0-1 0,-3-1-2,-1 0-1,-2-1 0,-3 0-1,-1 3 1,-2 4 1,-2 2 2,-1 2-1,2 2-1,0 0-2,2 1-1,-1 1-1,-1-1 0,-1 1-2,0 0 1,-2 1-1,0 3 1,-2 3 1,0 3 2,-1 3-1,0 2 2,0 4 0,0 3 0,0 1 1,0 2-1,0 1 0,0 0 0,0 0-1,2-2 1,0-1-1,2-3 1,0-2 0,2-2-1,0-1 0,1-3-1,1 0-2,-2 1-2,-1 1-2,0 1-2,-2 0-1,-1 0 1,0 1 1,-1-1 0,-2 0 1,-1 1 0,0-1 1,-1 0 0,-1 1 1,0 1 1,0 1 1,0 0 1,0 2 1,0-1 2,0 0 0,0 0 2,1 0 1,1-1-2,0-1-1,2-1 0,0-2-2,0-2 1,0-2-1,0-1-1,0-2 1,0-1 0,0-1 0,0-1 0,-1-1 0,-1-1-1,0 0-1,-1-2 0,-1 0-1,0-1 1,0 1 0,0 0 0,1-1 0,0-1-1,2-1 0,0-1-1,1 1 0,-2 2-1,0 1 0,-2 3 0,0-1 0,-2-1 1,0-2 0,-1-2 2,-2-1-1,-2 1 1,-2 1 0,-1 1 1,-1 0-1,0-4 1,2-3 0,1-2-1,-2-2 0,-3 1 0,-5 2 0,-3 0-2,-5 0 1,-3 0-2,-4-2 0,-4 0 0,-4-2-1,-3 1 1,-2 0 0,-3 0 1,-4 1-1,-2 0 0,-4 1 0,-1 2-2,-4 0 1,-2-1-2,-1 1 1,-3 0-1,-2 0-1,-4 2 1,-5 0-1,-3 1 0,-3 0 1,0 0 0,-2-2 3,0-1 0,-1 0 1,0 0 1,0 0 1,-1 0 1,1-1 0,0-1-1,0 0 0,0-2-1,-2 1 0,-6 0-1,-4 1-2,-5 2 0,-4-1-1,-2-1 2,-1-1 1,-3 0 1,0-1 1,-1 0 1,1 0 1,-1 0 1,1-1 1,-1-1-1,1 0 0,-1-1-1,2-1 1,1 0 0,2 0 0,3 0 2,2 0-1,2 0 1,4 0-1,3 0 0,2-1 0,2-1-1,2 0 0,2-1-1,2-2-1,3 0 0,4-1 1,2-2-1,2 1 0,1-1 2,2 0 0,0 0 2,0 0-1,1 0 2,0 1 1,-1-1 0,1 0 0,1 2 0,1 1 0,2 0 0,0 2 0,0 0 0,2 2 0,2 0-1,0 1 1,2 0 2,3 0 0,1 0 1,3 1 1,6 0-1,5 2-1,4 0-1,5 1-1,4 0-2,3 0-1,5 0-2,4 0-1,3 0-1,4-1 1,5 2-2,5-3-7,8-1-17,8-2-16,8-1-16,3-3-7,1 0 1,-1-2 1,1 0 2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1:59"/>
    </inkml:context>
    <inkml:brush xml:id="br0">
      <inkml:brushProperty name="width" value="0.04579" units="cm"/>
      <inkml:brushProperty name="height" value="0.04579" units="cm"/>
      <inkml:brushProperty name="color" value="#FED406"/>
    </inkml:brush>
  </inkml:definitions>
  <inkml:trace contextRef="#ctx0" brushRef="#br0">81740 2198 480,'-8'-7'-1,"2"1"-1,0 0-1,2 2-1,1 4 9,2 10 21,2 8 21,2 9 20,1 9 5,0 8-12,0 9-11,0 10-13,0 4-7,1 1-5,2 1-4,0 1-4,0 1-3,0 2-2,-2 3 0,0 1-3,-1 3 0,0 1-1,-1 2-2,1 2 0,0 0-1,-2-3-1,0-4-2,-2-2 0,0-3-1,0-3 0,0-3 0,0-3 1,0-1-1,0 2 0,0 0-1,0 1-1,0-2-2,-2-5-2,0-5-4,-2-4-3,1-6-1,1-4 0,0-5-1,2-5 1,0-8-7,0-9-12,0-10-11,0-10-12,1-7-2,1-5 11,3-5 9,2-5 10,1-1 4,0 1-3,0 3-3,0 1-3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6"/>
    </inkml:context>
    <inkml:brush xml:id="br0">
      <inkml:brushProperty name="width" value="0.05199" units="cm"/>
      <inkml:brushProperty name="height" value="0.05199" units="cm"/>
      <inkml:brushProperty name="color" value="#00BFF3"/>
    </inkml:brush>
  </inkml:definitions>
  <inkml:trace contextRef="#ctx0" brushRef="#br0">71600 2550 423,'0'-49'6,"0"4"12,0 3 13,0 3 12,3 12 7,6 22 0,7 22-1,6 23 1,1 17-2,-3 17-7,-3 15-6,-2 16-6,-5 16-5,-2 20-2,-3 18-2,-3 20-3,-2 8-3,0 1-2,0-1-3,0 1-3,-2 4-4,-3 9-2,-3 10-4,-2 10-4,-1 13-4,3 19-6,3 19-6,4 19-5,-1 4-3,-3-9 3,-3-10 2,-2-8 1,-1-8-1,3-2-5,3-3-5,4-3-6,1-15-1,0-24 4,0-26 2,0-24 5,0-28 2,0-27 3,0-28 3,0-28 4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2:01"/>
    </inkml:context>
    <inkml:brush xml:id="br0">
      <inkml:brushProperty name="width" value="0.05631" units="cm"/>
      <inkml:brushProperty name="height" value="0.05631" units="cm"/>
      <inkml:brushProperty name="color" value="#FED406"/>
    </inkml:brush>
  </inkml:definitions>
  <inkml:trace contextRef="#ctx0" brushRef="#br0">82006 1826 390,'-8'-15'3,"1"1"4,-1 0 6,0 2 5,2 1 4,4 2 1,4 2 1,4 3 2,4 0 0,5 2-3,5 0-2,5 2-2,5 0-2,7 0-1,5 0-2,6 0-2,6 0 0,4 0 2,5 0 1,5 0 1,5 0 0,5 0-2,5 0-3,5 0-2,1-1-2,-2 0-2,-2-2-1,-1 0-2,-1-2 0,2 0 0,2-1 1,3-1 1,0-1 0,2 2-1,0 1 1,2 0 0,-2 2-1,-4 0-1,-4 2-1,-3 0-1,-3 1 0,1-2 1,-1 0 1,1-2 1,-1 0 0,0-2 0,1 0 0,-1-1 0,-2-1 0,-5 2 0,-5 1-1,-4 0-1,-3 2 1,1 1-2,1 0 0,2 2 0,-2 0 0,-1 0 1,-2 0 0,-2 0 2,0 0 1,1 0-1,3 0-1,2 0 0,1 0 0,-1 0-2,1 0 0,0 0-2,-2-1 1,-1-1-1,-2 0 0,-2-1 1,-2-1-1,0 2 1,-2 0 0,0 2 0,-1-1 0,0 0 0,-1-2 0,2 0 0,0-1 1,3 0 1,3 0 1,4 0 1,3 0 1,3-2-2,5 0-1,3-1-1,4-1-1,3-2-1,3 0 0,2-1-2,3 0 0,0 0 0,2 2-1,1 1 0,-4 1 0,-8 2 0,-7 2-2,-9 2 1,-5 1 0,-4 0 1,-4 0 1,-4 0 2,-2 0 0,0 0 2,0 0-1,0 0 2,-1 0 0,-2 0-1,-2 0 0,-2 0 0,-1 0 0,-1 0 1,-2 0 0,0 0 0,-1 0 0,-1 0 0,-1 0-2,-1 0-1,-1 0 0,0 0-1,1 0 0,-1 0-1,-1 0 0,-1 0-2,-3 0-1,-1 0 0,-3 0-1,-3 0 1,-3 0 1,-3 0 1,-2 2 4,-2 4 4,-2 4 5,-2 3 4,-1 4 3,0 1-2,-1 3-2,1 2-2,-1 1-1,-4 2 0,-2 3-1,-3 1 0,-2 3 0,0 3 1,0 2 0,0 4 0,1 2 1,1 0 0,0 2 0,2 0 0,0 1 0,2-2 0,0 0 0,2-2 0,0 0 0,0-2-2,0 0-2,0-1 0,0-1-1,2 0 0,0 0 1,2 1 1,0-1-2,0 2-2,-1 0-4,1 2-3,0-1-1,0-2 0,0-2 1,0-1 0,-1-3 1,0 0 0,-2-1 0,0-1 1,-1-1 0,0-2 0,0 0 1,0-1 1,0-1 0,0-3 0,0-1 2,0-3 0,0 0-1,0-1 0,0 1-2,0 0-1,0 0-1,0 3-2,0 1 0,0 3-1,0 0 0,0 0-1,0 1 1,0-1-1,-1-1 2,0-5 1,-2-3 2,0-4 1,-3-4 1,-6-1 0,-4-2-2,-5-2-1,-2-2 0,-1-2 1,1-2 0,-1-2 1,-2-1-1,-3 2 0,-4 0-1,-4 2-1,-4 0 0,-3 2 0,-2 0 1,-4 2-1,-3 1 1,-3 2 0,-5 1-1,-4 3 0,-2 1 1,-1 0-1,-1-1 2,-1 1 0,-2 0 1,-3 2 0,-3 0 1,-3 1 0,-1 0 1,1-1-1,1-1 0,2 0 0,0-2 0,1 1 1,1 0 0,1 0 0,0-1 1,1 1 0,-1 0-1,1 0 1,-1-1-1,1-1 1,-1 0-1,1-2 0,-1-1-1,-1 0 0,-1-2-1,-1 0 0,-1-2-1,-3-1 1,-1 0 0,-2-2 0,-1 1 0,1 0 2,2 2 1,0 0 2,0 1 0,1 0-1,0 0-1,0 0 0,-1 0 0,1 0 2,0-1 1,-1 2 2,2-2 0,2-1 1,1 0-1,3-2 0,0 0 0,1 0-2,-1 0 0,1 0-1,-1 0-1,1 0 0,-1 0-1,1 0 0,0-1-1,1-2 0,1-2-2,1-1 0,0-2 0,1 0 0,-1 0 1,1 0 0,-1 1 0,2 1 1,1 0-1,1 2 0,0 1 0,-1 2 0,-1 2 1,-1 2 0,-1 2 0,1 3 1,-1 4 0,1 2 1,0 0 0,2-1 2,3-2 3,1-2 1,3-1 0,2 0 0,4 0-1,3-1-1,0 1-2,0-2 0,-2-1-2,0 0-1,0-2-1,4-1-2,3 0-2,2-1-1,2-1-1,0 0-1,0 0-1,0 0-1,1 0-2,3 0-3,3 0-3,4 0-2,2-1-2,3-1 2,3 0 1,3-1 1,3-2-1,4-2-6,4-2-4,5-1-5,1-2-3,0 0-4,0 0-3,0 1-4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2:01"/>
    </inkml:context>
    <inkml:brush xml:id="br0">
      <inkml:brushProperty name="width" value="0.04199" units="cm"/>
      <inkml:brushProperty name="height" value="0.04199" units="cm"/>
      <inkml:brushProperty name="color" value="#FED406"/>
    </inkml:brush>
  </inkml:definitions>
  <inkml:trace contextRef="#ctx0" brushRef="#br0">82331 2071 523,'-7'-8'-2,"2"0"-5,3 1-4,1-1-5,2 3 11,1 8 25,3 6 25,2 7 26,1 9 6,-2 9-13,-1 10-12,0 10-12,-2 6-10,-2 3-4,-2 3-6,-2 3-4,-1 2-5,2 1-1,0 1-1,2 1-3,0 2-1,0 3 0,0 2-1,0 4 0,-1 0-1,0-3-5,-2-4-2,0-2-4,-1-3-2,-2-3-1,0-3 0,-1-3 0,0-2-1,2-4 2,2-3 0,2-2 0,1-4 1,0-3 1,0-2 0,0-3 0,0-5-2,0-6-6,0-5-5,0-7-6,0-5-5,2-6-5,0-6-6,2-6-5,0-3 1,0-2 5,-1 0 6,2-1 6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2:03"/>
    </inkml:context>
    <inkml:brush xml:id="br0">
      <inkml:brushProperty name="width" value="0.05146" units="cm"/>
      <inkml:brushProperty name="height" value="0.05146" units="cm"/>
      <inkml:brushProperty name="color" value="#FED406"/>
    </inkml:brush>
  </inkml:definitions>
  <inkml:trace contextRef="#ctx0" brushRef="#br0">82799 1926 427,'-13'-21'0,"5"5"-1,4 4 0,6 6 0,3 2 3,1 0 9,3 0 7,2 0 8,5 0 2,9-2-5,9 0-3,9-1-6,8-1 0,8 2 1,7 1 3,9 0 1,6 2 0,6 0-2,6 2-3,6 1-3,5 0-2,6 0-3,4 0-1,5 0-1,0 0-3,-5 0 1,-5 0-1,-4 0 0,-5 0-1,-2 0 0,-4 0 0,-2 0 0,0 0 1,4 0 1,4 0 3,4 0 1,2-2 2,1 0-1,2-3 1,0-2 0,2-2-1,1 0 0,3-1-1,2-1-1,1-2 0,3 0 2,1-1 0,3-1 1,-3 0 0,-5 1-2,-7 0-3,-5 2-2,-5 1-1,-6 2 0,-4 3 0,-5 1 0,-4 1-1,0 0 0,-1 0-1,-1 0-1,0 0 1,3 0 1,1 0 2,2 0 1,3 0 0,5 1 0,3-1 0,4 0 0,-1 0-1,-2 2-1,-6 0-1,-2 2-2,-6 0 1,-6 0 0,-5 0 2,-6 0 0,-6 0 1,-3 0-3,-4 0 0,-4 0-2,-3 0 0,-4 0 1,-2 0 3,-3 0 0,-4 0 2,-2 0-1,-3 0-1,-3 0 0,-2 0 0,-3 0 0,-1 0 0,-2 0 0,-2 0 0,1 0 1,0 0 0,0 0 0,-1 0 0,1 0-1,0 0 0,-1 0 0,0 0-1,-1 0 0,0 0-1,-2 0 1,-1 1 0,-1 2 3,0 2 1,-2 2 3,-1 1 0,-2 3-1,-2 2-1,-2 2-1,-1 0 0,0 1 1,0 0 0,0-1 2,0 3 0,0 3 1,0 5 0,0 3 1,0 4-1,0 5 0,0 3-2,0 4 0,-1 2-1,0 0 2,-2 0 1,0 0 1,0-1 1,0 0-1,2-2 0,0 0-1,2-2-1,0 0-1,2-1-1,0-2-2,2 0-1,0-1 1,1-2-1,2 0-1,-1-1 0,1-1-3,0-2-2,0 0-2,-1 1 0,-2 1 2,-3 2 2,0 2 2,-3 1 0,-1-2 0,0 0 0,-1-1 0,-1-2 0,0-1 1,0-3 0,0-2 1,0 0 1,0-1 1,0 0 1,0 1 1,1-2 0,1-1-1,0-3 0,2-1-2,0-2 0,0 1 1,0 0-1,0-1 0,0 0 0,0-1-1,0 0-2,0-2 0,0-1-2,2 1-2,0 0-2,1-1-2,-1 0-1,-6-2 0,-4-3 1,-5-1-1,-2-1 2,1-2 1,0-1 3,2 0 1,-1-1 2,-3 0-2,-3 0-1,-3 0-1,-4 0 0,-1 1 1,-4 2 0,-3 0 1,-2 1 0,-3 0 0,-1 0 1,-2-1 1,-3 1-1,-2-2 1,-3-1 0,-4 0 1,-2-1-1,-2 2-1,-1 0-1,-3 1 0,-3 0-2,-3-2 0,-5-2-1,-3-2-1,-4-1 0,-1 2 0,-2 0 0,-2 2 1,-1-1 0,1 0 2,1-2 1,2 0 1,0-1 1,1 0-1,1 0 1,1 0 0,0 0-1,-1 0 1,-1 0 0,0 0 0,-3 0 0,-1 0 1,-2 0 0,-2 0 0,-1 0 1,0 0 3,-1 0 2,1 0 2,1 0 0,0 0-1,1 0-3,2 0-2,-1 0 0,-1 2 0,-1 0 1,0 2 0,0-1 1,3-1-1,3 0 0,4-2 0,0 1-1,1 0-1,0 2-1,-1 0-1,1 0 0,1 0 0,1-2 1,1 0 0,1-1 0,0 0-1,-1 0 0,1 0-2,-2 1 0,0 2 0,0 2 0,-2 2 0,-1 1 1,-1 1 0,-1 2 0,-1 0 0,0 1 1,0 3 0,-1 2 0,1 2 2,0-1-1,0 1 0,-1-2-1,1-1 1,1-2-1,5-1 1,4-2 0,3-2 1,5-2 0,5-2 1,4-3 0,6 0 1,3-2 0,3 0-1,4 0 1,2 0 0,3 0-3,1 0-2,3 0-4,2 0-3,1-2-3,3 0-1,1-3-2,3-2-1,1 0-2,0 0-3,2 2-2,1 1-3,2-1-1,2 0 4,4-2 2,3 0 2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2:03"/>
    </inkml:context>
    <inkml:brush xml:id="br0">
      <inkml:brushProperty name="width" value="0.03756" units="cm"/>
      <inkml:brushProperty name="height" value="0.03756" units="cm"/>
      <inkml:brushProperty name="color" value="#FED406"/>
    </inkml:brush>
  </inkml:definitions>
  <inkml:trace contextRef="#ctx0" brushRef="#br0">82464 2099 585,'-30'-1'0,"3"-1"-2,3 0 0,3-1-2,3-1-1,2 0 0,4 0 0,3 0-1,2 4 8,2 10 19,2 8 18,2 9 18,1 5 3,-2 4-9,-1 3-11,0 3-10,-1 3-7,0 7-3,0 6-2,1 6-3,-1 3-1,0 1-1,0 1 2,0 1-1,-1 4-3,0 7-10,-1 6-10,-2 8-8,0 1-4,-1-4 2,-2-4 2,0-4 1,0-5-2,2-7-10,3-7-9,1-6-10,1-8-1,2-7 5,0-6 4,2-7 5,0-7 4,2-5 3,0-6 3,2-6 2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2:04"/>
    </inkml:context>
    <inkml:brush xml:id="br0">
      <inkml:brushProperty name="width" value="0.03757" units="cm"/>
      <inkml:brushProperty name="height" value="0.03757" units="cm"/>
      <inkml:brushProperty name="color" value="#FED406"/>
    </inkml:brush>
  </inkml:definitions>
  <inkml:trace contextRef="#ctx0" brushRef="#br0">83137 2063 585,'-6'-21'19,"6"6"-4,4 7-5,6 5-4,5 3 0,7 0 4,7 0 4,7 0 4,6 0 2,6 2-2,6 0-1,5 2-2,10-2 1,9-1 4,12-2 4,11-1 3,9-4 1,9-4-1,9-4-2,8-3-2,9-4-3,6 0-4,7 0-5,8-2-4,6 0-4,8 1-4,8 1-3,8 1-4,5 2-5,2 4-8,2 4-7,1 5-6,-12 1-4,-29 2 3,-28 0 2,-29 2 3,-19 0-2,-8 0-5,-9 0-6,-8 0-5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66629 22091 999,'-21'-48'-35,"5"13"-1,5 12 1,5 13 1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57"/>
    </inkml:context>
    <inkml:brush xml:id="br0">
      <inkml:brushProperty name="width" value="0.06084" units="cm"/>
      <inkml:brushProperty name="height" value="0.06084" units="cm"/>
      <inkml:brushProperty name="color" value="#F2395B"/>
    </inkml:brush>
  </inkml:definitions>
  <inkml:trace contextRef="#ctx0" brushRef="#br0">2527 9948 361,'-13'-17'25,"5"11"19,4 12 19,6 11 19,1 8 3,-1 1-15,0 3-16,-2 1-14,-1 2-9,-2 1-3,-2 0-2,-1 2-4,-1 2-3,1 4-3,0 4-5,2 4-3,0 1-3,0 0-1,0-2-2,1 0 0,-1-2-1,2-2-1,0-2 0,2-2 0,0-3-4,0-6-8,0-4-8,0-5-8,1-7-15,2-8-22,2-10-22,1-8-21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7:59"/>
    </inkml:context>
    <inkml:brush xml:id="br0">
      <inkml:brushProperty name="width" value="0.06256" units="cm"/>
      <inkml:brushProperty name="height" value="0.06256" units="cm"/>
      <inkml:brushProperty name="color" value="#F2395B"/>
    </inkml:brush>
  </inkml:definitions>
  <inkml:trace contextRef="#ctx0" brushRef="#br0">2705 9147 351,'-13'-15'6,"6"1"11,6 1 11,6 1 11,5 0 2,4 2-7,3 1-7,5 0-7,2 2-5,1-1-1,1 0-2,1 0-1,1 1-1,2 0-1,3 2 0,1 1 0,2 0 1,0 0 1,2 0 1,1 0 1,0 1 0,2 0 0,1 1-1,1 2 0,0 0-1,2 0-1,0 0 0,2 0-1,0 1-1,0 2-2,0 2-1,0 2-3,1 0 0,4-1-2,2 0 1,4-2-1,0 0-1,-1 0-2,-1 0 0,0 0-2,-2 0 1,0 0-1,-2 0 1,0 0 1,-1-1 0,1 1 1,2 0 0,0 0 1,1 0 0,2 0 1,0 0 0,2 0 1,0-1 0,1 0-2,1-2 0,2 0-1,1-1-1,3 0 0,3 0 0,3 0-1,5-3 2,6-4 1,8-5 2,7-5 2,2-3 0,-1 0 0,0 1 0,-2-1-1,-2 2 0,-3 3 0,-5 3-1,-4 3 0,3 0 0,8 0 0,10-2-1,8 0 0,-1 1-1,-9 3 1,-10 2-1,-9 4 0,-7 2-1,-2 2 0,-1 2-2,-2 2-2,-3 1 0,-3 1 0,-3 2 0,-3 0 0,-2 0 0,-2-1 2,-2-1 2,-2 0 2,-1-2 0,0-1 1,-1 0 0,2-2 0,-2 0 0,-1 0 0,0 0 0,-1 0 1,-2-1 0,-1 0-1,0-2-1,-1 0 1,-2-1-2,-2 0 0,-2 0 0,-1 0-1,-3 0-1,0 0 1,-1 0-2,-1 0 0,0 0 1,0 0 1,2 0 1,1 0 2,0 0 2,-2 0-1,0 0 1,-1 0 1,-1-1 0,-1 0-1,-1-2 0,-1 0-1,0-2-1,1 0 1,0-1-2,3-1 0,-1-1 0,2 2 0,1 0 0,1 2 1,-1 0-1,-2 0-1,-1 0 1,-3 0-1,-1 1-1,-1 0 1,-1 2-1,-1 1 1,0-1-1,1-1 1,1 0 0,1-1 1,0-1 0,-1 2 0,-1 0 0,-1 2 0,0-1 0,3 0 0,1-2 0,3 0 0,-1 0-1,0 0 1,-1 2-1,-1 0 0,0 1 0,3 0 0,1 0 0,3 0 0,0 0 1,0 0 0,0 0 1,1 0 1,-1 0 0,0 0 0,0 0 0,1 0 1,0 1 0,0 0-1,2 2 1,1 0-2,0 0 1,0 0-1,0-2 1,1 0-2,0-1 0,2 0 0,2 0-1,2 0-1,1 0 0,0 0 0,0 0 0,0 0 1,0 0 0,2 0 2,1 0 0,0 0 1,2 0 0,2 0 0,2 0-1,2 0 0,0-1 0,1 0 1,0-2 2,0 0 0,-1-1 1,1 0-1,0 0-1,0 0-1,0 0-1,3 1 0,2-1 0,2 0-1,-1 0 0,-3 2-1,-3 0 1,-2 2-1,-4 0 0,-2 2 0,-4 0-1,-2 2 0,-5 0 0,-4 0-1,-5-1 1,-5 1-1,-4 0 1,-1-2 2,-3 0 1,-1-2 1,-3 2 2,-4 4 3,-5 4 1,-2 4 2,-5 2 2,0 3 2,-3 1 2,-2 3 2,-1-1-1,2-1-2,1-3-2,0-1-2,1 0-2,1 1 0,-1 3 0,0 1-1,-1 2-1,0-1 1,-1 1-2,-2-1 1,0 2-1,1 1-1,-1 2-1,0 3-1,1 0 0,2 0-1,2 1 1,2-1-1,1 1 0,0 0-1,0 2-2,0 1-1,0 1-1,0 0 1,0 2-1,0 1 0,0-2 0,0 0-1,0-3-1,0-2-1,0-2 0,0-3-1,0-3 1,0-3-1,0-2-1,0-1 1,0-1-1,0 0 0,0-2-1,0 1 1,0 0-2,0-1 1,-2-3-11,-6-6-18,-4-8-19,-5-6-20,-1-4-4,3 1 9,2-1 9,4 0 9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0"/>
    </inkml:context>
    <inkml:brush xml:id="br0">
      <inkml:brushProperty name="width" value="0.05391" units="cm"/>
      <inkml:brushProperty name="height" value="0.05391" units="cm"/>
      <inkml:brushProperty name="color" value="#F2395B"/>
    </inkml:brush>
  </inkml:definitions>
  <inkml:trace contextRef="#ctx0" brushRef="#br0">3534 13542 408,'-16'-7'0,"2"2"0,1 2 0,1 2 0,0 1 2,0-2 5,0-1 4,1 0 5,-1 0 3,2 0 1,1 2 3,0 1 1,6-1 4,8-1 5,9 0 4,10-1 6,5-1-1,6 2-7,5 0-6,5 2-6,3 0-5,5 2-1,4 0-2,4 2-1,4 0-2,3 1 0,5 2 0,3 0 0,4 0 0,3-2-2,3-3 1,2 0-2,1-2-1,-1 0-1,-3 0-2,-2 0-1,2-1-1,5 0 0,4-2 1,6 0 0,2-2-1,-1-2 0,1-2-2,0-1 0,1-1-2,0 2 0,1 2 0,2 3-1,-1-1 1,1 0-2,0-2 1,0 0 0,-1 0 0,0 1-1,-2 0 1,0 2 0,-3 1 0,-3 0 0,-2 2 1,-3 0 0,-3 1 0,0 0 0,-1 0 0,-2 0 1,-1 0 0,-1 0-1,-3 0 1,-1 0 0,-2 0 0,0 0 0,1 0 1,-1 0 0,1 0 0,-1 0-2,0 0 0,1 0-3,-2 0 0,-2-2 0,-1 0 1,-2-2-1,-3 1 0,0 1 1,0 0-1,-2 2 2,0-1-1,3-1 1,1 0 0,3-1 1,0-1-1,-1 0-1,-1 0-1,-1 0-2,1 0 0,1-2 1,3 0 0,1-1 0,1-1 1,1 2 1,-1 1 0,1 1 1,-1 0 0,0 0 1,1 0 1,-1 0 0,-1 1 1,-3 2-1,-3 2 0,-3 2 0,-1 1 0,1 2 0,1 0 1,2 1-1,-2 1 0,-3-2 0,-3-1-1,-3 0 1,-1-2-1,0 2 0,-1-2 0,1 1 0,1 0 1,2 0 1,1 0 1,3 0 2,1-1 0,-1-1 0,1 0-1,0-1-1,-1-1-1,1 0-4,-1 0-3,1 0-2,-2 0-2,-4 0 2,-5 0 2,-3 0 1,-2 0 1,-2 0 1,0 0 2,-2 0 1,-1 0 0,-3 0 1,-4 0 0,-2 0 1,-3 0-1,-3 2 1,-3 0-1,-3 1 1,-2 1-3,1-2-3,-1 0-5,1-2-3,0 0-3,1 0 1,1 0 1,1 0 0,-1 0-2,0 0-5,-1 0-6,-1 0-4,1 1-3,3 2 0,3 2 0,3 2-1,-1 0 3,-3-1 3,-5-1 3,-3 0 5,-4-2 1,-3 0 0,-3-2 0,-2 0 0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3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11881 24026 526,'-23'-14'11,"15"4"20,16 5 20,15 3 22,10 1 3,5 0-13,3-2-13,4 0-12,3-1-11,1 0-5,3 0-5,2 0-7,-2 0-5,-6 1-9,-6-1-7,-6 0-8,-4 1-5,-1 0-3,-3 2-3,-1 0-3,-3 1-3,-3 0-1,-3 0-1,-3 0-1,-3-1-2,-2-4-1,-4-2-1,-2-3-1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6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71300 4450 565,'6'-44'11,"13"13"21,12 12 22,13 13 22,10 10 3,10 10-14,10 10-15,9 9-14,2 7-13,-2 7-14,-3 6-14,-3 7-13,-6 0-11,-5-2-11,-7-3-11,-5-3-9,-8-7-3,-5-9 4,-7-10 5,-5-8 4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4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12314 23061 470,'-23'-15'-2,"2"1"1,3 1 1,1 0-1,3 2 4,3 3 6,3 1 6,2 2 6,2 5 10,0 10 12,0 8 13,1 9 12,-3 6 1,-2 6-11,-3 5-13,-4 4-11,-2 7-9,-5 10-3,-3 7-5,-4 10-4,-3 6-9,-1 4-11,-1 4-13,-1 4-12,2-1-9,4-6-6,3-6-5,5-6-5,3-10 0,4-17 9,4-14 8,5-17 8,1-7 4,2-1-1,0 1-1,2 0 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12998 25059 550,'-7'-8'4,"1"0"5,0 0 8,2 0 5,4 2 5,8 2 0,7 4 0,9 2 1,3 2 3,1 0 5,-1 0 5,0 0 5,0 0-3,-1 2-10,-1 0-12,-1 2-11,-3 0-8,-3 1-5,-4 1-6,-4 2-5,-5 0-2,-2 3 2,-6 1 2,-2 3 2,-5 0 2,-4 1 1,-4-1 1,-3 1 1,-3-2 0,-1-1 1,-1-2-1,-1-3 1,1-1 3,3 0 9,3-2 8,3-1 9,6 0 1,9-2-3,8-1-5,9 0-4,4-2-4,-1 0-4,-1-2-4,0 0-3,0-2-7,7 0-11,3-2-12,6 0-10,3-1-6,3 0 1,1 0 0,2 0 0,-3 1 4,-8 0 8,-7 2 8,-9 0 7,-2 1 5,0 0 2,1 0 2,1 0 2,1-1-2,-1-2-3,1-2-5,0-1-3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4"/>
    </inkml:context>
    <inkml:brush xml:id="br0">
      <inkml:brushProperty name="width" value="0.03668" units="cm"/>
      <inkml:brushProperty name="height" value="0.03668" units="cm"/>
      <inkml:brushProperty name="color" value="#F2395B"/>
    </inkml:brush>
  </inkml:definitions>
  <inkml:trace contextRef="#ctx0" brushRef="#br0">16350 24465 599,'39'-6'119,"-2"1"-25,0 2-25,-1 2-26,0 1-15,0 0-7,2 0-5,1 0-6,-2 0-9,-4 0-13,-4 0-12,-3 0-12,-4 0-7,-3 2 1,-3 0 0,-3 2 0,-2 0 0,-2 1 0,-2 1-2,-2 2 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5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16267 25213 602,'-32'0'95,"12"0"-15,12 0-14,14 0-14,9 0-12,7 0-10,6 0-9,8 0-10,4-1-9,2 0-8,3-2-8,1 0-9,1 0-5,1 0-4,2 2-3,0 1-2,-2-1-1,-6 0 6,-6-2 3,-5 0 5,-5-1 0,-2 1-5,-1-1-4,-2 0-5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5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19900 23445 596,'28'-21'59,"-5"5"-13,-7 5-14,-5 4-13,2 4-5,9 1 4,11 0 3,9 2 4,5 0 2,0 0-1,0 0-1,0 0-1,-1 0-2,-4 0-4,-2 0-4,-3 0-5,-4 0-5,-2 0-6,-3 0-6,-3 0-7,-3-1-3,-3 0-1,-3-2 0,-2 0-1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5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20340 22248 467,'-22'-17'54,"5"11"10,3 12 9,4 11 9,1 9-3,-3 5-16,-4 5-16,-2 5-16,-4 3-11,-7 3-7,-5 4-7,-6 2-5,-2 1-6,0 0-3,1-2-3,2-1-3,0 2-2,0 2 2,0 3 0,0 3 0,4-4-2,9-12-4,9-12-4,9-11-6,4-7-7,0-1-13,0-1-11,0 0-13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5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20965 24250 539,'-7'9'71,"3"1"-13,1 3-11,2 2-12,1 1-5,0 1 3,0 1 2,0 1 2,0 2-1,0 3-7,0 3-6,0 3-6,0 0-8,0-2-8,0-2-10,0-1-8,0-2-9,0-2-9,0 0-11,0 0-9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0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21200 24447 523,'3'-14'65,"6"2"-2,5 4-3,7 3-4,3 1-4,1 2-10,1 0-7,0 2-8,2 0-7,-1 0-3,0 0-5,1 0-3,-4 1-3,-4 2-1,-4 2-3,-6 2-1,-3 1-1,-2 3 1,-3 2 0,0 2 1,-4 0-2,-2 1-1,-4-1-3,-2 1-3,-4 1 0,-3 1 0,-5 3 0,-3 1 1,-2 0 0,1-1 2,1-3 2,2-1 1,10-4-9,22-6-19,21-6-18,22-6-19,5-3-6,-11-2 6,-10 0 7,-11-1 6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0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7693 31066 484,'-7'-12'80,"2"8"-8,2 8-7,2 8-8,1 5-8,0 3-8,0 3-7,0 3-9,0 3-5,0 2-2,0 4-1,0 3-2,0 5-3,0 8-4,0 7-6,0 9-3,-1 6-5,-2 7-3,-2 5-4,-1 6-3,-2 1-4,0-2-5,1-4-5,-1-2-6,0-3 0,2-3 3,1-3 4,1-3 3,0-6-1,2-7-3,0-8-4,2-8-3,0-8-1,2-8 4,0-7 2,2-8 3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1"/>
    </inkml:context>
    <inkml:brush xml:id="br0">
      <inkml:brushProperty name="width" value="0.04741" units="cm"/>
      <inkml:brushProperty name="height" value="0.04741" units="cm"/>
      <inkml:brushProperty name="color" value="#F2395B"/>
    </inkml:brush>
  </inkml:definitions>
  <inkml:trace contextRef="#ctx0" brushRef="#br0">8210 32816 464,'-9'-12'8,"0"8"17,-1 8 16,-1 8 17,-3 5 2,-2 3-13,-3 3-13,-2 3-13,-3 1-8,1 0-3,-1 1-1,1-1-4,-1 0-1,1-1 0,-1-1-2,1-1-1,0-2-1,-1-1-4,1-3-2,-1-1-3,2-3 0,3-3 4,3-3 3,3-2 4,4-1 4,6 2 5,6 1 4,6 3 5,4 0 1,3 0-3,3-2-3,3-1-2,4 1-1,7 2 2,5 2 3,6 1 3,1 2-2,-2 0-5,-4-1-4,-2 1-4,-4-1-6,-4-1-4,-3-1-5,-5 0-5,-2-2-3,-1-1-2,-1-1-3,0 0-1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7"/>
    </inkml:context>
    <inkml:brush xml:id="br0">
      <inkml:brushProperty name="width" value="0.0333" units="cm"/>
      <inkml:brushProperty name="height" value="0.0333" units="cm"/>
      <inkml:brushProperty name="color" value="#00BFF3"/>
    </inkml:brush>
  </inkml:definitions>
  <inkml:trace contextRef="#ctx0" brushRef="#br0">72850 2800 660,'162'0'158,"-24"0"-49,-26 0-49,-24 0-48,-20 6-31,-11 13-16,-14 12-15,-11 13-16,-11 2-1,-5-5 12,-7-7 13,-5-5 11,-4-4 8,0 0 2,0 0 1,0 0 2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1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10397 34227 462,'-16'-6'124,"-1"2"-29,-1 4-31,-1 3-28,-1 1-16,1 3-1,-1 2-1,1 2-1,0 2-2,0 3 0,2 3-3,1 3 0,1 1-2,1-1 1,1-1 0,0-1 1,3-1-1,3 1-1,2-1-1,4 1-2,1-1-1,2-1-3,0-1-3,2-1-2,1-1-3,5-4-1,4-3 0,4-2-2,3-4-4,5-3-8,3-2-8,4-3-9,3-4-7,3-4-8,1-4-9,2-3-7,-4 0 2,-8 5 13,-9 5 12,-8 5 12,-5 1 8,1 0 2,1-2 3,2 0 1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1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12370 33146 591,'-11'-1'30,"8"0"11,9-2 11,10 0 10,5-1 0,5 1-10,3-1-10,4 0-10,2 0-10,0 0-10,1 0-11,-1 1-9,-1-1-7,-2 2-2,-1 0-3,-3 2-2,-3 0-4,-3 2-8,-5 0-7,-3 2-6,-4 0-1,-2 1 7,-4 1 6,-2 2 6,-3-1 4,-1-1 1,0-1 0,-1 0 0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2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12345 34250 595,'-30'7'33,"7"-1"1,4-1 0,5 0 0,6-2 1,10-1 0,8 0 0,9-2 2,7 0-3,5 0-4,4 0-5,6 0-4,1 0-7,-2 0-10,-2 0-11,-2 0-9,-1 1-9,1 0-4,-1 2-5,0 0-5,0 0-4,0 0-1,0-2-1,1 0-2,-5-2 3,-6 0 5,-7-2 5,-6 0 6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16016 31094 440,'-7'-18'57,"2"10"3,2 11 0,2 12 2,1 5-4,0 3-7,0 1-7,0 3-8,0 3-5,2 4-5,0 6-5,2 5-4,-1 3-4,-1 3-3,0 4-2,-1 2-4,-1 3-2,0 5-6,0 3-4,0 5-5,0-3-4,0-7-8,0-8-5,0-8-7,0-4-5,1 0-1,2 0-2,0 0-1,2-4-1,0-7 4,1-9 2,2-7 4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2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16847 32290 537,'0'-22'62,"0"5"-7,0 3-6,0 4-6,-2 4-5,-4 2-4,-4 4-3,-4 3-3,-4 2-6,-5 5-5,-5 4-7,-4 3-5,-3 3-3,1-1 1,2 1 0,0 0 2,1-1-1,1 1-2,2-1-1,0 1-1,2-2 0,5-1 4,3-3 2,5-1 4,3 0 0,4 1-2,4 3-2,4 2-3,4-1-2,4-3 0,3-3-3,5-2 0,3-3-2,3 1 0,3 0-1,3 0 0,1-1-1,0-1-3,0 0-2,1-2-2,-2 0-2,-2 0-1,-2 0-1,-1 0-3,-2-1-3,1 0-8,-1-2-7,1 0-7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3"/>
    </inkml:context>
    <inkml:brush xml:id="br0">
      <inkml:brushProperty name="width" value="0.05846" units="cm"/>
      <inkml:brushProperty name="height" value="0.05846" units="cm"/>
      <inkml:brushProperty name="color" value="#F2395B"/>
    </inkml:brush>
  </inkml:definitions>
  <inkml:trace contextRef="#ctx0" brushRef="#br0">18446 33000 376,'-14'1'35,"3"4"17,3 2 16,3 3 16,1 4 2,2 4-13,0 3-14,2 5-14,0 2-9,0 2-7,0 3-6,0 1-6,0 4-6,0 4-6,0 5-4,0 6-7,0 3-3,0 3-4,0 4-2,0 2-4,0 0-5,0-1-5,0-3-7,0-1-5,0-1-3,2-1 0,0 1 0,2 0 1,-1-5 2,-1-9 1,0-8 3,-2-9 2,0-6 2,0-3 2,0-3 2,0-2 3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3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18350 32662 521,'9'-21'33,"3"5"4,4 5 3,2 5 4,1 2-1,1 2-2,-1 0-4,1 2-4,-2 0-3,-1 2-6,-3 0-4,-1 2-5,-2 0-2,-1 1 0,0 2 0,-2 0 0,-1 2-1,-2 2-3,-3 1-3,0 3-4,-4 2-4,0 3-7,-3 3-8,-2 3-7,-4 3-5,-5 2-5,-7 4-4,-5 2-4,-1-1-5,5-5-5,5-7-5,5-5-4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20713 32046 595,'-16'0'7,"2"0"14,1 0 14,1 0 14,4 0 3,8 0-7,8 0-6,7 0-7,8 0-4,5-2-4,6 0-2,7-1-4,1-2-3,-2 0-4,-2-1-6,-2-2-4,-2 2-5,-3 1-7,-3 2-7,-3 2-7,-3 1-6,-3 0-4,-3 0-5,-3 0-5,-3 1-2,-4 4 1,-4 2 1,-4 3 0,-3 1 5,-2-1 7,-2-1 8,-1 0 7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4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20497 33098 587,'-31'6'33,"15"-1"9,16-2 9,16-2 9,9-2 0,6 0-13,5-2-10,5 0-12,1 0-7,0 0-3,-2 2-2,0 1-3,-1 0-8,-2 0-13,0 0-13,-1 0-13,-2-1-7,-2 0-1,-1-2-1,-3 0-2,-3-1 1,-5 1 2,-5-1 1,-4 0 2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4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23877 30132 414,'-6'-19'42,"2"9"10,4 8 10,2 10 10,2 5 0,0 5-11,0 3-12,0 5-10,-1 4-7,-1 4-6,0 6-6,-2 4-4,1 4-3,0 2-3,2 2-1,0 2-2,0 3-3,-1 3-5,0 5-3,-2 3-4,0 6-5,0 7-5,0 6-5,0 8-5,0-4-2,0-14 3,0-14 2,0-12 2,1-10-1,0-4-6,2-4-7,0-4-4,0-3-4,0-5-1,-2-3 1,0-4-1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17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72850 3850 425,'-44'7'11,"13"17"22,12 15 21,13 16 23,6 10 2,0 7-16,0 6-17,0 7-16,0 2-9,0 1-2,0-1-2,0 1-3,-2-4-5,-3-6-8,-3-6-7,-2-6-9,-1-7-4,3-6 0,3-6 0,4-6-1,2-26-7,4-43-15,3-44-15,3-43-15,6-15 0,9 16 16,10 15 15,10 17 15,5 10 12,4 6 8,3 7 9,3 6 8,-1 7 4,-2 10 0,-3 10-2,-3 9 0,-4 6 1,-3 3 4,-3 3 2,-2 4 3,-5 10 6,-2 19 6,-3 19 7,-3 19 7,-7 9-1,-9 0-8,-10 0-9,-8 0-7,-11-2-10,-8-3-9,-10-3-9,-9-2-11,-7-8-4,-3-8-2,-3-10-1,-2-9-1,-1-9-2,3-5-1,3-7-2,4-5-1,5-9 1,10-9 3,10-10 4,9-8 4,9-8 2,9-2 2,10-3 1,10-3 2,10-1 2,13 4 4,12 3 3,13 3 4,4 4 4,-3 7 3,-3 6 4,-2 7 3,-6 4 2,-6 3 1,-6 3 0,-6 4 0,-7 7 0,-6 13-2,-6 12-1,-6 13-2,-7 7-3,-6 4-7,-6 3-4,-6 3-7,-10 1-4,-12 1-3,-13-1-4,-12 1-2,-12 1-2,-8 3 4,-10 3 1,-9 4 4,-9 1 1,-5 0 4,-7 0 2,-5 0 3,0-4 3,10-5 4,10-7 4,9-5 5,10-9 2,14-9 3,11-10 1,14-8 3,18-8 4,25-2 4,25-3 6,25-3 6,20-6-2,16-5-7,15-7-7,17-5-8,11-3-4,10 4-3,10 3-1,9 3-2,7 3-1,7 3 0,6 3 0,7 4 0,-3 2-2,-8 4-3,-10 3-5,-9 3-4,-12 1-5,-11 1-6,-14-1-5,-11 1-6,-15-3-3,-16-2 0,-15-3-1,-15-3 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5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24656 31395 488,'7'-21'36,"-2"3"7,-2 5 6,-2 3 8,-2 4-1,-4 4-8,-2 4-8,-3 4-10,-4 4-5,-4 3-6,-3 5-5,-4 3-5,-2 2-4,1-1-2,1-1-3,1-1-1,1-1-3,1-1-2,1-1-1,1 0-2,1-2 0,1-1 2,1-1 1,1-1 1,1 1 2,4 0 4,3 1 2,3 1 4,4 0 2,7-1 3,7-1 2,8 0 2,3-1 0,2 3-3,3 2-2,1 1-3,2 2-2,0 0 1,2-1-1,1 1-1,-1 0-5,0 1-13,-1 1-13,-1 1-12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7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26055 32791 510,'-13'-2'77,"6"-2"-15,6-4-16,6-2-16,4-2-8,1-1-2,3-1-2,2-1-2,-1 0-2,-1 2-3,-2 2-1,-2 3-2,-1 1-1,3 2 1,2 2 0,2 2 2,-1 3 0,-1 4-1,-3 4 1,-1 3-1,0 4 0,0 1 0,1 3 2,1 1-1,0 2 0,0-1-1,-2 1-1,-1-1-2,-1-1-1,-2-1-1,-2-3-2,-2-1-1,-1-1-1,2 1-2,0 2-2,2 0-2,-1-1-6,0-1-11,-2-3-9,0-1-11,-2-4-5,0-6-1,-2-6 1,0-6-1,-1-6 2,0-5 3,0-6 3,0-7 3,1 1 5,0 6 6,2 5 6,0 7 7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17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26442 32161 518,'6'-13'32,"-4"8"19,-4 7 18,-4 6 19,-4 6-1,-4 5-20,-3 5-21,-5 5-19,-3 5-15,-2 8-10,-4 6-9,-3 8-10,1 0-6,2-3 0,3-4-1,3-4 0,3-5-8,3-4-17,3-5-15,3-5-16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81275 6125 333,'49'20'167,"16"14"-1,15 14 1,17 16 0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2"/>
    </inkml:context>
    <inkml:brush xml:id="br0">
      <inkml:brushProperty name="width" value="0.05788" units="cm"/>
      <inkml:brushProperty name="height" value="0.05788" units="cm"/>
      <inkml:brushProperty name="color" value="#F2395B"/>
    </inkml:brush>
  </inkml:definitions>
  <inkml:trace contextRef="#ctx0" brushRef="#br0">80547 4415 380,'-21'-3'64,"7"-4"-7,5-6-6,6-3-9,4-4-6,2 0-7,2 1-7,2-1-7,2-1-4,5-3-2,4-3-1,3-2-1,2-2-1,-3 3 0,-1 2-1,-2 1-1,-2 3 0,-1 1 0,-1 3-2,-1 1 0,1 1 0,2-2-1,1 0 0,3 0-1,-1-1 2,-1 4 3,-2 3 3,-2 3 3,-2 3 1,1 4 3,0 4 0,0 4 2,-1 4 1,1 3-2,0 5-1,0 3-1,-1 4-1,1 1-1,0 3 0,0 1-1,-2 2-2,-1 2-1,-2 2-2,-2 3-2,-1 0-1,0 2-1,-1 0 0,2 2-1,-2 0 0,1 0-3,0 0 0,0 0-2,0-2-2,0-2 0,0-3-1,0-3-2,0-4 0,0-2-1,-1-3-2,2-3 0,-3-8-10,-3-12-15,-2-14-17,-3-11-16,-1-9-3,2-1 7,2-2 9,2-2 8,1 1 8,2 5 4,0 6 6,2 4 5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3"/>
    </inkml:context>
    <inkml:brush xml:id="br0">
      <inkml:brushProperty name="width" value="0.0565" units="cm"/>
      <inkml:brushProperty name="height" value="0.0565" units="cm"/>
      <inkml:brushProperty name="color" value="#F2395B"/>
    </inkml:brush>
  </inkml:definitions>
  <inkml:trace contextRef="#ctx0" brushRef="#br0">81737 3780 389,'0'-15'7,"0"2"13,0 3 14,0 1 14,-2 3 8,-2 4 0,-4 4 2,-2 4 1,-2 4-4,-1 3-9,-1 5-10,-2 3-8,-1 4-6,-3 3-3,-3 3-2,-3 3-2,-2 2-3,-2 2-3,-3 2-2,-1 2-3,-2 3-2,0 2-2,-2 3-1,0 4-2,0 1 0,1-1-1,3 1 1,2 0-1,3-3-7,3-5-17,5-4-17,3-5-17,4-6-9,2-6-3,4-5-3,3-6-1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3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83313 5500 409,'0'17'156,"0"1"-37,0 3-35,0 1-37,-1 2-18,0 1-2,-2 1-2,0 1-1,-1 1-3,1 0-2,-1 2-2,0 1-3,0-2-6,1-3-7,-1-5-9,0-3-8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3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83727 4705 505,'-6'-13'94,"2"6"-8,4 6-10,2 6-8,3 4-11,0 1-11,1 3-11,1 2-13,0 0-12,-1 1-13,-1-1-14,0 1-15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4"/>
    </inkml:context>
    <inkml:brush xml:id="br0">
      <inkml:brushProperty name="width" value="0.05157" units="cm"/>
      <inkml:brushProperty name="height" value="0.05157" units="cm"/>
      <inkml:brushProperty name="color" value="#F2395B"/>
    </inkml:brush>
  </inkml:definitions>
  <inkml:trace contextRef="#ctx0" brushRef="#br0">85216 4431 426,'-8'-7'4,"2"0"7,1 2 8,0 1 8,1 0 4,-2 2 1,0 0 1,-1 2 2,-1 2-2,0 4-3,0 3-5,1 5-3,-3 3-2,-2 1 1,-3 3 1,-3 1 1,-1 2 0,1 1-2,0 1 0,3 1-2,0 0-1,2 1-2,2-1-2,3 0-1,1 0-2,2-1-1,2-1-1,2-1-2,2-1-3,4-1-8,2-2-7,3 1-6,3-3-9,0-1-8,1-3-9,1-1-9,1-3-3,1-2 0,1-4 2,1-2 1,-1-3 3,-2 0 3,-4-2 5,-3 0 5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4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85994 4616 510,'-7'-12'50,"2"8"7,2 8 5,2 8 7,1 4-4,0 3-12,0 1-12,0 3-13,0 0-7,0 1-4,0-1-3,0 0-4,-1 2-8,-4 3-10,-2 3-11,-3 3-10,-2 0-7,2-2 0,1-2-2,1-1 0,1-7-1,2-8-3,2-8-2,2-9-1,2-9 0,2-8 5,2-7 4,2-8 5,0-3 6,1 3 6,0 4 7,0 2 7,0 4 7,0 5 6,-1 5 5,1 5 7,0 2 4,0 2 3,0 1 2,-1 0 2,2 2 3,2 0 2,2 2 1,1 1 3,2 0-4,0 0-7,-1 0-7,1 0-8,0 0-11,-1 0-11,1 0-13,-1 0-12,-1-2-9,-4-2-5,-5-4-4,-2-2-4,-4-2 3,-1 1 11,0-1 12,-1 0 12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1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18650 16950 495,'-41'0'6,"19"0"23,19 0 22,19 0 23,12 0 3,6 0-15,7 0-14,6 0-15,1 0-11,-3 0-5,-3 0-6,-2 0-7,-3 1-2,1 4 0,-1 3-1,1 3 1,1-1-1,3-2 2,3-3 0,4-3 1,4-2 0,6 0 0,7 0 0,6 0 0,-2 0 0,-9 0 0,-10 0-1,-8 0 0,-4-2-1,3-3 0,3-3 0,4-2 0,1-3-1,0 1 0,0-1 0,0 1-1,-2-1 0,-3 1 0,-3-1 0,-2 1 1,-3-1 0,1 1-1,-1-1 1,1 1 0,2 1 0,7 3 0,6 3 0,7 4 0,-1-1 0,-6-3-1,-6-3 1,-6-2-1,-2-1 0,3 3 0,3 3 1,4 4-1,2 1 0,4 0 0,3 0 0,3 0 0,-1 0 0,-2 0-1,-3 0-1,-3 0-1,-2 0 0,0 0 1,0 0 1,0 0 0,-2 0 0,-3 0 1,-3 0-1,-2 0 1,-3 0 0,1 0 0,-1 0 0,1 0 0,1 0 0,3 0-1,3 0 0,4 0-1,1-2 0,0-3 0,0-3 0,0-2 1,0-1-1,0 3 1,0 3 0,0 4 1,0-1-1,0-3 0,0-3 1,0-2 0,1-1 0,4 3 0,3 3-1,3 4 1,1 1-1,1 0 0,-1 0 0,1 0 0,-3 0-1,-2 0 1,-3 0-1,-3 0 1,-2 0-1,0 0 0,0 0 1,0 0-1,0 0 0,0 0-1,0 0 1,0 0-1,0 0 1,0 0 1,0 0 0,0 0 1,-2 0 0,-3 0 0,-3 0-1,-2 0 1,-3 0-1,1 0 0,-1 0 0,1 0 1,-1 0-1,1 0-1,-1 0 0,1 0-1,-3-5-13,-2-9-26,-3-10-27,-3-8-26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5"/>
    </inkml:context>
    <inkml:brush xml:id="br0">
      <inkml:brushProperty name="width" value="0.05749" units="cm"/>
      <inkml:brushProperty name="height" value="0.05749" units="cm"/>
      <inkml:brushProperty name="color" value="#F2395B"/>
    </inkml:brush>
  </inkml:definitions>
  <inkml:trace contextRef="#ctx0" brushRef="#br0">86625 4300 382,'0'-22'1,"0"3"0,0 3 2,0 3 1,0 2 3,0 1 6,0 0 5,0 2 5,0 4 11,-2 8 14,0 8 16,-2 7 14,0 5 1,-2-1-13,0 1-13,-1-1-13,-1 1-9,2 1-8,1 1-6,0 1-8,1 1-4,-2 2-4,0 2-4,-1 3-4,-1-1-5,0 0-7,0-1-6,1-1-8,0-3-3,2-2-2,2-3-1,2-3-2,2-5-1,4-8-2,2-8-2,3-8-2,3-6 5,2-3 10,1-5 10,3-3 11,0-1 7,-3 5 4,-1 3 2,-2 5 3,-2 2 5,-1 2 6,-1 2 6,0 2 6,-3 4 4,-1 4 4,-2 5 4,-2 6 3,3-2-11,6-7-26,7-6-24,7-7-26,2-4-9,-3 0 9,-3 0 8,-3 1 9,-4 2 18,-4 8 30,-6 6 28,-4 7 30,-3 3 7,2 0-17,0-2-17,2-1-17,0 0-11,2 2-7,0 0-5,2 1-7,0 0-5,3-1-3,2-1-4,2 0-3,1-3-1,1-3 0,2-3 1,0-2 0,1-2-2,-1 0-5,1 0-5,-1 0-6,1-2 0,2-6 4,0-4 3,1-5 3,-2-3 4,-3-1 4,-4-1 3,-4-1 3,-3 0 3,0 3 3,-2 1 3,0 3 3,-3 1 2,-2 2 0,-4 3 1,-2 1 0,-4 2 0,-3 2-2,-5 2-3,-3 2-1,-4 2-5,-1 0-7,-2 2-7,-2 0-7,1 1-5,5 0-4,5 0-4,5 0-3,3-1-1,2-1 3,3 0 2,1-1 2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5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88464 3987 496,'10'-6'9,"3"6"18,5 4 17,4 6 18,1 2 6,0 3-8,1 2-8,-1 1-7,-1 2-8,-3 1-6,-3 1-8,-2 1-6,-4 1-5,-1 1-4,-2 1-2,-2 1-3,-4 2-6,-6 3-6,-6 2-8,-5 4-6,-7 2-4,-4 2 1,-4 2 0,-6 2 1,1-4 1,8-8 6,6-9 3,7-8 5,3-6-7,0-1-17,1-1-17,-1 0-17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5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89900 4550 637,'45'0'46,"-2"0"9,-4 0 7,-2 0 7,-2 0-5,1 0-22,-1 0-19,0 0-22,-2 0-13,-6 0-8,-3 0-9,-6 0-8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5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89626 5250 631,'-8'6'4,"0"-1"7,0-2 8,0-2 7,6-1 10,10 0 11,11 0 11,11 0 12,7 0-10,2 0-27,4 0-29,2 0-27,2-1-18,-2 0-6,-1-2-6,0 0-5,-5 0 0,-7 1 6,-9 0 7,-7 2 7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6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92296 4294 413,'-1'-13'77,"0"6"-7,-2 6-6,0 6-6,-2 4-7,-2 3-6,-1 4-8,-3 2-6,0 2-4,1 1-3,0 1-2,2 1-2,0 0-3,1-2-1,-1 0-3,0 0-2,2-3-8,6-1-12,4-3-13,6-1-13,3-4-6,5-6 1,3-6 2,5-6 1,-1-3 3,-2-1 6,-3-2 6,-3 0 6,-2 1 3,-3 1 1,-1 2 0,-2 3 1,-2-1 2,-2 0 5,-3-2 4,0 1 4,-2-3 3,0-2 0,0-2 0,0-1 0,-1-2-2,0 1-6,-2-1-5,0 1-6,-1 0-4,0 3 0,0 1 0,0 2-2,-1 3-1,-3 3-4,-4 2-2,-2 4-4,0 1 1,3 2 5,3 0 5,2 2 5,2 0 3,-2 1-1,0 2 0,-1 0 0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6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93300 4850 495,'22'29'197,"-2"-6"-50,-1-4-48,-3-5-50,-1-2-37,-1 2-24,-1-1-24,0 3-26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46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94180 2950 431,'43'0'129,"-9"0"-29,-9 0-30,-9 0-29,-5 1-16,1 4-1,0 2-3,0 3 0,-1 4-4,-3 2-4,-1 3-4,-2 3-4,-3 2-3,-2 1-2,-3 1-3,-4 1-2,-2 0-1,-3 2-2,-4 1 0,-1 1-1,-1-1 0,4-3 0,4-4 2,5-1-1,1-4 1,2 1 2,0-2 0,2-1 0,2-1 3,4-1 1,3-1 2,5 0 3,2-1 0,-1 1 2,1 1 0,0 2 1,-2-1 1,-1 1 2,-2 0 2,-2-1 2,-3 3 1,-3 5 1,-2 5 2,-4 5 1,-4 5-1,-9 8-4,-7 6-4,-9 8-4,-6 2-6,-4-1-12,-6-1-10,-4-1-11,1-6-4,8-10 4,8-11 2,7-11 3,3-4-5,-2 5-15,-4 3-15,-3 5-15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1"/>
    </inkml:context>
    <inkml:brush xml:id="br0">
      <inkml:brushProperty name="width" value="0.02215" units="cm"/>
      <inkml:brushProperty name="height" value="0.02215" units="cm"/>
      <inkml:brushProperty name="color" value="#00BFF3"/>
    </inkml:brush>
  </inkml:definitions>
  <inkml:trace contextRef="#ctx0" brushRef="#br0">64962 15546 993,'-22'-15'7,"5"3"-18,4 2-18,3 1-16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4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40212 26892 490,'-7'-3'39,"2"8"5,2 9 7,2 10 6,1 3-1,-2 2-9,0 1-9,-1 1-8,-1 3-6,0 8-2,0 7-2,0 6-3,0 2-2,0-2-1,0-4-2,1-2-1,-1-1-3,2 5-4,0 4-4,2 4-3,0 4-2,0 5 0,0 5-1,0 4 0,0 2-3,0-5-7,0-4-6,0-3-6,0-5-3,0-7 2,0-5 2,0-6 2,0 0 0,2 4-3,0 5-1,2 6-2,-1-4-1,1-9 1,0-10-1,0-9 2,0-8 0,0-5 2,0-5 2,0-4 2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4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40733 29400 485,'-30'23'138,"1"1"-32,3-1-32,1 1-33,1 1-18,-2 5-5,-3 3-6,-1 4-4,-1 1-5,1-2-1,2-2-3,0-1-2,2-4-1,3-2 1,3-3 0,3-3 0,4-2 1,8-3 4,7-1 2,6-2 3,5-2 2,5-1 1,4 0 1,3-2 0,2-1 0,1-1-1,-1 0-2,1-2-2,-2 1-1,-2 2 0,-1 2-1,-3 2 0,0 0-3,-1-1-3,1-1-4,0 0-5,-2-1-5,0-1-7,0 1-8,-2 0-7,-1-1-4,-1-2-3,-1-3-2,0 0-1,-2-2-1,-1 0 1,-1 0 1,0 0 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3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19150 9650 543,'0'-47'4,"0"6"4,0 7 2,0 6 4,-2 3 6,-3 0 8,-3 0 10,-2 0 8,-5 0 0,-2 0-10,-3 0-10,-3 0-10,-2 1-5,0 4-4,0 3-2,0 3-2,-4 3-3,-5 3 0,-7 3 0,-5 4-2,-3 4 1,4 6 1,3 7 0,3 6 2,-1 4-1,-2 4 0,-3 3-1,-3 3 0,-1 4-1,4 7 0,3 6 0,3 7 0,-1 4 0,-2 3 1,-3 3-1,-3 4 1,-1 1 1,4 0 1,3 0 3,3 0 2,4-4 0,7-5 0,6-7-1,7-5 1,2-6-2,1-3-1,-1-3 0,1-2-2,1-1-1,3 3-1,3 3-2,4 4 0,2-1 0,4-3 0,3-3-1,3-2 2,6-1-2,9 3-1,10 3-2,10 4-1,5-1-1,4-3-2,3-3-1,3-2-1,-1-5-1,-2-2 0,-3-3-2,-3-3 0,-2-4 0,0-3 1,0-3 0,0-2 0,-2-5 1,-3-2 1,-3-3 1,-2-3 1,-3-7 0,1-9 1,-1-10 0,1-8 1,1-12-1,3-12-1,3-13-2,4-12-1,1-10 0,0-6 1,0-6-1,0-6 2,-4 2 0,-5 14 3,-7 11 2,-5 14 2,-8 10 2,-5 9 3,-7 10 3,-5 10 4,-11 7 6,-11 6 11,-14 7 11,-11 6 11,-4 7 2,6 10-10,7 10-7,6 9-9,-2 6-6,-9 3-2,-10 3-2,-8 4-1,-1 2-3,9 4-2,10 3-1,10 3-1,4-1-2,0-2-1,0-3 0,0-3-1,1-4-1,4-3-1,3-3-2,3-2-1,3-3-4,3 1-5,3-1-5,4 1-5,5-7-3,10-12 1,10-13 0,9-12 0,9-15 2,9-15 1,10-15 1,10-16 2,0-7 2,-5 4 5,-7 3 3,-5 3 4,-9 4 3,-9 7 0,-10 6 1,-8 7 0,-8 13 11,-2 22 19,-3 22 19,-3 23 20,-1 10 4,4 0-14,3 0-12,3 0-14,1-2-9,1-3-7,-1-3-7,1-2-8,1-5-3,3-2-3,3-3-1,4-3-2,7-4-5,13-3-9,12-3-7,13-2-8,6-12-4,0-19 0,0-18 0,0-19 0,-2-13 0,-3-6 2,-3-6 2,-2-6 2,-8 2 3,-8 14 4,-10 11 5,-9 14 5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5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42745 30869 464,'-13'-2'9,"4"-2"17,6-4 18,5-2 18,2-2 2,1 1-12,1-1-14,2 0-11,0 0-9,1 1-2,2-1-4,0 0-2,1 1-1,1 3 1,1 1 3,1 2 1,0 3 0,-2 4-1,-3 4-2,-1 4-1,-1 2-2,0 1 1,0 1 0,-1 1 0,1 2 0,0 1-2,0 3-1,0 2-2,-1 0-1,-1 0-4,-1 1-1,0-1-3,-2 1-2,0-1 0,-2 1 0,0-1-1,-1-1-2,0-1-2,0-3-2,0-1-4,0-5-11,0-8-22,0-8-21,0-8-21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6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43329 30109 469,'-2'-14'44,"0"3"16,-3 3 17,-2 2 16,0 4-3,0 4-24,2 4-23,1 4-24,-1 2-12,0 1-1,-2 1 0,0 2-1,-1-1 0,0 1-1,1-1-1,-1 1-1,-2 2-2,-2 3-3,-3 5-3,-3 3-4,-2 4-3,-1 6-3,-1 5-4,-1 4-3,1-2-3,5-8-3,3-9-3,4-9-4,2-4-5,1-1-9,-1 1-9,0 0-8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45111 29196 491,'-13'0'64,"8"0"1,7 0 2,6 0 1,6-1-6,5 0-10,5-2-13,5 0-11,4-1-8,2-2-4,4 0-2,3-1-5,-1 1-4,-2 1-8,-4 2-8,-2 2-6,-3 1-8,-3 0-9,-4 0-8,-1 0-9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8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44934 30379 475,'-15'7'3,"2"-2"3,3-3 5,1 0 5,3-4 10,6 0 16,4-3 17,6-2 16,3 0 2,5 1-15,3 0-13,5 2-15,2 1-10,3 0-5,1 2-7,2 0-5,2 1-5,3-2-2,1 0-4,2-2-2,1 1-10,0 1-16,0 0-16,0 2-16,-3-1-7,-5 0 1,-7-2 3,-5 0 1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8:59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50098 29459 457,'-14'0'0,"2"1"0,4 2 0,3 0 0,-1 1 2,-2 0 4,-3 0 3,-3 0 5,3 0 7,8 0 14,9-1 13,10 1 14,3 0 0,1-2-10,-1 0-10,1-2-11,-1 0-7,-1 0-2,-1 0-3,0 0-3,-1 0-3,3 0-1,1 0-1,3 0-3,1 0-1,3 2-1,1 1-1,3 0-1,0 0-1,2 0 0,1-2-1,1 0 0,1-2-1,2 0-1,2-2-2,3 0-2,0-2 0,2 0-1,0-1 0,2-1 0,-1 0 0,-2 2 0,-2 2 2,-2 2 0,-2 1 0,-1-2 1,-3-1-1,-2 0 0,-1 0 0,-1 0 1,-1 2 0,-1 1 1,-1-1 0,-1-1 0,-1 0 2,-1-1-1,0-1 1,1 2 0,1 0-1,1 2 1,0-1 0,1 0 0,-1-2 0,0 0-1,1 0 1,1 0-1,1 2 1,1 1-1,0 0-1,1 0 0,-1 0 0,0 0-2,0 0 1,-1 0-1,-1 0 0,-1 0 1,-1 0-1,1 0 1,-1 0 0,1 0 1,0 0-1,0 0 0,2 0 0,1 0 0,2 0 0,1 0 2,2 0 2,2 0 1,2 0 1,-1 0-1,0 0-1,0 0-1,1 0 0,0 0-1,2 0-2,1 0-1,-1 0 0,-2 0 0,-2 0 0,-2 0 0,-1 0 0,-1 0 0,-1 0 0,-1 0 0,-2 0 0,0 0 0,-1 0 1,-1 0-1,0 0 0,-1 1 0,0 2 0,1 0 0,0 0-1,3 0 0,1-2-2,2 0 0,2-2-1,1 0 1,0-2 0,2 0 1,1-1-1,-1-2 0,0 0-2,0-1-2,0 0 0,-2 0-1,0 2 0,-1 1-2,-2 0 1,0 0-1,-1 0-1,-1 0 0,-2 0 0,-1 1-2,-3-2 0,-1 2-2,-3-1 0,-3 2 0,-3 0 0,-3 2-1,-2 0 2,0 0 0,-2 0 2,0 0 2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1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52963 26391 538,'-15'0'3,"2"-2"4,2-1 5,3 0 5,1-2 3,2-2 2,2-1 1,2-3 2,1-1-1,0 1-3,0-1-4,0 0-2,1-1-3,4-3 0,2-3-1,3-3-1,2-1-1,0 1-1,0 1-3,-1 1-1,2 0-1,0 1 1,1-1 2,1 0 1,0 2 0,-1 3-1,-1 3-1,0 3 0,-1 2-2,3 2 2,2 2 1,2 2 0,-1 3 1,0 4 0,0 4 0,-2 3 0,-1 5 1,-1 3 0,-1 5 1,0 3 0,-2 2 0,1 1 0,0-1 0,0 0 0,-1 2-1,-1 1-2,-1 2-1,0 2-2,-1 1-2,-1 0-1,1 1-1,0-1-3,-1-1 0,0-2-1,-2-2-1,0-1 0,-2-4-3,1-2-3,0-3-3,0-3-4,1-5-11,0-8-19,1-8-17,2-8-18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1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53945 26174 469,'0'-14'2,"0"1"3,0 2 3,0 2 3,-2 3 9,0 2 16,-3 4 14,-2 3 16,-1 2 2,-2 3-13,0 3-12,-1 4-12,-2 1-8,0 1-2,-1 1-2,-1 1-2,-2 1-2,-3 3-2,-3 1-2,-3 3-2,-2 3-3,-3 8-4,-1 6-5,-2 8-4,-2 5-6,1 3-7,0 5-7,0 3-7,2-2 0,7-11 5,6-9 5,5-9 7,4-9-6,1-4-17,0-5-16,2-4-17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2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55648 27250 543,'0'37'121,"0"-6"-25,0-4-26,0-5-25,0-2-15,0 3-5,0 1-4,0 3-5,0-1-3,0 0-3,0-1-4,0-1-2,-1-1-11,0-1-15,-2-1-17,0-1-16,-1-2-9,1-3 0,-1-3-3,0-2 0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2"/>
    </inkml:context>
    <inkml:brush xml:id="br0">
      <inkml:brushProperty name="width" value="0.0279" units="cm"/>
      <inkml:brushProperty name="height" value="0.0279" units="cm"/>
      <inkml:brushProperty name="color" value="#00BFF3"/>
    </inkml:brush>
  </inkml:definitions>
  <inkml:trace contextRef="#ctx0" brushRef="#br0">55700 27880 788,'2'-13'6,"6"3"14,4 5 12,5 3 14,2 2 0,-1 0-13,-1 0-13,-1 0-12,-2 0-10,-1 0-8,-2 0-9,-2 0-7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3"/>
    </inkml:context>
    <inkml:brush xml:id="br0">
      <inkml:brushProperty name="width" value="0.04436" units="cm"/>
      <inkml:brushProperty name="height" value="0.04436" units="cm"/>
      <inkml:brushProperty name="color" value="#00BFF3"/>
    </inkml:brush>
  </inkml:definitions>
  <inkml:trace contextRef="#ctx0" brushRef="#br0">56212 26891 495,'-8'-4'30,"2"8"14,1 8 15,1 7 15,0 5 1,2-1-15,0 1-13,2-1-13,0 2-10,0 1-4,0 2-5,0 3-5,-1 0-3,0 2-3,-2 1-3,0 0-2,-1 1-10,0-3-18,0-2-16,1-1-18,-1-4-8,2-4 2,0-3 0,2-4 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3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21000 9350 542,'0'-49'1,"0"4"4,0 3 2,0 3 4,-2 3 3,-3 3 3,-3 3 4,-2 4 2,-6 13 7,-6 26 8,-6 24 10,-6 26 9,-6 15-2,-2 6-12,-3 7-12,-3 6-13,-1 1-7,4-3-2,3-3-2,3-2-2,4-6-1,7-6-2,6-6-2,7-6 0,10-7-1,16-6-2,15-6-1,17-6-1,8-9-2,4-8 0,3-10-2,3-9-1,-1-5-2,-2 0 1,-3 0-1,-3 0-1,-7 4 2,-9 10 1,-10 10 3,-8 9 2,-12 6 3,-12 3 7,-13 3 4,-12 4 6,-9 2 2,-2 4-1,-3 3-3,-3 3-1,-2 1-2,0 1-4,0-1-4,0 1-3,1-4-1,4-6 0,3-6 2,3-6 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3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56600 27847 619,'8'-8'4,"1"0"7,2 0 6,0 1 8,1 0 6,-1 2 5,1 2 6,0 2 4,-1 2 0,-1 4-8,-1 2-7,0 3-8,-2 3-7,-1 2-6,0 1-5,-2 3-7,-2 1-4,-4 1-4,-4 1-2,-3 1-3,-2-2-1,2-3 1,2-5 2,3-3 1,1-3 1,3-2 0,4-3-2,2 0 1,4-4-2,4 0-2,3-3-1,5-2-2,0 0-4,-1 0-4,-3 2-5,-1 1-4,-3 0-1,-1 0 4,-2 0 3,-2 0 4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3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58900 27600 599,'8'15'200,"1"-1"-66,1-2-68,1 1-65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4"/>
    </inkml:context>
    <inkml:brush xml:id="br0">
      <inkml:brushProperty name="width" value="0.05116" units="cm"/>
      <inkml:brushProperty name="height" value="0.05116" units="cm"/>
      <inkml:brushProperty name="color" value="#00BFF3"/>
    </inkml:brush>
  </inkml:definitions>
  <inkml:trace contextRef="#ctx0" brushRef="#br0">60547 26475 429,'-21'-1'4,"7"-2"5,5-2 7,6-2 5,3-1 3,0-2-3,0 0-2,0-1-3,1-2-1,4-2-2,2-1-1,3-3-1,2 0-2,0 1-3,0 1-3,-1 1-4,0 1 0,-2 2 2,-2 3 2,-2 1 3,-1 1 3,1 2 4,2 1 5,0 0 5,1 1-2,0-2-6,0 0-7,0-1-8,0-1 0,1 2 6,1 1 6,2 1 5,-1 1 3,-1 3-2,-1 4-1,0 2-1,-1 4 0,-1 4 1,1 3 0,0 5 3,-1 1-2,0 1-2,-2-1-3,0 1-2,-2 2-2,1 6-3,0 7-1,0 5-2,0 1-4,0 0-5,0-3-4,0-2-5,-1-3-4,-1-4-1,0-3-1,-1-5-1,-1-3-4,0-3-5,0-3-5,0-2-4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4"/>
    </inkml:context>
    <inkml:brush xml:id="br0">
      <inkml:brushProperty name="width" value="0.05263" units="cm"/>
      <inkml:brushProperty name="height" value="0.05263" units="cm"/>
      <inkml:brushProperty name="color" value="#00BFF3"/>
    </inkml:brush>
  </inkml:definitions>
  <inkml:trace contextRef="#ctx0" brushRef="#br0">61112 25806 418,'0'-16'6,"0"-1"13,0-1 12,0-1 14,-3 4 8,-2 12 5,-5 11 6,-4 10 4,-3 7-2,-3 4-13,-3 5-12,-3 3-13,-4 4-7,-4 6-6,-6 4-6,-4 5-4,-4 5-9,0 5-11,-2 5-10,0 5-11,4-5-13,10-15-16,10-14-16,9-15-15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5"/>
    </inkml:context>
    <inkml:brush xml:id="br0">
      <inkml:brushProperty name="width" value="0.04848" units="cm"/>
      <inkml:brushProperty name="height" value="0.04848" units="cm"/>
      <inkml:brushProperty name="color" value="#00BFF3"/>
    </inkml:brush>
  </inkml:definitions>
  <inkml:trace contextRef="#ctx0" brushRef="#br0">62954 26883 453,'-17'-6'78,"-2"4"-16,-1 4-16,-3 4-15,0 3-10,1 1-2,1 3-3,1 2-2,0 2 0,-3 5 2,-1 3 2,-3 5 2,1 0 1,3-2-2,3-2-3,3-1-1,3-3-1,3-3-3,3-3-1,2-3-1,4-3-4,4-2-5,4-4-4,4-2-5,6-4-5,11-4-7,9-4-6,10-4-7,4-3-4,0-3-2,-2-3-3,0-2-1,-5-1 2,-6 5 7,-8 3 7,-5 4 7,-8 5 14,-7 6 17,-7 6 20,-6 6 17,-4 4 8,-2 2-4,0 1-5,-1 3-3,1-1-5,2-1-4,4-2-5,2-3-5,2 1-4,0 0-3,0 1-4,0 1-3,2 1-4,2 1-2,4 1-2,2 1-4,2-2-2,1-6-2,1-6-2,2-6-2,0-5-4,1-2-4,1-3-5,1-3-4,2-6-1,3-7 2,3-9 2,3-6 2,-2-2 3,-5 5 8,-7 7 5,-5 6 7,-4 3 4,-2 3 1,-3 1 3,0 3 1,-4 2-1,-2 4-1,-4 4-4,-2 4-2,-4 2-6,-3 0-7,-5 0-7,-3 0-7,-3 2-5,1 2-2,0 4-1,-1 2-2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6"/>
    </inkml:context>
    <inkml:brush xml:id="br0">
      <inkml:brushProperty name="width" value="0.03949" units="cm"/>
      <inkml:brushProperty name="height" value="0.03949" units="cm"/>
      <inkml:brushProperty name="color" value="#00BFF3"/>
    </inkml:brush>
  </inkml:definitions>
  <inkml:trace contextRef="#ctx0" brushRef="#br0">65200 27550 557,'24'0'6,"1"0"14,1 0 14,1 0 13,-2 1 6,-3 4-2,-5 2-1,-3 3-2,-4 3-6,-1 0-7,-2 1-10,-2 1-8,-3 2-7,-4 3-5,-4 3-6,-4 3-4,-2-1-3,-3-1 2,-2-4 2,-1-3 1,0-3 0,2-1-1,4-3-1,3 0-1,5-3-1,8-1 0,8-1 0,7 0 0,6-2-5,1-2-8,3-2-8,1-2-9,-1 0-5,-3 0 0,-5 1-2,-3 2 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6"/>
    </inkml:context>
    <inkml:brush xml:id="br0">
      <inkml:brushProperty name="width" value="0.03743" units="cm"/>
      <inkml:brushProperty name="height" value="0.03743" units="cm"/>
      <inkml:brushProperty name="color" value="#00BFF3"/>
    </inkml:brush>
  </inkml:definitions>
  <inkml:trace contextRef="#ctx0" brushRef="#br0">62100 29308 587,'15'-15'23,"-1"4"-2,-1 3-3,0 3-2,-1 1-2,3 2 1,2 0-1,2 2 1,3-1 1,4 0 3,6-2 4,5 0 3,5 0 1,6 0 0,6 2-1,6 0-1,5 1-1,5 0-4,5 0-2,5 0-4,2-1-5,0-2-7,1-2-6,-1-1-8,1-1-5,1 2-3,0 2-5,2 2-3,-2 1-2,-3 0 2,-5 0 0,-3 0 2,-6-1-1,-5 0-1,-6-2-1,-6 0-2,-6-1 0,-6 0 0,-6 0-1,-5 1 0,-6-1 4,-5 0 5,-5 0 7,-4 0 7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7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53484 32399 456,'-15'-2'20,"2"-6"3,3-4 5,1-5 3,3-3 1,6-1-3,4-1-1,6-1-2,3-2-3,5-1-4,3-2-3,5-2-3,0 0-2,-1 3-1,-3 3-1,-1 3-1,-2 5 2,-1 7 5,-1 6 4,-1 8 5,0 5 0,-1 5-2,1 5-4,0 5-3,-1 4-2,1 2-1,0 4 0,-1 3-1,0 1-1,-1 0-3,0 0-3,-2 0-3,0 0-1,-1 0-2,1 0-2,0 1-2,-1-3-1,-1 0-2,0-3-1,-2-2-2,-1-1-2,-2-1-2,-3-2-2,0 1-2,-2-4-3,0-4-3,0-3-3,0-4-3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7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54351 31924 453,'-1'-14'5,"-1"1"9,0 2 11,-1 2 9,-2 3 8,0 2 6,-1 4 7,-2 3 5,-1 3-1,-3 5-11,-4 5-9,-2 5-10,-3 5-7,-5 5-3,-3 5-3,-4 4-3,-3 6-4,-1 4-3,-1 5-3,0 6-3,-2 2-6,-2 1-7,-3 1-9,0 1-9,-2 0-7,3-3-7,2-1-8,2-2-8,5-8-2,9-10 3,9-13 4,9-11 3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8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56600 33591 444,'5'-4'8,"-8"8"24,-6 8 24,-7 7 23,-4 5 5,1 1-16,-1 1-14,0 1-17,1-1-8,1-3-6,1-3-3,1-3-5,6-4-9,12-5-16,12-4-16,11-6-14,7-4-5,-1-3 6,0-5 6,1-3 6,-3-2 5,-4 4 4,-3 3 3,-4 3 5,-4 4 9,-3 8 16,-3 6 15,-2 7 16,-4 4 5,-2-1-9,-4 1-7,-2-1-8,-2 0-4,2-3-4,1-1-1,0-2-4,5-2-4,6-1-10,7 0-7,7-2-10,4-3-3,1-4 1,1-6 0,1-4 1,-1-3 0,-3 1 3,-3-1 0,-3 0 2,-3 0 2,-4-1 2,-5-1 2,-2-1 2,-6 0 3,-2 4 3,-5 3 3,-4 3 3,-2 1-4,-1 2-9,-1 0-10,-1 2-10,0 0-8,1 0-4,0 0-5,2 0-4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4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22050 9350 510,'18'-22'9,"-11"6"16,-14 7 18,-11 6 18,-6 7 2,4 10-12,3 10-12,3 9-12,-1 6-6,-2 3-3,-3 3-3,-3 4-2,-2 4-1,0 6-1,0 7 0,0 6-1,1 3 0,4 0-2,3 0 0,3 0-2,1-2-1,1-3 1,-1-3-1,1-2 1,1-3-2,3 1-2,3-1-1,4 1-3,7-6-3,13-8-5,12-10-5,13-9-4,4-15-3,-3-18 0,-3-19 0,-2-18 0,0-18 0,7-16 1,6-15 0,7-15 2,0-11 0,-2-2 0,-3-3 0,-3-3 0,-7 2 3,-9 10 3,-10 10 3,-8 9 4,-8 7 4,-2 7 4,-3 6 3,-3 7 4,-4 7 6,-3 9 5,-3 10 5,-2 10 6,-11 7-1,-15 6-10,-15 7-10,-16 6-9,-7 13-6,4 23-1,3 22-2,3 22-1,4 8-6,7-2-9,6-3-11,7-3-9,5-9-5,7-11 4,6-14 3,7-11 2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8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59732 33700 620,'-5'7'170,"3"1"-50,4-1-51,3 1-48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9"/>
    </inkml:context>
    <inkml:brush xml:id="br0">
      <inkml:brushProperty name="width" value="0.05248" units="cm"/>
      <inkml:brushProperty name="height" value="0.05248" units="cm"/>
      <inkml:brushProperty name="color" value="#00BFF3"/>
    </inkml:brush>
  </inkml:definitions>
  <inkml:trace contextRef="#ctx0" brushRef="#br0">61028 32360 419,'-34'-2'47,"9"-1"0,11-2 1,9-1-1,6-4-4,4-4-12,2-3-9,3-5-11,3-2-6,2-1-3,1-1-3,3 0-3,0-1 0,1 3 0,0 1 3,-1 3 0,0 2 1,-3 3 0,-1 2 0,-2 4 0,-1 2 4,1 1 7,1 0 8,2 2 7,-1 0 2,-1 2-3,-1 0-2,-1 2-4,1 1-1,2 2-2,1 2-2,3 2-2,0 2-1,1 3 0,0 3 0,-1 3 0,0 4-1,-3 5-1,-1 5-3,-2 5 0,-2 3-3,-3 1-4,-1 4-1,-2 1-4,-2 0-2,0-1 0,-2 0 0,0-2-1,-1-2-2,0-6-5,0-4-5,0-5-5,1-5-12,2-3-17,2-4-20,2-4-18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9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62314 31771 538,'-8'-8'6,"0"0"12,0 1 12,0-1 11,-1 3 8,-1 8 2,-3 6 2,-2 7 3,-2 5-4,-3 5-11,-3 3-11,-3 5-11,-2 4-8,-3 6-7,-1 5-5,-2 8-5,-2 2-4,-1 1 0,0 1 0,-2 1-1,4-6 0,8-12-2,7-13-2,8-13-2,4-7-10,1 1-18,-1 0-19,0 0-17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9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64063 32500 500,'7'38'159,"-2"-2"-36,-3-2-37,0-1-37,-3-2-21,0 0-6,-2 0-6,0 1-6,-2-2-5,0-2-3,-1-2-5,-1-1-3,0-6-15,1-9-29,0-8-27,2-9-29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09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64000 33206 581,'7'-22'-17,"-1"5"20,0 3 21,-2 4 21,2 3 9,2 1-4,3 0-3,3 2-5,2 0-3,0 0-4,-1 0-4,1 0-3,-1 0-7,-1 1-8,-1-1-10,-1 0-8,-1-2-16,-2-2-26,-2-3-23,-2-3-25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0"/>
    </inkml:context>
    <inkml:brush xml:id="br0">
      <inkml:brushProperty name="width" value="0.0521" units="cm"/>
      <inkml:brushProperty name="height" value="0.0521" units="cm"/>
      <inkml:brushProperty name="color" value="#00BFF3"/>
    </inkml:brush>
  </inkml:definitions>
  <inkml:trace contextRef="#ctx0" brushRef="#br0">64705 32190 422,'0'-19'30,"0"10"17,0 10 15,0 10 17,-1 5 0,0 1-14,-2 1-15,0 1-14,0 2-9,0 3-2,2 3-4,0 3-1,0 2-5,-2 2-3,-2 2-5,-1 3-4,-2-2-6,0 0-4,0-3-5,1-2-6,-1-3-4,2-3-5,1-5-4,0-3-5,3-6-8,2-8-13,4-8-13,2-8-14,1-3 3,0 3 18,-2 1 18,-1 2 18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0"/>
    </inkml:context>
    <inkml:brush xml:id="br0">
      <inkml:brushProperty name="width" value="0.02775" units="cm"/>
      <inkml:brushProperty name="height" value="0.02775" units="cm"/>
      <inkml:brushProperty name="color" value="#00BFF3"/>
    </inkml:brush>
  </inkml:definitions>
  <inkml:trace contextRef="#ctx0" brushRef="#br0">65000 33292 792,'7'-7'2,"-1"1"3,-1 1 4,-1 0 4,-1 3 5,0 2 8,-2 4 8,0 2 8,-2 2-5,0-1-17,-2 1-18,0 0-18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0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65150 33300 451,'15'7'76,"-1"-2"-20,-1-3-21,0 0-21,-2-2-11,-1 0 0,-1 0 0,0 0 0,-3 1-2,-1 5 0,-2 4-1,-2 4-1,-2 2 0,-3 1 1,-4 1 1,-2 1 2,-2 0 1,1-3 1,-1-1 1,0-2 2,4-4-2,8-3-3,8-4-3,8-4-4,5-4-4,2-3-3,4-5-5,3-4-3,-1 1-1,-5 3 0,-5 4 0,-5 4 0,-3 4 14,-2 2 26,-2 4 26,-2 2 27,-2 3 6,-1 2-14,0 1-13,-2 3-15,0 1-9,-2-1-6,0 1-4,-1 0-6,1-1-5,6-1-3,4-1-3,5-1-5,3-2-3,1-4-5,1-4-4,1-4-3,1-4-2,0-2 1,-1-3 2,1-3 2,-2-2 1,-1-2 3,-3 0 1,-1 0 2,-3-1 2,-2 2 1,-4 3 1,-2 1 3,-7 2-6,-10 1-10,-9 0-10,-10 2-11,-2 2-2,7 2 9,7 4 6,7 2 9,3 2-1,0 0-7,1 0-8,-1 0-8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1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69291 28512 554,'-4'-8'32,"8"0"10,8 1 12,7-1 11,7 0 0,3 2-11,4 1-9,4 1-12,2 0-8,0 2-7,1 0-8,-1 2-8,-2 0-7,-2 0-10,-4 0-10,-2 0-9,-3 1-5,-3 2-2,-3 2 1,-3 1-2,-3 2-1,-4 0-2,-4 0-3,-4-1-2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1"/>
    </inkml:context>
    <inkml:brush xml:id="br0">
      <inkml:brushProperty name="width" value="0.03937" units="cm"/>
      <inkml:brushProperty name="height" value="0.03937" units="cm"/>
      <inkml:brushProperty name="color" value="#00BFF3"/>
    </inkml:brush>
  </inkml:definitions>
  <inkml:trace contextRef="#ctx0" brushRef="#br0">69240 29650 558,'-27'6'62,"11"-1"-2,9-2-1,10-2-2,9-1-5,9 0-8,9 0-7,9 0-9,5 0-6,3 0-8,4 0-8,2 0-6,0-1-3,-2 0 1,-4-2 1,-2 0 2,-6 0-7,-6 1-12,-7 0-13,-7 2-13,-4 0-10,-1 0-5,-1 0-6,0 0-7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4"/>
    </inkml:context>
    <inkml:brush xml:id="br0">
      <inkml:brushProperty name="width" value="0.0561" units="cm"/>
      <inkml:brushProperty name="height" value="0.0561" units="cm"/>
      <inkml:brushProperty name="color" value="#00BFF3"/>
    </inkml:brush>
  </inkml:definitions>
  <inkml:trace contextRef="#ctx0" brushRef="#br0">35550 1500 392,'92'-22'23,"-16"6"3,-15 7 2,-15 6 2,-7 3 0,3 0-1,3 0-3,4 0 0,1 3-3,0 6-1,0 7-2,0 6-2,0 3-2,0 0-2,0 0-1,0 0-3,-4 1-2,-5 4-1,-7 3-3,-5 3-3,-8 4 1,-5 7 1,-7 6 1,-5 7 1,-8 2-1,-5 1-6,-7-1-4,-5 1-7,-11 4-2,-11 9-1,-14 10-2,-11 10-1,-11 2 1,-5-3 3,-7-3 3,-5-2 4,-3-5 2,4-2 3,3-3 2,3-3 2,6-7 3,9-9 0,10-10 1,10-8 2,18-14 2,28-15 4,28-15 4,29-16 3,16-10 0,7-3-4,6-3-5,7-2-4,5-3-3,7 1-2,6-1-1,7 1-2,-1 1-3,-6 3-3,-6 3-3,-6 4-4,-6 1-3,-2 0-2,-3 0-2,-3 0-3,-9 0 0,-11 0 3,-14 0 3,-11 0 2,-4-4 0,6-5-3,7-7-2,6-5-2,4-12-2,4-16 1,3-15 0,3-15-1,-2-9 3,-6 1 2,-6-1 4,-6 1 4,-7 5 2,-6 14 2,-6 11 3,-6 14 1,-6 10 4,-2 9 2,-3 10 4,-3 10 4,-2 4 8,0 0 17,0 0 15,0 0 16,0 9 5,0 19-8,0 19-6,0 19-7,-2 12-6,-3 6-5,-3 7-6,-2 6-5,-5 4-5,-2 4-4,-3 3-4,-3 3-5,1-1-2,6-2-1,7-3-1,6-3-1,3-4-1,0-3 2,0-3 2,0-2 0,1-3-2,4 1-8,3-1-6,3 1-7,4-4-3,7-6-1,6-6 0,7-6-1,0-4 1,-2 1 0,-3-1 1,-3 1 0,-2-1 2,0 1 3,0-1 3,0 1 4,-5 1 5,-9 3 9,-10 3 7,-8 4 10,-11-1 1,-8-3-3,-10-3-3,-9-2-4,-9-1-3,-5 3 0,-7 3-1,-5 4-1,-4-3-5,0-5-9,0-7-10,0-5-10,1-6-3,4-3 3,3-3 3,3-2 4,4-5-3,7-2-8,6-3-8,7-3-8,4-9-2,3-11 2,3-14 3,4-11 3,4-6 0,6 4 1,7 3-1,6 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00"/>
    </inkml:context>
    <inkml:brush xml:id="br0">
      <inkml:brushProperty name="width" value="0.04954" units="cm"/>
      <inkml:brushProperty name="height" value="0.04954" units="cm"/>
      <inkml:brushProperty name="color" value="#00BFF3"/>
    </inkml:brush>
  </inkml:definitions>
  <inkml:trace contextRef="#ctx0" brushRef="#br0">63500 1350 444,'-38'-5'2,"26"-9"3,24-10 5,26-8 4,13-4 1,4 3-4,3 3-1,3 4-3,-1 4-1,-2 6 2,-3 7 0,-3 6 2,-9 7-2,-11 10-4,-14 10-4,-11 9-5,-15 10-2,-16 14 0,-15 11-1,-15 14 0,-14 5 0,-8 1 0,-10-1-1,-9 1 0,-1-7 0,10-12-2,10-13 0,9-12-1,9-9 5,9-2 8,10-3 10,10-3 8,13-7 7,19-9 2,19-10 2,19-8 4,15-8-2,13-2-5,12-3-4,13-3-5,2-4-5,-5-3-8,-7-3-6,-5-2-8,-8 0-5,-5 7-3,-7 6-4,-5 7-4,-11 0-2,-11-2-3,-14-3-2,-11-3-2,-12-1 3,-9 4 8,-10 3 8,-8 3 7,-4 1 8,3 1 7,3-1 8,4 1 7,2 5 9,4 14 10,3 11 11,3 14 9,3 8 0,3 7-12,3 6-10,4 7-11,1 2-8,0 1-5,0-1-4,0 1-5,1 5-3,4 14-3,3 11-3,3 14-2,-1 0-3,-2-8-3,-3-10-1,-3-9-3,-6-10-4,-5-9-5,-7-10-4,-5-8-6,-8-9-1,-5-6 2,-7-6 1,-5-6 3,-4-9 4,0-8 6,0-10 6,0-9 6,4-9 4,10-5 2,10-7 2,9-5 2,6-3 1,3 4 0,3 3 1,4 3-1,8 1 6,17 1 10,15-1 9,16 1 11,10-1 1,7 1-8,6-1-6,7 1-9,0 2-3,-2 7-3,-3 6-2,-3 7-2,-6 2-2,-5 1-5,-7-1-3,-5 1-4,-9 5-7,-9 14-7,-10 11-8,-8 14-9,-17 8 1,-21 7 7,-22 6 7,-22 7 8,-16 4 5,-9 3 0,-10 3 0,-8 4 2,-6-1 3,1-3 9,-1-3 7,1-2 8,5-5 5,14-2 1,11-3 0,14-3 2,10-6 1,9-5 4,10-7 1,10-5 4,11-8-3,17-5-6,15-7-6,16-5-7,16-6-4,20-3-3,18-3-4,20-2-2,11-5-3,7-2 0,6-3-1,7-3-1,-1 1 0,-6 6 1,-6 7 0,-6 6 2,-9 3 1,-8 0 3,-10 0 2,-9 0 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4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23100 9550 604,'-25'25'117,"0"0"-24,0 0-24,0 0-23,-2 4-17,-3 10-7,-3 10-8,-2 9-9,-1 4-5,3 1 0,3-1-2,4 1-2,4-4 0,6-6-1,7-6-1,6-6 0,9-6-2,13-2-1,12-3-3,13-3-2,7-6 1,4-5 1,3-7 3,3-5 2,3-4-1,3 0-1,3 0-1,4 0-2,-1-4-4,-3-5-3,-3-7-4,-2-5-5,-8-4-2,-8 0 1,-10 0-1,-9 0-1,-7 0 2,-3 0 0,-3 0 2,-2 0 1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2"/>
    </inkml:context>
    <inkml:brush xml:id="br0">
      <inkml:brushProperty name="width" value="0.0498" units="cm"/>
      <inkml:brushProperty name="height" value="0.0498" units="cm"/>
      <inkml:brushProperty name="color" value="#00BFF3"/>
    </inkml:brush>
  </inkml:definitions>
  <inkml:trace contextRef="#ctx0" brushRef="#br0">72950 29128 441,'45'-1'142,"-6"0"-33,-4-2-32,-5 0-33,0-1-17,5 0-4,4 0-3,6 0-4,3 1-2,2 0-1,2 2-1,2 1-1,-1 0 0,-1 0-1,-2 0 1,-2 0-1,-2 0-2,-2 1-7,-2 2-7,-1 0-7,-2 1-3,2 0-1,1 0-2,1 0-1,0-1 1,3 0 4,2-2 3,3 0 5,0-1 1,3 0 3,2 0 1,2 0 1,1 0 2,2 0-1,0 0 0,1 0 0,2-1-1,3 0-2,3-2-2,3 0-1,3 0-1,1 0-1,2 1 1,3 2-1,0-1-1,1-2 0,-1-2-1,0-1 0,1-2-1,3 0 1,1 0 0,2 1 1,0 0 1,-2 2 2,-1 2 2,-3 2 1,-1 1 2,1 0-2,-1 0 0,0 0 0,1 0-2,1 0 0,0 0-1,2 0 0,0 0-2,-1 0 0,-2 0-1,0 0-1,-1 0-1,-3 2 0,-2 0 0,-1 2 0,-9-1-1,-13-1-1,-14 0 0,-13-1 0,-9-1-4,-1 0-5,-2 0-5,-2 0-6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5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60915 4214 523,'-1'-14'7,"0"2"14,-2 4 14,0 3 14,0 6 8,1 11 1,0 12 2,2 9 0,1 7-6,2-1-15,1 0-14,3 0-15,-1-1-8,-1 0-5,-2-1-2,-2-2-4,-1 0-2,0-1-1,0-1-1,0-2 0,0-1-2,0-5 0,0-3 0,0-5-1,-1-4-9,-2-6-18,-2-6-18,-1-6-19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5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60950 5093 583,'23'-8'134,"1"2"-29,-1 1-31,1 1-29,0-1-19,2 0-8,3-2-7,1 0-8,-1 0-4,-4 1-4,-3 1-2,-5 0-3,-4 1-13,-6-2-23,-6 0-22,-6-1-23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5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61695 4232 434,'-1'-19'35,"0"9"13,-2 8 13,0 9 13,0 7 1,0 2-12,2 3-11,0 3-11,1 2-9,0 1-6,0 1-5,0 0-6,0 2-4,-2 1-3,0 1-5,-2 1-3,1 0-3,1 0-5,0 0-5,2 1-3,-2-2-5,0 0-4,-3-1-5,-2-1-4,0-3-2,1-1 0,0-4 0,2-3-1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16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61900 5306 541,'8'-15'15,"2"3"6,0 1 4,1 2 5,1 2 1,1 0-1,1 2-3,2 1-1,-1 0-1,1 0 3,0 0 3,-1 0 2,0 2-1,-2 4-5,-3 4-4,-1 4-5,-2 2-4,-2 3-3,-2 1-4,-2 3-3,-2 1-4,-2 3 0,-2 1-3,-2 3-2,-1-1 0,1-2-1,-1-1 0,0-3 1,5-5-2,10-10 0,9-10-2,11-10-1,5-6-5,0-3-8,2-2-9,1-4-7,-3 2-8,-6 5-5,-5 7-5,-6 5-6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27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66695 3697 484,'-10'-21'2,"-4"7"5,-4 5 4,-3 6 4,-1 4 5,5 2 3,3 2 5,4 2 3,0 4 2,-3 7-3,-5 7-2,-3 7-2,-3 2-4,3 0-4,0-1-5,0-2-4,3-1-2,3-3 2,3-3 1,3-3 0,2-3 0,2-1-5,2-2-3,2-3-5,7-2-4,12-4-3,11-4-5,12-4-5,6-5 0,0-6 1,0-5 2,0-6 2,-2-3 0,-4 3 1,-4 1 1,-3 3 0,-6 2 2,-4 5 4,-5 3 3,-4 4 5,-5 5 4,-5 6 6,-3 5 5,-4 7 6,-3 3 5,-1 1 3,-3 1 5,-2 1 4,0 0-2,1-1-6,0-1-6,2-1-7,1-1-5,2-1 0,2-1-2,2-1-1,4-2-4,8-4-7,6-4-7,7-4-6,4-5-2,1-4 0,1-6 0,1-3 2,-2-5 1,-3 0 4,-5-1 2,-3 0 4,-4-2 2,-1 1 1,-2-1 1,-2 1 1,-3 0 0,-3 1 2,-2 1 2,-3 1 0,-4 2 0,0 3-4,-3 2-3,-2 4-3,-2 2-5,-3 2-7,-3 3-7,-3 1-7,-1 2-1,4 1 5,3 3 5,3 2 5,2 1-4,1 0-14,0 0-14,2 0-13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29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72283 4127 471,'-9'-6'59,"-3"5"-8,-4 2-7,-2 5-9,-1 3-5,1 4-3,1 2-4,1 3-4,0 2-2,1 1-1,-1 1-1,0 1-1,2-1-1,1-1-1,2-3 1,2-1-1,2-2 0,1-1-3,0-1-3,2 0-2,5-3-4,10-3-6,9-2-8,11-4-6,5-3-3,2-4-1,2-4 1,2-3 0,-2-2 0,-4 1 0,-5 0 1,-5 2 0,-4 0 0,-1 1 3,-3-1 0,-1 0 3,-3 3 11,-4 7 22,-5 4 22,-2 7 21,-4 3 6,-1 0-13,0-1-12,-1 1-12,-1 1-8,0 1-3,0 3-2,0 2-4,1 0-1,0-1-3,2-1-2,0-1-1,3-2-6,2-1-8,3-2-7,4-2-8,2-5-2,3-8 2,3-8 2,3-7 3,1-5 2,-1-1 1,-1-1 2,-1-1 2,-2 0 2,-3 1 3,-2 1 4,-4 2 3,-2-1 3,-2 3 2,-3 0 2,0 1 2,-4 2 0,0 2 0,-3 4-2,-2 3-2,-2 1-3,-2 2-9,-2 1-7,-1 1-8,-3 1-6,-1 3-4,-3 4-5,-1 2-4,0 2 1,5 0 5,3 0 5,4 0 6,2-1 3,1-1-2,-1-1-1,0 0-1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29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74458 4600 596,'22'0'41,"-3"0"0,-3 0 0,-3 0 1,-1 1-2,0 2-1,-1 2-3,1 2-2,-2 1-7,-2 1-10,-4 1-10,-3 2-11,-3 1-3,-3 3 1,-5 3 2,-4 3 3,-2 1-3,-3 1-5,-1-1-6,-2 1-6,0-2-2,5-3-1,3-3 1,4-3 0,4-2 8,2-1 18,4 0 17,2-2 18,6-1 5,6-2-7,7-3-7,7 0-6,1-3-7,-2 0-7,-3-2-8,-3 0-8,-3-1-9,0 0-9,0 0-11,-2 0-9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2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78025 25833 616,'-8'-5'107,"1"6"-25,-1 6-25,0 5-25,0 5-12,0 1-2,0 3-1,1 2-1,-1 0-3,0 1-3,0-1-3,0 1-4,1-2-2,1-2-1,0-1-1,2-2-1,0-2-2,2-1-2,0-1-3,2-1-2,1-1-2,2-2 0,2-2 0,2-2-1,1-4-1,3-6 0,2-6 0,2-6 0,1-3 0,1-3 1,1-1 1,1-2 1,-1-1 2,-1 1 0,-2 1 0,-2 1 2,-3 1 0,-1 3 2,-2 1 2,-2 3 2,-2 1 1,-1 2 1,0 3 2,-1 1 2,-4 3-1,-4 4-4,-6 4-4,-3 4-4,-4 3-4,0 1-4,1 3-5,-1 2-5,3-1 1,5-1 3,4-2 5,6-2 5,1-2 0,-2-1 0,-2-1-2,-1 0-2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2"/>
    </inkml:context>
    <inkml:brush xml:id="br0">
      <inkml:brushProperty name="width" value="0.03057" units="cm"/>
      <inkml:brushProperty name="height" value="0.03057" units="cm"/>
    </inkml:brush>
  </inkml:definitions>
  <inkml:trace contextRef="#ctx0" brushRef="#br0">79000 26400 719,'21'14'108,"-3"-1"-28,-5-2-27,-3-2-26,-3-2-18,-1 1-5,0 0-8,-2 0-6,0-1-6,0 1-6,0 0-7,0 0-6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4"/>
    </inkml:context>
    <inkml:brush xml:id="br0">
      <inkml:brushProperty name="width" value="0.04258" units="cm"/>
      <inkml:brushProperty name="height" value="0.04258" units="cm"/>
      <inkml:brushProperty name="color" value="#00BFF3"/>
    </inkml:brush>
  </inkml:definitions>
  <inkml:trace contextRef="#ctx0" brushRef="#br0">23600 9600 516,'-24'-21'11,"4"10"21,3 10 21,3 9 21,3 10 4,3 14-15,3 11-14,4 14-14,1 11-9,0 14-4,0 11-4,0 14-4,0 7-6,0 3-8,0 3-8,0 4-8,0-4-9,0-9-9,0-10-9,0-8-10,-2-9-5,-3-6-1,-3-6-2,-2-6-1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3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80297 25647 574,'-1'29'120,"-2"-3"-27,-2-5-28,-2-3-27,0-3-15,0 3-4,2 0-3,1 1-3,0-1-3,2-1 0,0-3-1,2-1-1,2-3-7,6-2-11,4-4-11,5-2-13,3-5-3,1-6 5,1-6 4,1-5 6,-1-4 1,-1 1 1,-3 0-2,-1-1 1,-3 2 1,-3 1 5,-3 3 5,-2 1 3,-3 2 5,0 3 4,-2 1 3,0 2 3,-3 2 2,-4 0 0,-4 2-2,-4 1 0,-1 0-2,-1 2-6,1 0-5,-1 2-4,1 1-3,1 4-1,1 2-1,0 3 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3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81269 24892 516,'8'-3'9,"-2"8"19,-1 9 19,0 10 18,-2 3 3,-1 0-11,0 1-12,-1-1-12,-1 0-8,0 1-3,0-1-3,0 1-4,0-2-2,2 0-3,0-1 0,1 0-3,1-3-1,0-2-3,0-1-2,0-2-2,1-2-2,0-1-3,1-1-2,2 0-2,-2 0-3,-3 3-2,-2 3-3,-4 3-2,-2 0 0,-5-1 1,-4-3 4,-4-1 2,-2 0-1,-3 1-3,-1 3-3,-3 2-3,1-1-4,0 0-3,0-1-3,3 0-4,1-4 2,5-3 5,3-4 7,4-4 6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4"/>
    </inkml:context>
    <inkml:brush xml:id="br0">
      <inkml:brushProperty name="width" value="0.03102" units="cm"/>
      <inkml:brushProperty name="height" value="0.03102" units="cm"/>
    </inkml:brush>
  </inkml:definitions>
  <inkml:trace contextRef="#ctx0" brushRef="#br0">81850 24975 709,'8'-9'3,"0"-2"6,-1-2 6,1-1 7,1-1 0,2 2-3,2 3-3,1 1-4,3 2 2,3 0 11,3 2 8,3 1 10,1 0-4,-1 2-20,-1 0-20,-1 2-19,-2 1-15,-3 2-12,-3 2-12,-2 2-12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4"/>
    </inkml:context>
    <inkml:brush xml:id="br0">
      <inkml:brushProperty name="width" value="0.04265" units="cm"/>
      <inkml:brushProperty name="height" value="0.04265" units="cm"/>
    </inkml:brush>
  </inkml:definitions>
  <inkml:trace contextRef="#ctx0" brushRef="#br0">83708 25400 515,'-16'37'156,"0"-4"-37,1-4-35,-1-3-36,-1-2-21,-3 1-6,-3 1-5,-3 1-6,-1 0-7,2 2-4,0 1-6,1 1-6,1-1-1,1-2 3,1-1 1,1-3 3,2-2-3,5-3-6,3-3-8,4-2-8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4"/>
    </inkml:context>
    <inkml:brush xml:id="br0">
      <inkml:brushProperty name="width" value="0.03748" units="cm"/>
      <inkml:brushProperty name="height" value="0.03748" units="cm"/>
    </inkml:brush>
  </inkml:definitions>
  <inkml:trace contextRef="#ctx0" brushRef="#br0">83650 25850 587,'29'44'149,"-6"-4"-36,-4-5-36,-4-5-37,-4-3-21,1 2-8,0 1-8,0 1-6,-1 0-4,-1 2 1,-1 1 1,0 1 0,-2-3-2,-1-6-9,-1-5-6,0-6-7,-1-4-10,0-1-11,0-1-11,0 0-11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5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85511 26025 550,'-7'30'144,"0"-2"-33,2-2-33,1-1-32,0-2-20,0-2-5,0 0-7,0 0-5,3-5-8,6-5-10,6-6-9,5-6-9,4-6-5,-1-6 0,0-5-1,1-7 0,-2-1 2,-3 0 5,-3 1 5,-3 1 4,-2 2 6,-2 1 5,-3 3 6,0 1 5,-4 3 2,-2 3 0,-4 2-1,-2 4 1,-2 3-4,-3 4-6,-1 4-6,-3 4-6,1 1-4,1 1 0,3 0-1,1 0-1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5"/>
    </inkml:context>
    <inkml:brush xml:id="br0">
      <inkml:brushProperty name="width" value="0.03417" units="cm"/>
      <inkml:brushProperty name="height" value="0.03417" units="cm"/>
    </inkml:brush>
  </inkml:definitions>
  <inkml:trace contextRef="#ctx0" brushRef="#br0">86050 26600 643,'8'7'3,"0"-1"3,-1 0 5,1-2 4,0 1 4,0 2 4,-1 2 4,1 2 3,0 0 3,0 1 3,-1 0 4,1-1 3,-1 2-6,-2 0-14,-3 1-13,0 1-13,-2 0-11,0-1-7,0-1-6,0 0-8,-1-2-7,0-1-7,-2-1-7,0 0-7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5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86974 24909 528,'9'-15'3,"1"4"4,3 3 5,2 3 4,0 2 7,1 3 8,0 4 7,-1 2 7,-1 3-1,-2 4-10,-4 2-10,-2 3-11,-5 3-6,-5 3-4,-4 3-5,-5 3-3,-3 0-2,1-3 0,-1-4 0,0-1-1,2-4 1,3-3 1,3-3 0,2-3 2,5 0 1,4 2 2,5 2 1,6 1 1,2 1 3,1-2 2,1-3 3,1-1 3,0 0 1,-1 0-1,-1 1 1,0 2-1,-3-1 0,-3 1 2,-3 0 0,-2 0 2,-3 1 0,-1 3 0,0 3 2,-1 3-1,-4 2-2,-4 3-5,-6 1-6,-3 3-5,-7 2-6,-6 4-8,-5 4-7,-6 4-8,0-1-4,4-8 2,5-6 2,5-7 0,3-4-4,1-1-10,1-1-9,1 0-10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7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78344 31781 570,'-1'-12'79,"-1"6"-15,0 8-14,-1 6-15,-2 7-9,0 4-2,-1 4-3,-2 6-3,0 3-1,-1-1 0,-2 0 1,0 1 0,1-3-1,3-2-5,2-3-3,4-3-4,2-3-8,4-3-8,2-2-11,3-4-8,4-5-4,4-8 4,3-8 4,4-7 4,2-5 2,-1-1 1,-1-1 1,-1-1 2,-3 0 1,-3 1 3,-5 1 2,-3 1 4,-3 2 1,-2 1-1,-3 3 1,0 1 0,-4 2 2,-4 1 2,-4 1 4,-3 0 2,-4 3 1,0 3 1,-1 2-1,-1 4-1,1 2-5,1 2-13,2 2-11,3 2-13,1 0-3,2-1 4,2-1 4,3 0 6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7"/>
    </inkml:context>
    <inkml:brush xml:id="br0">
      <inkml:brushProperty name="width" value="0.03162" units="cm"/>
      <inkml:brushProperty name="height" value="0.03162" units="cm"/>
    </inkml:brush>
  </inkml:definitions>
  <inkml:trace contextRef="#ctx0" brushRef="#br0">79350 32100 695,'14'7'6,"-3"-1"12,-3 0 11,-2-2 12,-2 1 4,2 2-3,0 1-3,1 3-3,1 1-8,0 2-11,0 0-13,-1 1-13,1 0-7,0 1-3,0-1-4,0 1-3,-1-2-6,1-3-10,0-3-9,0-2-9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5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21100 11500 476,'29'31'102,"10"13"-18,10 12-17,9 13-18,1 2-12,-6-5-7,-6-7-5,-6-5-6,-2-1-4,3 6-1,3 7 0,4 6-1,2 3-1,4 0-1,3 0-1,3 0-1,-2 0-1,-6 0-4,-6 0-3,-6 0-4,-6-5-1,-2-9 0,-3-10 0,-3-8 0,-1-1-2,4 9-4,3 10-2,3 10-4,-2-1-1,-6-9-1,-6-10-1,-6-8 0,-4-6-1,1 1-1,-1-1-2,1 1-2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7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80057 31527 531,'-7'-10'69,"2"10"-4,2 12-5,2 10-5,1 6-7,0 0-8,0 2-9,0 1-10,0 2-4,0 2-2,0 4-2,0 3-1,0 2-3,0 2-2,0 1-2,0 4-3,0-2-4,0-1-2,0-2-3,0-2-2,0-3-3,0-6 1,0-4 0,0-5 0,-1-3 1,0-3 1,-2-1 1,0-2 1,-4-1-1,-5 1-2,-7 1-3,-5 1-3,-5 0-4,-1-1-4,-2-1-6,-2-1-4,-1-2-3,3-4 0,2-5-1,1-2 1,4-4 1,5-1 4,5 0 3,5-1 4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7"/>
    </inkml:context>
    <inkml:brush xml:id="br0">
      <inkml:brushProperty name="width" value="0.03232" units="cm"/>
      <inkml:brushProperty name="height" value="0.03232" units="cm"/>
    </inkml:brush>
  </inkml:definitions>
  <inkml:trace contextRef="#ctx0" brushRef="#br0">81300 32131 680,'8'-8'3,"1"2"4,2 1 5,0 1 6,1 0 2,-1 2 0,1 0 1,0 2 0,1 1 2,3 4 2,3 2 4,3 3 3,-1 1-2,-3-1-5,-5-1-6,-3 0-5,-2-2-16,0-1-29,0-1-28,0 0-28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8"/>
    </inkml:context>
    <inkml:brush xml:id="br0">
      <inkml:brushProperty name="width" value="0.04092" units="cm"/>
      <inkml:brushProperty name="height" value="0.04092" units="cm"/>
    </inkml:brush>
  </inkml:definitions>
  <inkml:trace contextRef="#ctx0" brushRef="#br0">83290 31943 537,'-15'-8'6,"4"2"10,3 1 11,3 1 12,0 1 6,2 3 3,-1 4 3,0 2 3,-1 4-3,-2 4-11,-2 3-8,-1 5-10,-4 4-7,-2 5-5,-3 4-4,-3 6-5,-2 2-4,-1 2-1,-1 0-3,-1 2-1,1-2-5,1-2-8,3-4-7,2-2-8,1-4-5,2-3-3,3-5-2,1-3-2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8"/>
    </inkml:context>
    <inkml:brush xml:id="br0">
      <inkml:brushProperty name="width" value="0.0381" units="cm"/>
      <inkml:brushProperty name="height" value="0.0381" units="cm"/>
    </inkml:brush>
  </inkml:definitions>
  <inkml:trace contextRef="#ctx0" brushRef="#br0">82950 32200 577,'17'3'133,"1"7"-30,3 8-31,1 6-29,2 5-18,1 2-5,1 4-5,1 3-5,-2 1-9,-5 0-12,-5 0-14,-5 0-13,-3-3-11,0-8-8,-2-6-10,0-6-8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8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85575 31994 488,'-8'-8'5,"2"2"10,1 1 11,1 0 9,0 3 6,2 4-2,0 4-1,2 4-1,-2 3-3,-2 3-3,-4 3-4,-2 3-4,-1 2-2,1 3-1,0 1-2,2 2-1,1 0-1,0-1-1,2-3-1,1-1-1,0-3-2,2-3-3,0-3-3,2-3-2,3-5-8,7-6-11,8-8-11,6-6-10,2-6-3,-2-5 4,-1-5 4,-3-4 5,-2-3 4,-2 1 4,-4 1 4,-3 2 4,-2 2 4,-2 5 3,-3 5 3,0 5 3,-5 4-1,-2 2-3,-5 4-4,-4 3-4,-2 2-4,-1 3-3,-1 4-3,-1 2-4,1 2-3,5-1-3,3 1-3,4 0-4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8"/>
    </inkml:context>
    <inkml:brush xml:id="br0">
      <inkml:brushProperty name="width" value="0.03822" units="cm"/>
      <inkml:brushProperty name="height" value="0.03822" units="cm"/>
    </inkml:brush>
  </inkml:definitions>
  <inkml:trace contextRef="#ctx0" brushRef="#br0">86600 32500 575,'8'14'114,"0"-1"-23,-1-2-23,1-2-24,0 0-13,0 3-4,0 3-4,-1 4-3,0 0-14,0 1-21,-2-1-24,0 1-21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9"/>
    </inkml:context>
    <inkml:brush xml:id="br0">
      <inkml:brushProperty name="width" value="0.04375" units="cm"/>
      <inkml:brushProperty name="height" value="0.04375" units="cm"/>
    </inkml:brush>
  </inkml:definitions>
  <inkml:trace contextRef="#ctx0" brushRef="#br0">87621 31705 502,'-14'-13'11,"4"6"21,5 6 22,3 6 21,2 5 4,0 3-14,0 5-14,0 4-14,-1 2-9,-1 4-5,0 3-5,-1 3-5,-3 3-5,-2 2-4,-3 3-6,-3 4-4,-1 0-2,1 0 1,1-2 2,1 0 1,1-3-7,0-2-16,2-3-17,1-3-15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9"/>
    </inkml:context>
    <inkml:brush xml:id="br0">
      <inkml:brushProperty name="width" value="0.04667" units="cm"/>
      <inkml:brushProperty name="height" value="0.04667" units="cm"/>
    </inkml:brush>
  </inkml:definitions>
  <inkml:trace contextRef="#ctx0" brushRef="#br0">88142 32011 471,'-6'-13'10,"1"8"21,2 7 20,2 6 21,1 5 4,0 5-15,0 4-13,0 3-14,0 2-8,0 1-5,0-1-4,0 1-4,0-1-2,2 0 0,0 1-1,2-1-1,-1-1 0,-1-3-2,0-3-1,-2-3-2,1 0-2,2 3-3,2 3-2,2 3-2,0 0-3,-2-3-3,-3-3-2,0-3-4,-2-2 0,0-1 1,0 0 1,0-2 1,-2-1 0,-4-1-4,-4 0-1,-4-2-3,-3 0-1,-3 0 1,-3 0 2,-3-1 0,-4 1 0,-6-2-2,-6-1-4,-6 0-1,2-2-4,10-1-3,10 0-3,9-1-4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9:59"/>
    </inkml:context>
    <inkml:brush xml:id="br0">
      <inkml:brushProperty name="width" value="0.03248" units="cm"/>
      <inkml:brushProperty name="height" value="0.03248" units="cm"/>
    </inkml:brush>
  </inkml:definitions>
  <inkml:trace contextRef="#ctx0" brushRef="#br0">88900 32362 677,'22'-14'57,"-3"2"-11,-3 4-13,-3 3-11,0 1-3,3 0 4,3 0 5,3 1 5,1-1-3,-1 2-10,-2 0-9,1 2-10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0"/>
    </inkml:context>
    <inkml:brush xml:id="br0">
      <inkml:brushProperty name="width" value="0.03586" units="cm"/>
      <inkml:brushProperty name="height" value="0.03586" units="cm"/>
    </inkml:brush>
  </inkml:definitions>
  <inkml:trace contextRef="#ctx0" brushRef="#br0">90181 27972 613,'-13'-16'6,"3"2"13,4 1 13,4 1 13,7 0 3,11-2-3,11 0-5,11-1-5,6 1-3,0 1-4,2 2-4,0 3-4,-1 1-7,-4 2-14,-4 2-11,-3 2-13,-5 4-9,-5 6-7,-5 5-6,-5 7-6,-4 1-2,-4-3 4,-4-3 4,-4-3 3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5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20900 11300 561,'1'93'95,"4"-11"-17,3-14-18,3-11-19,-1-4-9,-2 6-5,-3 7-3,-3 6-4,-2 1-3,0-3-2,0-3-2,0-2-2,0-3-6,0 1-9,0-1-11,0 1-9,-2-3-6,-3-2 0,-3-3-1,-2-3-1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0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90180 29165 679,'-9'0'9,"14"0"21,13 0 18,15 0 21,8-1-1,6 0-17,4-2-19,6 0-18,0 0-16,-3 1-11,-3 0-12,-2 2-12,-6 0-5,-6 0 3,-7 0 1,-7 0 3,-5 0 1,-3 2-2,-3 0 0,-2 1-1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1"/>
    </inkml:context>
    <inkml:brush xml:id="br0">
      <inkml:brushProperty name="width" value="0.04055" units="cm"/>
      <inkml:brushProperty name="height" value="0.04055" units="cm"/>
    </inkml:brush>
  </inkml:definitions>
  <inkml:trace contextRef="#ctx0" brushRef="#br0">93016 28109 542,'-7'-15'6,"2"2"11,2 3 11,2 1 12,5 2 6,8 0-2,7 2-1,9 1-1,6 0-3,6 2-5,6 0-4,6 2-4,4-1-5,3 0-4,3-2-4,3 0-5,0-1-5,-4 1-7,-5-2-7,-3 2-7,-4-1-3,-2 2 3,-4 0 3,-2 2 3,-5 0-4,-5 2-11,-7 0-11,-5 2-10,-5-1-6,-1 2 2,-2-2 0,-2 1 1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1"/>
    </inkml:context>
    <inkml:brush xml:id="br0">
      <inkml:brushProperty name="width" value="0.04882" units="cm"/>
      <inkml:brushProperty name="height" value="0.04882" units="cm"/>
    </inkml:brush>
  </inkml:definitions>
  <inkml:trace contextRef="#ctx0" brushRef="#br0">94476 29122 450,'14'-15'85,"-3"-1"-23,-3 0-22,-2 1-22,-3-1-13,-1 0-1,0 1-2,-1-1-1,-3 2 0,-2 2-1,-4 4 1,-2 3 0,-3 1 0,-3 2-2,-3 0-2,-3 2-2,-3 2 1,-1 4 3,-3 4 2,-1 3 3,0 4 4,1 3 8,3 3 6,2 3 8,1 1 1,2-3-3,3-1-3,1-3-2,4-1-5,3-2-6,4-3-5,4-1-6,6-2-7,8-1-6,7 0-6,9-2-7,3-2-2,2-4 1,1-4 1,1-4 2,-2-2 1,-4 1 1,-3-1 3,-5 0 1,-3 0 3,-3 2 4,-2 1 3,-4 0 3,-2 5 12,-2 6 19,-3 7 19,0 8 18,-4 5 4,-2 6-13,-4 6-13,-2 7-11,-3 6-10,-1 9-6,-3 9-5,-1 9-6,-2 4-5,0 0-7,1 0-6,-1 1-6,1-2-6,1-2-6,1-1-6,1-3-6,1-4-2,2-9 1,3-7 1,1-8 2,1-8 1,2-7-1,1-9-1,0-7 0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2"/>
    </inkml:context>
    <inkml:brush xml:id="br0">
      <inkml:brushProperty name="width" value="0.04097" units="cm"/>
      <inkml:brushProperty name="height" value="0.04097" units="cm"/>
    </inkml:brush>
  </inkml:definitions>
  <inkml:trace contextRef="#ctx0" brushRef="#br0">93874 24889 536,'-6'-5'53,"0"6"-4,4 6-5,1 6-5,1 4-3,2 5-1,0 3-3,2 4-2,-1 3-2,1 1-4,0 1-4,0 0-2,1 1-4,2 1-3,2-1-1,2 0-3,1-1-2,1-3-1,1-4-1,1-2-1,0-2-3,-1-1-2,0-1-3,-2-1-4,-1-1-1,-2-3-2,-3-1-1,-1-2-1,-2-1 0,-4-1 1,-2 1 1,-3 0 0,-6 0 3,-8 1 1,-7 1 1,-8 2 3,-6-1-2,-3 1-5,-2 0-5,-3-1-4,-2 0-5,4-3-4,0-1-4,4-2-6,3-2 0,9-2 2,8-3 2,7 0 2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2"/>
    </inkml:context>
    <inkml:brush xml:id="br0">
      <inkml:brushProperty name="width" value="0.03393" units="cm"/>
      <inkml:brushProperty name="height" value="0.03393" units="cm"/>
    </inkml:brush>
  </inkml:definitions>
  <inkml:trace contextRef="#ctx0" brushRef="#br0">95050 25375 648,'18'-23'6,"5"3"11,5 1 11,5 3 12,3 1 5,0 4-1,2 3-2,1 3 0,0 1-6,0 2-9,0 0-10,0 2-9,-1 2-12,-1 4-12,-3 3-12,-2 5-13,-3 1-9,-5-3-4,-5-1-4,-4-2-5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3"/>
    </inkml:context>
    <inkml:brush xml:id="br0">
      <inkml:brushProperty name="width" value="0.03836" units="cm"/>
      <inkml:brushProperty name="height" value="0.03836" units="cm"/>
    </inkml:brush>
  </inkml:definitions>
  <inkml:trace contextRef="#ctx0" brushRef="#br0">53114 10850 573,'-14'-15'0,"2"4"0,4 3 0,3 3 0,6-1 8,11-4 16,12-4 17,9-3 15,9-2 5,6 1-9,6 1-9,6 1-9,3 0-5,-1 2-4,1 1-3,-1 1-3,-2 1-7,-4 2-11,-6 2-12,-4 3-10,-6 0-9,-4 2-7,-5 0-8,-5 2-8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4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54511 11584 504,'0'-22'18,"0"3"5,0 3 3,0 2 5,-1 3 0,0-1-5,-2 0-5,0 0-5,-1 1-4,-2 1-3,0 0-2,-1 2-4,-2 2-1,-2 2-2,-2 4-1,-1 3-1,-3 3 0,-2 7 1,-1 5 2,-2 7 1,-2 3 0,3 1 1,0 1 1,1 1-1,2-2 1,4-4 1,4-3 1,5-4 0,3-4-2,5-1-4,6-3-6,4 0-4,5-5-4,3-5 0,5-4 0,3-5-1,2-4-1,-2-2 0,0-1 1,-1-3-1,-2 1 1,-5 3 4,-3 2 1,-4 4 4,-4 3 9,-1 4 15,-2 4 15,-2 4 16,-2 4 5,-1 4-7,0 3-7,-1 5-6,-3 2-5,0 3-4,-3 1-3,-2 3-4,-1 3-3,-2 8-3,0 6-3,-1 8-3,-2 6-5,-2 9-9,-1 7-7,-3 8-9,0 2-6,1-6-6,1-4-6,1-5-6,1-8 1,4-12 7,3-12 6,3-12 7,1-7 1,0-3-6,0-3-4,0-2-6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4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53813 8459 584,'-7'-14'8,"0"3"17,2 2 17,1 4 17,0 3 3,2 4-11,0 4-10,2 4-10,0 3-7,2 5-5,0 3-3,2 5-4,-1 0-4,1-2-1,0-1-1,0-2-3,1-2-2,2 1-2,2-1-4,2 1-3,0-2-1,1-1 1,0-3 2,0-1 1,-2-1-1,1-1-6,-2 1-5,0 0-5,-3-1 2,-3 1 7,-2 0 8,-4 0 8,-2-1 3,-3 1 1,-4 0-2,-2 0 1,-2-1-1,-1 1 0,-1 0-1,-1-1 0,-2 0-3,-3 0-7,-3-2-6,-3-1-7,-1 0-5,1-2-4,2-1-4,0 0-3,3-2-1,5 0 0,4-2 3,6 0 0,2-1 3,1 0 2,-1 0 2,0 0 3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0:04"/>
    </inkml:context>
    <inkml:brush xml:id="br0">
      <inkml:brushProperty name="width" value="0.03219" units="cm"/>
      <inkml:brushProperty name="height" value="0.03219" units="cm"/>
    </inkml:brush>
  </inkml:definitions>
  <inkml:trace contextRef="#ctx0" brushRef="#br0">54400 8645 683,'9'-10'1,"1"-2"2,3-3 2,2-3 2,0 0 3,-1 3 6,-1 3 3,0 3 6,2 1 3,7-2 3,6 0 3,8-1 3,2 0-2,-1 3-8,-3 1-7,-2 2-6,-2 2-9,-1 2-10,-3 2-9,-1 2-10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1:00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6378 18583 428,'-14'-22'0,"1"7"0,2 3 0,2 6 0,2 1 0,1-2 0,0-2 0,2-1 0,0-2 0,2 2 0,0 1 0,2 1 0,0 0 7,0 0 15,0 0 14,0 0 14,3 3 7,6 4-2,5 6-2,7 4-2,3 7-6,1 7-7,1 8-9,1 9-8,0 4-5,1 3-2,-1 4-3,1 2-2,-2 1-2,-2-2 0,-1-2 0,-2-2 0,-1-2-1,1-2-3,0-2-2,3-2-2,-2-3-2,-1-3 0,-3-5-2,-1-4 0,-1-3 0,1-5 2,1-3 2,2-4 1,-1-6 2,1-8 2,-1-8 1,1-7 1,3-13 1,6-15-1,8-15 1,7-17-1,7-12-4,10-9-6,7-11-6,11-9-8,2-3-7,0 5-8,-1 5-9,-1 5-8,-7 11-1,-11 20 5,-12 17 5,-12 20 6,-7 10 0,-1 5-5,-3 4-4,-1 3-4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46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21250 11450 422,'118'1'150,"-11"4"-33,-14 3-35,-11 3-34,-6-1-19,4-2-3,3-3-3,3-3-2,-1-1-3,-2 4-1,-3 3-1,-3 3-2,-6 1-3,-5 1-6,-7-1-5,-5 1-7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13050 43161 999,'14'-1'-86,"-3"0"22,-3-2 22,-2 0 21,-2-1 12,0 0 3,-1 0 1,2 0 2,-2 0 1,1 1 1,0-2 0,0 2 0,-1-2 1,0 0 0,-2-1-1,0-2 1,-1 1 0,2 1 0,0 0 0,2 2 0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4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13055 42371 507,'0'-22'-19,"0"3"8,0 3 10,0 3 10,0 2 5,2 2 2,1 2 2,0 3 3,0 1 6,0 3 12,-2 4 12,0 2 11,-1 3 1,0 4-11,0 2-11,0 3-11,-1 3-8,0 3-4,-2 3-4,0 3-5,-2 2-2,0 4-2,-1 3-2,-1 3-1,-1 1-1,2 2-2,1 0-1,0 2 0,1 0-2,1 1-2,-1 2 0,0 0-2,-1 2-1,0 0 0,-1 1 0,-1 2 0,-1-1-2,2 1-2,1 0-3,0 0-3,1 0-2,-2-1-1,0 1-3,-1 0-1,0-2 0,0-4 1,2-4 2,1-4 2,0-5 2,2-8 2,0-6 2,2-6 2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4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13948 43345 478,'-8'-7'7,"2"0"14,1 2 14,0 1 14,0 2 2,-4 5-11,-2 6-9,-3 4-11,-2 3-7,-1 1-1,-2 1-3,1 1-2,-3 3-2,-2 3-4,-1 4-3,-2 5-4,-2 0-1,1-2 0,-1-1 0,1-3 0,1-1 1,1-1 0,3-1 0,1-1 1,3-2 0,1-3 1,2-3 1,3-3 1,1-2 1,0-2 2,2-2 3,1-2 2,1-1 4,2 3 6,2 2 5,2 2 6,2 0 2,4 1-3,2 0-3,3 0-2,4-1-3,2-1-1,3-1-2,3 0-1,2-1-2,1 1-1,1 2-1,1 0-1,0 0-4,0-1-8,1 0-7,-1-2-6,0 0-4,-1 0 1,-1 0 2,-1-1 1,-2 1 1,-3 0 2,-3 0 0,-3 0 2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13850 43625 333,'49'20'167,"16"14"-1,15 14 1,17 16 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8"/>
    </inkml:context>
    <inkml:brush xml:id="br0">
      <inkml:brushProperty name="width" value="0.06156" units="cm"/>
      <inkml:brushProperty name="height" value="0.06156" units="cm"/>
    </inkml:brush>
  </inkml:definitions>
  <inkml:trace contextRef="#ctx0" brushRef="#br0">14243 43311 357,'-2'-13'14,"-2"8"15,-3 7 14,-3 6 14,-3 5 2,0 3-10,-1 3-9,-1 3-10,-3 5-6,-6 7-2,-3 6-2,-6 8-2,-2 1-3,1-2-2,2-4-4,0-2-3,2-4-3,3-2-2,3-3-2,3-3-2,2-4-1,1-3-1,1-5 1,1-3 0,0-3-1,2-3-2,1-1-2,1-2-2,1 0 3,2 2 6,2 2 6,3 1 7,2 3 4,5 0 4,6 1 3,4 1 3,4 0 1,3-3-3,3-1-3,3-2-3,2-2-2,1-2-2,1-2-1,1-2-2,2 0-2,4 3-2,4 4-1,4 2-3,0 2-2,-6 0-3,-4-1-4,-5 1-3,-5 0-1,-3 0 1,-5-1 1,-3 1 1,-3 1-8,-2 1-19,-3 3-17,-1 2-18,-3-3-7,-6-3 2,-4-6 3,-5-4 2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8"/>
    </inkml:context>
    <inkml:brush xml:id="br0">
      <inkml:brushProperty name="width" value="0.05624" units="cm"/>
      <inkml:brushProperty name="height" value="0.05624" units="cm"/>
    </inkml:brush>
  </inkml:definitions>
  <inkml:trace contextRef="#ctx0" brushRef="#br0">13353 42526 391,'-15'-21'2,"4"5"6,3 5 4,3 5 5,2 4 8,2 5 12,2 6 12,2 4 11,0 5 1,-1 5-10,0 5-11,-1 5-10,-1 4-5,0 4 0,0 4 0,0 4 1,-2 3-2,-2 1-3,-4 3-2,-2 2-3,-2 1-2,1 1-4,-1 1-3,0 2-3,0-1-5,-1-1-7,-1-1-9,-1-1-7,0 0-6,4 2-3,3 0-3,3 1-5,1-3-4,2-7-6,0-6-7,2-7-5,0-8 0,2-6 9,0-7 9,2-6 8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9"/>
    </inkml:context>
    <inkml:brush xml:id="br0">
      <inkml:brushProperty name="width" value="0.04596" units="cm"/>
      <inkml:brushProperty name="height" value="0.04596" units="cm"/>
    </inkml:brush>
  </inkml:definitions>
  <inkml:trace contextRef="#ctx0" brushRef="#br0">17105 43783 478,'-13'-8'9,"6"0"18,6 0 18,6 1 18,7-1 5,7 0-7,9 1-6,7-1-6,4-1-8,0-2-6,0-1-7,0-3-8,-1 1-6,-3 3-7,-4 3-9,-2 3-6,-3 1-8,-5 0-6,-3 0-8,-4 0-6,-4 2-5,-1 4-4,-2 4-4,-2 4-3,-2 0 2,-2 1 8,-2-2 8,-2-1 7,-2 0 4,0 2-1,-1 0-2,-2 1-1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2:59"/>
    </inkml:context>
    <inkml:brush xml:id="br0">
      <inkml:brushProperty name="width" value="0.04875" units="cm"/>
      <inkml:brushProperty name="height" value="0.04875" units="cm"/>
    </inkml:brush>
  </inkml:definitions>
  <inkml:trace contextRef="#ctx0" brushRef="#br0">17065 44946 451,'-22'0'0,"3"0"0,3 0 0,3 0 0,3 0 10,6 0 22,4 0 21,6 0 21,5 0 3,5 0-12,7 0-14,5 0-14,4-1-8,1 0-4,1-2-4,0 0-4,2-1-3,1 0 0,0 1-1,2-1 0,-1 0-9,-2 0-16,-2 0-16,-1 1-15,-3-1-4,-3 2 8,-4 0 8,-1 2 7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0"/>
    </inkml:context>
    <inkml:brush xml:id="br0">
      <inkml:brushProperty name="width" value="0.05671" units="cm"/>
      <inkml:brushProperty name="height" value="0.05671" units="cm"/>
    </inkml:brush>
  </inkml:definitions>
  <inkml:trace contextRef="#ctx0" brushRef="#br0">20790 42504 387,'-8'-16'11,"2"2"-2,1 1 1,0 1-2,2 3 11,1 6 19,0 6 20,2 6 19,0 4 3,0 5-14,0 3-14,0 5-13,-1 3-10,-1 5-2,0 3-3,-1 4-3,-2 4-3,0 6-5,-1 4-4,-1 5-5,-2 3-4,0 0-4,-1-1-4,-1 1-6,0-2-2,2-1-2,2-2-2,3-2-3,0-6 0,2-6 1,0-9 0,2-8 1,2-7-8,4-7-17,3-6-16,5-8-17,0-4 0,-3-2 15,-3-1 16,-2-3 15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0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21422 43204 420,'8'-16'5,"-2"2"10,-1 1 9,0 1 9,-3 3 8,-4 6 5,-4 6 4,-4 6 6,-3 5-4,-1 5-9,-3 5-10,-1 5-9,-4 3-8,-1 0-5,-4 2-6,-3 1-4,0-3-3,1-4-4,3-5-1,1-4-3,3-4-2,3-1 0,3-1-1,3-1 0,3 1 4,4 0 9,4 1 11,4 1 9,5 0 5,6-3-1,5-1-1,7-2-2,4-2 0,2 0-3,4-2 0,3 0-2,0-2-5,-2 1-10,-2 0-10,-1 0-10,-4 1-8,-3 0-7,-5 1-8,-3 2-8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53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81400 2200 518,'0'51'148,"0"4"-35,0 3-34,0 3-33,0 3-21,0 3-5,0 3-6,0 4-4,0-3-4,0-5-1,0-7-1,0-5-1,0-4 0,0 0-1,0 0 0,0 0-1,-2 1 0,-3 4-2,-3 3 1,-2 3-2,-1 4 0,3 7-1,3 6-2,4 7-2,1-3 2,0-8 1,0-10 2,0-9 2,-2-5 1,-3 0-1,-3 0 1,-2 0 0,-1-2-1,3-3 0,3-3 1,4-2-1,-1-3 0,-3 1 1,-3-1-1,-2 1 1,-3-1-2,1 1-4,-1-1-4,1 1-3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0"/>
    </inkml:context>
    <inkml:brush xml:id="br0">
      <inkml:brushProperty name="width" value="0.04724" units="cm"/>
      <inkml:brushProperty name="height" value="0.04724" units="cm"/>
    </inkml:brush>
  </inkml:definitions>
  <inkml:trace contextRef="#ctx0" brushRef="#br0">23281 43865 465,'0'-16'5,"0"2"9,0 1 9,0 1 10,0 5 8,0 10 8,0 10 9,0 9 8,0 6-1,0 1-10,0 1-9,0 1-11,-2 1-10,0 4-10,-3 3-11,-2 2-9,1 1-8,1-2-3,2-1-5,2-3-3,1-4-6,0-4-4,0-4-5,0-6-6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1"/>
    </inkml:context>
    <inkml:brush xml:id="br0">
      <inkml:brushProperty name="width" value="0.05899" units="cm"/>
      <inkml:brushProperty name="height" value="0.05899" units="cm"/>
    </inkml:brush>
  </inkml:definitions>
  <inkml:trace contextRef="#ctx0" brushRef="#br0">24744 42232 372,'0'-15'7,"0"-1"11,0 0 13,0 1 12,0 4 7,0 8 3,0 9 2,0 10 3,-1 5-3,0 5-7,-2 3-7,0 4-6,-2 4-7,0 4-4,-1 4-5,-2 4-5,1 4-3,-1 2 0,0 3 0,0 3-1,1 2-4,0 0-10,2-1-9,1 1-9,0-4-8,2-7-6,0-6-7,2-7-6,0-7-3,2-4-1,0-5 1,2-5 0,0-4 1,1-4 2,2-5 4,0-2 2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1"/>
    </inkml:context>
    <inkml:brush xml:id="br0">
      <inkml:brushProperty name="width" value="0.04854" units="cm"/>
      <inkml:brushProperty name="height" value="0.04854" units="cm"/>
    </inkml:brush>
  </inkml:definitions>
  <inkml:trace contextRef="#ctx0" brushRef="#br0">25389 42939 453,'-1'-14'7,"-1"1"15,0 2 14,-1 2 15,-4 6 5,-6 8-4,-5 9-3,-7 10-4,-2 3-8,0 2-11,-1 1-12,1 1-11,-1-1-7,1 0 0,0-1-1,-1-1-2,2-2 1,3-1 1,3-3 1,3-1 3,2-2 1,1-1 4,1-1 4,1-1 2,4 0 5,10 0 5,8-1 5,9 1 5,6-2-2,3-3-6,3-3-8,2-2-7,2-2-6,-2 2-5,0 0-5,-1 1-5,-3 1-7,-5 0-7,-5 0-8,-5 0-8,-3 0-8,0 1-9,-2 1-7,-1 2-9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1"/>
    </inkml:context>
    <inkml:brush xml:id="br0">
      <inkml:brushProperty name="width" value="0.04912" units="cm"/>
      <inkml:brushProperty name="height" value="0.04912" units="cm"/>
    </inkml:brush>
  </inkml:definitions>
  <inkml:trace contextRef="#ctx0" brushRef="#br0">26523 44200 447,'15'0'111,"-1"0"-18,-1 0-19,0 0-19,-3 3-10,-3 6-3,-2 5-3,-4 7-3,0 1-6,0-1-11,2-3-10,0-1-11,0-1-6,-2 1-1,-2 1-2,-2 1-2,-2-1-2,-2-1-1,-1-2-1,-3-3-1,-2 0-2,-2 2-2,-1 0-2,-3 1-2,1-1 3,1-1 6,2-2 7,3-2 6,4-2 8,6 1 9,7 0 9,8 0 9,3-2 0,3-4-7,1-4-9,3-4-7,0-2-5,-1 2-4,-2 1-4,1 0-2,-2 2-6,-1 1-6,-1 0-6,-1 2-7,-1 0-2,-1 2 3,-1 0 1,0 1 3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2"/>
    </inkml:context>
    <inkml:brush xml:id="br0">
      <inkml:brushProperty name="width" value="0.05557" units="cm"/>
      <inkml:brushProperty name="height" value="0.05557" units="cm"/>
    </inkml:brush>
  </inkml:definitions>
  <inkml:trace contextRef="#ctx0" brushRef="#br0">28575 41601 395,'0'-31'11,"0"17"21,0 17 22,0 16 21,0 10 5,0 4-12,0 4-11,0 5-12,-2 2-9,0 6-5,-3 2-4,-2 5-6,-1 4-4,-2 5-1,0 5-3,-1 5-2,-1 3-3,1 1-6,-1 0-4,0 2-5,2-3-7,3-9-9,2-7-9,4-9-9,2-6-6,2-8-2,2-6-1,2-7-2,1-7-2,1-7 0,1-6 0,2-8-1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2"/>
    </inkml:context>
    <inkml:brush xml:id="br0">
      <inkml:brushProperty name="width" value="0.05224" units="cm"/>
      <inkml:brushProperty name="height" value="0.05224" units="cm"/>
    </inkml:brush>
  </inkml:definitions>
  <inkml:trace contextRef="#ctx0" brushRef="#br0">29312 42824 421,'-1'-14'6,"0"1"11,-2 2 13,0 2 11,-2 3 5,0 2-2,-1 4-2,-1 3-2,-4 3-5,-4 7-10,-5 5-10,-5 7-9,-3 3-5,-1 1-3,0 0-3,-2 2-2,0-1-1,0-1 0,-1-3 0,1-1 1,1-3-1,3-1-2,3-3 0,3-1-2,4-2 5,3-1 13,4-1 13,5 0 13,2-2 5,3 1-3,4 0-2,2 0-3,6-1-2,8-1-5,7-1-3,8 0-3,5-1-3,2-1-1,2 1-2,2 0-1,-1 0-3,-2 1-8,-4 2-7,-2 0-7,-4 1-5,-5 1-3,-5 1-4,-5 2-3,-4-2-4,-1-1-2,-2-2-3,-2-2-4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3"/>
    </inkml:context>
    <inkml:brush xml:id="br0">
      <inkml:brushProperty name="width" value="0.05277" units="cm"/>
      <inkml:brushProperty name="height" value="0.05277" units="cm"/>
    </inkml:brush>
  </inkml:definitions>
  <inkml:trace contextRef="#ctx0" brushRef="#br0">31044 43897 416,'2'-14'9,"4"2"18,3 4 17,5 3 18,1 1 2,-1 2-13,-1 0-12,0 2-14,-5 4-9,-5 8-6,-6 7-5,-5 9-7,-5 2-4,-2 0-3,-1-1-3,-3-1-3,0-2-1,3-2 3,1-1 3,3-2 3,1-3 2,4-1 5,2-3 3,4-1 3,2-2 3,2-1-1,2 0 0,2-2-1,2-1 2,3 0 3,3-2 4,4 0 4,0-2 1,1-1 1,-1 0-1,1-1 0,-2 0 0,-1 3-1,-3 4 0,-1 2-2,-3 2 0,-4 3-3,-4 2-2,-4 2-1,-4 1-5,-4 2-9,-4 3-6,-3 1-9,-3 2-4,-1-1-1,-1 0-2,-1 1-1,0-3 1,3-1 3,1-4 5,3-3 2,1-3-7,2-1-21,3-2-21,1-2-21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5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33066 43177 515,'-12'-6'15,"8"2"17,8 4 18,8 2 16,5 2 3,5 0-10,3 0-11,5 0-11,2-1-7,4 0-4,3-2-4,3 0-4,-1-1-7,-4 0-9,-4 0-12,-3 0-9,-5 0-9,-2 0-8,-2 0-8,-4 0-7,-3 1-4,-3 3 2,-3 4 2,-2 2 1,-3 1 6,-2-3 7,-2-1 8,-2-2 8,-1-1 5,0 0 1,0 0 3,0 0 1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5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32944 44462 510,'-29'0'3,"5"0"8,5 0 8,5 0 6,6-2 8,8-2 6,8-4 8,7-1 6,6-2 0,1 2-8,3 2-8,1 3-8,3 0-5,1 2-3,2 0-3,3 2-4,0 0-3,0 2-5,0 0-4,0 2-6,1-1-2,-1 1 1,0 0 1,0 0-1,-1 0-8,-5 0-19,-4 0-19,-3 0-19,-4-1-5,-3 1 5,-3 0 7,-2 0 7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7"/>
    </inkml:context>
    <inkml:brush xml:id="br0">
      <inkml:brushProperty name="width" value="0.04119" units="cm"/>
      <inkml:brushProperty name="height" value="0.04119" units="cm"/>
    </inkml:brush>
  </inkml:definitions>
  <inkml:trace contextRef="#ctx0" brushRef="#br0">37550 43647 534,'22'0'102,"-1"0"-20,-3 0-20,-1 0-21,0 0-12,1 0-3,3 0-4,2 0-3,0-1-3,1 0-1,-1-2-2,1 0-1,-1-1-3,1 0-1,-1 0-3,1 0-2,0 1-2,1 0-1,1 2-1,1 1-1,0 0-2,1 0 0,-1 0-1,0 0-1,0 0 0,-3 0 0,-1 0-1,-2 0 2,-1 0-1,1 1 2,1 2 0,1 0 1,1 0 1,1 0 1,1-1-1,1-2 2,1 0-1,2 2 0,3 0 0,1 2 0,3-1 1,2 0 2,4-2 1,3 0 3,3-1 0,4 0 0,3 0-1,5 0 0,2 0-1,0 0-1,-1 0 0,1 0-2,-2 0-1,-1 0-1,-2 0-1,-2 0-1,-1-1-2,0 0-2,0-2-2,0 0-2,-2-1-1,-3 2 2,-2 0 2,-4 2 1,-2 0 1,-3 0 0,-4 0 2,-2 0 0,-3 0 0,-1 0 0,-3 0 0,-1 0-1,-2 0 0,-1 0 0,-1 0-1,-1 0-1,-2 0 0,-2-2 1,-4-1 0,-3 0 1,-2-1-4,0-2-10,-2 0-9,0-1-9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5:54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81750 3650 477,'28'-22'183,"6"6"-45,7 7-45,6 6-44,7 1-26,10-3-6,10-3-5,9-2-6,-1-3-5,-8 1-1,-10-1-3,-9 1-3,-4 1 1,4 3 0,3 3 2,3 4 1,-2-1 0,-6-3-1,-6-3-3,-6-2-1,-4-1 0,1 3 1,-1 3 1,1 4 1,1 1 1,3 0 0,3 0 1,4 0 0,-1 0 1,-3 0-1,-3 0-2,-2 0 0,-14 1-13,-21 4-26,-22 3-27,-22 3-26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8"/>
    </inkml:context>
    <inkml:brush xml:id="br0">
      <inkml:brushProperty name="width" value="0.05133" units="cm"/>
      <inkml:brushProperty name="height" value="0.05133" units="cm"/>
    </inkml:brush>
  </inkml:definitions>
  <inkml:trace contextRef="#ctx0" brushRef="#br0">40171 40381 428,'-8'-13'28,"0"3"1,0 4 3,0 4 2,-2 3-5,-5 2-10,-5 2-10,-5 2-12,-1 0-4,1-1 0,3-1-1,1 0 2,3-2-1,1 0 2,2-2 0,3 0 1,1 1 9,2 6 15,2 4 15,3 5 16,0 4 4,0 3-8,0 3-7,0 3-8,-1 0-6,0 0-3,-1-1-4,-1-1-4,-1 2-2,0 6 0,0 6 0,0 6 1,1 1-2,1-2-5,0-4-3,2-2-6,0-4-1,0-4-2,0-4-2,0-3 0,3-5-10,6-5-14,6-5-17,6-4-15,3-7-6,0-8 5,2-8 4,1-7 5,-1-3 5,-4 5 6,-5 3 7,-3 5 6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8"/>
    </inkml:context>
    <inkml:brush xml:id="br0">
      <inkml:brushProperty name="width" value="0.04446" units="cm"/>
      <inkml:brushProperty name="height" value="0.04446" units="cm"/>
    </inkml:brush>
  </inkml:definitions>
  <inkml:trace contextRef="#ctx0" brushRef="#br0">41050 40756 494,'8'-22'3,"-1"3"4,1 3 6,0 3 5,0 3 7,1 4 11,1 4 10,2 4 10,-3 5 1,-1 6-10,-4 5-9,-2 7-9,-4 3-5,0 2 1,-3 2 0,-2 3 1,0 0-5,-1 0-11,0 0-11,0 0-11,1-2-9,-1-3-5,0-5-7,0-3-5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9"/>
    </inkml:context>
    <inkml:brush xml:id="br0">
      <inkml:brushProperty name="width" value="0.03422" units="cm"/>
      <inkml:brushProperty name="height" value="0.03422" units="cm"/>
    </inkml:brush>
  </inkml:definitions>
  <inkml:trace contextRef="#ctx0" brushRef="#br0">41150 41324 642,'7'-28'4,"-1"5"5,0 7 7,-2 5 6,1 4 6,0 1 2,1 1 4,2 0 4,1 1-1,1 0-4,3 0-3,2 1-5,0-1-4,1 2-5,-1 0-6,1 2-5,-1 0-9,-1 0-10,-1 0-10,0 0-12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9"/>
    </inkml:context>
    <inkml:brush xml:id="br0">
      <inkml:brushProperty name="width" value="0.05391" units="cm"/>
      <inkml:brushProperty name="height" value="0.05391" units="cm"/>
    </inkml:brush>
  </inkml:definitions>
  <inkml:trace contextRef="#ctx0" brushRef="#br0">41756 40121 408,'-8'-8'3,"2"0"9,1 1 6,0-1 8,1 3 10,1 8 11,-1 6 12,0 7 11,0 5 0,2 1-12,0 2-10,2 3-12,-1 2-7,0 5-5,-2 3-5,0 4-4,-2 4-4,-2 4-5,-1 3-4,-3 5-4,0 2-1,1 0 3,0-1 2,2 1 3,1-3-5,0-7-9,2-4-12,1-7-11,0-6-9,2-6-11,0-5-9,2-6-10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09"/>
    </inkml:context>
    <inkml:brush xml:id="br0">
      <inkml:brushProperty name="width" value="0.039" units="cm"/>
      <inkml:brushProperty name="height" value="0.039" units="cm"/>
    </inkml:brush>
  </inkml:definitions>
  <inkml:trace contextRef="#ctx0" brushRef="#br0">42250 41609 564,'8'-16'4,"1"-1"8,2-1 9,0-1 8,0 2 7,-1 5 6,0 4 5,-2 6 5,-1 3-1,-1 4-8,0 2-9,-2 3-7,-2 5-8,-2 4-6,-3 4-7,-4 6-8,-1 1-2,-1-3 0,-2-3 1,1-3-1,0-3-3,6-3-8,4-3-8,6-2-9,3-4-1,5-3 6,4-2 4,3-3 6,2-4 2,1 0-2,-1-3-2,1-2-1,-3 0-2,-2 3-3,-3 1-2,-2 2-3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0"/>
    </inkml:context>
    <inkml:brush xml:id="br0">
      <inkml:brushProperty name="width" value="0.05738" units="cm"/>
      <inkml:brushProperty name="height" value="0.05738" units="cm"/>
    </inkml:brush>
  </inkml:definitions>
  <inkml:trace contextRef="#ctx0" brushRef="#br0">43088 40278 383,'-7'-15'5,"2"3"9,2 1 10,2 2 10,2 2 2,2 1-4,2 0-3,2 2-4,2 0-4,3 2-5,3 0-3,3 2-4,1 0-3,-1 0-3,0 0-1,-2 0-3,-2 1 0,-3 4 1,-3 2 2,-2 3 1,-3 3 2,-1 0 2,0 1 2,-1 1 1,-2 1 2,-1 1 0,0 1 0,-1 2 1,-1 0 0,2 2 1,0 3 0,2 1 0,0 2 1,0-1 1,0 0 1,0 1 1,0 0 0,2 0-2,0 2-2,2 1-1,-1-1-2,-1-3 0,0-4-1,-1-1 0,-1-3-1,2 1-1,0-1-1,2 1-2,-2-1 0,-3 1-2,-2-1-1,-3 1-1,-3-1-1,0-3 0,-1-1 0,-1-2 0,-2-2-2,0 1-5,-1 0-4,-1 0-5,-2-2-4,-1-1-4,-3-2-5,-1-2-4,-2-2-5,1 0-2,-1-2-4,1 0-2,1-2-1,5 0 3,3-2 2,4 0 4,2-2 2,1 0 1,-1-1 2,0-2 2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0"/>
    </inkml:context>
    <inkml:brush xml:id="br0">
      <inkml:brushProperty name="width" value="0.03755" units="cm"/>
      <inkml:brushProperty name="height" value="0.03755" units="cm"/>
    </inkml:brush>
  </inkml:definitions>
  <inkml:trace contextRef="#ctx0" brushRef="#br0">44850 38972 585,'9'-23'3,"1"4"3,3 3 5,2 3 4,1 2 8,1 3 9,1 1 10,1 2 9,0 3 1,-3 4-10,-1 4-9,-2 4-10,-4 3-6,-3 5 0,-4 3-2,-4 5-1,-4 2-4,-5 0-3,-5 2-5,-5 1-5,-2-1-3,3-2 1,1-2 0,3-1 0,1-3-1,4-3-1,3-3-2,2-3-2,4-2 0,2-1 2,4 0 1,2-2 1,4-1 2,6-2 1,4-3 2,5 0 2,2-3-2,2 0-3,1-2-3,1 0-3,-2-1-7,-3 2-10,-5 0-8,-3 2-10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1"/>
    </inkml:context>
    <inkml:brush xml:id="br0">
      <inkml:brushProperty name="width" value="0.05164" units="cm"/>
      <inkml:brushProperty name="height" value="0.05164" units="cm"/>
    </inkml:brush>
  </inkml:definitions>
  <inkml:trace contextRef="#ctx0" brushRef="#br0">39831 45163 426,'-8'-15'0,"2"4"3,1 3 1,0 2 1,1 2 5,-2 1 6,0-1 6,-1 0 7,-2 0 2,-4 2-1,-2 0-2,-3 2-2,-1 0-3,1 2-6,1 0-6,1 2-5,1 0-4,1 0 0,1-1-1,1 1 0,2 1 2,4 2 5,4 2 6,4 2 5,2 1 1,0 1-1,0 1-1,0 1-2,-1 2-1,-1 3-1,0 4 0,-2 2 0,-1 1 0,-2 2 0,-2 1 1,-1 1-1,-2 0 0,0 2-1,0 1-3,1 1-2,0-1 0,2-2-1,2-2-1,2-1 0,1-3-3,0-3-3,0-3-6,0-3-3,2-3-12,4-1-20,3-2-19,5-2-19,1-3-1,-3-4 15,-1-4 15,-2-4 16,-1-2 6,0 0-2,-1 0-2,1 1-2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1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41047 45261 505,'0'-13'10,"2"8"20,0 7 20,2 6 20,-1 5 3,-1 3-13,0 3-12,-2 3-13,0 2-8,0 1-2,0 1-4,0 1-3,-1 0-4,-2 0-5,-2 0-5,-1 1-4,-2-1-8,2 1-9,1-1-10,0 0-8,1-1-9,1-5-7,-1-3-6,0-5-8,0-4 1,2-4 8,0-6 8,2-4 9,0-4 7,0-2 8,0-1 6,0-3 8,0 0 5,0-1 4,0 0 4,0 1 4,0 0 1,2 0-3,0 2-3,2 1-3,0 1 4,1 1 11,2 0 9,0 2 11,2 0 4,1 1-2,3-1-1,2 0-1,0 1-5,1 2-5,0 2-6,-1 2-7,0 1-2,-1 0 1,-1 0 1,0 0 1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1"/>
    </inkml:context>
    <inkml:brush xml:id="br0">
      <inkml:brushProperty name="width" value="0.05064" units="cm"/>
      <inkml:brushProperty name="height" value="0.05064" units="cm"/>
    </inkml:brush>
  </inkml:definitions>
  <inkml:trace contextRef="#ctx0" brushRef="#br0">41876 44802 434,'-1'-21'4,"0"3"10,-2 4 8,0 5 9,0 4 8,0 8 9,2 6 8,0 7 9,1 5-1,0 3-9,0 3-8,0 3-8,0 3-9,-2 6-7,0 5-6,-2 4-8,0 4-6,1 3-10,-1 4-7,0 2-9,0 2-2,0-1 3,0 1 3,0-1 2,0-4-2,-1-10-10,-2-10-9,0-10-9,0-5-6,1-3-2,0-1-3,2-2-3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2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85050 2050 613,'0'120'127,"0"-9"-29,0-10-29,0-8-30,-2-6-17,-3 1-6,-3-1-6,-2 1-5,-5 7-4,-2 16-5,-3 15-2,-3 17-4,-2 0-1,0-11-1,0-14 1,0-11 0,3-14 0,6-11-3,7-14-2,6-11-2,1-7-3,-3 0-4,-3 0-5,-2 0-3,2-10-4,9-18-3,10-19-2,10-18-3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3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42250 46040 461,'10'-14'17,"5"1"2,5 2 2,5 3 2,2 1 2,-3 2 1,-1 2 1,-3 2 1,-2 1-3,-2 2-5,-4 0-7,-3 2-6,-3 1-4,-2 5-1,-4 4-1,-2 4-2,-5 2-2,-4 2 0,-5 3-1,-5 1-2,-1 0 0,3-3 1,3-3 0,3-3 0,4-4 2,6-5 4,6-4 3,6-6 3,5-4 1,5-7-3,5-6-2,5-5-2,2-3-3,-2-1-3,0 1-4,-1 0-3,-2 1-2,-3 3 1,-3 3 0,-3 3 2,-3 5 8,-4 6 17,-4 8 16,-4 6 18,-2 4 4,0 1-9,0 2-9,0 0-8,-1 1-5,0 3-2,-2 1-2,0 3-1,0-1-1,0-1-2,1-3-2,2-1-1,2-3-4,4-3-6,4-3-4,3-2-7,3-5-2,2-6 1,0-6 0,1-5 0,0-3 2,1 1 0,-1 0 0,1 2 2,-2 0 0,-3-1 1,-2-1 0,-4-1 0,-2 0 1,-2 1 0,-3 1 2,0 1 0,-4 1 0,0 3 0,-3 1 0,-2 2-1,-1 2-2,-2 0-3,0 2-4,-1 1-4,-1 0-5,0 2-5,0 0-6,1 2-5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4"/>
    </inkml:context>
    <inkml:brush xml:id="br0">
      <inkml:brushProperty name="width" value="0.05119" units="cm"/>
      <inkml:brushProperty name="height" value="0.05119" units="cm"/>
    </inkml:brush>
  </inkml:definitions>
  <inkml:trace contextRef="#ctx0" brushRef="#br0">44292 45040 429,'-6'-8'7,"6"2"11,4 0 13,6 2 13,3 1 2,3 2-10,3 2-8,3 2-9,1 1-6,-1 0-3,-1 0-3,-1 0-2,-2 0-2,-1 1-1,-3 2 0,-1 0-2,-3 2 3,-2 2 6,-4 1 4,-2 3 5,-4 1 4,0 1-1,-3 1 0,-2 2 1,0-2-1,0 0-2,2 0-2,1-2-2,0 1-1,2 5-2,0 3 1,2 5-2,0 0 0,2-2-1,0-1-2,2-3 0,-1 0-3,-1-1-1,0 1-2,-2-1-2,1 0-1,0-1-3,2-1-1,0-1-2,-1 1-1,-6 1-2,-4 3 1,-5 1-2,-4 0-2,-1-1-5,-3-3-5,-1-1-5,-3-3-4,-1-5-7,-2-3-5,-2-4-7,0-3 1,5-2 6,3-2 5,5-2 7,3-2 2,2 0 0,4-1 1,3-2 0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4"/>
    </inkml:context>
    <inkml:brush xml:id="br0">
      <inkml:brushProperty name="width" value="0.04031" units="cm"/>
      <inkml:brushProperty name="height" value="0.04031" units="cm"/>
    </inkml:brush>
  </inkml:definitions>
  <inkml:trace contextRef="#ctx0" brushRef="#br0">45774 44605 545,'1'-14'5,"2"2"10,2 4 10,1 3 10,3 2 7,2 2 4,2 2 2,1 2 5,0 2-3,-2 2-8,-4 1-9,-3 3-7,-2 1-7,-2 1-8,-2 1-6,-2 2-8,-2 0-4,-3 1-4,-4 1-2,-2 1-4,-1-2-1,-1-1 2,0-4 0,1-3 2,4-2 2,10-2 4,10-3 6,9 0 3,7-4 0,1 0-6,2-3-7,3-2-6,-2 0-5,-2 0-2,-3 2-3,-3 1-2,-3 0-3,-3 0-5,-3 0-5,-2 0-5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6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48950 42593 608,'3'-15'10,"6"1"17,5 1 19,7 1 19,2 1 3,1 2-13,-1 2-12,1 3-12,0 0-10,4 2-6,3 0-7,3 2-5,-1 1-8,-3 4-7,-5 2-7,-3 3-8,-4 1-3,-1-1-2,-3-1-1,-1 0-1,-3-1-4,-4-1-4,-4 1-6,-4 0-5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6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48807 43765 583,'-17'0'11,"14"0"22,14 0 23,13 0 22,9-1 3,1 0-18,2-2-18,2 0-17,1 0-13,0 1-9,0 0-8,1 2-8,-3 0-9,-2 2-8,-4 0-9,-2 1-7,-3 0-5,-5 0 2,-3-2 1,-4 0 1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7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53383 42993 519,'-6'-8'4,"4"0"9,4 1 8,4-1 8,4 0 4,7 0 1,6 1-1,5-1 1,4 0-2,1 2-2,1 1-2,0 1-3,3 0-2,5 2-1,3 0-3,4 2-1,2 0-3,3 2-1,2 0-3,2 2-2,2 0-1,1 1-1,3 1 0,2 2 0,0-1-3,-1-1-5,-1-1-7,-1 0-5,-1-2-7,-2 0-8,-3-2-6,-1 0-8,-2-2-1,-4 0 2,-3-2 4,-2 0 3,-5-1 2,-7 0 2,-7 0 1,-7 1 1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8"/>
    </inkml:context>
    <inkml:brush xml:id="br0">
      <inkml:brushProperty name="width" value="0.04631" units="cm"/>
      <inkml:brushProperty name="height" value="0.04631" units="cm"/>
    </inkml:brush>
  </inkml:definitions>
  <inkml:trace contextRef="#ctx0" brushRef="#br0">54871 39786 475,'-8'-21'0,"0"5"0,0 5 0,0 5 0,-2 2 3,-5 0 7,-5 0 7,-5 0 7,0 1 3,5 2-1,5 2 0,5 2-1,1 1-4,0 2-6,-1 0-7,-1 2-7,0-1-5,0-1-3,2-1-3,1 0-3,1 0 7,2 2 14,2 1 15,2 3 16,1 2 4,0 1-4,0 3-6,0 2-4,-1 2-5,-2 5-2,-2 3-3,-2 4-3,1 2-3,1 1-1,2-1-2,2 0-2,0 0-2,0 0 0,-2 0-1,0 1-1,0-3-2,2-4-2,2-3-3,2-5-3,1-2-5,2-1-5,0-1-6,1 0-5,2-3-5,0-1-1,1-3-3,2-1-2,0-1-2,1-2-5,1-1-3,1 0-5,0-2 3,-3-2 7,-1-2 7,-2-2 8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8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56092 40134 534,'-1'-15'1,"0"2"4,-2 3 3,0 1 3,-1 3 8,2 6 13,0 4 12,2 6 14,0 3 2,0 3-10,0 3-10,0 3-10,0 2-6,-2 3-5,-1 1-4,0 2-4,-1 3-2,-2 1 1,0 2-1,-1 2 1,-1 0-9,-2-2-19,0-2-17,-1-1-18,0-5-6,3-4 7,1-5 8,2-4 8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8"/>
    </inkml:context>
    <inkml:brush xml:id="br0">
      <inkml:brushProperty name="width" value="0.0353" units="cm"/>
      <inkml:brushProperty name="height" value="0.0353" units="cm"/>
    </inkml:brush>
  </inkml:definitions>
  <inkml:trace contextRef="#ctx0" brushRef="#br0">56150 40677 623,'9'-28'36,"3"8"4,3 6 5,4 7 4,0 3-2,1 2-10,-1 0-8,1 2-9,-2 0-4,0 2 1,-1 0 2,0 2 3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8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56644 39785 477,'0'-15'1,"0"1"1,0 0 2,0 2 1,0 1 5,0 1 9,0 0 9,0 2 8,0 4 6,0 8 4,0 8 2,0 7 4,0 5-2,0 1-6,0 1-7,0 1-6,-2 3-6,0 5-6,-3 4-5,-2 6-6,-1 3-7,-2 1-6,0 3-7,-1 2-7,0-1-7,2-4-6,2-4-6,3-4-5,0-5-4,2-8 2,0-6 1,2-6 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3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85850 2650 554,'-24'28'99,"4"6"-23,3 7-25,3 6-24,1 4-11,1 4-1,-1 3 0,1 3 0,-1 4-2,1 7-4,-1 6-3,1 7-3,-1 0-2,1-2-2,-1-3-1,1-3-1,1-6 0,3-5 1,3-7 2,4-5 2,8-12-4,17-16-7,15-15-8,16-15-8,7-18-2,1-19 5,-1-18 4,1-19 5,-3-13 2,-2-6 1,-3-6 2,-3-6 0,-7-1 2,-9 7 0,-10 6 0,-8 7 1,-8 8 2,-2 14 2,-3 11 3,-3 14 3,-6 8 1,-5 7 1,-7 6-1,-5 7 1,-6 2 0,-3 1-1,-3-1 0,-2 1-1,-1 1 0,3 3-3,3 3-2,4 4-2,8 2-5,17 4-8,15 3-8,16 3-8,9-1-1,3-2 5,3-3 6,4-3 5,2-2 3,4 0-2,3 0 0,3 0-2,-4 0 4,-8 0 8,-10 0 7,-9 0 8,-7 1 3,-3 4-1,-3 3-2,-2 3 0,-5 3 2,-2 3 7,-3 3 8,-3 4 6,-4 2 5,-3 4-1,-3 3 1,-2 3 0,-3 3-2,1 3-6,-1 3-3,1 4-6,-1 2-3,1 4-3,-1 3-3,1 3-2,-1-1-3,1-2 0,-1-3-2,1-3-1,1-2-2,3 0-1,3 0-3,4 0-2,1-2-1,0-3-3,0-3-1,0-2-2,4-5-1,10-2-2,10-3-2,9-3-1,4-7 1,1-9 2,-1-10 2,1-8 3,4-14 1,9-15 1,10-15 1,10-16 0,-1-12 1,-9-5-2,-10-7 0,-8-5 0,-8-1 1,-2 6 2,-3 7 3,-3 6 3,-6 7 3,-5 10 1,-7 10 3,-5 9 2,-9 6 1,-9 3-1,-10 3 0,-8 4-1,-6 2 0,1 4 0,-1 3-1,1 3 1,-3 3-2,-2 3 0,-3 3-2,-3 4 0,-2 2-8,0 4-15,0 3-13,0 3-15,1 3-7,4 3 2,3 3 1,3 4 1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9"/>
    </inkml:context>
    <inkml:brush xml:id="br0">
      <inkml:brushProperty name="width" value="0.03848" units="cm"/>
      <inkml:brushProperty name="height" value="0.03848" units="cm"/>
    </inkml:brush>
  </inkml:definitions>
  <inkml:trace contextRef="#ctx0" brushRef="#br0">57050 41042 571,'9'-9'0,"1"-4"0,3-2 0,2-3 0,-1 0 0,-1 3 0,-2 3 0,-2 3 0,-1 3 9,-1 4 17,1 4 18,0 4 17,-2 3 3,-2 1-11,-4 3-12,-2 2-11,-3 2-9,-2 6-3,-2 5-5,-1 5-3,-2-1-3,2-4 1,1-5 2,1-5 0,3-3-7,5-3-11,7-1-14,6-2-12,3-4-6,1-4 3,1-6 3,1-4 2,0-3 0,-1 1-4,0-1-2,-2 0-3,-2 1 1,-1 1 3,-2 1 6,-2 1 3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19"/>
    </inkml:context>
    <inkml:brush xml:id="br0">
      <inkml:brushProperty name="width" value="0.05227" units="cm"/>
      <inkml:brushProperty name="height" value="0.05227" units="cm"/>
    </inkml:brush>
  </inkml:definitions>
  <inkml:trace contextRef="#ctx0" brushRef="#br0">57407 39578 420,'0'-21'3,"1"5"5,2 5 6,0 4 6,3 3 2,2 1-1,3-1 1,4 0 0,1 0-2,3 2-2,1 0-1,3 2-4,0 1-1,-1 2-5,-1 2-3,-1 2-3,-2 0-1,-3 1 1,-3 0 2,-2 0 1,-4 1 0,-3 1-1,-2 3-1,-4 2-3,-1 1 3,1-1 3,-1 1 4,0-1 4,0 1 4,0 0 3,0-1 2,0 1 4,1 1-1,0 1-2,2 3-2,0 1-3,2 2-2,0 1-2,2 1-1,0 1-2,1 1 0,0 2-1,0 3-1,0 1 0,-1 1 0,-1-2-2,0 0-1,-1-1-1,-2-1-1,-1-2 0,0 0 1,-1-1-1,-3-1-2,-4-3-5,-4-1-5,-3-3-4,-5 0-3,-5 1 1,-5 1 0,-5 1 0,-1 0-6,0-3-15,1-1-15,2-2-14,2-3-6,5-3 3,5-3 4,5-2 4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0"/>
    </inkml:context>
    <inkml:brush xml:id="br0">
      <inkml:brushProperty name="width" value="0.05374" units="cm"/>
      <inkml:brushProperty name="height" value="0.05374" units="cm"/>
    </inkml:brush>
  </inkml:definitions>
  <inkml:trace contextRef="#ctx0" brushRef="#br0">54450 43794 409,'-1'-22'6,"0"5"12,-2 3 11,0 4 13,-2 3 2,0 1-6,-1 0-7,-2 2-5,0 0-5,-1 2-3,-2 0-1,0 2-3,0 0-2,-1 0-2,0 0 0,1 0-3,-1 0-2,0 2-2,0 0-4,1 2-3,0 1 1,2 5 2,2 4 3,3 4 2,0 1 4,2 1 4,0-1 5,2 1 3,0 0 3,2 3-1,0 1-1,2 3 0,-1-1-2,-1 0-2,0-1-2,-2-1-3,0 1-2,0 1-1,0 3-3,0 1 0,-1 1-3,-2 1-1,-2-1-3,-1 0-2,-2-1-2,0-1-5,0-3-5,1-1-4,0-3-1,2 0 2,2-1 3,2 0 1,3-5-8,4-3-17,3-6-18,5-4-18,1-5-4,-3 0 11,-1-3 10,-2-2 11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0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55500 44468 537,'0'-25'12,"2"13"22,0 12 23,1 14 23,1 6 3,0 3-16,-1 1-15,1 2-17,-1 1-13,-2-1-7,-2-1-9,-2-1-9,-1-1-7,-1-2-6,-1 0-7,-1 0-7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0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55450 44859 630,'7'-22'3,"-1"5"6,0 3 7,-2 5 5,1 1 5,2 2 3,2 1 3,2 0 2,1 1 2,1 1-3,1-2-1,1 2-2,1-1-3,1 2-7,1 0-7,1 2-5,0 0-7,-3 0-8,-1 0-6,-2 0-8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0"/>
    </inkml:context>
    <inkml:brush xml:id="br0">
      <inkml:brushProperty name="width" value="0.05191" units="cm"/>
      <inkml:brushProperty name="height" value="0.05191" units="cm"/>
    </inkml:brush>
  </inkml:definitions>
  <inkml:trace contextRef="#ctx0" brushRef="#br0">56279 43795 423,'-1'-21'3,"0"3"4,-2 5 5,0 3 5,0 4 7,0 4 11,2 4 10,0 4 11,1 3 0,0 3-7,0 3-8,0 4-8,0 1-4,0 4-3,0 3-2,0 3-1,0 2-3,0 1-3,0 0-4,0 2-4,0 0 0,-2 0-1,0 0 0,-1 1 1,-1-2-6,0-2-9,0-2-11,0-1-9,0-4-9,1-2-7,-1-3-6,0-2-6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56575 45225 333,'49'20'167,"16"14"-1,15 14 1,17 16 0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1"/>
    </inkml:context>
    <inkml:brush xml:id="br0">
      <inkml:brushProperty name="width" value="0.05265" units="cm"/>
      <inkml:brushProperty name="height" value="0.05265" units="cm"/>
    </inkml:brush>
  </inkml:definitions>
  <inkml:trace contextRef="#ctx0" brushRef="#br0">56613 44866 417,'8'-7'77,"2"2"-17,0 2-16,1 2-17,1 2-7,0 2-1,-1 2 0,1 2 0,-3 1-2,-4 1-7,-5 1-5,-6 2-6,-4 2-5,-5 5-2,-5 5-2,-5 5-4,-1 0 0,5-2 0,3-3 1,5-3 2,5-4 1,10-7 5,8-5 5,9-6 4,4-4 2,1-3-1,-1-4 0,1-2 0,-2 0-1,-3 1 0,-3 2-1,-3 3 0,-1 0-1,0 0-1,-1 0-1,1 0-2,0 1-2,0 1-3,-1 0-3,1 2-2,-1-1-2,0 0-1,-2-1 0,-1-2 0,0 1 0,0 1 2,0 0 1,0 2 2,-2 3 13,-1 6 25,-2 5 25,-2 7 25,-2 3 4,-2-1-16,-2 1-17,-1-1-16,-1 1-10,2-1-3,2 1-4,2-1-4,1 1-4,2 0-5,0-1-7,2 1-5,1-4-4,3-3-2,4-6-2,2-4-1,3-6-1,1-2 2,3-5 0,1-4 3,2-2 0,-1-1 2,1-1 0,-1-1 1,-1-1 1,-3 1 1,-3-1-1,-2 1 1,-4-1 2,-1 1 2,-2-1 4,-2 1 2,-2 0 2,-2 3 0,-2 1-1,-2 2 1,-4 2-2,-6 3 1,-5 1-2,-7 2-1,-3 3-2,-3 4-4,-1 4-5,-2 4-4,2 1 0,5 1 2,7 0 4,5 0 2,4-1-6,1-1-17,0-1-15,2 0-18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2"/>
    </inkml:context>
    <inkml:brush xml:id="br0">
      <inkml:brushProperty name="width" value="0.05333" units="cm"/>
      <inkml:brushProperty name="height" value="0.05333" units="cm"/>
    </inkml:brush>
  </inkml:definitions>
  <inkml:trace contextRef="#ctx0" brushRef="#br0">58672 43947 412,'-6'-8'0,"2"0"0,4 0 0,2 1 0,6 0 4,8 2 9,7 2 9,9 2 9,0 1 1,-6 0-5,-5 0-6,-7 0-4,-2 0-7,0 0-4,-1 0-7,1 0-4,-1 2-4,0 4 0,-2 4 0,-1 3 0,-1 4 8,-2 1 15,-2 3 15,-2 2 16,-1 1 6,0 4-4,0 3-4,0 3-4,0 0-4,0-2-8,0-1-5,0-3-7,0-1-4,0 1 0,0-1-1,0 1-1,0-2 0,2 0-2,0-1-2,2-1 0,-1 0-2,-2-1 1,-2 1-1,-2-1 1,-3 0-5,-4-1-5,-3-1-7,-5-1-7,-3-2-4,-3-4-2,-3-5-4,-3-3-2,-4-2-5,-4 0-7,-6 0-7,-4 0-6,1-1-2,10-2 5,8-2 3,9-2 4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2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58176 42957 618,'-21'-8'0,"5"2"0,5 1 0,5 0 0,4 1 8,5 1 14,6-1 16,4 0 15,3 0 1,-1 0-10,1 0-11,0 0-12,1 1-5,5 1-2,3 0-2,5 2-2,1 0-1,2 0 0,1 0 0,1 0-1,1 0-1,2 0-2,2 0 0,2 0-2,1-1-2,-2 0-1,0-2-1,-1 0-3,-1-2-3,2 0-6,1-1-6,0-1-5,-1-1-7,-3 2-4,-5 1-5,-4 0-5,-4 1-2,-5 1 1,-5-1 1,-4 0 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3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88600 2600 472,'23'-49'59,"-3"4"-15,-3 3-13,-2 3-16,-5 3-7,-2 3 0,-3 3 0,-3 4-1,-6 2 2,-5 4 1,-7 3 3,-5 3 1,-6 3 0,-3 3-3,-3 3-2,-2 4-2,-5 5-2,-2 10-1,-3 10 1,-3 9-2,-4 9 1,-3 9-1,-3 10 0,-2 10-1,-1 7 1,3 6 2,3 7 1,4 6 2,1 4 1,0 4 1,0 3 0,0 3 0,3-4 1,6-8-1,7-10-1,6-9 0,6-9-1,6-5-1,7-7-1,6-5-1,10-8-4,17-5-5,15-7-7,16-5-6,9-14-2,3-18-1,3-19 1,4-18-1,2-17 1,4-11-1,3-14 0,3-11-1,-4-11 0,-8-5 0,-10-7-2,-9-5 0,-10 5 2,-9 19 5,-10 19 5,-8 19 4,-8 12 5,-2 6 4,-3 7 5,-3 6 3,-4 10 8,-3 17 13,-3 15 11,-2 16 13,-1 12 0,3 9-9,3 10-9,4 10-10,1 5-6,0 4-3,0 3-1,0 3-2,1-1-3,4-2-2,3-3-4,3-3-1,3-6-3,3-5 0,3-7-1,4-5 0,2-6-11,4-3-17,3-3-19,3-2-19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6"/>
    </inkml:context>
    <inkml:brush xml:id="br0">
      <inkml:brushProperty name="width" value="0.04207" units="cm"/>
      <inkml:brushProperty name="height" value="0.04207" units="cm"/>
    </inkml:brush>
  </inkml:definitions>
  <inkml:trace contextRef="#ctx0" brushRef="#br0">15396 50261 522,'-7'-13'11,"2"8"21,2 7 20,2 6 22,1 5 3,0 5-14,0 4-13,0 3-15,0 4-9,-2 5-4,0 3-5,-1 4-5,0 4-6,0 4-5,2 4-7,0 4-6,1 3-4,-2 3 0,0 3 0,-1 3-1,-1-1-3,2-5-6,0-5-5,2-5-7,0-4-2,2-4 0,0-4 0,2-3 1,-1-5 2,-1-4 6,0-4 5,-2-3 6,0-3 2,0-3 0,0-1-1,0-2 0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7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15889 51411 542,'-2'-13'9,"-2"8"17,-4 7 18,-2 6 17,-3 5 1,-3 5-17,-3 4-16,-3 3-17,-1 3-10,-1 1-3,1 0-3,-1 2-2,1-1-3,1-1 1,1-3 0,1-1 0,2-3 0,1-3 1,2-3 1,3-3 1,1-2 2,2-1 6,2 0 6,3-2 5,2 0 4,5 0 2,6-1 1,4 1 3,4 0-1,1 0-4,3 0-4,1 0-2,2-1-3,1 1 0,1 0-1,1 0-1,-2-1 0,-3-1-1,-5 0-2,-3-2 0,-3 1-17,-1 0-30,-1 1-32,0 2-30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7"/>
    </inkml:context>
    <inkml:brush xml:id="br0">
      <inkml:brushProperty name="width" value="0.03692" units="cm"/>
      <inkml:brushProperty name="height" value="0.03692" units="cm"/>
    </inkml:brush>
  </inkml:definitions>
  <inkml:trace contextRef="#ctx0" brushRef="#br0">17765 52350 595,'-7'10'12,"3"3"25,1 5 24,2 3 24,1 3 1,0 1-23,0 1-22,0 1-22,0 2-18,2 2-14,0 4-13,1 3-14,0-3-2,0-8 6,-2-7 7,0-8 6,-1-4-1,0 1-10,0 1-11,0 2-11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7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18611 51612 593,'-13'-8'10,"8"0"21,7 1 20,6-1 20,6 0 3,5 2-15,5 1-15,5 1-15,2 0-10,2 2-7,1 0-6,1 2-6,-2 0-5,-4 0-3,-4 0-5,-3 0-4,-2 0-6,1 0-9,1 0-8,1 0-8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8"/>
    </inkml:context>
    <inkml:brush xml:id="br0">
      <inkml:brushProperty name="width" value="0.0394" units="cm"/>
      <inkml:brushProperty name="height" value="0.0394" units="cm"/>
    </inkml:brush>
  </inkml:definitions>
  <inkml:trace contextRef="#ctx0" brushRef="#br0">18650 52615 558,'-26'0'47,"10"0"2,12 0 1,11 0 0,6-1-2,5 0-7,3-2-8,5 0-7,1 0-5,0 1-1,1 0-3,-1 2-1,0 0-3,1 0-6,-1 0-3,1 0-6,-1 0-6,2 0-10,1 0-9,1 0-10,-2 0-9,-3 0-10,-5 0-10,-3 0-9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29"/>
    </inkml:context>
    <inkml:brush xml:id="br0">
      <inkml:brushProperty name="width" value="0.04638" units="cm"/>
      <inkml:brushProperty name="height" value="0.04638" units="cm"/>
    </inkml:brush>
  </inkml:definitions>
  <inkml:trace contextRef="#ctx0" brushRef="#br0">23220 51554 474,'-11'0'100,"8"0"-14,9 0-11,10 0-14,3-1-10,1 0-10,-1-2-8,1 0-10,-1-2-6,-1 0-3,-1-1-4,-1-1-3,0 0-3,2 2-1,0 2-3,1 2 0,0 0-2,-1 0 1,-1-2 0,0 0 0,-1 0-1,3 0 0,1 2 0,3 1-2,2 0 1,3 0 1,3 0 0,2 0 1,3 0-1,3 0-2,1 0-2,2 0-2,1 0-1,0 0 2,0 0 1,1 0 1,-2 0 0,2 0-2,-1 0-3,0 0-3,-1-1-1,-2-1-2,-2 0 0,-1-1-2,-3-2 1,0 0 2,-1-1 3,-1-2 2,-1 1 1,-2 1 1,0 1 1,-1 0-1,-1 1 2,-1 0 0,-1 0 0,-1 1 1,0-1 1,1 2-2,1 0-1,1 2 0,-1-1 0,-1 0 0,-3-2 1,-1 0 0,-1 0 1,1 0 0,1 2 1,1 0 0,0 1 0,-1 0-1,-1 0-1,-1 0 0,0 0-1,0 0 0,-1 0 1,1 0-1,-2 0 0,-1-2-1,-2 0-1,-3-1-1,0-1 0,0 2 1,0 0 0,-1 2 0,1 0 1,0 0-2,0 0-1,0 0-2,-2-1-1,1 0-2,-2-2-2,0 0-3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0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24563 48416 527,'-8'-7'1,"0"2"1,0 2 1,0 2 1,-2 1 3,-3 2 6,-5 0 5,-3 2 5,-2 0 1,3 2-6,1 0-6,3 1-5,1 0-4,2 0-3,3-2-3,1 0-4,1-1 0,0 0 0,0-1 2,1 1 0,0 2 8,4 4 13,2 4 15,4 3 12,0 5 5,-3 3-8,0 4-6,-3 5-7,-1 2-5,0 2-3,0 2-4,0 2-3,0 0-1,0-2 0,0-1 1,0-3 0,0-2-2,1 0-5,-1-1-5,0-1-5,0-3-3,2-6-1,0-3-1,2-6-1,0-2-2,0 1-5,0 1-5,0 2-5,2-2-6,4-1-7,4-2-7,3-2-7,2-3 2,-3-3 9,-1-2 11,-2-4 10,-1-2 4,0-1-1,0-3 0,-1-2-1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1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25716 48840 540,'0'-15'7,"0"2"15,0 3 15,0 1 15,0 6 6,1 10-1,2 9-1,0 11-2,1 5-6,-2 4-14,0 3-11,-2 2-13,0 2-9,-2-2-3,0 0-5,-2-2-5,0-1-6,1-3-7,-1-4-9,0-2-7,0-4-5,2-5-2,0-5-1,2-4-2,1-9 2,4-10 5,2-11 5,3-11 6,1-4 7,-2 3 7,-2 3 9,-2 4 8,-2 2 9,-1 5 6,0 3 8,-2 4 8,0 2 3,0 1-2,0-1-2,0 0-2,2 0 1,2 2 0,4 1 2,2 0 0,2 1-1,3 1-5,2-1-5,1 0-4,1 0-7,-3 2-6,-1 0-7,-2 2-7,-2 0-8,1 0-6,0 0-9,0 0-6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1"/>
    </inkml:context>
    <inkml:brush xml:id="br0">
      <inkml:brushProperty name="width" value="0.05041" units="cm"/>
      <inkml:brushProperty name="height" value="0.05041" units="cm"/>
    </inkml:brush>
  </inkml:definitions>
  <inkml:trace contextRef="#ctx0" brushRef="#br0">26477 48440 436,'-8'-15'2,"2"3"4,1 1 3,1 2 4,0 6 13,2 10 19,0 9 20,2 11 20,-1 7 1,0 6-17,-2 6-17,0 6-18,-1 4-11,1 1-3,-1 3-4,0 2-4,1 1-12,0 1-22,2 1-21,0 1-22,1-2-8,-2-3 5,0-4 6,-1-4 5,-1-7 5,2-8 6,0-10 4,2-7 5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2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27003 49966 619,'15'-7'77,"-1"2"-15,-1 2-15,-1 2-14,-1 2-10,-1 2-4,0 2-4,-2 2-5,-1 1-3,-2 3-3,-2 2-4,-2 1-3,-3 2-4,-4 1-2,-4 1-3,-3 1-3,-3 0-2,2-3-3,1-1-1,1-2-3,1-3 3,0-1 6,2-2 6,1-2 6,2-2 9,6 0 11,4-2 11,6 0 11,2-1 4,3 0-3,1 0-5,3 0-3,1 0-13,1 0-19,1 0-20,1 0-19,-2-1-7,-3 0 8,-5-2 8,-3 0 8,-2-1-1,0 2-11,0 0-10,0 2-11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0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69550 3300 999,'-68'-68'-28,"17"17"-4,15 15-2,16 16-2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6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89550 3350 537,'96'-24'137,"-5"4"-32,-7 3-32,-5 3-32,-4 3-17,0 3-4,0 3-4,0 4-3,1 1-2,4 0-3,3 0-1,3 0-3,-1 0-1,-2 0-3,-3 0-1,-3 0-2,-4 0-1,-3 0 0,-3 0-1,-2 0 0,-6-2-2,-6-3-3,-6-3-2,-6-2-4,-16 0-10,-25 7-20,-25 6-19,-25 7-19,-8 0 0,9-2 16,10-3 19,10-3 16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2"/>
    </inkml:context>
    <inkml:brush xml:id="br0">
      <inkml:brushProperty name="width" value="0.04408" units="cm"/>
      <inkml:brushProperty name="height" value="0.04408" units="cm"/>
    </inkml:brush>
  </inkml:definitions>
  <inkml:trace contextRef="#ctx0" brushRef="#br0">27783 48447 499,'1'-14'9,"2"2"7,2 4 7,1 3 7,3 1-1,2 2-7,2 0-6,1 2-6,1 0-6,-1 0-2,0 0-3,-2 0-4,-1 0 1,-1 2 1,0 0 2,-2 2 1,-1 1 6,0 3 8,-2 4 7,0 2 9,-2 1 2,1-1-3,0-1-4,0 0-3,0 1-3,0 7-1,0 5-1,0 7-1,0 1-1,2 0-2,0-1 0,1-1-2,1-2-1,-2 0-2,-1-1 0,0-1-1,-2-2-2,-1-1-1,0-3-2,-1-1-2,-1-2 0,0-3 1,0-1 1,0-2 0,-2-2 1,0 1-2,-3 0-2,-2 0-2,-3 0-4,-3 3-6,-5 2-8,-4 1-6,-2 3-8,-2 1-6,-3 3-7,-1 1-8,1-1-2,5-5 2,5-5 2,5-4 3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3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25521 51990 519,'-8'-8'5,"2"2"9,1 0 10,0 2 10,0 1 1,-5 2-10,-4 2-8,-3 2-8,-2 1-6,3 0-1,1 0-2,3 0-1,1 0-1,2 3 3,2 2 3,3 2 1,0 0 4,2-1 5,0 0 5,2-2 5,0 3 3,0 5 1,0 7 0,0 5 2,0 4-1,0-1-4,0 0-4,0 0-3,0-1-4,0-1-4,0-3-3,0-1-4,0 0-4,0 6-3,0 5-4,0 5-2,0-2-2,0-8-1,0-8 1,0-7-1,2-7-7,4-6-15,3-6-15,5-6-14,0-3-5,-1 1 7,-2-1 7,-2 0 8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4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26446 52311 545,'-1'-15'5,"0"4"9,-2 3 11,0 3 10,0 3 7,0 5 4,2 6 5,0 4 4,1 4-3,-2 3-9,0 3-10,-1 3-10,-1 2-7,0 0-6,0 2-6,1 1-4,-1-1-3,2-2 1,0-1 2,2-3 0,0-2-7,0-3-19,0-3-17,0-2-18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4"/>
    </inkml:context>
    <inkml:brush xml:id="br0">
      <inkml:brushProperty name="width" value="0.03618" units="cm"/>
      <inkml:brushProperty name="height" value="0.03618" units="cm"/>
    </inkml:brush>
  </inkml:definitions>
  <inkml:trace contextRef="#ctx0" brushRef="#br0">26400 52927 608,'2'-15'9,"4"3"21,3 1 19,5 3 20,2 0 3,-1 2-13,1 1-15,0 1-14,0 0-11,1 2-9,1 0-10,1 2-8,-1 0-15,-3 2-23,-3 0-22,-2 2-22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5"/>
    </inkml:context>
    <inkml:brush xml:id="br0">
      <inkml:brushProperty name="width" value="0.05235" units="cm"/>
      <inkml:brushProperty name="height" value="0.05235" units="cm"/>
    </inkml:brush>
  </inkml:definitions>
  <inkml:trace contextRef="#ctx0" brushRef="#br0">26942 51909 420,'-1'-14'3,"0"3"7,-2 3 7,0 2 7,0 4 8,0 4 10,2 4 10,0 4 10,1 4 1,-2 7-10,0 5-9,-1 7-9,-2 3-7,2 2-6,-1 2-6,0 2-5,0 0-4,0 0 1,0-2 0,0 0-1,0-3 2,0-4-1,0-4 1,1-3 1,1-10-19,5-14-35,6-16-36,4-13-36,3-6-5,-1 5 25,1 5 25,0 5 26,-1 3 23,-1 3 25,-1 1 23,-1 2 25,-1 3 7,0 4-5,-2 4-8,-1 4-6,-1 3-6,-2 3-5,-2 4-5,-2 2-5,-1 1-4,-2-1-4,-1-1-5,0-1-3,2-4-10,6-6-14,6-8-14,6-6-14,3-5-3,1-3 9,1-3 9,1-3 9,-1-1 6,-3 4 5,-3 3 6,-3 3 4,-3 4 13,-4 6 19,-4 6 20,-4 6 20,-2 3 2,2 0-13,0-1-15,2 1-13,0 1-9,0 1-3,0 3-4,0 2-2,0-1-3,2-1 0,0-3-2,2-1 0,0-2-3,3-2-5,2-2-5,2-2-4,1-3-4,1-3-2,1-2-1,2-3-3,-2-3 2,-3-2 5,-3-2 5,-2-1 4,-3-2 4,0 2-1,-2 1 0,0 1 1,-3 1-8,-2 1-15,-4 0-16,-2 2-15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35"/>
    </inkml:context>
    <inkml:brush xml:id="br0">
      <inkml:brushProperty name="width" value="0.04733" units="cm"/>
      <inkml:brushProperty name="height" value="0.04733" units="cm"/>
    </inkml:brush>
  </inkml:definitions>
  <inkml:trace contextRef="#ctx0" brushRef="#br0">28914 52231 464,'-7'-7'7,"4"1"14,3 0 13,2 2 14,4 0 1,2 2-12,3 0-13,3 2-12,1 0-6,-1 0-1,-1 0-1,0 0-1,-2 1 0,-1 4-1,-1 2 1,0 3 0,-3 2 1,-1 0 4,-2 0 4,-2-1 2,1 3 3,2 4 3,4 3 2,2 5 2,0 0-1,-1-2-4,-2-1-3,-2-3-3,-1-1-4,0-2-2,0-3-1,0-1-2,-1 0-1,1 1 0,0 3 1,0 2 0,0-1 0,0 1 0,0-2 0,0-1-1,-1-1 0,0-1 1,-2-1 0,0 0 1,-3-1-1,-2 1-1,-4 1 0,-2 2-2,-3-1-2,-3 1-7,-3-1-5,-3 1-6,-3 1-7,-1 1-10,-2 3-9,-2 1-9,1 0-6,5-3-1,5-3-2,5-2-2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1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30444 48077 468,'-9'-6'37,"0"2"-1,-1 4-2,-1 3-1,-2 1-5,0 3-4,-1 2-7,-1 2-5,-1 0-4,1-1-3,-1-1-3,0 0-3,1-2-2,1-1-1,1 0-2,1-2 0,1 0-1,0 0 0,2 0 2,1 0-1,0 0 4,0 0 3,0 0 4,0 0 4,1 0 6,1 3 8,0 2 8,2 2 8,0 1 0,0 1-5,0 1-7,0 2-7,0 1-3,1 5-2,-1 3-2,0 4-2,0 4-1,2 1-2,0 2-2,2 2-2,0 0 0,0-3-2,0-4 0,0-2-2,0-2 0,0-1 1,0-1 1,0-1 1,0-2-2,2-3-1,0-3-4,2-3-2,-1-1-2,-1 0-2,0-1-1,-1 1-2,-1 0-3,0 0-6,0-1-7,0 1-6,4-3-4,9-6-3,9-6-4,9-6-3,3-3 2,-2 1 6,-2-1 7,-1 0 7,-4 1 3,-3 1 0,-5 0 0,-3 2 1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1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31769 48545 483,'-1'-13'8,"-2"4"14,-2 6 14,-1 5 15,-3 3 4,0 5-10,-2 4-8,0 4-8,-1 2-6,-3 2-2,-2 3-3,-1 1-2,-1 3-1,2 1-2,3 2-1,1 3-1,2-2-2,2-4-4,3-3-2,1-5-2,1-2-3,2-1 1,0-1 0,2 0 0,4-3-5,8-3-12,7-3-11,9-2-12,2-5-3,-2-4 6,-2-5 5,-1-6 5,-3-2 5,-1-1 3,-2-1 4,-2-1 4,-3 1 4,-1 2 4,-3 4 6,0 3 4,-4 3 10,-1 4 16,-2 4 16,-2 4 14,-1 4 3,0 4-13,0 3-12,0 5-12,0 0-8,0-1-5,0-3-3,0-1-5,0-1-2,0-1-4,0 1-1,0 0-2,2-2-3,6-3-2,4-3-2,5-2-1,3-4-2,-1-4-1,1-4-2,0-4 0,-2-4-1,1-3 2,-2-5 2,-1-3 1,-2-4 1,-1-1 0,-2-2 1,-2-2 1,-2 0 1,-2 3 3,-3 3 2,0 3 3,-4 4 2,-2 3 2,-4 4 1,-2 5 1,-2 2-1,-1 2-3,-2 2-4,0 2-3,0 3-2,-1 4 2,0 3 2,1 5 1,0 1-5,2-3-11,3-1-11,1-2-11,1-1-7,2 0-3,1 0-2,0 0-3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2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33744 47997 420,'-5'-14'6,"8"2"13,6 4 13,7 3 12,3 1 3,-1 2-8,0 0-9,-2 2-7,-1 2-7,-1 4-3,-1 4-4,0 3-4,-3 3 0,-3 0 6,-3-1 4,-2 1 5,-3 0 2,0 1-1,-2 1-1,0 1-2,0 2 0,0 1-1,2 3 0,0 1-1,1 2-1,0 1-1,0 1-3,0 1-1,1-1-2,0 0 0,2-1 0,0-1-1,1 0-2,0 3 0,0 1-2,0 3-1,-1-2-2,-1-4 0,0-3-1,-1-5-1,-3-2-2,0-1-2,-3-1-3,-2 0-3,-2-2 0,-4-1 1,-2-1 1,-3-1 1,-3 0-1,-5 0-4,-3-1-4,-4 1-4,0-1-11,5-2-19,5-2-18,5-2-20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2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29637 51167 498,'-6'-8'32,"6"2"10,4 1 8,6 0 10,2 2 0,1 1-9,1 0-10,2 2-8,1-1-8,5 0-3,3-2-4,5 0-3,1-2-4,2 0-2,1-1-1,1-1-3,2-1-1,4 2 0,4 1 1,4 1 0,1-1-3,-2 2-7,-2-1-6,-2 0-6,-2 1-2,0 2 1,-1 2 1,-1 2 1,-3 1 1,-2 0 0,-3-1-1,-3 2 1,-2-2 0,1 1 1,-1 0 2,1 0 2,0 0 1,2 0 0,2-1 2,3 1 1,1 0 0,0-2 2,2 0 1,1-2 1,-1 0 0,-2-2 1,-2 0 0,-1-2 0,-3 1 0,0 1 2,-1 0 1,-1 2 0,0 0 0,1 0 0,1 0-2,1 0 0,0 0-2,2 0-2,1 0-2,1 0-2,-1-1-1,0 0 1,-1-2 2,-1 0 0,-2-1 1,-3 0 1,-3 0 0,-3 1 2,-2-1-1,-3 2-3,-1 0-1,-2 2-2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7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93000 1600 563,'-27'51'148,"-3"4"-35,-3 3-36,-2 3-34,-3 3-21,1 3-6,-1 3-5,1 4-6,-1 2-4,1 4-1,-1 3-1,1 3-3,2 4 0,7 7-1,6 6 1,7 7 0,0 2-1,-2 1-4,-3-1-1,-3 1-4,1-6-3,6-8-4,7-10-3,6-9-5,6-9-3,6-5-3,7-7-4,6-5-4,6-9 1,6-9 1,7-10 4,6-8 2,-1-8 4,-5-2 7,-7-3 5,-5-3 6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6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41263 50544 509,'-8'-8'0,"2"2"0,1 1 0,0 0 0,-2 3 3,-5 4 8,-7 4 7,-5 4 6,-3 2 1,1 1-7,1 1-7,1 2-6,2-2-4,3-3-1,3-3 1,3-2-1,2-1 6,2 5 14,2 4 13,2 4 13,2 3 3,1 5-5,0 3-7,2 4-6,-1 3-4,-1 2-5,0 2-3,-1 2-5,-1 1-3,2-2-3,0 0-3,2-1-4,0-3-1,0-4-3,0-4-1,0-3-2,0-4-2,0-3-2,0-3-2,0-3-3,4-3-6,8-2-13,7-4-12,9-2-13,0-4 1,-6 0 12,-5-3 12,-6-2 13,-3-1 2,1 0-6,2 1-6,0-1-7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6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42528 51061 486,'6'-15'7,"-2"4"14,-4 3 15,-2 3 13,-4 3 4,-2 5-10,-3 6-8,-3 4-10,-3 4-5,0 1-1,-1 3-1,-1 1-2,0 1 0,1-1-1,1-1 0,1-1 0,0 0-2,2 0 0,1-1-2,1 1-1,1-2-3,2-1-3,2-3-3,3-1-3,1-2-3,3 0-3,4-2-3,2-1-4,4-1-2,4-2-4,3-2-4,5-2-4,3-4-2,5-8 0,3-6-1,4-7-1,0-2 4,-3 1 5,-5 3 7,-3 1 6,-5 4 7,-3 3 10,-5 4 9,-3 4 8,-4 5 8,-4 6 5,-4 6 4,-4 6 6,-1 2-2,0 1-7,2-1-7,1 1-7,0-1-5,2-1-3,0-1-3,2-1-2,0-1-3,0 0-4,0-2-3,0-1-3,1-1-3,3-2-2,4-3-1,2-1-1,3-2-2,2-4 1,1-2-1,3-3 0,0-4-1,1-4 0,0-4-2,-1-3 0,0-3 0,-1-1 2,-1-1 1,0-1 2,-3 0 3,-3 1 3,-3 1 3,-2 2 4,-3 0 1,-1 4-2,0 3-2,-1 3-2,-3 2-1,-2 2 1,-4 3 0,-2 1 1,-3 2-4,-1 2-8,-3 2-8,-1 2-7,-1 1-4,4 2 1,3 0 2,3 1 2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7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44509 50416 436,'-11'-7'6,"9"2"11,8 2 10,9 2 12,5 1 2,3 0-5,1 0-6,3 0-5,-1 0-5,-3 0-6,-3 0-4,-3 0-6,-3 2 1,-1 4 5,-2 4 6,-2 3 5,-3 3 3,-3 1-1,-2 2-2,-3 0 0,-2 1-2,2 3-1,0 1-2,2 3 0,0 0-3,0 2-1,0 1-3,0 1-2,0 0-1,0 0 0,0 1-1,0-1 0,0 0-1,0 1 1,0-1-1,0 0 0,-2-1-1,0-3-1,-3-4-3,-2-1-1,-2-3-2,-2-1-2,-1-1-3,-3-1-1,-1-2-3,-1-3-2,-1-2-2,-1-4-2,-2-1-4,-1 0-4,-3 0-6,-1 0-4,1-1-1,3-1 4,4 0 3,5-1 3,2-2-1,1-1-7,0 0-8,2-1-7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7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46214 50550 551,'17'0'111,"3"0"-23,3 0-24,3 0-23,1 0-16,-1 0-12,-1 0-11,-1 0-11,-4 1-2,-7 2 3,-6 2 5,-8 2 5,-4 1 3,-3 3 1,-4 2 3,-2 2 1,-3 1 2,-1 5 3,-3 2 4,-1 3 3,-2 2-2,1 2-9,-1 2-7,1 3-7,0-1-5,1 0 1,1-1 0,1-1 0,2-3-4,2-6-6,4-4-7,3-4-7,4-7-9,6-8-10,6-8-9,6-8-11,1-3 2,-1 3 14,-2 1 13,-2 3 15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7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46650 51378 488,'8'-8'0,"1"1"0,2-1 0,0 0 0,0 1 4,-3 0 9,-1 2 9,-2 1 9,-1 3 8,2 7 7,0 7 7,1 8 7,1 3-2,-2 4-10,-1 3-11,0 3-11,-3 2-6,-4 2-1,-4 2-3,-4 2-1,-1-2-10,1-4-19,0-5-17,2-5-18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8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47450 51447 544,'7'-8'3,"-1"0"7,0 0 6,-2 1 6,1 0 7,2 2 6,2 2 7,1 2 6,2 2 1,0 2-5,-1 2-4,1 2-6,-1 2-5,-3 3-5,-1 3-6,-2 3-6,-1 0-11,0 0-17,0 0-15,0-2-16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8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49000 49261 620,'0'-15'10,"2"4"18,0 3 18,2 3 19,1 3 4,3 5-12,3 6-11,3 4-12,-1 4-14,-3 3-15,-4 3-17,-4 3-17,-4 1-9,-2 2-4,-3 1-4,-3 1-3,-1-3-2,1-6 3,0-5 2,2-6 3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8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47935 50364 473,'-20'0'7,"8"0"16,8 0 14,8 0 14,7-2 4,7-2-9,7-4-9,7-2-9,3-3-8,-1-1-6,-2-3-6,0-1-5,-6 2-11,-13 10-14,-11 9-13,-11 8-15,-8 4-1,0 1 10,-1 0 11,-1-1 10,1-1 7,3-2 6,2-4 5,4-3 5,3 0 5,1 2 3,2 2 4,2 2 5,1 0 2,2 1 0,0 0 1,2 0 2,-1 0-4,1 1-6,0 1-7,0 1-5,-2 1-6,-2 2-2,-3 0-3,-4 1-3,-1-1-1,-1-1-2,-2-2 0,0-2-1,-1-3-1,1-3 2,-1-3 0,0-2 0,2-3 2,3-2 0,2-2 0,4-2 1,3-3 1,6-3 3,4-5 2,5-3 2,3-2 1,3 3 1,1 1 1,3 2 1,-1 3 2,-3 1 3,-3 2 5,-3 3 3,-6 5 3,-11 11 1,-8 11 2,-11 11 1,-5 5-5,-1-1-13,-1-2-12,0 0-14,-2-1-5,1-1 2,-1-1 1,1-1 1,0-3 5,1-1 7,1-4 7,1-3 6,2-2 6,1 1 4,3 0 3,1-1 5,4-1 7,7-6 11,5-5 12,6-4 10,7-6 1,9-4-12,9-5-12,8-5-11,6-4-8,2-1-2,2-2-2,2-2-3,-2 0-3,-4 5-3,-6 3-4,-4 5-4,-5 3-1,-5 4-1,-5 4 2,-5 4-1,-4 4 3,-4 4 8,-4 4 5,-4 4 8,-4 3 1,-4 3-3,-4 3-3,-3 3-3,-4 2-5,-3 4-6,-3 3-5,-3 3-6,-2 0-5,0-2-6,-2-2-4,-1-1-5,1-4-2,2-2 0,1-3 2,3-3 0,1-3-3,1-3-5,1-2-7,2-4-5,1-2 1,4-2 7,5-3 7,3 0 7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3:49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47541 52395 507,'-4'-13'11,"8"4"25,8 6 23,7 5 23,7 4 6,5 7-14,5 5-13,5 7-14,4 3-18,7 3-23,6 1-25,6 2-23,1 0-10,-3-1 1,-3-3 3,-2-2 1,-7-3 0,-10-5-1,-10-5-2,-9-4-3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05"/>
    </inkml:context>
    <inkml:brush xml:id="br0">
      <inkml:brushProperty name="height" value="0.053" units="cm"/>
    </inkml:brush>
  </inkml:definitions>
  <inkml:trace contextRef="#ctx0" brushRef="#br0">62893 49660 415,'-7'-54'43,"2"17"13,2 19 10,2 17 12,1 12-1,0 5-13,0 7-13,0 5-12,-1 6-10,-2 5-4,-2 4-6,-1 6-4,-2 3-5,0 5-2,1 4-4,-1 3-3,0 3-4,2 1-4,1 1-3,1 1-4,0-2-5,2-5-6,0-5-6,2-4-6,0-5-4,2-4 0,0-4-1,2-4 0,-1-4 3,1-3 5,0-5 8,0-3 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7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94350 2000 548,'-49'-18'59,"4"17"-4,3 15-4,3 16-3,3 7-5,3 1-8,3-1-6,4 1-8,-1 4-4,-3 9-3,-3 10-1,-2 10-3,-1 4-1,3 0-2,3 0-1,4 0-1,2-2-1,4-3 0,3-3 1,3-2 1,3-5-1,3-2-2,3-3-1,4-3-1,5-4-8,10-3-12,10-3-13,9-2-12,6-12-3,3-19 7,3-18 7,4-19 7,4-19 5,6-19 1,7-18 3,6-19 1,-2-8 3,-9 3 2,-10 3 3,-8 4 2,-11 8 3,-8 17 4,-10 15 4,-9 16 4,-7 9 1,-3 3 0,-3 3 0,-2 4-1,-6 2-1,-6 4-3,-6 3-1,-6 3-2,-9 4 0,-8 7 0,-10 6 1,-9 7 1,-4 5-7,4 7-15,3 6-13,3 7-16,7-1-2,14-6 8,11-6 9,14-6 7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06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63358 50711 528,'-2'-13'70,"-4"8"-7,-4 7-5,-3 6-7,-4 4-5,-2 1-8,-1 1-7,-3 2-7,-1-1-5,-3 1-5,-1 0-3,-2-1-4,-1 1-3,1 0 1,2-1 0,0 1 0,2-1-1,3-1-1,3-1-3,3-1-2,2 0 0,2 0-1,3 0 0,1-1-1,4 2 1,6 0 0,6 1 0,6 1 1,4-1 1,3-1 3,3-2 2,3-2 3,4 1 1,6 5-1,6 5-1,6 5-1,0 1-5,-6-3-9,-6-3-11,-6-3-10,-3-1-6,-1 1-4,-1 2-4,-1 0-3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06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65116 51555 562,'2'-14'11,"7"2"19,6 4 22,5 3 19,2 2 4,-4 2-13,-5 2-14,-3 2-13,-3 2-11,-1 2-7,0 1-7,-2 3-7,-2 3-7,-6 3-3,-4 5-4,-5 3-5,-3 2-2,1-1 0,-1-1-1,0-1-1,1-2 1,1-1 1,1-3 0,1-1 1,4-3 7,8-3 14,8-3 12,7-2 14,6-3 2,1 0-9,3-2-9,1 0-8,2-2-9,1 0-8,0-2-7,2 0-9,-2-1-4,-3 0-2,-5 0-2,-3 0-1,-3 0-3,-1 0-2,-1 0-2,0 1-3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07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67222 50543 482,'-19'-8'9,"7"2"17,8 1 18,8 1 18,6-1 5,5 0-6,5-2-5,5 0-6,5 0-7,3-1-8,4 0-8,4 0-7,1 2-8,0 1-6,-1 2-9,-2 2-6,-2 1-9,-3 2-9,-5 0-10,-3 2-9,-5-1-4,-3 1 0,-5 0 0,-3 0 1,-3 1 1,-2 0 3,-3 1 1,0 1 4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08"/>
    </inkml:context>
    <inkml:brush xml:id="br0">
      <inkml:brushProperty name="width" value="0.04162" units="cm"/>
      <inkml:brushProperty name="height" value="0.04162" units="cm"/>
    </inkml:brush>
  </inkml:definitions>
  <inkml:trace contextRef="#ctx0" brushRef="#br0">67234 51400 528,'-15'0'5,"2"0"9,3 0 9,1 0 9,3 0 6,6 0 4,4 0 2,6 0 4,3 0-2,5 0-4,3 0-6,5 0-4,2 0-6,3 0-7,1 0-5,2 0-6,2 0-5,1 0-4,0 0-2,2 0-4,1 0-6,2 0-12,2 0-10,2 0-11,-3 0-2,-10 2 8,-8 0 8,-8 1 7,-6 0-1,1 0-9,0-2-8,0 0-9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09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71132 50478 501,'-19'0'20,"9"0"15,8 0 18,10 0 16,3 0 2,1 0-12,0 0-12,0 0-12,3 0-9,7 0-4,6 0-6,8 0-4,5 0-4,1 0 0,2 0-2,2 0-1,3-1-1,6 0-2,4-2-1,5 0-3,3-1 0,-1 0 1,1 0-1,0 0 0,0 0 0,1 1-3,1-1-2,1 0-3,-1 0 0,-3 2-1,-3 0-1,-2 2 0,-3 0 1,-1 0 0,-1 0 0,0 0 2,-1-1 1,2 0 4,0-2 3,1 0 3,2 0 1,2 0-2,1 2-3,3 1-2,0-1-1,-3-1-1,-1 0 0,-2-1-1,-3-1-2,-2 2-7,-4 0-5,-2 2-5,-4 0-3,-2 0 2,-4 0 2,-2 0 0,-3 0 3,-3 2 2,-3 0 2,-3 2 1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1"/>
    </inkml:context>
    <inkml:brush xml:id="br0">
      <inkml:brushProperty name="width" value="0.04887" units="cm"/>
      <inkml:brushProperty name="height" value="0.04887" units="cm"/>
    </inkml:brush>
  </inkml:definitions>
  <inkml:trace contextRef="#ctx0" brushRef="#br0">73569 47613 450,'-3'-28'6,"-2"9"15,-5 7 12,-4 8 14,-2 4 2,-1 2-10,-1 0-11,-1 2-11,1 0-6,3 0-3,3-1-4,2 1-4,3 0 0,-1 0 3,0 0 3,0 0 3,1 2 4,2 4 4,3 3 4,1 5 4,1 2 2,0 3-1,0 1 0,0 3-2,0 1-2,0 1-4,0 0-3,0 2-4,-1 1-3,-1-1-1,0 0-3,-1 1 0,-1-2-4,2-2-2,0-2-3,2-1-4,0-3-3,0-1-3,0-3-4,0-1-4,2-3-7,4-2-11,3-4-10,5-3-11,1-2-4,-3-4 5,-1-2 4,-2-3 4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1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74825 47200 521,'-7'-26'11,"2"10"22,2 12 22,2 11 22,1 7 4,0 7-16,0 5-16,0 6-15,-1 4-10,-4-1-5,-2 0-4,-3 0-4,-2 1-7,0 1-6,0 0-7,1 2-8,0-2-2,2-4 3,2-3 2,3-5 3,0-3-6,2-3-15,0-3-15,2-2-16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1"/>
    </inkml:context>
    <inkml:brush xml:id="br0">
      <inkml:brushProperty name="width" value="0.03425" units="cm"/>
      <inkml:brushProperty name="height" value="0.03425" units="cm"/>
    </inkml:brush>
  </inkml:definitions>
  <inkml:trace contextRef="#ctx0" brushRef="#br0">74800 48093 642,'1'-15'3,"2"3"7,2 1 7,2 2 6,1 2 5,1 1 4,1 1 3,1 0 4,1 1-1,1 0-6,1 0-7,2 1-6,-1-1-4,1 2 0,-1 0-2,1 2 0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1"/>
    </inkml:context>
    <inkml:brush xml:id="br0">
      <inkml:brushProperty name="width" value="0.05445" units="cm"/>
      <inkml:brushProperty name="height" value="0.05445" units="cm"/>
    </inkml:brush>
  </inkml:definitions>
  <inkml:trace contextRef="#ctx0" brushRef="#br0">75274 47086 404,'0'-15'2,"0"-1"7,0 1 5,0-1 6,-1 5 9,0 10 12,-2 10 11,0 10 13,-2 5 1,0 2-7,-1 3-9,-1 1-7,-1 2-8,0 2-5,1 3-5,-1 1-6,0 3-5,0 4-3,1 4-3,-1 4-4,1 0-7,0-3-9,2-3-10,1-2-10,0-4-10,2-2-12,0-3-11,2-3-12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2"/>
    </inkml:context>
    <inkml:brush xml:id="br0">
      <inkml:brushProperty name="width" value="0.03833" units="cm"/>
      <inkml:brushProperty name="height" value="0.03833" units="cm"/>
    </inkml:brush>
  </inkml:definitions>
  <inkml:trace contextRef="#ctx0" brushRef="#br0">75700 48312 573,'35'-27'105,"-8"8"-20,-7 7-20,-9 8-20,-4 7-13,-2 6-7,-2 5-6,-2 7-7,-2 2-4,-4 1 1,-2-1-1,-3 0 1,-2 0-5,2-3-6,1-1-8,1-3-8,2-2-6,6-4-7,4-4-6,6-4-6,3-4 0,3 0 7,3-3 6,3-2 8,-1-1 0,-2 0-6,-3 1-5,-2-1-7,-3 0 2,-1 2 7,-1 1 7,0 0 8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7"/>
    </inkml:context>
    <inkml:brush xml:id="br0">
      <inkml:brushProperty name="width" value="0.03105" units="cm"/>
      <inkml:brushProperty name="height" value="0.03105" units="cm"/>
      <inkml:brushProperty name="color" value="#00BFF3"/>
    </inkml:brush>
  </inkml:definitions>
  <inkml:trace contextRef="#ctx0" brushRef="#br0">94550 2700 708,'23'23'0,"-3"-3"0,-3-3 0,-2-2 0,-1-1 0,3 3 0,3 3 0,4 4 0,2 2 0,4 4 0,3 3 0,3 3 0,-1-1 11,-2-2 20,-3-3 22,-3-3 22,-2-2-5,0 0-30,0 0-28,0 0-31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2"/>
    </inkml:context>
    <inkml:brush xml:id="br0">
      <inkml:brushProperty name="width" value="0.05916" units="cm"/>
      <inkml:brushProperty name="height" value="0.05916" units="cm"/>
    </inkml:brush>
  </inkml:definitions>
  <inkml:trace contextRef="#ctx0" brushRef="#br0">76508 46744 371,'0'-15'2,"2"0"1,0 2 4,1 1 2,2 1-1,0 2-2,1 3-3,2 1-4,2 1 1,5 2 4,5 0 3,5 2 4,1 0 3,-3 2 2,-3 0 2,-3 2 2,-3 1 0,-3 1-1,-3 3-1,-2 2-3,-3 1 1,0 1-1,-2 2 0,0 0 0,-2 1-1,0 1-1,-2 1-2,0 1 0,-1 2-1,2 1 1,0 3 1,2 1 1,0 2 3,0 1 2,0 1 4,0 1 3,0 0 0,0 2-2,0 1-3,0 1-3,0-1-2,0-2-1,0-2-1,0-1-1,0-2-2,0 0-1,0 1-1,0-1-2,-1-1 0,-2-3-1,-2-3 0,-2-3-1,-2-2-3,-3-1-9,-3 0-7,-3-2-8,-6 1-8,-7 3-8,-8 3-7,-8 3-7,1 1-7,7-3-5,7-1-6,9-2-4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3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73656 51316 439,'-16'-7'104,"-2"2"-23,0 2-25,0 2-24,-1 1-14,2 0-4,3 0-5,1 0-4,3 2 0,3 6 5,2 4 5,4 5 5,1 4 2,2 5 1,0 3 1,2 5-1,-1 1 0,-1 0-5,0 0-4,-1 0-4,-2 0-2,-1 1-1,0-1 0,-1 0 0,-1-2-2,2-3-5,0-5-2,2-4-5,0-1-5,0 0-11,0-1-8,0 1-10,2-4-8,4-3-4,3-6-6,5-4-6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3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75310 51594 467,'-14'-8'0,"2"2"0,4 1 0,3 0 0,2 3 11,2 4 21,2 4 22,2 4 22,0 3 5,0 3-11,-2 3-11,0 3-10,-2 4-11,-2 5-8,-2 4-10,-1 6-10,-2-1-7,2-4-9,1-5-7,0-6-8,1-3-4,1-3-2,-1-3-3,0-2-1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4"/>
    </inkml:context>
    <inkml:brush xml:id="br0">
      <inkml:brushProperty name="width" value="0.03742" units="cm"/>
      <inkml:brushProperty name="height" value="0.03742" units="cm"/>
    </inkml:brush>
  </inkml:definitions>
  <inkml:trace contextRef="#ctx0" brushRef="#br0">75200 51933 587,'8'-22'5,"0"3"7,-1 3 9,1 3 8,0 2 5,2 0 2,0 2 1,1 1 1,2 0 0,3 0-3,3 1-3,3-1-2,0 0-4,-3 2-7,-3 1-5,-2 0-7,-3 3-10,-1 2-14,-1 4-13,0 2-13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4"/>
    </inkml:context>
    <inkml:brush xml:id="br0">
      <inkml:brushProperty name="width" value="0.05909" units="cm"/>
      <inkml:brushProperty name="height" value="0.05909" units="cm"/>
    </inkml:brush>
  </inkml:definitions>
  <inkml:trace contextRef="#ctx0" brushRef="#br0">75908 50684 372,'-8'-15'3,"2"2"5,1 3 6,0 1 5,2 3 12,2 6 18,2 4 17,2 6 18,0 3 1,0 5-14,-2 3-15,0 5-14,-2 2-11,0 3-7,-2 1-7,0 2-7,-1 3-3,0 2-3,0 4 0,1 3-2,-2 1-3,0 0-6,-2 0-6,0-1-6,0 0-8,1-4-8,0-2-8,2-3-9,-1-4 0,0-2 7,-1-3 8,-2-3 6,1-3 2,1-3-4,0-3-4,2-2-5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4"/>
    </inkml:context>
    <inkml:brush xml:id="br0">
      <inkml:brushProperty name="width" value="0.05617" units="cm"/>
      <inkml:brushProperty name="height" value="0.05617" units="cm"/>
    </inkml:brush>
  </inkml:definitions>
  <inkml:trace contextRef="#ctx0" brushRef="#br0">76400 52056 391,'7'-7'0,"-1"-1"0,0 0 0,-2 0 0,1-1 0,2-2 0,2-1 0,2-3 0,0 1 6,-1 5 12,-1 3 12,0 4 12,-1 3 5,0 4-4,-1 2-2,1 3-3,-1 4-5,-4 4-4,-3 3-4,-2 5-5,-3-1-3,-2-2-2,-2-3-1,-1-2-2,4-6-10,12-5-15,11-6-17,13-6-17,4-5-5,0-3 4,-1-5 5,-1-3 5,-3-2 5,-3 3 5,-5 1 6,-3 3 6,-4 0 5,-1 2 3,-2 1 6,-2 1 3,-3 3 16,-3 8 26,-2 6 26,-3 8 26,-2 3 3,0 3-20,0 1-19,0 3-19,0 0-14,2-1-6,0-2-6,2 1-7,0-2-7,2-1-8,0-1-10,2-1-9,2-5-4,5-8-2,5-10-1,6-8-1,-1-4 3,-3-1 4,-5 1 5,-3-1 6,-2 0 5,-2 1 7,-1-1 5,0 1 8,-2 0 1,-1 3-2,0 1-2,-1 2-1,-3 2-5,0 1-7,-3 0-5,-2 2-7,-2 0-9,-2 1-11,-2-1-12,-1 0-11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5"/>
    </inkml:context>
    <inkml:brush xml:id="br0">
      <inkml:brushProperty name="width" value="0.06131" units="cm"/>
      <inkml:brushProperty name="height" value="0.06131" units="cm"/>
    </inkml:brush>
  </inkml:definitions>
  <inkml:trace contextRef="#ctx0" brushRef="#br0">78475 50990 358,'10'-8'6,"4"2"11,3 0 12,5 2 11,0 1 2,-1 2-6,-3 2-6,-1 2-6,-3 1-6,-1 2-4,-2 0-4,-2 2-4,-3 0-1,-1 3 4,-2 2 3,-2 1 3,-1 2 3,0 0 0,0-1 2,0 1 0,0 0 0,0-1-3,0 1-2,0 0-2,1 0-3,0 3 0,2 1-1,0 3-1,1 1 0,0 1 0,0 1 2,0 1 0,-1 0 0,-2 2 1,-2 1-1,-2 1 0,-1-1 0,0-2 0,0-1-1,0-3 0,0 0 0,0-1-1,0 1-1,1-1 0,-1 0-3,0-3-3,0-1-5,0-2-4,-2-2-3,-2 3-5,-3 0-3,-3 1-4,-4-2-3,-3-3 0,-5-4-2,-3-4-1,-1-3 1,3 0 2,3-2 2,3 0 2,2-1-7,1 0-14,1 0-14,1 0-15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9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80513 46909 438,'-2'-15'30,"-2"4"6,-4 3 6,-2 3 5,-3 2-1,-1 3-8,-3 4-8,-1 2-9,-1 2-8,0-2-9,2-1-9,1 0-7,1-1-4,1 0 5,1-1 3,1 1 4,1 1 7,4 2 10,2 2 11,4 2 10,0 2 2,-2 5-5,-2 3-5,-1 5-4,-2 2-5,0 1 0,0 0-3,0 2-1,1 0-2,1-1-1,0-2-1,2 1-2,0-3 0,2 0-2,0-1-1,2-1-1,0 0-1,0 1 0,0 1-2,0 1 0,0 0 0,2-2-1,0 1 1,2-2-1,-1-2 0,-1-2-1,0-1 1,-1-2 0,-1-1-1,0 1 0,0 1 0,0 1-1,3-3-8,9-8-15,8-8-15,7-8-16,2-3-2,-3 0 11,-5 2 12,-3 1 11,-4 0 0,-1 0-10,-2 0-11,-2 0-11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1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82875 47675 333,'49'20'167,"16"14"-1,15 14 1,17 16 0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22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82433 47406 468,'-1'-35'66,"-2"9"-10,-2 9-11,-1 9-11,-3 5-7,-2 3-3,-2 4-3,-1 2-3,-3 3-2,0 4 0,-1 2 0,-1 3 1,0 1-1,3 1-2,1 0-1,3-1-1,0 1-2,2 1-1,1 1-1,0 1-2,2-1-2,1-3-4,0-3-5,2-2-3,5-4-3,10-3 1,9-2 0,11-4 1,5-3-1,2-4-1,2-4-2,2-3 0,0-4-1,-2-1 1,-2-3 2,-1-1 1,-4-1-1,-4 4-4,-3 3-4,-5 3-4,-6 4 9,-8 6 21,-10 6 21,-8 6 22,-3 3 5,2 2-10,4 0-11,3 1-9,2 1-8,0 1-1,2 1-4,0 1-1,1 1-4,0-1-2,0 1-4,0 0-2,1-2-2,0 1-1,2-2 0,0-1 0,2-3-1,2-5 1,1-4 0,3-6 0,3-4-1,4-3-3,3-5-2,5-3-3,0-3-1,-2 2 1,-1 1 2,-2 1 1,-4 0 2,-1 1 3,-4-1 2,-3 1 3,-1-2 1,-2 0 0,-1-1 0,0-1 0,-2 0-1,-1 1 1,0 1 1,-1 1-1,-2 0 0,-1 2 0,0 1-1,-1 1-1,-4 1-2,-4 2-4,-5 2-4,-5 3-3,-2 2-2,1 6 1,1 4-1,1 5 1,1 2-4,3-1-6,1-1-8,2 0-6,2-2-5,1-1 1,0 0-1,2-2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7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96050 1600 513,'-22'-18'74,"6"17"-8,7 15-10,6 16-8,3 10-8,0 7-6,0 6-6,0 7-6,-4 8-3,-5 14 0,-7 11-1,-5 14 0,-4 13-2,0 16-3,0 15-5,0 17-3,0 7-3,0 0-2,0 0 0,0 0-3,1-7-4,4-11-9,3-14-9,3-11-8,3-15-2,3-16 5,3-15 6,4-15 4,-1-14-5,-3-8-14,-3-10-15,-2-9-16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22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84549 48027 555,'22'-6'7,"-3"2"17,-3 4 15,-3 3 15,-2 1 5,-1 1-6,0 1-7,-2 2-7,-1 0-7,0 1-9,-2 2-7,0 0-8,-4 2-6,-6 3-1,-6 3-2,-6 3-3,-3 1 0,-3-1-1,-1-1 0,-2-1-1,0-2-1,5-3-3,3-3-2,5-2-4,1-2 4,2-1 10,1 1 9,1 0 9,3-1 5,8-2-2,6-3-1,7 0-2,5-3-2,3 0-5,3-2-4,3 0-4,0-2-3,-2 0 2,-2-1-1,-1-2 1,-3 1-4,-1-1-12,-3 0-10,-1 0-11,-3 0-10,-1 1-10,-2-1-10,-2 0-10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22"/>
    </inkml:context>
    <inkml:brush xml:id="br0">
      <inkml:brushProperty name="width" value="0.0584" units="cm"/>
      <inkml:brushProperty name="height" value="0.0584" units="cm"/>
      <inkml:brushProperty name="color" value="#F2395B"/>
    </inkml:brush>
  </inkml:definitions>
  <inkml:trace contextRef="#ctx0" brushRef="#br0">85375 46675 376,'0'-29'4,"2"3"9,0 5 9,2 3 8,1 5 2,1 3-2,3 4-5,2 4-2,1 2-5,1 0-3,2 0-4,0 0-4,-1 1-2,-1 4 0,-2 2 0,-2 3 0,-2 2 2,-1 0 0,0 0 2,-2-1 1,0 3 3,0 2 4,0 3 5,0 3 5,-1 1 0,-1 1-3,0-1-5,-1 1-3,-1 0-2,0 2-1,0 3-1,0 1-1,0 2-1,0-1 0,0 0 0,0 0 0,0-1-1,0-1 1,0-3-1,0-1-1,0-2 1,0 1-1,0-1 1,0 1 0,-1-1-1,-1-1-3,0-1-3,-1-1-3,-4 1-7,-6 3-11,-5 3-12,-7 3-10,-4 0-6,-2-2 1,-4-2 0,-3-1 2,2-4-4,6-3-5,5-4-7,7-4-5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23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80150 50259 533,'10'-15'81,"4"4"-13,3 3-12,5 3-12,2 1-8,2 0-4,3 0-5,1 0-3,5 0-4,5 1-1,6-1-2,6 0-2,6 0-3,7 0-3,7 0-4,7 0-4,2 1-1,-3 0-3,-4 2-1,-1 1-1,-4 0-2,0 0-5,-1 0-2,0 0-4,0 0-1,5 1-1,3 2 1,5 0 0,0 0 0,0 0 0,-1-2-1,-1 0 0,-3-1 0,-3 0 0,-5 0 0,-3 0 0,-3-1-3,-1 0-3,-1-2-5,0 0-4,-7-1 0,-10-2 3,-12 0 5,-9-1 4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24"/>
    </inkml:context>
    <inkml:brush xml:id="br0">
      <inkml:brushProperty name="width" value="0.0509" units="cm"/>
      <inkml:brushProperty name="height" value="0.0509" units="cm"/>
      <inkml:brushProperty name="color" value="#F2395B"/>
    </inkml:brush>
  </inkml:definitions>
  <inkml:trace contextRef="#ctx0" brushRef="#br0">81744 51077 432,'-16'-6'32,"0"2"-4,1 4-5,-1 3-3,-1 1-5,-1 1-4,-3 1-5,-1 2-5,0-1-1,1-2-1,3-3 0,1 0 0,2-2 1,1 0 1,0 0 2,2 0 2,2 1 5,2 3 9,4 4 10,3 2 9,1 3 3,0 3-4,0 3-3,0 3-3,-1 4-3,0 3-3,-2 4-2,0 5-3,-1 2-1,0 2-3,0 2-1,0 2-3,0-2-1,1-2-3,-1-5-2,0-4-3,0-4-3,2-3-3,0-5-3,2-3-4,1-4-7,4-1-10,2-2-9,3-2-10,5-4-4,5-6-2,7-6 0,5-6-1,1-1 5,-6 1 8,-3 2 10,-6 2 8,-4 2 3,-1-1-3,-2 0-2,-2 0-4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24"/>
    </inkml:context>
    <inkml:brush xml:id="br0">
      <inkml:brushProperty name="width" value="0.05347" units="cm"/>
      <inkml:brushProperty name="height" value="0.05347" units="cm"/>
      <inkml:brushProperty name="color" value="#F2395B"/>
    </inkml:brush>
  </inkml:definitions>
  <inkml:trace contextRef="#ctx0" brushRef="#br0">83355 51161 411,'-16'-13'71,"2"8"-14,1 7-15,1 6-15,-1 5-8,0 5-2,-1 4-2,-1 3-2,-1 3 0,-2 1 3,0 1 3,-1 1 3,0-1 0,1 0 0,1-1-3,1-1-1,0-2-2,2-3-3,1-3-3,1-3-3,3-3-6,6-1-8,6-2-9,6-2-8,5-4-5,7-4-1,5-6-1,7-4 0,3-4 0,0-3 4,2-3 3,1-3 3,-2 0 4,-2 2 5,-3 5 3,-3 1 5,-4 3 4,-5 3 2,-5 1 3,-4 2 3,-5 3 8,-3 6 17,-2 4 14,-4 6 16,-1 1 1,-2 3-13,0 0-12,-1 1-12,-1 0-7,2 1-2,1-1-1,0 1-1,3 0-4,4-1-7,4 1-8,4-1-6,3-2-4,1-6 0,3-6-2,2-6-1,1-6-1,1-4 0,1-5 1,1-5-1,-1-3 0,-1-1 0,-3-1 1,-1-1 1,-3 0 1,-2 1 2,-4 1 3,-3 2 2,-2 0 1,-4 2 3,-2 3 2,-3 1 2,-4 3-1,-4 3-2,-4 2-2,-3 4-3,-3 3-5,1 2-7,-1 3-8,1 4-8,1 0-4,5-1-4,3 0-4,4-2-2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25"/>
    </inkml:context>
    <inkml:brush xml:id="br0">
      <inkml:brushProperty name="width" value="0.05664" units="cm"/>
      <inkml:brushProperty name="height" value="0.05664" units="cm"/>
      <inkml:brushProperty name="color" value="#F2395B"/>
    </inkml:brush>
  </inkml:definitions>
  <inkml:trace contextRef="#ctx0" brushRef="#br0">85400 50916 388,'-12'-1'0,"6"-1"0,8 0 0,6-1 0,5-1 5,3 2 11,3 0 11,4 2 11,-1 0 1,-2 2-9,-1 0-7,-2 2-9,-3 0-4,-3 2 1,-3 0 0,-2 1 1,-3 1 0,0 2 2,-2 0 2,0 1 2,-2 2 1,0 0 2,-2 1 2,0 1 1,-1 1 0,2 1-4,0 1-2,2 2-4,0 0-1,0 2-1,0 3-1,0 1 0,0 3 0,2 1-1,0 2 0,2 3 0,-1-1 0,0-2-2,-2-2 1,0-1-2,-2-3 0,0-2 0,-2-1 0,0-2-1,-3-2-2,-4 1-6,-4-1-5,-3 1-6,-3-2-2,1-3 1,-1-3 0,1-3 0,-5 0-4,-9 0-10,-9 1-8,-8 2-10,-1-1-8,9-1-7,6-1-8,9 0-7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2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88271 51528 569,'-13'0'6,"6"0"12,6 0 13,6 0 12,5-1 1,6-2-9,4-2-9,5-1-9,1-2-7,-2 0-6,-1 0-4,-3 0-7,-1 1 0,-3 1 1,-1 0 3,-2 2 3,-2 0 0,-1 2 0,0 0 0,-2 2 1,-3 4 0,-6 8 2,-6 7 2,-6 9 2,-4 5 1,-5 4-1,-3 4 0,-4 4-1,-2 0-2,3-4-2,2-4-4,1-3-4,4-6-1,3-4 0,4-5-1,5-4 0,4-7-4,8-5-8,6-6-7,7-5-8,3-5 1,-1 0 8,-1-1 9,-1-1 8,-1 0 7,-2 4 7,-3 3 7,-1 3 6,-1 2 7,0 4 11,0 2 8,0 4 10,-1 1 0,-1 3-9,-1 2-10,0 1-9,-2 2-8,0 2-7,-2 0-5,0 1-8,-1 1-5,0 1-3,0 1-4,0 1-4,-1-1-6,-2-1-8,-2-3-8,-2-1-9,0-5-4,2-6 0,3-8 0,1-6-1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3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89250 52400 574,'29'37'148,"-5"-6"-33,-5-4-34,-5-5-34,-3-2-23,-3-1-13,-1 1-13,-2 0-13,-1-2-9,0-1-6,0-3-4,0-1-6,-1-4-6,-2-4-6,-2-6-6,-2-4-6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4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89573 50927 542,'8'-6'117,"2"2"-27,0 4-25,1 3-26,1 1-17,0 1-10,-1 1-9,1 2-8,-1 0-5,-2 2 2,-2 0 2,-2 1 1,-4 2-4,-2 1-11,-5 3-10,-4 2-11,-4 1-4,-2 1 2,-3 1 3,-3 1 1,-1-1 6,1-1 7,1-3 8,1-1 7,2-2 6,3-3 7,2-1 4,4-2 6,3-2 4,2 0 0,4-2 1,3 0 1,2-3 1,5-1 2,4-2 0,4-1 2,2-4-2,1-4-4,1-4-5,1-3-4,-1-1-4,-3 2-1,-3 4-1,-3 3-2,-4 3-1,-6 6 2,-6 4 0,-6 6 2,-3 2 1,-1 1 1,-2 1 0,0 2 2,1-1 0,1-1-2,2-1-1,2-1-1,2-1-1,1 0 0,0-2-2,2-1 0,2-1-4,6-2-4,4-2-4,5-2-6,3-1 0,0-2 3,-1-1 4,1 0 3,-2-1 3,-1 0 1,-2 0 2,-2 1 1,-3 0 2,-4 2 1,-4 2 0,-4 2 1,-2 1-7,0 3-13,1 2-14,-1 2-13,-1 2-2,-2 3 10,-2 3 10,-1 3 11,-3 1 6,0-1 3,-1-1 2,-1 0 3,-1-3 2,1 1 3,-1-2 4,1-1 3,-1-2 3,1-1 3,-1-2 3,1-2 3,0-1 3,2 0-1,2-1 2,3 1-1,3 0 4,6-2 3,6-1 5,6 0 5,6-4-2,7-6-6,7-6-7,7-6-7,4-3-5,2-1-3,2-1-3,2-1-3,-1 1-2,-2 1-4,-3 3-4,-3 1-2,-5 3-2,-6 2 2,-5 4 0,-6 3 2,-6 4 2,-3 6 5,-4 5 4,-4 7 5,-4 4 0,-3 1-2,-5 3-4,-4 1-3,-2 1-4,-1-1-5,-1-1-6,-1-1-5,-1-1-4,-1-1-4,-1-1-3,-1-1-3,1-2-3,1-5 0,3-3-2,1-4 0,2-3-2,3-2-1,1-2-1,3-2-1,0-3 3,2-4 5,1-3 6,0-5 6,3-1 6,0 1 6,4 1 6,1 1 6,2 1 9,1 4 11,4 3 12,0 2 12,4 4 4,6 4-2,4 4-3,5 4-3,6 4-5,6 3-7,8 5-7,6 3-7,4 2-7,0-1-6,0-1-5,0-1-7,-5-2-12,-10-3-20,-10-3-21,-9-2-20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5"/>
    </inkml:context>
    <inkml:brush xml:id="br0">
      <inkml:brushProperty name="width" value="0.03647" units="cm"/>
      <inkml:brushProperty name="height" value="0.03647" units="cm"/>
      <inkml:brushProperty name="color" value="#00BFF3"/>
    </inkml:brush>
  </inkml:definitions>
  <inkml:trace contextRef="#ctx0" brushRef="#br0">87349 46955 603,'17'6'91,"3"-1"-20,3-2-21,3-2-20,0-1-14,-1-2-5,-3 0-6,-1-2-6,-2 0-2,-1-2-1,-1 0 0,-1-1-1,-4 2 1,-6 6 3,-8 6 2,-6 6 3,-6 4 0,-5 5-2,-5 3-2,-5 4-3,-2 3-1,0-1-2,-1 0-2,1 0-1,1 0-1,3-3 1,3-2 1,3-1 1,3-3 0,3-3-2,3-3-1,3-3-2,4-5-4,8-6-11,6-7-9,7-8-9,4-3-2,3-1 10,1-1 8,3-1 8,-1 0 7,-1 3 5,-3 1 4,-1 3 6,-3 1 4,-3 4 4,-3 2 6,-3 4 3,-1 1 8,0 2 9,0 1 9,0 0 10,0 2 1,1 3-5,1 4-5,2 2-5,-2 3-6,-1 1-5,-2 3-7,-2 1-6,-2 3-5,0 1-3,-2 2-4,0 3-4,-2-1-4,0 0-7,-2-1-8,0-1-7,0-6-10,2-9-14,2-10-14,2-10-14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8"/>
    </inkml:context>
    <inkml:brush xml:id="br0">
      <inkml:brushProperty name="width" value="0.03898" units="cm"/>
      <inkml:brushProperty name="height" value="0.03898" units="cm"/>
      <inkml:brushProperty name="color" value="#00BFF3"/>
    </inkml:brush>
  </inkml:definitions>
  <inkml:trace contextRef="#ctx0" brushRef="#br0">96450 2850 564,'-38'-22'88,"26"6"-11,24 7-12,26 6-11,16 1-11,10-3-7,10-3-8,9-2-8,10-3-7,14 1-5,11-1-4,14 1-7,-3 1-6,-15 3-9,-15 3-10,-16 4-8,-10 1-7,-3 0-1,-3 0-3,-2 0-2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5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88650 47977 681,'8'-6'3,"0"2"7,-1 4 7,1 2 7,1 4 5,3 2 3,4 3 4,2 3 3,0 1-1,-3-1-5,-3-1-5,-3 0-4,-2-2-19,0-1-30,-2-1-32,0 0-32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6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89296 46611 607,'7'-15'3,"-1"4"7,0 3 5,-2 3 6,0 3 2,0 5-1,0 6-2,0 4-2,-2 4-6,-4 3-13,-4 3-11,-4 3-13,-2 0-5,-1-3 2,-1-3 2,-1-3 2,0-3 3,2-4 4,2-5 4,3-2 4,2-3 8,6 0 8,4 0 9,5 0 10,5-2 2,2-2-4,3-4-4,3-2-5,0-1-2,-1 2 0,-3 2-2,-1 3 0,-4 1-2,-5 4-3,-4 2-1,-5 4-3,-6 1-1,-4 3 1,-5 2 1,-5 2 0,-2 0 0,3 1 1,1 0 0,3-1 0,1 0 0,2-3-1,2-1-1,3-2-2,3-2-1,7 0-1,8-2 0,6 0-2,3-3 0,-1-3-2,-1-2 0,0-3-1,-3-1-1,-1 2 0,-3 2 1,-1 2-1,-2 2 0,-4 2-2,-2 2-1,-4 2-2,-2 1 1,-2-1 3,-1 1 4,-3 0 4,-2 1 2,-2 1-1,-1 3 0,-3 2-1,1 0 0,1-1-1,2-1-2,3 0-1,1-2-2,4-1-5,3 0-3,2-2-4,4-2-1,2-4 4,3-4 3,4-4 3,-1-2 2,-1 2 0,-2 1 0,-2 0 0,-3 3 4,-2 2 9,-3 4 8,-4 2 9,-1 2 2,-2 2-5,0 0-3,-1 1-4,-1 1-2,1 0 1,-1 0 0,0-1 1,1 0 1,1 0 2,0-2 2,2 0 2,5-4 3,8-3 5,9-4 6,9-3 5,5-5-3,1 0-10,1-3-10,1-1-11,-1-1-7,0 2-2,-1 2-2,-1 3-2,-3 1 1,-3 2 4,-5 2 4,-3 2 5,-5 3 5,-4 6 5,-6 4 5,-4 5 5,-4 3-1,-4-1-7,-2 1-8,-3-1-8,-2 2-3,-3 1-3,-1 3-1,-3 1-3,-1 2 0,-3-1 0,-1 0-1,-2 1 1,0-2-4,1-3-6,3-3-5,2-3-6,3-4-4,5-5-3,4-4-2,6-6-3,3-3 0,1-1 4,0-3 2,2-2 3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6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89250 48450 569,'52'39'127,"-4"0"-28,-6 0-30,-4 0-28,-2 1-16,0 2-2,2 2-3,1 2-1,-2 0-12,0-2-17,-3-3-19,-2 0-18,-3-7-11,-7-8-5,-5-9-4,-6-8-5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36"/>
    </inkml:context>
    <inkml:brush xml:id="br0">
      <inkml:brushProperty name="width" value="0.02555" units="cm"/>
      <inkml:brushProperty name="height" value="0.02555" units="cm"/>
      <inkml:brushProperty name="color" value="#00BFF3"/>
    </inkml:brush>
  </inkml:definitions>
  <inkml:trace contextRef="#ctx0" brushRef="#br0">88130 48650 861,'-13'2'4,"3"4"7,5 4 8,3 3 8,2 5 0,2 3-5,0 5-6,1 3-6,0 5-7,0 6-10,-2 6-9,0 6-9,-1-2-6,0-10-6,0-10-4,0-9-5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0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95292 39256 497,'-28'-8'0,"7"2"0,7 1 0,7 0 0,5 2 6,5 0 10,6 2 12,4 1 10,1 0 4,-1 0-6,-2 0-6,-2 0-5,1 0-3,3 0 1,5 0 1,4 0 1,6-1-1,10-1-1,10 0-1,10-1-1,3-2-2,-1 0 0,-3-1-2,0-2-2,-5 1-2,-5 1-4,-4 0-4,-6 2-5,-3 1-5,-5 0-9,-4 2-8,-3 0-9,-3 1-6,-3-2-4,-1 0-5,-2-2-4,-3 0 0,-1-1 3,-2-2 4,-2 0 3,-2-1 4,-2 1 3,-2-1 4,-2 0 3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0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97196 39500 501,'-14'0'0,"3"2"0,3 0 0,3 2 0,1 1 10,2 1 20,0 3 21,2 2 20,0 2 3,2 3-13,0 3-13,2 3-13,-1 4-10,-1 5-3,0 5-5,-2 4-4,0 6-3,0 6 0,0 6 0,0 5 1,1 4-11,0-1-17,2 1-18,0-1-18,1-2-5,0-7 7,-1-5 9,1-6 8,0-7 1,0-7-6,0-9-6,0-7-6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2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99231 39091 551,'8'-16'1,"17"1"4,17-1 3,16 0 3,2 2 3,-11 3 3,-12 2 3,-11 4 2,-6 0 0,3 0-3,1-1-3,3-1-2,-2 0-3,-5 2-1,-5 2-1,-5 2-1,-5 3 1,-8 6 1,-6 4 2,-7 5 2,-5 3 0,-3 1-1,-3 1-1,-3 1-2,-2 1 0,-1 1-2,0 1 0,-2 1-2,0 0 0,0 1-3,-1-1-1,1 1-3,2-1-1,4 2-4,3 1-1,5 1-4,3-1-3,2-2-4,4-1-3,3-2-4,3-5-4,6-4-2,4-4-3,6-6-3,3-5 0,3-6 4,3-5 3,3-7 3,2-4 4,-1-1 2,1-3 4,-1-1 2,-2 0 4,-3 3 5,-4 3 4,-4 3 4,-2 3 11,-1 5 18,1 3 18,0 4 18,0 4 4,2 5-10,0 6-9,1 4-10,0 3-7,-1 3-6,0 1-5,-2 3-6,-1 1-4,-2 2 1,-2 3 0,-2 1-1,-2 1-4,-2 0-9,-2 0-10,-2 1-8,-1-3-8,-2-2-5,0-3-5,-1-3-6,0-5-6,1-7-6,0-6-6,2-8-5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2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100800 40000 683,'16'2'3,"1"4"6,1 3 6,1 5 6,0 3 7,1 1 7,-1 3 7,1 1 6,-2 2-1,-3-1-13,-3 0-11,-3 1-12,-1-2-10,-2-2-10,-1-1-7,0-2-10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3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102039 37600 452,'36'0'2,"-8"0"3,-6 0 4,-6 0 4,-5 2 3,1 6 4,0 4 4,0 5 4,-2 3-4,-1-1-9,-2 1-10,-2-1-9,-3 2-7,-4-1-5,-4 2-3,-4 2-3,-3-1-3,-5 1-1,-4-1 1,-3 1-2,-3-2 3,-3-2 4,-1-1 5,-2-2 4,-1-1 3,1-1 2,1 1 2,1 0 1,2-1 2,3 1 2,4 0 2,2-1 2,3 0 3,4-1 8,4-1 5,5 0 7,5-2 5,9-1 3,9 0 5,9-2 3,6-3-3,1-6-9,2-6-9,2-5-9,0-4-7,-3 0-6,-3 1-5,-3-1-5,-5 1-3,-3 2-1,-6 3-2,-5 1 0,-4 2 0,-6 4 3,-5 3 2,-4 2 2,-2 3 5,1 2 5,0 1 6,2 3 7,0 2 3,1 2 1,-1 1 2,0 3 1,-1 1-1,0 3 0,-1 1-3,-1 3-1,-2 0-2,0 1-3,-1-1-2,-1 1-4,-1-2-2,0-2-4,1-1-2,-1-2-2,5-8-8,10-13-13,10-12-10,10-13-13,4-8-2,1-4 7,-1-5 8,1-3 8,-3 3 7,-5 8 7,-5 9 7,-4 9 7,-6 6 7,-5 4 6,-4 4 7,-5 4 6,-3 4 0,-1 2-5,-2 3-4,1 4-6,-1 0-3,2-1-2,2-1-2,3-1-2,5-1-2,10 0-3,10-2-2,9-1-3,6-1-2,-1-4 0,0-2 1,1-4 0,-2-1 0,-3 0 1,-3 0 1,-3 1 1,-4 1-1,-6 6-3,-6 4-2,-6 5-3,-6 4 0,-6 1 1,-5 3 0,-6 1 2,-4 2 1,1 1 2,-1 1 2,1 1 1,0 1 3,1 1 2,1 1 2,2 1 3,0 0 3,2 0 5,3 1 6,2-1 5,2-2 1,4-5-1,4-5-3,5-5-1,6-6 1,11-6 6,11-7 6,11-8 5,8-6-2,6-7-11,6-7-9,6-6-11,2-3-7,-1 1-4,-1 3-4,0 2-3,-5 4-1,-6 5 3,-8 7 4,-6 5 2,-6 4 2,-5 3-1,-5 1-1,-5 2-1,-5 4 5,-4 8 14,-6 6 13,-4 7 14,-5 5 1,-3 1-6,-5 2-9,-4 3-7,-2 1-6,-3 2-2,-1 2-3,-2 3-3,-3 0-1,-3 0 0,-3 0-1,-2 0 0,-3-2-6,-1-3-13,0-5-13,-2-3-14,2-5-4,4-5 2,4-5 4,4-5 2,2-3 4,1-2 4,1-2 2,1-2 4,3-4 1,5-9-4,5-8-1,5-7-3,3-4 1,2 0 4,2-1 4,2 1 4,2 2 4,2 5 3,2 5 2,2 5 3,1 4 6,1 3 10,2 3 10,0 2 10,3 5 7,5 6 4,5 6 4,5 6 5,5 5-1,6 6-6,6 6-6,6 7-5,5 4-8,2 4-8,3 3-11,3 5-8,-3-2-6,-10-8-1,-10-8-2,-10-7-1,-6-6-8,-3-2-14,-3-1-14,-2-2-15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4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96925 44895 511,'-8'-7'0,"2"0"0,1 2 0,0 1 0,2 2 9,0 5 17,2 6 19,1 4 17,-1 6 4,-1 5-9,0 6-10,-1 7-9,-1 5-6,0 6-4,0 5-5,0 7-3,0 5-4,0 3-5,0 5-4,1 3-5,-2 3-6,0 1-6,-2 0-6,0 2-7,0 1-2,0 2-2,2 2-1,1 3-1,0-4-3,2-6-5,0-7-5,2-7-5,0-10-1,2-12 3,0-13 2,2-13 3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8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98850 2000 544,'-49'73'141,"4"-3"-33,3-3-33,3-2-32,3-3-19,3 1-4,3-1-4,4 1-5,2 1-2,4 3-4,3 3-2,3 4-3,1-4-1,1-9-2,-1-10-1,1-8-2,10-11-6,22-8-11,22-10-12,23-9-11,11-15-1,4-18 10,3-19 9,3-18 10,-5-7 7,-12 6 3,-13 7 3,-12 6 4,-10 6 2,-6 6 4,-6 7 1,-6 6 4,-4 3 1,1 0 0,-1 0 1,1 0 0,-4-2-2,-6-3-5,-6-3-4,-6-2-4,-4-1-3,1 3 1,-1 3 0,1 4 1,-1 1 2,1 0 3,-1 0 4,1 0 3,-4 1-1,-6 4-6,-6 3-5,-6 3-6,-2 3-2,3 3 0,3 3 0,4 4 0,-3 2-1,-5 4-2,-7 3-2,-5 3-2,-4 3-1,0 3 0,0 3 0,0 4 0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4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97689 46350 578,'-46'73'65,"2"-7"-10,2-10-8,2-9-10,1-6-8,0-3-7,-1-5-6,1-4-7,1-4-3,2-3 0,2-4 1,1-5 1,5-2-2,5-2-1,7-2-2,5-2-3,7-1 1,8 3 4,8 2 2,7 2 5,7 0 0,5 1-2,5 0-1,4 0-1,5-1-1,2 1 0,4 0 2,2 0 0,1-2-4,0-1-12,-2-2-12,0-2-10,-5-2-6,-7-2-3,-6-2-1,-7-2-1,-5-1-3,-3 0-3,-3 0-4,-2 0-3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5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99809 46066 475,'16'-7'33,"1"2"0,1 2 1,2 2 0,1 1-2,6 0-5,5 0-6,5 0-6,0 0-3,-6 0-4,-4 0-4,-5 0-3,-7 4 2,-10 8 7,-10 7 6,-10 9 7,-6 4 1,-5 2-4,-3 2-4,-4 2-4,-2 2 1,1-1 5,1 0 7,2 0 5,0-1-2,1 0-8,1-2-9,1 0-9,1-1-8,1-1-5,1-1-5,2-2-7,5-7-9,14-14-14,12-16-15,13-14-15,6-6 0,-1 1 13,-1 3 13,-1 1 12,-2 4 12,-1 3 8,-3 4 9,-1 4 9,-2 4 9,0 2 7,-2 4 9,-1 2 7,-1 4 5,-2 4 3,-3 3 2,-1 5 2,-1 2-1,-2 1-7,0 1-7,-2 1-7,-1 0-6,-4 2-6,-2 1-7,-3 1-6,-1-2-8,0-5-10,2-5-11,1-5-11,1-6-6,4-6-2,2-8-3,4-6-2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5"/>
    </inkml:context>
    <inkml:brush xml:id="br0">
      <inkml:brushProperty name="width" value="0.03317" units="cm"/>
      <inkml:brushProperty name="height" value="0.03317" units="cm"/>
      <inkml:brushProperty name="color" value="#00BFF3"/>
    </inkml:brush>
  </inkml:definitions>
  <inkml:trace contextRef="#ctx0" brushRef="#br0">100900 47743 663,'9'-8'4,"1"2"7,3 1 8,2 0 8,0 3 4,-1 2 1,-1 4 0,-1 2 1,0 3 0,1 3-3,1 4-1,2 2-2,-2 0-7,-3 0-12,-3 0-10,-2-2-12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6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101970 45400 454,'15'0'7,"-1"0"11,-1 0 14,-1 0 11,1 0 3,0 2-9,1 0-10,1 2-8,-1 1-6,-2 1-4,-4 3-3,-3 2-4,-3 1-7,-4 2-11,-4 0-12,-3 1-12,-6 2-4,-6 1 1,-5 3 3,-6 1 1,-5 3 5,-1 1 7,-2 2 8,-2 3 8,1-1 5,4-2 4,4-1 3,3-3 3,5-1 5,5-3 6,5-1 5,5-2 5,6-4 4,8-3 3,8-4 2,7-4 3,6-4-2,3-2-6,3-3-5,3-3-6,-2-2-5,-6 2-2,-5 1-3,-6 0-4,0-2-1,9-5-1,7-7-1,8-5 0,1 0 0,-8 5-1,-6 6 1,-7 7 0,-8 4-4,-8 4-8,-9 4-7,-9 4-9,-4 2 0,4-1 4,3 1 4,3 0 5,3-1 6,4 0 9,4-2 9,4 0 9,2-2 4,0-1 1,-1 0-1,1-2 1,-2 4-3,-2 8-8,-4 8-6,-2 7-7,-4 5-3,-4 1-1,-3 0-1,-5 2 1,-1-2-5,1-5-6,1-5-7,1-5-8,4-6-1,8-6 3,8-8 2,8-6 3,5-5 5,5 0 9,3-1 8,5-1 9,-1 0 6,-2 2 3,-3 3 3,-3 1 4,-3 2 1,-3 4-2,-2 3 0,-4 2-1,-4 4-3,-6 4-5,-6 3-4,-6 5-5,-4 2-7,-1-1-8,-3 1-8,-1-1-8,-2 2-5,-1 1 0,-1 3-1,-1 1 0,-1 1 3,-2-1 6,-3-1 7,-1-1 6,1-2 8,4-1 8,3-2 8,5-3 8,3-1 4,4-2 1,4-3 0,5-1 0,5-2 1,9-2 0,10-2 0,8-2 1,6-4-2,6-6-4,4-6-2,6-5-5,0-2-2,-4 1-4,-4 2-2,-4 3-4,-4 1-1,-3 4 1,-5 3 0,-4 3 2,-4 3 2,-6 7 6,-6 6 6,-6 6 4,-5 2 1,-4 1-6,-4 0-7,-3-1-5,-4 1-5,0 1-3,0 1-4,-2 1-3,-3 2-5,-3 1-3,-4 3-3,-4 1-5,-2-1-3,3-3-4,2-5-2,2-3-4,1-5-5,1-5-3,1-4-6,1-6-4,3-3 1,5-1 8,5-3 8,5-2 7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44:46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101500 48090 524,'25'-5'101,"3"8"-16,3 6-17,3 7-16,5 8-10,10 7-5,8 8-5,9 8-4,6 7-7,3 5-11,3 7-12,3 5-10,-5-2-5,-10-10 3,-10-12 2,-12-10 3,-7-8-11,-3-3-24,-5-5-24,-3-3-25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3"/>
    </inkml:context>
    <inkml:brush xml:id="br0">
      <inkml:brushProperty name="width" value="0.04587" units="cm"/>
      <inkml:brushProperty name="height" value="0.04587" units="cm"/>
      <inkml:brushProperty name="color" value="#F2385B"/>
    </inkml:brush>
  </inkml:definitions>
  <inkml:trace contextRef="#ctx0" brushRef="#br0">12105 24990 479,'-13'-5'11,"6"8"22,6 6 22,6 7 22,3 4 4,0 3-13,-1 1-15,1 3-13,0-1-10,2-1-5,0-3-7,1-1-5,0-2-5,0-1-2,-2-1-4,-1-1-1,0-1-3,-2-1 2,-1-1 0,0 0 1,-2-5-14,-2-6-30,-2-8-30,-2-6-29,-1-3-4,2 1 21,0 1 21,2 0 21,0 2 14,0 1 6,0 0 6,0 2 5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3"/>
    </inkml:context>
    <inkml:brush xml:id="br0">
      <inkml:brushProperty name="width" value="0.04075" units="cm"/>
      <inkml:brushProperty name="height" value="0.04075" units="cm"/>
      <inkml:brushProperty name="color" value="#F2385B"/>
    </inkml:brush>
  </inkml:definitions>
  <inkml:trace contextRef="#ctx0" brushRef="#br0">12415 24250 539,'0'16'144,"2"-1"-33,0 1-34,2 0-32,-2 0-20,-4 4-4,-4 4-5,-4 2-4,-3 3-5,-3 4-4,-3 4-5,-3 4-4,-3 2-6,-1 0-10,-3 0-11,-1 0-8,-2 0-6,-3-2 2,-1 0 0,-2-1 0,0-5 2,4-6 2,2-7 2,3-7 3,4-4 3,3-2 7,4-2 4,5-2 7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3"/>
    </inkml:context>
    <inkml:brush xml:id="br0">
      <inkml:brushProperty name="width" value="0.04169" units="cm"/>
      <inkml:brushProperty name="height" value="0.04169" units="cm"/>
      <inkml:brushProperty name="color" value="#F2385B"/>
    </inkml:brush>
  </inkml:definitions>
  <inkml:trace contextRef="#ctx0" brushRef="#br0">11350 26428 527,'7'-21'17,"-1"3"4,0 4 4,-2 5 3,1 2 2,0 2 1,1 2-1,2 2 0,-1 2 0,1 2 0,0 2 1,0 2 1,-1 2-2,1 5-3,0 4-3,0 3-3,-1 4-5,-1 3-5,-1 3-4,0 3-5,-2 1-4,0 4 1,-2 1-2,0 2 0,-1-1-8,0-2-13,0-3-16,0-4-13,-1-3-3,0-7 9,-2-5 9,0-6 8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4"/>
    </inkml:context>
    <inkml:brush xml:id="br0">
      <inkml:brushProperty name="width" value="0.04053" units="cm"/>
      <inkml:brushProperty name="height" value="0.04053" units="cm"/>
      <inkml:brushProperty name="color" value="#F2385B"/>
    </inkml:brush>
  </inkml:definitions>
  <inkml:trace contextRef="#ctx0" brushRef="#br0">10796 26544 542,'30'-15'5,"-3"4"10,-3 3 9,-3 3 9,0 0 6,3 0 1,3-2 1,3 0 0,1 0-1,0 1-5,1 0-4,-1 2-4,-1 0-5,-3 2-5,-3 0-5,-3 2-5,-4 2-4,-3 4-5,-4 4-5,-4 3-3,-5 3-5,-6 1-3,-6 2-5,-6 0-3,-4 1-1,-3 3 2,-3 1 2,-2 3 1,-2-1 3,1 0 2,1-1 3,1-1 2,-1 0 4,-2-1 4,-4 1 4,-3-1 5,2-1 4,8-3 2,6-3 4,7-2 2,9-7 4,13-7 4,14-7 4,11-9 3,6-3-1,-1 1-4,-3 1-5,-2 1-6,-2 1-3,-1 2-3,-3 2-2,-1 3-2,-3 1-5,-3 2-8,-3 2-6,-3 2-7,-4 5-8,-6 8-9,-6 7-9,-6 9-8,-5 2-2,-3-2 7,-5-2 6,-3-1 6,-5-1 5,-5-1 3,-4 1 3,-6-1 3,-3 1 3,-2-1 3,-2 0 4,-1 1 2,0-1 2,4-1 3,4-1 1,4-1 2,4-2 4,4-3 6,3-3 5,5-2 5,4-2 7,5-1 8,4 1 7,6 0 7,3 1 3,2 1 1,2 3 0,2 2 0,2 1-9,2-1-16,1 1-17,3 0-18,1-1-7,0-1 2,-1-1 1,1-1 1,-1-1-6,0-2-16,-2-2-15,-1-2-15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4"/>
    </inkml:context>
    <inkml:brush xml:id="br0">
      <inkml:brushProperty name="width" value="0.05299" units="cm"/>
      <inkml:brushProperty name="height" value="0.05299" units="cm"/>
      <inkml:brushProperty name="color" value="#F2385B"/>
    </inkml:brush>
  </inkml:definitions>
  <inkml:trace contextRef="#ctx0" brushRef="#br0">11500 28868 415,'14'7'5,"-1"0"11,-2-2 11,-2 0 10,1 0 5,3 5-1,5 4-1,4 4-2,2 2-3,2 1-6,3 0-4,1 3-5,1-1-4,-1 2-3,-1 1-1,-1 1-4,-2 0 0,-2-3-1,-1-2 2,-2-1-1,-3-3-2,-1-3-4,-3-3-5,-1-2-5,-2-7-3,-2-10-3,-2-10-2,-2-9-3,-1-8 0,1-5 2,2-4 1,0-5 1,1-2 4,0 4 3,0 2 3,-1 4 5,1 3 3,0 7 4,0 6 3,0 5 5,1 5 4,3 1 6,3 2 7,4 2 6,-1 3 0,-1 2-7,-3 4-6,-1 3-6,-1 2-5,2 3-3,0 3-2,1 4-2,-1 0-8,-1 1-12,-2 0-11,-2-1-12,-2 1-5,-2-1-1,-3 1 0,0 0 1,-4-2-1,-2-1-3,-4-2-2,-2-2-3,-1-2 2,1-1 4,0-1 5,2 0 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9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98350 1450 537,'-2'75'120,"-3"0"-24,-3 0-24,-2 0-25,-3 4-15,1 10-4,-1 10-4,1 9-4,-6 10-5,-8 14-7,-10 11-8,-9 14-5,-5 8-5,0 7-2,0 6-1,0 7-2,1-7-7,4-19-11,3-18-13,3-19-11,4-19-5,7-19 4,6-18 3,7-19 2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4"/>
    </inkml:context>
    <inkml:brush xml:id="br0">
      <inkml:brushProperty name="width" value="0.03449" units="cm"/>
      <inkml:brushProperty name="height" value="0.03449" units="cm"/>
      <inkml:brushProperty name="color" value="#F2385B"/>
    </inkml:brush>
  </inkml:definitions>
  <inkml:trace contextRef="#ctx0" brushRef="#br0">12500 28677 637,'38'-6'134,"-2"2"-32,-2 4-32,-1 2-30,-2 3-24,0 0-16,0 1-15,1 1-15,-4 0-14,-6-2-10,-5-3-9,-6 0-11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5"/>
    </inkml:context>
    <inkml:brush xml:id="br0">
      <inkml:brushProperty name="width" value="0.04741" units="cm"/>
      <inkml:brushProperty name="height" value="0.04741" units="cm"/>
      <inkml:brushProperty name="color" value="#F2385B"/>
    </inkml:brush>
  </inkml:definitions>
  <inkml:trace contextRef="#ctx0" brushRef="#br0">14516 26191 464,'7'-4'100,"-2"8"-25,-3 8-25,0 7-25,-6 8-16,-6 5-8,-7 6-9,-7 6-7,-4 3-5,1-2-1,0 0-1,-1-2-1,2-2-1,3-3 1,3-5-1,3-4 0,4-4 2,3-5 5,4-4 5,4-6 4,3-4 3,4-1 4,2-2 3,3-1 2,5-2 2,4 0-1,4 0-1,7 0-1,-1 0 3,-2 3 9,-3 2 8,-3 2 7,-3 2 4,-4 3-3,-5 4-3,-3 2-2,-3 3 0,-2 3 2,-2 3 1,-2 3 2,-2 1 0,-2 2-2,-1 1-3,-3 1-2,0-1-3,0-2-3,2-1-3,1-3-4,0-1-1,2-3 0,1-2-1,0-1 1,2-8-15,0-14-27,2-14-27,0-13-28,2-6-8,0 3 12,2 3 12,0 3 12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5"/>
    </inkml:context>
    <inkml:brush xml:id="br0">
      <inkml:brushProperty name="width" value="0.04135" units="cm"/>
      <inkml:brushProperty name="height" value="0.04135" units="cm"/>
      <inkml:brushProperty name="color" value="#F2385B"/>
    </inkml:brush>
  </inkml:definitions>
  <inkml:trace contextRef="#ctx0" brushRef="#br0">15100 26733 531,'30'-57'23,"-3"12"6,-3 12 7,-3 12 5,-1 5 4,1 2-2,1 1-1,1 1-1,1 1-4,1 2-6,1 2-8,1 3-6,-1 0-4,0 2 0,-1 0 1,0 2-1,-3 0-5,-2 0-14,-1 0-14,-2 0-12,-2-1-12,-1 0-12,-1-2-12,0 0-11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5"/>
    </inkml:context>
    <inkml:brush xml:id="br0">
      <inkml:brushProperty name="width" value="0.04276" units="cm"/>
      <inkml:brushProperty name="height" value="0.04276" units="cm"/>
      <inkml:brushProperty name="color" value="#F2385B"/>
    </inkml:brush>
  </inkml:definitions>
  <inkml:trace contextRef="#ctx0" brushRef="#br0">15740 25551 514,'-14'-31'14,"4"17"27,4 17 29,4 16 27,2 10 2,-2 6-24,0 5-23,-1 4-24,-3 4-19,-4 2-14,-4 2-15,-3 2-15,-4 0-7,-2-1-1,-1-1-1,-2 0-1,-1-5 4,3-6 5,1-7 7,3-7 6,1-5 5,2-3 3,3-3 2,1-3 3,5-3 8,6-4 11,7-4 13,8-4 12,6-5 6,9-4 0,7-5 0,8-5 0,3-2-2,-4 1-5,-2 1-6,-3 1-5,-3 2-6,-2 5-5,-2 3-7,-1 4-5,-4 3-10,-3 2-12,-5 2-13,-3 2-13,-4 2-2,-2 3 7,-4 4 7,-2 2 8,-3 1 0,-1-1-4,0-1-6,-1 0-5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5"/>
    </inkml:context>
    <inkml:brush xml:id="br0">
      <inkml:brushProperty name="width" value="0.04153" units="cm"/>
      <inkml:brushProperty name="height" value="0.04153" units="cm"/>
      <inkml:brushProperty name="color" value="#F2385B"/>
    </inkml:brush>
  </inkml:definitions>
  <inkml:trace contextRef="#ctx0" brushRef="#br0">16094 28400 529,'-13'1'56,"5"4"6,5 2 5,5 3 5,1 5-3,1 5-15,0 7-13,0 5-14,-1 4-11,1 2-10,0 2-7,0 3-9,-1-2-4,-2-1 1,-2-1 1,-2-3 0,-1-4-4,0-6-11,0-5-11,1-6-11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6"/>
    </inkml:context>
    <inkml:brush xml:id="br0">
      <inkml:brushProperty name="width" value="0.04237" units="cm"/>
      <inkml:brushProperty name="height" value="0.04237" units="cm"/>
      <inkml:brushProperty name="color" value="#F2385B"/>
    </inkml:brush>
  </inkml:definitions>
  <inkml:trace contextRef="#ctx0" brushRef="#br0">16100 28965 519,'17'-22'23,"1"1"2,3 2 1,1 3 3,2 0-1,1 1 0,1-1-2,1 0 0,1 2 0,1 1 2,1 2 2,1 2 3,-1 3-1,-2 2-4,-1 4-5,-3 3-3,-3 3-5,-5 5-3,-4 5-4,-6 5-3,-5 6-3,-8 5 1,-6 6-1,-7 6 0,-4 2-2,-1 0-1,-1-2-2,-1 0-1,2-4-3,3-6-1,4-5-2,5-7-1,7-8 1,14-10 5,12-12 4,13-10 6,7-4-3,2 1-6,2 3-8,2 1-8,0 3-6,-4 2-4,-2 4-4,-3 3-5,-5 2-4,-6 0-6,-5 1-4,-6 2-6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7"/>
    </inkml:context>
    <inkml:brush xml:id="br0">
      <inkml:brushProperty name="width" value="0.0491" units="cm"/>
      <inkml:brushProperty name="height" value="0.0491" units="cm"/>
      <inkml:brushProperty name="color" value="#F2385B"/>
    </inkml:brush>
  </inkml:definitions>
  <inkml:trace contextRef="#ctx0" brushRef="#br0">4376 25676 448,'7'-8'0,"0"0"2,-2 0 2,0 1 1,-5 4 8,-8 11 15,-8 11 14,-7 11 15,-6 6-1,-1 3-14,-2 1-15,-2 2-16,-1 0-7,1-2 0,1-2-1,2-1 0,1-5-3,7-4-3,4-5-4,5-5-4,6-5-3,10-4-2,8-6-3,9-4-3,3-3 1,-3 2 5,-3 0 4,-3 2 3,-2 0 9,0 2 10,-2 0 10,0 2 11,-2 2 6,-1 7-2,-1 6 1,0 5-1,-2 8-1,0 7-4,-2 8-2,0 8-3,-2 3-3,0-1-3,-2-1-4,0 0-3,-1-2-4,0-1-5,0 0-4,0-2-4,0-2-6,1-2-8,-2-3-7,2-4-7,-1-4-5,2-7-3,0-7-4,2-7-1,0-6 0,0-6 5,0-6 6,0-6 5,0-4 1,2-1-2,0-3-3,2-2-2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7"/>
    </inkml:context>
    <inkml:brush xml:id="br0">
      <inkml:brushProperty name="width" value="0.05052" units="cm"/>
      <inkml:brushProperty name="height" value="0.05052" units="cm"/>
      <inkml:brushProperty name="color" value="#F2385B"/>
    </inkml:brush>
  </inkml:definitions>
  <inkml:trace contextRef="#ctx0" brushRef="#br0">4899 26913 435,'16'-22'19,"1"6"-1,1 5-1,1 5-1,2 2-3,1 2-6,2 0-6,3 2-6,-1 0-1,-3 2 0,-3 0 1,-3 2 2,-3 0 1,-1 2-1,-2 0 1,-2 1 0,-2 2 6,-1 4 9,0 2 11,-2 3 11,-1 2 4,0 3-1,-2 1-1,0 3 0,-1 2-4,0 2-6,0 4-5,0 3-5,0-2-4,0-7 0,0-7-2,0-7-1,0 1 0,0 7 1,0 8 0,0 8 2,0 5-1,2 0 0,0 2-2,2 1 0,0-2-2,2-2 0,0-4-2,1-2-1,0-3 0,0-2 0,-2-1-1,0-3 0,-5-6-7,-8-11-16,-8-10-15,-7-11-17,-6-10-4,-1-7 3,-2-9 4,-2-7 4,-1-2 6,3 2 6,2 4 7,2 2 6,2 4 5,5 5 4,3 5 3,5 5 4,2 3 3,4-1 4,3 0 4,2 1 2,3-1 4,2 2 2,2 1 2,2 1 2,2 1 1,1 0 1,3 2 0,2 1 0,0 1-1,-1 2-3,-1 2-3,-1 2-4,-1 3-2,0 6-2,-2 4-3,0 5-3,-3 4-1,-3 3 1,-2 3 1,-4 3 0,-3 1 1,-3 1 0,-5-1-1,-4 0 0,-1 0 1,-1-1-1,1-2 0,-1 1 0,2-3 0,1-2 2,2-1 0,3-2 1,5-6-5,10-9-10,10-9-10,9-8-9,7-9-8,2-11-4,4-9-3,3-10-5,-2 0 0,-8 8 4,-6 10 3,-7 8 2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8"/>
    </inkml:context>
    <inkml:brush xml:id="br0">
      <inkml:brushProperty name="width" value="0.04279" units="cm"/>
      <inkml:brushProperty name="height" value="0.04279" units="cm"/>
      <inkml:brushProperty name="color" value="#F2385B"/>
    </inkml:brush>
  </inkml:definitions>
  <inkml:trace contextRef="#ctx0" brushRef="#br0">7020 26350 514,'9'14'137,"3"-1"-30,3-2-30,3-2-30,2-1-17,1 1-3,1 2-5,1 0-4,-1 1-5,-5 3-6,-3 2-7,-4 1-5,-4 4-7,-4 3-4,-4 4-6,-4 5-4,-4 2-4,-6 4-2,-4 2-3,-4 4-3,-5-1 0,-1-2 1,-2-4 3,-3-2 1,1-4 4,0-6 7,1-3 6,2-6 7,1-4 6,7-3 6,4-3 4,5-2 6,6-4 5,10-4 6,8-4 4,9-4 4,6-3 2,2-1-4,4-3-5,3-1-3,0 0-5,-1 2-7,-3 4-7,-2 3-6,-2 2-3,-5 2 2,-3 2 1,-4 2 3,-4 2-6,-1 2-13,-2 2-13,-2 2-13,-2 1-5,-1 0 1,0-1 3,-1 1 1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08"/>
    </inkml:context>
    <inkml:brush xml:id="br0">
      <inkml:brushProperty name="width" value="0.0598" units="cm"/>
      <inkml:brushProperty name="height" value="0.0598" units="cm"/>
      <inkml:brushProperty name="color" value="#F2385B"/>
    </inkml:brush>
  </inkml:definitions>
  <inkml:trace contextRef="#ctx0" brushRef="#br0">6995 27825 367,'-13'2'63,"4"2"-7,6 4-7,5 2-6,1 3-6,1 5-6,0 3-5,0 5-6,-1 2-3,0 3-3,-2 1-2,0 2-1,-1 1-4,0-2-2,0 0-3,0-1-4,0-3-2,0-3 0,0-5-2,0-3 0,1-3-2,4-3 1,2-1-1,4-2 0,3-2 2,5-2 3,5-3 3,5 0 4,3-2 1,4 0-1,3 0 0,2 0-1,2-1 1,-2-1 4,0 0 5,-1-1 3,-1-1 1,0 2-2,0 0-2,0 2-1,-1 0-2,-3 0-2,-4 0-1,-1 0-2,-4 0 0,-2 0 3,-1 0 3,-2 0 2,-5-6 2,-3-10 1,-6-10 0,-4-12 1,-4-8-1,-1-6-1,0-5-3,-1-7-3,-1-6-9,0-7-17,0-6-18,0-8-17,1 5-14,0 16-9,2 15-10,0 16-9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09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100050 1500 521,'1'-46'5,"4"10"10,3 10 9,3 9 11,-1 13 6,-2 20 4,-3 18 3,-3 20 3,-6 14-1,-5 14-7,-7 11-8,-5 14-7,-6 8-6,-3 7-5,-3 6-5,-2 7-5,-3 5-6,1 7-10,-1 6-9,1 7-8,1-3-3,3-8 2,3-10 3,4-9 3,2-16-6,4-22-16,3-22-16,3-21-16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4"/>
    </inkml:context>
    <inkml:brush xml:id="br0">
      <inkml:brushProperty name="width" value="0.03217" units="cm"/>
      <inkml:brushProperty name="height" value="0.03217" units="cm"/>
      <inkml:brushProperty name="color" value="#F2385B"/>
    </inkml:brush>
  </inkml:definitions>
  <inkml:trace contextRef="#ctx0" brushRef="#br0">22818 24700 683,'-8'16'101,"2"1"-23,1 1-23,0 1-23,0 3-13,-2 3-5,-1 4-4,-3 5-4,-2 0-5,-2 0-4,-1-1-6,-3-1-5,0-1-3,1-2-2,1 0-1,1-1-2,0-3-3,2-5-4,1-5-5,1-4-3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5"/>
    </inkml:context>
    <inkml:brush xml:id="br0">
      <inkml:brushProperty name="width" value="0.03258" units="cm"/>
      <inkml:brushProperty name="height" value="0.03258" units="cm"/>
      <inkml:brushProperty name="color" value="#F2385B"/>
    </inkml:brush>
  </inkml:definitions>
  <inkml:trace contextRef="#ctx0" brushRef="#br0">22407 25187 675,'8'-6'47,"2"6"-9,0 4-7,2 6-8,-2 1-6,-1 1-1,-2 0-3,-2 0-2,-2 0 0,-1 3-1,0 2 0,-1 1 0,-3 2-1,0 1-3,-3 1-2,-2 1-3,-3 2 1,-3 1 3,-5 3 3,-4 1 4,-2 1 1,-3 1-2,-1-1-3,-2 0-3,-2-1-2,1-1-3,0-3-3,-1-1-3,2-3-5,3-3-6,3-3-6,4-3-6,1-3-3,4-2-1,3-4-1,3-2-1,2-4 1,2-2 4,2-4 2,2-2 3,1-2 3,2 1-1,0-1 2,2 0 0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5"/>
    </inkml:context>
    <inkml:brush xml:id="br0">
      <inkml:brushProperty name="width" value="0.03343" units="cm"/>
      <inkml:brushProperty name="height" value="0.03343" units="cm"/>
      <inkml:brushProperty name="color" value="#F2385B"/>
    </inkml:brush>
  </inkml:definitions>
  <inkml:trace contextRef="#ctx0" brushRef="#br0">22450 26187 658,'9'-6'56,"1"6"-1,3 4 0,2 6 0,1 2-6,-1 1-13,1 1-13,-1 1-11,1 1-12,0 0-7,-1-1-10,1 1-7,-1-1-8,-1-1-4,-1-1-5,0-1-5,-2-2-2,-1-2 3,-1-4 2,0-2 1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5"/>
    </inkml:context>
    <inkml:brush xml:id="br0">
      <inkml:brushProperty name="width" value="0.03727" units="cm"/>
      <inkml:brushProperty name="height" value="0.03727" units="cm"/>
      <inkml:brushProperty name="color" value="#F2385B"/>
    </inkml:brush>
  </inkml:definitions>
  <inkml:trace contextRef="#ctx0" brushRef="#br0">22116 26190 590,'4'-5'51,"-5"8"1,-6 6-1,-5 7 1,-5 6-5,-1 7-10,-3 5-10,-1 6-10,-2 2-9,1-4-8,-1-2-7,1-3-7,0-3-4,1-1 1,1-3 0,1-1 0,2-4 2,4-3 2,4-5 1,5-3 4,3-4-2,7-2-2,6-4-4,6-2-3,3-4 1,3-2 4,1-3 3,3-3 5,0-1 3,-1 0 3,-1 2 2,-1 1 3,-2 2 2,-1 2 1,-3 4 3,-1 3 1,-4 4 5,-5 7 8,-4 7 7,-6 7 9,-4 5-1,-3 1-9,-5 2-7,-4 3-9,-3 0-5,-4 2 0,-5 0-2,-3 2 0,-4 1-2,-3 0-3,-2 2-4,-4 1-1,0-2-5,-1 0-3,0-3-5,0-2-3,2-3-5,4-3-4,3-5-6,5-3-4,4-5-1,3-3 5,5-4 5,3-5 4,4-2 1,2-4-7,4-2-5,3-3-5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5"/>
    </inkml:context>
    <inkml:brush xml:id="br0">
      <inkml:brushProperty name="width" value="0.03637" units="cm"/>
      <inkml:brushProperty name="height" value="0.03637" units="cm"/>
      <inkml:brushProperty name="color" value="#F2385B"/>
    </inkml:brush>
  </inkml:definitions>
  <inkml:trace contextRef="#ctx0" brushRef="#br0">21700 28300 604,'31'30'134,"-2"-2"-33,0-1-30,-1-3-32,1 0-18,5 3-5,3 1-7,4 2-5,2-1-5,0-3-6,0-5-5,0-3-6,-4-4-12,-7-1-18,-9-2-17,-7-2-19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6"/>
    </inkml:context>
    <inkml:brush xml:id="br0">
      <inkml:brushProperty name="width" value="0.03195" units="cm"/>
      <inkml:brushProperty name="height" value="0.03195" units="cm"/>
      <inkml:brushProperty name="color" value="#F2385B"/>
    </inkml:brush>
  </inkml:definitions>
  <inkml:trace contextRef="#ctx0" brushRef="#br0">25350 24700 688,'16'1'78,"-1"2"-16,1 2-15,-1 2-16,1 1-9,0 3-1,-1 2 0,1 1-2,-1 3-9,-1 3-15,-1 3-18,-1 3-15,-2 1-8,-4 1 2,-4-1 2,-4 1 3,-3-3 1,0-4 1,-1-3 2,-2-4 2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6"/>
    </inkml:context>
    <inkml:brush xml:id="br0">
      <inkml:brushProperty name="width" value="0.0356" units="cm"/>
      <inkml:brushProperty name="height" value="0.0356" units="cm"/>
      <inkml:brushProperty name="color" value="#F2385B"/>
    </inkml:brush>
  </inkml:definitions>
  <inkml:trace contextRef="#ctx0" brushRef="#br0">24550 26059 617,'69'-9'114,"-3"0"-24,-3-1-24,-3-1-24,-3 0-15,-2 0-6,-4 2-7,-3 1-6,-2 1-7,-4 0-10,-2 2-9,-3 1-9,-5 0-6,-6 2-4,-5 0-4,-6 2-3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6"/>
    </inkml:context>
    <inkml:brush xml:id="br0">
      <inkml:brushProperty name="width" value="0.04176" units="cm"/>
      <inkml:brushProperty name="height" value="0.04176" units="cm"/>
      <inkml:brushProperty name="color" value="#F2385B"/>
    </inkml:brush>
  </inkml:definitions>
  <inkml:trace contextRef="#ctx0" brushRef="#br0">25012 26550 526,'-9'7'0,"0"-1"0,-1 0 0,-1-2 0,1 1 12,3 0 22,2 1 23,4 2 24,2 2 2,2 3-14,2 5-17,1 3-15,2 4-12,-2 3-9,-1 3-8,0 3-10,-2 2-14,-1 2-20,0 2-20,-2 2-21,0-3-5,0-10 9,0-8 11,0-8 9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7"/>
    </inkml:context>
    <inkml:brush xml:id="br0">
      <inkml:brushProperty name="width" value="0.03911" units="cm"/>
      <inkml:brushProperty name="height" value="0.03911" units="cm"/>
      <inkml:brushProperty name="color" value="#F2385B"/>
    </inkml:brush>
  </inkml:definitions>
  <inkml:trace contextRef="#ctx0" brushRef="#br0">25166 26438 562,'58'-37'62,"-9"5"-8,-8 5-5,-10 5-8,-4 4-5,-1 3-2,-1 3-4,-1 3-2,-2 2-3,-1 2-3,-3 2-2,-1 2-3,-3 2-4,-2 4-7,-4 2-5,-3 3-8,-3 5-5,-6 5-4,-4 7-6,-5 5-4,-5 5-4,-5 2-4,-5 4-3,-5 2-3,-2 0 0,0-6 4,0-4 3,0-5 4,1-6 2,5-5 2,3-7 1,5-5 1,4-7 4,5-7 6,4-9 6,6-8 6,5-4 5,7-2 2,8-3 4,6-1 2,4 1 4,0 4 3,2 3 2,1 5 3,-1 3 2,-1 3 0,-3 2-1,-1 4 1,-4 2-2,-2 2-3,-3 3-4,-2 1-3,-4 3-4,-3 5-3,-2 6-4,-4 4-4,-3 5 0,-3 5 1,-5 4 3,-4 6 1,-2 1 0,1-2-4,-1-2-4,1-1-3,-1-4-3,0-4-3,1-3-3,-1-5-2,1-3 0,2-4 2,3-5 4,1-2 3,2-7 0,0-6-2,2-7-3,1-7-2,2-10-4,5-12-3,6-13-4,4-13-4,1 1 0,-1 15 7,-2 14 5,-2 16 5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7"/>
    </inkml:context>
    <inkml:brush xml:id="br0">
      <inkml:brushProperty name="width" value="0.03971" units="cm"/>
      <inkml:brushProperty name="height" value="0.03971" units="cm"/>
      <inkml:brushProperty name="color" value="#F2385B"/>
    </inkml:brush>
  </inkml:definitions>
  <inkml:trace contextRef="#ctx0" brushRef="#br0">25468 25492 553,'-1'-28'5,"0"7"7,-2 7 8,0 7 8,-1 5 5,0 5 3,0 6 1,0 4 3,1 6-2,0 5-6,2 6-5,0 7-6,1 4-4,0 4 0,0 4-1,0 4-2,0 4 0,0 5-1,0 5-1,0 5-1,0 1-7,-2-3-17,0-3-14,-1-3-16,-1-6-6,0-7 3,0-8 3,0-7 3,-2-8 3,-4-6 4,-3-5 4,-5-6 4,-2-5 3,1-2 1,-1-4 3,1-2 1,0-4 5,4-2 8,3-3 9,3-3 8,3-3 8,4-2 6,4-1 7,4-3 7,4 0 2,5-1-3,5 1-3,5-1-3,2 2-4,-1 3-5,-1 3-6,-1 3-6,0 2-3,-1 2-4,1 2-3,-1 3-2,-1 2-3,-3 6 0,-3 4-2,-2 5 0,-5 5-1,-3 3 0,-4 5-2,-4 3-1,-3 2 1,-4 1 1,-2-1 1,-3 0 2,-1-1 1,1-5 0,0-4-1,2-3 1,1-3 0,1-2 1,0-3 0,2-1 0,5-4 0,8-8-4,9-6-3,9-7-2,9-11-5,9-13-5,8-14-4,9-13-6,-1-2 0,-12 13 5,-12 11 6,-11 11 4,-6 7-1,-1 0-7,1-1-7,0 1-8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10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101250 2550 481,'46'-94'9,"-5"13"-1,-7 12-2,-5 13 1,-8 9 2,-5 6 9,-7 7 8,-5 6 9,-4 3 3,0 0-1,0 0-1,0 0-1,-7 1-2,-11 4-5,-14 3-5,-11 3-3,-11 7-4,-5 14-1,-7 11-3,-5 14-1,-4 10-2,0 9-2,0 10-2,0 10-1,3 5-1,6 4 0,7 3 1,6 3 0,6-2 1,6-6 0,7-6 0,6-6 1,6-7-1,6-6-1,7-6-1,6-6-2,7-6-2,10-2-3,10-3-4,9-3-3,7-7-4,7-9-7,6-10-7,7-8-7,5-14-2,7-15-1,6-15 2,7-16 0,2-12 1,1-5 3,-1-7 3,1-5 1,-9 3 4,-15 17 1,-15 15 3,-16 16 3,-10 10 4,-3 7 7,-3 6 8,-2 7 6,-5 7 13,-2 9 17,-3 10 18,-3 10 17,-4 8 4,-3 10-12,-3 10-11,-2 9-11,-1 7-9,3 7-6,3 6-5,4 7-6,4 2-7,6 1-5,7-1-8,6 1-6,3-3-7,0-2-6,0-3-8,0-3-7,0-9-4,0-11 1,0-14-2,0-11 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8"/>
    </inkml:context>
    <inkml:brush xml:id="br0">
      <inkml:brushProperty name="width" value="0.03947" units="cm"/>
      <inkml:brushProperty name="height" value="0.03947" units="cm"/>
      <inkml:brushProperty name="color" value="#F2385B"/>
    </inkml:brush>
  </inkml:definitions>
  <inkml:trace contextRef="#ctx0" brushRef="#br0">27640 24963 557,'-15'0'7,"2"0"15,2 0 15,3 0 14,2-1 4,6-1-7,4 0-6,5-1-8,6-2-5,4 0-8,4-2-5,7 0-7,0 0-5,0 1-1,-1 0-2,-1 2-3,-3 0-2,-3 2-4,-5 0-3,-3 2-4,-3 2-1,-2 4-1,-3 4-1,-1 3 0,-3 5 0,-4 3 3,-3 5 3,-5 3 3,-4 3 3,-2 1 3,-3 0 3,-3 2 3,-2 0 3,-1 1 0,-1-1 2,0 0 1,-1 0 0,1 0 1,1 1 0,1-1 0,2-1 0,3-2 0,3-1 0,2-3 0,4-3-3,3-3-5,2-4-6,4-5-5,3-3-5,4-2-3,4-4-4,3-2-2,7-7-2,7-8 1,8-9 1,9-9 2,2-4 0,1 0 2,0 0 0,0 0 2,-3 2 2,-8 7 4,-6 5 5,-7 7 3,-7 5 10,-6 6 17,-8 6 17,-6 6 16,-6 3 4,-2 3-8,-3 1-9,-3 3-8,-5 5-8,-7 7-6,-6 8-7,-8 8-7,-4 4-6,-4 0-4,-2-1-4,-3 1-4,0-2-1,4-6 3,4-4 4,4-5 4,5-5 2,6-6 2,5-4 1,7-4 3,12-7-1,20-8-1,19-8-1,20-8-1,11-4-1,3-3-1,3-1 0,4-3-1,-2 2 0,-2 5 0,-3 5-2,-2 5-1,-5 2-5,-5 2-10,-4 1-10,-6 0-10,-4 1-8,-3 1-6,-5-1-5,-3 0-6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8"/>
    </inkml:context>
    <inkml:brush xml:id="br0">
      <inkml:brushProperty name="width" value="0.04415" units="cm"/>
      <inkml:brushProperty name="height" value="0.04415" units="cm"/>
      <inkml:brushProperty name="color" value="#F2385B"/>
    </inkml:brush>
  </inkml:definitions>
  <inkml:trace contextRef="#ctx0" brushRef="#br0">28947 25832 498,'-21'-19'65,"7"9"-4,5 8-6,6 10-4,4 9-4,2 12-4,2 12-5,2 12-3,1 13-5,1 13-7,1 14-7,1 14-6,0 11-4,0 12 1,-2 11 0,-1 10 1,0 8-10,0 7-18,0 5-19,-1 6-18,1-13-11,-2-31-1,-1-31-2,0-31-3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8"/>
    </inkml:context>
    <inkml:brush xml:id="br0">
      <inkml:brushProperty name="width" value="0.03608" units="cm"/>
      <inkml:brushProperty name="height" value="0.03608" units="cm"/>
      <inkml:brushProperty name="color" value="#F2385B"/>
    </inkml:brush>
  </inkml:definitions>
  <inkml:trace contextRef="#ctx0" brushRef="#br0">30854 25124 609,'-16'-11'139,"2"10"-32,1 10-33,1 10-31,-1 7-23,-2 8-12,-1 7-13,-3 6-11,2 2-4,5-6 4,4-4 4,6-5 5,3-5-4,2-6-11,2-4-11,2-4-10,1-4-5,3-3 3,2-1 3,2-2 3,1-2 5,1 0 8,1-2 7,1 0 9,-1 0 4,-3 2 4,-3 2 2,-2 2 2,-5 2 3,-2 5 1,-6 4 2,-2 3 2,-5 3 0,-2 1-1,-3 1 0,-3 1-1,-3 2 5,-1 5 11,-3 3 10,-1 4 10,1-2 2,5-6-7,5-7-6,5-7-7,3-3-7,2 0-6,2-1-7,2 1-6,2 0-3,4 1-1,2 1 0,3 2 0,2-2-2,0 1-2,0-2-2,-1-1-2,0-1-1,-2-1 0,-2-1 0,-2 0 0,-2-2 1,-1-1 0,0 0 1,-1-2 1,-3-3-1,0-6-3,-3-6-1,-2-6-2,-1-2-5,2-1-5,1 0-5,0 1-6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9"/>
    </inkml:context>
    <inkml:brush xml:id="br0">
      <inkml:brushProperty name="width" value="0.04436" units="cm"/>
      <inkml:brushProperty name="height" value="0.04436" units="cm"/>
      <inkml:brushProperty name="color" value="#F2385B"/>
    </inkml:brush>
  </inkml:definitions>
  <inkml:trace contextRef="#ctx0" brushRef="#br0">31696 24682 495,'15'-19'91,"1"9"-8,0 8-8,-1 10-8,-1 4-11,-2 3-14,-4 1-13,-3 3-14,-2 3-6,0 5 0,-2 5 2,0 5 0,-3 1-4,-6 0-13,-4-2-11,-5 0-12,-4-2-12,-5-1-13,-3-3-12,-4-2-13,0-3 2,7-7 13,6-5 14,5-6 15,3-4 9,-1 0 5,-1-2 4,-1 0 4,0-2 7,4 0 6,3-2 6,3 0 7,2 0 13,3 4 19,4 2 18,2 4 19,1 3 0,-2 5-17,-2 5-18,-2 5-17,-1 3-13,0 1-9,0 1-9,0 1-10,-1-3-6,0-4-6,-2-5-5,0-4-5,2-10-4,8-10-4,6-13-2,7-11-4,4-6 3,1 3 10,1 2 8,1 2 10,-2 2 9,-2 2 7,-3 4 8,-3 3 8,-2 4 7,-2 3 9,-3 4 6,-1 4 8,-3 5 3,-2 6-3,-4 5-4,-2 7-2,-4 4-5,-4 3-8,-3 3-7,-5 3-7,-1 0-11,-1-2-15,1-2-13,-1-1-14,1-5-5,3-4 2,1-4 3,3-6 3,3-4 6,6-4 8,6-4 9,6-4 8,4-3 6,3-2 5,3-1 3,3-3 5,1 0 2,-1 3 0,-1 1 0,-1 2 1,-5 4-5,-7 6-7,-8 6-8,-8 6-7,-6 4-4,-5 5 1,-5 3 1,-4 5 2,-1-1 1,5-3 2,5-5 4,5-3 2,3-4 3,0-1 5,2-2 5,1-2 4,4-3 2,8-3 0,7-2 0,9-4-1,4-2-2,3-5-4,1-4-4,2-3-3,0-3-8,-1 2-11,-3 1-9,-2 1-10,-3 1-3,-5 3 3,-4 1 5,-6 2 3,-2 2 3,0 0 2,0 2 0,0 1 1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9"/>
    </inkml:context>
    <inkml:brush xml:id="br0">
      <inkml:brushProperty name="width" value="0.03457" units="cm"/>
      <inkml:brushProperty name="height" value="0.03457" units="cm"/>
      <inkml:brushProperty name="color" value="#F2385B"/>
    </inkml:brush>
  </inkml:definitions>
  <inkml:trace contextRef="#ctx0" brushRef="#br0">31853 27350 636,'-15'0'4,"4"2"6,3 0 8,3 2 7,2 0 5,2 1 5,2 2 5,2 0 4,0 2-2,2 3-6,-2 4-6,1 2-7,-2 4-7,-2 5-7,-3 4-7,-3 6-9,-4 1-3,-2 0-2,-3-2-1,-3 0-1,-1-3-1,1-3-2,1-5-2,1-3-1,1-5-7,2-5-12,3-5-13,1-4-11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29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32400 28200 579,'43'29'16,"-8"-3"9,-8-5 10,-7-3 9,-4-3 5,-1 1-3,1 0-1,0-1-3,-2 0-3,-1-2-7,-2-3-5,-2-1-7,-1-2-20,1 0-33,1-2-35,2 0-34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0"/>
    </inkml:context>
    <inkml:brush xml:id="br0">
      <inkml:brushProperty name="width" value="0.0538" units="cm"/>
      <inkml:brushProperty name="height" value="0.0538" units="cm"/>
      <inkml:brushProperty name="color" value="#F2385B"/>
    </inkml:brush>
  </inkml:definitions>
  <inkml:trace contextRef="#ctx0" brushRef="#br0">32822 25044 408,'8'-8'39,"1"2"2,2 1 1,0 0 2,0 3-5,-1 4-14,0 4-13,-2 4-14,-2 5-8,-2 7-1,-4 7-3,-2 7-2,-5 3-3,-4 2-1,-5 0-2,-5 2-2,-3-3-1,1-4 1,-1-5 1,1-5 1,1-5 3,3-3 5,3-4 5,2-4 5,6-4 7,6-1 9,8-2 11,6-2 9,6-2 2,5-4-4,5-2-4,5-3-4,2-2-7,-2 0-7,0 0-8,-1 1-7,-3 0-5,-3 0-1,-5 2-3,-3 1 0,-4 2-3,-4 4-3,-5 4-2,-2 4-2,-5 2 0,-2 1 4,-4 2 5,-2 0 3,-2 0 6,-2-1 7,0 0 7,-1-2 7,1 0 6,1 2 5,2 0 5,2 1 5,2 1 2,2 2-2,3 0 0,1 1-2,1 2 0,0 3 0,0 3-1,0 3 1,1 3-2,1 5-2,3 3-2,2 4-3,1 0-2,-2-2-2,-1-3-2,0-3-2,-1 0 0,2 6-1,0 5 0,1 4 1,1 0-3,-2-6-2,-1-6-3,0-5-2,-2-5-2,-1 0-1,0-1-1,-1-1-1,-3-1 0,-2-1-1,-4-1 0,-2 0-1,-4-5 0,-5-3 1,-5-6 1,-5-4 1,-6-3-4,-6 0-11,-8 0-10,-6 0-12,-2-1-3,4-1 2,4 0 2,4-1 3,4-2-5,4 0-12,3-1-13,5-2-13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6"/>
    </inkml:context>
    <inkml:brush xml:id="br0">
      <inkml:brushProperty name="width" value="0.03217" units="cm"/>
      <inkml:brushProperty name="height" value="0.03217" units="cm"/>
      <inkml:brushProperty name="color" value="#F2385B"/>
    </inkml:brush>
  </inkml:definitions>
  <inkml:trace contextRef="#ctx0" brushRef="#br0">37865 25840 683,'-7'-5'-5,"3"8"21,1 6 20,2 7 22,1 4 4,2-1-12,0 1-12,1-1-14,1 2-7,0 3-6,-1 3-4,1 3-4,-1 3-5,0 2-1,-2 4-2,0 3-2,-2 1 0,0 2 1,-2 0 2,0 2 1,-1-3 0,1-5-3,-1-4 0,0-5-3,1-8-7,3-11-11,0-10-12,3-11-12,1-6-4,0 0 7,-1 1 5,1-1 5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6"/>
    </inkml:context>
    <inkml:brush xml:id="br0">
      <inkml:brushProperty name="width" value="0.04551" units="cm"/>
      <inkml:brushProperty name="height" value="0.04551" units="cm"/>
      <inkml:brushProperty name="color" value="#F2385B"/>
    </inkml:brush>
  </inkml:definitions>
  <inkml:trace contextRef="#ctx0" brushRef="#br0">38900 24410 483,'16'-16'0,"1"2"-1,1 1 1,2 1-1,1 1 1,5 2 5,3 2 4,4 2 4,2 1-1,1 1-2,-1-1-5,0 0-3,-1 0-3,-1 2 1,-3 0 0,-1 2-1,-4 1 1,-3 2 2,-5 2 0,-3 2 2,-3 1 1,-1 1 2,0 2 1,-2 0 2,-1 0 1,0 1 2,-2 0 2,0 0 1,-2 0 2,-1 1 1,0 1 1,-1 2 0,-1 1 1,0 3-1,0 3-1,0 3 0,0 2-2,0 0 1,0 2-1,0 1 1,0 1-2,0 1 0,0 1-2,0 0 0,0 1-2,1 1 0,2-1-1,0 0-1,1 1-2,-2 2 0,0 3-2,-2 1-1,1 4-1,0 6-1,2 5 0,0 7-1,1 1 0,0-5-3,0-3-2,0-4-2,0-6 0,0-6 0,-1-7 0,1-7 1,-2-7 0,-6-5-2,-4-6-2,-5-6-2,-5-10-4,-5-12-6,-5-13-8,-5-12-5,-1-11-6,3-6-4,3-7-2,4-6-4,2 1 1,4 10 6,5 12 7,3 10 6,2 9 4,2 4 1,1 5 2,0 5 1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7"/>
    </inkml:context>
    <inkml:brush xml:id="br0">
      <inkml:brushProperty name="width" value="0.03403" units="cm"/>
      <inkml:brushProperty name="height" value="0.03403" units="cm"/>
      <inkml:brushProperty name="color" value="#F2385B"/>
    </inkml:brush>
  </inkml:definitions>
  <inkml:trace contextRef="#ctx0" brushRef="#br0">39152 25074 646,'0'-11'9,"0"10"18,0 10 17,0 10 19,-1 5 1,0 2-11,-2 3-14,0 1-12,-3 3-10,-2 2-8,-3 4-7,-3 3-8,-2 0-9,-2-2-10,0-2-10,-1-2-11,0-4-2,1-5 4,1-7 5,1-5 4,2-7 3,2-6 0,4-8 1,3-6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08"/>
    </inkml:context>
    <inkml:brush xml:id="br0">
      <inkml:brushProperty name="width" value="0.0571" units="cm"/>
      <inkml:brushProperty name="height" value="0.0571" units="cm"/>
      <inkml:brushProperty name="color" value="#FED406"/>
    </inkml:brush>
  </inkml:definitions>
  <inkml:trace contextRef="#ctx0" brushRef="#br0">32600 1550 385,'21'-25'0,"-5"0"0,-7 0 0,-5 0 0,-6 0 5,-3 0 7,-3 0 9,-2 0 7,-5 1 2,-2 4-5,-3 3-5,-3 3-5,-4 3-4,-3 3-2,-3 3-3,-2 4-3,-6 1 0,-6 0 2,-6 0 0,-6 0 2,-6 0-2,-2 0-3,-3 0-4,-3 0-4,-1 0 0,4 0 1,3 0 3,3 0 1,3 1 1,3 4 1,3 3-1,4 3 1,2 6-1,4 9 2,3 10-1,3 10 1,3 4 0,3 0-1,3 0 0,4 0 0,2-2-1,4-3 1,3-3-1,3-2 1,3-3 0,3 1 0,3-1 1,4 1 0,2-1 0,4 1 1,3-1 0,3 1 0,3 1 1,3 3 0,3 3-1,4 4 0,4-1 0,6-3 0,7-3 1,6-2-1,3-3 1,0 1-2,0-1 1,0 1-2,-2-3 0,-3-2 0,-3-3-1,-2-3 0,-5-2-1,-2 0-1,-3 0-2,-3 0-1,-7 3 1,-9 6 1,-10 7 1,-8 6 2,-9 3 1,-6 0 1,-6 0-1,-6 0 1,-6 0 0,-2 0 0,-3 0 0,-3 0 0,-4 0-1,-3 0 1,-3 0-1,-2 0 0,-3-2-1,1-3 0,-1-3-1,1-2 0,-3-5-1,-2-2 0,-3-3 1,-3-3 1,2-2 0,10 0 1,10 0 1,9 0 1,4 0 0,1 0 0,-1 0-1,1 0 0,1 3 0,3 6 1,3 7 1,4 6 0,4 3 1,6 0-1,7 0 0,6 0-1,3 0 0,0 0 0,0 0-1,0 0-1,0-2 1,0-3-1,0-3 0,0-2 0,3-5 0,6-2 1,7-3 0,6-3 1,4-1 0,4 4-1,3 3 0,3 3-2,1-2 1,1-6 0,-1-6-1,1-6 0,-1-2 1,1 3-1,-1 3 0,1 4 0,2-3 0,7-5 0,6-7 0,7-5 0,5-4 0,7 0 0,6 0 1,7 0-1,4-4 1,3-5-1,3-7 1,4-5-1,1-1 0,0 6 0,0 7 0,0 6 0,-5 3 0,-9 0 0,-10 0 0,-8 0 0,-8 0 0,-2 0 0,-3 0 1,-3 0 0,-4 0 0,-3 0-1,-3 0 1,-2 0 0,-3-2 0,1-3-1,-1-3 1,1-2 0,-1-5 0,1-2 0,-1-3-1,1-3 1,2-1-1,7 4 1,6 3 0,7 3 1,2-1 1,1-2 0,-1-3 0,1-3 0,1-1 1,3 4 1,3 3 0,4 3 0,-1 1 0,-3 1 0,-3-1 0,-2 1-1,-3-1 1,1 1-1,-1-1 0,1 1 1,-1-1-1,1 1 0,-1-1 0,1 1 0,-1-1 0,1 1-1,-1-1 1,1 1-1,-4 4 0,-6 9 0,-6 10 0,-6 10 0,-4 5 0,1 4 1,-1 3 1,1 3 0,-3 3 1,-2 3-1,-3 3-1,-3 4-1,4-3-1,13-5-4,12-7-1,13-5-3,6-8-1,0-5 1,0-7 0,0-5 1,1-6 1,4-3-1,3-3 0,3-2 1,1-1-1,1 3 2,-1 3 0,1 4 2,-3 2 1,-2 4 0,-3 3 2,-3 3 1,-1-1 1,4-2-1,3-3-1,3-3-1,-1-2 2,-2 0 0,-3 0 2,-3 0 1,-2 0 1,0 0-1,0 0-1,0 0 0,0 0 0,0 0-1,0 0 0,0 0-1,0 1 1,0 4-1,0 3 1,0 3-1,-4 3 0,-5 3 0,-7 3 1,-5 4-1,-3-3 1,4-5-1,3-7-1,3-5 0,3-4-2,3 0 0,3 0-1,4 0-1,2-2-1,4-3 0,3-3 1,3-2 0,3-5 0,3-2 0,3-3 0,4-3 1,-1 1 0,-3 6 1,-3 7 1,-2 6 0,-3 1 1,1-3 1,-1-3 0,1-2 1,-1-1 0,1 3 0,-1 3-1,1 4 1,-3 1 0,-2 0-1,-3 0 0,-3 0 0,2-2 0,10-3-1,10-3-1,9-2 0,7-1-1,7 3 0,6 3 0,7 4 0,0-1-1,-2-3 1,-3-3 0,-3-2 0,-2-3 1,0 1-1,0-1 1,0 1 0,-2 1 0,-3 3 0,-3 3 1,-2 4 0,-6 1 0,-6 0 0,-6 0-1,-6 0 1,-2 0-1,3 0 0,3 0 0,4 0-1,2 0-1,4 0 1,3 0 0,3 0-1,1-2 1,1-3 1,-1-3-1,1-2 2,1-3-1,3 1 0,3-1 0,4 1 0,1-1 0,0 1 0,0-1 0,0 1 0,0-1 0,0 1 1,0-1-1,0 1 1,0 1 0,0 3-1,0 3 0,0 4-1,-4 1 0,-5 0 0,-7 0-1,-5 0 0,-4 0-1,0 0 0,0 0 0,0 0-1,-2 0 1,-3 0 0,-3 0 0,-2 0 1,-1 0 0,3 0 1,3 0-1,4 0 0,1 0 0,0 0 0,0 0 1,0 0 0,3 0 0,6 0 0,7 0 0,6 0 0,1 0 0,-3 0 0,-3 0 0,-2 0 0,-3 0 0,1 0 0,-1 0 0,1 0 0,-1 0 0,1 0 0,-1 0 0,1 0 0,-3 0 0,-2 0-1,-3 0 1,-3 0 0,-4 0 0,-3 0 0,-3 0 0,-2 0 1,0-2-1,7-3 0,6-3 1,7-2-1,4-3 1,3 1 1,3-1 1,4 1 0,-1 1 1,-3 3-1,-3 3 0,-2 4-1,-6 1 0,-6 0 0,-6 0-1,-6 0 0,-2 0 0,3 0 0,3 0 1,4 0 0,-3 1-1,-5 4 0,-7 3-2,-5 3-1,-1-1 0,6-2 0,7-3 1,6-3 1,3-2-1,0 0 0,0 0-1,0 0-1,-2 0 0,-3 0 0,-3 0 0,-2 0 1,-3 0-1,1 0 0,-1 0 0,1 0 0,-6 0 0,-8 0 1,-10 0-1,-9 0 1,-4 1 0,4 4 0,3 3-1,3 3 0,1-1-1,1-2 2,-1-3 0,1-3 1,-1-2 1,1 0-2,-1 0 1,1 0 0,2 0-1,7 0 0,6 0 1,7 0 0,2 0 0,1 0 0,-1 0-1,1 0-1,-3 0 0,-2 0 0,-3 0-1,-3 0 0,1 0 1,6 0 0,7 0 2,6 0 1,1 0 0,-3 0 0,-3 0 0,-2 0-1,-1 0 0,3 0 1,3 0-1,4 0 0,1 0 0,0 0 1,0 0 0,0 0 1,1-2 1,4-3-1,3-3-1,3-2 1,1-1-1,1 3 0,-1 3 0,1 4 0,-3 1 0,-2 0 0,-3 0 0,-3 0 0,-2 0 0,0 0-2,0 0-1,0 0 0,0 0-1,0 0 0,0 0 1,0 0 0,0-2 1,0-3-1,0-3 1,0-2-1,0-1 1,0 3 0,0 3 1,0 4 1,-4 1 1,-5 0 1,-7 0 1,-5 0 0,-6 0 1,-3 0-1,-3 0-1,-2 0-1,-3 0 0,1 0 0,-1 0 0,1 0 0,-1 0-1,1 0-1,-1 0-2,1 0-1,-3 0-1,-2 0 1,-3 0 2,-3 0 0,-2 0 1,0 0 0,0 0 0,0 0 1,1 0-1,4 0 1,3 0-1,3 0 0,1 0 0,1 0-1,-1 0 1,1 0-1,1 0 1,3 0-1,3 0 0,4 0 0,-1 0 0,-3 0-1,-3 0 1,-2 0-1,-3-2 0,1-3 1,-1-3 0,1-2 0,-1-1 1,1 3-1,-1 3 0,1 4 0,-3-1 0,-2-3 1,-3-3 0,-3-2 1,-2-1-1,0 3 1,0 3 0,0 4 0,-2 1 0,-3 0 0,-3 0 0,-2 0 0,2 0 1,9 0 2,10 0 0,10 0 3,0 0-1,-5 0 0,-7 0-1,-5 0-1,-3-2-1,4-3 0,3-3-2,3-2-1,-1-1-1,-2 3 0,-3 3 0,-3 4-1,-2-1 0,0-3 1,0-3 2,0-2 1,-5-8 3,-9-8 4,-10-10 5,-8-9 5,-8-15-1,-2-18-8,-3-19-7,-3-18-8,-4-6-2,-3 10 0,-3 10 0,-2 9 0,-1 1 1,3-6-2,3-6 0,4-6-1,1-6-1,0-2 1,0-3 0,0-3 0,0-1 1,0 4 1,0 3 2,0 3 2,0 3 1,0 3 1,0 3 2,0 4 2,0 4 0,0 6 0,0 7 0,0 6-1,0 7 1,0 10 1,0 10 2,0 9 0,0 2 1,0-2-1,0-3-1,0-3-1,0-2-1,0 0-1,0 0-1,0 0 0,0-2-1,0-3-1,0-3 0,0-2-1,0-1 0,0 3 1,0 3 1,0 4 2,-2 1 0,-3 0 2,-3 0 0,-2 0 2,-1 0-1,3 0-3,3 0-1,4 0-2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10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102800 1100 505,'48'3'1,"-3"6"-4,-3 7-2,-2 6-4,-1 6 10,3 6 20,3 7 23,4 6 20,-1 6 6,-3 6-10,-3 7-11,-2 6-10,-1 6-7,3 6-4,3 7-5,4 6-3,-4 4-4,-9 4-2,-10 3-2,-8 3-2,-11 4-4,-8 7-5,-10 6-4,-9 7-6,-21 7-1,-31 9 0,-31 10 1,-31 10 1,-6-12 1,23-31 1,22-31 1,22-31 1,8-16-11,-2 0-28,-3 0-25,-3 0-27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7"/>
    </inkml:context>
    <inkml:brush xml:id="br0">
      <inkml:brushProperty name="width" value="0.03664" units="cm"/>
      <inkml:brushProperty name="height" value="0.03664" units="cm"/>
      <inkml:brushProperty name="color" value="#F2385B"/>
    </inkml:brush>
  </inkml:definitions>
  <inkml:trace contextRef="#ctx0" brushRef="#br0">38526 25507 600,'62'-56'-15,"-15"16"15,-16 14 15,-15 15 13,-8 10 9,0 7 1,0 7 2,-1 8 0,-1 3-1,-6 2-8,-4 3-5,-5 1-7,-4 2-6,-2-1-10,-2 0-7,-1 0-9,-2-1-6,1-3-3,-1-3-3,1-3-3,1-3-3,2-4 0,4-5-1,3-3-1,3-5 1,4-4 2,4-5 2,4-5 2,4-4 3,3-2 3,5-1 4,4-3 3,0 1 4,0 3 4,-1 3 4,0 3 5,-4 5 6,-5 6 10,-5 7 9,-4 8 9,-7 4 4,-6 3-2,-7 3-1,-7 3-3,-4 2-4,1 1-7,0 0-6,-1 2-8,2-2-4,3-5-4,3-5-4,3-5-4,5-5-3,9-4-6,6-5-4,9-6-6,6-2 0,3 1 4,5-1 4,3 0 4,1 0 3,-3 2 5,-3 1 3,-3 0 4,-3 3 2,-3 2 0,-3 4 0,-2 2 0,-5 4 0,-5 6 1,-4 4-1,-5 5 0,-6 4 0,-7 4 0,-7 4-1,-7 5 1,-4-1-1,0 0 0,-2-3 0,0-2 0,0-3 1,2-6 1,1-3 1,3-6 2,4-4 2,4-1 5,4-2 4,7-2 4,5-3 2,8-3 0,8-2-1,8-4 1,5-2-4,7-1-7,4-3-6,4-2-7,5 0-7,2 1-7,4 0-7,3 2-6,1 1-7,0 2-6,0 2-6,-1 2-6,-3 1-3,-7-2 4,-9 0 2,-7-1 3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8"/>
    </inkml:context>
    <inkml:brush xml:id="br0">
      <inkml:brushProperty name="width" value="0.03801" units="cm"/>
      <inkml:brushProperty name="height" value="0.03801" units="cm"/>
      <inkml:brushProperty name="color" value="#F2385B"/>
    </inkml:brush>
  </inkml:definitions>
  <inkml:trace contextRef="#ctx0" brushRef="#br0">42047 24150 578,'-17'35'79,"-3"8"-17,-4 8-16,-1 8-17,-3 2-12,1-1-5,0-2-5,0-2-7,1-5-6,5-6-8,3-8-8,4-6-9,4-6-1,3-3 2,2-4 2,4-5 4,2-3 2,2-2 3,2-4 2,2-2 2,2-2 5,3 0 4,3 0 4,3 0 5,1 0 5,-3 2 6,-1 0 5,-2 2 6,-2 1 2,-1 5-2,-1 4-1,0 4-2,-2 3 1,-1 5 5,0 3 5,-2 4 4,-1 4 0,-2 2-5,-2 4-6,-2 3-5,0 1-5,0 0-4,2 0-3,0 0-4,1-4-3,-2-4-6,0-7-5,-1-6-5,0-7-13,6-10-21,2-10-21,5-10-21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8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43418 23299 579,'0'-21'5,"0"3"9,0 5 9,0 3 9,1 4 2,0 6-7,2 4-7,0 6-7,1 1-4,0 1-3,0 0-3,0 0-3,-1-1 0,0-1 4,-2-1 2,0 0 4,-1-1 2,0 1 0,0 2 0,0 0 2,-1 0-2,0 1 0,-2 0-1,0 0-2,-2 0 1,0 1 1,-1 1 2,-2 1 1,-1 1 1,-1 2-3,-3 0-2,-1 1-1,-2 2-2,0 2-1,1 4 0,-1 3-2,1 2-1,-1 1-2,0 1-4,1 0-3,0-1-3,2-3-5,3-5-6,1-3-4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8"/>
    </inkml:context>
    <inkml:brush xml:id="br0">
      <inkml:brushProperty name="width" value="0.0315" units="cm"/>
      <inkml:brushProperty name="height" value="0.0315" units="cm"/>
      <inkml:brushProperty name="color" value="#F2385B"/>
    </inkml:brush>
  </inkml:definitions>
  <inkml:trace contextRef="#ctx0" brushRef="#br0">43675 24131 698,'14'0'31,"-1"-2"4,-3 0 4,-1-1 4,-1 2-3,-2 7-7,-1 7-9,0 8-8,-3 3-4,-4 2-2,-4 3-2,-4 1 0,-2 1-5,-1-2-9,-1 0-8,-1-1-9,-1-3-2,2-3 1,1-4 2,1-5 3,0-3-2,1-2-3,-1-4-4,0-2-4,2-4 0,3-4 1,2-4 2,4-4 1,2-1 4,4-1 4,2 1 4,3-1 4,3 1 6,0 2 5,1 3 6,1 1 5,-1 2 5,-1 0 2,-2 2 3,-2 1 2,-2 1 6,-1 2 9,-1 2 10,0 2 10,-2 1-8,-2 1-21,-2 2-24,-2 0-22,0-1-15,0-4-7,2-4-9,0-4-6,1-2 1,0 0 13,0 1 11,0-1 12,-1 1 10,-2 2 9,-2 2 8,-1 2 8,-2 2-1,2 2-10,1 2-10,0 2-10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9"/>
    </inkml:context>
    <inkml:brush xml:id="br0">
      <inkml:brushProperty name="width" value="0.0329" units="cm"/>
      <inkml:brushProperty name="height" value="0.0329" units="cm"/>
      <inkml:brushProperty name="color" value="#F2385B"/>
    </inkml:brush>
  </inkml:definitions>
  <inkml:trace contextRef="#ctx0" brushRef="#br0">43129 25300 668,'-8'36'112,"2"-4"-26,1-5-27,1-5-26,0-2-16,0 1-4,0 1-5,0 1-4,0-1-6,1-2-7,-1-1-5,0-2-7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39"/>
    </inkml:context>
    <inkml:brush xml:id="br0">
      <inkml:brushProperty name="width" value="0.04102" units="cm"/>
      <inkml:brushProperty name="height" value="0.04102" units="cm"/>
      <inkml:brushProperty name="color" value="#F2385B"/>
    </inkml:brush>
  </inkml:definitions>
  <inkml:trace contextRef="#ctx0" brushRef="#br0">42935 24880 536,'11'-11'3,"7"-7"5,7-7 5,7-7 6,3 0 4,0 5 5,1 7 5,-1 5 3,-2 5 0,-2 3-4,-3 2-5,-3 4-4,-3 3-4,-4 4-2,-5 3-3,-3 5-1,-5 4-4,-4 3-2,-6 5-3,-4 3-3,-5 2-3,-3 1-3,-5-1-5,-3 0-3,-3-1-1,1-3 1,0-4 1,-1-1 1,2-5 2,1-1 0,3-4 0,1-3 0,5-3 2,7-4 2,6-4 2,8-4 3,4-3-1,3-1 1,4-3-2,2-2 1,0-1-3,1-1-3,-2-1-3,-1-1-4,-1-2-3,-3-3-5,-1-3-4,-2-2-4,-2-2-2,0 1 0,-2 1-1,0 1 0,-2 2 3,-1 3 9,0 3 8,-2 3 8,0 3 8,-2 3 6,0 3 7,-1 2 6,-2 5 5,-2 6 6,-2 6 4,-2 6 5,-2 5 4,-3 6 1,-3 6 2,-3 7 3,-3 2-4,-3 3-8,-3 2-7,-3 2-8,-1 0-7,0-2-7,0-2-7,-1-2-6,3-3-3,2-2-1,3-4 0,3-2 1,4-4-6,7-5-10,5-5-10,6-5-11,5-5-6,4-6-2,4-6-2,3-6-3,2-3 2,-2 1 7,-3-1 6,-1 0 8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0"/>
    </inkml:context>
    <inkml:brush xml:id="br0">
      <inkml:brushProperty name="width" value="0.04427" units="cm"/>
      <inkml:brushProperty name="height" value="0.04427" units="cm"/>
      <inkml:brushProperty name="color" value="#F2385B"/>
    </inkml:brush>
  </inkml:definitions>
  <inkml:trace contextRef="#ctx0" brushRef="#br0">43331 25963 496,'36'-28'-26,"-8"9"19,-6 7 19,-6 8 18,-4 4 11,1 2 1,1 0 1,1 2 2,1 1-2,0 3-4,-1 4-3,1 2-3,-1 3-5,1 5-4,0 3-5,-1 5-4,-1 2-4,-4 4-1,-4 3-4,-4 2-1,-4 4-2,-4 2 1,-4 3 0,-4 4 1,-2-1 0,-1-3 0,-1-3-1,-1-2 0,0-4 0,1-6 0,1-4-1,1-5 1,0-5-1,0-5-1,1-5-1,-1-4-2,1-5-3,3-4-6,1-4-7,2-4-6,2-8-6,0-13-6,2-12-7,1-13-5,1-8 0,2 0 3,2-1 6,2 0 4,1 2 5,3 10 5,2 9 6,2 8 5,0 8 5,-3 5 8,-1 7 6,-2 5 6,-3 4 11,-2 4 11,-3 3 12,-4 2 13,-3 5 0,-5 7-11,-5 7-11,-5 8-12,-3 2-7,1 2-4,0 1-4,0 0-4,1-1-4,6-5-4,5-5-4,5-5-3,7-6-8,10-8-14,9-8-13,11-8-14,4-5-1,1-1 9,-1-3 10,0-1 9,-1 0 8,-1 5 6,-3 3 6,-1 4 6,-7 6 6,-7 6 8,-10 8 7,-8 6 7,-6 5 4,-3 3 0,-3 2 2,-3 4 1,-2 1-3,1-1-3,-1-1-4,1-1-4,1-3-2,3-3-1,3-5 0,3-3 0,3-5-9,8-7-20,4-4-19,8-7-20,1-4-7,1 0 5,0-1 5,-1-1 3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0"/>
    </inkml:context>
    <inkml:brush xml:id="br0">
      <inkml:brushProperty name="width" value="0.04258" units="cm"/>
      <inkml:brushProperty name="height" value="0.04258" units="cm"/>
      <inkml:brushProperty name="color" value="#F2385B"/>
    </inkml:brush>
  </inkml:definitions>
  <inkml:trace contextRef="#ctx0" brushRef="#br0">45408 25945 516,'8'-7'6,"0"0"13,-1 2 12,1 1 12,-4 2 3,-8 5-5,-8 6-6,-7 4-6,-6 4-1,-1 1 0,-3 3 3,-1 1 1,-1 2-2,2 1-8,0 1-8,1 1-6,2-2-6,3-3-2,3-5-3,3-3-3,4-1-1,4 1 0,6 3 0,5 2-1,4 1 3,7 1 6,5 0 5,7 3 7,4-1 1,3 0-3,2 1-2,4-1-3,1 1-1,0-1 1,0 1-1,1-1 1,-3-1-8,-2-1-15,-4-2-13,-2-3-16,-3-2-10,-5-4-8,-3-5-7,-4-2-7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0"/>
    </inkml:context>
    <inkml:brush xml:id="br0">
      <inkml:brushProperty name="width" value="0.04053" units="cm"/>
      <inkml:brushProperty name="height" value="0.04053" units="cm"/>
      <inkml:brushProperty name="color" value="#F2385B"/>
    </inkml:brush>
  </inkml:definitions>
  <inkml:trace contextRef="#ctx0" brushRef="#br0">47082 25745 542,'-17'-3'90,"0"11"-6,-1 11-7,-1 11-6,-1 6-12,-1 1-17,-1 0-16,-1 2-17,1-1-13,1-2-9,3-2-8,1-1-9,2-4-7,2-3-6,3-5-7,1-3-7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1"/>
    </inkml:context>
    <inkml:brush xml:id="br0">
      <inkml:brushProperty name="width" value="0.05162" units="cm"/>
      <inkml:brushProperty name="height" value="0.05162" units="cm"/>
      <inkml:brushProperty name="color" value="#F2385B"/>
    </inkml:brush>
  </inkml:definitions>
  <inkml:trace contextRef="#ctx0" brushRef="#br0">47400 23897 426,'8'-8'1,"0"2"4,-1 1 4,1 0 3,0 1 4,2 1 5,0-1 5,1 0 6,4 0 4,6 2 5,5 0 3,6 2 5,6 3 1,6 7-5,6 8-3,6 6-5,4 6-4,2 6-6,1 6-6,3 6-6,-1 4-6,-1 2-7,-2 1-5,-3 3-7,-2-1-6,-6-4-7,-4-4-6,-6-4-7,-4-5-5,-5-6-6,-6-6-6,-3-5-5,-6-5-2,-3-3 4,-4-3 3,-4-2 4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12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80650 5100 517,'75'1'101,"0"4"-22,0 3-22,0 3-21,1-1-12,4-2-3,3-3-3,3-3-2,4-2-2,7 0-2,6 0-2,7 0-1,2 0-2,1 0-2,-1 0-1,1 0-2,1 1-2,3 4 1,3 3-1,4 3 0,-3 1 0,-5 1 1,-7-1 0,-5 1 2,-3-3-1,4-2 1,3-3-1,3-3 1,-1-2-1,-2 0 1,-3 0-1,-3 0 0,2 0 1,10 0-1,10 0 1,9 0-1,6-2 1,3-3-1,3-3 1,4-2 0,4-3 0,6 1 0,7-1 0,6 1 1,3 1 0,0 3-2,0 3 0,0 4-2,-4 1 0,-5 0-2,-7 0-2,-5 0-2,-4 0 0,0 0 2,0 0 0,0 0 2,-4 0 0,-5 0 1,-7 0-1,-5 0 0,-6 0 1,-3 0-1,-3 0 1,-2 0-1,-3 0 1,1 0 1,-1 0 1,1 0 0,-1 0 1,1 0 0,-1 0 0,1 0 0,1 0 0,3 0-1,3 0 0,4 0-1,5-2 0,10-3-1,10-3 0,9-2 0,2-3-2,-2 1 0,-3-1-1,-3 1-1,-1 1-1,4 3 0,3 3 0,3 4-1,-1 1 2,-2 0-1,-3 0 2,-3 0 0,-1-2 2,4-3-1,3-3 2,3-2 0,-2-1 1,-6 3 0,-6 3 0,-6 4 1,-2-1 1,3-3 0,3-3 0,4-2 1,-3-3 0,-5 1 0,-7-1 1,-5 1 1,-3 1-2,4 3-2,3 3-1,3 4-3,4-1-1,7-3 0,6-3 2,7-2-1,4-3 1,3 1 1,3-1-1,4 1 1,2 1 0,4 3 0,3 3 0,3 4-1,1-1 0,1-3-2,-1-3 0,1-2-1,-3-3 0,-2 1 1,-3-1 0,-3 1 1,-1-1 0,4 1 0,3-1 0,3 1 0,3-3-2,3-2-3,3-3-2,4-3-3,1-2-1,0 0 2,0 0 1,0 0 1,-8 1 2,-16 4-1,-15 3 1,-15 3-1,-21 1-6,-25 1-16,-25-1-14,-25 1-15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1"/>
    </inkml:context>
    <inkml:brush xml:id="br0">
      <inkml:brushProperty name="width" value="0.052" units="cm"/>
      <inkml:brushProperty name="height" value="0.052" units="cm"/>
      <inkml:brushProperty name="color" value="#F2385B"/>
    </inkml:brush>
  </inkml:definitions>
  <inkml:trace contextRef="#ctx0" brushRef="#br0">47638 26124 423,'-9'0'58,"14"0"-4,13 0-5,15 0-5,6-1-6,2 0-7,1-2-7,0 0-7,-1 0-5,-4 2-2,-3 2-1,-5 2-3,-4 3-2,-3 4-2,-5 3-2,-3 5-2,-5 3 0,-4 3 1,-6 3 3,-4 3 1,-6 3 1,-5 4 2,-7 4 0,-5 4 1,-3 0 1,1-2-1,1-4 0,1-2-1,2-4-1,1-5-3,3-5-2,1-5-3,3-8-7,3-10-13,3-12-13,3-10-12,4-9-7,8-8 3,6-8 2,7-8 2,4-1 5,-1 5 7,1 4 7,-1 6 7,-1 5 8,-2 7 7,-4 7 7,-3 7 9,-2 4 3,0 3 2,-2 1 1,0 2 1,-3 3 12,-4 4 23,-4 4 22,-4 4 22,-4 4 3,-5 7-19,-5 5-19,-5 6-18,-4 4-15,-1 3-12,-2 1-12,-2 2-13,0 2-5,2 2 2,1 2 3,3 2 2,4-5-14,5-8-28,7-11-29,5-9-28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2"/>
    </inkml:context>
    <inkml:brush xml:id="br0">
      <inkml:brushProperty name="width" value="0.05337" units="cm"/>
      <inkml:brushProperty name="height" value="0.05337" units="cm"/>
      <inkml:brushProperty name="color" value="#F2385B"/>
    </inkml:brush>
  </inkml:definitions>
  <inkml:trace contextRef="#ctx0" brushRef="#br0">49850 24366 412,'24'-22'3,"-1"3"8,1 3 6,-1 3 7,4 0 4,7 0 0,6-1 0,8-1 0,4 0-1,2-1 0,1 0-1,3 1-1,-1-1-4,-4 2-5,-4 1-6,-4 1-5,-5 1-7,-7 2-7,-7 2-6,-7 2-7,-9 2-8,-11 0-9,-10 2-11,-11 1-9,-5-3 1,-1-4 13,1-6 12,-1-4 13,2-3 7,1-3 3,3-1 3,1-3 3,3 0 2,1 1 0,2 1 2,3 2 0,1 1 3,4 4 7,2 5 6,4 3 6,1 4 10,0 6 16,0 4 15,0 6 14,1 6 1,0 9-14,2 9-14,0 8-15,1 8-6,0 8-1,0 6 1,0 7-1,-1 4-2,-1 1-6,0 0-5,-1 2-7,-2 0-5,-1-3-9,0-2-6,-1-1-9,-1-4-2,0-5-1,0-5 0,0-4 1,1-8-4,0-10-8,2-10-7,0-9-8,1-10-3,0-10 0,0-10 0,0-9 1,1-4 5,0 3 8,2 3 9,0 3 8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2"/>
    </inkml:context>
    <inkml:brush xml:id="br0">
      <inkml:brushProperty name="width" value="0.04196" units="cm"/>
      <inkml:brushProperty name="height" value="0.04196" units="cm"/>
      <inkml:brushProperty name="color" value="#F2385B"/>
    </inkml:brush>
  </inkml:definitions>
  <inkml:trace contextRef="#ctx0" brushRef="#br0">50884 25533 524,'8'-17'0,"0"-1"0,-1-3 0,1-1 0,-1 0 5,0 5 11,-2 3 11,0 4 10,-4 7 8,-6 8 6,-6 9 6,-6 10 5,-5 6-4,-5 8-12,-4 6-13,-6 8-11,-3 1-11,0-3-5,-2-2-8,0-4-5,2-3-3,6-6 0,5-4 0,7-5 1,11-9-7,18-14-14,17-14-13,18-13-13,8-8-3,-4-1 9,-2-1 10,-4 0 8,-4 1 5,-7 7-3,-7 5-2,-7 7-2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2"/>
    </inkml:context>
    <inkml:brush xml:id="br0">
      <inkml:brushProperty name="width" value="0.04719" units="cm"/>
      <inkml:brushProperty name="height" value="0.04719" units="cm"/>
      <inkml:brushProperty name="color" value="#F2385B"/>
    </inkml:brush>
  </inkml:definitions>
  <inkml:trace contextRef="#ctx0" brushRef="#br0">52331 24007 466,'8'-22'4,"-2"5"10,-1 3 9,0 5 10,-4 6 10,-4 11 11,-5 11 12,-6 11 12,-3 8-3,-1 4-18,-3 6-18,-1 4-17,0 0-14,1-6-9,3-6-9,1-6-8,3-5-8,2-3-7,4-5-5,3-3-7,3-7-1,6-9 4,4-8 3,5-9 4,1-1 10,-2 7 17,-4 6 16,-3 8 17,-1 4 7,0 3-3,0 3-4,0 4-2,-1-1-2,0 0 1,-2 0 0,0-2 1,-2 2-1,0 5 1,-2 5 0,0 5 0,-2 1-2,-2 0-4,-2-1-4,-1-1-4,-2-2-7,0 0-9,0-1-11,1-1-9,1-6-10,4-9-12,4-10-11,4-10-10,6-12 0,10-13 12,8-14 14,8-13 11,5-5 9,0 6 4,1 6 3,-1 7 4,-1 4 10,0 5 14,-2 5 17,0 6 14,-1 2 8,-2 3-3,0 1-1,-1 3-3,-2 2-6,-3 4-11,-3 4-10,-3 4-11,-4 4-10,-3 2-10,-4 3-10,-4 4-11,-3 0-6,-1-1-5,0-1-3,-1 0-6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3"/>
    </inkml:context>
    <inkml:brush xml:id="br0">
      <inkml:brushProperty name="width" value="0.04407" units="cm"/>
      <inkml:brushProperty name="height" value="0.04407" units="cm"/>
      <inkml:brushProperty name="color" value="#F2385B"/>
    </inkml:brush>
  </inkml:definitions>
  <inkml:trace contextRef="#ctx0" brushRef="#br0">53512 25950 499,'-9'8'2,"0"2"4,-1 0 4,-1 1 4,1 1 7,3 1 8,2 2 9,4 0 9,1 3 2,0 5-5,0 5-4,0 5-5,1 6-3,2 8-2,2 8-3,1 7-1,1 7-5,-2 7-5,-2 5-6,-2 6-6,-1 10-9,0 15-12,0 15-12,0 15-11,-1 2-6,0-7 1,-2-8 2,0-7 2,-1-14-2,0-19-3,0-18-4,1-18-3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5"/>
    </inkml:context>
    <inkml:brush xml:id="br0">
      <inkml:brushProperty name="width" value="0.03574" units="cm"/>
      <inkml:brushProperty name="height" value="0.03574" units="cm"/>
      <inkml:brushProperty name="color" value="#F2385B"/>
    </inkml:brush>
  </inkml:definitions>
  <inkml:trace contextRef="#ctx0" brushRef="#br0">55700 24793 615,'24'14'88,"3"-3"-14,1-3-12,2-2-15,3-4-9,1-2-8,2-4-8,2-2-7,0-2-8,-4 0-5,-2 1-8,-3-1-6,-4 0-8,-3 2-9,-5 1-10,-3 0-8,-4 3-5,-2 2 3,-4 4 2,-2 2 1,-6 4 4,-6 4 7,-7 3 6,-7 4 6,-2 1 6,5-5 3,3-3 4,5-4 5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6"/>
    </inkml:context>
    <inkml:brush xml:id="br0">
      <inkml:brushProperty name="width" value="0.03936" units="cm"/>
      <inkml:brushProperty name="height" value="0.03936" units="cm"/>
      <inkml:brushProperty name="color" value="#F2385B"/>
    </inkml:brush>
  </inkml:definitions>
  <inkml:trace contextRef="#ctx0" brushRef="#br0">55353 25550 558,'-19'9'-3,"-6"1"-7,-5 3-7,-6 2-6,-2-1 4,4-1 14,2-3 15,3-1 14,4-2 8,5 0 3,5-2 1,5-1 2,5 0 2,8 0-2,6 0 0,7 0 0,7-1-2,7-2-6,6-2-4,8-2-4,4-3-4,4-2 0,2-3-2,3-3-1,0 0-6,-4 1-13,-4 2-13,-4 3-12,-5 1-7,-6 2-4,-5 2-3,-7 2-3,-4 1 0,-3 0 3,-3 0 1,-2 0 4,-5-1 2,-2-2 4,-6-2 3,-2-1 4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6"/>
    </inkml:context>
    <inkml:brush xml:id="br0">
      <inkml:brushProperty name="width" value="0.04028" units="cm"/>
      <inkml:brushProperty name="height" value="0.04028" units="cm"/>
      <inkml:brushProperty name="color" value="#F2385B"/>
    </inkml:brush>
  </inkml:definitions>
  <inkml:trace contextRef="#ctx0" brushRef="#br0">55672 23730 546,'-8'-15'-20,"0"2"12,0 3 12,0 1 12,2 3 12,1 4 11,2 4 11,2 4 12,0 6 0,0 9-11,-2 9-11,0 9-10,-3 6-7,-2 7-1,-3 6-1,-3 6-2,-3 3-6,-3 2-11,-3 3-12,-3 1-10,-2 0-9,-1-5-6,0-3-7,-2-5-6,2-6-1,5-10 4,5-10 4,5-9 4,3-7 2,0-3 1,2-3 1,1-2 1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6"/>
    </inkml:context>
    <inkml:brush xml:id="br0">
      <inkml:brushProperty name="width" value="0.037" units="cm"/>
      <inkml:brushProperty name="height" value="0.037" units="cm"/>
      <inkml:brushProperty name="color" value="#F2385B"/>
    </inkml:brush>
  </inkml:definitions>
  <inkml:trace contextRef="#ctx0" brushRef="#br0">56100 26300 594,'22'1'2,"-3"4"4,-3 2 4,-3 3 4,0 4 8,3 1 12,3 5 12,4 2 12,0 2 1,0 2-10,1 3-10,-1 1-10,0-1-8,-1-3-9,-1-5-7,-1-3-9,-1-4-7,-3-1-9,-1-2-8,-2-2-7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6"/>
    </inkml:context>
    <inkml:brush xml:id="br0">
      <inkml:brushProperty name="width" value="0.03973" units="cm"/>
      <inkml:brushProperty name="height" value="0.03973" units="cm"/>
      <inkml:brushProperty name="color" value="#F2385B"/>
    </inkml:brush>
  </inkml:definitions>
  <inkml:trace contextRef="#ctx0" brushRef="#br0">57644 24150 553,'-1'18'140,"0"7"-30,-2 5-31,0 7-30,-1 4-20,2 4-8,0 3-8,2 5-7,-1 1-7,-2-2-2,-2-2-3,-2-2-2,0-3-7,-1-4-10,0-4-9,0-4-11,0-5-7,1-7-5,-1-7-5,0-6-4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13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93700 6350 490,'-19'-25'41,"13"0"-6,12 0-7,13 0-5,12 1-3,13 4 0,12 3 2,13 3 1,9 3 0,6 3 0,7 3 1,6 4 1,-1 1-3,-5 0-2,-7 0-3,-5 0-4,-9 4-2,-9 10-2,-10 10-3,-8 9-2,-9 7-1,-6 7-1,-6 6-1,-6 7-1,-10 0-1,-12-2-2,-13-3-2,-12-3-1,-12-2-1,-8 0 1,-10 0 2,-9 0 0,-5-2 2,0-3 0,0-3 0,0-2 1,3-5 0,6-2 0,7-3 0,6-3 0,6-2 3,6 0 7,7 0 7,6 0 6,17 0 2,28 0-5,28 0-3,29 0-4,19-4-3,14-5-2,11-7-3,14-5-3,11-9-3,14-9-7,11-10-7,14-8-5,5-6-7,1 1-5,-1-1-5,1 1-5,-17 2-6,-30 7-6,-32 6-5,-30 7-7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7"/>
    </inkml:context>
    <inkml:brush xml:id="br0">
      <inkml:brushProperty name="width" value="0.04528" units="cm"/>
      <inkml:brushProperty name="height" value="0.04528" units="cm"/>
      <inkml:brushProperty name="color" value="#F2385B"/>
    </inkml:brush>
  </inkml:definitions>
  <inkml:trace contextRef="#ctx0" brushRef="#br0">58100 23974 485,'22'-21'32,"-3"5"-2,-3 5 0,-3 5 0,-1 3-2,-1 3-1,1 4-2,0 2-1,-2 3-4,-1 4-4,-2 2-6,-2 3-5,-2 4 0,0 7 5,-2 5 4,0 6 6,-2 5 2,0 4-1,-2 4-1,0 4 0,-1 0-1,0-1 0,0-2 0,0-2 0,0-3-3,1-3-6,-1-2-7,0-4-5,0-3-6,0-5-6,0-6-6,0-3-6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7"/>
    </inkml:context>
    <inkml:brush xml:id="br0">
      <inkml:brushProperty name="width" value="0.03908" units="cm"/>
      <inkml:brushProperty name="height" value="0.03908" units="cm"/>
      <inkml:brushProperty name="color" value="#F2385B"/>
    </inkml:brush>
  </inkml:definitions>
  <inkml:trace contextRef="#ctx0" brushRef="#br0">57663 25050 562,'-9'47'132,"-2"0"-27,-2 0-27,-1 0-25,-3-1-19,-2-1-11,-1 0-11,-2-1-12,-2-2-8,-1 2-8,-1-2-8,-1 2-8,1-4-2,3-6 4,3-6 3,3-5 4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7"/>
    </inkml:context>
    <inkml:brush xml:id="br0">
      <inkml:brushProperty name="width" value="0.04681" units="cm"/>
      <inkml:brushProperty name="height" value="0.04681" units="cm"/>
      <inkml:brushProperty name="color" value="#F2385B"/>
    </inkml:brush>
  </inkml:definitions>
  <inkml:trace contextRef="#ctx0" brushRef="#br0">57750 26561 470,'27'17'36,"-7"1"4,-8 3 4,-8 1 4,-3 2-1,1-1-3,3 1-4,2-1-3,2 0-5,2 1-5,2-1-5,1 1-5,3-2-3,1-3 0,3-3-1,2-3 0,1-3-2,4-2-2,3-4-2,3-2-3,1-5-1,-2-2 0,0-5-1,-1-4 0,-2-1-2,-3-1 0,-3 0-2,-3 1-1,-3 0 0,-3 0 0,-2 2 0,-4 1 1,-2-2-1,-2-5-3,-3-5-4,0-5-3,-3-2-4,-1 1-8,0 2-7,-1 0-7,-2 1-9,0 3-8,-1 1-10,-2 3-8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7"/>
    </inkml:context>
    <inkml:brush xml:id="br0">
      <inkml:brushProperty name="width" value="0.03638" units="cm"/>
      <inkml:brushProperty name="height" value="0.03638" units="cm"/>
      <inkml:brushProperty name="color" value="#F2385B"/>
    </inkml:brush>
  </inkml:definitions>
  <inkml:trace contextRef="#ctx0" brushRef="#br0">59600 24005 604,'17'-9'89,"1"0"-13,3-1-14,1-1-13,2 0-11,1 2-7,1 3-7,1 1-7,-1 1-8,0 0-8,-1 0-10,-1 0-9,-2 2-7,-3 2-4,-3 4-5,-2 2-6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7"/>
    </inkml:context>
    <inkml:brush xml:id="br0">
      <inkml:brushProperty name="width" value="0.04021" units="cm"/>
      <inkml:brushProperty name="height" value="0.04021" units="cm"/>
      <inkml:brushProperty name="color" value="#F2385B"/>
    </inkml:brush>
  </inkml:definitions>
  <inkml:trace contextRef="#ctx0" brushRef="#br0">59599 25362 547,'-9'8'4,"0"0"9,-1-1 8,-1 1 9,4-1 9,10-2 9,10-3 10,9 0 8,7-4-3,5-4-17,2-4-16,6-3-17,-1-3-8,-2 2 0,-4 1 1,-2 1 0,-3 2-8,-3 3-13,-4 2-15,-1 4-15,-6 2-10,-3 4-7,-6 2-6,-4 3-7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7"/>
    </inkml:context>
    <inkml:brush xml:id="br0">
      <inkml:brushProperty name="width" value="0.05043" units="cm"/>
      <inkml:brushProperty name="height" value="0.05043" units="cm"/>
      <inkml:brushProperty name="color" value="#F2385B"/>
    </inkml:brush>
  </inkml:definitions>
  <inkml:trace contextRef="#ctx0" brushRef="#br0">60356 25750 436,'-22'0'1,"3"2"4,3 0 3,3 2 3,1 0 7,2 0 7,1-1 10,1 1 8,0 1 3,2 2-3,1 2-1,0 2-3,2 2-3,0 3-4,2 3-3,1 3-4,0 3-3,0 3-3,0 3-2,0 2-2,-1 3-2,-1 1 0,0 0-1,-1 2 0,-1-2-9,2-2-17,0-3-17,2-3-16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8"/>
    </inkml:context>
    <inkml:brush xml:id="br0">
      <inkml:brushProperty name="width" value="0.04483" units="cm"/>
      <inkml:brushProperty name="height" value="0.04483" units="cm"/>
      <inkml:brushProperty name="color" value="#F2385B"/>
    </inkml:brush>
  </inkml:definitions>
  <inkml:trace contextRef="#ctx0" brushRef="#br0">60850 24153 490,'18'-23'7,"3"1"15,4 1 14,5 1 15,1 1 3,-2 1-5,0 1-6,-1 1-5,1 2-4,5 2-1,3 4 0,4 3 0,0 1-4,-4 2-7,-3 0-7,-5 2-7,-4 2-5,-5 4-5,-5 4-3,-4 3-4,-6 6-3,-5 5 1,-4 6-1,-5 7 0,-6 3-1,-4 4-2,-5 2-1,-4 4-3,-4-1-2,-1-3-3,-1-2-2,0-4-3,-1-4 0,3-5 6,2-7 4,1-5 4,4-6 2,5-5 1,5-4 0,5-6 0,4-5-1,6-7 1,4-7 0,6-7 0,5-6 1,9-6 2,7-6 1,8-6 1,4 0 5,-2 6 4,0 6 5,-1 6 5,-4 5 4,-4 7 2,-5 5 4,-5 7 3,-5 5 0,-7 8-2,-5 6-3,-6 7-3,-7 9-3,-9 11-3,-9 10-3,-9 11-4,-4 5-3,-2-1-4,-1-1-4,0 0-4,-1-4-2,0-7 0,0-5-1,0-5-1,2-6 3,7-4 7,6-4 7,5-3 8,12-9 4,17-10 5,15-13 3,18-12 5,8-7-2,0-2-4,0-4-5,0-3-4,-1 0-7,-2 0-5,-2 2-6,-2 0-7,-3 1-6,-5-1-7,-5 1-9,-5 0-6,-5 2-1,-5 5 7,-5 5 8,-4 5 6,-3 3 1,2-1-5,0 1-5,2-1-5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8"/>
    </inkml:context>
    <inkml:brush xml:id="br0">
      <inkml:brushProperty name="width" value="0.04919" units="cm"/>
      <inkml:brushProperty name="height" value="0.04919" units="cm"/>
      <inkml:brushProperty name="color" value="#F2385B"/>
    </inkml:brush>
  </inkml:definitions>
  <inkml:trace contextRef="#ctx0" brushRef="#br0">61974 22648 447,'-8'-8'0,"2"0"0,1 1 0,1-1 0,-1-1 3,-2-2 8,-2-2 6,-1-1 7,-1 3 9,2 8 10,2 9 9,3 10 11,0 7-1,2 8-9,0 9-11,2 7-9,-1 8-8,0 9-2,-2 9-3,0 9-4,-1 9-3,0 11-3,0 11-4,1 11-3,-1 10-4,2 10-6,0 10-6,2 9-7,0 6-4,0 3-5,0 1-5,0 2-4,1-6-2,2-17 3,2-15 1,1-15 3,2-18 1,0-18 1,0-19 1,-1-19 2,1-11-1,-2-5-1,-1-6-2,0-3-2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9"/>
    </inkml:context>
    <inkml:brush xml:id="br0">
      <inkml:brushProperty name="width" value="0.03854" units="cm"/>
      <inkml:brushProperty name="height" value="0.03854" units="cm"/>
      <inkml:brushProperty name="color" value="#F2385B"/>
    </inkml:brush>
  </inkml:definitions>
  <inkml:trace contextRef="#ctx0" brushRef="#br0">61400 27065 570,'10'-30'8,"3"1"14,5 3 16,4 2 15,1 2 4,-2 4-7,0 5-6,0 3-6,-1 2-6,3 2-4,1 1-4,3 1-5,-2 1-6,-3 3-9,-5 4-9,-3 2-9,-4 4-8,-4 6-7,-4 4-7,-4 5-7,-6 6-2,-6 8 7,-7 8 5,-7 8 5,-1-3 1,5-10-5,5-13-6,5-11-4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49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61208 28154 579,'-42'20'22,"10"-5"4,9-6 3,11-6 3,11-5 5,15-2 7,15-4 7,15-2 7,9-4-4,5-5-16,5-5-16,5-4-14,-3-1-14,-11 7-8,-10 5-10,-11 7-9,-7 2-10,-1-2-12,-3 0-10,-1-1-11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2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19150 40800 480,'-47'6'43,"6"13"4,7 12 4,6 13 4,3 7-2,0 4-8,0 3-8,0 3-8,-2 10-5,-3 20-3,-3 18-3,-2 20-2,0-1-3,7-19-3,6-18-2,7-19-4,0-7 0,-2 7 0,-3 6 0,-3 7 2,1-1-1,6-6-1,7-6-1,6-6 0,6-7-1,6-6 1,7-6 0,6-6 0,6-6-2,6-2-2,7-3-5,6-3-3,4-6-3,4-5 0,3-7 0,3-5-1,-1-9 0,-2-9 2,-3-10 1,-3-8 2,-1-11 0,4-8 1,3-10 0,3-9 1,1-12 0,1-11 1,-1-14 1,1-11 1,-6-7 0,-8 0 1,-10 0-1,-9 0 0,-9 6 0,-5 13 1,-7 12-1,-5 13 0,-8 10 1,-5 10 3,-7 10 2,-5 9 4,-6 6 0,-3 3 0,-3 3-1,-2 4 0,-6 2 0,-6 4 0,-6 3-1,-6 3 1,-6 4-3,-2 7-6,-3 6-5,-3 7-6,-1 7-2,4 9 2,3 10 1,3 10 2,6 0-8,9-5-19,10-7-19,10-5-18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70510 16123 999,'-34'-62'-6,"8"17"-12,9 16-12,9 17-12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52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20151 32150 418,'-29'1'49,"5"4"-3,5 2-2,5 3-3,1 4-4,-2 2-4,-1 3-5,-3 3-4,-1 3-4,1 5-2,-1 3-2,1 4-2,0 2-1,2-2 2,3 0 2,1-1 1,2 0 0,3 2-3,1 2-1,2 2-3,1-1-2,2-3-1,0-5-2,2-4-1,0-3-1,2-3-1,0-3 0,2-3-1,1 1-1,2 3 1,1 5-1,3 3 0,1 1 0,0-1 0,-1-3 2,1-1 0,-1-3 0,-1-1 0,0-3 0,-2-1-1,-1 0 1,0 3 0,-2 3-1,0 3 1,-1 2 1,0 1-1,-1 0 0,1 2 1,-1 0-2,-4-1-5,-2-1-5,-3-1-3,-4-1-5,-2 1-4,-3-1-3,-3 0-5,-2 0-1,1-1 0,-1-1 0,1-1 1,-2-2-1,0-1-1,-1-3-1,0-1-2,-1-2 1,4-3 6,3-1 4,3-2 5,2-2-1,1 0-6,0-2-5,2 0-7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53"/>
    </inkml:context>
    <inkml:brush xml:id="br0">
      <inkml:brushProperty name="width" value="0.05889" units="cm"/>
      <inkml:brushProperty name="height" value="0.05889" units="cm"/>
      <inkml:brushProperty name="color" value="#00BFF3"/>
    </inkml:brush>
  </inkml:definitions>
  <inkml:trace contextRef="#ctx0" brushRef="#br0">19650 37600 373,'14'0'2,"-1"2"4,-2 0 5,-2 2 3,-1 0 3,-1 2 1,1 0 1,0 1 1,0 2 1,0 4 3,-1 2 2,1 3 2,0 3 2,0 5 0,0 3 0,-1 5 1,1 3-2,-2 4-3,-1 4-4,0 4-3,-2 1-1,-1 0-1,0-2 0,-1 0 1,-1-1-2,2 2-1,0 0-3,1 1-1,1 3-1,-2 2-1,0 3-1,-2 3 0,1 2-1,0 0 1,2-1 1,0 1-1,1-2 0,0-1-4,0-2-3,0-2-4,-1-3-3,1-4-1,0-5-3,0-2-1,0-5-2,0-2-2,0-3-1,0-3-2,-1-2-1,0-1-1,-2-1-1,0-1 0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54"/>
    </inkml:context>
    <inkml:brush xml:id="br0">
      <inkml:brushProperty name="width" value="0.04959" units="cm"/>
      <inkml:brushProperty name="height" value="0.04959" units="cm"/>
      <inkml:brushProperty name="color" value="#00BFF3"/>
    </inkml:brush>
  </inkml:definitions>
  <inkml:trace contextRef="#ctx0" brushRef="#br0">65200 25987 443,'16'-6'127,"3"6"-16,1 4-17,3 6-16,-1 1-17,-4-1-16,-2-1-17,-2 0-15,-4 0-19,-1 3-20,-2 3-21,-2 3-19,-3 0-10,-4-3 1,-4-3 0,-4-2 2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54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65005 27166 418,'-13'-7'76,"6"2"8,6 2 5,6 2 7,4 2-8,3 2-21,4 2-22,2 2-23,1 0-12,1 1-6,-1 0-4,1 0-5,-2 0-8,-3 1-12,-3 1-11,-2 2-10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55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24464 32550 434,'7'8'99,"-1"2"-18,-1 0-16,0 1-17,-2 2-9,0 3 0,-2 3 0,0 3-1,-2 2-4,0-1-7,-2 1-9,0-1-7,-2 1-4,0-1 0,-1 1 0,-1-1 0,-1 1-11,2 1-21,1 1-22,0 1-20,1-2-11,1-4 1,-1-3 2,0-4 0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5:56"/>
    </inkml:context>
    <inkml:brush xml:id="br0">
      <inkml:brushProperty name="width" value="0.05731" units="cm"/>
      <inkml:brushProperty name="height" value="0.05731" units="cm"/>
      <inkml:brushProperty name="color" value="#00BFF3"/>
    </inkml:brush>
  </inkml:definitions>
  <inkml:trace contextRef="#ctx0" brushRef="#br0">23641 38350 383,'-13'0'89,"8"0"-14,6 0-14,8 0-13,4 0-9,3 0-4,3 0-3,3 0-4,1 0-4,-1 2-3,-1 0-4,-1 2-3,-1 0-3,-3 2-3,-1 0-4,-2 1-2,-2 2-3,-1 2-2,-1 2-2,0 1-1,-3 2-1,-1 1 1,-2 2 0,-2 0 0,-3 2-1,-6 5-2,-4 3-4,-5 4-2,-5 3-2,-7 2 1,-5 2 1,-6 3 0,-1-3 0,4-6 2,4-6 1,4-5 2,3-5 2,3-3 6,3-3 5,3-2 5,5-4 8,8-3 12,8-2 11,8-4 12,5-1 1,3 1-10,3-1-9,3 0-10,1 0-9,0 0-8,1 0-6,-1 0-9,0 1-7,-1 0-6,-1 2-7,-1 0-6,0 2-5,4 0 0,3 2-1,3 0 0,-2 0-5,-6 0-7,-5-2-6,-6 0-8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06"/>
    </inkml:context>
    <inkml:brush xml:id="br0">
      <inkml:brushProperty name="width" value="0.02458" units="cm"/>
      <inkml:brushProperty name="height" value="0.02458" units="cm"/>
      <inkml:brushProperty name="color" value="#FED406"/>
    </inkml:brush>
  </inkml:definitions>
  <inkml:trace contextRef="#ctx0" brushRef="#br0">78850 17544 895,'5'-33'75,"-3"10"-45,-4 11-45,-3 11-45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09"/>
    </inkml:context>
    <inkml:brush xml:id="br0">
      <inkml:brushProperty name="width" value="0.07528" units="cm"/>
      <inkml:brushProperty name="height" value="0.07528" units="cm"/>
      <inkml:brushProperty name="color" value="#FED406"/>
    </inkml:brush>
  </inkml:definitions>
  <inkml:trace contextRef="#ctx0" brushRef="#br0">33177 29582 292,'-21'-7'2,"5"-1"3,5 0 4,4 0 3,6 2 7,6 6 10,6 5 10,6 4 9,2 4 1,1 3-8,-1 3-8,1 3-7,0 2-6,1 1-3,1 1-1,1 1-3,1 0-2,-1-3-1,1-1-1,-1-3-2,0-1-1,-3-1-1,-1-1-2,-2 0 0,-1-3-2,3-3-3,1-3-1,3-2-2,2-4-2,1-4 0,2-4 0,3-4 0,1-4-2,2-3-1,3-5-2,1-3-2,0-3 0,0 1 0,-1-1 0,-1 1 1,-2 1 1,0 3 0,-1 3 2,-1 3 0,-2 3 4,-1 2 4,-3 4 5,-1 3 5,-3 1 2,-1 2-1,-3 0-1,-1 2-1,-1 1 1,0 2 4,-1 2 4,1 2 3,0 1 2,-1-1-2,1 1-1,0 0-2,0 0-1,1 2-1,1 0-1,1 1-1,1 1-1,-1 0-2,1-1 0,0 1-2,0-1-2,1 0-2,1-2-3,1-1-2,1-1-3,1-4-1,1-3-2,1-2-1,1-3-3,2-4 0,3-2-2,1-3-1,2-3-1,2-3 1,3-3 1,1-3 0,0-1 1,0 1 0,-1 1 0,-1 1-1,-3 2 3,0 3 2,-3 3 3,-1 3 3,-3 2 3,-2 4 2,-1 2 3,-3 4 3,-1 2 3,-1 4 2,-1 2 2,0 4 3,-1 0 1,1-1 0,1-1 1,1 0 0,0-1-1,1-1-2,-1 1-2,1 0-2,0-1-3,1 0-3,1-2-1,1 0-4,1-3-2,1-1-2,0-2-2,2-1-3,2-4-3,1-4-1,2-4-2,2-3-2,2-4-1,1 0 1,0-1 1,2 0 1,-1-1 0,-2 2 0,-2 3-1,-1 1 0,-3 3 2,-2 3 4,-1 2 3,-3 4 4,0 3 5,1 4 5,1 4 6,1 4 5,0 2 3,2 3-2,1 2-1,1 1-2,0 1 0,-2-1-1,0 0-1,-1-2 0,1-2-2,1-1-3,2-2-1,2-2-4,2-3-1,1-1-4,0-2-2,2-2-3,2-4-2,4-7-2,4-8 0,4-5-2,2-5-1,1 1 1,1-1 0,2 1-1,-2 1 0,-3 3-2,-3 3-2,-2 3-1,-3 3 1,-2 4 5,-2 4 4,-2 5 6,-1 2 2,-2 3 2,0 4 1,-1 2 1,-1 2 2,0 0 5,0-1 5,1 1 4,-1-1 0,2-3-2,1-1-2,0-2-2,4-2-4,6-4-3,6-2-3,6-3-4,4-4-2,3-4-2,3-4-2,3-3-1,1-2-2,-2 1-2,0 1-1,0 1-1,-5 2-1,-5 4 0,-7 4-1,-5 5 1,-5 2 0,-6 4 0,-4 2 0,-5 4 0,-3 1 4,1 1 10,-1 1 10,0 2 8,1-1 5,-1 1-3,0 0-2,1 0-1,-1-1-3,2-1 1,1-1-2,1 0 0,1-3-3,0-1-4,2-2-5,1-1-5,1-4-3,0-1-3,2-2-2,1-1-2,-1-2-2,0 2 2,-2 1 1,0 0 1,-2 2 0,-1 0 2,-3 2 0,-2 1 1,1 0 1,3 0-1,3 0 1,2 0-1,4-2 1,2-2 0,4-4 0,2-2 0,3-3-1,4-3-1,2-3-2,3-3-2,1-1 0,-1 2 4,0 3 2,-2 1 4,-3 4 3,-3 3 5,-4 4 4,-4 4 6,-3 4 3,-4 6 1,-2 4 1,-3 5 2,0 3 1,2-1 0,4 1 1,3-1 0,2-1-2,3-2-3,4-4-4,2-3-2,2-2-7,0-2-8,-1-2-9,1-2-9,-3-2-4,-8 0 3,-6-2 1,-7 0 2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2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19174 26738 492,'-15'-13'48,"1"6"1,1 6 1,1 6 1,0 4-4,0 2-9,0 1-9,1 3-9,-1 3-6,0 5 0,0 5-3,1 5 0,-1 3-2,0 0 1,0 2-2,1 1 1,-1-2 0,2 0 0,1-3 0,1-2 0,0-1 1,2-1-1,0-1 0,2-1-1,1-2-1,2 0-2,2-1-2,2 0-2,1-3-1,2 0-1,0-1 0,2 0 0,0-3-1,1 1 1,1-2 1,2-1 0,0 0 1,3-1-1,2 1 1,1 0-1,2-2 1,1-3 0,1-3-1,1-2 1,2-3 0,1-1 0,3 0-1,1-1 1,2-4-2,2-4 1,3-6-1,1-3 0,0-5-1,-2 0-1,-2-1-1,-1-1 0,-3 0-2,-2 0 1,-1-1-1,-3 1 0,-1-1 0,-3 1 0,-1-1 0,-2 1 1,-3-2 0,-3-1 1,-3-3 2,-2-1 1,-3-3 0,-1-2-1,0-4 0,-1-3-2,-2 0 1,-1 0-1,0 1 1,-1 2-1,-3 1 2,-2 2 1,-3 1 1,-3 3 2,-3 3 0,0 3-1,-1 5-1,-1 3-1,-1 3 0,-3-1 2,-1 0 2,-3 1 1,-1 0 0,-1 2-1,0 2-2,-2 3-1,-1 1-3,-1 2-4,-1 2-4,0 2-4,0 2-2,3 2 0,3 2 0,3 2-1,2 3-2,1 7-6,1 5-7,1 7-5,2 0-4,3-3-2,3-5-1,2-3-3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3"/>
    </inkml:context>
    <inkml:brush xml:id="br0">
      <inkml:brushProperty name="width" value="0.02636" units="cm"/>
      <inkml:brushProperty name="height" value="0.02636" units="cm"/>
    </inkml:brush>
  </inkml:definitions>
  <inkml:trace contextRef="#ctx0" brushRef="#br0">21700 39100 834,'34'-40'3,"19"23"7,19 22 6,19 22 6,4 8 4,-9-2-2,-10-3 0,-8-3-1,-8-1-8,-2 4-12,-3 3-15,-3 3-12,-7-1-8,-9-2-2,-10-3-1,-8-3-1,-11 1 0,-8 6 3,-10 7 4,-9 6 4,-7-1 3,-3-5 5,-3-7 5,-2-5 5,-1-4 3,3 0 0,3 0 2,4 0 1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2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20657 27600 484,'-22'0'8,"5"0"15,3 0 16,5 0 16,1 1 5,2 2-4,1 2-4,0 2-5,2 2-4,1 3-7,0 3-7,2 3-6,0 4-6,0 5-4,0 5-4,0 5-4,-2 3-7,0 2-10,-3 2-11,-2 2-11,0-2-3,2-2 0,3-5 3,1-4 2,0-3-5,0-3-10,-2-4-9,0-1-11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3"/>
    </inkml:context>
    <inkml:brush xml:id="br0">
      <inkml:brushProperty name="width" value="0.03154" units="cm"/>
      <inkml:brushProperty name="height" value="0.03154" units="cm"/>
      <inkml:brushProperty name="color" value="#F2395B"/>
    </inkml:brush>
  </inkml:definitions>
  <inkml:trace contextRef="#ctx0" brushRef="#br0">18400 30550 697,'8'8'58,"1"1"-6,2 2-7,0 0-4,0 1-7,-1 1-5,-1 1-5,-1 1-6,0-1-16,-2-1-30,-1-2-29,0-2-29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3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18274 31650 616,'-11'0'62,"10"2"4,10 0 2,9 2 3,6 1-10,1 3-22,1 3-23,1 3-22,-2 1-22,-3-3-20,-5-1-20,-3-2-20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4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19912 46497 485,'-6'-8'7,"4"2"12,4 1 12,4 0 13,3 1 5,3 1-4,3-1-4,4 0-3,1 0-5,1 2-6,1 0-7,1 2-5,-1 1-4,-1 2-3,-3 2-2,-1 2-3,-3 2-3,-1 3-2,-2 3-3,-2 3-3,-4 4-1,-6 5-1,-6 5 0,-6 5-1,-4 1-2,-3 0 0,-3-1-3,-3-1-1,-1-3 0,1-4 0,1-3 1,1-5 1,1-3 1,-1-3 4,1-2 2,-1-4 3,2-2 3,3-1 2,3 0 3,3-2 2,6-1 9,10-4 13,10-2 13,9-3 15,6-2 1,1 2-10,1 1-9,1 0-10,0 0-10,0 0-9,1-1-9,-1-1-10,0-1-8,-1 2-7,-2 1-7,1 0-8,-4 2-4,-2 0-1,-3 2-2,-2 0-2,-4 1 1,-1-2 2,-2 0 2,-2-1 1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5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19330 45034 550,'-14'-22'1,"2"4"0,4 5 2,3 3 0,-2 2 4,-4-2 5,-5 0 5,-5-1 5,-4 0 1,-1 0-5,-2 2-4,-3 1-5,-1 2-2,-2 4 1,-3 4-1,-1 4 0,-2 3 0,-2 5 1,-2 4 1,-2 3 1,-2 5 1,0 3 1,-2 4 0,0 5 2,0 3 1,2 4 1,2 3 1,2 5 2,4 2 0,5 2 0,7 0-2,6 1 0,5-1-1,6-2-2,6-4-1,6-2-2,6-4-2,8 0-5,6-4-2,7 0-5,6-4-2,6-4-1,6-4 0,6-3-1,5-4-2,4-1 0,3-3-2,5-1-1,1-3-2,-1-4-1,-1-5-3,-1-2-1,-2-6-2,-4-2 1,-5-5 1,-3-4 0,-3-3 2,-4-3 3,-2-3 4,-3-3 4,-3-3 1,0-2-2,-2-4-1,0-3-2,-2-2 2,-5-4 5,-3-3 6,-5-2 5,-3-4 2,-3-6-2,-2-3-1,-4-6-1,-4-2-1,-4 4-3,-6 3 0,-4 3-3,-5 3 1,-5 5 1,-5 3 1,-5 4 1,-5 4 1,-3 7 1,-4 6-1,-4 6 0,-4 5-2,-6 6-5,-4 6-6,-5 6-5,-2 6-4,3 8-3,1 6-4,2 7-4,6 1-2,10-4-1,10-3-2,10-4 0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6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29250 45100 623,'17'8'121,"1"0"-30,3-1-29,1 1-30,0 0-15,-1 0-1,-3 0-2,-1-1-1,-3 2-5,-1 4-6,-2 2-5,-2 3-7,-3 1-5,-3-1-6,-2-1-5,-3-1-5,-3-1-7,0-1-10,-2-1-8,0 0-10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7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28950 46921 534,'16'-21'73,"-1"5"-10,1 4-9,0 6-10,-1 3-6,1 2-4,-1 2-4,1 2-4,-1 3-2,-3 4-3,-1 3-2,-2 5-2,-2 4-4,-2 7-5,-3 5-7,0 6-4,-5 3-3,-2-2 0,-5 0 1,-4-1 0,0-3-2,1-2-2,2-3-3,2-3-3,2-4-3,1-3-2,0-5-3,2-3-3,1-7-3,2-10-3,2-10-3,2-9-3,1-4 2,0 5 5,0 3 7,0 5 7,0 1 0,1 0-5,2 0-5,0 1-4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7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29850 46434 489,'7'-8'0,"-1"2"0,0 1 0,-2 0 0,1 0 4,2-3 8,2-4 8,2-2 8,1 0 6,1 3 3,1 3 4,2 2 4,1 2-1,5-2-3,3 0-4,5-1-3,3-1-4,4-2-4,4 0-3,4-1-4,1 0-4,0 1-4,-2 0-4,0 2-4,-2 0-6,-2 1-5,-2-1-6,-1 0-6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7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31228 44724 450,'-2'-16'0,"0"-1"3,-3-1 2,-2-1 1,0 1 2,2 2-1,3 4-1,1 3 1,-1 1 2,0-2 6,-3 0 7,-2-1 6,0 4 7,0 10 9,2 10 9,1 9 8,0 10-1,2 7-9,0 8-10,2 7-10,0 10-7,0 11-7,0 11-6,0 11-6,0 7-6,0 7-7,0 5-8,0 7-6,0 3-8,0 2-6,0 2-8,0 3-7,0-10-1,0-17 5,0-20 6,0-18 4,1-14 2,2-8-2,2-10-2,2-7-1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8"/>
    </inkml:context>
    <inkml:brush xml:id="br0">
      <inkml:brushProperty name="width" value="0.04852" units="cm"/>
      <inkml:brushProperty name="height" value="0.04852" units="cm"/>
      <inkml:brushProperty name="color" value="#F2395B"/>
    </inkml:brush>
  </inkml:definitions>
  <inkml:trace contextRef="#ctx0" brushRef="#br0">33120 44216 453,'9'-7'49,"1"2"-6,3 2-5,2 2-5,2 2-4,1 2-1,3 2-2,1 2-2,2 1-3,-1 1-4,1 2-4,-1 0-4,-1 1-5,-3 1-4,-3 1-6,-2 2-6,-5 0-4,-5 4-6,-4 4-4,-5 2-6,-6 1-3,-6 0 2,-6 1 1,-5-1 0,-3-1 3,1-3 2,2-3 3,0-3 3,0-3 3,1-4 4,-1-5 4,1-2 3,1-3 3,3 0 2,3 0 2,3 0 2,2-1 4,2-1 6,3 0 6,1-1 7,2 1 8,2 7 12,2 6 10,2 6 10,1 3 0,0 3-13,0 1-12,0 3-13,-1 2-9,-2 4-4,-2 4-5,-1 5-4,-2-1-5,2-2-4,1-3-6,0-4-4,3-5-7,2-11-5,3-9-8,4-10-5,4-10-2,5-13 4,7-11 4,5-12 5,5-5 5,1 2 5,2 3 5,2 1 7,-1 5 5,-3 7 8,-5 9 8,-3 8 7,-4 4 3,-2 4 1,-1 3-1,-2 2 1,-5 8 0,-5 10 0,-6 11 1,-5 11 0,-7 6-3,-6 2-6,-6 2-8,-5 2-6,-1-1-9,3-2-7,5-4-9,3-2-8,3-5-4,1-7 2,1-7 3,0-7 1,2-5 4,3-4 4,1-4 5,2-4 4,4-5 4,4-5 2,5-7 1,6-5 2,3-2 1,3 1 0,3 3-1,3 2 0,0 2 2,0 4 5,-1 5 6,0 3 4,-4 3 1,-3 2-3,-5 2-3,-3 2-2,-4 3-3,-4 4-2,-4 4-1,-4 4-1,-5 4-2,-5 6-1,-7 7-1,-5 5-1,-5 3-2,-1-2-3,-2 0-2,-2-1-3,-2-2-1,-1-2 2,0-1 0,-2-3 1,1-2 4,0-3 6,1-3 5,2-3 6,2-2 2,3-1-4,5-1-1,4 0-3,3-2 5,4-3 13,5-1 13,3-2 14,10-1 3,16 0-5,15 0-6,16 0-5,9-2-6,3-4-5,4-4-6,2-4-7,1-2-5,1 1-6,-1-1-8,1 0-5,-4 1-8,-8 2-8,-8 3-7,-8 1-9,-8 2-7,-6 4-5,-6 2-6,-8 4-5,-6 0 2,-2-1 12,-6 0 10,-2-2 10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3"/>
    </inkml:context>
    <inkml:brush xml:id="br0">
      <inkml:brushProperty name="width" value="0.03893" units="cm"/>
      <inkml:brushProperty name="height" value="0.03893" units="cm"/>
    </inkml:brush>
  </inkml:definitions>
  <inkml:trace contextRef="#ctx0" brushRef="#br0">21300 40250 565,'-49'0'-3,"4"0"-6,3 0-6,3 0-6,7 4 6,14 10 18,11 10 19,14 9 18,5 9 5,1 9-8,-1 10-7,1 10-8,-3 8-4,-2 10-3,-3 10-3,-3 9-1,-7 7-4,-9 7-2,-10 6-3,-8 7-4,-4-6 0,3-15-1,3-15 0,4-16 0,1-23-8,0-27-15,0-28-16,0-28-15,9-26-1,19-21 12,19-22 14,19-22 13,12-7 7,6 10 3,7 10 2,6 9 3,4 7 2,4 7 0,3 6 1,3 7 0,4 7 4,7 9 7,6 10 6,7 10 7,-1 8 5,-6 10 3,-6 10 2,-6 9 4,-12 7-2,-15 7-6,-15 6-5,-16 7-5,-13 7-5,-9 9-2,-10 10-4,-8 10-2,-12 4-5,-12 0-6,-13 0-6,-12 0-6,-12 0-4,-8 0-4,-10 0-2,-9 0-4,-5-2 0,0-3 2,0-3 3,0-2 2,1-6 4,4-6 8,3-6 6,3-6 8,7-6 5,14-2 5,11-3 3,14-3 4,18-7 5,25-9 5,25-10 4,25-8 4,20-11 0,16-8-6,15-10-7,17-9-6,7-10-5,0-9-3,0-10-3,0-8-3,-4 0-2,-5 14-1,-7 11-1,-5 14-1,-9 7-2,-9 3-3,-10 3-3,-8 4-3,-18-1-8,-25-3-12,-25-3-12,-25-2-12,-15-12 0,-2-19 12,-3-18 13,-3-19 12,-1-2 8,4 16 2,3 15 3,3 17 2,4 10 8,7 6 13,6 7 13,7 6 12,4 15 7,3 26 1,3 24 0,4 26 0,2 21-3,4 19-4,3 19-7,3 19-4,1 10-6,1 4-4,-1 3-4,1 3-4,-3 1-4,-2 1-2,-3-1-3,-3 1-2,-4-6-2,-3-8 1,-3-10 1,-2-9 0,-5-10-7,-2-9-11,-3-10-12,-3-8-12,-4-15-5,-3-19-1,-3-18 2,-2-19-1,-6-19 3,-6-19 5,-6-18 5,-6-19 4,-2-13 3,3-6 1,3-6 1,4-6 2,7-4 3,13 1 7,12-1 7,13 1 6,10 4 7,10 9 7,10 10 6,9 10 7,10 5 2,14 4-1,11 3-3,14 3-3,5 3-3,1 3-6,-1 3-6,1 4-6,-4 4-9,-6 6-11,-6 7-12,-6 6-11,-7 1-3,-6-3 4,-6-3 5,-6-2 4,-7-3 6,-6 1 4,-6-1 6,-6 1 5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8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33871 47540 557,'-24'-8'5,"1"2"9,0 0 9,0 2 10,1 1 6,5 2 1,3 2 3,5 2 2,2 3-2,2 4-4,2 3-6,2 5-5,1 3-5,2 3-6,0 3-5,2 3-7,-1 1-5,2 2-5,-2 1-6,1 0-5,0 0-2,0-5 1,0-4 2,0-3 2,0-5 1,1-3 0,2-4-1,0-4 0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8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34829 47074 521,'0'-14'0,"0"1"0,0 2 0,0 2 0,-1 3 12,0 2 25,-2 4 25,0 3 24,0 4 4,0 9-20,2 7-17,0 9-20,1 7-12,0 10-10,0 8-8,0 9-8,0 12-5,-2 14 0,0 15-2,-1 15 0,-1 1 1,0-13 0,0-13 2,0-12 2,0-10-12,1-6-23,-1-5-23,0-6-24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9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37550 45528 596,'74'-22'131,"-9"5"-29,-9 3-28,-8 5-29,-6 2-18,-2 2-10,-2 2-10,-2 2-8,-3 1-5,-5 0 2,-5 0 1,-5 0 1,-6 2-10,-6 4-23,-8 3-22,-6 5-23,-4 0-3,0-1 13,1-2 15,-1-2 15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9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37105 46397 551,'-24'14'4,"1"-1"9,-1-3 8,1-1 9,7-2 6,14-2 4,15-3 6,15 0 3,10-4-1,6-2-9,6-4-9,6-2-9,3-2-4,-1-1-1,1-1-1,0-1 0,-3 1-7,-3 5-10,-4 3-11,-4 4-11,-5 2-9,-4 0-6,-5 0-8,-5 0-6,-5 1-2,-5 2 0,-5 2 1,-4 2 2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19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37696 44593 534,'-7'-8'6,"1"2"10,0 1 12,2 1 10,1 1 6,2 3-1,2 4 0,2 2-1,2 5-2,2 6-5,1 5-4,3 7-4,-1 5-4,-2 6-4,-4 6-4,-2 6-5,-6 6-4,-6 7-8,-7 7-6,-7 7-6,-3 0-5,-1-4-1,1-5-1,0-5-2,0-5-5,1-7-7,1-5-8,1-5-7,3-9-3,3-8 2,5-9 3,3-8 2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0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38250 47177 584,'14'-6'44,"-1"2"-3,-2 4-2,-2 2-3,0 4 0,3 4 0,3 3 1,4 5 0,1 3-3,2 1-6,3 2-5,1 3-6,1-1-9,-1 0-15,-1-1-12,-1-1-14,-2-3-4,-3-3 8,-3-4 7,-3-4 7,-2-3-5,-2 1-15,-2 0-16,-2 0-16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0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39848 45559 499,'0'-14'9,"-2"3"17,0 3 17,-2 2 17,2 4 5,4 4-8,4 4-7,4 4-9,1 5-5,-3 7-5,-1 6-5,-2 8-4,-2 5-5,-2 4-6,-2 4-5,-2 4-5,-2 0-7,-2-3-7,-1-2-7,-3-4-7,0-5-2,2-7 4,3-9 3,1-7 5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0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39983 44744 473,'8'-22'5,"2"3"10,0 3 9,1 2 10,0 4 4,0 3-3,-2 2-1,-1 4-3,1 3-4,0 6-4,1 4-5,2 5-4,-2 3-2,-1 3 0,-2 1 2,-2 3 0,-1 2 0,0 5 2,-1 3 0,1 4 1,-1 5 0,-4 6-2,-2 5-2,-3 7-1,-2 0 0,0-5-1,0-5 1,0-4 0,1-7-4,1-6-7,0-7-7,2-7-7,-1-9-13,0-11-17,-1-10-19,-2-11-17,2-10-4,1-11 10,2-8 11,2-11 10,1-2 10,2 4 13,0 6 11,2 5 12,-1 4 8,1 7 5,0 6 4,0 5 4,0 7 10,0 5 11,0 6 13,0 6 12,-3 7 1,-6 8-10,-6 7-11,-5 8-10,-6 9-9,-3 7-7,-5 7-7,-3 9-7,-1 1-8,1-5-7,3-5-9,2-4-8,3-7-2,5-6 6,4-7 4,6-7 5,3-7-3,1-7-9,0-6-11,2-8-9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0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39950 47361 544,'36'-15'8,"-6"4"1,-5 3 1,-6 3 1,-4 3 4,-1 5 5,-1 6 7,-1 4 6,0 4 4,0 1 1,-1 3 1,1 1 2,0 1-2,0-1-5,-1-1-3,1-1-6,0-2-4,2-1-9,0-3-7,1-1-7,2-3-5,1-2-3,3-4-4,1-2-2,4-6-7,5-8-9,4-8-9,6-7-9,-2-2-6,-7 4 1,-9 3-1,-7 5 0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1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42264 44616 532,'-14'-16'9,"2"2"16,4 1 17,3 1 17,5 0 5,10-1-7,8-1-8,9-1-6,5 0-6,2 1-7,2 1-6,2 1-6,-1 1-8,-3 2-10,-5 2-9,-4 3-10,-3 2-8,-5 5-3,-3 5-5,-4 6-3,-4 1-4,-4 1 0,-4-1-1,-4 1-1,-2-1 1,0-1 2,0-1 2,1-1 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4"/>
    </inkml:context>
    <inkml:brush xml:id="br0">
      <inkml:brushProperty name="width" value="0.03122" units="cm"/>
      <inkml:brushProperty name="height" value="0.03122" units="cm"/>
    </inkml:brush>
  </inkml:definitions>
  <inkml:trace contextRef="#ctx0" brushRef="#br0">23550 41150 704,'23'-46'-1,"-3"10"-3,-3 10-3,-2 9-2,-3 4 5,1 1 15,-1-1 13,1 1 15,-3 10 5,-2 22-4,-3 22-4,-3 23-3,-2 14-5,0 10-4,0 10-6,0 9-6,-2 1-4,-3-6-5,-3-6-4,-2-6-4,-1-7-7,3-6-10,3-6-8,4-6-9,2-15-7,4-21-1,3-22-3,3-22-3,1-13 5,1-3 10,-1-3 12,1-2 10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1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42267 45614 517,'-28'14'7,"5"-3"13,7-3 14,5-2 14,6-3 8,6 0 2,6-2 4,6 0 2,4-3-7,3-2-15,3-4-17,3-2-15,-1-1-12,-2 1-4,-2 0-5,-4 2-5,-2 2-6,-1 1-9,-1 2-8,-1 2-8,0 1-5,0 0-4,0 0-3,-1 0-3,0-1 4,-2 0 12,-2-2 13,-2 0 11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1"/>
    </inkml:context>
    <inkml:brush xml:id="br0">
      <inkml:brushProperty name="width" value="0.02819" units="cm"/>
      <inkml:brushProperty name="height" value="0.02819" units="cm"/>
      <inkml:brushProperty name="color" value="#F2395B"/>
    </inkml:brush>
  </inkml:definitions>
  <inkml:trace contextRef="#ctx0" brushRef="#br0">43094 45477 780,'-8'-6'4,"2"2"10,1 4 10,0 2 8,1 3 2,-2 2-6,0 2-6,-1 2-6,-1-1-4,2 1 0,1-2-1,0-1-1,1 0-11,-2-2-25,0-1-24,-1 0-24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1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41918 45671 466,'-13'-8'36,"3"0"-3,4 0-3,4 1-3,2-1-4,0 0-2,0 0-4,0 1-2,-1 1-9,-2 4-15,-2 4-14,-1 4-16,-3 1-5,0 1 4,-2 0 3,0 0 3,0-2 5,1-1 7,0-2 6,2-2 7,-1-1 3,-1-2 1,-3 0 2,-2-2 1,0 1 1,-1 1 0,1 0 1,-1 2-1,1 0 12,2 0 20,3 0 21,1 0 21,3-1 8,6-1-5,4 0-6,6-1-5,4-3-8,5-2-11,5-3-11,5-3-11,3-1-9,2 1-7,2 1-6,3 1-6,-2 1-4,0 2-1,-3 2-1,-2 3-2,-2 0-3,-3 2-5,-3 0-6,-3 2-6,-3 1-8,-3 4-8,-3 2-9,-2 3-8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2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42759 45650 467,'-29'7'6,"7"-1"11,6 0 12,5-2 11,4 1 5,0 0-1,2 1-1,1 2-1,0 1-2,2 1-3,0 3-5,2 2-2,0 3-4,0 5-3,0 5-2,0 5-3,0 4-3,0 6-3,0 4-5,0 5-3,0 3-3,0 2-1,0 0-3,0 1-1,0-2-8,0-5-10,0-4-12,0-5-12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2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43583 44121 502,'-7'-22'5,"2"3"11,3 3 10,1 3 10,3 0 4,5-2-3,6-1-3,4-3-2,7-1-4,10-1-4,11-1-2,9-1-3,5 2-3,1 3 0,1 4-1,1 5-1,-2 4 0,-6 8 2,-6 6 2,-6 7 0,-6 5 0,-7 5-4,-7 3-3,-7 5-4,-8 3-5,-10 4-7,-10 4-5,-9 4-7,-9 1-6,-7-1-3,-6 0-5,-8-1-5,-3-4-2,-2-2 1,0-5-1,-1-4 1,1-5 4,4-7 7,4-7 7,4-6 8,4-7 6,6-5 3,4-4 5,5-5 3,6-6 3,9-5 1,7-6 1,8-6 1,9-4 0,11 1-1,10 0 0,12 0-2,5 2 1,0 4 3,0 3 3,0 5 2,-2 3 1,-4 7-1,-4 3-2,-4 6 0,-9 8-3,-17 14-5,-15 11-6,-15 14-4,-11 5-2,-5 0-1,-4-2 1,-6 0 1,-2-2-2,2 0 0,0-1-3,2-2 0,1-1 1,1-1 5,3-3 6,2-2 5,3-2 3,5-3 2,5-3 1,5-3 2,3-3 2,3-3 0,1-3 2,2-2 1,7-7-3,12-10-9,11-10-8,13-9-9,7-9-6,4-6-6,4-8-6,4-6-6,0-2-2,-2 4-2,-4 4 0,-2 4-1,-6 3-1,-6 0-1,-7 1-1,-7 2-2,-4 3 1,-4 5 5,-3 7 3,-2 5 5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2"/>
    </inkml:context>
    <inkml:brush xml:id="br0">
      <inkml:brushProperty name="width" value="0.05109" units="cm"/>
      <inkml:brushProperty name="height" value="0.05109" units="cm"/>
      <inkml:brushProperty name="color" value="#F2395B"/>
    </inkml:brush>
  </inkml:definitions>
  <inkml:trace contextRef="#ctx0" brushRef="#br0">44717 42592 430,'-2'-16'1,"-2"-1"3,-4-1 2,-2-1 3,-1 1 3,1 5 4,1 3 4,1 4 4,0 9 6,2 15 7,1 15 8,1 15 7,0 13 1,2 15-7,0 13-7,2 14-7,-1 5-5,0-3-4,-2-3-4,0-2-3,0 9-2,2 22 0,2 23-1,2 23 0,1 6-8,0-10-20,-1-9-17,2-10-18,-1-11-8,1-9 4,1-9 3,2-11 3,-1-6 3,1-4 2,0-5 2,0-3 2,-2-12 3,-1-19 3,-2-20 3,-2-19 4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3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43724 47380 505,'2'-44'66,"2"7"-10,4 8-10,2 6-8,4 3-6,5 1 1,5-1 1,5 1 0,3 0-3,4 2-4,3 3-5,3 1-5,-2 2-2,-6 3-1,-6 1-1,-5 2 0,-8 6-9,-7 11-20,-8 12-19,-8 9-20,-7 6-4,-9 0 6,-7 0 9,-8 1 7,-3-4 7,2-4 5,1-5 6,3-5 4,3-4 8,4-1 7,3-3 9,5-1 8,3-3 3,2-2-2,4-4-1,3-2-2,6-4 6,10 0 13,9-3 14,11-2 14,9-3-3,8-3-19,9-5-18,10-3-18,-1-2-16,-9 2-9,-9 3-11,-8 1-11,-6 3-9,-1 1-8,-3 2-9,-1 3-8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6:2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48900 47600 333,'49'20'167,"16"14"-1,15 14 1,17 16 0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29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76363 44613 522,'3'-15'7,"9"2"15,8 2 13,7 3 16,2 1 1,-3 2-10,-5 2-10,-3 2-9,-2 1-6,-1 2 2,1 0 0,0 2 1,-1 1-1,1 5-5,-1 4-5,1 4-4,-2 2-4,-4 1-2,-5 1-2,-3 1-3,-4 0-1,-6 1-1,-4-1-1,-5 1 0,-3-2-2,-1-2-1,-1-1-1,-1-2-2,0-3 1,1-1 2,1-2 2,1-2 2,5-3 3,9-1 6,8-2 4,9-2 6,7-1 2,5 0 3,5 0 1,5 0 2,0 0 0,-3 0-1,-5 0 0,-3 0-1,-4 2-2,-1 4-1,-3 4-1,-1 3-1,-3 4-3,-4 1-2,-4 3-2,-4 2-2,-4 1-2,-2 2-1,-3 3 0,-3 1-2,-3 0-1,-4-1-1,-2-3-1,-2-1-1,-3-4-3,-1-3-4,-1-5-5,-1-3-5,1-3-4,2-2-3,1-3-2,3 0-4,2-5 1,3-4 2,3-6 4,2-3 2,4-3-1,3 2-4,2 3-5,4 1-5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29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75807 42974 467,'-22'-43'35,"2"9"-4,4 9-3,3 9-2,0 4-3,-1-3 0,-3-2 0,-1-1-1,-3-1-2,-2 1-4,-1 0-4,-2 2-3,-4 2-3,-3 1-2,-4 2-2,-4 2-3,-4 3 1,-2 5 1,-4 2 1,-2 5 2,-4 5 2,-4 6 0,-3 5 1,-5 7 1,-1 6 1,1 8 3,1 8 2,1 8 3,3 3 2,5-1-2,4-1 0,6-1-1,6-1-1,8-1-1,7 0 0,9-2-2,7 1-1,8 2-1,8 1-2,8 3-1,8-1-2,10-1-3,11-2-1,9-2-3,6-4-1,5-5 1,4-4 1,3-5 0,3-5-2,-1-2-3,1-3-6,-1-3-3,1-3-2,1-4 2,1-5 2,1-3 1,-1-5 1,-1-6 2,-3-6 0,-1-6 2,-4-8 0,-3-11 0,-4-10 0,-4-11-1,-3-10 0,0-7-2,-2-9-1,0-7-2,-4-4 0,-6 0 2,-6 0 0,-5 0 2,-7-3 0,-5-4-1,-6-5-1,-6-5 0,-7 3 3,-6 14 6,-7 12 6,-7 13 7,-7 11 4,-7 10-1,-6 10 1,-8 10 0,-6 8-1,-7 10-1,-7 9-1,-7 8-2,1 5-8,9 3-12,9 2-14,9 1-14,6 2-8,4-1-5,3 1-4,5-1-4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4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24150 39950 523,'1'-90'0,"4"23"0,3 22 0,3 22 0,-1 8-2,-2-2-2,-3-3-4,-3-3-3,-2-4 0,0-3 4,0-3 4,0-2 3,1 0 7,4 7 9,3 6 10,3 7 8,1 8 3,1 14-1,-1 11-3,1 14-2,-3 14-3,-2 20-2,-3 18-3,-3 20-3,-2 16 0,0 16 3,0 15 2,0 17 3,1 24 0,4 34-5,3 35-3,3 35-5,1 13-3,1-6-4,-1-6-5,1-6-3,1-6-6,3-2-8,3-3-10,4-3-7,-1-12-8,-3-18-8,-3-19-7,-2-18-7,-3-28 2,1-33 11,-1-35 10,1-34 11,-3-21 5,-2-6 2,-3-6-1,-3-6 1,-4-6 2,-3-2 4,-3-3 2,-2-3 4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4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84400 43000 569,'58'14'151,"-11"-1"-36,-8-2-34,-11-2-35,-5-1-23,-1 0-10,-1-1-12,-1 1-9,-2 0-11,-3 2-7,-3 0-9,-2 1-8,-5 3-6,-2 4-3,-6 3-3,-2 4-4,-3 1 4,0-5 9,0-3 11,1-4 10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5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84400 43606 490,'16'-7'66,"-1"2"-13,1 2-12,0 2-13,-1 1-9,-1 0-3,-1 0-5,0 0-4,-3 2-3,-1 4-5,-2 4-4,-2 3-3,-2 3-3,0 2-2,-2 0-2,0 1-1,-3 0-1,-2 1-2,-4-1-1,-2 1-1,-1-1 0,1-1 1,0-1 1,2 0 1,0-1 3,0 1 5,1 1 4,-1 1 4,0 0 3,2 1 0,1 0 1,0-1-1,1 1 3,0-1 4,0 1 4,1 0 4,-1-1 7,2 1 7,0-1 9,2 1 8,0-2 1,0-1-5,0-2-5,0-2-5,1-10-9,1-16-13,3-17-12,2-17-14,3-8-8,4-1-4,3-2-5,5 0-4,2 0 1,1 3 4,1 1 4,1 2 4,0 4 4,-1 6 5,-1 6 4,-1 6 4,-3 4 1,-3 6-2,-5 5-1,-3 5-1,-3 4 9,-2 6 24,-2 4 21,-2 6 23,-1 3 4,0 5-14,0 3-15,0 5-14,-1 1-9,0 1-1,-2-1-3,0 1-3,-1-3-4,0-1-8,0-4-8,1-3-7,2-7-8,7-12-7,7-12-6,8-11-8,2-7 1,1-1 7,-1-1 8,1-1 7,1-1 5,2 0 5,5-2 4,1 0 5,0 2 3,-7 7 3,-5 7 2,-7 7 3,-4 6 4,-2 6 6,-4 6 7,-2 6 7,-3 5 0,-2 5-6,-2 5-5,-2 5-6,-2 4-6,-3 2-9,-4 4-7,-2 3-9,0-2-5,1-6 0,2-5-1,3-7-2,0-4 2,2-5 2,1-3 3,0-4 3,2-5 1,1-4-2,0-5-2,2-5-1,1-9-2,2-9 0,2-12-2,2-10-1,2-5 2,2 2 2,1 2 3,3 3 4,0 4 0,-2 7 1,-2 9-1,-2 8 0,-3 9 13,-2 12 25,-4 12 25,-2 11 25,-3 8 5,0 5-14,-1 3-16,-1 4-16,-1 3-8,0 2-6,0 2-3,1 2-6,-1 1-3,2 0-2,1 0-4,0 0-2,2-2-2,-1-2-3,0-4-3,0-2-1,2-4-1,2-4 0,4-4 1,2-3 1,4-5 0,2-5-3,3-5-2,3-4-2,3-5-4,2-2-8,1-4-8,3-2-8,1-4-1,3-6 4,1-4 3,3-4 5,-1-3 5,-2 1 5,-2 1 4,-1 1 6,-3 0 3,-5 1 0,-3-1 0,-4 1 0,-3 0 2,-2 3 4,-3 1 4,0 3 4,-3 1 4,-1 2 4,0 2 3,-1 3 4,-3 1 1,-2 2-4,-3 2-3,-3 2-3,-2 1-3,0 2-4,1 0-3,-1 2-3,0 0-3,1 1 1,-1 2 0,0 0-1,1 1 2,3 0 4,1 0 2,2 0 4,2 0 2,2 1 0,2 1 0,3 2 1,1 0-1,5 1 0,4 1-1,4 2-1,3-1-1,5-1 0,3-1 0,5-1-1,2-1-3,0 0-10,2-2-7,1 0-8,0-3-6,-2-1-4,0-2-2,-1-2-3,-2-2-3,-1-4-3,-3-2-4,-1-3-2,-4-2 2,-3 2 7,-4 1 6,-4 1 7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5"/>
    </inkml:context>
    <inkml:brush xml:id="br0">
      <inkml:brushProperty name="width" value="0.0498" units="cm"/>
      <inkml:brushProperty name="height" value="0.0498" units="cm"/>
      <inkml:brushProperty name="color" value="#F2395B"/>
    </inkml:brush>
  </inkml:definitions>
  <inkml:trace contextRef="#ctx0" brushRef="#br0">87697 41538 441,'1'-30'5,"2"3"9,2 3 9,2 3 9,2 2 4,3 3-4,4 1-2,2 2-4,1 3-3,1 3-5,-1 2-4,1 4-6,-2 3-5,-3 6-8,-3 4-6,-2 5-7,-4 5-3,-3 5 3,-2 5 2,-4 5 2,-3 0-2,-5 0-7,-5-3-7,-5-2-7,-3-2 0,1-3 6,-1-3 5,1-3 7,0-2 4,1-3 4,1-1 3,1-2 3,2-2 4,2-1 7,4 0 4,3-2 6,3-1 9,6-2 12,4-3 11,6 0 12,3-4-1,3 0-11,3-3-13,3-2-13,2-1-8,-1-2-6,1 0-4,-1-1-6,-1 0-2,-3 2 1,-3 2 2,-2 3 2,-7 1-6,-7 3-11,-7 4-11,-9 2-11,-4 2 1,1 0 16,-1 0 14,1 0 15,0 1 11,0 3 5,2 3 7,1 4 6,1 2 2,-1 6-1,0 5-1,1 5-1,0 4-3,2 6-5,3 4-5,1 6-4,1 3-4,2 5-2,1 3-2,0 5-3,0 4-3,-2 4-5,-1 6-3,-3 4-6,-1 3-4,1 0-5,-1 0-6,0 0-5,0-5-5,1-10-6,-1-9-4,0-10-6,1-10-1,1-10 5,0-10 3,2-9 5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6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86543 43790 534,'-3'-18'7,"10"-2"14,9-3 14,11-2 14,4-1 2,-1 5-9,-2 3-9,1 4-10,2 1-3,10-3-1,8-3-1,10-3 0,4-1-2,1-1-5,1 1-4,1-1-5,-2 1-3,-5 1-5,-4 1-2,-6 1-5,-4 2-4,-6 3-4,-4 2-6,-5 4-4,-8 2-7,-9 2-6,-10 3-7,-10 1-7,-7 1 3,-5 0 11,-5 0 13,-5 0 13,-2 0 6,0 0 3,-1 0 3,1 0 2,1 0 5,1 0 5,3 0 5,1 0 6,4 0 6,3 0 5,4 0 6,5 0 6,2 3 4,2 5 6,2 7 5,2 6 6,2 3-4,2 2-11,2 3-11,2 1-12,-1 2-8,-1 1-6,-2 0-4,-2 2-6,-1-2-4,0-5-3,0-5-3,0-5-4,3-9-7,4-14-12,5-14-12,5-13-13,3-9-3,0-2 6,-1-4 5,1-2 5,-2 0 8,-1 4 9,-2 4 11,-3 4 10,-1 4 11,0 7 11,-2 5 12,0 7 11,-4 6 11,-3 6 8,-4 7 8,-3 8 8,-5 6-2,-2 7-15,-3 6-14,-3 8-14,-1 3-11,0 0-8,2 0-9,1 0-7,1-2-7,1-6-8,1-4-5,0-5-7,3-4-3,1-3 3,2-3 1,2-2 2,6-6 3,12-7 3,10-6 2,11-7 3,4-4 4,0 1 4,-2-1 4,0 0 4,-3 2 3,-7 3 2,-5 2 1,-7 4 3,-5 4 0,-6 6 1,-6 6 0,-6 5 1,-5 6 1,-7 3 2,-5 4 2,-7 5 2,-1-1 0,0-2-1,1-3-1,1-3-2,4-4 0,5-5 0,7-5-1,5-4 1,8-6-3,10-4-5,9-5-4,11-5-6,5-3 1,2 2 3,3 1 4,1 1 5,-1 1 1,-6 2 2,-4 2 0,-5 3 1,-4 2 1,-4 5-1,-5 6-1,-3 4 0,-4 4 1,-4 1 1,-4 3 2,-3 1 2,-4 2-1,-2-1-2,-1 1-3,-3-1-3,-1 0-4,1-1-4,-1-1-6,1-1-4,-2-2-2,-1-3 2,-3-3 2,-1-2 3,-1-5-3,1-2-7,1-6-6,1-2-8,0-4-1,1-2 4,-1-2 3,1-1 5,2-1 7,5 1 14,4 0 12,6 2 12,6 1 12,8 2 8,8 3 9,7 1 9,6 1-3,5 2-13,3 0-13,4 2-13,2 1-12,0 4-11,0 2-12,0 4-12,0 1-8,-2 1-8,0 1-8,-1 1-7,-4-1-1,-8-2 7,-6-4 6,-6-3 7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7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91415 43100 486,'0'69'119,"0"-1"-23,0-3-21,0-1-23,-1-3-14,0-3-6,-2-3-5,0-2-6,0-3-4,1-1-3,0 0-2,2-2-3,0-2-7,0-4-12,0-4-11,0-3-11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7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91400 44315 566,'1'-36'74,"4"7"-9,2 7-10,3 7-9,4 3-7,4-3-2,3-1-2,5-3-4,0 0-5,0 1-9,-1 1-8,-1 1-10,-2 2-9,-3 5-9,-3 3-8,-3 4-10,-2 3-8,-2 2-10,-2 2-10,-2 2-10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7"/>
    </inkml:context>
    <inkml:brush xml:id="br0">
      <inkml:brushProperty name="width" value="0.05508" units="cm"/>
      <inkml:brushProperty name="height" value="0.05508" units="cm"/>
      <inkml:brushProperty name="color" value="#F2395B"/>
    </inkml:brush>
  </inkml:definitions>
  <inkml:trace contextRef="#ctx0" brushRef="#br0">92200 42790 399,'1'-19'11,"2"10"23,2 10 23,2 10 23,-1 8 4,-1 7-12,-2 6-13,-2 8-13,-1 6-9,-2 6-6,0 5-6,-2 7-4,0 2-6,1-1-5,-1-1-3,0-1-6,0-3 0,2-5 0,0-4 2,2-6 0,1-4 0,4-6-6,2-4-4,3-5-4,3-4-2,2-3-1,1-3 1,3-2-1,2-4 2,3-1 1,3-2 2,3-2 2,1-2 0,-2-1 1,0 0-1,-1-1 1,-2-1 0,-3 0 0,-3 0 0,-3 0 1,-3-2-2,-2-2-4,-4-4-5,-3-2-3,-2-5-2,-4-7 3,-2-7 2,-3-6 2,-1-2 2,2 7 2,2 6 1,2 5 2,0 3-7,0 1-17,-2-1-17,0 1-16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7"/>
    </inkml:context>
    <inkml:brush xml:id="br0">
      <inkml:brushProperty name="width" value="0.05204" units="cm"/>
      <inkml:brushProperty name="height" value="0.05204" units="cm"/>
      <inkml:brushProperty name="color" value="#F2395B"/>
    </inkml:brush>
  </inkml:definitions>
  <inkml:trace contextRef="#ctx0" brushRef="#br0">92479 42945 422,'-2'-39'111,"0"16"-8,-3 15-7,-2 16-7,-5 13-14,-7 10-20,-9 12-21,-7 10-20,-7 11-16,-8 9-13,-6 10-14,-7 10-12,2-4-5,13-19 4,10-19 4,13-18 4,5-9-3,-1 1-11,-1 1-10,-1 1-10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9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83540 49896 543,'-19'0'10,"10"0"17,10 0 20,10 0 18,7 0 3,5 0-10,5 0-13,5 0-10,5-1-8,6-2-5,6-2-3,6-1-5,1-2-3,-1 2-5,-2 1-4,-2 1-3,-4 0-7,-6 2-7,-6 0-8,-6 2-8,-7 1-9,-9 4-12,-8 2-12,-9 3-13,-7 1 3,-4-1 14,-4-1 15,-3 0 15,-2-1 10,3-1 4,1 1 5,3 0 4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9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83695 50300 590,'-58'14'6,"10"-1"3,10-2 2,10-2 3,6-1 3,3 0 3,3-1 3,3 1 4,2 0 3,2 2 1,2 0 3,2 1 1,2 2 0,1 0-5,0 1-4,2 1-4,-2 3-5,-2 3-5,-4 5-4,-2 3-6,-2 1-4,1-3-7,-1-4-5,0-1-7,1-4-2,3-3 0,1-3 2,2-2-1,2-5 3,2-5 1,2-4 2,2-5 2,4-5 3,7-2 1,7-3 2,7-3 2,2 1 3,-3 3 5,-3 4 4,-3 5 5,-3 2 2,-3 2 0,-3 2 0,-2 2 0,-6 4 0,-4 6-1,-7 5-1,-6 7-1,-5 4 0,-3 5 0,-5 3 1,-3 4 0,0 0-2,4-6-5,3-4-4,4-4-6,9-10-5,12-13-8,13-12-8,14-13-7,4-4-1,-2 3 5,-2 5 5,-1 3 6,-4 4 4,-2 3 4,-3 2 4,-2 4 4,-6 3 5,-5 4 5,-6 4 5,-6 4 6,-6 4 2,-5 5 0,-7 5-1,-5 5 0,-3 2 0,0 0-1,-1 1-2,1-1 0,2-2-1,5-5-3,5-5-1,5-5-2,8-8-4,12-12-7,11-12-5,13-11-6,6-8-4,0-2 1,2-4 1,0-2 0,1-2-2,-1 0-7,-2 0-4,0 0-7,-3 1-2,-6 4-1,-3 2-1,-6 4 0,-4 3 3,-1 5 7,-2 5 7,-2 5 6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4"/>
    </inkml:context>
    <inkml:brush xml:id="br0">
      <inkml:brushProperty name="width" value="0.02645" units="cm"/>
      <inkml:brushProperty name="height" value="0.02645" units="cm"/>
    </inkml:brush>
  </inkml:definitions>
  <inkml:trace contextRef="#ctx0" brushRef="#br0">23900 40550 831,'9'-44'4,"19"13"8,19 12 8,19 13 7,9 12 3,0 13-5,0 12-4,0 13-4,-2 6-7,-3 0-7,-3 0-9,-2 0-8,-8-2-2,-8-3 4,-10-3 4,-9-2 4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49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84979 48634 485,'0'-36'3,"-2"9"7,0 7 6,-1 9 6,1 6 6,5 8 5,6 6 5,4 7 5,4 10 1,1 11-2,3 12-2,1 11-3,2 10-3,1 5-3,1 6-4,1 7-3,1 7-4,1 9-7,1 11-5,1 9-6,0 3-10,0-3-11,1-5-12,-1-3-13,-1-8-6,-3-11 0,-4-11 1,-1-9-1,-5-14 1,-3-11 1,-4-13 0,-4-13 1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0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85545 50850 639,'-32'41'81,"1"6"-9,0 4-9,-1 6-8,0 2-12,-2 3-14,-2 1-13,-2 3-14,-1-3-11,1-7-7,2-6-6,0-8-6,2-7-2,3-7 4,3-9 6,4-7 3,2-5-3,4-2-13,5-3-12,3 0-13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0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85850 48470 554,'1'-21'9,"4"5"16,2 5 17,3 5 16,3 3 4,0 2-9,1 2-10,1 2-10,2 3-6,3 5-5,3 5-3,3 5-4,-1 1-3,-5-3-2,-5-3-1,-5-3-2,-2-1-17,0 1-31,0 1-30,0 2-32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2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88500 48664 571,'62'-2'122,"-1"-2"-28,-1-3-29,0-3-27,-1-3-19,1 0-6,1-1-9,2-1-7,-4 1-3,-5 2 2,-6 4 1,-6 3 1,-6 1-5,-7 2-15,-7 0-12,-7 2-15,-6 0-5,-4 0 3,-6 0 2,-4 0 2,-6-1 6,-7-2 7,-7-2 8,-7-2 8,-4-2 5,-1-1 3,0-3 3,-2-1 2,1-2 3,1 2 2,3 1 1,2 1 2,3 1 4,3 0 5,5 2 6,3 1 5,4 2 9,2 4 12,4 4 12,3 4 11,2 5 1,2 7-13,2 7-11,2 7-12,0 6-8,-2 6-2,-2 5-3,-2 7-2,-2 1-5,0-4-8,-1-5-6,-2-3-7,1-5-3,1-6 3,0-5 2,2-7 3,1-6-11,4-8-23,2-8-23,4-8-24,0-5-3,-1 0 18,-1-1 17,0-1 18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3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88737 48036 475,'7'-16'0,"-1"-2"0,-1 0 0,0-1 0,-1 0 4,2 1 7,0 1 7,2 1 8,0 3 6,3 4 5,2 6 4,1 5 5,2 3 0,0 5-4,-1 4-4,1 4-5,-1 2-5,-3 2-7,-1 3-7,-2 1-8,-4 4-7,-4 5-7,-6 4-8,-4 6-6,-5 3-4,-3 2 1,-5 2 0,-3 1 1,-3-1-1,1-6-1,0-6-1,-1-5-2,2-8 1,1-8 2,3-7 3,1-8 3,4-5 2,3-4 5,4-2 5,4-3 4,5-4 1,6-4-2,6-3-2,6-5-2,3 0 3,3 0 10,1 0 8,3 3 10,0 1 5,1 5 2,-1 3 2,0 4 0,-1 4 1,-3 4-4,-3 4-4,-3 4-3,-3 4-2,-6 5-4,-5 6-3,-4 4-3,-7 3-4,-6 4-6,-7 3-5,-7 3-6,-3 0-5,-2 0-3,-1-2-5,-1 0-4,0-2-1,0-3 1,0-4 2,-1-1 1,1-5 2,0-1 2,0-5 1,-1-1 2,2-3 4,0-1 6,1 0 6,1-2 7,2-1 4,3-2 7,4-3 4,2 0 6,5-3 7,10-1 9,8 0 9,10-1 9,7-3 1,9-2-10,7-3-8,8-3-9,6-1-7,4 2-5,4 3-5,3 1-5,3 1-4,0 2-6,-1 1-6,1 0-5,-3 1-3,-5 1 1,-4-2 2,-6 2 0,-5-1-7,-7 2-14,-7 0-16,-7 2-14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3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90072 50555 504,'-17'-14'5,"-2"3"9,-1 2 10,-2 4 9,0 2 5,5 2 1,3 2 0,4 2 1,3 4-1,2 5-4,3 7-3,1 6-3,1 4-3,0 6-3,0 5-2,0 4-4,0 9-2,0 10-3,0 11-4,0 10-2,-1 7-5,-1 2-7,0 2-6,-1 2-7,-1 1-7,2 0-10,0 0-8,2 0-9,0-7-4,2-10 1,0-13 2,2-11 2,-1-11 4,-1-12 8,0-10 8,-1-10 9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3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89041 51463 668,'-8'-21'9,"0"8"17,0 7 19,0 7 17,-2 8 3,-5 11-15,-5 11-13,-5 10-13,-3 5-13,-1 0-9,0-2-9,-2 0-10,1-4-9,1-6-6,3-6-6,2-5-8,2-6-2,4-3 0,5-4 1,3-4 0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89900 51850 580,'29'0'52,"-6"2"-5,-3 0-3,-6 2-4,-1 2-2,3 5 0,3 5-1,3 5 0,3 2-4,1-1-7,2-1-9,3-1-6,-1-1-12,-2 1-13,-2-1-13,-1 1-13,-4-2-11,-5-3-7,-5-3-8,-4-2-7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4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91974 49590 539,'-8'-5'99,"0"8"-11,0 6-12,0 7-12,-3 8-12,-9 9-13,-7 8-12,-8 10-13,-4 2-13,-1-3-14,1-3-14,0-2-14,2-5-7,6-6 1,4-6 2,5-5 1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4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92350 49828 507,'8'-15'4,"2"1"7,0 1 8,1 0 7,1 3 4,0 3 0,-1 2-1,1 4 0,0 2 1,1 4 1,1 2 2,2 3 1,1 3 1,5 0-3,3 1-1,5 1-2,1 0-4,0 1-7,0 0-6,1-1-8,-2 0-11,-2-1-19,-2-1-18,-1 0-18,-4-2-8,-3-1 0,-4-1 2,-4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4"/>
    </inkml:context>
    <inkml:brush xml:id="br0">
      <inkml:brushProperty name="width" value="0.02677" units="cm"/>
      <inkml:brushProperty name="height" value="0.02677" units="cm"/>
    </inkml:brush>
  </inkml:definitions>
  <inkml:trace contextRef="#ctx0" brushRef="#br0">25300 39650 821,'73'-44'-19,"-3"13"14,-3 12 16,-2 13 14,-3 7 8,1 4-1,-1 3 1,1 3-2,-4 3-6,-6 3-13,-6 3-12,-6 4-13,-7 2-12,-6 4-10,-6 3-10,-6 3-10,-7-2 0,-6-6 12,-6-6 11,-6-6 10,-4-2 8,1 3 3,-1 3 2,1 4 4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4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92724 50426 532,'-23'-8'7,"3"0"14,2 0 15,1 1 15,4 4 6,3 11-1,4 11-1,4 11-2,2 9-5,0 6-11,0 7-10,0 8-12,0 9-11,-2 14-10,0 14-13,-1 14-11,-1-3-3,2-19 4,0-18 4,2-18 4,0-12-5,0-4-16,0-4-14,0-3-16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6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95219 47672 501,'0'58'121,"0"-9"-27,0-8-25,0-9-26,-1-4-18,0 1-6,-2 0-7,0 2-8,-2-1-6,0-1-8,-1-3-6,-1-1-8,-1-7-7,2-11-8,0-10-10,2-11-8,1-9 1,2-5 8,2-6 9,2-6 9,3-5 7,6-2 5,4-4 5,5-2 5,3 1 6,1 6 7,1 6 9,1 6 7,-2 5 4,-1 7 3,-4 5 2,-3 7 1,-3 3 2,-1 2 3,-2 2 1,-2 2 2,-2 3-1,-1 4-4,0 4-4,-2 3-5,0 4-2,0 3-2,0 3-1,0 3-2,-2 3-2,-4 1 0,-4 2 0,-4 3-2,-2 0-8,-1 0-13,-2 0-14,0 0-15,0-2-6,1-7 0,1-5 1,1-7-1,0-5 3,2-4 3,1-6 3,0-4 3,3-6 4,1-7 3,2-7 3,2-7 3,3-2 4,4 1 3,3 3 4,5 2 4,2 2 4,-1 5 6,1 3 4,0 5 6,-2 2 2,-1 4 1,-2 2-1,-2 4-1,-3 2 0,-1 4 0,-2 2-2,-2 4-1,-4 3-2,-5 5-5,-7 5-4,-6 5-5,-5 3-6,-5 4-8,-4 3-10,-6 2-7,-2 2-4,0-2 1,0 0 1,0-1 2,0-3 2,2-4 4,0-4 3,2-3 3,0-4 4,1-3 4,2-3 2,0-3 4,3-3 7,7-2 8,5-4 10,7-2 9,7-4 7,10 0 8,10-3 6,9-2 8,9-2-2,6-4-8,8-2-9,7-3-9,5-1-5,5-1-6,5 0-5,5 1-5,0 1-4,-3 3-4,-4 2-5,-5 4-4,-6 2-5,-8 2-7,-9 3-8,-9 1-6,-8 2-6,-5 1-8,-6 3-7,-6 2-6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7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94937 50200 485,'-23'0'0,"4"0"0,3 0 0,3 0 0,2 0 11,2 2 20,2 0 21,3 2 22,1 1 1,2 5-16,2 4-16,2 4-17,0 3-11,-3 3-5,0 2-4,-3 5-5,-2-1-3,0 0 1,-2-1 0,0-1 1,0-3-5,0-3-9,2-5-10,1-3-8,1-5-5,2-4 0,2-6 2,2-4-1,4-7 3,7-9 3,7-9 5,7-9 2,4-2 6,1 2 6,1 3 6,0 4 7,-1 2 5,-5 7 5,-5 4 6,-5 4 6,-3 5 2,-2 3 3,-3 2 2,-1 4 2,-3 4 0,-4 6 0,-4 5 0,-4 7-1,-3 3-5,-3 1-11,-4 1-11,-2 1-11,-2-2-8,-1-3-6,-1-5-6,-1-3-5,0-3-3,1-3 2,1-1 2,1-2 2,2-3 2,5-2 4,3-3 3,4-4 4,4-2 2,4-3 1,4-3 1,4-3 1,3-1 6,5 2 9,3 3 9,5 1 10,0 2 4,-1 2 1,-3 2-1,-1 3 0,-2 2-1,-3 4-1,-1 3-3,-2 5 0,-4 3-3,-5 0-3,-4 1-2,-5 1-4,-4 1-7,0 0-10,-2-1-13,0 1-10,0-2-6,1-1 0,0-2 0,2-2-1,1-1 5,0-1 9,2 1 8,1 0 8,-2 0 4,-2 2 2,-3 0 1,-3 1 1,-6 2-1,-6 1-3,-6 3-4,-8 2-4,-3 0 0,2-1 4,0-1 2,2-1 3,0 0 2,1 0 4,1-1 3,2 1 3,0-2 3,3-1 1,1-2 1,3-2 3,3-2 2,3-1 2,4 0 5,5-2 2,4 0 1,6-2-2,6 0-2,6-2-3,7-1-1,9-4-2,9-2-1,8-3-1,7-2-2,4 2-2,4 1-2,4 1-2,2 1-3,-1 2-3,1 2-5,0 2-2,-3 2-9,-5 4-11,-5 2-12,-4 3-12,-6 2-2,-7 0 7,-7-1 6,-7 1 7,-5-1-1,-1-2-10,-2-2-9,-2-2-11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7"/>
    </inkml:context>
    <inkml:brush xml:id="br0">
      <inkml:brushProperty name="width" value="0.02802" units="cm"/>
      <inkml:brushProperty name="height" value="0.02802" units="cm"/>
      <inkml:brushProperty name="color" value="#F2395B"/>
    </inkml:brush>
  </inkml:definitions>
  <inkml:trace contextRef="#ctx0" brushRef="#br0">98282 51715 785,'-5'-7'112,"3"3"-41,4 1-39,3 2-42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8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99350 48443 438,'8'-17'5,"15"-2"11,16-1 11,16-3 10,5 2 3,-6 3-5,-6 5-5,-6 3-4,-4 2-6,0 2-8,-1 1-6,-1 0-8,-4 2-5,-4 0-3,-5 2-4,-5 1-3,-5 0-4,-6 1-4,-6 2-5,-6 0-4,-5 1 0,-3-2 2,-5 0 3,-4-2 4,-2-1 3,-1-2 5,-1-2 4,0-1 4,-1-5 3,3-4 2,1-5 1,3-5 1,1-1 4,2 3 5,3 3 4,1 3 6,2 3 4,2 2 2,2 4 2,3 3 2,1 5 7,3 10 14,4 8 13,3 9 13,-1 8 0,-1 8-13,-2 8-13,-2 7-14,-1 6-8,0 1-4,0 3-4,0 1-4,0-1-4,-2-5-5,-1-5-3,0-4-6,0-6-3,0-6-4,2-6-4,1-6-3,2-11-5,7-16-6,6-17-7,5-17-5,4-15-5,1-12-4,1-13-2,1-12-3,-2 0 1,-5 15 6,-5 15 6,-4 14 6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8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101400 46980 524,'7'-21'0,"-1"3"0,0 5 0,-2 3 0,2 0 2,2-6 4,3-4 5,3-4 4,1-1 4,0 5 5,-2 4 6,-1 6 4,-1 4 3,-1 2 0,0 4 0,-2 3 0,-1 5-2,0 9-5,-2 9-4,0 8-4,-2 5-4,-1 0 0,0 0-2,-2 1-1,0-4-8,-2-4-18,0-6-17,-1-3-16,0-6-9,3-3 0,4-4 1,2-4 1,2-4 0,0-3 3,0-2 3,0-3 2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101584 46921 448,'14'-15'0,"-1"2"0,-2 3 0,-2 1 0,-1 1 3,-1 0 5,1 0 6,0 0 6,-2 5 5,-2 8 5,-4 9 4,-2 10 5,-6 4 0,-6 2-4,-7 2-4,-7 3-6,-4 0-5,-2 0-7,-3 0-7,0 1-8,-3-3-7,1-2-6,0-3-6,0-3-8,2-4-3,4-5-3,3-5-1,5-4-3,3-5 2,5-2 4,3-4 5,4-2 4,3-2 4,2-2 6,2 0 3,2-1 6,2 0 2,2 2 1,2 2 1,2 3 0,1 1 7,0 3 13,0 4 12,-1 2 13,0 4 4,-2 4-3,-2 3-3,-2 5-4,-2 3-3,-2 5-2,-2 3-5,-2 4-2,-1 3-4,-1 0-2,-2 2-2,0 1-4,0-3-3,3-6-6,1-6-6,2-5-5,6-12-8,10-14-9,9-17-9,11-15-9,5-9-2,2 0 4,2-2 4,2 0 5,0 1 6,0 6 7,-1 4 9,-1 5 8,-4 5 4,-4 7-1,-5 5 0,-5 7-1,-7 6 7,-9 7 15,-8 9 13,-9 8 14,-8 4 1,-5 2-14,-7 2-13,-5 3-14,-1-3-9,4-4-6,3-5-6,5-5-6,7-7-8,10-12-9,12-10-9,10-11-10,7-4 2,1 5 10,2 3 11,3 5 11,-2 3 9,-5 4 4,-5 4 6,-4 4 6,-7 4 3,-5 6 4,-6 4 3,-5 5 3,-6 3-1,-5 3-5,-5 1-6,-5 2-6,-1 1-3,3-3-5,3-2-3,4-1-3,2-4-2,5-5 1,3-5 1,4-4 0,4-5 1,2-2-1,4-4-2,2-2 0,4-2 1,4-2 2,3 0 3,5-1 2,1 0 3,-3 2 1,-1 2 2,-2 3 1,-2 0 4,-1 2 2,0 0 5,-2 2 3,-2 2 1,-2 4-2,-4 3-1,-2 5-2,-3 1-2,-2-1-3,-2-1-2,-2 0-3,0-2-1,1-1-1,0-1 1,2 0 0,1-2-2,-1-1-5,0 0-5,0-2-5,0 1-1,-2 2 3,0 2 3,-1 2 3,0 0 5,2 1 7,2 0 8,3 0 8,0-1 1,2-1-1,0-1-3,2 0-2,0-1-1,0 1 3,0 2 1,0 0 2,0 1 1,0 3-1,0 2-1,0 2 0,-1 2 3,0 2 7,-2 4 6,0 3 7,-2 2-1,0 1-5,-1 1-7,-2 0-6,1-1-4,-1-5-2,0-5-3,0-5-2,3-11-12,8-18-23,6-17-22,8-18-24,4-8-6,5 2 11,3 2 11,4 2 10,1 4 6,-3 4 3,-3 5 3,-3 6 2,-3 4 8,0 5 15,-1 4 14,0 6 14,-4 5 11,-3 4 7,-4 6 6,-4 4 7,-4 4 0,-2 3-7,-4 3-7,-2 3-6,-3 2-7,-2 1-4,-2 1-7,-1 1-4,-2 0-6,1-3-5,-1-2-5,0-1-5,1-1-2,1-1 2,1 1 3,0-1 1,2-2-4,-1-4-9,0-6-9,1-4-10,0-5-1,4-2 5,2-4 6,4-2 6,4-4 6,6-3 5,5-5 6,7-3 6,4-1 2,3 3 1,3 3-1,2 3 1,2 2-2,1 2-5,-1 3-5,0 1-3,0 1-4,-1 2-2,-2 1-1,0 0-2,-3 1 1,-7 0 3,-5 0 2,-6 1 4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9"/>
    </inkml:context>
    <inkml:brush xml:id="br0">
      <inkml:brushProperty name="width" value="0.05152" units="cm"/>
      <inkml:brushProperty name="height" value="0.05152" units="cm"/>
      <inkml:brushProperty name="color" value="#F2395B"/>
    </inkml:brush>
  </inkml:definitions>
  <inkml:trace contextRef="#ctx0" brushRef="#br0">103072 48668 426,'0'-17'5,"0"-1"7,0-3 9,0-1 8,2 0 4,2 5-2,3 3-2,4 4-1,3 1-2,5-3-2,5-3-3,5-3-2,3-1-3,2 1-3,3 0-3,1 2-4,0 2 0,-2 3 0,-2 3 0,-1 2 1,-9 3-12,-11 2-22,-14 2-22,-12 2-23,-7-1-4,1-6 15,-1-4 14,1-5 14,0-5 11,1-3 6,0-5 6,2-3 5,2-1 6,3 3 6,3 3 5,2 3 5,3 3 6,0 3 7,2 3 5,0 3 6,3 4 6,2 8 3,4 6 6,2 7 3,1 6-1,-3 7-8,-1 5-9,-2 6-7,-3 5-7,-2 4-5,-3 4-4,-4 3-5,-3 3-6,-5 0-7,-5-1-6,-5 1-6,-4-2-6,-1-5-4,-2-3-3,-2-4-4,-1-4-5,3-6-6,2-4-8,1-5-6,4-5 1,3-5 8,5-5 10,3-4 8,3-4 3,1-1-4,0 0-3,2-1-4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8:5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104050 50300 506,'44'37'74,"-4"-6"-11,-5-4-12,-5-5-12,-2-1-5,2 1 0,3 3 0,1 1 0,1 1-3,-2 1-5,0-1-5,-1 1-7,-3-3-3,-5-3 0,-5-5-2,-5-3-1,-3-3-18,-2 1-33,-2 0-33,-2 0-33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1"/>
    </inkml:context>
    <inkml:brush xml:id="br0">
      <inkml:brushProperty name="width" value="0.05267" units="cm"/>
      <inkml:brushProperty name="height" value="0.05267" units="cm"/>
      <inkml:brushProperty name="color" value="#F2395B"/>
    </inkml:brush>
  </inkml:definitions>
  <inkml:trace contextRef="#ctx0" brushRef="#br0">93568 53733 417,'-5'-21'75,"6"5"-15,6 5-15,6 5-14,2 2-9,3 2-4,0 0-3,1 2-4,-1 2-5,-3 4-8,-3 3-9,-2 5-7,-5 5-6,-2 7-4,-6 7-4,-2 7-5,-5 1 0,-4-2 3,-4-4 3,-3-2 3,-1-4 4,1-5 4,2-5 4,3-5 4,1-4 5,2-2 5,3-4 5,1-2 5,2 0 8,2 4 12,2 3 11,2 5 11,1 4 1,0 5-7,0 5-7,0 5-9,0 3-2,-2 0 6,0 2 4,-2 1 4,0-1 1,1 0-4,-2-2-5,2 0-4,-1-2-3,0-5-4,0-4-2,0-3-4,1-7-9,2-9-13,2-8-15,2-9-13,4-10-12,7-11-9,7-11-9,8-10-9,2-5 1,2 1 8,1 0 10,1 2 9,-2 4 9,-2 8 7,-3 8 7,-3 8 8,-3 4 5,-3 2 3,-3 3 1,-2 1 3,-3 2 7,1 1 12,0 1 14,-1 0 12,1 1 6,0-3 1,0-2-1,-1-1 1,3-1-2,4 1-3,3 0-3,5 2-2,1 1-5,1-1-7,-1 0-6,0 1-7,-1 1-8,-3 4-8,-3 4-9,-3 4-8,-7 9-9,-14 12-7,-12 12-8,-13 14-8,-6 4 2,0-4 8,-1-4 10,1-4 8,2-4 7,4-7 0,3-5 2,5-7 1,5-4 9,6-4 15,8-4 16,6-4 16,5-1 3,4 0-7,2 2-8,3 0-8,-2 7-6,-7 9-7,-6 12-6,-7 11-6,-6 4-4,-4-4 1,-4-2 1,-3-3-1,-2-3 3,1-1 3,1-3 3,1-1 4,2-3 1,2-3 0,4-3-1,3-3 0,3-4 0,6-4 1,4-6 1,6-4 2,4-6-3,5-8-7,5-6-7,5-6-7,3-6-5,0-1-6,2-2-5,1-2-6,-2-4-2,-3-6-1,-5-5 0,-3-7 0,-5-5 0,-3-3 2,-4-4 2,-4-4 2,-4 2 4,-1 11 8,-2 9 8,-1 10 8,-3 8 4,0 7 2,-2 7 2,0 8 1,0 5 8,0 6 16,2 6 16,1 6 15,2 7 4,7 7-6,6 9-7,6 7-7,4 8-5,3 8-5,3 7-3,3 9-5,1 5-4,2 1-4,1 2-3,1 3-4,-1 0-5,-2 0-9,-1 0-7,-3 1-8,-3 0-6,-3 2-4,-4 2-3,-5 3-5,-2-5-2,-2-10-2,-2-9-1,-2-10-2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09"/>
    </inkml:context>
    <inkml:brush xml:id="br0">
      <inkml:brushProperty name="width" value="0.04301" units="cm"/>
      <inkml:brushProperty name="height" value="0.04301" units="cm"/>
      <inkml:brushProperty name="color" value="#FED406"/>
    </inkml:brush>
  </inkml:definitions>
  <inkml:trace contextRef="#ctx0" brushRef="#br0">31700 350 511,'-47'-25'4,"6"0"9,7 0 9,6 0 9,3 7 5,0 17 2,0 15 3,0 16 2,-2 18-2,-3 22-5,-3 22-7,-2 23-5,-5 13-4,-2 6-2,-3 7 0,-3 6-3,-1 3 0,4 0-3,3 0-1,3 0-2,3 6-2,3 13-3,3 12-3,4 13-2,4 6-3,6 0-1,7 0-2,6 0-1,3-8-2,0-16 0,0-15-2,0-15-1,0-14 0,0-8 1,0-10 1,0-9 0,0-9 2,0-5 1,0-7 3,0-5 1,-2-9 1,-3-9-1,-3-10 0,-2-8-1,-1-22-5,3-30-9,3-32-9,4-30-9,4-12-6,6 9-4,7 10-3,6 10-4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5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25350 40550 513,'-65'1'-35,"23"4"32,22 3 30,22 3 30,10 3 11,1 3-12,-1 3-11,1 4-11,-3 8-7,-2 17-3,-3 15-1,-3 16-4,-2 12-1,0 9-2,0 10-2,0 10-1,-2-1-5,-3-9-7,-3-10-7,-2-8-7,-1-12-10,3-12-10,3-13-11,4-12-10,5-26-5,10-36 3,10-39 3,9-36 3,7-23 6,7-6 10,6-6 10,7-6 9,2 4 8,1 16 3,-1 15 5,1 17 5,-3 13 1,-2 13 0,-3 12 0,-3 13-1,-4 9 7,-3 6 11,-3 7 13,-2 6 13,-11 18 2,-15 32-6,-15 31-6,-16 32-7,-15 15-5,-11 0-5,-14 0-5,-11 0-5,-4-8-9,6-16-11,7-15-13,6-15-11,13-21-5,23-25 3,22-25 2,22-25 3,15-15 7,9-2 8,10-3 8,10-3 10,2 2 5,-3 10 3,-3 10 3,-2 9 3,-8 6 1,-8 3-3,-10 3-1,-9 4-1,-5 4-3,0 6-3,0 7-4,0 6-2,-8 7-5,-16 10-7,-15 10-7,-15 9-7,-14 6-3,-8 3-3,-10 3-1,-9 4-1,-10 1 0,-9 0 4,-10 0 4,-8 0 4,-4-4 2,3-5 1,3-7 1,4-5 1,4-6 6,6-3 9,7-3 10,6-2 10,6-5 7,6-2 5,7-3 4,6-3 4,15-6 5,26-5 5,24-7 4,26-5 5,22-9-4,23-9-9,22-10-11,22-8-11,15-3-8,9 7-6,10 6-7,10 7-7,4 2-7,0 1-6,0-1-7,0 1-6,-5 1-3,-9 3 2,-10 3 3,-8 4 2,-17 2 0,-21 4-4,-22 3-5,-22 3-2,-15-1-4,-5-2 0,-7-3-2,-5-3 0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1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96081 55197 544,'-2'-21'6,"-2"7"14,-4 5 13,-2 6 13,-2 8 8,1 11 0,-1 11 1,0 11 1,-1 4-6,-3 0-12,-3-1-13,-3-2-11,-3 1-9,-3 0-6,-3 2-5,-3 1-6,-2-2-2,0 0 2,-2-3 1,0-2 1,2-4-5,7-7-10,7-7-10,7-7-11,3-4-6,0-2-2,1-3-3,-1 0-2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1"/>
    </inkml:context>
    <inkml:brush xml:id="br0">
      <inkml:brushProperty name="width" value="0.02896" units="cm"/>
      <inkml:brushProperty name="height" value="0.02896" units="cm"/>
      <inkml:brushProperty name="color" value="#F2395B"/>
    </inkml:brush>
  </inkml:definitions>
  <inkml:trace contextRef="#ctx0" brushRef="#br0">96100 53337 759,'17'-6'9,"5"6"17,3 4 17,5 6 17,1 3-3,0 3-23,0 3-23,1 3-22,-3-1-19,-6-4-12,-4-3-12,-4-4-13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2"/>
    </inkml:context>
    <inkml:brush xml:id="br0">
      <inkml:brushProperty name="width" value="0.05212" units="cm"/>
      <inkml:brushProperty name="height" value="0.05212" units="cm"/>
      <inkml:brushProperty name="color" value="#F2395B"/>
    </inkml:brush>
  </inkml:definitions>
  <inkml:trace contextRef="#ctx0" brushRef="#br0">98260 53700 422,'-14'1'4,"4"2"8,4 2 9,4 2 8,3 1 4,2 1 0,2 2 0,2 0 0,1 2 0,0 3 0,-1 3 0,1 3-1,0 3-1,0 3-3,0 3-4,-1 3-3,0 3-2,-2 6-1,-2 4-1,-2 6-1,-1 1-2,2 1-3,0 0-2,2 0-4,-1-2 0,0-3 1,-2-2 2,0-4 1,-2-2-3,0-3-4,-2-4-7,0-2-5,-3-6-7,-4-7-11,-4-8-9,-3-8-11,-4-9-3,-1-10 3,-3-9 1,-1-11 2,-1-6 4,1-6 2,1-4 5,2-5 3,0-1 4,2 4 4,3 4 5,1 4 5,3 6 4,1 6 5,2 7 5,3 7 5,0 8 12,2 8 17,0 9 19,2 10 18,0 5 2,0 2-15,0 4-14,0 3-14,0 2-13,1-1-11,-1 0-10,0 1-12,0-2-5,2 0 0,0-1-1,2-1-1,0-3-6,0-3-15,0-4-12,0-5-15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2"/>
    </inkml:context>
    <inkml:brush xml:id="br0">
      <inkml:brushProperty name="width" value="0.0485" units="cm"/>
      <inkml:brushProperty name="height" value="0.0485" units="cm"/>
      <inkml:brushProperty name="color" value="#F2395B"/>
    </inkml:brush>
  </inkml:definitions>
  <inkml:trace contextRef="#ctx0" brushRef="#br0">100200 55300 453,'37'30'51,"-4"-2"4,-4-1 3,-3-3 4,-4 0-2,-1 1-6,-3 1-6,-1 1-7,-3-2-5,-1-1-5,-2-4-4,-2-3-3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3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101350 53550 714,'42'42'45,"-8"-8"2,-9-9 3,-9-9 1,-5-4-7,1 1-13,0 1-15,0 1-15,-2 0-11,-1-1-11,-2-1-11,-2 0-9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3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101451 53196 527,'21'-8'0,"-5"2"0,-5 1 0,-4 0 0,-7 4 10,-6 6 19,-8 6 20,-6 6 19,-5 3 1,-4 4-19,-5 3-18,-3 3-18,-4 2-13,-2 1-6,-4 0-8,-2 2-6,0-1-3,4-2-1,4-1 1,4-3-1,4-2 4,5-3 6,5-3 6,5-3 6,8-4 7,12-5 6,12-4 5,11-6 7,9-5 2,7-7 1,5-7 0,6-7 0,1-2-2,-1 3-4,-2 3-2,-2 4-5,-4 2-3,-8 4-5,-6 4-5,-7 5-5,-10 5-6,-12 7-9,-13 9-8,-13 8-8,-8 4-5,-3 2 0,-3 2-1,-2 3 0,-2-1 2,0-2 6,0-2 5,0-1 6,0-4 4,3-2 3,2-3 3,2-2 2,3-4 2,3-1-2,5-3 1,3-1-2,5-1 9,3-2 15,4-1 17,5 0 16,2-2 8,3-2-1,4-2-1,2-2-1,5-2-4,7 0-6,8-1-8,5-2-6,8 0-5,6-1-3,8-2-2,6 0-4,4 0-5,0 1-5,-1 0-7,1 2-6,-4 1-8,-7 1-7,-6 0-10,-7 2-8,-7 0-4,-4 0 2,-5 0 3,-5 0 1,-4 0 1,-4-2-1,-5 0 0,-2-1-1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3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101311 52840 469,'-7'-22'0,"0"5"0,2 3 0,1 4 0,1 4 5,2 2 9,2 4 11,2 3 9,1 2 6,1 3 1,2 3 1,0 4 1,1 4-1,2 9-4,0 7-3,1 8-4,-1 7-4,-4 5-4,-4 7-4,-4 6-4,-5 3-3,-6 4 1,-5 3-1,-7 3 0,-4-1-5,-2-4-8,-4-3-10,-3-5-10,1-5-7,2-8-7,3-9-7,4-6-7,3-9-1,6-6 2,7-7 5,5-6 2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4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103200 54239 532,'14'-5'8,"-1"6"14,-2 6 15,-2 6 14,-1 3 7,-1 1-4,1 1-3,0 1-3,-1 4-5,-2 7-9,-3 6-7,0 8-9,-3 0-6,0-4-7,-2-5-7,0-5-7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4"/>
    </inkml:context>
    <inkml:brush xml:id="br0">
      <inkml:brushProperty name="width" value="0.0616" units="cm"/>
      <inkml:brushProperty name="height" value="0.0616" units="cm"/>
      <inkml:brushProperty name="color" value="#F2395B"/>
    </inkml:brush>
  </inkml:definitions>
  <inkml:trace contextRef="#ctx0" brushRef="#br0">102655 52581 357,'7'-8'7,"-1"14"14,0 15 15,-2 15 13,0 9 7,0 2-2,0 3-2,0 4-1,-1 3-3,0 3-4,-2 5-2,0 3-4,-1 3-5,0 1-4,0 1-6,0 1-5,-2-2-5,-2-5-2,-4-5-3,-2-5-4,-1-4-1,2-6-1,3-5-1,1-4-2,0-5 1,-2-7-1,-2-6 1,-1-5 0,-3-5-2,0-2-5,-1-4-6,-1-2-4,-2-4-5,-4-2-2,-2-4-4,-2-2-2,-6-4-2,-7-3 0,-6-5-1,-8-3 1,-1-2 0,4 1 1,4 1 2,4 1 1,4 1 0,4-1-3,3 1-3,5-1-3,4 3 1,7 3 2,5 4 4,6 5 2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1T21:09:06"/>
    </inkml:context>
    <inkml:brush xml:id="br0">
      <inkml:brushProperty name="width" value="0.05106" units="cm"/>
      <inkml:brushProperty name="height" value="0.05106" units="cm"/>
      <inkml:brushProperty name="color" value="#F2395B"/>
    </inkml:brush>
  </inkml:definitions>
  <inkml:trace contextRef="#ctx0" brushRef="#br0">104350 53204 430,'15'-7'32,"-1"2"-4,-1 2-5,0 2-5,-1 2 0,1 2 1,1 2 3,2 2 2,-2 3 0,-1 5-2,-2 6-1,-2 4-2,-3 5 1,-1 8 1,-2 6 2,-2 8 2,-3 4-1,-4 1-2,-4 3-2,-3 2-3,-3-2-3,1-3-4,-1-4-4,0-4-5,2-5-3,3-6-4,2-6-4,4-5-4,7-8 0,14-11 2,12-9 3,12-9 2,7-5 3,-2 2 3,0 3 2,-1 1 4,-2 1 1,-1 2 3,0 1 1,-1 0 1,-2 2-1,-4 0-6,-2 2-5,-3 0-5,-8-1-14,-11-6-20,-12-4-20,-11-5-22,-8-3-1,0-3 15,0-1 17,-2-3 15,-1 0 11,1 0 6,-1-1 7,1 1 6,-1 1 3,3 5 0,0 3-1,0 4 0,7 3 13,11 3 24,10 1 25,11 2 24,7 0 3,3 0-19,3-1-20,3-1-19,-1-1-12,-2 0-4,-3 0-3,-3 0-4,-3 1-6,-3 1-10,-3 0-8,-2 2-10,-6-3-8,-8-6-6,-8-5-7,-8-7-6,-3-2 1,3-1 11,1 1 9,2 0 12,2-2 6,-1 1 4,0-2 4,0-1 4,1 1 4,1 3 6,0 3 4,2 3 6,1 3 6,-1 3 10,0 3 9,0 3 9,1 6 7,2 11 6,2 11 6,2 11 6,2 5-4,0-1-14,2-2-13,0 0-13,0 4-10,0 9-4,-2 8-5,0 9-4,-2 2-8,-2-7-7,-2-5-8,-2-6-8,-1-6-6,-2-5-4,0-7-5,-1-5-5,-1-6 1,1-5 4,-1-5 5,0-4 4,0-7 4,1-8 2,-1-8 1,0-7 3,1-7 1,1-4 2,0-6 1,2-4 1,1 0 2,2 6 0,2 5 1,2 7 0,2 4 8,0 5 12,2 3 13,0 5 13,2 2 4,4 2-4,2 2-4,3 3-5,3-1-5,1 0-5,3-2-6,2 0-6,1-1-5,2 0-5,3 1-4,1-1-5,0 0-3,-3 2 0,-3 1 0,-3 0 0,-3 1 2,-3 0 1,-2 0 3,-4 1 2,-5 1 9,-6 5 16,-8 6 15,-6 4 15,-4 4 6,-3 3-4,-1 3-5,-3 3-4,0 1-5,0 1-6,-1-1-7,1 1-6,1-2-6,5-1-4,3-3-4,4-1-6,4-3-4,3-1-5,2-2-5,4-3-4,3-2-4,6-2 1,4-4-2,5-2 1,3-2 1,-1 2 6,1 0 4,-1 2 6,0 2 4,-1 5 5,0 5 6,-2 6 4,-1 1 5,-1 1 4,-1-1 4,0 1 3,-3-2 2,-1-2-2,-2-1-2,-2-2-2,-2-5-8,0-7-14,-2-6-14,0-7-14,0-8-8,4-8 2,2-7-1,3-8 1,3-6 3,0-2 7,1-3 6,1-4 6,1 0 4,0 1 4,-1 0 1,1 2 3,0 3 4,-1 8 5,1 6 5,0 7 5,-2 6 5,-1 5 8,-2 5 5,-2 4 8,-5 7 4,-5 6 2,-5 7 2,-7 7 2,-4 4-3,-1 1-10,-3 1-10,-1 1-9,-2 0-10,3 1-7,0-1-9,0 1-7,3-2-4,3-3-1,3-3 1,3-3-1,3-2-1,4-1-2,4-1-3,4 0-2,1 0 4,1 3 7,0 3 8,0 3 8,-1 2 6,-2-1 2,-3 1 2,0-1 3,-2-4-1,2-11-5,0-8-6,1-11-4,4-7-2,4-3 2,5-5 3,5-3 1,4-1 1,1 3 2,3 3 0,1 3 1,0 3 1,-1 5 0,-3 3 0,-1 4 0,-3 3-5,-3 0-10,-3 2-9,-3 0-10,-3 2-3,-4 2 3,-4 2 3,-4 2 3,-3 1 0,0 0-1,-1-1-3,-2 1-2,1-1 2,1 0 6,0-2 6,2 0 5,-1-1 5,0 1 3,-1 2 3,-2 0 3,0 2 4,1 2 3,-1 2 4,0 1 4,0 3 3,2 1 5,1 3 4,0 2 3,1 2 2,-2 4-4,0 5-2,-1 3-4,-2 5-3,-2 6-2,-2 6-4,-1 5-4,-1 10-2,1 13-2,0 12-4,2 14-2,0 7-1,1 2 1,-1 4-1,0 3 1,-1 5-6,-1 6-9,-3 8-11,-2 6-11,2-10-1,3-27 6,4-28 6,4-27 7,2-16-1,-2-4-11,0-4-9,-1-3-11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5"/>
    </inkml:context>
    <inkml:brush xml:id="br0">
      <inkml:brushProperty name="width" value="0.03737" units="cm"/>
      <inkml:brushProperty name="height" value="0.03737" units="cm"/>
    </inkml:brush>
  </inkml:definitions>
  <inkml:trace contextRef="#ctx0" brushRef="#br0">29600 41200 588,'-18'-44'12,"17"13"22,15 12 22,16 13 23,7 12 3,1 13-18,-1 12-18,1 13-19,-3 6-16,-2 0-15,-3 0-15,-3 0-16,-6 0-9,-5 0-6,-7 0-4,-5 0-5,-6-4 1,-3-5 7,-3-7 7,-2-5 8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1"/>
    </inkml:context>
    <inkml:brush xml:id="br0">
      <inkml:brushProperty name="width" value="0.04055" units="cm"/>
      <inkml:brushProperty name="height" value="0.04055" units="cm"/>
      <inkml:brushProperty name="color" value="#F2385B"/>
    </inkml:brush>
  </inkml:definitions>
  <inkml:trace contextRef="#ctx0" brushRef="#br0">16408 3818 542,'-7'-15'-20,"1"2"9,0 3 10,2 1 8,0 1 9,0 0 9,0 1 8,0-1 8,2 3 6,2 8 1,4 6 2,2 7 3,1 4-5,0 3-7,-2 1-10,-1 3-8,0 0-8,-2 1-6,0-1-6,-2 1-7,0-1-5,0 0-7,0 0-5,0 1-6,0-3-5,0-3-7,0-5-5,0-3-6,1-4-2,2-2 0,2-4 2,2-2 1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2"/>
    </inkml:context>
    <inkml:brush xml:id="br0">
      <inkml:brushProperty name="width" value="0.042" units="cm"/>
      <inkml:brushProperty name="height" value="0.042" units="cm"/>
      <inkml:brushProperty name="color" value="#F2385B"/>
    </inkml:brush>
  </inkml:definitions>
  <inkml:trace contextRef="#ctx0" brushRef="#br0">16154 3155 523,'0'-13'47,"0"6"-2,0 6-1,0 6-3,-1 5-5,-1 5-5,0 5-7,-1 5-6,-4 5-4,-6 3-2,-5 4-2,-7 4-2,-3 2-3,-3-2-5,-1 0-5,-2-1-5,-2-2-3,1 0-4,0-1-3,0-1-2,1-3-4,3-2-3,3-3-4,3-3-3,2-4-2,1-3 4,1-4 2,1-4 3,1-4 3,3-1 4,1-2 3,2-2 5,1-2 3,1-2 2,-1-2 3,0-1 3,1-2 4,1 0 7,0 0 8,2 0 7,0 1 3,1 2-4,-1 3-2,0 1-3,2 4 8,4 7 19,4 7 20,4 7 19,2 6 1,0 3-18,-1 4-18,1 4-18,-1 3-15,-2 2-12,-2 2-11,-2 2-12,-1-2-9,0-6-7,0-6-6,0-5-7,0-6-2,2-3 0,0-5 1,2-3 1,-1-5 3,-3-6 6,0-6 7,-3-6 6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2"/>
    </inkml:context>
    <inkml:brush xml:id="br0">
      <inkml:brushProperty name="width" value="0.04106" units="cm"/>
      <inkml:brushProperty name="height" value="0.04106" units="cm"/>
      <inkml:brushProperty name="color" value="#F2385B"/>
    </inkml:brush>
  </inkml:definitions>
  <inkml:trace contextRef="#ctx0" brushRef="#br0">14551 5584 535,'17'-79'24,"1"15"2,3 14 1,1 16 2,3 7 1,3-1 0,3 1 0,3-1 0,2 2-1,2 3 0,2 3-1,2 3-1,-1 3-3,-4 3-4,-3 3-4,-5 2-5,-5 5-1,-5 6 1,-6 6 1,-6 6 0,-8 7-3,-8 12-8,-9 11-9,-9 10-8,-6 4-6,-1-3-2,-2-3-4,-2-2-2,-1-5 0,0-6 1,0-6 2,-1-6 2,2-4 4,2-5 7,2-3 6,2-4 7,2-4 4,7-3-1,4-2 1,4-4-1,6-3 1,5-4 0,4-4 0,6-3 1,5-5 4,7-3 7,7-5 7,7-3 7,3 0 3,2 3-2,1 5-2,0 3-3,0 4-3,-3 2-8,-4 4-7,-1 3-8,-5 2-3,-4 4 0,-3 2 0,-4 4-1,-4 3-7,-5 5-13,-3 5-14,-4 5-13,-4 2-4,-5 1 8,-5-1 7,-5 1 8,-4-3 3,-1-1 0,-3-4 0,-1-3-1,-2-2 3,-3 1 5,-1 0 4,-2-1 4,-2 1 6,0 0 7,-2-1 7,0 1 7,-2 2 4,0 3-1,-2 5 2,0 3-1,1 2 4,4 1 8,3-1 7,5 0 7,4 0 2,3-1-2,5-2-1,3 1-2,5-2-4,3 0-4,4 1-5,4-1-4,3 0-8,4-1-12,2-1-11,3-1-12,4-2-7,4-3-2,3-3-3,5-3-2,-1-2-4,-3-2-5,-5-2-7,-3-2-7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3"/>
    </inkml:context>
    <inkml:brush xml:id="br0">
      <inkml:brushProperty name="width" value="0.04321" units="cm"/>
      <inkml:brushProperty name="height" value="0.04321" units="cm"/>
      <inkml:brushProperty name="color" value="#F2385B"/>
    </inkml:brush>
  </inkml:definitions>
  <inkml:trace contextRef="#ctx0" brushRef="#br0">15300 8104 509,'1'-21'49,"2"6"-4,2 7-6,2 5-5,3 4-3,7 2-4,5 2-2,7 2-4,2 2-1,-2 3 1,0 3 1,-1 3 0,0 2-1,-1-1-2,0 1-4,1 0-3,-3-2-3,-1 0-2,-4 0-2,-3-2-2,-2-2-2,-1-1-2,-1-2-1,0-2-2,-1-6-4,1-10-6,1-10-6,1-9-7,0-10-2,0-10 3,-2-10 2,-1-9 3,0-3 2,0 8 1,-1 7 1,1 7 2,0 5 5,0 5 8,-1 5 8,1 6 8,0 3 6,0 6 3,-1 5 2,1 5 4,0 2-1,1 2-2,2 0-4,0 2-2,0 2-2,1 4-2,0 4 0,-1 3-1,0 3-3,0 1-5,-2 2-4,-1 0-6,-2 1-6,-2 1-8,-4 1-9,-2 1-9,-2-1-5,0-1-1,0-3-3,0-1-2,-3-2 1,-6-1 3,-6-1 3,-5 0 4,-2-3 5,5-3 4,3-2 6,4-4 5,1-1 2,-2-2 0,-1 0-1,-3-2-1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3"/>
    </inkml:context>
    <inkml:brush xml:id="br0">
      <inkml:brushProperty name="width" value="0.02939" units="cm"/>
      <inkml:brushProperty name="height" value="0.02939" units="cm"/>
      <inkml:brushProperty name="color" value="#F2385B"/>
    </inkml:brush>
  </inkml:definitions>
  <inkml:trace contextRef="#ctx0" brushRef="#br0">16327 7728 748,'-21'-22'6,"5"5"7,5 3 7,4 5 8,6 2 4,6 2 1,6 2-1,6 2 1,3 1-4,0 2-11,2 0-10,1 2-11,-1-1-4,-3 2 1,-3-2 1,-2 1 1,-3-1-9,1 0-19,0-2-20,0 0-19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3"/>
    </inkml:context>
    <inkml:brush xml:id="br0">
      <inkml:brushProperty name="width" value="0.04225" units="cm"/>
      <inkml:brushProperty name="height" value="0.04225" units="cm"/>
      <inkml:brushProperty name="color" value="#F2385B"/>
    </inkml:brush>
  </inkml:definitions>
  <inkml:trace contextRef="#ctx0" brushRef="#br0">18973 4520 520,'-2'-11'31,"0"8"5,-3 9 6,-2 10 6,-4 9-3,-7 12-9,-7 12-10,-7 12-8,-2 5-9,2 1-5,1-1-7,3 1-6,3-4-4,1-9-2,4-7-2,4-8-2,1-6-1,4-7 0,3-5 0,3-7-1,3-4 3,5-4 5,6-4 5,4-4 6,3-2 3,1 0 2,1 0 3,1 0 1,0 1 3,-3 2 1,-1 2 1,-2 2 2,-3 4 3,-1 6 3,-2 5 4,-2 7 4,-2 3 1,-1 3-2,0 1-2,-1 2-2,-2 2-2,-1 1-1,0 0-2,-1 2-2,-1 0-2,2 0-2,0 0-2,2 1-2,-1-3-3,0-2-3,-2-4-6,0-1-3,1-16-12,2-27-21,3-25-21,4-27-21,0-7-4,-1 15 13,0 12 12,-2 15 13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3"/>
    </inkml:context>
    <inkml:brush xml:id="br0">
      <inkml:brushProperty name="width" value="0.03398" units="cm"/>
      <inkml:brushProperty name="height" value="0.03398" units="cm"/>
      <inkml:brushProperty name="color" value="#F2385B"/>
    </inkml:brush>
  </inkml:definitions>
  <inkml:trace contextRef="#ctx0" brushRef="#br0">19900 5361 647,'43'-63'11,"-6"17"8,-7 15 8,-7 15 7,-4 9 3,1 0 0,-1 2 0,1 1-2,0 0-2,1 0-5,1 0-6,1 0-5,-1 1-5,-1 2-9,-3 2-6,-1 2-7,-2 1-9,-1 2-8,-1 0-8,0 1-9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4"/>
    </inkml:context>
    <inkml:brush xml:id="br0">
      <inkml:brushProperty name="width" value="0.03826" units="cm"/>
      <inkml:brushProperty name="height" value="0.03826" units="cm"/>
      <inkml:brushProperty name="color" value="#F2385B"/>
    </inkml:brush>
  </inkml:definitions>
  <inkml:trace contextRef="#ctx0" brushRef="#br0">20089 4213 574,'-22'-43'4,"6"8"6,5 7 7,5 9 8,2 4 3,2 2 3,0 3 1,2 1 3,1 5-1,2 8-1,2 8-1,2 7-3,-2 8-2,-2 7-5,-6 6-5,-2 8-4,-6 5-5,-6 7-7,-5 6-7,-6 5-7,-4 2-2,1-3-1,0-3 1,-1-3-1,2-6 1,2-9-1,1-8 1,3-9-2,2-7 2,3-3 2,3-5 2,3-3 3,5-5 2,10-4 4,8-6 4,9-4 3,7-5 6,6-3 7,7-5 7,5-4 7,1 0 1,-2 1-3,-4 3-4,-2 1-5,-4 3-5,-3 1-9,-5 2-8,-4 2-8,-4 5-14,-6 8-16,-6 8-18,-6 8-16,-4 2-2,-2-2 13,-2-1 13,-2-2 14,0-3 8,1-1 3,0-2 3,2-2 2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4"/>
    </inkml:context>
    <inkml:brush xml:id="br0">
      <inkml:brushProperty name="width" value="0.04106" units="cm"/>
      <inkml:brushProperty name="height" value="0.04106" units="cm"/>
      <inkml:brushProperty name="color" value="#F2385B"/>
    </inkml:brush>
  </inkml:definitions>
  <inkml:trace contextRef="#ctx0" brushRef="#br0">20109 7450 535,'-22'0'5,"5"0"8,3 0 9,5 0 9,2 2 7,2 6 7,2 4 6,2 5 6,1 4-1,0 5-9,0 3-10,0 4-8,-1 5-9,0 6-9,-2 6-8,0 6-10,-1 1-8,1-5-9,-2-3-10,2-4-9,-1-6-3,2-7 4,0-9 2,2-7 3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4"/>
    </inkml:context>
    <inkml:brush xml:id="br0">
      <inkml:brushProperty name="width" value="0.0447" units="cm"/>
      <inkml:brushProperty name="height" value="0.0447" units="cm"/>
      <inkml:brushProperty name="color" value="#F2385B"/>
    </inkml:brush>
  </inkml:definitions>
  <inkml:trace contextRef="#ctx0" brushRef="#br0">19900 7877 492,'16'-37'28,"-1"5"0,1 5 2,0 5 0,2 2 1,7-1 1,5-1 1,6-1 0,4 1 1,-1 3-2,0 3 1,0 3-2,-1 2-1,-4 2-3,-2 2-3,-3 3-3,-4 2-5,-5 5-5,-5 6-7,-4 4-7,-6 6-3,-2 7-3,-6 7-2,-2 6-1,-6 7-3,-8 6-2,-6 6-1,-6 6-2,-4-1 0,1-7 3,1-7 2,1-6 2,2-6 4,2-6 4,1-4 3,3-5 4,6-7 5,14-8 7,12-10 5,14-8 7,7-7-3,4-3-11,4-5-10,5-3-12,1-1-10,0 3-10,0 4-10,0 2-11,-4 2-5,-7 4 0,-9 3 1,-7 3-1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6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29500 42300 552,'-18'-22'156,"17"6"-35,15 7-35,16 6-36,10 7-25,7 10-15,6 10-17,7 9-16,-3 2-5,-8-2 2,-10-3 5,-9-3 2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5"/>
    </inkml:context>
    <inkml:brush xml:id="br0">
      <inkml:brushProperty name="width" value="0.03559" units="cm"/>
      <inkml:brushProperty name="height" value="0.03559" units="cm"/>
      <inkml:brushProperty name="color" value="#F2385B"/>
    </inkml:brush>
  </inkml:definitions>
  <inkml:trace contextRef="#ctx0" brushRef="#br0">25600 7200 618,'15'0'162,"-1"0"-45,-1 0-45,-1 0-44,0 1-25,-1 2-7,1 2-5,0 1-5,-2 2-2,-1 2 1,-2 0 3,-2 1 1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25"/>
    </inkml:context>
    <inkml:brush xml:id="br0">
      <inkml:brushProperty name="width" value="0.03415" units="cm"/>
      <inkml:brushProperty name="height" value="0.03415" units="cm"/>
      <inkml:brushProperty name="color" value="#F2385B"/>
    </inkml:brush>
  </inkml:definitions>
  <inkml:trace contextRef="#ctx0" brushRef="#br0">25298 8200 644,'-17'0'12,"11"2"24,12 0 24,11 2 25,7 1-2,1 3-29,1 3-29,1 4-27,-1 0-17,-5 1-4,-3 0-4,-4-1-5,-3 0-5,-1-1-10,-1-1-8,0 0-9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0"/>
    </inkml:context>
    <inkml:brush xml:id="br0">
      <inkml:brushProperty name="width" value="0.03011" units="cm"/>
      <inkml:brushProperty name="height" value="0.03011" units="cm"/>
      <inkml:brushProperty name="color" value="#F2385B"/>
    </inkml:brush>
  </inkml:definitions>
  <inkml:trace contextRef="#ctx0" brushRef="#br0">27292 4330 730,'-3'-13'8,"8"4"14,9 3 16,9 4 14,4 2 2,-1 0-13,-1 0-12,-1 0-13,-1 0-9,1 0-4,-1 0-6,1 0-4,-3 1-2,-3 2 0,-5 2 1,-3 1 0,-3 2-8,-2-1-18,-3 1-17,0 0-18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0"/>
    </inkml:context>
    <inkml:brush xml:id="br0">
      <inkml:brushProperty name="width" value="0.03292" units="cm"/>
      <inkml:brushProperty name="height" value="0.03292" units="cm"/>
      <inkml:brushProperty name="color" value="#F2385B"/>
    </inkml:brush>
  </inkml:definitions>
  <inkml:trace contextRef="#ctx0" brushRef="#br0">26484 5050 668,'-70'43'-6,"17"-8"10,16-8 10,18-7 9,7-3 4,2 1-2,1 3-1,1 1-2,1 3 0,2 1 1,2 3 0,2 1 2,1 2-2,2 2-2,0 3-2,2 1-2,0 0-4,1 0-4,2-2-6,0 0-3,0-2-8,0-5-7,-2-4-9,0-3-9,-2-4 0,-1-3 5,0-3 5,-2-2 6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1"/>
    </inkml:context>
    <inkml:brush xml:id="br0">
      <inkml:brushProperty name="width" value="0.03409" units="cm"/>
      <inkml:brushProperty name="height" value="0.03409" units="cm"/>
      <inkml:brushProperty name="color" value="#F2385B"/>
    </inkml:brush>
  </inkml:definitions>
  <inkml:trace contextRef="#ctx0" brushRef="#br0">26650 5762 645,'1'-14'4,"4"2"8,2 4 9,4 3 7,3-1 4,7-2-1,5-3-1,7-3-1,4-2-2,6-2-1,4 0-2,6-1-2,0 1-2,-1 1-4,-2 2-3,-2 3-4,-3 1-3,-6 2-2,-4 2-4,-5 3-1,-5 1-4,-5 3-2,-4 4-3,-6 2-3,-5 2 0,-2 2 1,-6 0 2,-2 1 2,-8 5 1,-8 5 1,-8 8 2,-10 7 1,-3 3 0,2-2-1,1 0 0,3-1-2,2-3 0,3-3 0,4-5 1,2-3 0,2-4 2,3-1 2,1-3 1,2-1 3,3-2 2,1-2 3,2-3 3,2-1 3,5-2-1,6-4-1,8-2-4,6-3-2,4-4-1,3-2 0,1-3-1,3-3 1,-1-2-7,-1 1-14,-3-1-12,-1 1-15,-4-1-4,-3 2 1,-4 1 3,-4 1 1,-2 1 4,0 3 4,0 1 4,0 2 4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1"/>
    </inkml:context>
    <inkml:brush xml:id="br0">
      <inkml:brushProperty name="width" value="0.03298" units="cm"/>
      <inkml:brushProperty name="height" value="0.03298" units="cm"/>
      <inkml:brushProperty name="color" value="#F2385B"/>
    </inkml:brush>
  </inkml:definitions>
  <inkml:trace contextRef="#ctx0" brushRef="#br0">27344 5287 667,'-28'-6'20,"7"6"13,7 4 13,6 6 11,5 6 0,2 11-12,2 9-13,2 10-13,0 6-7,-2 1-4,-2 3-5,-2 2-3,-1-3-2,1-6-4,-1-8-1,0-6-3,0-6-5,2-5-8,0-5-8,2-5-8,0-5-4,0-4 1,0-6 1,0-4 2,1-6 2,4-5 3,2-7 5,3-5 4,1-2 3,-2 5 6,-2 3 4,-2 5 5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1"/>
    </inkml:context>
    <inkml:brush xml:id="br0">
      <inkml:brushProperty name="width" value="0.03902" units="cm"/>
      <inkml:brushProperty name="height" value="0.03902" units="cm"/>
      <inkml:brushProperty name="color" value="#F2385B"/>
    </inkml:brush>
  </inkml:definitions>
  <inkml:trace contextRef="#ctx0" brushRef="#br0">26959 5165 563,'8'-44'2,"0"8"2,0 6 4,0 7 3,-1 5 3,-1 3 5,-1 2 4,0 4 4,-1 3 2,2 2-2,0 4-2,1 3-1,1 3-3,0 7 0,0 5-1,0 7-2,-3 7 0,-3 8-1,-4 10 1,-3 8-1,-6 6-1,-4 1-1,-5 3-2,-5 1 0,-2-1-4,2-5-3,0-5-4,1-4-5,0-4-2,-1-2-3,-1-2-1,-1-2-2,1-4-1,3-4 0,3-5 0,3-5 0,3-5 1,3-3 1,3-5 2,2-3 0,4-1 1,4 0 1,4 1 2,4 2 0,3-1 2,3 1 2,3 0 2,3-1 3,2 0 1,1 0 2,1-2 0,1 0 2,0-2-1,0-1-2,1-1-1,-1 0-3,0-1 1,-1 2-1,-1 0 2,-1 2 0,-2 0-6,-2 1-10,-1 1-12,-2 2-11,-3-1-6,-1 1-2,-2 0-2,-2 0-2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2"/>
    </inkml:context>
    <inkml:brush xml:id="br0">
      <inkml:brushProperty name="width" value="0.03606" units="cm"/>
      <inkml:brushProperty name="height" value="0.03606" units="cm"/>
      <inkml:brushProperty name="color" value="#F2385B"/>
    </inkml:brush>
  </inkml:definitions>
  <inkml:trace contextRef="#ctx0" brushRef="#br0">27278 7268 610,'0'-25'38,"2"13"4,0 12 2,1 14 4,0 9-3,-4 9-6,-2 7-7,-3 8-7,-4 4-6,-2 1-4,-3 1-5,-3 2-6,-2-2-1,1-1 0,-1-2 0,0-2-1,0-3 2,-1-3 0,-1-6 0,-1-2 1,1-6-7,1-5-18,2-7-17,3-5-17,0-4-8,2 0 0,1-2 1,1 0 1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2"/>
    </inkml:context>
    <inkml:brush xml:id="br0">
      <inkml:brushProperty name="width" value="0.035" units="cm"/>
      <inkml:brushProperty name="height" value="0.035" units="cm"/>
      <inkml:brushProperty name="color" value="#F2385B"/>
    </inkml:brush>
  </inkml:definitions>
  <inkml:trace contextRef="#ctx0" brushRef="#br0">25397 7851 628,'-21'-29'22,"7"5"-5,5 5-4,6 5-5,5 1 3,6 0 9,4-1 8,5-1 10,8-2 2,11-3-3,10-4-5,12-1-4,7-2-4,5 3-4,5 1-3,5 3-4,2 1-10,0 1-15,0 0-17,1 3-16,-5-1-6,-6 0 5,-6 1 4,-8-1 4,-8 1 2,-8 2 0,-9 3-1,-9 1-1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2"/>
    </inkml:context>
    <inkml:brush xml:id="br0">
      <inkml:brushProperty name="width" value="0.03385" units="cm"/>
      <inkml:brushProperty name="height" value="0.03385" units="cm"/>
      <inkml:brushProperty name="color" value="#F2385B"/>
    </inkml:brush>
  </inkml:definitions>
  <inkml:trace contextRef="#ctx0" brushRef="#br0">30550 5143 650,'38'-22'116,"-2"5"-27,-2 3-25,-1 5-27,-3 1-16,-2 2-7,-2 1-7,-1 1-6,-3 0-4,-3 2 3,-3 0 1,-3 2 1,-4 0-10,-6 2-24,-6 0-25,-6 2-23,-3-1-4,1 1 15,-1 0 16,0 0 16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8"/>
    </inkml:context>
    <inkml:brush xml:id="br0">
      <inkml:brushProperty name="width" value="0.03477" units="cm"/>
      <inkml:brushProperty name="height" value="0.03477" units="cm"/>
    </inkml:brush>
  </inkml:definitions>
  <inkml:trace contextRef="#ctx0" brushRef="#br0">34850 39050 632,'-13'-43'10,"26"17"19,24 15 20,26 16 19,12 10 2,0 7-14,0 6-15,0 7-15,-5 4-11,-9 3-12,-10 3-9,-8 4-10,-9 1-9,-6 0-9,-6 0-7,-6 0-9,-6-4-1,-2-5 5,-3-7 5,-3-5 5,-6-4 4,-5 0 3,-7 0 3,-5 0 3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2"/>
    </inkml:context>
    <inkml:brush xml:id="br0">
      <inkml:brushProperty name="width" value="0.03606" units="cm"/>
      <inkml:brushProperty name="height" value="0.03606" units="cm"/>
      <inkml:brushProperty name="color" value="#F2385B"/>
    </inkml:brush>
  </inkml:definitions>
  <inkml:trace contextRef="#ctx0" brushRef="#br0">30343 4789 610,'-15'-5'10,"4"6"21,3 6 20,3 6 22,2 4 1,0 7-15,2 3-16,0 6-15,1 5-13,0 4-10,0 6-8,0 4-11,0 2-9,-2-2-10,0-3-11,-1 0-9,-1-7-2,0-6 10,0-9 9,0-7 9,0-6 4,-2-1-3,0-2-3,-1-2-1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3"/>
    </inkml:context>
    <inkml:brush xml:id="br0">
      <inkml:brushProperty name="width" value="0.03497" units="cm"/>
      <inkml:brushProperty name="height" value="0.03497" units="cm"/>
      <inkml:brushProperty name="color" value="#F2385B"/>
    </inkml:brush>
  </inkml:definitions>
  <inkml:trace contextRef="#ctx0" brushRef="#br0">29950 6623 629,'7'-6'8,"-1"6"18,0 5 18,-2 4 17,0 3 4,0 1-11,0 1-9,0 2-11,-1 1-11,-2 5-13,-2 3-12,-2 4-13,3-5-12,8-15-12,8-14-11,7-15-11,5-8 2,3-3 14,1-1 16,2-2 16,0 1 9,-3 6 7,-3 3 5,-3 7 7,-3 2 5,0 4 5,-1 3 5,0 3 4,-5 3 1,-3 5-4,-6 6-5,-4 4-3,-7 5-5,-6 7-2,-7 5-2,-7 6-3,-4 3-5,-1-2-8,-1 0-6,0-1-8,-1-4-2,3-4 0,1-5 2,3-5 1,2-4 2,5-4 4,3-5 3,5-3 4,5-5 4,9-5 6,9-7 5,10-5 6,2-3 2,0 4-2,-1 3-3,-1 3-2,-1 2-2,-1 3-4,-1 1-2,-1 2-4,-2 3-1,-4 2 0,-5 3 2,-3 4 0,-5 3-7,-6 5-18,-5 5-16,-7 5-18,-4 2-6,-3 1 3,-3-1 3,-3 0 3,1-2 7,5-5 9,5-5 9,5-4 10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3"/>
    </inkml:context>
    <inkml:brush xml:id="br0">
      <inkml:brushProperty name="width" value="0.04164" units="cm"/>
      <inkml:brushProperty name="height" value="0.04164" units="cm"/>
      <inkml:brushProperty name="color" value="#F2385B"/>
    </inkml:brush>
  </inkml:definitions>
  <inkml:trace contextRef="#ctx0" brushRef="#br0">28685 8962 528,'-40'14'40,"15"-2"3,15-4 4,15-3 2,8 0-1,3 0-3,3 1-4,3 2-4,2-2-5,-1-1-6,1-2-5,-1-2-6,1-1-5,-1 2-2,1 0-3,-1 2-3,1-1-6,-1 0-6,0-2-9,1 0-6,0-4-11,1-4-14,1-5-14,1-5-14,-2-2 1,-3 3 13,-5 1 15,-3 2 13,-3 3 11,-1 3 6,0 2 6,-2 4 6,0 1 12,0 2 15,0 0 18,-1 2 16,2-1 6,0 0-5,1-2-3,2 0-4,0-1-7,3 0-7,1 0-8,3 0-8,1-1-5,1 0-1,1-2-2,1 0-2,0-1-6,-1 0-14,-1 0-11,-1 0-14,0 1-7,0 0-3,-1 2-3,1 1-2,-2 0 2,-1 0 8,-2 0 8,-3 0 8,-1 0 6,0 0 7,-2 0 5,0 0 7,-2-1 1,-1-1-2,-1 0-3,0-1-1,-1-1 7,2 2 18,0 0 17,1 2 17,2 0 7,2 0-5,2 0-5,1 0-5,1 0-4,0 2-4,-2 0-4,-1 2-3,0 0-3,0 1-3,-1 2-1,1 0-3,-3 2-19,-4 1-37,-6 3-37,-4 2-36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3"/>
    </inkml:context>
    <inkml:brush xml:id="br0">
      <inkml:brushProperty name="width" value="0.0338" units="cm"/>
      <inkml:brushProperty name="height" value="0.0338" units="cm"/>
      <inkml:brushProperty name="color" value="#F2385B"/>
    </inkml:brush>
  </inkml:definitions>
  <inkml:trace contextRef="#ctx0" brushRef="#br0">34900 7227 650,'15'-6'120,"-1"2"-27,-1 4-27,-1 2-26,-1 3-19,-1 0-12,0 1-9,-2 2-12,-1 0-5,-2 3 0,-3 1 1,0 3 1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4"/>
    </inkml:context>
    <inkml:brush xml:id="br0">
      <inkml:brushProperty name="width" value="0.03246" units="cm"/>
      <inkml:brushProperty name="height" value="0.03246" units="cm"/>
      <inkml:brushProperty name="color" value="#F2385B"/>
    </inkml:brush>
  </inkml:definitions>
  <inkml:trace contextRef="#ctx0" brushRef="#br0">34687 8000 677,'-6'6'9,"6"-1"18,4-2 17,6-2 18,0 0 2,-1 2-12,-2 2-14,-2 2-12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5"/>
    </inkml:context>
    <inkml:brush xml:id="br0">
      <inkml:brushProperty name="width" value="0.03754" units="cm"/>
      <inkml:brushProperty name="height" value="0.03754" units="cm"/>
      <inkml:brushProperty name="color" value="#F2385B"/>
    </inkml:brush>
  </inkml:definitions>
  <inkml:trace contextRef="#ctx0" brushRef="#br0">21557 13083 586,'-22'-6'48,"5"4"-8,3 4-10,4 4-8,2 3-6,0 1-1,1 3-3,-1 2-2,-1 4 0,-2 9 2,-2 7 1,-1 8 1,-2 5 2,1 2-2,-1 2 0,0 2-1,2-2 0,1-5-1,2-4-1,2-5-1,3-4-1,1 0 0,2-1 0,2-1-1,2-2-2,3 0-1,4-1-2,2-1-1,2 0-1,2 1 1,0 0 1,1 2 2,0 2-2,-1 1-3,-1 2-3,0 2-4,-2 2 1,1 2 3,0 3 2,0 1 4,-2 1 1,-3 1-1,-2 2 0,-4 0 0,-3 2-1,-4 0 0,-4 1 0,-3 2 0,-4 0-3,-2 3-5,-1 2-3,-2 1-6,-2 2-3,1 0-3,-1-1-3,1 1-3,0-5-2,1-7 0,1-8-1,1-7 0,2-7-1,2-3-1,4-5 0,3-3-2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5"/>
    </inkml:context>
    <inkml:brush xml:id="br0">
      <inkml:brushProperty name="width" value="0.03824" units="cm"/>
      <inkml:brushProperty name="height" value="0.03824" units="cm"/>
      <inkml:brushProperty name="color" value="#F2385B"/>
    </inkml:brush>
  </inkml:definitions>
  <inkml:trace contextRef="#ctx0" brushRef="#br0">21250 20850 575,'14'9'3,"-1"1"5,-2 3 4,-2 2 4,-2 1 3,-1 1 3,0 1 3,-2 1 2,1 8 2,2 15 0,2 14 1,2 15 1,0 10-2,1 7-3,0 5-3,0 6-5,-1 4-2,-1 5-2,-1 4-3,0 3-1,-2 4-2,-1 1-2,0 2 0,-2 3-2,0 1-2,0 2-1,0 2-3,0 3-1,0-2-1,0-2 1,0-3 0,0-3 0,-1 0-1,2 2-4,-2 4-4,1 3-4,0-4-2,-2-8-1,0-9 0,-2-8-2,1-9 1,0-6-1,2-7 1,0-7 1,1-10-2,0-11-1,0-12-2,0-11-2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6"/>
    </inkml:context>
    <inkml:brush xml:id="br0">
      <inkml:brushProperty name="width" value="0.03281" units="cm"/>
      <inkml:brushProperty name="height" value="0.03281" units="cm"/>
      <inkml:brushProperty name="color" value="#F2385B"/>
    </inkml:brush>
  </inkml:definitions>
  <inkml:trace contextRef="#ctx0" brushRef="#br0">26110 13400 670,'-21'10'37,"7"5"3,5 5 4,7 5 3,1 3-3,-1 3-7,0 1-9,-1 2-9,-1 1-5,0-2-4,0 0-5,0-1-3,0-2-1,1-3-1,-1-4 1,0-1 0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7"/>
    </inkml:context>
    <inkml:brush xml:id="br0">
      <inkml:brushProperty name="width" value="0.02614" units="cm"/>
      <inkml:brushProperty name="height" value="0.02614" units="cm"/>
      <inkml:brushProperty name="color" value="#F2385B"/>
    </inkml:brush>
  </inkml:definitions>
  <inkml:trace contextRef="#ctx0" brushRef="#br0">28033 14927 841,'-6'-6'60,"4"2"-13,4 4-15,4 2-13,1 2-18,1 0-23,0 0-22,0 0-22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8"/>
    </inkml:context>
    <inkml:brush xml:id="br0">
      <inkml:brushProperty name="width" value="0.03651" units="cm"/>
      <inkml:brushProperty name="height" value="0.03651" units="cm"/>
      <inkml:brushProperty name="color" value="#F2385B"/>
    </inkml:brush>
  </inkml:definitions>
  <inkml:trace contextRef="#ctx0" brushRef="#br0">35075 11763 602,'-1'-15'3,"0"4"6,-2 3 5,0 3 6,-1 4 4,2 7 4,0 7 4,2 8 3,-1 4 1,-2 2-4,-2 4-2,-1 3-4,-2 2-3,2 2-2,0 3-1,2 1-2,-1 1-4,0 0-5,-1 0-6,-1 0-4,-1 0-3,2 0-4,1 0-1,0 0-3,2-2-4,0-3-7,2-5-6,1-4-6,0-4-5,0-5-2,0-5-3,0-4-2,-2-5 1,0-3 5,-3-2 6,-2-4 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9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34600 40200 612,'-46'23'1,"10"-3"2,10-3 3,9-2 2,13-5 5,20-2 8,18-3 6,20-3 8,11-4 1,7-3-5,6-3-4,7-2-6,-3-1-3,-8 3-2,-10 3-3,-9 4-2,-9 5-1,-5 10 0,-7 10 1,-5 9-1,-8 9 1,-5 9-1,-7 10-2,-5 10 0,-8 8-1,-5 10-2,-7 10-1,-5 9-1,-6 2-1,-3-2 0,-3-3-3,-2-3 0,2-9 0,9-11-1,10-14 0,10-11 0,8-18-3,10-22-5,10-22-7,9-21-5,2-12-2,-2 1 1,-3-1 2,-3 1 3,-7 7 1,-9 16 1,-10 15 1,-8 17 1,-8-1 0,-2-16-5,-3-15-4,-3-15-5,1-7 1,6 3 3,7 3 5,6 4 3,3-1 1,0-3-4,0-3-2,0-2-3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9"/>
    </inkml:context>
    <inkml:brush xml:id="br0">
      <inkml:brushProperty name="width" value="0.04544" units="cm"/>
      <inkml:brushProperty name="height" value="0.04544" units="cm"/>
      <inkml:brushProperty name="color" value="#F2385B"/>
    </inkml:brush>
  </inkml:definitions>
  <inkml:trace contextRef="#ctx0" brushRef="#br0">35450 10775 484,'7'-21'1,"-1"5"-1,0 5 0,-2 4 0,2 3 2,4 1 8,4-1 7,3 0 8,5 0 1,3 0-3,5 0-3,3 0-3,3 1-3,2 0-4,2 2-3,3 0-3,0 0-4,0-2-2,0-2-3,0-1-3,-2-1-1,-2 2 1,-3 2 1,-3 2 1,-4 2 2,-3 2 2,-5 2 2,-3 2 2,-4 1 1,-1 3 0,-2 2-1,-2 2-1,-2 0 3,-1-1 6,0-1 7,-2-1 6,-1 1 3,0 2 2,-2 1 1,0 3 1,-1 1-1,2 3-4,0 1-2,2 3-4,-1 2-3,-1 4 0,0 4-3,-1 5 0,-1 1-2,0 2 0,0 0 0,0 2-2,0 1 0,0 1-4,0 3-3,0 2-2,-1 0-2,-1-2 0,0-3-2,-1 0 1,-1-4-1,2 0 1,0-4 0,2 0 1,-1-5 1,0-6 0,-2-5 1,0-7 0,-3-4-2,-3-4-7,-5-5-6,-4-2-6,-3-8-1,-3-8 3,-3-9 4,-3-9 2,-2-6-1,-4-4-8,-3-4-7,-2-4-8,-2 0-1,1 4 6,2 4 5,0 4 6,3 4 5,4 5 4,3 5 4,5 5 4,2 3 1,3 1 0,1 1-2,3 0 0,1 2 5,4-1 13,3 0 14,2 0 12,5 0 5,6-1-5,6-1-6,6-1-5,5-1-3,5 0-4,4 1-2,6-1-3,2 1-3,-2 3-5,0 1-3,-1 2-3,-3 2-6,-3 2-5,-5 2-5,-3 2-7,-5 4-1,-3 4 0,-4 5 1,-4 6 1,-6 3 0,-6 5 1,-7 3 0,-8 4 0,-3 1 0,-1-1 0,-1-3 0,0-2 1,-3-2 1,1-5 2,-2-3 4,-1-4 3,0-4 3,0-1 3,-1-2 4,1-2 4,1-1 1,3 0-3,3 0-1,3 0-3,8-2 6,12-3 13,14-2 13,12-3 13,9-3 2,6-2-9,6-2-7,6-1-9,2-2-12,-1 1-18,0-1-17,-2 0-17,-4 2-7,-10 3 2,-8 2 5,-9 4 2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39"/>
    </inkml:context>
    <inkml:brush xml:id="br0">
      <inkml:brushProperty name="width" value="0.03638" units="cm"/>
      <inkml:brushProperty name="height" value="0.03638" units="cm"/>
      <inkml:brushProperty name="color" value="#F2385B"/>
    </inkml:brush>
  </inkml:definitions>
  <inkml:trace contextRef="#ctx0" brushRef="#br0">36352 11614 604,'-49'-14'29,"12"2"4,12 4 4,11 3 5,8 7 0,2 12-3,4 11-3,2 12-4,2 9-3,0 6-4,0 6-4,0 5-4,-1 12-6,0 15-8,-2 15-8,0 17-8,-2 2-9,0-8-12,-2-9-11,0-8-11,-1-13-4,0-18 4,0-15 2,0-17 3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0"/>
    </inkml:context>
    <inkml:brush xml:id="br0">
      <inkml:brushProperty name="width" value="0.04764" units="cm"/>
      <inkml:brushProperty name="height" value="0.04764" units="cm"/>
      <inkml:brushProperty name="color" value="#F2385B"/>
    </inkml:brush>
  </inkml:definitions>
  <inkml:trace contextRef="#ctx0" brushRef="#br0">40252 11397 461,'-8'-21'43,"1"7"-3,-1 5-3,0 6-1,0 3-3,-2 2-1,0 0-1,-1 2-1,-2 4-3,0 7-4,-1 9-4,-1 7-5,-2 6-2,-1 2-1,-3 4-2,-1 2-1,-2 3-1,-1 2-1,-1 2 0,-1 2 0,0 1-2,-1 1-2,1 2-3,0 0-1,2-3-2,6-7-1,7-6 0,5-7 0,7-10-2,10-11 0,8-12-2,9-12-1,7-12 0,8-13 2,6-12 1,8-13 2,2-5 0,1 2 0,0 4-3,-1 3 0,-3 3 0,-8 4 2,-8 4 2,-7 4 1,-8 4 1,-6 6-1,-5 4-1,-6 5-1,-6 3 1,-6 1 1,-6 1 1,-5 1 1,-5 2 0,-3 4-1,-3 4 0,-3 4-2,-1 4 1,1 6 0,2 4 1,0 5 0,1 3 0,1 1 0,1 1 0,1 1 0,2 0 1,5-1 2,3-1 4,4 0 2,4-3 1,1 0 2,2 0 0,2-2 1,2 0 2,3-1 0,4 1 1,2 0 1,3 0 1,2 3 0,1 1 0,3 3 1,2 1 0,3 3-2,3 1 1,3 2-1,1 2-2,2 1 0,1 1-2,1 0-2,-1 1-4,-2-3-7,-2-2-7,-1-1-8,-3-4-7,-1-2-11,-3-3-8,-1-2-10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1"/>
    </inkml:context>
    <inkml:brush xml:id="br0">
      <inkml:brushProperty name="width" value="0.03299" units="cm"/>
      <inkml:brushProperty name="height" value="0.03299" units="cm"/>
      <inkml:brushProperty name="color" value="#F2385B"/>
    </inkml:brush>
  </inkml:definitions>
  <inkml:trace contextRef="#ctx0" brushRef="#br0">44995 11237 666,'-2'-11'8,"12"-6"15,11-5 15,13-6 15,4 0 2,0 5-8,-2 7-10,0 5-9,-1 4-8,0 0-5,0 2-7,1 1-6,-4 0-5,-6 2-1,-5 0-2,-7 2-3,-4 1-5,-4 4-9,-4 2-9,-4 3-10,-4 2-3,-2 0-1,-3-1 1,-3 1 0,-1-1 3,2-1 7,3 0 7,1-2 7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1"/>
    </inkml:context>
    <inkml:brush xml:id="br0">
      <inkml:brushProperty name="width" value="0.04758" units="cm"/>
      <inkml:brushProperty name="height" value="0.04758" units="cm"/>
      <inkml:brushProperty name="color" value="#F2385B"/>
    </inkml:brush>
  </inkml:definitions>
  <inkml:trace contextRef="#ctx0" brushRef="#br0">43862 10515 462,'-15'-22'5,"3"3"4,1 3 4,2 3 5,2 3 3,0 6 5,2 4 4,1 6 5,-1 5-1,0 5-6,-2 7-6,0 5-5,-1 7-1,-2 6 3,0 8 4,-1 6 3,1 2 0,2-4-3,4-4-4,3-4-3,2-5-3,5-4-2,4-5-3,4-5-1,3-4-2,3-1-4,3-3-1,3-1-3,2-1-3,1-1-2,0 1-3,2 0-3,-1-1 0,-3 1 1,-3 0 2,-3-1 1,-3 1 2,-3 0 1,-2-1 3,-4 1 1,-2 0 1,-2 1 0,-3 1-1,0 1-1,-5 2 5,-4 1 7,-6 3 8,-3 1 9,-6 3 2,-3 3-2,-5 3-1,-3 2-3,-3 2-3,-3-1-5,-1-2-5,-2 0-5,-2-3-3,-2-3 0,-2-5-1,-2-3-2,1-5-6,2-3-12,4-4-12,2-4-12,5-9-5,6-10 1,5-13 1,7-11 1,3-6 2,4 0 3,3 0 3,3 0 3,1 3 3,0 8 3,0 6 3,0 7 3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1"/>
    </inkml:context>
    <inkml:brush xml:id="br0">
      <inkml:brushProperty name="width" value="0.03682" units="cm"/>
      <inkml:brushProperty name="height" value="0.03682" units="cm"/>
      <inkml:brushProperty name="color" value="#F2385B"/>
    </inkml:brush>
  </inkml:definitions>
  <inkml:trace contextRef="#ctx0" brushRef="#br0">43077 13142 597,'-21'-8'-13,"5"2"15,5 1 14,4 0 15,6 2 11,6 2 6,6 2 7,6 2 7,5 0-3,8 0-14,7-1-13,7-2-14,6-1-12,7-4-13,7-2-11,7-3-13,3-2-8,-3 0-8,-1 1-5,-3-1-7,-7 1 0,-12 3 8,-14 1 6,-11 2 7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2"/>
    </inkml:context>
    <inkml:brush xml:id="br0">
      <inkml:brushProperty name="width" value="0.04773" units="cm"/>
      <inkml:brushProperty name="height" value="0.04773" units="cm"/>
      <inkml:brushProperty name="color" value="#F2385B"/>
    </inkml:brush>
  </inkml:definitions>
  <inkml:trace contextRef="#ctx0" brushRef="#br0">48467 10187 460,'-7'-6'10,"2"6"18,2 4 19,2 6 18,1 4 5,0 5-10,0 5-9,0 5-11,-1 6-6,-2 8-3,-2 8-5,-1 8-3,-2 5-5,2 7-3,1 3-3,0 6-5,1 3-5,-1 0-5,-2 2-6,0 1-6,0-2-3,1 0-2,0-3-1,2-2 0,1-6-4,2-9-5,2-10-4,2-10-4,1-8-2,2-8 5,0-6 4,1-6 3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2"/>
    </inkml:context>
    <inkml:brush xml:id="br0">
      <inkml:brushProperty name="width" value="0.04367" units="cm"/>
      <inkml:brushProperty name="height" value="0.04367" units="cm"/>
      <inkml:brushProperty name="color" value="#F2385B"/>
    </inkml:brush>
  </inkml:definitions>
  <inkml:trace contextRef="#ctx0" brushRef="#br0">48863 11358 503,'8'-9'2,"-1"-2"5,1-2 3,0-1 5,-2 1 9,-4 8 13,-4 7 14,-4 6 14,-4 6 1,-3 7-14,-5 5-13,-3 7-14,-4 2-8,-1 0-6,-3 0-5,-1 1-6,0-3-3,3-2-2,3-3-3,3-3-3,3-3 0,3-1 1,3-3 2,3-1 1,2-1 1,2-1 1,2 1 2,2 0 0,5-1 2,8-1 2,7-1 1,9-1 2,4 0 2,4 0 2,3-1 1,2 1 3,1-1 0,0 0-1,-1-2-1,-2-1-1,-1 1 1,-3 0 1,-4 1 1,-2 2 2,-4-1-3,-5-1-4,-5-1-6,-4 0-4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5"/>
    </inkml:context>
    <inkml:brush xml:id="br0">
      <inkml:brushProperty name="width" value="0.03361" units="cm"/>
      <inkml:brushProperty name="height" value="0.03361" units="cm"/>
      <inkml:brushProperty name="color" value="#F2385B"/>
    </inkml:brush>
  </inkml:definitions>
  <inkml:trace contextRef="#ctx0" brushRef="#br0">52350 10816 654,'9'-7'90,"3"2"-17,4 2-19,2 2-18,2 1-11,1 2-5,0 0-4,3 2-4,-1 0-3,0 3-3,1 2-3,-1 2-1,-2 1-11,-5 1-16,-5 1-17,-4 1-16,-4-1-4,0-1 10,-2-2 8,0-2 11,-2-2 4,0 1 2,-2 0 1,0 0 1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5"/>
    </inkml:context>
    <inkml:brush xml:id="br0">
      <inkml:brushProperty name="width" value="0.03465" units="cm"/>
      <inkml:brushProperty name="height" value="0.03465" units="cm"/>
      <inkml:brushProperty name="color" value="#F2385B"/>
    </inkml:brush>
  </inkml:definitions>
  <inkml:trace contextRef="#ctx0" brushRef="#br0">51922 12300 634,'-19'14'33,"7"-3"2,8-3 3,8-3 3,6-2 0,5 0-5,5-2-4,5 0-5,3-1-4,1 2-3,1 0-4,1 2-3,1-1-5,4 1-5,3 0-7,2 0-5,0-1-9,-6 0-13,-4-2-13,-5 0-12,-4-2-5,-3 0 5,-3-2 3,-2 0 5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49"/>
    </inkml:context>
    <inkml:brush xml:id="br0">
      <inkml:brushProperty name="width" value="0.03939" units="cm"/>
      <inkml:brushProperty name="height" value="0.03939" units="cm"/>
    </inkml:brush>
  </inkml:definitions>
  <inkml:trace contextRef="#ctx0" brushRef="#br0">36500 38450 558,'1'-41'39,"4"19"-1,3 19-1,3 19-2,-1 19-3,-2 23-4,-3 22-4,-3 22-5,-6 10-3,-5 1-3,-7-1-3,-5 1-2,-4-4-3,0-6-2,0-6-3,0-6-2,10-32-9,23-56-15,22-56-17,22-56-15,12-35-3,3-12 9,3-13 11,4-12 10,-4 7 7,-9 29 4,-10 28 5,-8 28 4,-9 20 7,-6 13 11,-6 12 10,-6 13 11,-6 12 7,-2 13 2,-3 12 2,-3 13 4,-1 13-1,4 17-4,3 15-2,3 16-5,-1 7-2,-2 1-4,-3-1-2,-3 1-3,-2-6-3,0-8 0,0-10-1,0-9-1,9-10-3,19-9-6,19-10-5,19-8-6,7-12-5,-3-12-4,-3-13-3,-2-12-5,-6-5-3,-6 3-3,-6 3-4,-6 4-3,-13 8-5,-19 17-6,-18 15-5,-19 16-7,-8 7 4,3 1 11,3-1 11,4 1 11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5"/>
    </inkml:context>
    <inkml:brush xml:id="br0">
      <inkml:brushProperty name="width" value="0.0299" units="cm"/>
      <inkml:brushProperty name="height" value="0.0299" units="cm"/>
      <inkml:brushProperty name="color" value="#F2385B"/>
    </inkml:brush>
  </inkml:definitions>
  <inkml:trace contextRef="#ctx0" brushRef="#br0">55600 8950 735,'29'22'117,"-6"-1"-35,-4-3-32,-4-1-35,-5 0-19,-1 1-7,-2 3-7,-2 1-7,-1-1-4,0-3-2,0-4-3,0-4-1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6"/>
    </inkml:context>
    <inkml:brush xml:id="br0">
      <inkml:brushProperty name="width" value="0.0429" units="cm"/>
      <inkml:brushProperty name="height" value="0.0429" units="cm"/>
      <inkml:brushProperty name="color" value="#F2385B"/>
    </inkml:brush>
  </inkml:definitions>
  <inkml:trace contextRef="#ctx0" brushRef="#br0">55181 8487 512,'7'-6'6,"-1"6"12,0 4 11,-2 6 12,-2 5 1,-6 7-10,-4 6-8,-5 8-11,-5 4-5,-3 1-3,-5 0-4,-3 2-3,-2-1-3,1-2-2,2-2-4,0-2-3,1-3 0,1-5 0,1-5 1,1-5 0,1-4 2,-1-3 2,1-3 2,-1-2 1,2-2 2,3 0 2,3 0 1,3 0 2,5-1 4,10-3 6,8 0 6,9-3 7,6-2 1,3 0-1,3-2-2,3 0-2,0 0-2,-2 0-4,-2 2-2,-1 1-4,-4 0-2,-3 2-5,-5 0-3,-3 2-3,-5 1-7,-5 4-9,-4 2-8,-5 3-9,-5 3-2,-4 0 2,-3 1 2,-5 1 4,-2 1 3,-3-1 3,-1 1 5,-2 0 3,-3 0 4,-3 3 7,-3 1 6,-2 3 5,-1 0 6,2 1 6,2-1 6,2 1 6,2-2 4,5-1 1,3-3 1,5-1 2,3-3-1,5-1-1,3-2-3,4-2-1,5-2-2,6-2-3,6-3-3,6 0-2,6-4-2,8 0-1,8-3 0,8-2 0,6-2-1,2-2-3,3-2-3,3-1-3,0-2-2,-5 1-3,-3-1-2,-4 1-3,-5 0-6,-6 4-12,-6 3-12,-5 2-10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6"/>
    </inkml:context>
    <inkml:brush xml:id="br0">
      <inkml:brushProperty name="width" value="0.03761" units="cm"/>
      <inkml:brushProperty name="height" value="0.03761" units="cm"/>
      <inkml:brushProperty name="color" value="#F2385B"/>
    </inkml:brush>
  </inkml:definitions>
  <inkml:trace contextRef="#ctx0" brushRef="#br0">55307 10628 584,'-9'-8'0,"-2"1"0,-2-1 0,-1 0 0,-1 1 6,4 0 9,3 2 12,3 1 10,1 3 5,0 7 1,0 7 2,0 8 0,0 4-3,0 6-7,0 5-7,0 4-8,-2 4-5,-3 2-5,-5 2-5,-4 2-4,-2-1-9,-1-2-11,-1-4-11,-1-2-10,0-5-5,-1-4 5,1-5 3,0-5 4,1-5-1,4-3-4,5-4-4,3-4-4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6"/>
    </inkml:context>
    <inkml:brush xml:id="br0">
      <inkml:brushProperty name="width" value="0.03546" units="cm"/>
      <inkml:brushProperty name="height" value="0.03546" units="cm"/>
      <inkml:brushProperty name="color" value="#F2385B"/>
    </inkml:brush>
  </inkml:definitions>
  <inkml:trace contextRef="#ctx0" brushRef="#br0">55900 12050 620,'16'0'0,"1"2"0,1 0 0,1 2 0,1 1 2,1 5 3,1 4 4,1 4 4,1 2 6,1 1 9,1 1 10,1 1 8,-1-1 3,-1-1-4,-3-3-3,-1-1-5,-2-2-8,-3-1-13,-1-1-15,-2 0-12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7"/>
    </inkml:context>
    <inkml:brush xml:id="br0">
      <inkml:brushProperty name="width" value="0.03713" units="cm"/>
      <inkml:brushProperty name="height" value="0.03713" units="cm"/>
      <inkml:brushProperty name="color" value="#F2385B"/>
    </inkml:brush>
  </inkml:definitions>
  <inkml:trace contextRef="#ctx0" brushRef="#br0">57915 8605 592,'0'-13'80,"0"6"-15,0 6-16,0 6-15,-3 6-8,-4 7-3,-5 7-3,-5 7-2,-3 4-4,1 0-6,-1 2-5,1 1-6,0-3-7,4-6-6,3-5-7,3-7-6,4-5-6,8-4-8,6-6-5,7-4-7,5-4 2,1-2 11,3-2 11,1-2 10,0 1 9,-3 3 7,-3 2 7,-3 4 7,-7 5 8,-10 8 9,-11 7 8,-11 9 9,-7 2 1,-3 0-4,-3-1-5,-2-1-5,0-2-6,3-3-6,5-3-6,4-3-6,3-3-6,4-3-2,5-2-5,3-4-3,5-2-2,6 0-2,6-2 0,6 0-2,5-4 0,8-4 1,7-5 2,7-5 0,2-2 3,-2 2 1,-2 3 3,-1 1 3,-5 2 2,-4 3 3,-5 1 3,-5 2 3,-10 5 4,-16 10 3,-15 8 4,-16 9 2,-8 5 1,0 2-2,0 2-4,0 3-3,1-2-4,2 0-5,2-3-4,2-2-6,2-2 1,3-3 2,3-3 5,4-3 2,3-3 3,6-3-1,7-2 1,5-4-1,10-5 2,15-8 5,15-8 3,15-7 5,7-6-1,1-1-4,1-3-4,2-1-5,-2 0-2,-3 3 0,-3 3-2,-2 3 1,-5 3-4,-4 3-2,-5 3-5,-5 3-3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7"/>
    </inkml:context>
    <inkml:brush xml:id="br0">
      <inkml:brushProperty name="width" value="0.02362" units="cm"/>
      <inkml:brushProperty name="height" value="0.02362" units="cm"/>
      <inkml:brushProperty name="color" value="#F2385B"/>
    </inkml:brush>
  </inkml:definitions>
  <inkml:trace contextRef="#ctx0" brushRef="#br0">59780 10700 931,'7'15'35,"-2"-1"-12,-3-1-12,0 0-14,-3-1-4,0 3 2,-2 1 2,0 3 3,-1-1-2,0-3-7,1-3-7,-1-2-7,-1-3-4,0 1-2,-1 0-3,-1 0-2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7"/>
    </inkml:context>
    <inkml:brush xml:id="br0">
      <inkml:brushProperty name="width" value="0.04743" units="cm"/>
      <inkml:brushProperty name="height" value="0.04743" units="cm"/>
      <inkml:brushProperty name="color" value="#F2385B"/>
    </inkml:brush>
  </inkml:definitions>
  <inkml:trace contextRef="#ctx0" brushRef="#br0">58058 11787 463,'-6'-6'60,"5"6"-8,2 4-6,5 6-7,2 2-4,0 3-3,0 1-2,0 3-1,-1 1-3,-1 1-1,0 1-2,-2 1-1,0 1-2,0 1-2,0 1-1,0 1-1,-1-1-3,-1 0-2,0-1-2,-1-1-3,-1-1-2,0-1-2,0-1 0,0-1-3,-3-2-4,-2-3-10,-5-2-9,-4-4-10,-3-5-3,-1-8 4,-3-8 4,-1-7 4,-3-6-1,-1-1-5,-2-3-6,-2-1-5,-1-1 0,3 0 5,1 0 6,3-1 6,2 3 7,5 5 8,3 5 7,4 5 7,3 5 12,1 7 13,0 4 14,2 7 15,-1 4-3,0 3-16,-1 4-18,-2 2-17,1 1-9,1-2-1,0 0 1,2 0-1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8"/>
    </inkml:context>
    <inkml:brush xml:id="br0">
      <inkml:brushProperty name="width" value="0.0389" units="cm"/>
      <inkml:brushProperty name="height" value="0.0389" units="cm"/>
      <inkml:brushProperty name="color" value="#F2385B"/>
    </inkml:brush>
  </inkml:definitions>
  <inkml:trace contextRef="#ctx0" brushRef="#br0">59900 12250 565,'21'7'0,"-5"-1"0,-5 0 0,-4-2 0,-2 2 10,5 2 20,4 3 20,3 3 19,2 0 5,-3-1-12,-1-2-13,-2-2-11,-2-2-11,-1 1-10,-1 0-9,0 0-9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8"/>
    </inkml:context>
    <inkml:brush xml:id="br0">
      <inkml:brushProperty name="width" value="0.03751" units="cm"/>
      <inkml:brushProperty name="height" value="0.03751" units="cm"/>
      <inkml:brushProperty name="color" value="#F2385B"/>
    </inkml:brush>
  </inkml:definitions>
  <inkml:trace contextRef="#ctx0" brushRef="#br0">62000 8981 586,'14'-14'71,"-1"5"-17,-2 3-17,-2 4-18,-1 3-4,1 2 7,1 2 7,1 2 9,0 2 0,-1 3-6,0 3-5,-2 3-7,-1 2-9,-2 1-11,-3 1-13,0 1-12,-4-1-10,0-2-5,-3-1-7,-2-2-6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8"/>
    </inkml:context>
    <inkml:brush xml:id="br0">
      <inkml:brushProperty name="width" value="0.04813" units="cm"/>
      <inkml:brushProperty name="height" value="0.04813" units="cm"/>
      <inkml:brushProperty name="color" value="#F2385B"/>
    </inkml:brush>
  </inkml:definitions>
  <inkml:trace contextRef="#ctx0" brushRef="#br0">61671 8889 457,'21'-5'39,"-5"6"9,-5 6 6,-4 6 8,-7 4-3,-6 5-11,-7 3-13,-7 5-11,-6 2-10,-3 2-5,-5 2-6,-3 2-6,-2 0-5,0-1-6,0-3-5,0-2-5,0-2-3,3-3 1,2-3 1,2-3 0,2-3 3,5-3 3,3-3 5,5-2 4,7-6 4,14-5 5,12-5 6,13-7 5,8-4 4,2-1 3,4-3 3,2-1 3,2-1 1,0 3 1,0 1-1,0 3 0,-3 2-1,-6 4-3,-5 4-3,-7 4-2,-11 7-8,-16 8-13,-17 9-13,-17 9-13,-10 5-5,-2 2 4,-3 2 4,-4 2 4,0-1 4,1-2 2,0-3 3,2-3 2,1-3 4,0-2 5,1-1 4,2-3 6,4-2 5,8-5 7,7-3 6,9-4 8,12-5 4,18-2 2,17-6 2,18-2 2,12-5-2,7-4-5,7-3-7,7-5-5,3-1-6,1 1-6,-1 1-6,0 1-7,-4 2-7,-9 3-5,-9 3-6,-8 2-6,-10 3-6,-8 1-4,-9 0-5,-9 2-6,-8-1 0,-6-2 1,-8-2 2,-6-1 3,-4-2 3,-1 0 7,-2 0 6,1 1 5,-1-1 4,2 0 0,3 0 0,1 1 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50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36700 40250 489,'-54'53'0,"-5"6"0,-7 7 0,-5 6 0,13-10 9,34-24 16,35-26 16,35-24 17,24-21 3,16-16-12,15-15-12,17-15-11,7-7-7,0 3-3,0 3-4,0 4-2,-10 7-3,-18 13-1,-19 12-2,-18 13-1,-15 13-2,-9 17 1,-10 15-2,-8 16 0,-12 12 2,-12 9 1,-13 10 3,-12 10 3,-10 8-2,-6 10-3,-6 10-5,-6 9-5,-6 2-3,-2-2-3,-3-3-3,-3-3-3,-2-7-2,0-9 0,0-10 1,0-8-1,-2-12-1,-3-12-2,-3-13-1,-2-12-3,0-18-1,7-21-3,6-22-3,7-22-2,7-13 1,9-3 5,10-3 4,10-2 4,7 2 5,6 9 6,7 10 4,6 10 6,9 14 14,13 23 23,12 22 23,13 22 23,10 15 4,10 9-15,10 10-14,9 10-15,9 5-10,9 4-4,10 3-5,10 3-5,5-2-2,4-6-2,3-6-1,3-6-1,-11-10-8,-25-12-11,-25-13-12,-25-12-13,3-4-9,31 7-8,32 6-7,31 7-8,1-3-1,-28-8 6,-28-10 6,-27-9 5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8"/>
    </inkml:context>
    <inkml:brush xml:id="br0">
      <inkml:brushProperty name="width" value="0.05167" units="cm"/>
      <inkml:brushProperty name="height" value="0.05167" units="cm"/>
      <inkml:brushProperty name="color" value="#F2385B"/>
    </inkml:brush>
  </inkml:definitions>
  <inkml:trace contextRef="#ctx0" brushRef="#br0">61653 8579 425,'-8'-24'6,"0"-1"11,0-1 11,1 0 11,1 7 7,6 16 2,4 17 2,5 17 2,2 10-1,0 6-7,-2 4-5,0 6-6,-3 4-6,-3 5-5,-2 5-4,-4 5-5,-4 5-3,-7 8-1,-7 7 1,-7 6-2,-5 0-4,-3-6-9,-3-8-10,-2-6-9,-1-8-7,4-9-7,2-9-4,3-8-7,4-10-2,3-10 0,5-9 1,3-10-1,4-7 3,2-4 4,4-4 4,3-4 4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9"/>
    </inkml:context>
    <inkml:brush xml:id="br0">
      <inkml:brushProperty name="width" value="0.04271" units="cm"/>
      <inkml:brushProperty name="height" value="0.04271" units="cm"/>
      <inkml:brushProperty name="color" value="#F2385B"/>
    </inkml:brush>
  </inkml:definitions>
  <inkml:trace contextRef="#ctx0" brushRef="#br0">63750 10400 515,'57'4'111,"-11"9"-14,-10 9-15,-11 9-16,-7 3-13,-5-2-15,-3-1-13,-4-3-14,-3-1-10,0-1-3,-2-1-4,0-1-4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9"/>
    </inkml:context>
    <inkml:brush xml:id="br0">
      <inkml:brushProperty name="width" value="0.05832" units="cm"/>
      <inkml:brushProperty name="height" value="0.05832" units="cm"/>
      <inkml:brushProperty name="color" value="#F2385B"/>
    </inkml:brush>
  </inkml:definitions>
  <inkml:trace contextRef="#ctx0" brushRef="#br0">63673 8322 377,'-14'-19'73,"4"7"-10,4 8-9,4 8-10,3 9-7,2 11-4,2 11-5,2 10-4,0 8-2,-2 2 1,-2 3 1,-2 3-1,-1 5 1,2 5-3,0 7-2,2 5-2,-1 3-2,1 2-2,0 1-1,0 0-1,0-2-2,0-6-2,0-5-2,0-7-1,-1-5-1,0-7 1,-2-5 0,0-6 0,-3-6-1,0-7-5,-3-7-2,-2-7-5,-2-5-1,-2-3-1,-1-3 0,-3-2 0,-5-4-1,-9-4-1,-9-4-2,-8-4 0,-6-5-4,-2-7-4,-1-7-4,-3-7-5,2-2 0,6 0 6,6 1 4,6 2 5,6 0-1,6 1-9,5 1-7,6 2-8,5 2-4,3 5 3,2 5 2,4 5 2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49"/>
    </inkml:context>
    <inkml:brush xml:id="br0">
      <inkml:brushProperty name="width" value="0.05268" units="cm"/>
      <inkml:brushProperty name="height" value="0.05268" units="cm"/>
      <inkml:brushProperty name="color" value="#F2385B"/>
    </inkml:brush>
  </inkml:definitions>
  <inkml:trace contextRef="#ctx0" brushRef="#br0">66133 9641 417,'-6'-4'59,"4"8"4,4 8 3,4 7 2,2 6-3,-1 3-11,1 3-10,0 3-11,0 2-7,0 2-5,0 2-3,0 2-4,-2 4-2,-1 4 0,-2 5-1,-2 6-1,-1-1-4,-2-3-8,-1-4-9,0-4-8,-1-5-6,-2-8 0,0-6-1,-1-7-2,3-5 1,10-3 1,8-2 2,9-4 0,8-4 7,6-4 11,8-6 11,7-4 11,1-3 4,-1 1-3,-2-1-2,-2 0-4,-3 1-4,-4 3-8,-4 1-7,-3 2-7,-8 0-12,-9-2-16,-10-2-16,-10-1-17,-6-2 0,-2 2 14,-2 1 16,-1 0 15,-1 1 10,2-1 5,3-2 4,1 0 5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0"/>
    </inkml:context>
    <inkml:brush xml:id="br0">
      <inkml:brushProperty name="width" value="0.05032" units="cm"/>
      <inkml:brushProperty name="height" value="0.05032" units="cm"/>
      <inkml:brushProperty name="color" value="#F2385B"/>
    </inkml:brush>
  </inkml:definitions>
  <inkml:trace contextRef="#ctx0" brushRef="#br0">66806 9843 437,'-15'-8'0,"-1"-2"3,0 0 0,1-1 2,-1-1 3,1 1 4,-1-1 4,0 0 3,3 1 5,3 1 4,4 0 3,4 2 5,4 0 1,6-2-3,4 0-2,5-1-3,4-1-2,5 1-3,3-1-2,5 0-4,1 0-4,2 1-5,0-1-5,2 0-6,-1 1-3,-4 2-1,-2 3-1,-3 1-1,-4 1-4,-3 2-8,-5 0-6,-3 2-8,-5-2-7,-6-2-5,-6-3-5,-6-3-5,-4-4 1,-3-2 11,-3-3 10,-3-3 10,-2-3 9,1-1 5,-1-2 7,1-2 7,1-1 6,3 3 5,3 1 7,3 3 6,2 2 2,2 3-2,2 3-2,2 3-1,2 7 4,2 14 11,2 12 12,2 12 11,1 9 1,0 4-13,0 4-10,0 4-13,-1 3-7,0 1-5,-2 3-4,0 2-4,-1-1-4,0-3-1,0-3-2,0-2-2,0-6 0,0-8 2,0-8 1,0-7 3,-3-8-12,-4-3-23,-5-6-22,-5-4-24,-4-8-4,0-8 15,0-9 15,-2-9 14,0-6 8,1-2 1,1-4 1,1-2 0,3-1 5,4 4 10,6 2 8,5 4 9,2 2 7,0 5 2,0 3 3,0 5 2,2 2 2,5 3-2,6 1-1,4 3-2,3 0-3,1 2-4,1 1-6,1 0-4,1 2-5,4-1-3,3 0-4,3 0-3,-1 1-2,-2 0 0,-3 2-1,-3 1 0,-3 0 0,-3 0 1,-3 0 2,-2 0 1,-3 1 2,-1 0 6,-1 2 4,0 0 5,-3 2 7,-1 2 11,-2 2 11,-2 2 11,-4 3 2,-7 3-7,-8 5-6,-5 3-8,-7 5-5,-5 5-6,-5 5-5,-4 4-6,-1 2-5,4-3-4,4-4-4,4-2-4,4-4-2,5-5 1,5-5 0,5-5 1,4-3 0,6-2-3,4-3-2,6-1-1,5-2 1,7-4 4,7-2 4,7-3 4,4-2 5,2 0 4,2 0 4,2 0 4,-2 1 2,-8 2 0,-6 3-1,-7 1 1,-4 3 0,-4 4 3,-3 3 2,-2 5 3,-3 2 1,-1 1-1,0 1 0,-2 1-1,-1 1-3,-2 0-6,-2-1-5,-1 1-6,-1-5-9,2-7-15,2-8-13,2-8-15,2-4-2,2-1 7,2-1 9,2-1 8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1"/>
    </inkml:context>
    <inkml:brush xml:id="br0">
      <inkml:brushProperty name="width" value="0.04172" units="cm"/>
      <inkml:brushProperty name="height" value="0.04172" units="cm"/>
      <inkml:brushProperty name="color" value="#F2385B"/>
    </inkml:brush>
  </inkml:definitions>
  <inkml:trace contextRef="#ctx0" brushRef="#br0">68719 9048 527,'9'-18'4,"2"-2"8,1-3 8,3-2 8,-1-1 8,-4 6 8,-5 5 6,-3 5 8,-3 6-1,-3 8-8,-4 8-9,-2 7-8,-5 8-9,-7 5-9,-7 6-8,-7 6-10,-2 1-6,1-4-5,3-4-5,2-3-6,3-5-2,5-6-1,5-3-1,5-6 0,4-4-1,6-4 0,4-4-1,6-4 1,4-3 4,3 0 7,5-2 8,4 0 7,0 0 5,-3 2 2,-3 2 0,-3 3 2,-2 0 1,-2 3 3,-2 2 3,-2 2 2,-3 5 3,-3 9 3,-2 9 2,-3 9 3,-3 3 0,-2-2-5,-2-2-4,-1-1-4,-2-3-4,2-2-1,1-2-3,1-1-1,4-12-6,10-21-8,8-20-8,9-20-9,8-10 1,5 4 9,6 3 9,6 2 8,3 5 9,0 4 5,0 5 6,0 5 5,1 4 4,-1 1-1,0 2-1,0 3 1,-4 1-8,-4 4-12,-7 3-13,-5 3-13,-6 2-8,-5 4-5,-5 2-3,-5 4-5,-3 0-2,-4-1-2,-2-1-2,-3 0-1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1"/>
    </inkml:context>
    <inkml:brush xml:id="br0">
      <inkml:brushProperty name="width" value="0.04934" units="cm"/>
      <inkml:brushProperty name="height" value="0.04934" units="cm"/>
      <inkml:brushProperty name="color" value="#F2385B"/>
    </inkml:brush>
  </inkml:definitions>
  <inkml:trace contextRef="#ctx0" brushRef="#br0">70081 10250 445,'-14'9'8,"5"1"16,3 3 16,4 2 15,2 4 6,0 7-8,0 7-6,0 6-6,0 10-5,2 10-2,0 11-2,2 11-2,0 9-3,0 10-4,-1 8-4,1 9-4,1 8-6,0 8-8,1 8-10,2 8-9,-1 3-1,1-1 5,0-1 6,0 0 6,-2-4-8,-3-6-20,-2-6-19,-3-6-20,-3-13-7,0-21 6,-2-20 6,0-20 5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4"/>
    </inkml:context>
    <inkml:brush xml:id="br0">
      <inkml:brushProperty name="width" value="0.0326" units="cm"/>
      <inkml:brushProperty name="height" value="0.0326" units="cm"/>
      <inkml:brushProperty name="color" value="#F2385B"/>
    </inkml:brush>
  </inkml:definitions>
  <inkml:trace contextRef="#ctx0" brushRef="#br0">74050 8200 674,'30'22'122,"-3"-3"-32,-4-3-32,-1-3-31,-3-1-18,1 1-2,-1 2-3,1 0-2,-3 1-2,-1 3 2,-4 1 0,-3 3 1,-4 1-11,-8 2-21,-6 3-21,-7 1-21,-3-1-4,3-3 11,1-5 12,2-3 13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4"/>
    </inkml:context>
    <inkml:brush xml:id="br0">
      <inkml:brushProperty name="width" value="0.04248" units="cm"/>
      <inkml:brushProperty name="height" value="0.04248" units="cm"/>
      <inkml:brushProperty name="color" value="#F2385B"/>
    </inkml:brush>
  </inkml:definitions>
  <inkml:trace contextRef="#ctx0" brushRef="#br0">73270 10140 517,'-11'6'25,"8"-2"5,9-4 4,10-2 5,4-3-2,2-2-8,3-2-8,2-2-8,-2 0-5,-2 1-4,-3 0-2,-2 2-4,-4 2-2,-1 2-2,-3 4-2,0 3-1,-4 3 0,-3 5 4,-2 5 4,-4 5 4,-2 4 3,-2 3 2,-1 3 2,-3 2 2,0 2 1,0-1-1,2-2-2,1 0-1,0-2-1,2-3 0,1-3-2,0-3 1,1-2-2,1-1 0,-1-1-2,0-1 0,3-5-5,7-8-8,8-10-8,6-8-9,4-8-4,3-8 1,1-8-1,2-8 1,-1-1 3,-5 8 7,-5 6 8,-4 7 6,-4 8 13,1 7 17,0 8 16,-1 8 18,0 5 3,0 1-11,-2 3-10,0 2-11,-2 1-6,1-1-3,0 1-2,0-1-2,0 0-5,0-1-8,-1 0-6,1-2-7,-1 0-12,0 0-17,-2-1-15,0 1-17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4"/>
    </inkml:context>
    <inkml:brush xml:id="br0">
      <inkml:brushProperty name="width" value="0.04198" units="cm"/>
      <inkml:brushProperty name="height" value="0.04198" units="cm"/>
      <inkml:brushProperty name="color" value="#F2385B"/>
    </inkml:brush>
  </inkml:definitions>
  <inkml:trace contextRef="#ctx0" brushRef="#br0">75200 9363 524,'4'-15'3,"8"2"6,7 2 6,9 3 6,4 1 0,2 2-9,2 2-7,2 2-8,-1 2-3,-3 2 2,-5 2 1,-4 2 1,-3 0 4,-3 1 3,-3 0 5,-2 0 3,-4 0 2,-1 1-2,-2 2-1,-2 0-2,-2 1 1,0 0 5,-2-1 3,0 1 4,-3 1 3,0 3 3,-3 3 2,-2 3 3,-1 4-2,-2 3-6,0 4-6,-1 5-7,-2 2-3,0 3-2,-1 4-2,-1 2-1,0 1-2,1-4 0,1-2 0,1-4-1,0-4-1,2-5 1,1-7 0,0-5 0,1-5-1,-1-1-4,-2-2-2,0-2-2,0-4-2,1-2 2,0-6 1,2-2 1,0-10-7,1-15-14,-1-15-13,0-14-15,1-2-1,4 9 10,3 10 9,2 9 11,2 7 1,0 0-6,0 1-6,0 1-7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51"/>
    </inkml:context>
    <inkml:brush xml:id="br0">
      <inkml:brushProperty name="width" value="0.05162" units="cm"/>
      <inkml:brushProperty name="height" value="0.05162" units="cm"/>
    </inkml:brush>
  </inkml:definitions>
  <inkml:trace contextRef="#ctx0" brushRef="#br0">40500 38400 426,'0'-47'5,"0"6"12,0 7 11,0 6 10,-4 10 7,-5 17 1,-7 15 0,-5 16 1,-8 15-2,-5 16-7,-7 15-6,-5 17-7,-6 10-4,-3 6-2,-3 7-2,-2 6-2,2-1-3,9-5-1,10-7-2,10-5-2,4 2-2,0 13-2,0 12-2,0 13-3,4 1-1,10-9-1,10-10-1,9-8-2,10-12 0,14-12 0,11-13 1,14-12 0,11-13-5,14-12-13,11-13-11,14-12-13,7-16-4,3-19 4,3-18 2,4-19 4,1-16 3,0-12 3,0-13 5,0-12 3,-5-5 4,-9 3 4,-10 3 5,-8 4 4,-15 4 4,-19 6 3,-18 7 3,-19 6 4,-15 9 5,-8 13 9,-10 12 8,-9 13 8,-12 9 4,-11 6 0,-14 7-1,-11 6-1,-7 12 0,0 19-2,0 19 0,0 19-1,3 10-1,6 4-3,7 3-3,6 3-2,6 1-3,6 1-4,7-1-2,6 1-4,6-4-3,6-6-1,7-6-3,6-6-1,9-12-7,13-15-10,12-15-10,13-16-11,10-16-5,10-16 1,10-15 0,9-15 0,4-14 2,1-8 2,-1-10 3,1-9 3,-7-1 4,-12 10 5,-13 10 5,-12 9 6,-13 15 12,-12 22 21,-13 22 20,-12 23 20,-5 13 5,3 6-11,3 7-12,4 6-11,2 6-7,4 6-6,3 7-3,3 6-5,10-2-5,20-9-6,18-10-6,20-8-5,10-17-11,3-21-13,3-22-15,4-22-13,2-21-5,4-18 5,3-19 5,3-18 6,1-17 5,1-11 9,-1-14 7,1-11 9,-9-3 5,-15 10 4,-15 10 2,-16 9 4,-15 12 3,-11 16 3,-14 15 1,-11 17 4,-7 13 6,0 13 13,0 12 12,0 13 12,-4 13 7,-5 17 4,-7 15 2,-5 16 4,-6 15-4,-3 16-10,-3 15-11,-2 17-9,0 8-8,7 4-4,6 3-4,7 3-3,2-2-4,1-6-1,-1-6-1,1-6-2,2-7-2,7-6-1,6-6-3,7-6-1,5-6-3,7-2-5,6-3-6,7-3-4,0-4-5,-2-3-3,-3-3-3,-3-2-4,-13-3 2,-22 1 5,-22-1 7,-21 1 7,-17 2 0,-8 7-3,-10 6-3,-9 7-4,1-4-3,13-12-3,12-13-4,13-12-3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5"/>
    </inkml:context>
    <inkml:brush xml:id="br0">
      <inkml:brushProperty name="width" value="0.04051" units="cm"/>
      <inkml:brushProperty name="height" value="0.04051" units="cm"/>
      <inkml:brushProperty name="color" value="#F2385B"/>
    </inkml:brush>
  </inkml:definitions>
  <inkml:trace contextRef="#ctx0" brushRef="#br0">75135 8132 543,'13'-19'8,"-5"9"19,-4 8 17,-6 10 18,-4 13 5,-5 20-10,-5 20-9,-5 19-10,-2 3-7,2-14-5,3-13-6,1-14-5,-1-2-6,-5 10-5,-5 10-5,-4 10-5,-4 4-2,1 0-1,0 0 1,0 1 0,2-7 2,7-11 1,6-12 1,5-12 3,4-7-13,1-5-26,0-3-27,2-4-26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5"/>
    </inkml:context>
    <inkml:brush xml:id="br0">
      <inkml:brushProperty name="width" value="0.0453" units="cm"/>
      <inkml:brushProperty name="height" value="0.0453" units="cm"/>
      <inkml:brushProperty name="color" value="#F2385B"/>
    </inkml:brush>
  </inkml:definitions>
  <inkml:trace contextRef="#ctx0" brushRef="#br0">77325 7518 485,'-10'-1'44,"12"-1"-2,12 0-1,12-1-2,8-2-5,6-2-7,6-2-8,6-2-7,1 0-5,-1-1-2,-2 0-2,-2 1-2,-4-1-5,-8 2-7,-6 1-8,-7 0-7,-8 0-6,-8-3-5,-10-4-5,-8-1-5,-5-4 3,-1 0 7,-1-1 10,-1 0 7,-1-2 8,1 3 4,-1 0 5,0 1 6,2 1 5,3 2 8,3 3 8,3 1 7,1 5 9,2 6 11,1 7 11,0 8 10,2 4-1,0 3-13,2 3-12,0 3-12,0 6-9,-4 10-4,-2 10-3,-3 10-5,-4 4-4,-2 1-3,-3-1-4,-3 1-4,-3-2-4,-2-2-3,-4-1-3,-3-2-3,-1-4-7,1-3-6,2-4-8,0-4-7,3-6-4,3-7 0,5-9-2,3-7-1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5"/>
    </inkml:context>
    <inkml:brush xml:id="br0">
      <inkml:brushProperty name="width" value="0.03925" units="cm"/>
      <inkml:brushProperty name="height" value="0.03925" units="cm"/>
      <inkml:brushProperty name="color" value="#F2385B"/>
    </inkml:brush>
  </inkml:definitions>
  <inkml:trace contextRef="#ctx0" brushRef="#br0">78300 9047 560,'24'-15'29,"-1"4"8,0 3 5,1 3 8,1 1 0,3 2-5,3 0-5,2 2-5,2 1-5,-3 2-2,-2 2-5,-1 2-3,-4 1-9,-3 1-16,-5 1-13,-3 2-16,-4 0-11,-4 3-8,-4 1-8,-4 3-9,-3-1 2,-2-3 11,-2-3 12,-2-2 10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5"/>
    </inkml:context>
    <inkml:brush xml:id="br0">
      <inkml:brushProperty name="width" value="0.03445" units="cm"/>
      <inkml:brushProperty name="height" value="0.03445" units="cm"/>
      <inkml:brushProperty name="color" value="#F2385B"/>
    </inkml:brush>
  </inkml:definitions>
  <inkml:trace contextRef="#ctx0" brushRef="#br0">78908 9700 638,'-34'0'30,"13"0"10,11 0 11,12 0 10,8 0 0,4 2-15,3 0-13,5 2-13,0-1-9,-2-1-5,-1 0-3,-3-1-6,-1-1-6,-4 3-11,-3 2-10,-3 2-10,-3 2-3,-6 3 6,-4 3 6,-5 3 5,-2 0 1,3-3-7,1-3-6,2-2-5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6"/>
    </inkml:context>
    <inkml:brush xml:id="br0">
      <inkml:brushProperty name="width" value="0.03945" units="cm"/>
      <inkml:brushProperty name="height" value="0.03945" units="cm"/>
      <inkml:brushProperty name="color" value="#F2385B"/>
    </inkml:brush>
  </inkml:definitions>
  <inkml:trace contextRef="#ctx0" brushRef="#br0">77567 10450 557,'-49'0'6,"12"0"13,12 0 12,12 0 13,5 1 6,2 4 0,1 2 0,0 3 1,3 3-5,2 2-10,4 1-9,2 3-10,2 1-6,0 3-7,-1 1-4,1 3-5,-1-1-8,0-2-7,-2-1-10,-1-3-7,0-1-4,0-1 2,0-1 3,0 0 2,0-3-1,2-3-5,0-3-4,1-2-5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6"/>
    </inkml:context>
    <inkml:brush xml:id="br0">
      <inkml:brushProperty name="width" value="0.04417" units="cm"/>
      <inkml:brushProperty name="height" value="0.04417" units="cm"/>
      <inkml:brushProperty name="color" value="#F2385B"/>
    </inkml:brush>
  </inkml:definitions>
  <inkml:trace contextRef="#ctx0" brushRef="#br0">78700 10393 498,'16'23'56,"-1"-3"-8,1-1-7,0-2-7,0-2-5,3 1-3,1 0-2,3-1-3,-1 0-1,-1-1-2,-2 0-2,-3-2-1,-1-1 0,-2-1-2,-3 0 1,-1-2-1,-2-3 1,-2-8 3,-2-6 2,-2-7 1,-1-8-2,0-7-8,0-8-10,0-8-7,1-3-8,2 4-6,2 2-7,2 4-6,2 4 1,1 5 7,3 7 9,2 5 7,0 5 5,-1 3 1,-1 2 1,0 4 2,-1 1 2,1 0 3,1 0 2,2 1 3,-1 0 1,1 3-1,0 4-1,-1 2-2,1 2-3,0 0-4,-1 0-5,1 0-4,-2 0-6,-1 3-5,-2 2-6,-2 2-6,-4 1-2,-6 3 0,-6 1 2,-6 3 0,-2-1 1,-1-3 3,0-3 1,1-3 1,-1-2 4,2-2 2,1-2 5,1-2 2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6"/>
    </inkml:context>
    <inkml:brush xml:id="br0">
      <inkml:brushProperty name="width" value="0.03295" units="cm"/>
      <inkml:brushProperty name="height" value="0.03295" units="cm"/>
      <inkml:brushProperty name="color" value="#F2385B"/>
    </inkml:brush>
  </inkml:definitions>
  <inkml:trace contextRef="#ctx0" brushRef="#br0">79100 10861 667,'-64'-15'3,"14"2"7,14 3 6,14 1 6,12 2 6,12 2 7,12 2 5,11 2 5,5 1 0,-1-2-8,-3 0-8,-1-1-8,-3-1-20,-2 0-29,-1 0-32,-2 0-30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6"/>
    </inkml:context>
    <inkml:brush xml:id="br0">
      <inkml:brushProperty name="width" value="0.03552" units="cm"/>
      <inkml:brushProperty name="height" value="0.03552" units="cm"/>
      <inkml:brushProperty name="color" value="#F2385B"/>
    </inkml:brush>
  </inkml:definitions>
  <inkml:trace contextRef="#ctx0" brushRef="#br0">83200 8096 619,'11'-8'141,"5"2"-34,7 1-35,5 1-35,3 0-21,1 0-9,-1 0-7,0 1-9,-1-1-5,-1 2-2,-3 0-2,-1 2-2,-4 1-6,-5 2-10,-5 2-10,-4 1-10,-5 2-1,-3-1 6,-2 1 7,-3 0 7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7"/>
    </inkml:context>
    <inkml:brush xml:id="br0">
      <inkml:brushProperty name="width" value="0.03677" units="cm"/>
      <inkml:brushProperty name="height" value="0.03677" units="cm"/>
      <inkml:brushProperty name="color" value="#F2385B"/>
    </inkml:brush>
  </inkml:definitions>
  <inkml:trace contextRef="#ctx0" brushRef="#br0">82532 9062 598,'-20'16'-1,"-7"2"-2,-8 0-1,-8 1-2,-1-1 4,7-1 13,7-3 10,8-1 13,6-2 6,8-1 2,8 0 2,8-2 2,9-3-2,11-4-7,10-6-7,12-4-7,6-4-5,1-5-5,3-3-3,2-5-6,-2 0-4,-5 3-5,-4 3-5,-6 3-6,-5 3-4,-7 3-7,-7 3-4,-7 2-7,-6 2-4,-5-2-7,-4 0-6,-6-1-6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7"/>
    </inkml:context>
    <inkml:brush xml:id="br0">
      <inkml:brushProperty name="width" value="0.03789" units="cm"/>
      <inkml:brushProperty name="height" value="0.03789" units="cm"/>
      <inkml:brushProperty name="color" value="#F2385B"/>
    </inkml:brush>
  </inkml:definitions>
  <inkml:trace contextRef="#ctx0" brushRef="#br0">83362 7437 580,'-9'-15'5,"0"2"8,-1 2 9,-1 3 9,1 3 5,3 8 2,2 6 1,4 7 2,1 9-1,2 9-5,0 10-5,2 9-4,-1 9-4,-1 5-4,0 6-5,-2 7-5,0-2-6,0-6-8,0-7-10,0-7-8,0-7-3,0-8 2,0-8 4,0-7 2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51"/>
    </inkml:context>
    <inkml:brush xml:id="br0">
      <inkml:brushProperty name="width" value="0.05106" units="cm"/>
      <inkml:brushProperty name="height" value="0.05106" units="cm"/>
    </inkml:brush>
  </inkml:definitions>
  <inkml:trace contextRef="#ctx0" brushRef="#br0">45300 38600 430,'-50'-19'5,"0"13"10,0 12 10,0 13 11,1 13 6,4 17 3,3 15 5,3 16 3,3 5-2,3-2-8,3-3-8,4-3-7,1-1-6,0 4-3,0 3-2,0 3-2,3 1-2,6 1-1,7-1-2,6 1-1,4-6-1,4-8-2,3-10 0,3-9-2,6-10-3,9-9-7,10-10-5,10-8-7,8-12-5,10-12-5,10-13-7,9-12-4,2-16-3,-2-19 2,-3-18 1,-3-19 2,-9-15 3,-11-8 6,-14-10 5,-11-9 7,-11-1 3,-5 10 1,-7 10 2,-5 9 2,-11 12 5,-11 16 8,-14 15 8,-11 17 8,-11 14 4,-5 17-1,-7 15 0,-5 16-2,-1 15-3,6 16-5,7 15-5,6 17-5,7 7-7,10 0-10,10 0-9,9 0-9,7-5-6,7-9-1,6-10-1,7-8-2,2-9 4,1-6 5,-1-6 6,1-6 6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7"/>
    </inkml:context>
    <inkml:brush xml:id="br0">
      <inkml:brushProperty name="width" value="0.04124" units="cm"/>
      <inkml:brushProperty name="height" value="0.04124" units="cm"/>
      <inkml:brushProperty name="color" value="#F2385B"/>
    </inkml:brush>
  </inkml:definitions>
  <inkml:trace contextRef="#ctx0" brushRef="#br0">84192 7377 533,'7'-6'8,"-1"2"16,0 4 17,-2 3 16,-1 4 3,0 7-10,-2 7-11,0 7-10,-1 6-5,2 8-2,0 6-1,2 8-1,-2 3-1,-4 1-1,-4 1-2,-4 1-1,-3-1-12,-3-2-21,-3-4-22,-3-3-22,0-6-10,3-12 1,3-10 3,3-10 1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7"/>
    </inkml:context>
    <inkml:brush xml:id="br0">
      <inkml:brushProperty name="width" value="0.04679" units="cm"/>
      <inkml:brushProperty name="height" value="0.04679" units="cm"/>
      <inkml:brushProperty name="color" value="#F2385B"/>
    </inkml:brush>
  </inkml:definitions>
  <inkml:trace contextRef="#ctx0" brushRef="#br0">82028 9950 470,'-15'0'5,"1"0"10,1 0 11,0 0 10,3 1 3,3 4-4,2 2-5,4 3-3,4 5-1,6 5 2,5 7 4,7 5 3,4 4 0,5 2-3,3 2-3,4 3-4,4-1-3,2-1-4,4 0-3,2-1-4,3-4-5,0-6-4,1-6-4,2-5-4,0-7-9,-1-8-9,1-8-12,0-8-9,-4-4-10,-8 1-8,-8-1-8,-7 1-8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8"/>
    </inkml:context>
    <inkml:brush xml:id="br0">
      <inkml:brushProperty name="width" value="0.03774" units="cm"/>
      <inkml:brushProperty name="height" value="0.03774" units="cm"/>
      <inkml:brushProperty name="color" value="#F2385B"/>
    </inkml:brush>
  </inkml:definitions>
  <inkml:trace contextRef="#ctx0" brushRef="#br0">85758 7413 582,'15'-22'6,"-3"6"12,-1 5 11,-2 5 13,-1 2 3,0 2-1,-1 0-4,1 2-1,-1 3-5,0 7-5,-2 8-5,0 6-6,-5 6-4,-8 8-1,-8 6-3,-7 8-2,-5 2-4,-1-1-3,-1 0-5,0-2-4,1-3-5,5-8-5,5-6-5,5-7-4,7-7-4,10-5-1,10-6-1,9-6-1,3-3 5,-3 2 11,-5 0 11,-3 2 12,-3 1 6,-2 3 4,-3 3 2,-1 4 3,-3 1 1,-4 3 1,-4 2 0,-3 1 0,-3 2-1,0-1-1,1 0-2,-1 1-2,1-1-3,0-1-4,2-1-4,1-1-3,1-1-4,2 1-3,2 0-2,2-1-4,2-1-4,2-3-7,2-2-7,2-4-7,1-4-3,0-6-1,-1-6 1,1-6-1,-1-2 0,0 1 2,-2 1 1,0 1 1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8"/>
    </inkml:context>
    <inkml:brush xml:id="br0">
      <inkml:brushProperty name="width" value="0.03487" units="cm"/>
      <inkml:brushProperty name="height" value="0.03487" units="cm"/>
      <inkml:brushProperty name="color" value="#F2385B"/>
    </inkml:brush>
  </inkml:definitions>
  <inkml:trace contextRef="#ctx0" brushRef="#br0">86976 7297 630,'9'-8'3,"3"0"6,3 0 6,4 1 6,-1 0 6,-1 2 5,-3 2 6,-1 2 7,-1 1-1,0 2-5,-1 0-6,1 2-5,-1 1-7,-2 5-9,-3 4-9,-1 4-9,-3 3-8,-6 5-5,-4 3-5,-5 4-6,-5 3-2,-5 0 0,-5 2 1,-5 0 1,-1-1 3,3-3 5,4-5 6,2-4 4,3-3 6,3-3 8,3-3 7,3-2 8,5-4 5,10-1 6,8-2 5,9-2 5,7-4-3,6-6-11,7-6-10,5-5-11,1-3-6,0 2 0,-4 3-1,0 1-1,-5 2-9,-6 2-18,-5 3-18,-7 1-17,-5 2-4,-6 4 15,-6 2 13,-6 4 13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3:58"/>
    </inkml:context>
    <inkml:brush xml:id="br0">
      <inkml:brushProperty name="width" value="0.05406" units="cm"/>
      <inkml:brushProperty name="height" value="0.05406" units="cm"/>
      <inkml:brushProperty name="color" value="#F2385B"/>
    </inkml:brush>
  </inkml:definitions>
  <inkml:trace contextRef="#ctx0" brushRef="#br0">86202 9000 406,'-17'8'0,"-2"2"0,-1 0 0,-3 1 0,2 1 3,3 0 3,4-1 5,5 1 4,2 1 3,2 3 5,2 3 3,2 4 3,1 1 2,2 4-1,0 3 0,2 3-2,1 2-1,1 2-1,3 2-1,2 3-2,0 0 0,0 3-3,-2 2 0,-1 2-3,1 2 1,0 0-1,1 1 0,2 2-1,-2-3 1,-1-5-3,-2-4 0,-2-5-1,-2-4-2,-2-2-2,-2-2-2,-2-1-2,-5-2-1,-8 1-4,-7-1-1,-8 1-3,-15 1-5,-22 4-6,-21 4-7,-22 4-7,-2 0-13,17-7-19,16-6-20,17-5-18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0"/>
    </inkml:context>
    <inkml:brush xml:id="br0">
      <inkml:brushProperty name="width" value="0.04129" units="cm"/>
      <inkml:brushProperty name="height" value="0.04129" units="cm"/>
      <inkml:brushProperty name="color" value="#F2385B"/>
    </inkml:brush>
  </inkml:definitions>
  <inkml:trace contextRef="#ctx0" brushRef="#br0">26044 21731 532,'-6'-7'22,"4"1"10,4 0 9,4 2 10,4 0 1,5 2-8,5 0-9,5 2-6,3 0-7,-1 0-3,0 0-4,1 0-3,-2 1-4,-1 2-2,-3 2-3,-1 2-4,-3 2 0,-3 3 0,-3 3-1,-2 3 1,-6 5-2,-5 7-4,-6 6-4,-5 8-5,-5 3-3,-3 0-3,-3 0-3,-3 0-4,-3-3-1,-1-2 1,-2-5 1,-2-4 0,0-4 4,5-3 6,3-5 6,5-3 6,2-4 6,1-3 6,1-3 6,1-2 5,4-3 9,8-2 10,8-2 12,8-2 11,5-2-2,5 0-12,3-1-14,5-2-12,1 0-8,2-1-2,1-2-1,1 0-2,-1 0-9,0 3-16,-1 1-14,-1 2-17,-4 1-3,-4 0 8,-5 0 9,-4 1 7,-4-2 0,1 2-7,0-1-8,0 0-8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0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29550 23100 333,'49'20'167,"16"14"-1,15 14 1,17 16 0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2"/>
    </inkml:context>
    <inkml:brush xml:id="br0">
      <inkml:brushProperty name="width" value="0.03539" units="cm"/>
      <inkml:brushProperty name="height" value="0.03539" units="cm"/>
      <inkml:brushProperty name="color" value="#F2385B"/>
    </inkml:brush>
  </inkml:definitions>
  <inkml:trace contextRef="#ctx0" brushRef="#br0">36562 20245 621,'-8'-7'6,"2"0"11,1 2 13,1 1 11,0 2 3,2 5-2,0 6-5,2 4-3,0 5-4,0 5-6,0 5-3,0 5-6,-1 4-3,0 6-2,-2 4-3,0 6-2,-1 3-3,0 5 0,0 3-3,1 5-2,-1 1-2,2-2-5,0 0-3,2 0-4,0-6-1,0-9 1,0-9 2,0-8 1,1-9-8,2-7-15,2-8-17,1-8-16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3"/>
    </inkml:context>
    <inkml:brush xml:id="br0">
      <inkml:brushProperty name="width" value="0.04921" units="cm"/>
      <inkml:brushProperty name="height" value="0.04921" units="cm"/>
      <inkml:brushProperty name="color" value="#F2385B"/>
    </inkml:brush>
  </inkml:definitions>
  <inkml:trace contextRef="#ctx0" brushRef="#br0">37300 19546 447,'42'-42'30,"-8"11"-7,-9 11-6,-9 11-7,1 4-5,11-3 0,11-4-2,10-2 0,6 0-2,-2 3-2,-1 2-1,0 4-2,-3 2-1,-2 2 1,-4 2 0,-2 2 1,-5 3 2,-8 4 2,-6 3 2,-6 5 3,-6 2 2,-1 1 4,-2 1 4,-2 1 3,-2 2 5,0 3 5,-2 3 5,0 3 5,-1 2 1,0 2-4,0 2-4,0 2-3,0 3-4,0 2-4,0 3-2,0 4-5,0 3-1,2 3 0,0 5-1,2 3 0,-1 0-2,1-5-3,0-5-2,0-4-4,0-7-4,0-6-3,0-7-5,0-7-3,-1-5-3,-1-3 0,0-3 0,-1-3-1,-3-2 0,-2-2 1,-4-3 0,-2-1 0,-4-2 0,-5-4-2,-5-2-1,-5-3-1,-5-5-3,-5-6-3,-4-5-3,-5-7-3,-2-3 0,2-4 2,2-3 2,2-2 3,2-2 4,2 1 4,1 2 5,3 0 4,3 2 5,2 4 6,3 2 5,3 3 5,3 3 5,3 1 4,3 3 6,2 1 4,5 2 2,5-1 0,4 0 0,6 1 0,5-1-3,9 1-6,7-1-4,9 1-6,4 0-5,3 0-2,4 2-4,3 1-3,-1 2-3,-3 3-2,-2 2-2,-3 4-3,-6 4-1,-6 4-3,-7 5-1,-7 6-3,-7 3 0,-8 7 2,-8 3 1,-7 6 1,-8 3 1,-5 1 1,-6 0 1,-7 2 1,0-2 2,2-6 2,3-4 2,4-4 4,0-5 2,-1-1 2,-1-3 3,0-1 2,0-2 3,3-1-1,3 0 2,3-2 1,8-1 0,13-4-1,12-3 0,13-2-1,10-5-2,6-6-5,8-5-4,7-7-5,2-2-4,-1 0-6,-1-1-5,0 1-5,-4 1-2,-6 5-2,-6 3-1,-6 5 0,-5 1-1,-5 2 0,-4 1-1,-6 0-1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3"/>
    </inkml:context>
    <inkml:brush xml:id="br0">
      <inkml:brushProperty name="width" value="0.04269" units="cm"/>
      <inkml:brushProperty name="height" value="0.04269" units="cm"/>
      <inkml:brushProperty name="color" value="#F2385B"/>
    </inkml:brush>
  </inkml:definitions>
  <inkml:trace contextRef="#ctx0" brushRef="#br0">38243 20397 515,'-22'-21'34,"5"7"3,3 5 3,5 6 4,1 7 0,2 10-1,1 7-1,1 10 0,0 10-4,2 10-5,0 12-4,2 10-6,0 11-5,2 15-6,0 14-6,2 13-7,0 12-9,3 8-14,2 9-14,2 9-13,-1-11-9,-1-30-4,-2-31-4,-2-29-4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52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46100 39100 465,'18'51'98,"-11"4"-15,-14 3-14,-11 3-15,-7 1-9,0 1-8,0-1-6,0 1-7,-2 2-5,-3 7-3,-3 6-3,-2 7-3,2-3-3,9-8 1,10-10 1,10-9-1,11-4-4,17 4-10,15 3-9,16 3-8,13-7-6,14-15-1,11-15 0,14-16-1,7-12-1,3-5-4,3-7-3,4-5-2,-9-3 1,-18 4 6,-19 3 7,-18 3 6,-12 1 1,-3 1-5,-3-1-4,-2 1-4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4"/>
    </inkml:context>
    <inkml:brush xml:id="br0">
      <inkml:brushProperty name="width" value="0.03794" units="cm"/>
      <inkml:brushProperty name="height" value="0.03794" units="cm"/>
      <inkml:brushProperty name="color" value="#F2385B"/>
    </inkml:brush>
  </inkml:definitions>
  <inkml:trace contextRef="#ctx0" brushRef="#br0">43350 17950 579,'21'16'139,"-3"-1"-32,-5 1-33,-3-1-32,-2 2-19,0 1-6,0 3-5,-1 2-5,1 1-9,-2 2-10,-1 3-10,0 1-10,-3 0-8,-4-2-2,-4-1-3,-4-3-4,-1-3 0,3-3 1,1-4 2,2-4 2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5"/>
    </inkml:context>
    <inkml:brush xml:id="br0">
      <inkml:brushProperty name="width" value="0.05548" units="cm"/>
      <inkml:brushProperty name="height" value="0.05548" units="cm"/>
      <inkml:brushProperty name="color" value="#F2385B"/>
    </inkml:brush>
  </inkml:definitions>
  <inkml:trace contextRef="#ctx0" brushRef="#br0">42282 18278 396,'2'-12'18,"4"9"9,3 6 8,5 9 8,1 5 0,-3 3-11,-1 3-10,-2 3-10,-1 1-9,0-3-5,0-1-6,-1-3-7,1-1-3,-2-3-5,-1-1-2,0-2-4,1-4-1,4-6 2,3-6 0,5-6 2,3-6 2,5-7 4,3-7 4,5-7 5,0-2 3,0 4 2,-1 2 3,-1 3 2,-3 3 3,-2 5 6,-3 3 4,-3 5 5,-4 5 7,-6 8 10,-6 8 10,-6 7 10,-7 7-3,-8 3-14,-7 5-13,-9 3-15,-3 3-10,0 0-4,0 2-5,-1 1-6,0-1-2,0-2-2,-2-2-1,0-1-1,-1-4-1,-1-6 3,1-3 1,0-6 2,1-3 3,2-3 1,1-1 3,3-2 3,3-2 1,3 0 3,5-2 1,3 0 3,4-1 1,1 0 1,2 0 2,2 0 1,3 5 7,4 10 15,4 9 13,4 10 15,1 3 1,-2-5-11,-2-5-13,-2-5-10,-2 0-8,0 7-3,-2 5-1,0 6-4,-2 1-3,0-4-5,-1-3-5,-1-5-5,0-3-4,2-3-4,2-3-4,2-3-3,5-10-4,8-16-4,7-17-4,9-16-3,6-10 0,6 0 8,6-2 7,6 0 7,1 1 6,-2 5 5,-4 2 5,-2 5 5,-3 4 5,2 4 3,-1 3 5,0 5 3,-2 4 3,-2 5 0,-3 5 0,-3 4 1,-5 4 1,-4 0-1,-5 2 1,-4 0 0,-5 3-4,-3 4-4,-2 4-7,-4 4-5,-6 6-3,-8 9 0,-9 8 2,-8 10 0,-8 3-3,-3-2-5,-4-2-5,-4-2-7,-1-4-3,1-6-3,0-5-2,2-7-3,3-4 2,5-3 7,7-2 7,6-4 7,7-4 6,10-6 6,10-6 6,10-6 6,8-2 1,5-1-2,6 0-4,7 1-2,0 0-3,-4 2-3,-4 2-2,-3 3-3,-4 1-2,-3 4-1,-3 2-2,-2 4-1,-5 2 0,-5 3 1,-4 4 2,-6 2 1,-3 2 1,-3 1 0,-4 1 1,-1 1 0,-3 1 1,0 0-1,1-1 0,-1 1-1,1-1 0,1-1-2,1-1-2,1-1-2,0 0 1,2 0 0,1-1 2,1 1 2,-1 1 1,-2 5 4,-1 3 4,-3 5 3,-1 2 2,-1 4 3,-1 3 2,-1 3 2,0-1 1,1-4 1,1-4 0,1-3 1,9-9-2,16-11-5,17-12-5,17-12-4,10-9-4,6-9-2,4-7-1,5-8-2,2-1-2,1 4-2,-1 5-3,1 6-2,-2 4 1,-3 5 3,-3 5 2,-2 5 3,-6 3 3,-8 4 3,-8 2 3,-8 4 3,-10 6 2,-12 8 0,-13 9 2,-13 9 0,-10 5-1,-5 2-1,-6 2-1,-6 2-2,-2 0 0,2-4 0,2-2 2,2-3-1,3-4-2,4-5-7,3-5-7,5-5-7,3-4-2,3-4-1,3-4 1,3-4 1,3-6-2,5-6-3,3-7-5,4-7-3,3-6-1,2-8 0,2-7 2,1-6 1,2-1 3,0 6 5,0 6 4,0 6 6,-2 6 5,-1 5 4,-2 7 5,-2 5 5,-1 11 12,0 14 18,0 15 19,0 15 18,1 12 2,0 9-16,2 11-16,0 9-15,1 11-10,0 12-2,0 11-4,0 13-3,-2 6-2,-2 2 0,-4 2 0,-2 2-1,-2-8-4,0-16-6,1-17-5,-1-16-8,0-14-17,2-11-29,1-10-29,0-11-29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6"/>
    </inkml:context>
    <inkml:brush xml:id="br0">
      <inkml:brushProperty name="width" value="0.05817" units="cm"/>
      <inkml:brushProperty name="height" value="0.05817" units="cm"/>
      <inkml:brushProperty name="color" value="#F2385B"/>
    </inkml:brush>
  </inkml:definitions>
  <inkml:trace contextRef="#ctx0" brushRef="#br0">46016 19242 378,'-7'-9'0,"2"0"0,2-1 0,2-1 0,2-2 4,2-2 10,2-1 8,2-3 9,4 0 4,7 1-2,7 1-2,7 1-2,7-1-1,10-2-1,8-1 1,9-2 1,5-1-3,-1 4-5,1 3-5,-1 3-4,-3 2-6,-9 3-7,-7 1-7,-8 2-8,-7 1-5,-7 0-7,-7 0-4,-7 0-7,-6 0-1,-4 0 3,-6 0 3,-4 1 2,-6-4 4,-7-4 2,-7-5 3,-7-5 3,-3-4 4,1-1 3,1-3 5,2-1 4,1-1 6,3 2 7,3 0 8,3 1 7,2 2 4,3 5 2,1 3-1,2 5 2,2 4 4,3 6 8,1 6 8,2 6 8,2 7-1,0 9-10,1 9-11,2 8-10,0 8-6,0 8 0,0 6-1,0 7-1,0 2-3,0-2-3,0-1-3,0-3-4,0-3-5,-2-7-4,-1-5-4,0-6-6,-3-11-12,-3-15-21,-5-16-20,-4-16-21,-2-12-2,-3-9 16,-1-8 16,-3-9 16,1-6 12,3-2 8,3-2 8,3-1 8,3 0 5,5 2 1,3 4 2,4 3 1,4 4 3,4 6 4,3 6 4,5 6 3,2 5 3,1 6 1,2 7 1,0 5 1,0 4-1,1 0-5,-1 2-3,1 0-4,-1 3-4,-1 4-2,-1 4-5,0 4-2,-2 1-3,-1 1-4,-1-1-2,-1 1-3,-1-1-3,0-1-3,-2-1-3,-1 0-2,-1-2 0,-2-1 4,-2 0 3,-2-2 3,-3 2 3,-6 5 1,-4 5 3,-5 5 1,-4 4 2,-1 1 1,-3 2 2,-1 2 1,-1 1 2,3-3 0,1-2 2,3-1 2,2-4-2,5-3-3,3-5-4,4-3-2,4-4-3,4-3-1,4-2-1,4-4-1,1-2-1,1-2 2,0-2 0,0-1 1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7"/>
    </inkml:context>
    <inkml:brush xml:id="br0">
      <inkml:brushProperty name="width" value="0.05391" units="cm"/>
      <inkml:brushProperty name="height" value="0.05391" units="cm"/>
      <inkml:brushProperty name="color" value="#F2385B"/>
    </inkml:brush>
  </inkml:definitions>
  <inkml:trace contextRef="#ctx0" brushRef="#br0">46784 20091 408,'65'-43'1,"-10"9"5,-12 9 3,-10 9 4,-6 6 2,1 3 1,-1 2 2,1 4 1,-2 1 1,-2 2 1,-1 0 1,-2 2 0,-4 1-1,-3 3-4,-4 4-4,-4 2-4,-5 3-4,-2 5-5,-5 3-6,-4 5-5,-5 1-4,-5 2 0,-7 1-2,-5 1-1,-4-2-4,-3-2-5,-1-3-5,-2-3-7,-2-2 3,0-1 8,-1-1 10,-2-1 9,2-1 7,6-3 5,4-1 5,5-2 5,5-2 4,5-1 3,5 0 4,5-2 4,3 0 1,2 2-1,2 0 1,2 1-2,3 1 0,2 2-2,3 0-1,4 1-2,1 3-2,1 3 0,1 5-1,2 3-2,0 3-1,1 0-2,1 2-3,1 1-1,0-1-3,-1-3-4,-1-4-2,0-2-5,-3-3-4,-1-4-6,-3-5-6,0-3-7,-3-5-5,-1-4-3,-1-6-4,0-4-2,0-8-1,2-9 4,1-10 3,3-10 5,0-7 2,0-4 4,-2-3 2,0-5 3,-1 3 5,1 7 5,1 8 7,2 8 6,-1 6 5,-1 7 4,-1 5 4,0 7 4,-1 3 3,0 2 1,-1 2 1,1 2 1,-1 3 0,0 2-2,-2 4-1,0 2-3,-4 5-3,-5 6-3,-4 5-3,-5 7-3,-6 4-3,-5 6-2,-6 4-2,-6 6-2,-5 2-2,-3 0-2,-2-1-1,-4 1-1,2-3 0,4-8 1,6-6 3,4-7 2,4-6 2,3-5 3,3-5 2,3-4 2,5-7-1,7-6-5,6-7-4,8-7-5,9-11-3,15-13 0,13-13 0,14-15-1,7-5 0,3 3-3,1 4 0,3 2-2,-2 5 0,-3 8 3,-5 8 3,-3 8 1,-3 5 6,-4 3 6,-3 4 6,-2 2 8,-4 4 5,-3 5 5,-5 4 5,-4 6 4,-3 4 1,-1 2-3,-3 3-3,-1 4-3,-2 2-2,-1 3-4,-1 4-2,0 2-4,-1 2-2,1 3-2,1 1-3,1 3-2,0-1-1,-1-2-1,-1-1 1,0-3 0,-3 1-1,-3 0-1,-3 0-1,-2 3-1,-5 0-1,-4 4-1,-6 3-2,-4 3-1,-6 2-2,-5 0-1,-6 2-2,-6 1-3,-4-2-2,1-4-5,0-4-3,0-3-5,1-6-3,3-5 1,4-6 0,2-6-1,2-6-2,3-4-2,1-5-4,3-5-4,2-5 1,2-3 5,4-5 4,3-3 5,2 0 3,2 4 4,2 3 4,2 5 3,3 3 6,2 4 9,4 4 9,2 5 9,3 2 6,3 2 6,3 2 4,3 2 4,4 2 2,3 3-2,4 3-3,5 4-2,2 1-5,2 1-4,2 1-6,2 1-6,-1 0-6,-2-1-11,-4-1-8,-2 0-10,-3-2-9,-3-1-10,-3-1-10,-3-1-9,-4-1-4,-5 0 2,-5-2 2,-4 0 2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7"/>
    </inkml:context>
    <inkml:brush xml:id="br0">
      <inkml:brushProperty name="width" value="0.05275" units="cm"/>
      <inkml:brushProperty name="height" value="0.05275" units="cm"/>
      <inkml:brushProperty name="color" value="#F2385B"/>
    </inkml:brush>
  </inkml:definitions>
  <inkml:trace contextRef="#ctx0" brushRef="#br0">53150 18340 417,'7'-15'3,"-1"3"8,0 1 7,-2 2 7,0 6 8,0 10 10,0 9 8,0 11 9,-1 10 2,1 12-5,0 12-5,0 11-5,0 7-7,0 2-9,0 3-9,0 1-9,-1 1-5,1 2-4,0 0-1,0 2-4,-1 0-4,0 0-8,-2 0-7,0 0-9,-1-7-6,0-12-9,0-13-6,0-12-9,0-10-3,2-8 1,0-6-1,2-6 1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08"/>
    </inkml:context>
    <inkml:brush xml:id="br0">
      <inkml:brushProperty name="width" value="0.05311" units="cm"/>
      <inkml:brushProperty name="height" value="0.05311" units="cm"/>
      <inkml:brushProperty name="color" value="#F2385B"/>
    </inkml:brush>
  </inkml:definitions>
  <inkml:trace contextRef="#ctx0" brushRef="#br0">54145 19240 414,'-16'-5'140,"-1"8"-34,-1 6-36,-1 7-34,-3 6-20,-3 5-7,-4 5-4,-5 4-7,-1 2-1,0-1 1,0-3 2,0-2 2,1-2-2,3-3-3,3-3-5,3-3-4,4-3 0,3-3 6,4-3 4,5-2 5,6-1 1,11 5 0,11 4-2,11 3-2,7 1 1,5-1 2,2-3 3,5-1 1,2-1 4,0 2 2,0 0 4,0 1 2,-2 0 3,-4 1 1,-4-1 0,-4 1 1,-4-2-2,-3-3-3,-5-3-3,-3-2-3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3"/>
    </inkml:context>
    <inkml:brush xml:id="br0">
      <inkml:brushProperty name="width" value="0.04786" units="cm"/>
      <inkml:brushProperty name="height" value="0.04786" units="cm"/>
      <inkml:brushProperty name="color" value="#F2385B"/>
    </inkml:brush>
  </inkml:definitions>
  <inkml:trace contextRef="#ctx0" brushRef="#br0">27571 31763 459,'-14'-1'0,"3"-1"-1,3 0-2,2-1 1,2-2 0,0 0 3,0-1 2,1-2 4,1 1 6,5 1 10,6 0 10,4 2 9,5 0 2,3 2-6,5 0-7,3 2-6,1 1-4,-3 4-1,-3 2-2,-3 3-2,-3 3-2,-3 2-3,-3 1-3,-2 3-3,-5 4-3,-6 7-1,-6 6-2,-6 8-2,-5 4-2,-5 0-2,-5 2-2,-5 0-2,-1-2 0,0-4 1,1-5 2,1-6 1,2-3 2,1-3 2,3-3 2,1-3 2,3-3 3,3-5 2,3-3 4,3-4 2,6-3 1,10-2 0,10-2-2,9-2 0,7-1-2,5 0-1,3 0-3,4 0-2,2 1-1,-2 2-1,0 2-1,-1 2-1,-4 3 0,-4 4 1,-5 4 0,-5 3 1,-4 4 0,-4 3 1,-5 3 1,-3 3 0,-5 2 2,-8 1 3,-6 1 2,-7 0 4,-5 1-1,-1 1 0,-2-1-3,-3 0 0,-1-1-2,-2-3-1,-3-3 0,-1-3-2,1-4 1,4-3 0,3-5 1,5-3 1,5-5-19,7-8-34,6-6-35,8-7-36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3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33600 34425 333,'49'20'167,"16"14"-1,15 14 1,17 16 0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3"/>
    </inkml:context>
    <inkml:brush xml:id="br0">
      <inkml:brushProperty name="width" value="0.03528" units="cm"/>
      <inkml:brushProperty name="height" value="0.03528" units="cm"/>
      <inkml:brushProperty name="color" value="#F2385B"/>
    </inkml:brush>
  </inkml:definitions>
  <inkml:trace contextRef="#ctx0" brushRef="#br0">37850 30027 623,'17'-6'23,"1"2"4,3 4 3,1 3 4,2 1 1,-1 3-3,1 2-2,-1 2-2,0 1-1,-1 1-1,-1 1-1,-1 2 0,-1-1-5,-2 1-8,-3-1-9,-1 1-9,-3 2-9,-4 5-9,-4 5-9,-4 5-10,-3-1-6,-2-6-4,-2-5-4,-2-6-4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4"/>
    </inkml:context>
    <inkml:brush xml:id="br0">
      <inkml:brushProperty name="width" value="0.05121" units="cm"/>
      <inkml:brushProperty name="height" value="0.05121" units="cm"/>
      <inkml:brushProperty name="color" value="#F2385B"/>
    </inkml:brush>
  </inkml:definitions>
  <inkml:trace contextRef="#ctx0" brushRef="#br0">36910 31709 429,'-29'1'48,"8"1"-4,7 3-2,7 2-5,4 3-3,0 4-5,2 3-5,0 5-6,1 5-3,-2 6-4,0 8-2,-2 7-3,0 3-4,1 3-4,-1 2-4,0 2-5,0-5-5,2-9-9,0-9-7,2-11-7,2-14-4,6-20 0,4-19 1,5-20 1,4-10 4,3 1 8,3-1 9,3 0 8,2 4 5,2 6 3,3 8 3,1 6 3,2 5 5,4 3 6,3 3 5,2 3 7,0 4 3,-2 3 0,-4 4 2,-2 5 0,-4 2 0,-6 3-3,-4 4-2,-4 2-2,-7 4-3,-7 6-3,-6 4-2,-8 5-3,-6 3-3,-7 2-2,-7 3-3,-7 1-1,-4 0-2,-3 0 0,-1-1-1,-2-1 1,-1-1-2,0-2-2,0 0-1,0-1-2,1-3-1,4-5 2,2-4 0,3-6 2,4-4 2,5-1 5,5-2 4,5-1 5,7-3 2,8-1 1,10 0 0,8-1 1,7-3-2,6-2-5,6-3-5,7-3-5,3-3-4,1 0-1,3-1-3,2-1-2,-1 0-2,-2 1-3,-4 1-2,-2 1-3,-5 0-2,-4 2 1,-5 1-1,-5 1-1,-5 0 1,-5 0 2,-5 1 2,-4-1 2,-5 0 3,-4 0 2,-4 1 4,-4-1 3,-4 0 3,-3 1 3,-5-1 2,-3 0 4,-2 1 2,3 0 1,1 2 2,3 1 2,1 1 3,1 2 5,0 2 6,2 2 4,2 3 3,1 4 0,2 4-1,3 4 0,0 3-2,2 5-4,0 3-3,2 4-5,1 5-2,0 3-4,1 4-2,2 4-4,1 3-1,2 4-3,2 2-1,2 3-1,-1 1-5,-1 0-3,-2-2-5,-1-1-5,-2-2-1,0-4 0,0-4 2,0-4 0,-2-4-3,-1-6-7,-2-4-6,-1-4-8,-4-7-1,-2-3 6,-3-6 6,-3-4 5,-3-6 4,-3-4 2,-3-6 1,-3-3 1,0-5 6,3 0 6,3-1 9,3-1 7,4 0 5,5 1 0,4 1 0,6 1 1,4 1-1,4-1-2,4 1-2,4-1-2,6-2-3,10-3-6,10-4-6,11-4-6,4-2-5,1 1-7,1 1-5,2 1-6,-2 1-4,-1-2 0,-2-1 0,-2-1 0,-4 1 2,-4 0 4,-5 1 4,-6 1 5,-3 2 3,-5 3 0,-3 4 1,-5 2 1,-3 2 3,-4 4 4,-5 3 6,-2 3 5,-3 3 13,0 4 23,0 4 21,0 4 22,0 4 3,0 7-15,0 6-15,0 5-16,0 5-11,0 5-8,0 3-7,0 4-8,-2 0-5,0-2-1,-3-4-3,-2-2-2,0-5-7,0-5-10,2-7-10,1-5-11,1-9-5,3-8 0,4-11 0,2-9-1,2-5 3,0 1 7,0 1 7,0 1 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0"/>
    </inkml:context>
    <inkml:brush xml:id="br0">
      <inkml:brushProperty name="width" value="0.03792" units="cm"/>
      <inkml:brushProperty name="height" value="0.03792" units="cm"/>
      <inkml:brushProperty name="color" value="#FED406"/>
    </inkml:brush>
  </inkml:definitions>
  <inkml:trace contextRef="#ctx0" brushRef="#br0">31700 550 580,'-44'-25'1,"13"0"3,12 0 3,13 0 3,10 1 4,10 4 4,10 3 6,9 3 4,9 3-1,9 3-4,10 3-7,10 4-5,4 4-3,0 6 0,0 7-1,0 6 0,3-1 0,6-5-1,7-7 1,6-5-1,6-4 1,6 0 2,7 0 2,6 0 2,6 0 0,6 0-4,7 0-2,6 0-4,-1 1-1,-5 4-1,-7 3-1,-5 3 0,-6-1-1,-3-2 0,-3-3-1,-2-3 0,-5-2 0,-2 0 0,-3 0 0,-3 0-1,-4 0 2,-3 0 0,-3 0 2,-2 0 1,-3 0-1,1 0 1,-1 0-1,1 0 0,2-2 0,7-3 0,6-3 1,7-2-1,5-1 2,7 3 2,6 3 3,7 4 2,-3 1 0,-8 0 0,-10 0-2,-9 0-2,-9 3 0,-5 6 0,-7 7 0,-5 6 0,-3 1-1,4-3 0,3-3-2,3-2-1,1-5 0,1-2-3,-1-3 0,1-3-2,1-4 0,3-3 0,3-3 1,4-2 0,1-5 0,0-2 1,0-3 1,0-3-1,-4 1 1,-5 6 0,-7 7-1,-5 6 0,-3 3-1,4 0 1,3 0 0,3 0-1,1 0 1,1 0 0,-1 0 0,1 0 0,1 0 0,3 0 1,3 0 0,4 0-1,-1 0 1,-3 0-1,-3 0-1,-2 0 0,-1 0 0,3 0 0,3 0 0,4 0 2,2-2-1,4-3 1,3-3-1,3-2 1,-2-1 0,-6 3-1,-6 3 1,-6 4-1,-6 1 0,-2 0 1,-3 0 0,-3 0 1,1 0 0,6 0 0,7 0 1,6 0 0,3 0 0,0 0 1,0 0 0,0 0-1,1 0 1,4 0-2,3 0-1,3 0-2,1-4 1,1-5-1,-1-7 2,1-5 0,-1-3-1,1 4-2,-1 3-2,1 3-3,-3 1 0,-2 1 1,-3-1 0,-3 1 2,-7 1 1,-9 3 1,-10 3 2,-8 4 1,-4 1 1,3 0 0,3 0-1,4 0 0,2 0 1,4 0 1,3 0 2,3 0 1,3 0 0,3 0 0,3 0-1,4 0-1,2-2-1,4-3 1,3-3-1,3-2 1,1-1-1,1 3-1,-1 3 0,1 4-2,-1-1-1,1-3 1,-1-3-1,1-2 0,5-3 1,14 1 1,11-1 0,14 1 1,14-7 2,20-12 1,18-12 2,20-14 1,8-5 1,1-1-1,-1 1-1,1-1 1,-3 4-2,-2 6-2,-3 6-3,-3 6-1,-12 7 0,-18 6 0,-19 6 1,-18 6 0,-17 7 0,-11 6-3,-14 6-2,-11 6-2,-12 6 0,-9 2 0,-10 3 1,-8 3 1,-4 2 1,3 0-1,3 0 0,4 0-1,2-1 0,4-4 0,3-3 0,3-3 1,4-3-1,7-3-1,6-3 0,7-4 0,5-2 1,7-4 0,6-3 1,7-3 1,4-3 1,3-3 0,3-3 1,4-4 0,-1 1 0,-3 3 0,-3 3 0,-2 2-1,-5 5 1,-2 2-1,-3 3 1,-3 3-1,-4 1 1,-3-4 0,-3-3 1,-2-3 0,-6 1 0,-6 2 0,-6 3 0,-6 3-1,-6 2 0,-2 0 0,-3 0 0,-3 0 0,-4 0 0,-3 0 1,-3 0 0,-2 0 1,-3 2 0,1 3 0,-1 3 1,1 2 1,-1 3-1,1-1 0,-1 1 0,1-1-1,2 1 0,7-1-1,6 1-1,7-1-1,5-1 0,7-3 0,6-3 0,7-4-1,4 1 1,3 3-1,3 3 1,4 2-1,2 1 0,4-3 2,3-3 0,3-4 0,-1 1 0,-2 3 0,-3 3-3,-3 2 0,-6 1-2,-5-3-2,-7-3-3,-5-4-2,-9 1-2,-9 3-1,-10 3-2,-8 2-2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52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46950 39300 488,'-47'-44'30,"6"13"5,7 12 5,6 13 7,4 12 0,4 13-5,3 12-3,3 13-5,1 12-3,1 13-3,-1 12-2,1 13-4,-1 10-2,1 10-1,-1 10-2,1 9-2,-4 23-3,-6 38-6,-6 37-4,-6 38-6,-2 20-9,3 3-11,3 3-12,4 4-12,4-28-9,6-55-6,7-57-7,6-55-6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5"/>
    </inkml:context>
    <inkml:brush xml:id="br0">
      <inkml:brushProperty name="width" value="0.05883" units="cm"/>
      <inkml:brushProperty name="height" value="0.05883" units="cm"/>
      <inkml:brushProperty name="color" value="#F2385B"/>
    </inkml:brush>
  </inkml:definitions>
  <inkml:trace contextRef="#ctx0" brushRef="#br0">41200 30037 373,'0'-32'89,"0"15"-12,0 14-11,0 16-11,0 12-8,2 14-4,0 12-5,2 14-4,0 8-5,1 8-4,2 7-5,0 6-4,0 11-3,-2 13 0,-3 14-2,0 14 0,-2 7-1,2 1 0,0 1 0,1 1-1,2-7-11,2-16-23,2-15-22,2-17-24,-1-13-9,1-11 6,-2-13 4,-1-11 4,0-11 8,-2-10 7,-1-9 8,0-10 7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5"/>
    </inkml:context>
    <inkml:brush xml:id="br0">
      <inkml:brushProperty name="width" value="0.03551" units="cm"/>
      <inkml:brushProperty name="height" value="0.03551" units="cm"/>
      <inkml:brushProperty name="color" value="#F2385B"/>
    </inkml:brush>
  </inkml:definitions>
  <inkml:trace contextRef="#ctx0" brushRef="#br0">40350 31928 619,'2'-15'4,"4"2"10,4 3 8,3 1 10,5 2 6,3 0 3,5 2 4,3 1 3,4 0-3,1 2-12,2 0-11,2 2-11,1 1-5,-2 2 0,0 2 0,-1 2 1,-4 0-14,-4 1-29,-4 0-30,-6 0-28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5"/>
    </inkml:context>
    <inkml:brush xml:id="br0">
      <inkml:brushProperty name="width" value="0.03002" units="cm"/>
      <inkml:brushProperty name="height" value="0.03002" units="cm"/>
      <inkml:brushProperty name="color" value="#F2385B"/>
    </inkml:brush>
  </inkml:definitions>
  <inkml:trace contextRef="#ctx0" brushRef="#br0">43000 30626 732,'2'-21'6,"4"3"12,4 5 13,3 3 11,2 2 3,-3 2-7,-1 1-6,-2 1-8,2 0-6,5 0-8,7 0-7,5 0-7,1 4-8,-5 8-9,-5 7-9,-5 9-9,-4 4-3,-4 2 2,-4 2 3,-4 2 2,-3-2 3,0-8 2,-1-6 3,-2-6 2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6"/>
    </inkml:context>
    <inkml:brush xml:id="br0">
      <inkml:brushProperty name="width" value="0.04863" units="cm"/>
      <inkml:brushProperty name="height" value="0.04863" units="cm"/>
      <inkml:brushProperty name="color" value="#F2385B"/>
    </inkml:brush>
  </inkml:definitions>
  <inkml:trace contextRef="#ctx0" brushRef="#br0">42022 31763 452,'-16'0'0,"2"0"0,1 0 0,1 0 0,1 0 0,0 0 0,2 0 0,1 0 0,0 0 9,0 0 19,0 0 17,0 0 19,2 3 6,0 9-10,4 8-7,1 7-9,1 6-8,0 1-7,0 2-8,0 2-7,-1 0-7,0-1-8,-2-3-7,0-2-9,0-5-8,4-11-10,2-9-9,4-10-11,4-11-1,9-13 9,7-13 8,9-12 8,2-4 8,0 4 7,-1 6 7,-1 4 7,-3 6 2,-2 7 0,-3 8-2,-3 5-1,-4 6 7,-3 3 13,-4 2 16,-4 4 13,-3 3 7,-1 6-2,0 4-1,-2 5-1,-3 5-5,-8 7-7,-6 5-7,-7 6-7,-4 3-5,-1 1-6,-1-1-4,-1 0-4,1-3-6,1-4-7,3-5-6,1-5-6,6-10-6,7-13-5,8-13-4,8-15-5,5-4 2,5 3 7,3 5 7,5 3 8,1 4 6,1 1 3,-1 2 3,1 2 4,-4 3 3,-4 2 3,-4 4 1,-6 2 3,-5 5 0,-4 4 0,-6 5-2,-4 5-1,-5 5 0,-5 3-2,-5 4 0,-5 5-2,-4-1-2,-1 0-4,-2-3-5,-2-2-4,-3-1-1,-2-3 2,-4-2 2,-2-1 2,-1-3 5,4-1 6,2-2 6,4-3 8,3-1 2,7-2 2,6-3 0,5-1 0,10-1 3,14-2 1,13-1 2,15 0 3,10-2-1,8-2-4,8-2-3,7-2-5,5-2-5,1-2-8,1-2-6,1-1-8,0-2-10,-1 2-12,-1 1-12,-1 0-13,-5 2-1,-11 1 10,-9 0 10,-9 2 11,-8 1 0,-3 0-7,-5 1-9,-3 2-8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6"/>
    </inkml:context>
    <inkml:brush xml:id="br0">
      <inkml:brushProperty name="width" value="0.03487" units="cm"/>
      <inkml:brushProperty name="height" value="0.03487" units="cm"/>
      <inkml:brushProperty name="color" value="#F2385B"/>
    </inkml:brush>
  </inkml:definitions>
  <inkml:trace contextRef="#ctx0" brushRef="#br0">46500 29555 630,'14'-13'95,"-1"6"-22,-3 6-19,-1 6-22,-1 6-11,0 5-2,0 7-4,-1 5-3,0 4-1,-2 4 0,-2 3 1,-2 2-1,-1-1-8,2-6-15,0-6-17,2-5-16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6"/>
    </inkml:context>
    <inkml:brush xml:id="br0">
      <inkml:brushProperty name="width" value="0.04623" units="cm"/>
      <inkml:brushProperty name="height" value="0.04623" units="cm"/>
      <inkml:brushProperty name="color" value="#F2385B"/>
    </inkml:brush>
  </inkml:definitions>
  <inkml:trace contextRef="#ctx0" brushRef="#br0">46448 29214 475,'8'-8'4,"2"0"7,0 1 6,1-1 8,-1 2 5,-2 4 4,-4 4 4,-2 4 3,-5 5-1,-6 7-4,-6 7-4,-5 7-5,-6 5-3,-5 4-3,-5 4-2,-4 4-3,-4 2-5,2 2-6,-2 0-6,1 1-7,2-2-4,2-8-3,3-6-2,4-7-3,2-7 0,5-4 3,3-4 2,5-6 2,8-5 3,16-6 4,14-6 4,15-6 5,8-3 2,3-1 1,4-1 2,2-1 2,0 1-1,-4 3-2,-4 2-2,-4 4-3,-5 3-1,-7 2-1,-7 4-2,-7 2 0,-8 5-1,-8 6-3,-10 5-3,-8 7-2,-8 4-2,-8 2 0,-8 4 0,-8 3-1,-4 0 0,2-4 0,1-2 2,1-3 1,0-3 1,4-1 3,1-3 3,2-1 3,3-2 5,5-1 5,5-1 7,6-1 6,7-2 5,10-4 6,11-5 6,12-2 5,8-5-1,9-2-8,7-4-7,8-2-7,5-2-7,5-1-4,4-2-4,4 0-5,-2 0-5,-3 1-7,-6 1-7,-5 1-7,-5 1-7,-7 4-4,-8 2-6,-5 4-6,-9 2-3,-7 2-5,-8 2-3,-8 2-4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7"/>
    </inkml:context>
    <inkml:brush xml:id="br0">
      <inkml:brushProperty name="width" value="0.04564" units="cm"/>
      <inkml:brushProperty name="height" value="0.04564" units="cm"/>
      <inkml:brushProperty name="color" value="#F2385B"/>
    </inkml:brush>
  </inkml:definitions>
  <inkml:trace contextRef="#ctx0" brushRef="#br0">46357 31895 482,'-19'-13'34,"9"4"12,8 6 9,9 5 11,4 4 1,-2 5-9,-2 5-8,-2 5-9,-4 5-7,-6 5-8,-6 5-7,-6 4-8,-5 5-4,-5 2-4,-4 3-2,-6 4-4,-1-2-7,2-4-11,1-6-11,3-4-12,3-6-6,5-7-2,5-7 0,5-7-2,3-4 1,1-2 4,0-3 2,2 0 4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7"/>
    </inkml:context>
    <inkml:brush xml:id="br0">
      <inkml:brushProperty name="width" value="0.03289" units="cm"/>
      <inkml:brushProperty name="height" value="0.03289" units="cm"/>
      <inkml:brushProperty name="color" value="#F2385B"/>
    </inkml:brush>
  </inkml:definitions>
  <inkml:trace contextRef="#ctx0" brushRef="#br0">46750 33283 668,'39'-6'4,"2"4"7,1 4 7,0 4 7,0 3 3,-2 3 0,-1 3-1,-3 3 0,-1 3-1,2 1-2,1 2-3,0 3-1,-1-2-2,-3-1 0,-5-4 0,-3-3 0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7"/>
    </inkml:context>
    <inkml:brush xml:id="br0">
      <inkml:brushProperty name="width" value="0.0394" units="cm"/>
      <inkml:brushProperty name="height" value="0.0394" units="cm"/>
      <inkml:brushProperty name="color" value="#F2385B"/>
    </inkml:brush>
  </inkml:definitions>
  <inkml:trace contextRef="#ctx0" brushRef="#br0">50005 29502 558,'0'-21'6,"2"3"11,1 4 11,0 5 11,0 4 8,0 8 3,-2 6 4,0 7 3,-4 8-4,-6 7-12,-6 8-13,-5 8-11,-3 2-12,1-3-11,2-2-11,0-4-10,3-3-8,5-6-6,4-4-7,6-4-5,3-7 0,4-5 4,2-6 5,3-6 5,2-4 5,0 0 4,-1-1 5,1-2 4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7"/>
    </inkml:context>
    <inkml:brush xml:id="br0">
      <inkml:brushProperty name="width" value="0.04316" units="cm"/>
      <inkml:brushProperty name="height" value="0.04316" units="cm"/>
      <inkml:brushProperty name="color" value="#F2385B"/>
    </inkml:brush>
  </inkml:definitions>
  <inkml:trace contextRef="#ctx0" brushRef="#br0">49931 30177 509,'63'-36'-34,"-14"9"19,-15 7 18,-15 9 18,-9 5 11,-3 4 0,-2 4 1,-4 4 1,-5 4 2,-7 7 4,-9 6 3,-7 5 3,-5 3-1,1 1-8,0-1-6,-1 0-8,3-1-7,4-3-7,3-3-9,4-3-7,7-5-6,7-5-5,8-6-6,7-6-5,8-6 0,7-6 2,7-5 4,7-6 2,1-2 6,-2 5 6,-3 3 7,-3 4 6,-5 4 4,-4 3 0,-5 2 1,-4 4 0,-6 3 1,-7 6 2,-4 4 1,-7 5 3,-7 4 1,-5 3 0,-8 3 0,-7 3 0,-3 0-1,2 0-1,0-1-3,1-1-1,0-2-5,0-1-5,-2-3-6,0-1-7,0-3-2,3-1 0,3-2 0,3-2 0,4-2 3,5 1 5,5 0 5,5-1 6,4 0 3,6-2 4,4-2 3,6-2 3,5-4 0,9-6-3,7-6-3,8-6-3,5-3-1,2-3-1,2-1 1,2-2-2,2-1-1,0 3-3,1 1-2,2 3-4,-3 2-2,-5 2-2,-4 4 0,-5 3-1,-6 2-2,-4 2 0,-5 2-1,-4 2-1,-5 3-5,-3 2-11,-3 3-9,-2 4-10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53"/>
    </inkml:context>
    <inkml:brush xml:id="br0">
      <inkml:brushProperty name="width" value="0.06049" units="cm"/>
      <inkml:brushProperty name="height" value="0.06049" units="cm"/>
    </inkml:brush>
  </inkml:definitions>
  <inkml:trace contextRef="#ctx0" brushRef="#br0">51500 37800 363,'48'-19'6,"-3"13"11,-3 12 11,-2 13 11,-6 9 4,-6 6-1,-6 7-3,-6 6-1,-6 10-4,-2 17-2,-3 15-3,-3 16-3,-10 12-3,-16 9-3,-15 10-3,-15 10-4,-11 2-1,-2-3-2,-3-3 0,-3-2-2,1-9-2,6-12-3,7-13-4,6-12-3,17-30-12,28-47-20,28-47-20,29-46-21,13-21-2,1 6 15,-1 7 16,1 6 15,-4 6 10,-6 6 5,-6 7 3,-6 6 4,-6 4 5,-2 4 3,-3 3 5,-3 3 3,-4 3 4,-3 3 3,-3 3 3,-2 4 2,0-1 2,7-3 1,6-3 0,7-2 1,2-5-2,1-2-5,-1-3-3,1-3-5,1-1-1,3 4-2,3 3 0,4 3-1,-3 3 2,-5 3 1,-7 3 3,-5 4 1,-3 4 5,4 6 4,3 7 6,3 6 5,-2 7 1,-6 10-3,-6 10-3,-6 9-3,-6 9-2,-2 9-1,-3 10 1,-3 10-1,-4 5-1,-3 4 0,-3 3 0,-2 3-2,-3-1 0,1-2-1,-1-3-2,1-3 0,1-2-3,3 0-2,3 0-3,4 0-2,2-4-3,4-5-4,3-7-5,3-5-4,6-6-4,9-3-6,10-3-6,10-2-5,8-8-3,10-8-1,10-10-1,9-9-2,-1-5 4,-8 0 6,-10 0 8,-9 0 7,-7-2-3,-3-3-10,-3-3-11,-2-2-11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8"/>
    </inkml:context>
    <inkml:brush xml:id="br0">
      <inkml:brushProperty name="width" value="0.03168" units="cm"/>
      <inkml:brushProperty name="height" value="0.03168" units="cm"/>
      <inkml:brushProperty name="color" value="#F2385B"/>
    </inkml:brush>
  </inkml:definitions>
  <inkml:trace contextRef="#ctx0" brushRef="#br0">51947 31481 694,'1'-13'41,"2"3"5,2 4 7,1 4 6,2 3-7,0 2-16,0 2-18,0 2-17,-2 1-16,-3 1-11,-2 1-12,-3 2-13,-3 0-5,-2 3 4,-2 1 4,-2 3 2,0-1 6,1-5 9,0-3 7,2-4 9,0-2 6,1 0 1,-1 0 2,0 0 3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8"/>
    </inkml:context>
    <inkml:brush xml:id="br0">
      <inkml:brushProperty name="width" value="0.05832" units="cm"/>
      <inkml:brushProperty name="height" value="0.05832" units="cm"/>
      <inkml:brushProperty name="color" value="#F2385B"/>
    </inkml:brush>
  </inkml:definitions>
  <inkml:trace contextRef="#ctx0" brushRef="#br0">49919 32500 377,'-19'7'38,"7"-1"10,8 0 12,8-2 11,4 2-1,2 4-12,0 4-12,1 3-12,0 4-7,0 1-3,-2 3-1,-1 1-2,0 3-2,-2 3-2,-1 2-2,0 4-3,-2 0-1,0-4-3,-2-2-2,0-3-2,-2-3-1,0-3-1,-2-3 1,0-3 0,-5-4-11,-6-5-20,-7-4-21,-7-6-19,-3-7-7,2-9 9,0-11 8,1-8 9,1-7 7,1-2 5,1-2 4,1-2 6,1 2 5,1 4 5,1 5 5,1 6 5,2 4 2,1 7 1,2 5-1,3 7-1,0 3 10,2 4 19,1 2 18,1 4 19,0 2 3,2 5-14,1 4-13,0 4-13,0 3-9,0 5-6,-1 3-7,-1 4-5,0 1-3,2-3-1,2-4-1,2-2-1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18"/>
    </inkml:context>
    <inkml:brush xml:id="br0">
      <inkml:brushProperty name="width" value="0.04177" units="cm"/>
      <inkml:brushProperty name="height" value="0.04177" units="cm"/>
      <inkml:brushProperty name="color" value="#F2385B"/>
    </inkml:brush>
  </inkml:definitions>
  <inkml:trace contextRef="#ctx0" brushRef="#br0">52500 33250 526,'9'9'4,"3"3"6,3 3 8,4 3 6,0 1 9,0-3 12,1-1 12,-1-3 11,0 0 0,-3-1-9,-1 1-10,-2 0-11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1"/>
    </inkml:context>
    <inkml:brush xml:id="br0">
      <inkml:brushProperty name="width" value="0.02991" units="cm"/>
      <inkml:brushProperty name="height" value="0.02991" units="cm"/>
      <inkml:brushProperty name="color" value="#F2385B"/>
    </inkml:brush>
  </inkml:definitions>
  <inkml:trace contextRef="#ctx0" brushRef="#br0">58876 27977 735,'6'-6'4,"-3"2"8,-2 4 7,-4 3 9,-4 4 2,-7 9-2,-7 7-4,-7 9-1,-5 5-2,-3 4-1,-2 4 0,-4 4-1,-4 3-5,-4 1-11,-5 3-11,-5 2-11,-3 1-7,2 1-5,1 1-4,1 1-5,4-4-1,10-8 5,8-9 5,9-10 4,6-5 3,3-5 1,3-3 1,3-4 2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1"/>
    </inkml:context>
    <inkml:brush xml:id="br0">
      <inkml:brushProperty name="width" value="0.03167" units="cm"/>
      <inkml:brushProperty name="height" value="0.03167" units="cm"/>
      <inkml:brushProperty name="color" value="#F2385B"/>
    </inkml:brush>
  </inkml:definitions>
  <inkml:trace contextRef="#ctx0" brushRef="#br0">57250 32950 694,'28'7'31,"-5"-1"-5,-7 0-4,-5-2-4,0 1-2,6 0 1,5 1 2,7 2 1,4 1 0,4 3-3,4 4-2,4 2-2,4 3-1,4 2 1,4 4 0,4 3 0,1 1-1,1-1-6,0-1-3,-1-1-6,1 0-3,-1 0-2,1 2-2,0 1-2,-2-1-2,-3-3-2,-3-4-2,-2-1-2,-3-5-1,-2-1 1,-2-4-1,-2-3 1,-4-1 0,-4-2 3,-5-1 1,-5 0 1,-5-2-1,-3 0-7,-4-2-6,-4 0-6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1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66050 33900 333,'49'20'167,"16"14"-1,15 14 1,17 16 0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3"/>
    </inkml:context>
    <inkml:brush xml:id="br0">
      <inkml:brushProperty name="width" value="0.04286" units="cm"/>
      <inkml:brushProperty name="height" value="0.04286" units="cm"/>
      <inkml:brushProperty name="color" value="#F2385B"/>
    </inkml:brush>
  </inkml:definitions>
  <inkml:trace contextRef="#ctx0" brushRef="#br0">27679 41950 513,'-19'4'6,"-5"10"13,-6 7 13,-6 10 13,-1 3 3,5-3-9,5-3-8,5-3-8,-1 1-5,-7 6-3,-6 6-2,-8 7-2,-2 2-1,2 1-1,2 2 1,2 0-1,2 0 1,3-2-1,4-2 0,2-2-1,3-4 1,3-6 0,3-5 1,3-7 0,7-6 0,12-8-1,12-8 1,11-8-1,8-5-1,5-2-1,3-1 0,4-3-1,2 2-1,2 5-2,0 4-3,1 6-1,1 2-2,0 2-4,0 1-3,0 0-2,-2 1-3,-4 2 1,-4 0-1,-4 1 0,-4 1-1,-2 0-2,-3 0-2,-3 0-3,-3-1-1,-5-1-4,-3 0-2,-4-2-3,-5-1-4,-2-2-3,-6-2-5,-2-2-5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3"/>
    </inkml:context>
    <inkml:brush xml:id="br0">
      <inkml:brushProperty name="width" value="0.04187" units="cm"/>
      <inkml:brushProperty name="height" value="0.04187" units="cm"/>
      <inkml:brushProperty name="color" value="#F2385B"/>
    </inkml:brush>
  </inkml:definitions>
  <inkml:trace contextRef="#ctx0" brushRef="#br0">28724 42589 525,'-21'-5'10,"5"6"20,5 6 20,5 6 19,2 7 5,2 9-12,0 8-13,2 10-11,0 8-9,0 11-5,0 9-5,0 11-5,-1 4-7,0 1-14,-2 2-11,0 0-12,-2 4-8,0 8-1,-1 6-1,-1 7-2,0-7 1,0-19 5,2-19 5,1-20 4,0-13 0,2-4-3,0-5-5,2-5-4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4"/>
    </inkml:context>
    <inkml:brush xml:id="br0">
      <inkml:brushProperty name="width" value="0.02852" units="cm"/>
      <inkml:brushProperty name="height" value="0.02852" units="cm"/>
      <inkml:brushProperty name="color" value="#F2385B"/>
    </inkml:brush>
  </inkml:definitions>
  <inkml:trace contextRef="#ctx0" brushRef="#br0">37262 42700 771,'-22'0'8,"5"0"33,4 0 32,3 0 33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5"/>
    </inkml:context>
    <inkml:brush xml:id="br0">
      <inkml:brushProperty name="width" value="0.04321" units="cm"/>
      <inkml:brushProperty name="height" value="0.04321" units="cm"/>
      <inkml:brushProperty name="color" value="#F2385B"/>
    </inkml:brush>
  </inkml:definitions>
  <inkml:trace contextRef="#ctx0" brushRef="#br0">37047 42550 509,'-15'2'50,"4"4"5,3 4 7,3 3 5,1 4-2,2 3-10,0 3-10,2 3-11,0 4-8,2 5-8,0 4-8,2 6-6,-1 3-6,-1 2-1,0 2-2,-1 1-2,-1-1-5,0-8-7,0-6-7,0-7-9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6:54"/>
    </inkml:context>
    <inkml:brush xml:id="br0">
      <inkml:brushProperty name="width" value="0.06339" units="cm"/>
      <inkml:brushProperty name="height" value="0.06339" units="cm"/>
    </inkml:brush>
  </inkml:definitions>
  <inkml:trace contextRef="#ctx0" brushRef="#br0">55500 37850 347,'23'-46'0,"-3"10"0,-3 10 0,-2 9 0,-3 7 6,1 7 15,-1 6 13,1 7 14,-3 10 4,-2 16-9,-3 15-7,-3 17-7,-6 11-4,-5 10-1,-7 10 0,-5 9-1,-9 6-1,-9 3-3,-10 3-2,-8 4-3,-9-3-2,-6-5 0,-6-7-1,-6-5-1,1-9-2,9-9-5,10-10-4,10-8-4,13-18-7,19-25-10,19-25-10,19-25-10,23-25-2,28-25 3,28-25 3,29-25 4,8-7 5,-8 14 6,-10 11 7,-9 14 6,-12 13 4,-11 16 0,-14 15 0,-11 17 0,-14 17 9,-11 23 15,-14 22 17,-11 22 16,-11 10 3,-5 1-7,-7-1-10,-5 1-7,3-4-13,17-6-15,15-6-17,16-6-15,9-12-6,3-15 5,3-15 4,4-16 5,2-5 4,4 6 7,3 7 5,3 6 6,-5 9 3,-12 13 2,-13 12 0,-12 13 2,-9 4 2,-2-3 3,-3-3 3,-3-2 3,4-14-5,13-21-13,12-22-13,13-22-13,12-18-6,13-11 4,12-14 2,13-11 3,-4 0 3,-18 17 3,-19 15 2,-18 16 3,-15 18 13,-9 22 23,-10 22 24,-8 23 22,-4 22 7,3 26-12,3 24-11,4 26-11,2-1-13,4-24-15,3-26-15,3-24-14,6-21-8,9-16-3,10-15-2,10-15-2,4-18-1,0-19 2,0-18 1,0-19 2,-5-8 2,-9 3 3,-10 3 4,-8 4 3,-8 2 2,-2 4 1,-3 3 1,-3 3 1,-9 7 3,-11 14 6,-14 11 5,-11 14 5,-7 7 5,0 3 1,0 3 4,0 4 1,1 4 1,4 6-1,3 7-3,3 6-1,4 4-1,7 4-2,6 3-1,7 3-1,11-4-7,20-8-9,18-10-11,20-9-9,13-12-9,9-11-3,10-14-6,10-11-5,7-11 1,6-5 5,7-7 6,6-5 4,-1-8 5,-5-5 2,-7-7 3,-5-5 2,-11-4 2,-11 0 3,-14 0 2,-11 0 1,-12 3 4,-9 6 2,-10 7 4,-8 6 3,-6 6 4,1 6 7,-1 7 6,1 6 7,-3 6 2,-2 6-1,-3 7 0,-3 6-2,-2 12 7,0 19 14,0 19 13,0 19 15,0 16 0,0 17-12,0 15-12,0 16-12,-2 21-8,-3 29-6,-3 28-5,-2 28-5,-3 15-9,1 4-10,-1 3-10,1 3-12,1-2-11,3-6-13,3-6-11,4-6-13,2-24 1,4-41 14,3-40 15,3-40 14,1-23 4,1-3-4,-1-3-6,1-2-5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5"/>
    </inkml:context>
    <inkml:brush xml:id="br0">
      <inkml:brushProperty name="width" value="0.05891" units="cm"/>
      <inkml:brushProperty name="height" value="0.05891" units="cm"/>
      <inkml:brushProperty name="color" value="#F2385B"/>
    </inkml:brush>
  </inkml:definitions>
  <inkml:trace contextRef="#ctx0" brushRef="#br0">37817 40966 373,'9'-7'2,"2"2"4,2 2 4,1 2 4,3 1 2,3 2-1,4 0-1,2 2 0,3-1-1,4-1-1,4 0-2,5-1 0,0-1-1,-2 2 0,-2 0 0,-2 1-1,-2 3 1,-3 4 1,-3 4 0,-3 3 1,-4 4 1,-3 3 5,-5 3 3,-3 3 4,-3 3 2,-2 1 2,-2 2 2,-2 2 1,-1 2-1,0 0-2,0 2-2,0 1-3,0 0-2,0 4-1,0 0-1,0 4-1,0 1-3,2 3-3,0 3-3,2 4-4,-1-3-3,-1-5-4,0-6-2,-1-6-3,-4-6-6,-2-7-10,-5-7-8,-4-7-9,-3-7-5,-1-6 0,-3-8 1,-1-6 0,-5-8 1,-5-7 1,-6-8 2,-6-8 0,-4-5 4,0 0 3,-2-2 5,0 0 4,2 2 5,4 6 5,5 6 4,6 6 5,3 4 6,3 5 6,3 3 5,3 4 6,4 3 6,6 1 5,6 0 5,7 2 5,4 0 0,7 0-7,6 1-7,5-1-6,4-1-7,1-2-6,1-2-6,1-1-6,0-2-5,-2 0-6,0 1-5,-1-1-5,-2 1-2,-3 1 0,-3 1-1,-3 0 1,-3 1 3,-6-1 5,-5-1 7,-4-1 6,-5 0 6,-2 4 7,-3 3 5,-3 2 6,-2 3 6,0 0 6,1 2 5,-1 1 5,1 2 1,1 7-4,1 6-4,0 6-5,1 3-3,1 4-3,-1 3-4,0 3-2,1 0-2,3-2-4,1-1-3,2-3-3,2-2-3,0-5-3,1-3-2,2-4-3,3-4-4,6-3-3,5-3-4,7-2-5,4-4-1,1-4 1,2-4 1,3-3 0,-2-2 2,-3 2 3,-5 3 3,-3 1 4,-5 3 3,-5 4 4,-4 4 4,-6 4 4,-6 4 2,-7 7 1,-9 6 1,-7 5 0,-5 5 3,-3 5 4,-1 3 5,-2 4 4,0 0 2,2 0-2,2-4-1,2 0-3,3-5 0,5-6-2,5-5-2,5-6 0,5-6-2,8-5-1,7-5 0,6-4-2,6-6-2,7-6-7,5-5-5,7-7-6,3-3-7,0-1-8,2 0-9,1-2-9,0 0-2,0 1 4,0 1 5,0 1 4,-3 3 1,-5 3-1,-7 5-1,-5 3-2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6"/>
    </inkml:context>
    <inkml:brush xml:id="br0">
      <inkml:brushProperty name="width" value="0.06035" units="cm"/>
      <inkml:brushProperty name="height" value="0.06035" units="cm"/>
      <inkml:brushProperty name="color" value="#F2385B"/>
    </inkml:brush>
  </inkml:definitions>
  <inkml:trace contextRef="#ctx0" brushRef="#br0">41622 39710 364,'-15'-8'0,"4"2"0,3 1 0,3 0 0,0 7 10,-2 12 20,-2 12 19,-2 11 20,-2 7 3,-1 2-17,-3 2-16,-1 2-15,-3 0-12,0-3-5,-1-1-6,-1-1-6,2-5-4,3-6-2,4-6-1,5-5-1,4-8-5,8-9-5,6-8-6,7-9-6,5-5 1,3 0 8,3 1 10,3-1 8,0 2 5,-3 2 0,-3 4 1,-3 3 0,-3 3 6,-3 6 10,-3 4 10,-2 5 10,-4 5 4,-1 4-4,-2 3-3,-2 4-3,-3 3-3,-6 1-6,-4 1-5,-5 1-4,-2-2-4,1-2-3,1-3-1,1-3-2,1-6-9,4-9-17,3-8-16,3-9-16,3-8-3,5-6 7,6-5 10,4-6 7,2-4 7,-1-1 4,-1-1 5,0 0 3,-1 0 5,3 5 2,2 4 5,2 3 3,2 4 5,2 1 6,4 3 7,3 1 5,5 0 6,5-1 4,6-3 4,6-1 4,6-3 0,5-3-3,7-3-2,5-3-4,1 0-5,-3 2-6,-5 1-7,-3 3-7,-6 2-2,-8 3 0,-8 3 0,-8 3 2,-12 2-9,-18 2-16,-18 3-18,-17 1-17,-9-1-2,-1-4 12,1-3 12,0-5 11,1-3 8,3-3 3,4-3 3,2-2 3,3-3 2,5 1 3,3 0 4,4 0 2,4 2 4,1 5 4,2 5 5,2 5 3,2 3 3,0 3-1,2 1 0,0 2-1,1 6 5,0 10 11,0 9 11,0 11 10,0 8 0,0 8-9,0 8-11,0 8-9,0 11-7,0 14 0,0 16-1,0 14-2,1 11-2,0 6-5,2 8-4,0 6-6,1 6-5,0 6-9,0 4-8,0 5-8,0-2-7,2-9-3,0-9-3,1-8-5,1-15-1,-2-19 0,-1-20 2,0-19 0,-2-16 2,-1-10 4,0-12 3,-1-9 3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6"/>
    </inkml:context>
    <inkml:brush xml:id="br0">
      <inkml:brushProperty name="width" value="0.04609" units="cm"/>
      <inkml:brushProperty name="height" value="0.04609" units="cm"/>
      <inkml:brushProperty name="color" value="#F2385B"/>
    </inkml:brush>
  </inkml:definitions>
  <inkml:trace contextRef="#ctx0" brushRef="#br0">43494 41490 477,'7'-27'76,"-2"11"-3,-3 9-4,0 10-3,-4 8-7,-4 7-9,-4 7-9,-4 7-8,-4 6-8,-5 4-8,-5 5-7,-4 6-8,-3 0-4,1-1 2,1-2 1,2-2 1,1-5-10,5-8-22,4-8-22,3-7-22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7"/>
    </inkml:context>
    <inkml:brush xml:id="br0">
      <inkml:brushProperty name="width" value="0.04233" units="cm"/>
      <inkml:brushProperty name="height" value="0.04233" units="cm"/>
      <inkml:brushProperty name="color" value="#F2385B"/>
    </inkml:brush>
  </inkml:definitions>
  <inkml:trace contextRef="#ctx0" brushRef="#br0">44350 42043 519,'17'-1'0,"3"-2"0,3-2 0,3-2 0,1 1 7,1 2 14,-1 4 13,1 2 14,-1 3 7,0 2-3,0 2-1,1 2-3,-2 1-3,-1 1-6,-3 1-6,-1 1-6,-4 1-10,-3 1-13,-4 2-15,-4 0-14,-5 1-7,-6 2-3,-6 3-2,-6 1-2,-1-1 0,3-5 1,3-5 1,3-5 1,0-2 0,0 0-1,-1 0-2,-1 0-2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7"/>
    </inkml:context>
    <inkml:brush xml:id="br0">
      <inkml:brushProperty name="width" value="0.04284" units="cm"/>
      <inkml:brushProperty name="height" value="0.04284" units="cm"/>
      <inkml:brushProperty name="color" value="#F2385B"/>
    </inkml:brush>
  </inkml:definitions>
  <inkml:trace contextRef="#ctx0" brushRef="#br0">43019 43595 513,'-24'8'1,"-1"0"3,-1-1 2,0 1 2,0-1 5,2-2 8,4-3 7,3 0 7,9-2 6,14 0 6,15 0 4,15 0 5,11-2-2,6 0-10,7-3-9,7-2-9,5-1-12,1 1-12,3-1-12,1 0-13,-1 0-10,-3-2-10,-5 0-9,-3-1-10,-8 0-2,-12 3 4,-12 1 3,-11 2 4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7"/>
    </inkml:context>
    <inkml:brush xml:id="br0">
      <inkml:brushProperty name="width" value="0.04349" units="cm"/>
      <inkml:brushProperty name="height" value="0.04349" units="cm"/>
      <inkml:brushProperty name="color" value="#F2385B"/>
    </inkml:brush>
  </inkml:definitions>
  <inkml:trace contextRef="#ctx0" brushRef="#br0">47002 41838 505,'-15'-15'7,"4"2"13,3 3 14,3 1 13,1 5 9,0 8 2,0 8 2,0 7 2,-2 6-4,-2 3-15,-3 3-13,-3 3-14,-2 0-13,-2 0-9,0-1-10,0-1-11,-1-4-14,2-6-17,3-5-17,1-6-17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7"/>
    </inkml:context>
    <inkml:brush xml:id="br0">
      <inkml:brushProperty name="width" value="0.05389" units="cm"/>
      <inkml:brushProperty name="height" value="0.05389" units="cm"/>
      <inkml:brushProperty name="color" value="#F2385B"/>
    </inkml:brush>
  </inkml:definitions>
  <inkml:trace contextRef="#ctx0" brushRef="#br0">47700 39831 408,'8'-13'0,"2"3"0,0 4 0,1 4 0,3 3 9,5 2 17,5 2 18,5 2 18,5 2 6,6 5-6,7 4-5,5 3-7,4 3-4,7 1-5,4 1-4,5 1-5,2 1-6,1 2-8,-1 2-7,0 3-8,-3 0-8,-7 0-9,-6 0-7,-8 0-9,-8-1-8,-10-3-9,-9-3-9,-10-3-9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8"/>
    </inkml:context>
    <inkml:brush xml:id="br0">
      <inkml:brushProperty name="width" value="0.04876" units="cm"/>
      <inkml:brushProperty name="height" value="0.04876" units="cm"/>
      <inkml:brushProperty name="color" value="#F2385B"/>
    </inkml:brush>
  </inkml:definitions>
  <inkml:trace contextRef="#ctx0" brushRef="#br0">47980 41824 451,'-12'-1'3,"5"0"8,6-2 8,6 0 6,7 0 8,11 2 7,9 2 7,10 2 7,4 1-1,-4 2-7,-2 0-9,-3 2-8,-4 1-5,-2 3-3,-3 3-3,-3 3-3,-4 3-2,-5 3-1,-5 3-1,-4 3-2,-7 2-1,-8 4-1,-8 3-1,-7 2-1,-6 1-3,-3-2-2,-3-2-4,-2-1-4,-1-5-5,1-4-7,3-5-8,2-5-6,3-6-5,3-6 1,5-8 0,3-6 0,4-8 1,5-7 2,3-8 1,4-8 1,4-5 3,6 2 3,4-2 3,5 2 3,3 0 4,1 6 5,1 2 5,1 5 5,-3 6 13,-5 11 21,-6 9 21,-6 10 21,-7 7 4,-6 7-12,-7 5-12,-7 7-12,-4 2-9,-1 0-5,0 0-6,-2 0-4,1 0-9,3-2-9,3 0-9,3-1-10,5-7-12,7-13-16,6-12-15,8-14-16,3-4-2,-1 1 10,1 2 10,0 3 10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29"/>
    </inkml:context>
    <inkml:brush xml:id="br0">
      <inkml:brushProperty name="width" value="0.05727" units="cm"/>
      <inkml:brushProperty name="height" value="0.05727" units="cm"/>
      <inkml:brushProperty name="color" value="#F2385B"/>
    </inkml:brush>
  </inkml:definitions>
  <inkml:trace contextRef="#ctx0" brushRef="#br0">50900 39691 384,'50'-22'0,"-8"6"0,-9 5 0,-9 5 0,-1 2 10,9 0 20,7 0 19,8 0 21,0 2 4,-6 4-11,-7 4-12,-8 4-11,-4 2-11,-2 1-8,-5 1-10,-1 2-9,-5 1-9,-6 3-8,-6 3-8,-6 3-8,-5 2-3,-6 0 6,-3 2 5,-6 1 5,-2-1-3,-1-1-9,1-3-9,0-1-10,0-3-1,3-3 8,1-3 9,3-3 8,2-2 9,3-2 9,3-2 11,2-2 9,4-1 11,3 3 9,2 2 11,4 2 10,1 1 2,0 3-6,0 2-5,0 1-7,0 4-3,0 5-4,0 5-2,0 5-3,-2 1-3,-2 0-4,-4-1-4,-2-1-4,6-11-12,14-17-19,15-19-20,15-19-19,5-10-5,-4-1 10,-4 0 10,-3-2 10,-6 4 11,-4 8 10,-5 7 11,-4 9 10,-5 7 9,-1 8 6,-2 8 7,-2 7 5,-3 8 4,-2 5 2,-4 6 0,-2 7 2,-3 2-2,-2 2-4,-1 0-5,-3 2-4,0-3-5,3-6-8,1-6-8,2-5-6,4-9-11,4-7-13,6-10-13,4-8-13,5-10-6,5-9 3,5-10 1,5-10 2,2-8 3,-1-4 3,-2-5 4,1-5 3,-3 0 5,-2 3 3,-1 4 5,-2 5 3,-3 4 4,1 8 1,-2 6 2,-1 7 1,-2 6 10,-1 5 19,-2 5 18,-2 5 18,-2 6 9,-2 10-1,-3 8-2,0 9-1,-4 4-8,-2 1-14,-4-1-15,-2 1-14,-1-3-11,2-3-7,3-5-7,1-3-7,5-8-5,8-8 0,7-11-1,9-9-1,3-4 6,1 5 13,-1 3 13,0 4 14,-1 4 7,-5 5 0,-3 2 0,-4 6 2,-5 3-2,-5 7-4,-4 6-2,-5 5-4,-7 6-2,-6 5-2,-7 4-2,-7 6-1,-3 1-2,0-2-5,0-2-2,0-2-4,-1-2-2,-1-2-2,-1-1-1,0-3-1,0-2 1,5-1 5,4-3 4,3-1 5,7-4 6,7-3 6,8-5 8,8-3 6,9-7 2,11-8-4,11-9-3,11-9-3,5-5-5,1-1-4,2-1-6,0 0-4,-1 0-3,-4 3-2,-4 3-2,-4 3-2,-4 3-3,-6 3-3,-4 2-5,-5 4-3,-7 3-5,-8 2-4,-10 4-5,-8 2-5,-5 1-1,-1-2 4,-1-2 2,-1-2 5,-1-4 2,1-7 2,-1-7 4,0-7 2,2-4 5,1-1 7,2-1 7,3 0 7,0 1 3,0 5-1,0 5 0,1 5 0,0 4 4,2 2 9,2 4 10,3 3 10,-1 3 6,2 4 1,-1 4 3,0 4 2,1 6-2,2 11-5,2 9-6,2 10-5,1 9-5,2 7-3,0 9-4,1 7-3,1 11-2,2 14-2,0 13 0,1 14-2,0 10-8,-4 4-15,-3 5-15,-2 5-16,-2-11-13,0-29-10,0-29-9,0-27-11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3"/>
    </inkml:context>
    <inkml:brush xml:id="br0">
      <inkml:brushProperty name="width" value="0.05134" units="cm"/>
      <inkml:brushProperty name="height" value="0.05134" units="cm"/>
      <inkml:brushProperty name="color" value="#F2385B"/>
    </inkml:brush>
  </inkml:definitions>
  <inkml:trace contextRef="#ctx0" brushRef="#br0">59517 39399 428,'-17'-1'7,"11"0"15,12-2 15,11 0 15,5-1 1,-4 0-10,-5 0-12,-3 1-10,3-2-7,11 0-1,11-2-1,11 0-2,4 0-3,-1 0-4,0 2-4,-2 1-4,-2 0-5,-6 0-5,-4 0-5,-5 0-4,-5 0-4,-5 0-1,-5 0-1,-4 0 0,-6 0 0,-2-2 3,-6 0 3,-2-1 3,-5-3 3,-4-2 1,-4-3 2,-3-3 1,-4-2 3,-1-1 5,-2-1 4,-3-1 3,0 0 5,2 3 2,0 1 4,1 3 2,2 1 4,3 2 5,3 3 3,3 1 5,2 2 3,2 2-1,3 2 0,1 2 1,1 3-2,2 6-2,1 4-1,0 5-2,2 5-3,0 7-2,2 5-2,0 6-2,1 4-2,0 2 1,0 2 0,0 2 1,1 3-2,0 6-4,2 4-3,0 5-4,0 1-4,-2-1-4,-2-3-4,-2-1-4,-1-5-5,-2-7-6,0-6-6,-1-8-6,-1-5-3,0-7 2,0-5 0,0-7 2,-1-4 0,-3-4 2,-4-4 1,-1-4 1,-4-4 4,-2-4 5,-1-3 5,-2-5 6,-1-2 4,3 1 5,1-1 5,3 1 4,2-1 4,4 1 0,4-1 3,5 1 2,3-2 1,5-2 3,6-1 2,4-2 2,6-3 0,7 1-4,7-2-5,7-1-4,3 0-4,4 2-7,0 0-5,4 1-7,-2 3-5,-1 5-6,-2 5-7,-1 5-5,-6 3-4,-8 2 0,-7 2-1,-9 2 0,-5 2 3,-2 3 5,-4 4 6,-2 2 6,-4 1 6,-2 0 6,-4-2 6,-2-1 7,-2 0 4,-1-2 1,-2-1 2,0 0 1,3-2 7,5 0 12,6-2 11,6 0 11,6-4 1,9-6-13,7-6-11,9-5-12,4-5-8,4-3-3,2-3-3,4-3-3,-1 1-5,-4 4-10,-4 3-8,-4 5-9,-5 1-4,-7 1-1,-7-1 0,-7 1-1,-5-1 2,-6 1 1,-4-1 3,-5 0 2,-6 0 2,-4-1 5,-5-1 3,-5-1 4,-2 1 3,2 1 3,0 3 3,1 1 3,2 2 4,3 1 4,3 1 5,3 0 3,2 2 5,4 1 2,3 0 3,3 2 4,3 6 6,7 12 10,6 11 12,6 13 10,2 7-1,1 6-10,0 4-12,-1 5-11,3 8-9,3 11-6,4 11-5,5 10-7,1 4-5,0-2-9,1-4-6,-1-2-8,-1-5-7,0-6-5,-1-6-6,-1-5-6,0-6-1,-1-3 5,0-5 4,1-3 4,-4-7 0,-4-12-7,-5-10-5,-4-10-7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06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32200 45500 595,'0'78'131,"0"6"-30,0 7-28,0 6-31,0 4-17,0 4-8,0 3-6,0 3-7,-5 15-3,-9 29-2,-10 28-1,-8 28 0,-4 4-5,3-18-9,3-19-8,4-18-10,4-18-5,6-16-3,7-15-3,6-15-4,3-17 0,0-15 4,0-15 2,0-16 4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3"/>
    </inkml:context>
    <inkml:brush xml:id="br0">
      <inkml:brushProperty name="width" value="0.04178" units="cm"/>
      <inkml:brushProperty name="height" value="0.04178" units="cm"/>
      <inkml:brushProperty name="color" value="#F2385B"/>
    </inkml:brush>
  </inkml:definitions>
  <inkml:trace contextRef="#ctx0" brushRef="#br0">62452 40282 526,'-8'-19'90,"2"9"-19,1 8-18,0 10-18,-1 8-8,-3 10 0,-5 11 1,-4 9 0,-4 7 0,-5 7-3,-5 5-3,-4 7-3,-5 2-5,-2-2-7,-4 0-9,-2-1-8,-1-4-6,2-8-4,2-9-4,2-7-4,3-8-6,5-9-8,5-9-8,6-9-7,3-5-2,4-4 6,5-2 5,3-3 6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3"/>
    </inkml:context>
    <inkml:brush xml:id="br0">
      <inkml:brushProperty name="width" value="0.03538" units="cm"/>
      <inkml:brushProperty name="height" value="0.03538" units="cm"/>
      <inkml:brushProperty name="color" value="#F2385B"/>
    </inkml:brush>
  </inkml:definitions>
  <inkml:trace contextRef="#ctx0" brushRef="#br0">62500 38112 621,'2'-27'5,"4"8"11,4 7 10,3 8 11,4 6 8,3 4 6,3 4 5,3 3 7,3 7-10,1 9-27,2 9-26,3 8-26,-4 1-18,-6-8-13,-7-8-10,-6-7-13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4"/>
    </inkml:context>
    <inkml:brush xml:id="br0">
      <inkml:brushProperty name="width" value="0.0494" units="cm"/>
      <inkml:brushProperty name="height" value="0.0494" units="cm"/>
      <inkml:brushProperty name="color" value="#F2385B"/>
    </inkml:brush>
  </inkml:definitions>
  <inkml:trace contextRef="#ctx0" brushRef="#br0">67062 38614 445,'-22'-14'2,"5"2"5,3 4 4,4 3 4,3 5 5,2 8 5,3 7 3,1 9 5,1 4 3,0 1 1,0 0 2,0 2 1,0 5 0,2 9-1,0 8-1,2 9-1,-1 11-3,1 11-7,0 12-4,0 11-7,-3 7-8,-4-1-12,-5 1-11,-5-1-12,-2-2-10,2-6-8,3-6-9,1-6-9,3-12 1,6-16 8,4-16 10,6-17 8,1-12 5,-1-5 0,-1-6-1,0-6 0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4"/>
    </inkml:context>
    <inkml:brush xml:id="br0">
      <inkml:brushProperty name="width" value="0.05086" units="cm"/>
      <inkml:brushProperty name="height" value="0.05086" units="cm"/>
      <inkml:brushProperty name="color" value="#F2385B"/>
    </inkml:brush>
  </inkml:definitions>
  <inkml:trace contextRef="#ctx0" brushRef="#br0">67612 39990 432,'0'-22'7,"0"5"16,0 3 13,0 4 16,-2 4 3,-1 2-6,-2 4-7,-1 3-7,-5 3-7,-8 7-4,-6 5-6,-6 7-5,-6 5-2,-3 5-1,-2 4 1,-4 6 0,1 0-4,4-2-9,4-4-8,4-2-9,4-4-1,3-3 4,5-5 5,3-3 5,5-2 4,4 1 5,6 1 4,5 1 4,6 0 3,11-1 0,9-1 2,10-1 1,8-2 0,6-3 0,6-3 1,6-2 0,3-2-1,1-1-3,0 1-2,2 0-3,-3 0-2,-8 0-2,-9 0-2,-6-1 0,-8 1-4,-6 0-5,-6 0-4,-5 0-5,-7-2-14,-6-3-28,-8-2-25,-6-3-26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5"/>
    </inkml:context>
    <inkml:brush xml:id="br0">
      <inkml:brushProperty name="width" value="0.04075" units="cm"/>
      <inkml:brushProperty name="height" value="0.04075" units="cm"/>
      <inkml:brushProperty name="color" value="#F2385B"/>
    </inkml:brush>
  </inkml:definitions>
  <inkml:trace contextRef="#ctx0" brushRef="#br0">72072 38336 539,'-13'-2'122,"22"-4"-25,21-4-25,22-3-26,9-2-15,-3 1-3,-3 1-5,-2 0-3,-6 3-7,-6 1-5,-7 2-7,-7 2-7,-5 3-6,-3 2-4,-3 4-4,-3 2-5,-3 2-5,-2 2-6,-4 0-7,-2 1-5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6"/>
    </inkml:context>
    <inkml:brush xml:id="br0">
      <inkml:brushProperty name="width" value="0.04234" units="cm"/>
      <inkml:brushProperty name="height" value="0.04234" units="cm"/>
      <inkml:brushProperty name="color" value="#F2385B"/>
    </inkml:brush>
  </inkml:definitions>
  <inkml:trace contextRef="#ctx0" brushRef="#br0">72420 37287 519,'-7'-22'2,"0"6"3,2 5 3,1 5 4,-1 2 2,0 0 3,-2 0 3,0 0 2,-1 1 4,1 2 4,-1 2 5,0 2 4,-1 5 0,-4 8-2,-2 7-4,-3 8-4,-3 8-4,-3 8-5,-3 8-6,-3 8-6,-1 2-5,0-1-5,-1-2-5,1-3-5,1-4-3,1-6-2,3-7-1,1-8-3,4-5 0,3-5 0,4-5-1,5-5 0,4-4-1,6-2-4,5-4-2,7-2-3,2-2 1,-2 2 6,-3 0 7,-1 2 6,-3 2 4,-4 5 2,-4 5 2,-4 6 2,-4 2 4,-3 2 3,-5 3 4,-3 1 4,-2 1 5,2 1 4,3-1 5,1 0 4,3 1 0,3-1-2,3 0-3,2 1-3,4-1-1,4 0-1,4 1 0,4-1-1,3 0-1,3-2 0,3 0-1,3-1 0,1-2-2,-3-3-5,-1-3-4,-2-3-4,-2-3-5,-1-2-7,-1-4-5,0-3-6,-3-2-4,1-4-1,-2-2-2,0-3 0,1-8-3,5-10 0,5-10-3,5-12-1,5-9-1,7-9 1,5-9 2,6-9 2,3 0 2,0 8 4,-1 7 4,1 9 3,-2 6 5,-6 10 5,-4 6 4,-5 9 4,-6 6 6,-7 5 9,-7 4 7,-7 6 8,-7 4 6,-7 2 5,-9 3 5,-8 4 4,-5 2-1,-2 1-7,-4 3-6,-3 2-7,-2 1-6,0 1-4,-2 1-5,0 1-3,1 0-5,5-3-2,5-1-2,6-2-4,8 0-1,14 3 0,14 3-2,13 3 0,10 4 2,3 5 3,4 5 4,4 5 4,0-1 0,-4-4-2,-4-5-2,-3-5-3,-1-5-3,4-3-1,4-5-1,4-3-3,1-4-7,-4-4-14,-2-4-14,-3-4-14,-5-2-7,-6-2-2,-5 0-1,-6-1-1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6"/>
    </inkml:context>
    <inkml:brush xml:id="br0">
      <inkml:brushProperty name="width" value="0.04989" units="cm"/>
      <inkml:brushProperty name="height" value="0.04989" units="cm"/>
      <inkml:brushProperty name="color" value="#F2385B"/>
    </inkml:brush>
  </inkml:definitions>
  <inkml:trace contextRef="#ctx0" brushRef="#br0">75487 38364 440,'-6'-14'5,"6"1"8,4 2 9,6 3 8,4 0 5,7 0 0,5 0 1,7 0-1,3-1-4,2-1-8,2-3-10,2-2-9,0 0-9,-2 1-10,-2 1-9,-2 1-9,-3 0-4,-7 2 2,-6 1 2,-5 0 2,-6 1 2,-6-1 2,-6-2 1,-6 0 2,-5-2 3,-3-1 5,-5-3 4,-3-1 6,-1-2 2,3 1 2,3-1 1,3 0 3,3 1 2,2 1 2,4 1 3,3 1 3,2 3 10,2 4 20,2 6 18,2 5 19,1 4 3,2 7-13,0 5-14,1 7-12,0 5-8,-4 7-4,-3 4-4,-2 8-3,-4 3-4,-6 3-4,-4 3-5,-5 4-3,-4-1-6,-2 1-6,-4-2-6,-3-1-6,0-4-7,3-8-9,4-8-10,2-8-9,4-9-7,7-11-5,5-10-5,6-11-5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6"/>
    </inkml:context>
    <inkml:brush xml:id="br0">
      <inkml:brushProperty name="width" value="0.0366" units="cm"/>
      <inkml:brushProperty name="height" value="0.0366" units="cm"/>
      <inkml:brushProperty name="color" value="#F2385B"/>
    </inkml:brush>
  </inkml:definitions>
  <inkml:trace contextRef="#ctx0" brushRef="#br0">76200 39716 601,'23'-7'3,"-1"2"9,-1 2 6,-1 2 8,1 4 8,5 6 7,3 5 8,4 7 7,2 2-2,1-2-11,-1 0-11,0 0-12,-2-3-9,-3 0-12,-5 0-10,-4-2-11,-4-1-6,-6-1-5,-6-1-4,-6-1-3,-4-1-4,0-2-4,-2-2-4,0-2-4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7"/>
    </inkml:context>
    <inkml:brush xml:id="br0">
      <inkml:brushProperty name="width" value="0.05113" units="cm"/>
      <inkml:brushProperty name="height" value="0.05113" units="cm"/>
      <inkml:brushProperty name="color" value="#F2385B"/>
    </inkml:brush>
  </inkml:definitions>
  <inkml:trace contextRef="#ctx0" brushRef="#br0">75083 40600 430,'-29'7'0,"4"-1"0,3 0 0,4-2 0,4 2 10,1 2 20,2 3 20,2 4 20,6 1 5,8 4-12,9 4-11,10 2-12,6 1-8,8 0-3,6 0-3,8 1-5,5-3-2,3-3-1,5-5-3,4-3-1,2-5-8,4-6-16,3-6-13,3-6-16,-1-5-4,-2-5 5,-3-5 5,-3-5 5,-9 0-4,-14 5-15,-15 5-14,-15 5-13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7"/>
    </inkml:context>
    <inkml:brush xml:id="br0">
      <inkml:brushProperty name="width" value="0.04153" units="cm"/>
      <inkml:brushProperty name="height" value="0.04153" units="cm"/>
      <inkml:brushProperty name="color" value="#F2385B"/>
    </inkml:brush>
  </inkml:definitions>
  <inkml:trace contextRef="#ctx0" brushRef="#br0">78550 38586 529,'2'-15'5,"4"2"9,4 3 9,3 1 10,6 1 7,7 0 3,7 1 5,7-1 4,5 0-2,4 0-8,3 1-8,5-1-9,2 0-5,0 0-3,-1 0-5,1 1-2,-4-1-7,-8 2-12,-8 1-10,-7 0-12,-9 4-7,-7 6-7,-8 6-5,-8 5-5,-5 2-3,0-4 4,-2-5 3,0-3 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07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33300 46150 510,'-4'98'137,"-5"-3"-32,-7-3-33,-5-2-33,-3-5-18,4-2-4,3-3-4,3-3-3,1-2-2,1 0-1,-1 0 0,1 0 0,1-5-2,3-9-2,3-10-3,4-8-3,4-8-3,6-2-5,7-3-3,6-3-4,4-6-2,4-5 0,3-7 1,3-5-1,6-6 2,9-3 0,10-3 2,10-2 1,4-11 0,0-15 2,0-15-1,0-16 2,-4-15 0,-5-11 2,-7-14 2,-5-11 1,-8-3 3,-5 10 2,-7 10 3,-5 9 4,-9 9 0,-9 9 1,-10 10 1,-8 10-1,-9 7 1,-6 6 2,-6 7 0,-6 6 1,-4 4 1,1 4-2,-1 3 0,1 3-2,13 1-6,29 1-14,28-1-13,28 1-13,17-1-3,6 1 6,7-1 7,6 1 7,-1 1 6,-5 3 7,-7 3 7,-5 4 7,-9 1 4,-9 0 3,-10 0 2,-8 0 3,-11 3 5,-8 6 9,-10 7 9,-9 6 9,-9 6 2,-5 6-5,-7 7-4,-5 6-6,-3 4-6,4 4-6,3 3-7,3 3-7,3 3-4,3 3-2,3 3-4,4 4-1,1 1-2,0 0 0,0 0-1,0 0 0,0-4 0,0-5-2,0-7-1,0-5-1,3-8-1,6-5 0,7-7 1,6-5-1,6-6 0,6-3-2,7-3-2,6-2-2,4-6 0,4-6 2,3-6 1,3-6 1,1-10 2,1-12 2,-1-13 1,1-12 2,-4-10 2,-6-6 1,-6-6 1,-6-6 2,-7-4 1,-6 1 1,-6-1 2,-6 1 1,-7 2 2,-6 7-1,-6 6-1,-6 7 0,-6 5 0,-2 7-1,-3 6 0,-3 7-1,-4 4-1,-3 3-3,-3 3-2,-2 4-2,-5 2-1,-2 4-2,-3 3 0,-3 3-1,-2 4-4,0 7-4,0 6-6,0 7-6,1 8-4,4 14-5,3 11-4,3 14-6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7"/>
    </inkml:context>
    <inkml:brush xml:id="br0">
      <inkml:brushProperty name="width" value="0.03996" units="cm"/>
      <inkml:brushProperty name="height" value="0.03996" units="cm"/>
      <inkml:brushProperty name="color" value="#F2385B"/>
    </inkml:brush>
  </inkml:definitions>
  <inkml:trace contextRef="#ctx0" brushRef="#br0">77904 39703 550,'-26'6'24,"7"-4"12,10-4 10,9-4 13,8-2 0,7-2-10,9 0-10,7-1-10,6-1-6,6-2-2,4 0-3,6-1-3,-1 1-3,-5 3-3,-4 3-2,-5 2-4,-7 4-2,-6 4-5,-6 4-4,-8 4-4,-9 4-1,-12 5 0,-12 5-1,-11 5 1,-8 3 1,-6 4 0,-4 3 1,-5 2 2,-1 1 0,4-3 1,4-4 1,4-2 2,4-3 2,2-3 6,3-4 5,4-1 5,2-4 3,5-1-1,3-3 1,5-1 0,5-4-7,10-4-11,8-6-12,10-4-12,4-5-7,2-6-3,3-4-3,1-4-2,1-4 0,-3 1 2,-1-1 4,-3 1 3,-2 2 1,-3 3 2,-2 4 2,-4 5 1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7"/>
    </inkml:context>
    <inkml:brush xml:id="br0">
      <inkml:brushProperty name="width" value="0.04997" units="cm"/>
      <inkml:brushProperty name="height" value="0.04997" units="cm"/>
      <inkml:brushProperty name="color" value="#F2385B"/>
    </inkml:brush>
  </inkml:definitions>
  <inkml:trace contextRef="#ctx0" brushRef="#br0">79683 35800 440,'-6'13'62,"4"13"-6,4 11-5,4 12-6,4 11-5,3 9-4,5 11-3,3 9-4,4 9-2,1 9 2,3 9 1,1 9 2,1 6-3,1 2-6,-1 4-5,0 2-5,-1 0-6,-3-4-8,-3-4-5,-3-3-7,-1-10-10,1-12-13,1-12-12,1-13-14,-1-13-1,-3-11 8,-3-12 10,-3-12 8,-2-7 4,-2-5-3,-2-3-2,-2-4-4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8"/>
    </inkml:context>
    <inkml:brush xml:id="br0">
      <inkml:brushProperty name="width" value="0.03131" units="cm"/>
      <inkml:brushProperty name="height" value="0.03131" units="cm"/>
      <inkml:brushProperty name="color" value="#F2385B"/>
    </inkml:brush>
  </inkml:definitions>
  <inkml:trace contextRef="#ctx0" brushRef="#br0">81216 36289 702,'-12'-5'10,"8"6"20,8 6 19,8 6 20,3 5-1,3 6-22,0 7-22,1 5-23,-1 1-12,-2-4-7,-1-4-4,-2-3-6,-2-3-6,-1-2-10,-1 0-8,0 0-9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38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85050 40500 333,'49'20'167,"16"14"-1,15 14 1,17 16 0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5"/>
    </inkml:context>
    <inkml:brush xml:id="br0">
      <inkml:brushProperty name="width" value="0.03989" units="cm"/>
      <inkml:brushProperty name="height" value="0.03989" units="cm"/>
      <inkml:brushProperty name="color" value="#F2385B"/>
    </inkml:brush>
  </inkml:definitions>
  <inkml:trace contextRef="#ctx0" brushRef="#br0">18325 49200 551,'-15'4'7,"2"8"14,3 7 14,1 9 14,2 0 3,2-4-11,2-5-10,2-4-9,3-4-7,2 1-3,4 0-4,2 0-3,3-3-3,5-3-3,4-4-4,3-4-3,4-4-3,3-3-3,2-5-2,4-4-4,0 0 0,-3 3 2,-4 3 3,-2 3 3,-4 2 2,-5 4 2,-4 2 3,-6 4 3,-4 3 1,-4 5-1,-4 5 1,-4 6 0,-4 2 0,-4 4 0,-3 3 2,-5 3 0,-2 0 0,-3-2 0,-1-1 0,-2-3 1,-1-1-1,3-1 0,1-1 0,3-1 1,2-3 0,5-3 0,3-4 1,4-4 0,8-4 2,10-3 4,11-2 4,11-4 3,5-1 1,-2 1-1,0-1-2,-1 0-2,-3 0-1,-3 0-4,-5 0-2,-3 0-3,-4 2-2,-2 4-4,-4 4-2,-3 4-4,-4 3 0,-8 5 0,-6 3 2,-7 5 0,-4 2 2,-3 1 1,-1 1 0,-2 1 2,-2-1 1,1-2-1,0-2 0,-1-1-1,2-3 2,3-3 1,4-3 1,2-2 2,4-5 3,8-5 5,6-4 4,8-6 4,6-4 2,7-3-4,7-5-3,7-3-2,3-1-3,1 2-2,-1 4-2,0 3-2,-2 3-3,-5 2-4,-5 4-4,-5 3-4,-5 3-2,-3 4 2,-4 3 0,-4 5 2,-5 5-2,-8 5-3,-6 6-4,-7 7-4,-4 1 0,-2 0 3,-3-2 1,-1 0 2,-2-2 3,-2-3 2,-2-3 2,-2-3 3,-3-2 2,-3-1 3,-2-1 2,-3-1 3,0-2 5,6-1 6,4-2 7,6-2 7,4-3 2,5-1 0,5-2-1,5-2 0,7-2 0,10 0-1,10-2 0,10 0 1,10-3-2,12-4-3,12-4-3,11-4-2,9-2-3,3-3-5,4-2-3,5-1-4,-1 1-5,-4 3-8,-4 4-7,-3 5-8,-7 2-5,-7 2-4,-8 2-4,-8 2-4,-10 2-2,-11 2-1,-12 2-1,-12 2-1,-9-1 5,-8-1 8,-6-2 9,-6-2 9,-5-2 6,1-2 3,0-2 3,0-1 2,0-4 4,3 0 3,2-3 4,1-1 3,4-1 5,3 4 5,5 3 6,3 2 5,4 7 7,4 8 8,4 9 7,4 9 8,4 6-2,2 5-13,3 3-13,4 4-13,-1-1-8,-1-6-4,-2-6-5,-2-5-3,-2-2-7,-1 6-7,-1 5-8,0 5-7,-2 1-4,0-2 3,-2-2 2,0-2 1,-3-2 1,-2-5 1,-4-4 1,-2-3 1,-4-5 1,-5-3 5,-5-4 4,-5-4 3,-2-3 5,0-2 4,-1-2 4,1-2 4,1-3 3,3-2 2,3-3 2,3-3 1,4-2 3,5 0 2,4 1 4,6-1 3,3-1 0,4-1-4,2-3-2,4-1-3,4-3-6,9-3-8,7-3-7,8-3-9,7-2-6,4-2-6,5-2-5,6-2-7,-3 1 1,-9 4 5,-8 3 6,-9 5 6,-6 2-4,-2 3-12,-1 1-12,-2 3-12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5"/>
    </inkml:context>
    <inkml:brush xml:id="br0">
      <inkml:brushProperty name="width" value="0.04764" units="cm"/>
      <inkml:brushProperty name="height" value="0.04764" units="cm"/>
      <inkml:brushProperty name="color" value="#F2385B"/>
    </inkml:brush>
  </inkml:definitions>
  <inkml:trace contextRef="#ctx0" brushRef="#br0">22197 49921 461,'1'-21'38,"2"5"5,2 4 6,2 6 6,2 3-2,3 2-10,4 2-12,2 2-9,1 2-12,-1 4-13,-1 2-11,-1 3-13,-2 3-9,-2 3-4,-4 3-6,-3 3-5,-4 3 1,-6 3 6,-5 2 8,-7 4 6,-4 0 6,-3-3 6,-3-4 5,-3-2 5,-1-1 3,0-1 2,-1 0 0,1 1 2,2-2 4,5-3 11,5-3 9,5-3 10,4-2 5,2-3 1,4-1-1,3-2 0,2-2-2,5-2-6,4-3-6,4 0-5,3-4-4,3-4-1,3-4-1,3-4-2,1 0-2,1 1 0,-1 2-3,1 2 0,-3 3-3,-4 5-1,-3 2-1,-4 5-3,-3 7 3,1 8 5,0 8 5,0 10 7,-1 3 2,-1-2 2,-1-2 0,0-1 2,0-4-1,1-4-2,3-3-2,2-5-1,1-3-5,1-3-7,1-2-6,1-4-7,1-2-4,-1-2-1,1-2-3,0-2-1,-9-1-11,-17 0-21,-16 0-20,-16 0-22,-10-2-1,0-2 16,-2-4 18,0-2 18,2-1 11,6 1 6,6 0 6,6 2 7,3 1 8,3 0 9,1 2 11,3 1 9,2 0 4,2 2-2,4 0-2,3 2-2,1 2 0,0 4 2,0 3 3,1 5 2,-3 3-2,0 3-6,-3 3-6,-1 3-7,-1 1-6,2-1-4,2-1-5,3-1-5,1-2-6,2-3-7,2-3-7,2-3-7,4-3-3,6-4 2,5-4 0,7-4 2,5-4 2,5-4 5,4-3 4,6-5 5,0 1 4,-2 5 3,-3 4 5,-3 6 3,-4 2 4,-6 0 6,-4 0 5,-4 0 5,-5 1 2,-1 4-1,-2 2-1,-2 3 0,-4 5 2,-6 4 8,-6 4 6,-5 7 8,-5 1-1,-1 0-7,-3 0-7,-1 1-8,-1-2-6,1-2-6,1-1-6,1-3-7,1-2-3,-1-4 2,1-5 0,-1-3 0,2-5-2,1-6-6,3-6-8,1-6-5,3-4-3,2-1 3,4-3 3,3-1 4,2 0 4,2 3 7,2 3 8,2 3 8,2 2 4,3 2 2,4 2 3,2 2 1,3 2 4,3 2 3,3 2 3,3 2 4,3 2 0,2 2-2,4 2-4,3 2-3,0 0-4,-4 1-6,-2 0-6,-3 0-6,-2-2-1,1-1 3,-1-2 3,1-2 2,-1-6-7,1-10-18,-1-10-17,0-9-18,-1-3-4,-5 6 11,-3 3 10,-4 7 11,-3 0 6,-1 0 2,-1-1 2,0-1 3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6"/>
    </inkml:context>
    <inkml:brush xml:id="br0">
      <inkml:brushProperty name="width" value="0.04278" units="cm"/>
      <inkml:brushProperty name="height" value="0.04278" units="cm"/>
      <inkml:brushProperty name="color" value="#F2385B"/>
    </inkml:brush>
  </inkml:definitions>
  <inkml:trace contextRef="#ctx0" brushRef="#br0">24121 51907 514,'9'-33'0,"0"-3"0,1-2 1,2-4 1,-2 3 4,-3 8 11,-3 7 11,-2 9 10,-2 6 9,0 6 10,0 6 8,0 6 10,1 3-7,4 1-20,2 1-21,4 2-20,2-1-14,3 1-5,3-1-5,3 1-5,2-1-1,3-1 3,1-1 5,3 0 3,-3-1 4,-4 1 1,-5 1 3,-4 1 2,-6 1 1,-3 2 2,-4 0 2,-4 1 1,-5 2 2,-9 5 1,-8 3 1,-7 4 2,-5 2-1,-2 0-3,-3 0-3,0 1-4,-2-3-1,3-4 1,2-3 1,2-5 0,1-3-4,3-3-12,2-3-11,2-2-10,1-5-7,1-6-2,1-6-1,1-6-2,3-5 1,5-5 6,4-5 5,6-4 6,3-2 6,2 3 8,2 3 7,2 3 8,1 4 7,0 5 6,0 5 8,0 5 6,1 3 7,5 2 5,4 2 6,4 2 6,3 2 1,2 3-2,4 3-3,3 4-2,3 1-3,3 1-5,3 1-5,2 1-4,3 1-7,0-1-9,2 1-10,0-1-8,0 0-4,-4-1 5,-2-1 3,-3 0 3,-5-3-12,-6-3-29,-5-3-28,-6-2-30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6"/>
    </inkml:context>
    <inkml:brush xml:id="br0">
      <inkml:brushProperty name="width" value="0.04594" units="cm"/>
      <inkml:brushProperty name="height" value="0.04594" units="cm"/>
      <inkml:brushProperty name="color" value="#F2385B"/>
    </inkml:brush>
  </inkml:definitions>
  <inkml:trace contextRef="#ctx0" brushRef="#br0">26275 49875 478,'0'-14'0,"0"1"0,0 2 0,0 2 0,5 0 7,8-1 14,9-3 13,9-2 14,5 2 0,0 3-11,2 4-12,1 4-11,-2 2-8,-2 0-4,-3 0-2,-3 0-2,-4 2-2,-5 4 2,-5 4 3,-5 3 0,-4 4-2,-6 1-10,-4 3-9,-5 2-9,-5-1-2,-2 0 6,-3-1 5,-3 0 6,-1-2 7,1 1 5,1-1 7,1 1 7,2-1 4,2-1 2,4-1 4,3 0 3,2-1 0,0 3-1,2 1-1,1 3-2,-1-1-3,2-1-6,-1-3-6,0-1-6,2-3-8,6-2-7,4-4-10,5-3-7,4-4-3,3-6 4,4-5 5,2-7 4,0-2 5,0 3 4,-1 1 4,-1 2 5,-2 3 5,-2 2 5,-4 4 5,-3 3 6,-4 3 6,-5 6 7,-4 4 6,-5 5 7,-6 4-1,-6 3-8,-5 3-8,-7 3-8,-4 3-8,-4 6-8,-4 5-6,-4 4-7,-5 2-3,-2-2 1,-5-2 0,-4-2 2,0-4 4,3-6 5,2-5 8,4-7 6,4-3 3,6-2 1,5-3 0,7-1 1,8-3 2,9-4 2,10-4 1,10-4 3,11-4-2,13-4-6,12-4-5,14-3-4,8-2-5,5 1-4,5 0-2,5 2-3,1 2-3,-2 1-1,-1 2-2,-3 2-2,-3 2-4,-7 2-7,-5 3-6,-6 1-7,-7 0-2,-6 0 1,-7-2 1,-7 0 1,-8-1-2,-9 2-2,-8 0-3,-10 2-3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7"/>
    </inkml:context>
    <inkml:brush xml:id="br0">
      <inkml:brushProperty name="width" value="0.04094" units="cm"/>
      <inkml:brushProperty name="height" value="0.04094" units="cm"/>
      <inkml:brushProperty name="color" value="#F2385B"/>
    </inkml:brush>
  </inkml:definitions>
  <inkml:trace contextRef="#ctx0" brushRef="#br0">27762 50934 537,'-8'-17'4,"-1"0"9,-2-1 8,0-1 9,1 3 6,3 7 6,2 6 5,4 8 6,2 9-2,4 13-8,2 12-7,3 14-8,3 14-6,0 18-5,1 18-6,1 17-4,0 15-6,-1 12-3,-1 11-5,0 13-4,-2-2-1,1-12 1,0-12 1,0-14 1,-1-15-11,-1-20-24,-1-20-23,0-19-24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7"/>
    </inkml:context>
    <inkml:brush xml:id="br0">
      <inkml:brushProperty name="width" value="0.03351" units="cm"/>
      <inkml:brushProperty name="height" value="0.03351" units="cm"/>
      <inkml:brushProperty name="color" value="#F2385B"/>
    </inkml:brush>
  </inkml:definitions>
  <inkml:trace contextRef="#ctx0" brushRef="#br0">30146 49691 656,'-8'-4'12,"-1"8"22,-2 8 23,0 7 23,-1 6-1,1 3-26,-1 3-26,1 3-26,0-1-16,4-2-9,2-3-8,4-3-8,2-3-3,2-5 3,2-3 3,2-4 3,1-4 3,1-1 7,1-2 4,2-1 6,0-2 5,1 1 2,1 2 5,1 0 3,0 2 2,-3 2 2,-1 2 2,-2 2 2,-4 3 1,-4 5 4,-6 5 1,-4 5 3,-4 4 1,-5 6-2,-3 5 0,-5 4-1,-1 1-3,2-4-1,0-4-3,1-4-2,2-4-1,3-7 0,3-5 0,3-7 1,3-2 1,4 0 4,4-1 4,4 1 3,4 1 1,4 3-1,3 3-3,5 4-2,0 0-3,-1 1-5,-2-1-6,-3 1-4,-1-2-3,-2-3 0,-2-3-1,-2-3 1,-2-6-3,-1-10-2,0-10-4,-2-9-3,1-5-8,2 3-12,2 1-14,2 3-12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08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38000 45950 517,'45'-49'78,"-9"4"-11,-10 3-13,-8 3-11,-8-1-11,-2-2-10,-3-3-8,-3-3-10,-2-1-6,0 4 0,0 3-2,0 3-1,-5 4 0,-9 7 2,-10 6 1,-8 7 2,-8 7 1,-2 9 0,-3 10 0,-3 10 1,-2 5 1,0 4 1,0 3 3,0 3 2,0 3 1,0 3 1,0 3 0,0 4 2,1 5-1,4 10 1,3 10 0,3 9 0,1 6 0,1 3-1,-1 3-2,1 4-1,4-1-1,9-3-2,10-3-1,10-2-2,4-8-1,0-8-3,0-10 0,0-9-3,10-12-2,23-11-6,22-14-5,22-11-5,10-18-2,1-22-1,-1-22 0,1-21-1,-3-14 0,-2-2-3,-3-3-1,-3-3-1,-9 1 0,-11 6 3,-14 7 4,-11 6 3,-11 9 4,-5 13 2,-7 12 4,-5 13 2,-4 16 14,0 23 22,0 22 23,0 22 23,0 12 3,0 3-13,0 3-16,0 4-14,1 2-11,4 4-8,3 3-7,3 3-9,3-1-6,3-2-6,3-3-7,4-3-5,1-6-6,0-5-5,0-7-5,0-5-4,0-8 0,0-5 8,0-7 6,0-5 6,0-6 3,0-3-4,0-3-4,0-2-2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8"/>
    </inkml:context>
    <inkml:brush xml:id="br0">
      <inkml:brushProperty name="width" value="0.03604" units="cm"/>
      <inkml:brushProperty name="height" value="0.03604" units="cm"/>
      <inkml:brushProperty name="color" value="#F2385B"/>
    </inkml:brush>
  </inkml:definitions>
  <inkml:trace contextRef="#ctx0" brushRef="#br0">31214 49622 610,'23'-37'8,"-1"4"15,-1 3 17,-1 5 15,-1 4 4,-3 7-7,-1 5-8,-2 6-7,-4 9-8,-3 11-7,-4 13-8,-4 11-7,-5 7-11,-7 1-12,-7 3-13,-7 2-13,-3-2-7,1-4-2,1-6-2,2-4-3,0-6 4,1-7 7,1-7 8,1-7 8,2-5 7,5-2 5,3-4 6,4-2 5,4-4 3,1-2 0,2-3 1,2-3-1,2-1 2,2 2 5,2 3 4,1 1 5,2 2 5,0 2 10,0 2 9,0 2 9,-1 4 0,-1 6-6,0 5-6,-2 7-8,-2 1-5,-2-1-5,-3-3-4,-4-1-6,2-3-6,4-4-9,6-5-10,4-2-8,5-7-1,5-4 5,5-7 8,5-5 5,3-3 4,3 3-1,1 1-1,2 2 0,-1 4 3,-6 3 7,-4 4 8,-5 4 8,-6 7 4,-8 8 2,-8 9 2,-8 9 2,-7 4-3,-4 2-6,-4 0-7,-6 2-6,-3 0-6,-1-2-4,-1 0-3,0-1-4,-1-4-1,1-4-1,2-5 1,0-5-1,3-4 4,5-4 8,5-5 7,5-2 8,6-3 6,6 0 4,7 0 4,8 0 5,4-2-3,5-2-9,3-4-9,5-2-10,1-2-7,0 1-6,0-1-6,1 0-6,-2 0-5,-2 1-6,-1-1-6,-3 0-6,-3 1-1,-3 1 2,-4 0 2,-4 2 3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8"/>
    </inkml:context>
    <inkml:brush xml:id="br0">
      <inkml:brushProperty name="width" value="0.03502" units="cm"/>
      <inkml:brushProperty name="height" value="0.03502" units="cm"/>
      <inkml:brushProperty name="color" value="#F2385B"/>
    </inkml:brush>
  </inkml:definitions>
  <inkml:trace contextRef="#ctx0" brushRef="#br0">31911 51650 628,'-14'1'67,"4"4"-11,4 2-10,5 3-12,1 3-7,0 2-4,0 1-5,0 3-4,0 2-3,0 3 1,0 3 0,0 3-1,-1 0 0,-1 0-1,0-1-2,-1-1 0,-2-2-5,0-1-3,-1-3-6,-2-1-5,1-3-6,1-3-8,0-3-8,2-2-8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9"/>
    </inkml:context>
    <inkml:brush xml:id="br0">
      <inkml:brushProperty name="width" value="0.05278" units="cm"/>
      <inkml:brushProperty name="height" value="0.05278" units="cm"/>
      <inkml:brushProperty name="color" value="#F2385B"/>
    </inkml:brush>
  </inkml:definitions>
  <inkml:trace contextRef="#ctx0" brushRef="#br0">32065 49547 416,'8'-14'6,"0"2"12,-1 4 11,1 3 12,1 1 3,2 2-5,1 0-5,3 2-6,-1 3-3,-2 6-4,-4 5-3,-3 7-2,-3 6-10,-6 6-14,-4 8-16,-5 7-14,-5 1-6,-5-2 2,-5-4 2,-5-2 3,-1-4 3,1-6 5,3-4 4,2-5 4,2-4 6,3-4 8,3-5 7,3-3 7,4-3 9,8 0 11,7-1 11,6-2 11,7-1 0,7-4-8,7-2-10,7-3-9,3-3-7,0 0-5,0-1-5,0-1-6,-2 0-8,-6 4-12,-4 3-13,-4 3-13,-9 3-3,-9 7 6,-10 6 6,-9 6 6,-5 1 6,0-3 7,2-3 7,1-2 6,1-2 8,3-1 8,1 1 7,2 0 8,2 0 5,2 2 1,3 0 3,1 1 1,1 3 0,1 4-3,2 3-2,0 5-2,2 3-3,0 6 0,1 5 0,2 4-2,0 2-1,0-2-1,-1-2 0,1-1-2,0-3 0,0-2-1,0-2 0,0-1-1,-1-3-2,1-2-1,0-2-1,0-1-3,-1-3-1,-1-1-1,0-2-1,-2-2-1,0-2-1,0 1-3,0-1-2,0 1-2,-1 0-2,-2-1-2,-2 1-2,-2 0-3,-3 0 0,-4 1 0,-3 1 1,-5 1 0,-5 2 1,-7 3 0,-7 3 2,-6 3 0,-6 0-2,-4-1-3,-4-3-3,-3-1-4,-1-4 0,6-5 2,5-5 4,5-5 2,5-3-8,9-4-20,8-2-20,7-3-20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49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35400 53575 333,'49'20'167,"16"14"-1,15 14 1,17 16 0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2"/>
    </inkml:context>
    <inkml:brush xml:id="br0">
      <inkml:brushProperty name="width" value="0.03662" units="cm"/>
      <inkml:brushProperty name="height" value="0.03662" units="cm"/>
      <inkml:brushProperty name="color" value="#F2385B"/>
    </inkml:brush>
  </inkml:definitions>
  <inkml:trace contextRef="#ctx0" brushRef="#br0">45620 50544 600,'-7'-8'0,"0"2"0,2 1 0,1 0 0,0 3 8,2 4 14,0 4 15,2 4 14,0 2 3,0 1-10,0 1-9,0 2-11,0 1-6,2 7-1,0 4 0,2 4-2,0 8-2,0 7-1,-1 7-1,1 9-3,-1 4-1,0 3-3,-2 1-2,0 3-1,-3 2-4,-2 2-3,-3 4-4,-3 3-3,-1 0-3,2 0-2,3-2-4,1 0-2,2-6-3,2-9-3,2-10-4,2-10-3,2-10-3,1-8 0,3-9 0,2-8-1,-1-7 4,-1-3 6,-2-2 8,-2-4 7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2"/>
    </inkml:context>
    <inkml:brush xml:id="br0">
      <inkml:brushProperty name="width" value="0.03714" units="cm"/>
      <inkml:brushProperty name="height" value="0.03714" units="cm"/>
      <inkml:brushProperty name="color" value="#F2385B"/>
    </inkml:brush>
  </inkml:definitions>
  <inkml:trace contextRef="#ctx0" brushRef="#br0">46549 51731 592,'-15'-13'6,"2"3"12,3 4 12,1 4 12,0 4 2,-2 6-9,-1 4-8,-3 5-8,-2 4-6,-1 3-3,-3 3-1,-1 3-4,-2 1-1,-1 2-1,-1 1-1,-1 1-2,1-2 1,0-4-1,1-3 1,1-5 0,2-2 1,3-1 2,3-1 2,3 0 1,2-2 2,2-1 0,2-1 1,2-1 0,4-1 0,6 0 1,6-2-2,6 0 1,4-2-1,6 1-1,5 0 0,5 0-1,3-1-1,2-1-4,2 0-2,2-2-3,-2 0-1,-5 0-2,-4 0 0,-5 0 0,-5 0-1,-3 0 1,-5 0 1,-3 0 1,-5 0-4,-4 1-9,-6 2-8,-4 0-10,-3 0-7,-2-2-8,0-3-7,-1 0-8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2"/>
    </inkml:context>
    <inkml:brush xml:id="br0">
      <inkml:brushProperty name="width" value="0.03739" units="cm"/>
      <inkml:brushProperty name="height" value="0.03739" units="cm"/>
      <inkml:brushProperty name="color" value="#F2385B"/>
    </inkml:brush>
  </inkml:definitions>
  <inkml:trace contextRef="#ctx0" brushRef="#br0">49254 53300 588,'-13'2'11,"7"4"21,5 3 23,6 5 21,2 2 3,-1 1-18,-1 1-16,-1 2-16,-1 0-13,0 0-8,-2 2-9,0 1-7,-1 1-6,0 1-2,0 1-2,0 1-3,-1-1-4,0-3-7,-2-3-6,0-3-8,-1-3-3,1-1 1,-1-2 0,0-2 0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3"/>
    </inkml:context>
    <inkml:brush xml:id="br0">
      <inkml:brushProperty name="width" value="0.03774" units="cm"/>
      <inkml:brushProperty name="height" value="0.03774" units="cm"/>
      <inkml:brushProperty name="color" value="#F2385B"/>
    </inkml:brush>
  </inkml:definitions>
  <inkml:trace contextRef="#ctx0" brushRef="#br0">51374 51737 582,'-11'-16'8,"10"2"16,10 1 16,10 1 16,6 0 4,4 1-7,5-1-8,3 1-7,3-1-7,4 2-7,2 1-5,4 1-7,0 0-5,-1 0-6,0 0-7,-2 1-5,-2 0-8,-6 2-10,-4 2-11,-5 2-10,-5 2-5,-7 2-2,-5 2 0,-6 2-1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3"/>
    </inkml:context>
    <inkml:brush xml:id="br0">
      <inkml:brushProperty name="width" value="0.03793" units="cm"/>
      <inkml:brushProperty name="height" value="0.03793" units="cm"/>
      <inkml:brushProperty name="color" value="#F2385B"/>
    </inkml:brush>
  </inkml:definitions>
  <inkml:trace contextRef="#ctx0" brushRef="#br0">51489 52707 579,'-21'7'0,"3"-2"0,4-3 0,5 0 0,1-2 6,0 0 11,0 0 12,0 0 11,6-2 6,12-4-1,11-4 0,13-3-1,8-3-4,6 2-10,6 1-8,5 1-9,6 1-5,4 3 1,3 1 0,4 2 1,2 2-3,-3 0-7,-2 2-4,-1 0-7,-6 1-8,-11-2-10,-9 0-11,-9-1-10,-8-1-6,-3 0 0,-5 0-2,-3 0-1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3"/>
    </inkml:context>
    <inkml:brush xml:id="br0">
      <inkml:brushProperty name="width" value="0.04781" units="cm"/>
      <inkml:brushProperty name="height" value="0.04781" units="cm"/>
      <inkml:brushProperty name="color" value="#F2385B"/>
    </inkml:brush>
  </inkml:definitions>
  <inkml:trace contextRef="#ctx0" brushRef="#br0">55690 49329 460,'-7'-9'12,"2"12"24,2 13 25,2 14 24,1 7 5,0 6-16,0 4-15,0 6-14,0 3-13,-2 3-8,0 3-9,-2 3-8,-1 6-9,-1 9-6,-3 8-7,-2 10-6,-1 1-3,-1-5 2,-1-4 2,-1-5 1,1-9-6,5-12-12,3-11-13,4-12-13,3-9-3,2-9 7,2-7 7,2-8 7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08"/>
    </inkml:context>
    <inkml:brush xml:id="br0">
      <inkml:brushProperty name="width" value="0.03748" units="cm"/>
      <inkml:brushProperty name="height" value="0.03748" units="cm"/>
    </inkml:brush>
  </inkml:definitions>
  <inkml:trace contextRef="#ctx0" brushRef="#br0">40350 45950 586,'-24'-24'0,"4"4"0,3 3 0,3 3 0,6 3 8,9 3 15,10 3 14,10 4 16,10 1 4,13 0-6,12 0-6,13 0-6,12 0-7,13 0-5,12 0-7,13 0-6,4 0-7,-3 0-7,-3 0-8,-2 0-8,-6-2-5,-6-3 0,-6-3-2,-6-2 0,-9-1-5,-8 3-5,-10 3-7,-9 4-7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3"/>
    </inkml:context>
    <inkml:brush xml:id="br0">
      <inkml:brushProperty name="width" value="0.04379" units="cm"/>
      <inkml:brushProperty name="height" value="0.04379" units="cm"/>
      <inkml:brushProperty name="color" value="#F2385B"/>
    </inkml:brush>
  </inkml:definitions>
  <inkml:trace contextRef="#ctx0" brushRef="#br0">56273 50631 502,'-2'-13'67,"0"3"-7,-3 4-8,-2 4-7,-2 4-8,-4 4-6,-2 4-6,-3 3-7,-2 4-4,-1 1-1,-1 3-3,-1 1-1,0 1-1,-1-1-2,1-1 0,-1-1-2,1-1-1,1-1 0,1-1-1,1 0 0,1-2 1,3-1 1,1-1 3,2-1 1,3 0 2,3 0-2,2-1-1,4 1-1,4 1 0,6 1 0,5 3-1,7 2 0,4 0-1,3 1-1,3-1-2,2 1-2,3-1-3,3-1-4,1-1-6,2-1-4,0-1-4,0-1-3,-2-1-4,0 0-2,-4-3-1,-5-1 6,-7-2 4,-5-2 4,-5-1-4,-1 0-14,-2 0-12,-2 0-13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4"/>
    </inkml:context>
    <inkml:brush xml:id="br0">
      <inkml:brushProperty name="width" value="0.04011" units="cm"/>
      <inkml:brushProperty name="height" value="0.04011" units="cm"/>
      <inkml:brushProperty name="color" value="#F2385B"/>
    </inkml:brush>
  </inkml:definitions>
  <inkml:trace contextRef="#ctx0" brushRef="#br0">58868 52100 548,'16'0'89,"1"0"-15,2 0-13,0 0-14,-2 1-9,-1 2-5,-4 2-6,-3 2-5,-2 3-4,-4 5-3,-3 5-4,-2 5-2,-5 4-4,-7 2-2,-7 4-4,-7 3-3,-3 0-3,1-4-1,1-2-3,1-3-2,2-4 0,3-5 1,3-5 2,3-5 0,7-2 5,10-2 8,12-1 9,10 0 7,6-2-2,2 0-14,3-2-13,1 0-12,0-2-10,-2 0-5,-1-2-3,-3 0-5,-3-1-4,-5 0 0,-5 0-2,-4 0-1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4"/>
    </inkml:context>
    <inkml:brush xml:id="br0">
      <inkml:brushProperty name="width" value="0.03889" units="cm"/>
      <inkml:brushProperty name="height" value="0.03889" units="cm"/>
      <inkml:brushProperty name="color" value="#F2385B"/>
    </inkml:brush>
  </inkml:definitions>
  <inkml:trace contextRef="#ctx0" brushRef="#br0">67303 49243 565,'-44'-1'0,"9"-1"0,8 0 0,7-1 0,10-3 9,10-4 18,12-4 19,10-3 17,5-2 4,1 1-11,-1 1-11,1 1-12,7 0-7,18 0-4,15 1-4,18-1-5,3 2-5,-9 3-6,-11 2-8,-9 4-7,-9 2-5,-8 2-3,-8 2-4,-7 2-3,-8 2-6,-5 4-7,-6 2-7,-6 3-8,-4 1 0,-1-3 6,0-1 8,-1-2 6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4"/>
    </inkml:context>
    <inkml:brush xml:id="br0">
      <inkml:brushProperty name="width" value="0.0437" units="cm"/>
      <inkml:brushProperty name="height" value="0.0437" units="cm"/>
      <inkml:brushProperty name="color" value="#F2385B"/>
    </inkml:brush>
  </inkml:definitions>
  <inkml:trace contextRef="#ctx0" brushRef="#br0">68843 49550 503,'-15'0'6,"3"0"11,1 0 12,2 0 11,3 3 5,1 6-1,2 5-1,2 7-2,1 6-1,0 6-3,0 8-3,0 7-2,0 6-4,0 7-4,0 7-6,0 7-4,-1 8-9,0 10-13,-2 10-12,0 9-13,-1 3-8,0-7-6,0-5-6,1-6-4,-1-11-2,2-18 3,0-15 4,2-17 2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5"/>
    </inkml:context>
    <inkml:brush xml:id="br0">
      <inkml:brushProperty name="width" value="0.0445" units="cm"/>
      <inkml:brushProperty name="height" value="0.0445" units="cm"/>
      <inkml:brushProperty name="color" value="#F2385B"/>
    </inkml:brush>
  </inkml:definitions>
  <inkml:trace contextRef="#ctx0" brushRef="#br0">71879 48833 494,'-19'-6'7,"8"4"13,10 4 15,8 4 13,7 0 1,5-1-10,5-2-11,5-2-10,2-1-7,-1 0-3,-2 0-2,1 0-3,-5 1 0,-4 2 1,-4 2 3,-6 2 2,-5 4 2,-2 5 1,-6 7 2,-2 5 2,-6 6 1,-8 5 2,-6 4 1,-6 6 1,-5 1 0,-1-1-2,0 0-3,-2-1-3,2-4-4,4-2-7,4-5-5,3-4-8,4-3-3,3-3-1,3-3-2,3-3-1,4-5-8,6-9-15,6-7-15,6-7-15,4-7-1,5-2 12,3-3 13,5-3 11,-1 1 9,-3 3 5,-5 4 4,-3 5 5,-3 2 4,0 2 4,-2 2 6,-1 2 4,1 1 5,4 2 5,2 0 5,3 2 5,0 2 4,-5 7 3,-3 6 3,-4 5 2,-3 5 0,-2 5-2,-2 3-2,-2 4-4,-2 2-2,-2 0-6,-2 0-4,-1 0-5,-2-1-6,2-5-7,1-4-7,1-4-7,2-6-11,4-9-17,4-8-15,4-9-15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5"/>
    </inkml:context>
    <inkml:brush xml:id="br0">
      <inkml:brushProperty name="width" value="0.03273" units="cm"/>
      <inkml:brushProperty name="height" value="0.03273" units="cm"/>
      <inkml:brushProperty name="color" value="#F2385B"/>
    </inkml:brush>
  </inkml:definitions>
  <inkml:trace contextRef="#ctx0" brushRef="#br0">72950 50812 672,'15'-21'48,"-1"5"-5,-1 5-4,0 5-4,-1 2-3,3 2-3,2 0-2,1 2-3,2 1-4,1 2-4,1 2-6,1 2-6,0 1-5,-3 1-8,-1 1-9,-2 2-6,-3-2-11,-1-1-11,-2-2-13,-2-2-11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5"/>
    </inkml:context>
    <inkml:brush xml:id="br0">
      <inkml:brushProperty name="width" value="0.04326" units="cm"/>
      <inkml:brushProperty name="height" value="0.04326" units="cm"/>
      <inkml:brushProperty name="color" value="#F2385B"/>
    </inkml:brush>
  </inkml:definitions>
  <inkml:trace contextRef="#ctx0" brushRef="#br0">74927 49250 508,'-14'3'9,"3"6"18,3 5 19,2 7 18,3 2 4,1 1-10,0-1-9,2 1-11,0 0-7,0 4-4,0 3-4,0 3-5,0 0-4,0 0-4,0-1-4,0-1-3,-1-3-7,0-3-13,-2-5-11,0-3-13,-2-4-10,0-1-11,-1-2-9,-1-2-10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6"/>
    </inkml:context>
    <inkml:brush xml:id="br0">
      <inkml:brushProperty name="width" value="0.05703" units="cm"/>
      <inkml:brushProperty name="height" value="0.05703" units="cm"/>
      <inkml:brushProperty name="color" value="#F2385B"/>
    </inkml:brush>
  </inkml:definitions>
  <inkml:trace contextRef="#ctx0" brushRef="#br0">76100 48116 385,'16'-1'0,"1"-1"0,1 0 0,1-1 0,-1-1 0,-3 2 1,-2 0 0,-4 2 1,1 0 0,5 0 4,5 0 1,5 0 3,3 0 1,-1 2 1,0 0 0,1 2 1,-3 1 0,-1 1 2,-4 3 2,-3 2 1,-3 2 0,-3 3-2,-3 3-1,-2 4 0,-3 0-1,0 2 3,-2 1 2,0 1 3,-2 2 2,0 3 3,-2 2 3,0 4 3,-1 3 1,0 2-4,0 4-2,0 2-3,1 2-2,0 0-4,2 0-2,0 0-3,1-1-3,0-1-2,0 0-2,0-2-1,0-1-5,0-4-4,0-2-5,0-3-6,-4-10-11,-7-15-18,-9-16-17,-7-16-17,-2-5 0,7 3 16,5 4 16,7 5 17,1 1 5,0 0-6,-1 1-7,-1-1-6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6"/>
    </inkml:context>
    <inkml:brush xml:id="br0">
      <inkml:brushProperty name="width" value="0.03204" units="cm"/>
      <inkml:brushProperty name="height" value="0.03204" units="cm"/>
      <inkml:brushProperty name="color" value="#F2385B"/>
    </inkml:brush>
  </inkml:definitions>
  <inkml:trace contextRef="#ctx0" brushRef="#br0">75841 49328 686,'-8'-32'0,"0"0"0,0-2 0,0-1 0,2 2 5,2 2 10,4 3 10,3 3 10,1 4 3,3 3-6,2 4-5,2 5-5,0 2-5,1 2-4,0 2-5,0 2-4,-2 4-3,-3 6-3,-2 5-2,-4 7-3,-3 4 0,-6 2 2,-4 4 1,-5 3 3,-3 0-1,1-3-3,-1-4-3,1-2-4,1-3 0,2-4 1,4-5 2,3-3 0,3-3 2,4-2 0,4-3 2,4 0 1,4-2 2,4 0 2,3 0 3,5 0 3,1 1 1,1 3 0,-1 4 0,1 2 0,-3 2 1,-3 1-1,-5 2 1,-3 0-1,-5 0 2,-6-1 2,-6-1 2,-6 0 2,-4-2 1,-5-1-1,-3-1 0,-4 0-1,-1-3-2,3-3-6,3-2-5,3-4-4,4-3-7,5-7-9,4-6-9,6-5-8,3-2-7,4 5-5,2 3-5,3 5-5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7"/>
    </inkml:context>
    <inkml:brush xml:id="br0">
      <inkml:brushProperty name="width" value="0.04834" units="cm"/>
      <inkml:brushProperty name="height" value="0.04834" units="cm"/>
      <inkml:brushProperty name="color" value="#F2385B"/>
    </inkml:brush>
  </inkml:definitions>
  <inkml:trace contextRef="#ctx0" brushRef="#br0">81797 47789 455,'-14'-5'85,"4"6"-10,4 6-9,5 6-10,0 6-7,-1 9-3,0 7-3,-1 8-5,-1 9-5,2 11-8,0 11-8,2 11-9,0 3-4,0-4-5,0-4-2,0-3-3,0-7-6,0-7-7,0-8-9,0-8-7,0-2-8,0 7-7,0 6-8,0 6-6,0-5-1,0-14 7,0-16 7,0-13 8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08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41450 45100 506,'-24'-24'0,"4"4"0,3 3 0,3 3 0,-1-1 5,-2-2 7,-3-3 10,-3-3 8,1 8 8,6 23 8,7 22 7,6 22 9,3 16-3,0 14-9,0 11-11,0 14-10,-4 11-8,-5 14-6,-7 11-6,-5 14-5,-3 8-8,4 7-8,3 6-8,3 7-8,3-6-2,3-15 5,3-15 6,4-16 4,-1-18-7,-3-18-19,-3-19-18,-2-18-20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7"/>
    </inkml:context>
    <inkml:brush xml:id="br0">
      <inkml:brushProperty name="width" value="0.04015" units="cm"/>
      <inkml:brushProperty name="height" value="0.04015" units="cm"/>
      <inkml:brushProperty name="color" value="#F2385B"/>
    </inkml:brush>
  </inkml:definitions>
  <inkml:trace contextRef="#ctx0" brushRef="#br0">82331 48650 547,'-23'0'9,"2"0"16,3 0 16,1 0 17,1 2 2,-1 4-11,-1 4-12,-1 3-12,-3 5-7,-3 5-4,-5 5-3,-3 5-4,-2 2-3,2 1-3,0-1-1,1 0-3,3-2-1,5-6 0,5-3 2,5-6-1,3-3 4,2-1 5,2-1 5,3-1 5,2 1 2,5 0-2,6 1-3,4 1-1,6 1-3,7 0-4,7-1-2,7 1-5,2-2-5,2-3-10,-1-3-9,0-2-9,-2-2-7,-4 0-4,-4 0-5,-3 0-4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8"/>
    </inkml:context>
    <inkml:brush xml:id="br0">
      <inkml:brushProperty name="width" value="0.04283" units="cm"/>
      <inkml:brushProperty name="height" value="0.04283" units="cm"/>
      <inkml:brushProperty name="color" value="#F2385B"/>
    </inkml:brush>
  </inkml:definitions>
  <inkml:trace contextRef="#ctx0" brushRef="#br0">84037 50111 513,'-15'-7'0,"4"1"0,3 0 0,3 2 0,-1 0 8,-2 0 16,-3 0 15,-3 0 15,0 3 8,3 6-1,2 6-2,4 5-1,3 6-7,4 3-14,4 4-14,4 5-13,1-1-12,-1-2-13,-1-3-13,0-3-11,-2-3-12,-1-2-10,-1-1-10,0-2-11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8"/>
    </inkml:context>
    <inkml:brush xml:id="br0">
      <inkml:brushProperty name="width" value="0.03396" units="cm"/>
      <inkml:brushProperty name="height" value="0.03396" units="cm"/>
      <inkml:brushProperty name="color" value="#F2385B"/>
    </inkml:brush>
  </inkml:definitions>
  <inkml:trace contextRef="#ctx0" brushRef="#br0">85845 48470 647,'-2'-8'10,"12"0"18,11 1 20,13-1 18,8 0 3,6-2-16,6 0-14,5-1-15,3 1-12,-3 1-9,-1 2-7,-2 2-10,-6 3-8,-8 2-9,-9 4-10,-9 2-9,-8 2-3,-7 1 1,-6 2 2,-8 0 1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8"/>
    </inkml:context>
    <inkml:brush xml:id="br0">
      <inkml:brushProperty name="width" value="0.03719" units="cm"/>
      <inkml:brushProperty name="height" value="0.03719" units="cm"/>
      <inkml:brushProperty name="color" value="#F2385B"/>
    </inkml:brush>
  </inkml:definitions>
  <inkml:trace contextRef="#ctx0" brushRef="#br0">85619 49648 591,'-37'7'0,"3"0"0,5-2 0,4-1 0,7 0 9,10 0 18,11 0 19,12 0 17,9-1 4,8-2-11,10-2-11,8-2-12,6-2-9,2 0-5,2-1-7,1-1-6,-1-1-5,-5 2-1,-4 1-4,-6 0-2,-2 1-6,-2 1-11,0-1-9,-1 0-10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8"/>
    </inkml:context>
    <inkml:brush xml:id="br0">
      <inkml:brushProperty name="width" value="0.04439" units="cm"/>
      <inkml:brushProperty name="height" value="0.04439" units="cm"/>
      <inkml:brushProperty name="color" value="#F2385B"/>
    </inkml:brush>
  </inkml:definitions>
  <inkml:trace contextRef="#ctx0" brushRef="#br0">86790 46963 495,'-22'-28'3,"5"9"4,3 7 6,4 8 4,4 9 9,2 11 10,4 11 12,3 11 11,1 7 2,3 4-9,2 4-9,2 4-8,1 4-6,3 7-4,1 5-3,3 6-4,0 5-7,-1 2-14,-1 4-11,-1 2-13,-2-2-11,-3-7-11,-3-9-11,-2-7-10,-3-12 1,0-13 10,-2-13 12,0-15 11,-1-6 7,2 0 3,0 0 3,2 0 3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8"/>
    </inkml:context>
    <inkml:brush xml:id="br0">
      <inkml:brushProperty name="width" value="0.04542" units="cm"/>
      <inkml:brushProperty name="height" value="0.04542" units="cm"/>
      <inkml:brushProperty name="color" value="#F2385B"/>
    </inkml:brush>
  </inkml:definitions>
  <inkml:trace contextRef="#ctx0" brushRef="#br0">90541 46205 484,'-15'-14'0,"2"3"0,3 2 0,1 4 0,1 2 7,2 2 14,1 2 14,0 2 14,2 6 5,0 9-4,2 11-3,1 9-4,0 9-4,1 10-2,2 8-4,0 9-2,0 5-5,0 2-7,-1 2-5,-2 3-7,-1 1-4,-2 4-2,-2 2-4,-1 4-2,-3-5-2,0-8 2,-2-11 0,0-9 2,1-11-7,3-10-12,2-12-12,4-9-14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9"/>
    </inkml:context>
    <inkml:brush xml:id="br0">
      <inkml:brushProperty name="width" value="0.04419" units="cm"/>
      <inkml:brushProperty name="height" value="0.04419" units="cm"/>
      <inkml:brushProperty name="color" value="#F2385B"/>
    </inkml:brush>
  </inkml:definitions>
  <inkml:trace contextRef="#ctx0" brushRef="#br0">91203 47531 497,'-2'-13'0,"0"3"0,-3 4 0,-2 4 0,-2 3 11,-4 2 21,-2 2 20,-3 2 22,-2 3 3,-3 7-15,-1 5-15,-3 7-14,-2 2-10,-4 0-2,-4 1-2,-4-1-2,-2-1-4,1-2-5,2-1-3,0-3-5,4-2-2,6-3-1,5-3 1,7-2 0,7-1 1,10 3 1,10 3 2,10 3 2,7 0 0,6-1 0,6-3-1,6-1-1,3-2-3,0-2-3,0-3-5,0-1-4,-3-1-4,-4 2-8,-5 0-7,-5 1-6,-6 0-2,-4-2 1,-4-2 2,-6-2 2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4:59"/>
    </inkml:context>
    <inkml:brush xml:id="br0">
      <inkml:brushProperty name="width" value="0.03988" units="cm"/>
      <inkml:brushProperty name="height" value="0.03988" units="cm"/>
      <inkml:brushProperty name="color" value="#F2385B"/>
    </inkml:brush>
  </inkml:definitions>
  <inkml:trace contextRef="#ctx0" brushRef="#br0">93250 49131 551,'17'-13'10,"1"3"19,3 4 20,1 4 19,2 4 3,1 4-11,1 4-12,1 3-13,-3 4-8,-4 1-6,-4 3-5,-6 1-6,-4 3-6,-4 3-5,-4 3-6,-4 3-6,-4 1-2,-6 0 2,-4 0 0,-4 0 2,-2-1 3,3-5 2,3-4 3,3-3 3,4-5 3,8-3 1,7-4 2,6-4 3,6-4-1,7-4 1,5-4-1,7-4-1,3-1-2,4 1-4,2 0-6,4 2-4,-2 1-8,-4 2-11,-6 2-10,-4 2-11,-5 1-6,-5-2-1,-5 0-2,-4-1-1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5:07"/>
    </inkml:context>
    <inkml:brush xml:id="br0">
      <inkml:brushProperty name="width" value="0.0371" units="cm"/>
      <inkml:brushProperty name="height" value="0.0371" units="cm"/>
      <inkml:brushProperty name="color" value="#F2385B"/>
    </inkml:brush>
  </inkml:definitions>
  <inkml:trace contextRef="#ctx0" brushRef="#br0">22100 30200 593,'7'222'17,"-1"-57"0,0-56-3,-2-57-1,0-25-1,0 7-2,0 6 1,0 8-2,1 8 1,2 9 0,2 11 2,1 9 1,1 2 1,0-6 0,-2-6 0,0-5 1,-2-3-1,1 1-1,0 1 0,0 1-1,0 2-1,1 3-1,2 3-1,0 2-1,1 3-1,0-1-2,-1 0 0,1 0-2,0 2-1,0 2-1,-1 4-2,1 3 0,-1-2-1,-1-2 1,0-5 1,-2-4 1,-1-5 1,0-5-2,-2-6-1,0-7-1,-2-2 0,2-2 1,-2-1 1,1 0 2,0-2 0,0-2 1,0-2 0,0-2 1,0-2 0,0-2 0,0-2 1,0-2-1,-1-1 1,-1-3-2,0-2 0,-1-1-1,-1-2 0,3 1-1,2-1 1,2 0-1,0 1 0,0 1-1,-2 1 1,0 1-1,-1-1 0,1 0 1,2-1 0,0-1 1,0 0 0,0 1-1,-2 1 1,0 1-1,-1-1 1,3-2 0,2-1-1,2-3 2,0-1-1,-3-1 1,-1-1 1,-2-1 0,0 0 0,0 0-1,1-1 0,2 1-1,0-2-1,-1-1 0,1-2-3,0-3 0,0 1-3,0 0-3,0 1-5,-1 1-4,3 1-8,4 1-12,3 2-11,5 0-13,-1-2-2,-3-3 6,-4-4 7,-4-4 7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16"/>
    </inkml:context>
    <inkml:brush xml:id="br0">
      <inkml:brushProperty name="width" value="0.05911" units="cm"/>
      <inkml:brushProperty name="height" value="0.05911" units="cm"/>
      <inkml:brushProperty name="color" value="#F2385B"/>
    </inkml:brush>
  </inkml:definitions>
  <inkml:trace contextRef="#ctx0" brushRef="#br0">72893 45645 372,'-8'-14'0,"2"3"1,1 2 3,0 4 1,1 0 3,-2 0 3,0-1 4,-1-1 3,-1 1 8,2 4 15,1 4 13,0 4 14,4 2 1,6-1-11,6 1-11,6 0-13,2-2-7,1-1-6,-1-2-5,1-1-5,-1-2-3,1 0 1,0 0 0,-1 0 1,0 0-1,-1 1 0,0 2 1,-2 0-1,1 1-2,1 0-3,3 0-2,1 0-4,1-1-1,-3-2 1,-1-2 0,-2-2 0,-2-1 1,1 0-1,0 0 1,-1 0-1,1 1 1,2 0 1,0 2 0,1 1 0,0 0 1,1 0-1,0 0 1,-1 0-1,1 0 0,-1 0-1,1 0 1,0 0 0,-1 0 1,1 1 0,-1 2 1,1 0 2,0 0 0,1 0-1,1-2 0,1 0 0,0-1-1,-1 2-1,-1 0-1,-1 2-1,-1-1-1,-1 0 1,0-2 0,-2 0 0,1-2 0,1 0 0,3-2-1,1 0-1,1-1 0,-3 0 1,-1 0 0,-2 0 0,-1 0 0,1 1 0,1-2 0,1 2 0,1-1-1,-1 2 1,1 0 0,0 2-1,0 0 1,1 0 1,1 0 1,1 0 1,-1 0 0,-1 0-1,-3 0-1,-1 0-1,-1 0-1,0 0 0,-1 0-1,1 0 0,0 0 0,-1 0-1,1 0 0,0 0 1,-1 0 0,1 0 1,0 0 2,-1 0 2,1-1-1,0 0-4,-1-2-4,1 0-3,-4 0-15,-8 2-25,-8 2-28,-8 2-25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09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44400 45200 470,'0'-49'2,"0"4"4,0 3 4,0 3 3,6 4 7,13 7 7,12 6 8,13 7 8,9 4 0,6 3-6,7 3-7,6 4-6,3 5-4,0 10-2,0 10-1,0 9-1,-5 4-1,-9 1-1,-10-1-1,-8 1 0,-9 2-2,-6 7-1,-6 6-1,-6 7-2,-12 7-2,-15 9-4,-15 10-4,-16 10-4,-16 5-2,-16 4-4,-15 3-1,-15 3-4,-12 3-1,-6 3-1,-6 3-2,-6 4 0,-1-6 0,7-11 1,6-14 3,7-11 1,8-12 3,14-9 2,11-10 3,14-8 3,10-9 3,9-6 4,10-6 6,10-6 3,16-7 9,26-6 10,24-6 12,26-6 10,12-6 1,0-2-10,0-3-11,0-3-9,7-1-8,17 4-3,15 3-4,16 3-4,4 3-6,-6 3-7,-6 3-6,-6 4-8,-10 1-2,-12 0 2,-13 0 1,-12 0 2,-10 1-8,-6 4-18,-6 3-18,-6 3-17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19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29800 48615 999,'30'-6'-37,"-3"3"8,-3 2 9,-3 4 9,0 0 7,3 1 5,3 0 5,3 0 5,3-1-1,4 0-7,4-2-7,4 0-6,5-2-5,6 0-1,6-2-2,5 0-2,-3-2 1,-12 0 3,-13-1 2,-13-1 3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19"/>
    </inkml:context>
    <inkml:brush xml:id="br0">
      <inkml:brushProperty name="width" value="0.03868" units="cm"/>
      <inkml:brushProperty name="height" value="0.03868" units="cm"/>
      <inkml:brushProperty name="color" value="#F2385B"/>
    </inkml:brush>
  </inkml:definitions>
  <inkml:trace contextRef="#ctx0" brushRef="#br0">40765 46905 568,'-6'-13'58,"1"6"-2,2 6 0,2 6 0,1 4-6,0 3-8,0 4-8,0 2-10,0 3-5,0 3-5,0 3-2,0 3-4,0-1-5,0-2-7,0-3-5,0-3-7,0-2-6,0-2-7,0-3-6,0-1-8,0-4-4,2-6-2,0-6-1,2-6-3,0-2 4,1 0 7,1 2 9,2 1 8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19"/>
    </inkml:context>
    <inkml:brush xml:id="br0">
      <inkml:brushProperty name="width" value="0.04785" units="cm"/>
      <inkml:brushProperty name="height" value="0.04785" units="cm"/>
      <inkml:brushProperty name="color" value="#F2385B"/>
    </inkml:brush>
  </inkml:definitions>
  <inkml:trace contextRef="#ctx0" brushRef="#br0">41000 45659 459,'0'-37'2,"2"6"3,0 4 3,2 5 3,-1 4 6,-1 2 8,0 4 9,-1 3 9,-1 3 1,2 6-6,0 4-4,2 6-5,-1 4-4,1 5 1,0 5-1,0 5 0,-1 4-2,0 6 0,-2 5-2,0 4-2,-1 2-2,0 0-2,0-2-2,0 0-3,0 2-4,0 5-3,0 7-6,0 6-4,0 0-6,0-5-10,0-5-8,0-5-8,0-3-7,2-2-4,0-2-4,2-2-4,-1-4 1,-1-7 7,0-7 6,-1-7 8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20"/>
    </inkml:context>
    <inkml:brush xml:id="br0">
      <inkml:brushProperty name="width" value="0.0346" units="cm"/>
      <inkml:brushProperty name="height" value="0.0346" units="cm"/>
      <inkml:brushProperty name="color" value="#F2385B"/>
    </inkml:brush>
  </inkml:definitions>
  <inkml:trace contextRef="#ctx0" brushRef="#br0">40745 46834 635,'-7'-15'32,"0"2"4,2 3 4,1 1 3,2 3 0,5 6-2,6 4-2,4 6-3,3 3-7,1 3-11,1 3-10,1 3-12,0 1-10,-1-1-10,0-1-10,-2-1-10,-2-2-6,-1-3-3,-2-3-3,-2-2-3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20"/>
    </inkml:context>
    <inkml:brush xml:id="br0">
      <inkml:brushProperty name="width" value="0.04007" units="cm"/>
      <inkml:brushProperty name="height" value="0.04007" units="cm"/>
      <inkml:brushProperty name="color" value="#F2385B"/>
    </inkml:brush>
  </inkml:definitions>
  <inkml:trace contextRef="#ctx0" brushRef="#br0">41569 46116 548,'45'-1'155,"-6"-1"-40,-4 0-37,-5-1-39,-4-1-23,-1 2-9,-3 0-10,-1 2-8,-4 2-6,-5 6-5,-5 4-4,-4 5-5,-6 3-1,-4 1 1,-5 1 0,-5 1 2,-4-1 1,1-1 2,-2-3 2,-1-1 2,-1-2 4,-1-1 4,-1-1 4,-1 0 5,1-2 2,3-1-2,3 0 0,3-2-1,2-1 5,2-2 15,3-3 13,1 0 13,5-2 8,8 0 1,8 0 1,7 0 1,6-2-4,3-2-9,3-4-9,3-2-9,0-2-7,0 1-4,-1-1-4,-1 0-4,-3 1-5,-4 3-7,-3 1-7,-4 2-7,-4 0-12,-3-2-16,-3-2-16,-2-1-17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20"/>
    </inkml:context>
    <inkml:brush xml:id="br0">
      <inkml:brushProperty name="width" value="0.04423" units="cm"/>
      <inkml:brushProperty name="height" value="0.04423" units="cm"/>
      <inkml:brushProperty name="color" value="#F2385B"/>
    </inkml:brush>
  </inkml:definitions>
  <inkml:trace contextRef="#ctx0" brushRef="#br0">41699 45250 497,'-13'1'51,"4"4"0,6 2-1,5 3 0,1 4-3,1 4-6,0 3-5,0 5-6,0 2-5,0 2-3,0 3-4,0 1-4,-1-2-2,-2-5-2,-2-7-2,-2-5-1,-2-1-1,-2 5 0,-2 5 1,-1 5 1,-4 4-4,-4 3-12,-3 2-10,-5 4-11,-1 0-8,1-2-6,1-2-7,1-1-7,2-5 1,3-6 9,3-5 8,3-6 8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20"/>
    </inkml:context>
    <inkml:brush xml:id="br0">
      <inkml:brushProperty name="width" value="0.04542" units="cm"/>
      <inkml:brushProperty name="height" value="0.04542" units="cm"/>
      <inkml:brushProperty name="color" value="#F2385B"/>
    </inkml:brush>
  </inkml:definitions>
  <inkml:trace contextRef="#ctx0" brushRef="#br0">42850 47150 484,'9'8'9,"1"2"17,3 0 18,2 1 18,1 1 6,1 1-5,1 2-6,1 0-4,1 0-8,0-1-9,-1-1-9,1 0-10,-3-2-8,-3 1-10,-4 0-8,-4 0-9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7:45"/>
    </inkml:context>
    <inkml:brush xml:id="br0">
      <inkml:brushProperty name="width" value="0.04884" units="cm"/>
      <inkml:brushProperty name="height" value="0.04884" units="cm"/>
      <inkml:brushProperty name="color" value="#F2385B"/>
    </inkml:brush>
  </inkml:definitions>
  <inkml:trace contextRef="#ctx0" brushRef="#br0">29700 37136 450,'2'-9'-5,"4"12"24,4 13 22,3 13 23,2 4 4,-2-7-13,-3-5-14,-1-7-14,-1-2-8,-2 0-4,-1-1-2,0 1-2,0 0-2,3 2 0,4 0-1,2 1 1,2-1 0,1-1-3,2-2 0,0-2-2,1-2-1,1-2-1,1-3-2,1 0 0,3-5-1,5-6 3,4-6 1,6-5 3,6-12 1,10-15 2,8-15 2,9-17 2,5-7 0,-1-2 1,0-1 1,1 0 0,-4 4-5,-7 9-11,-7 11-9,-7 9-11,-7 9-8,-10 10-7,-8 8-8,-8 9-7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28"/>
    </inkml:context>
    <inkml:brush xml:id="br0">
      <inkml:brushProperty name="width" value="0.03247" units="cm"/>
      <inkml:brushProperty name="height" value="0.03247" units="cm"/>
      <inkml:brushProperty name="color" value="#F2385B"/>
    </inkml:brush>
  </inkml:definitions>
  <inkml:trace contextRef="#ctx0" brushRef="#br0">31703 3047 677,'-12'-1'0,"8"-2"0,8-2 0,8-2 0,3 0 0,1 1 0,0 0 0,-1 2 0,3 0 5,5 2 11,5 0 11,5 2 11,0 2 1,-3 4-6,-5 4-7,-3 3-6,-6 6-7,-3 5-6,-6 7-7,-4 5-6,-6 3-4,-2 2 0,-5 1 0,-4 0 0,-3 1 1,-5-2 1,-3 0 2,-5-1 1,-1-2 2,-2-2 0,-1-2 1,-1-1 1,2-4 2,4-2 3,3-3 2,5-3 4,3-3 0,2-3-2,4-2-1,3-4-2,6-6-2,10-8-3,9-9-3,11-9-4,3-2 0,-1 5 4,-3 5 2,-1 4 3,-3 5 3,-3 1-1,-3 2 1,-3 2 1,-3 3 0,-2 6 3,-4 4 2,-2 5 2,-4 3 0,-1 1 0,-2 1-1,-1 1 0,-2-1-1,0-1-2,0-3-1,1-1-2,-1-2-2,2-2-6,0-3-4,2-1-5,3-4-7,4-8-10,5-6-10,6-7-10,0-2 1,-1 2 9,-3 4 11,0 3 9,-4 3 13,-1 4 14,-2 4 15,-2 4 15,1-1-2,4-6-18,4-6-20,3-6-17,3-3-11,-2-1-2,-1-1-1,-1-1-3,-1 0 1,-2 3 4,-2 1 2,-2 2 4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28"/>
    </inkml:context>
    <inkml:brush xml:id="br0">
      <inkml:brushProperty name="width" value="0.03686" units="cm"/>
      <inkml:brushProperty name="height" value="0.03686" units="cm"/>
      <inkml:brushProperty name="color" value="#F2385B"/>
    </inkml:brush>
  </inkml:definitions>
  <inkml:trace contextRef="#ctx0" brushRef="#br0">33170 3483 596,'8'-14'9,"0"2"17,0 4 17,0 3 17,-1 3 3,-1 4-14,-1 3-12,0 5-14,-2 5-8,-2 4-5,-2 5-4,-2 5-5,-2 2-5,-4 2-7,-2 1-5,-3 1-6,-1-2-4,2-4-1,3-3-1,1-5-1,4-4-1,6-6 0,6-6 1,6-6 0,3-6 5,3-4 7,1-5 9,3-5 8,-1-2 3,-1 3-2,-3 1-1,-1 3-2,-3 0-2,-2 2 0,-4 1-3,-2 1 0,-3 1-1,1 0 1,0 2 1,0 1 1,1-1 1,0 0 0,1-2 0,2 0 1,0-1 0,-1-1 0,1-1 1,0-1-1,-1-1 1,-1 0-1,0 1 0,-1-1-1,-2 1 5,-1 2 7,0 3 8,-2 1 7,1 4 10,0 6 11,2 6 12,0 6 11,1 3-1,0 3-11,0 1-13,0 3-13,-1 0-9,-1-1-8,0-1-9,-1-1-6,-2-1-11,-1-3-12,0-1-12,-1-2-13,-2-3-3,0-1 2,-1-2 4,-2-2 3,0-4 4,-2-6 4,0-6 4,-1-5 5,0-3 5,2 1 5,3 0 5,1 2 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0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47500 45550 466,'-29'-15'13,"-5"23"23,-7 22 25,-5 22 24,-8 13 5,-5 7-16,-7 6-15,-5 7-16,-8 7-12,-5 9-9,-7 10-8,-5 10-10,-1 4-3,6 0-1,7 0 0,6 0 0,6-5-9,6-9-22,7-10-19,6-8-20,7-14-9,10-15 4,10-15 5,9-16 3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29"/>
    </inkml:context>
    <inkml:brush xml:id="br0">
      <inkml:brushProperty name="width" value="0.03592" units="cm"/>
      <inkml:brushProperty name="height" value="0.03592" units="cm"/>
      <inkml:brushProperty name="color" value="#F2385B"/>
    </inkml:brush>
  </inkml:definitions>
  <inkml:trace contextRef="#ctx0" brushRef="#br0">33085 2997 612,'0'-43'-9,"0"11"13,0 9 13,0 11 14,0 6 7,2 6 1,0 4 1,2 6 2,-1 4-3,2 7-4,-2 5-6,1 7-6,-2 3-5,-4 4-9,-4 2-6,-3 4-9,-4 0-4,-2-2-4,-1-2-4,-3-2-3,-1-1-4,-1-1-6,-1-2-5,-1 0-5,0-2-1,1-3 4,1-3 5,1-3 5,1-3 6,2-1 10,2-3 8,3-1 10,2-4 8,6-5 8,4-4 9,6-5 8,5-5 3,5-4-1,7-4-3,5-3-3,5-4-2,1-2-7,2-1-4,2-2-6,-1 0-3,-3 2-1,-5 4-1,-3 3-2,-8 3-13,-11 1-29,-10 2-27,-11 2-28,-5 2-4,0 1 18,2 0 19,1 2 19,1 1 13,3 0 8,1 1 6,2 2 8,3 1 14,2 4 22,4 2 20,2 4 20,1 2 4,-4 3-14,-2 3-16,-4 3-14,-2 3-13,-3 3-9,-4 3-9,-1 3-10,-3 0-5,0 0-5,1-1-3,-1-1-3,2-3-3,5-6-1,3-4-2,4-4-2,3-6 0,2-7-2,2-4 0,2-7-1,4-7 1,7-5 4,7-8 2,8-7 3,2-1 4,0 4 5,1 3 3,-1 5 6,-2 3 3,-5 5 6,-5 3 4,-5 4 5,-3 4 7,-2 2 10,-2 4 9,-2 2 11,-2 4 2,-2 2-4,-2 3-5,-2 3-5,-2 3-5,-2 1-5,-2 3-6,-2 2-5,-1 0-6,-1-1-5,-1-1-4,-1-1-6,0-2-5,4-3-7,3-3-7,2-2-6,5-7-8,6-6-9,6-9-8,6-8-9,3-3 3,3-1 13,1 1 13,3-1 14,-1 2 7,0 3 3,0 3 3,-2 3 3,-2 3 4,-3 2 8,-3 4 6,-3 2 7,-5 5 8,-6 6 7,-7 6 8,-8 5 9,-2 4-1,-1-1-9,0 1-8,1-1-9,-1 0-6,2-3-4,1-1-4,1-2-5,3-3-3,6-1-3,6-2-2,6-2-3,4-3-3,3-3-5,3-2-3,3-4-6,1-1-3,-1 1-2,-1-1-3,0 0-2,-3 0-1,-1 0 3,-3 0 3,-1 0 2,-2 0 2,-2 0 0,-2 0 1,-2 1 0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29"/>
    </inkml:context>
    <inkml:brush xml:id="br0">
      <inkml:brushProperty name="width" value="0.03034" units="cm"/>
      <inkml:brushProperty name="height" value="0.03034" units="cm"/>
      <inkml:brushProperty name="color" value="#F2385B"/>
    </inkml:brush>
  </inkml:definitions>
  <inkml:trace contextRef="#ctx0" brushRef="#br0">35450 2800 725,'16'0'10,"-1"0"13,1 0 12,0 0 12,0 1 1,1 2-7,1 2-8,1 2-9,0 3-11,-1 5-15,-1 5-15,-1 5-16,-2 0-4,-4-3 5,-5-5 7,-2-3 6,-3-3-1,0 1-9,0 0-9,0 0-8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0"/>
    </inkml:context>
    <inkml:brush xml:id="br0">
      <inkml:brushProperty name="width" value="0.03022" units="cm"/>
      <inkml:brushProperty name="height" value="0.03022" units="cm"/>
      <inkml:brushProperty name="color" value="#F2385B"/>
    </inkml:brush>
  </inkml:definitions>
  <inkml:trace contextRef="#ctx0" brushRef="#br0">35005 4420 727,'-13'7'4,"6"-2"8,6-3 8,6 0 8,7-5 5,7-4 1,9-5 3,7-5 1,4-4-4,0-1-12,0-3-12,1-1-10,-3 0-11,-2 5-9,-3 3-10,-3 5-10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0"/>
    </inkml:context>
    <inkml:brush xml:id="br0">
      <inkml:brushProperty name="width" value="0.04489" units="cm"/>
      <inkml:brushProperty name="height" value="0.04489" units="cm"/>
      <inkml:brushProperty name="color" value="#F2385B"/>
    </inkml:brush>
  </inkml:definitions>
  <inkml:trace contextRef="#ctx0" brushRef="#br0">35512 3943 490,'-13'-3'11,"3"10"23,4 9 23,4 11 22,1 5 4,-2 1-15,-2 0-15,-1 2-17,-1-1-9,2-3-6,2-4-5,2-2-5,1-1-5,0-1-1,0 1-3,0-1-2,2-3-7,4-7-14,3-6-13,5-8-13,1-4-4,-1-3 6,-1-4 5,0-2 6,-2-1 0,1-1-7,0 0-6,0 1-8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0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36600 3034 999,'7'-63'-11,"0"18"2,-2 16 1,0 17 2,-1 8 0,1 0-2,2 0-1,0 1-2,0 0-3,0 3-4,-2 4-5,0 2-5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1"/>
    </inkml:context>
    <inkml:brush xml:id="br0">
      <inkml:brushProperty name="width" value="0.03425" units="cm"/>
      <inkml:brushProperty name="height" value="0.03425" units="cm"/>
      <inkml:brushProperty name="color" value="#F2385B"/>
    </inkml:brush>
  </inkml:definitions>
  <inkml:trace contextRef="#ctx0" brushRef="#br0">36376 3325 642,'9'-9'84,"4"-1"-20,2-3-21,3-2-21,1 0-13,-1 1-4,-1 1-6,-1 0-4,-1 3-4,-3 3 1,-1 2 0,-2 4 0,-2 2 2,-2 4 4,-3 2 4,0 3 4,-4 5 3,-2 6 2,-4 5 4,-2 6 2,-2 3 1,-1 1-1,-1-1-2,-1 0-1,-2 0-2,0-1-4,-1-2-3,-1 0-4,1-2-3,1-3-2,2-3-3,3-3-2,4-8-12,6-12-19,7-14-19,8-11-20,2-5 0,-1 7 17,-1 5 18,-1 6 17,-1 4 15,0 2 11,-2 3 11,-1 1 12,0 2 7,0 1 5,0 3 4,0 2 5,-1 2 1,-1 2-1,-1 2-1,0 1-2,-2 3-3,0 1-7,-2 3-6,0 2-6,-3 1-6,-2 4-5,-4 3-6,-2 3-6,-1 0-7,-1-2-10,0-1-9,1-3-10,0-3-1,4-5 7,2-5 7,4-4 7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1"/>
    </inkml:context>
    <inkml:brush xml:id="br0">
      <inkml:brushProperty name="width" value="0.03597" units="cm"/>
      <inkml:brushProperty name="height" value="0.03597" units="cm"/>
      <inkml:brushProperty name="color" value="#F2385B"/>
    </inkml:brush>
  </inkml:definitions>
  <inkml:trace contextRef="#ctx0" brushRef="#br0">37000 4716 611,'8'-7'69,"2"2"-7,0 2-8,1 2-7,1 1-6,2 0-5,0 0-6,1 0-5,1 1-8,0 4-10,-1 2-10,1 3-10,-2 3-6,-1 2-2,-2 1-1,-2 3-1,-2-1-7,-2-3-14,-3-3-13,0-2-14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1"/>
    </inkml:context>
    <inkml:brush xml:id="br0">
      <inkml:brushProperty name="width" value="0.03463" units="cm"/>
      <inkml:brushProperty name="height" value="0.03463" units="cm"/>
      <inkml:brushProperty name="color" value="#F2385B"/>
    </inkml:brush>
  </inkml:definitions>
  <inkml:trace contextRef="#ctx0" brushRef="#br0">38450 1866 635,'8'-7'115,"1"2"-23,2 2-23,0 2-23,0 3-18,1 4-14,0 3-14,0 5-12,-2 4-10,-1 5-6,-2 5-4,-2 5-7,-2-2-4,0-6-5,-2-7-6,0-6-4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2"/>
    </inkml:context>
    <inkml:brush xml:id="br0">
      <inkml:brushProperty name="width" value="0.04649" units="cm"/>
      <inkml:brushProperty name="height" value="0.04649" units="cm"/>
      <inkml:brushProperty name="color" value="#F2385B"/>
    </inkml:brush>
  </inkml:definitions>
  <inkml:trace contextRef="#ctx0" brushRef="#br0">37923 2600 473,'-7'17'71,"-1"1"-14,0 3-15,0 1-15,0 3-9,-2 3-4,0 3-4,-1 3-4,0 0-2,2-2-4,2-1-2,3-3-3,2-4-4,5-7-5,6-7-6,4-6-5,5-9-1,5-10 2,5-9 4,5-10 3,3-4 4,0 3 2,2 3 5,1 3 3,-2 5 3,-4 5 2,-4 6 3,-3 7 3,-5 4 0,-3 4-1,-4 3-1,-4 5-1,-6 6 1,-7 9 4,-6 9 5,-7 9 4,-6 3-1,-3 0-6,-4-2-5,-5 0-6,0-4-3,2-4 0,1-5 0,3-5-1,2-4 0,1-3 2,3-3-1,1-2 2,3-4 1,3-3 4,2-2 3,4-4 4,6-3 2,8-4 0,9-4 2,10-3 0,5-3 0,4-2-2,4 0-1,4-1-1,2 0-3,1 1-4,-1 1-4,0 1-5,-3 0-4,-4 2-3,-5 1-5,-5 1-2,-9 0-8,-11 1-9,-12-1-10,-11 0-11,-5 1 6,3 2 17,3 2 19,2 3 19,3 0 12,1 2 9,0 0 8,2 2 8,1 2 5,2 4 0,3 3 1,1 5 2,1 3-5,0 1-6,0 3-8,0 2-8,0 1-5,1 4-2,2 3-2,0 3-3,1 2-5,0 0-10,0 2-8,0 1-9,-1-2-4,0-4 2,-2-4 2,0-3 2,-3-4-3,-4-1-6,-4-3-6,-3-1-7,-6-3-1,-4-4 2,-5-5 2,-4-2 4,-3-6 2,3-2 5,2-5 4,2-4 5,2-1 7,6-1 11,5 0 10,5 1 12,4-1 4,4 0-2,4 1-2,4-1-2,6-1 1,7-1 7,9-3 6,7-1 5,5-1-3,2 1-12,2 1-12,2 1-12,0 0-11,-2 0-8,-2 1-8,-1-1-9,-4 1-3,-2 1 2,-3 1 2,-3 1 2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2"/>
    </inkml:context>
    <inkml:brush xml:id="br0">
      <inkml:brushProperty name="width" value="0.03942" units="cm"/>
      <inkml:brushProperty name="height" value="0.03942" units="cm"/>
      <inkml:brushProperty name="color" value="#F2385B"/>
    </inkml:brush>
  </inkml:definitions>
  <inkml:trace contextRef="#ctx0" brushRef="#br0">40416 3550 558,'-1'44'169,"-1"-4"-42,0-5-41,-1-5-41,-1-5-30,2-2-20,0-3-18,2-2-18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1"/>
    </inkml:context>
    <inkml:brush xml:id="br0">
      <inkml:brushProperty name="width" value="0.0426" units="cm"/>
      <inkml:brushProperty name="height" value="0.0426" units="cm"/>
      <inkml:brushProperty name="color" value="#FED406"/>
    </inkml:brush>
  </inkml:definitions>
  <inkml:trace contextRef="#ctx0" brushRef="#br0">53900 350 516,'162'0'0,"-24"0"0,-26 0 0,-24 0-1,7-4 3,41-5 4,40-7 5,42-5 3,11-1 2,-15 6-1,-15 7-1,-16 6-1,-10 7-1,-3 10-2,-3 10-1,-2 9-2,-3 2-1,1-2 0,-1-3-2,1-3-1,-3-4-1,-2-3 0,-3-3-2,-3-2-1,-4-5 0,-3-2 0,-3-3 1,-2-3-1,-5-2 1,-2 0-1,-3 0 1,-3 0-1,-2-2 0,0-3 1,0-3 1,0-2 0,-2-3 0,-3 1 1,-3-1 1,-2 1 0,0-1 1,7 1 2,6-1 2,7 1 2,2-3 0,1-2 1,-1-3-1,1-3 0,1-2-2,3 0-1,3 0-2,4 0-1,1 0-2,0 0 0,0 0-1,0 0-1,-5 1 0,-9 4-1,-10 3-1,-8 3-1,-4 1 1,3 1 2,3-1 2,4 1 2,-1 1 1,-3 3 1,-3 3 0,-2 4 1,-1 1-1,3 0 0,3 0 0,4 0 0,1 0-1,0 0-2,0 0-1,0 0-1,-4-1-2,-5-4-3,-7-3-3,-5-3-2,-9-1-1,-9-1 1,-10 1 0,-8-1 1,-8 3 1,-2 2 2,-3 3 2,-3 3 1,-1 2 3,4 0 3,3 0 4,3 0 3,-1 0 0,-2 0-1,-3 0-1,-3 0-2,1-1-1,6-4-1,7-3 0,6-3 0,1 1 0,-3 2-1,-3 3-1,-2 3 1,-6 2-2,-6 0-1,-6 0-1,-6 0-2,-4 0 0,1 0-1,-1 0-1,1 0 0,-1 0 0,1 0 0,-1 0 0,1 0 0,-4 4 4,-6 5 7,-6 7 6,-6 5 8,-6 11 1,-2 11-5,-3 13-4,-3 13-6,-2 9-3,0 6-1,0 7-3,0 6-2,-2 1 1,-3-3 1,-3-3 3,-2-2 1,-3-1 2,1 3 0,-1 3 1,1 4 1,-1-3-1,1-5 0,-1-7-1,1-5 0,-1-6-2,1-3 0,-1-3-1,1-2-2,1-3 0,3 1-1,3-1 0,4 1 0,1-3 0,0-2-1,0-3 1,0-3-1,1-1 0,4 4-1,3 3-1,3 3-1,-1 1-2,-2 1-1,-3-1-1,-3 1-1,-1-3 0,4-2 0,3-3 1,3-3 1,1-4 0,1-3-2,-1-3-2,1-2-2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0"/>
    </inkml:context>
    <inkml:brush xml:id="br0">
      <inkml:brushProperty name="width" value="0.04428" units="cm"/>
      <inkml:brushProperty name="height" value="0.04428" units="cm"/>
    </inkml:brush>
  </inkml:definitions>
  <inkml:trace contextRef="#ctx0" brushRef="#br0">46250 45700 496,'-19'-44'12,"13"13"21,12 12 23,13 13 22,9 13 5,6 17-15,7 15-13,6 16-13,6 12-12,6 9-7,7 10-7,6 10-9,4 7-8,4 6-11,3 7-11,3 6-11,-2 4-6,-6 4-2,-6 3-1,-6 3-2,-9-13-3,-8-28-3,-10-28-2,-9-27-4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2"/>
    </inkml:context>
    <inkml:brush xml:id="br0">
      <inkml:brushProperty name="width" value="0.05165" units="cm"/>
      <inkml:brushProperty name="height" value="0.05165" units="cm"/>
      <inkml:brushProperty name="color" value="#F2385B"/>
    </inkml:brush>
  </inkml:definitions>
  <inkml:trace contextRef="#ctx0" brushRef="#br0">40800 1600 425,'14'68'189,"-3"-5"-44,-2-5-45,-4-4-42,0 8-27,2 22-7,1 24-7,3 22-7,1 10-10,0-1-10,0 0-10,-1-1-12,1-5-7,0-6-6,-1-7-5,1-7-4,0-11-3,0-14 3,-1-15 2,1-15 1,-1-12 6,-2-10 5,-2-9 8,-2-10 5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2"/>
    </inkml:context>
    <inkml:brush xml:id="br0">
      <inkml:brushProperty name="width" value="0.03444" units="cm"/>
      <inkml:brushProperty name="height" value="0.03444" units="cm"/>
      <inkml:brushProperty name="color" value="#F2385B"/>
    </inkml:brush>
  </inkml:definitions>
  <inkml:trace contextRef="#ctx0" brushRef="#br0">40400 3059 638,'4'-14'54,"8"3"4,7 2 4,9 4 4,3 3-8,2 4-18,1 4-19,1 4-18,-2 2-18,-2 1-15,-3 1-16,-3 1-15,-4-1-5,-5-1 5,-5-2 7,-4-2 6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2"/>
    </inkml:context>
    <inkml:brush xml:id="br0">
      <inkml:brushProperty name="width" value="0.03272" units="cm"/>
      <inkml:brushProperty name="height" value="0.03272" units="cm"/>
      <inkml:brushProperty name="color" value="#F2385B"/>
    </inkml:brush>
  </inkml:definitions>
  <inkml:trace contextRef="#ctx0" brushRef="#br0">42500 1981 672,'8'-7'25,"2"1"5,0 0 5,1 2 6,1 0 0,2 2-6,0 0-4,1 2-5,-1 1-5,-1 2-3,-2 2-4,-2 2-5,-2 2-7,-2 3-15,-3 3-12,0 3-13,-2 0-6,0-2 2,0-4 2,0-3 2,-2-2 1,0 0 1,-3-2 0,-2 0 1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3"/>
    </inkml:context>
    <inkml:brush xml:id="br0">
      <inkml:brushProperty name="width" value="0.04246" units="cm"/>
      <inkml:brushProperty name="height" value="0.04246" units="cm"/>
      <inkml:brushProperty name="color" value="#F2385B"/>
    </inkml:brush>
  </inkml:definitions>
  <inkml:trace contextRef="#ctx0" brushRef="#br0">41626 2550 518,'-15'9'20,"2"3"-1,2 4-4,3 2-1,-2 3-2,-2 5 1,-3 3 0,-3 5 0,-1 0 0,2-2 2,3-2 2,1-1 1,2-4 0,2-5-1,2-5-1,3-5 0,2-2-3,7-2-2,6-1-3,6 0-3,3-2-4,3-1-6,1 0-5,3-1-6,-1 0-2,-3 1 1,-3 3 1,-3 2 1,-3 1 1,-2 2 4,-4 0 3,-3 2 4,-3 1 1,-6 3 2,-4 3 2,-5 3 1,-4 0 1,-1-1 2,-3-3 0,-1-1 2,-2-2 0,2-2 3,1-3 0,1-1 3,2-1-1,3-2-1,3-1 0,3 0-1,4-2-2,7-1-3,8 0-1,6-1-4,3-1 0,1 0-2,0 0-1,-1 0-1,-1 1-3,-2 3-5,-4 4-5,-3 2-5,-4 3-2,-6 3 1,-6 3 1,-5 4 1,-6-1 2,-4-1 1,-3-3 1,-4-1 1,-4-2 3,-1-1 2,-3-1 4,-1 0 2,1-2 2,2-1-1,3 0-1,3-2-1,4-1 9,5-2 19,5-3 19,5 0 19,5-2 6,8 0-10,6 0-8,7 0-8,6 0-8,7 0-7,5 0-6,7 0-6,2-2-9,0 0-7,0-3-9,0-2-9,-1 0-10,0 2-13,-1 2-12,-1 2-13,-5 1-2,-8-2 6,-7 0 8,-8-1 6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3"/>
    </inkml:context>
    <inkml:brush xml:id="br0">
      <inkml:brushProperty name="width" value="0.03883" units="cm"/>
      <inkml:brushProperty name="height" value="0.03883" units="cm"/>
      <inkml:brushProperty name="color" value="#F2385B"/>
    </inkml:brush>
  </inkml:definitions>
  <inkml:trace contextRef="#ctx0" brushRef="#br0">45283 4094 566,'-6'-8'122,"4"2"-20,4 1-19,4 0-19,2 3-21,0 4-24,-1 4-22,1 4-24,0 1-9,-2 1 5,-1 0 5,0 0 6,-2-1-5,-2-1-15,-2-1-16,-2 0-15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3"/>
    </inkml:context>
    <inkml:brush xml:id="br0">
      <inkml:brushProperty name="width" value="0.03426" units="cm"/>
      <inkml:brushProperty name="height" value="0.03426" units="cm"/>
      <inkml:brushProperty name="color" value="#F2385B"/>
    </inkml:brush>
  </inkml:definitions>
  <inkml:trace contextRef="#ctx0" brushRef="#br0">44890 5000 642,'-19'14'107,"10"-1"-18,10-2-19,10-2-19,5-1-20,-1 0-21,1 0-23,0-1-21,-2 1-15,-1 0-8,-2 0-7,-2 0-7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5"/>
    </inkml:context>
    <inkml:brush xml:id="br0">
      <inkml:brushProperty name="width" value="0.04247" units="cm"/>
      <inkml:brushProperty name="height" value="0.04247" units="cm"/>
      <inkml:brushProperty name="color" value="#F2385B"/>
    </inkml:brush>
  </inkml:definitions>
  <inkml:trace contextRef="#ctx0" brushRef="#br0">51357 1627 517,'-15'-6'48,"2"2"-7,2 4-6,3 3-6,0 2-5,0 3-4,0 3-3,0 4-4,1-1-3,0-1-2,2-2-2,1-2-2,0-2-1,0 1 1,0 0-1,0 0 1,-1 0 0,0 2 0,-1 0 1,-1 1 1,-1 1-1,2 2 1,0 0 0,2 1 0,0 0-1,0-1-2,0-1-2,0 0-3,1-2 0,0 1 0,2 0 1,0 0 0,2 3-1,0 7-6,2 7-3,0 7-5,2 0-2,2-6 2,2-6 2,2-5 2,-1-4 2,-1-3 2,-2-1 1,-2-2 3,-1-1 1,0 0 0,0 0 0,0 0 0,0 0 1,1 1 0,2 1 1,0 2 1,0 0 0,0 1 0,-2 1 0,0 2 0,-3 1 0,-2 5 0,-4 3-1,-2 4 0,-3 3-1,-4-1-1,-2 0 0,-3 1 0,-2-2-2,1-2 0,-1-1-2,1-3 0,1-2-1,4-4 1,4-5 2,5-3 0,0-2 0,0 2-1,-2 0-1,0 1-1,-1 0 0,0 0-1,1-2 1,-1-1-1,0 0 0,2 0-3,1 0 0,0 0-3,1-1 1,0-1 0,0 0 1,1-2 0,0-1 2,3 0 0,4-2 0,2 0 2,2-2 1,-2 0 2,-1-2 2,0 0 3,0 0 1,1 0 3,3 2 1,2 0 3,0 2 2,-2 0 3,-2 2 4,-2 0 3,-2 2 2,-1 0 1,0 1-1,-2 2 0,1 0 1,0 1 1,2 2 0,0 0 1,0 0 0,0 1-2,-1 0-1,-2 0-1,0-1-2,2 1-1,1 0-1,0 0-2,0 0 0,0 1 0,-2 1 0,0 2 1,-1 0-1,0 3-2,0 1 0,0 3-1,0 0-2,2 1-1,0-1-1,2 1-1,-1 0 0,-1 3 0,0 1 0,-2 3 0,0 2 1,0 6 1,0 5 0,0 4 1,0 0-3,-2-6-5,0-6-4,-1-5-5,-1-2-3,0 6 1,0 5 0,0 4 0,0 3 0,0-2-4,0 0-2,0-1-3,1-3-1,0-2 0,2-3 0,0-4 1,1-3-1,0-5-2,0-5-1,0-4-3,0-4 0,0 1 3,0 0 1,0 0 2,0-1 1,0 1 3,0 0 2,0 0 2,0-2-1,0 1-6,0-2-4,0 0-5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8"/>
    </inkml:context>
    <inkml:brush xml:id="br0">
      <inkml:brushProperty name="width" value="0.03623" units="cm"/>
      <inkml:brushProperty name="height" value="0.03623" units="cm"/>
      <inkml:brushProperty name="color" value="#F2385B"/>
    </inkml:brush>
  </inkml:definitions>
  <inkml:trace contextRef="#ctx0" brushRef="#br0">56750 1145 607,'0'-13'8,"2"4"16,0 6 16,2 5 16,0 1 2,2 1-12,0 0-12,1 0-12,2-1-8,2 0-1,2-2-4,1 0-2,2-1 0,1 0-1,2 0 2,0 0-1,-1 0 1,1 0 0,-2 0-1,-1 0 1,0 0-6,1 0-8,1 0-11,2 0-8,-3 0-7,-1 2-2,-4 0-1,-3 2-3,-1 0 2,-2 2 4,-1 0 5,0 1 5,-2 1 0,0 0-2,-2 0-3,0 0-4,-3 0 2,-2 1 4,-4 1 4,-2 2 5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8"/>
    </inkml:context>
    <inkml:brush xml:id="br0">
      <inkml:brushProperty name="width" value="0.03612" units="cm"/>
      <inkml:brushProperty name="height" value="0.03612" units="cm"/>
      <inkml:brushProperty name="color" value="#F2385B"/>
    </inkml:brush>
  </inkml:definitions>
  <inkml:trace contextRef="#ctx0" brushRef="#br0">56407 2050 609,'-8'29'115,"2"-3"-29,1-5-28,0-3-28,1-2-15,0-1-2,0 1-1,1 0-2,-1-2-2,0-1 0,0-3-2,0-1-1,0 0 0,0 0 0,0 1-1,0 2 1,-1 2-1,-2 7-3,-1 5-1,-3 7-2,0 0-1,0-2 0,2-3 0,1-3 0,1-3 0,2-1 2,2-3 1,2-1 1,2-2-1,4-1-4,2-1-3,4 0-3,0-2-2,1-3 3,0-1 3,0-2 2,0-1 1,1 0 1,1 0-1,1 0 1,1-1-1,-2 0 0,-1-2-1,-1 0 0,1-1 0,0 0 0,1 0 1,1 0 1,0 0 0,-2 2 0,-3 0-1,-1 2-1,-1-1 1,2 1-1,0 0 0,2 0 0,-1-1-1,-1 0-2,-1-2-1,0 0-3,-1-1 0,-1 2 0,1 0-1,0 2 1,0-1-4,2-1-7,0 0-7,1-1-8,0-2-1,-2-1 2,-2 0 2,-2-1 4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9"/>
    </inkml:context>
    <inkml:brush xml:id="br0">
      <inkml:brushProperty name="width" value="0.03434" units="cm"/>
      <inkml:brushProperty name="height" value="0.03434" units="cm"/>
      <inkml:brushProperty name="color" value="#F2385B"/>
    </inkml:brush>
  </inkml:definitions>
  <inkml:trace contextRef="#ctx0" brushRef="#br0">56694 2695 640,'-8'-8'2,"2"2"2,1 1 3,0 0 4,3 1 6,4 1 11,4-1 12,4 0 11,1 0 1,1 0-10,0 0-10,0 0-9,0 1-7,1 1-3,1 0-4,2 2-4,0 0-3,1 0 1,1 0-2,1 0 0,0 0-3,1 0-5,0 0-7,-1 0-6,1 0-2,-1 0-1,1 0 1,0 0 0,-1 0-2,1 0-3,-1 0-3,1 0-3,-2-1-3,-3 0-1,-3-2-1,-2 0-1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0"/>
    </inkml:context>
    <inkml:brush xml:id="br0">
      <inkml:brushProperty name="width" value="0.0468" units="cm"/>
      <inkml:brushProperty name="height" value="0.0468" units="cm"/>
    </inkml:brush>
  </inkml:definitions>
  <inkml:trace contextRef="#ctx0" brushRef="#br0">48800 44850 470,'-43'-80'11,"17"41"23,15 40 24,16 42 22,5 25 5,-2 14-16,-3 11-13,-3 14-15,-6 7-11,-5 3-5,-7 3-5,-5 4-6,-6 5-8,-3 10-7,-3 10-8,-2 9-8,-1-1-8,3-8-7,3-10-8,4-9-7,2-16-7,4-22-5,3-22-7,3-21-5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9"/>
    </inkml:context>
    <inkml:brush xml:id="br0">
      <inkml:brushProperty name="width" value="0.03816" units="cm"/>
      <inkml:brushProperty name="height" value="0.03816" units="cm"/>
      <inkml:brushProperty name="color" value="#F2385B"/>
    </inkml:brush>
  </inkml:definitions>
  <inkml:trace contextRef="#ctx0" brushRef="#br0">59124 2481 576,'-11'-1'79,"10"0"-8,10-2-8,10 0-9,3-1-8,0 0-9,-1 0-8,0 1-9,0-1-7,3 2-5,3 0-5,3 2-4,-1 0-4,-4 0 0,-3 0-1,-4 0-1,-3 0-2,-1 0-4,-1 0-3,-1 0-5,0 0-2,0 0-1,0 0-1,0 0 0,-2 0-4,1 2-3,-2 0-3,0 2-5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39"/>
    </inkml:context>
    <inkml:brush xml:id="br0">
      <inkml:brushProperty name="width" value="0.03861" units="cm"/>
      <inkml:brushProperty name="height" value="0.03861" units="cm"/>
      <inkml:brushProperty name="color" value="#F2385B"/>
    </inkml:brush>
  </inkml:definitions>
  <inkml:trace contextRef="#ctx0" brushRef="#br0">59863 1811 569,'-1'-13'10,"-1"8"20,0 7 20,-1 6 20,-1 6 3,0 7-15,0 5-15,0 7-14,0 1-8,0-2-4,0-1-3,1-3-3,-2-2-6,2-1-10,-1-3-8,0-1-10,0-2-5,2-1-3,0-1-2,2-1-2,0 0-1,0 2 3,0 0 1,0 1 2,0-1 1,2-1 0,0-2 0,2-3 0,0-1 1,0-2 3,-1-2 2,2-2 3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0"/>
    </inkml:context>
    <inkml:brush xml:id="br0">
      <inkml:brushProperty name="width" value="0.04226" units="cm"/>
      <inkml:brushProperty name="height" value="0.04226" units="cm"/>
      <inkml:brushProperty name="color" value="#F2385B"/>
    </inkml:brush>
  </inkml:definitions>
  <inkml:trace contextRef="#ctx0" brushRef="#br0">61950 1028 520,'0'-14'7,"2"3"14,0 3 15,2 2 13,0 2 3,2 0-8,0 0-8,1 1-9,1-1-5,2 2-3,0 0-3,1 2-3,2-1-2,0-1 0,1 0-2,1-1 0,1-1-1,0 2-1,-1 0 1,1 2-2,-1 0 0,-1 0-2,-1 0-2,0 0-2,-2 0 0,1 0 1,0 0 0,0 0 2,-1 0 0,1 0 2,0 0-1,0 0 2,-1 1 0,-1 2 2,0 2 1,-2 2 1,-1 1-12,-1 3-27,0 2-27,-2 2-26,-1-1-9,-4-1 13,-2-2 12,-3-2 11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0"/>
    </inkml:context>
    <inkml:brush xml:id="br0">
      <inkml:brushProperty name="width" value="0.04731" units="cm"/>
      <inkml:brushProperty name="height" value="0.04731" units="cm"/>
      <inkml:brushProperty name="color" value="#F2385B"/>
    </inkml:brush>
  </inkml:definitions>
  <inkml:trace contextRef="#ctx0" brushRef="#br0">62022 1450 465,'-36'0'1,"9"0"2,8 0 2,7 0 2,4 0 7,0 2 10,1 0 11,-1 2 11,1 1 4,2 3-3,2 4-4,2 2-2,1 1-5,0-1-6,0-1-6,0 0-7,0-1-4,0 1-1,0 1-3,0 2 0,0 0-2,0 3 0,0 1 0,0 3-1,0-1 0,0-3-3,0-3-2,0-2-2,0-2 0,0 3-1,0 1 1,0 3 1,0 3 0,0 7 1,0 5 0,0 7 1,0-1 0,0-6 0,0-6 1,0-5-1,0-3 1,0 1 0,0 1 0,0 1 0,0 0 0,-2-1 0,0-1 0,-2-1 0,1 0-6,0 1-10,2 1-9,1 1-11,0-1-3,0-3 3,0-3 2,0-2 3,0-1 2,0 3 3,0 3 3,0 3 1,-1 0 3,-1-3 2,0-3 1,-1-2 2,-1-2 0,2 1-4,0 1-2,2 2-2,0-1-2,0-1 3,0-1 1,0 0 2,0-2 2,0 1 0,0 0 2,0 0 1,0-1 0,0 1 2,0 0 1,0 0 1,0-2-1,0 1-3,0-2-3,0 0-2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0"/>
    </inkml:context>
    <inkml:brush xml:id="br0">
      <inkml:brushProperty name="width" value="0.03481" units="cm"/>
      <inkml:brushProperty name="height" value="0.03481" units="cm"/>
      <inkml:brushProperty name="color" value="#F2385B"/>
    </inkml:brush>
  </inkml:definitions>
  <inkml:trace contextRef="#ctx0" brushRef="#br0">62000 2494 631,'8'-15'0,"0"2"0,0 3 0,-1 1 0,2 1 7,4 2 14,2 1 14,3 0 14,1 1 3,-3 1-7,-1-1-7,-2 0-7,-1 0-5,1 2-4,1 0-4,2 2-4,-1 0-5,-1 0-7,-1 0-8,0 0-7,-1 0-6,1 0-5,1 0-5,1 0-4,0 0 0,-2 2 4,-3 0 6,0 2 4,-2 0-2,1 1-9,1 2-8,2 0-10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0"/>
    </inkml:context>
    <inkml:brush xml:id="br0">
      <inkml:brushProperty name="width" value="0.03857" units="cm"/>
      <inkml:brushProperty name="height" value="0.03857" units="cm"/>
      <inkml:brushProperty name="color" value="#F2385B"/>
    </inkml:brush>
  </inkml:definitions>
  <inkml:trace contextRef="#ctx0" brushRef="#br0">64545 2266 570,'-13'-1'9,"4"-1"18,6 0 17,5-1 19,2-1 2,3 2-13,2 0-13,2 2-13,1 0-7,1 0-2,1 0-3,2 0-2,-1 0-1,1 0-2,0 0 1,-1 0-1,5 0-6,8 0-8,7 0-8,8 0-10,-1 0-5,-8 2 0,-9 0-1,-9 2 0,-5-1-2,0-1 0,-2 0-2,0-1 0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1"/>
    </inkml:context>
    <inkml:brush xml:id="br0">
      <inkml:brushProperty name="width" value="0.04094" units="cm"/>
      <inkml:brushProperty name="height" value="0.04094" units="cm"/>
      <inkml:brushProperty name="color" value="#F2385B"/>
    </inkml:brush>
  </inkml:definitions>
  <inkml:trace contextRef="#ctx0" brushRef="#br0">65128 1566 537,'-22'-7'7,"5"2"14,3 2 15,5 2 13,2 2 5,2 2-4,2 2-6,2 2-4,1 1-6,0 3-6,0 2-7,0 2-5,0 0-3,0 1-1,0 0 0,0-1 0,0 9-3,0 17-5,0 16-4,0 17-6,0 5-10,0-6-15,0-5-15,0-6-16,0-10-1,2-10 10,0-13 12,2-11 11,-1-7 4,-1 1-4,0 0-4,-1 0-3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1"/>
    </inkml:context>
    <inkml:brush xml:id="br0">
      <inkml:brushProperty name="width" value="0.03813" units="cm"/>
      <inkml:brushProperty name="height" value="0.03813" units="cm"/>
      <inkml:brushProperty name="color" value="#F2385B"/>
    </inkml:brush>
  </inkml:definitions>
  <inkml:trace contextRef="#ctx0" brushRef="#br0">67333 1178 577,'-1'-14'0,"-1"3"0,0 2 0,-1 4 0,-1 1 1,0 0 4,0 0 3,0 0 3,-1 0 6,0 1 5,-1-1 8,-1 0 5,-1 0 2,0 2-5,0 0-6,0 2-4,-1 0-3,-1 2-1,-3 0-2,-2 2 0,0 0-3,1 2-2,1 0-3,1 1-3,0 0 0,0 0-1,0-2 0,1 0 1,-2 0-1,0 3 0,-1 4 0,-1 2 0,-1 1-1,0-1 1,1-1 0,-1 0 0,1-2 0,2-1-1,3-1 1,1 0-1,1-1-1,0-1 0,1 1-1,-1 0 0,-1 0-1,0 2 1,-2 0-1,0 1 0,0 1 0,1 0 0,0-1 0,2 1-1,1 0 1,1 0-1,0-1 1,2 1 0,0 0 0,2 1 0,0 2-1,2 0 1,0 0-1,0-1 1,0-1 1,0 0 0,1-1-1,4 3 0,2 1-1,4 3-1,1-1-1,3-3-2,1-2 0,3-4-1,0-2-1,-3-2 0,-1-3 1,-2 0-2,-1-2-1,1 0-3,1 0-5,2 0-3,-1 0-2,-1 0 4,-1 0 2,0 0 2,-3 0 0,1 0-6,-2 0-4,0 0-4,-1-1-1,-1-1 5,1 0 5,0-1 4,0-1 1,0 0-2,0 0-1,-1 0-3,1 0 0,-2-2 0,-1 0-1,0-1 1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1"/>
    </inkml:context>
    <inkml:brush xml:id="br0">
      <inkml:brushProperty name="width" value="0.04317" units="cm"/>
      <inkml:brushProperty name="height" value="0.04317" units="cm"/>
      <inkml:brushProperty name="color" value="#F2385B"/>
    </inkml:brush>
  </inkml:definitions>
  <inkml:trace contextRef="#ctx0" brushRef="#br0">67766 1994 509,'-12'0'9,"8"0"16,8 0 18,8 0 18,3-1 1,-1-1-13,-1 0-14,0-1-13,-1-1-8,1 2-3,1 0-2,2 2-4,0-1-1,1 0-3,1-2-1,1 0-1,-1 1-2,-3 4 0,-2 4-1,-4 4 0,-2 2 1,-2 1 4,-3 1 4,0 2 4,-3 0 3,-1 1 4,0 1 4,-1 1 4,-1 1-1,0-1-4,0 1-4,0-1-5,1 2-6,0 1-8,2 3-8,0 1-9,1 2-6,0 1-3,0 1-4,0 1-2,0-2-3,0-3 2,0-5-1,0-3 1,0-4-1,0-1-2,0-2-2,0-2-2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2"/>
    </inkml:context>
    <inkml:brush xml:id="br0">
      <inkml:brushProperty name="width" value="0.03651" units="cm"/>
      <inkml:brushProperty name="height" value="0.03651" units="cm"/>
      <inkml:brushProperty name="color" value="#F2385B"/>
    </inkml:brush>
  </inkml:definitions>
  <inkml:trace contextRef="#ctx0" brushRef="#br0">69466 2081 602,'-12'0'10,"8"0"20,8 0 20,8 0 21,6-1 2,5 0-14,5-2-15,4 0-13,3-1-12,-1 0-9,-1 0-10,-1 1-8,-2-1-7,-2 2-3,-2 0-5,-1 2-3,-3 0-5,-3 0-6,-3 0-5,-2 0-7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1"/>
    </inkml:context>
    <inkml:brush xml:id="br0">
      <inkml:brushProperty name="width" value="0.05296" units="cm"/>
      <inkml:brushProperty name="height" value="0.05296" units="cm"/>
    </inkml:brush>
  </inkml:definitions>
  <inkml:trace contextRef="#ctx0" brushRef="#br0">50050 45400 415,'-24'-61'10,"4"28"22,3 28 21,3 29 20,-4 18 4,-8 9-15,-10 10-15,-9 10-14,-4 7-9,4 6-4,3 7-3,3 6-3,4-1-4,7-5-3,6-7-3,7-5-3,11-9-7,20-9-9,18-10-8,20-8-11,13-20-2,9-28 2,10-28 2,10-27 3,0-20 2,-5-9 0,-7-10 1,-5-8 1,-11-4 3,-11 3 5,-14 3 5,-11 4 5,-12 7 3,-9 13 1,-10 12 1,-8 13 0,-9 10 5,-6 10 5,-6 10 6,-6 9 7,-4 6 2,1 3 0,-1 3-1,1 4-1,8 5-2,20 10-5,18 10-6,20 9-4,16-1-6,16-8-9,15-10-7,17-9-8,2-5-2,-9 0 2,-10 0 4,-8 0 3,-11 1 4,-8 4 6,-10 3 7,-9 3 6,-9 4 11,-5 7 15,-7 6 14,-5 7 15,-8 2 4,-5 1-10,-7-1-9,-5 1-8,-6 4-8,-3 9-4,-3 10-5,-2 10-5,2 2-3,9-3 0,10-3-2,10-2 0,5-5-2,4-2-6,3-3-3,3-3-5,4-6-6,7-5-6,6-7-7,7-5-6,2-8-2,1-5 2,-1-7 1,1-5 3,1-11 2,3-11 3,3-14 4,4-11 4,4-14 2,6-11 0,7-14 1,6-11 1,-2-7 1,-9 0 4,-10 0 2,-8 0 3,-11 1 3,-8 4 3,-10 3 4,-9 3 3,-9 9 1,-5 16-2,-7 15-1,-5 17-1,-9 8-2,-9 4-2,-10 3 0,-8 3-3,-9 9 0,-6 16 1,-6 15 0,-6 17 0,2 7-9,14 0-16,11 0-18,14 0-16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2"/>
    </inkml:context>
    <inkml:brush xml:id="br0">
      <inkml:brushProperty name="width" value="0.04078" units="cm"/>
      <inkml:brushProperty name="height" value="0.04078" units="cm"/>
      <inkml:brushProperty name="color" value="#F2385B"/>
    </inkml:brush>
  </inkml:definitions>
  <inkml:trace contextRef="#ctx0" brushRef="#br0">70128 1348 539,'-28'-7'4,"7"1"7,7 0 7,7 2 7,3 4 11,2 8 11,0 7 11,2 9 13,0 4-3,0 1-16,0 0-16,0 2-17,0 2-10,0 3-3,0 2-6,0 4-3,0 1-9,0 0-14,0 0-13,0 0-13,0-4-9,0-7-1,0-9-3,0-7-2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2"/>
    </inkml:context>
    <inkml:brush xml:id="br0">
      <inkml:brushProperty name="width" value="0.04723" units="cm"/>
      <inkml:brushProperty name="height" value="0.04723" units="cm"/>
      <inkml:brushProperty name="color" value="#F2385B"/>
    </inkml:brush>
  </inkml:definitions>
  <inkml:trace contextRef="#ctx0" brushRef="#br0">71827 1442 465,'-14'-3'104,"4"8"-15,4 9-16,4 10-15,2 2-11,0 0-8,0-1-8,0-1-8,0 1-4,-2 3-1,0 3-2,-1 3-2,-2 1-10,-2 0-21,-2 0-19,-2 1-19,0-4-13,3-6-4,1-5-3,2-6-5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2"/>
    </inkml:context>
    <inkml:brush xml:id="br0">
      <inkml:brushProperty name="width" value="0.03484" units="cm"/>
      <inkml:brushProperty name="height" value="0.03484" units="cm"/>
      <inkml:brushProperty name="color" value="#F2385B"/>
    </inkml:brush>
  </inkml:definitions>
  <inkml:trace contextRef="#ctx0" brushRef="#br0">72150 2031 631,'9'-8'9,"1"2"19,3 1 17,2 1 20,1 0 2,-1 2-11,1 0-13,-1 2-11,1 0-13,0 0-15,-1 0-13,1 0-13,-1 0-15,-1 2-14,-1 0-14,0 2-14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2"/>
    </inkml:context>
    <inkml:brush xml:id="br0">
      <inkml:brushProperty name="width" value="0.0534" units="cm"/>
      <inkml:brushProperty name="height" value="0.0534" units="cm"/>
      <inkml:brushProperty name="color" value="#F2385B"/>
    </inkml:brush>
  </inkml:definitions>
  <inkml:trace contextRef="#ctx0" brushRef="#br0">72927 786 411,'-8'-15'7,"2"2"14,1 3 13,0 1 13,2 4 8,0 6 2,2 6 0,0 6 3,1 5-5,0 5-9,0 5-10,0 4-9,0 5-6,0 3-1,0 2-4,0 4-1,0 4-4,-2 7-7,0 7-8,-1 7-5,-2 5-10,0 1-9,-2 2-11,0 3-9,0-4-7,0-6-1,2-7-3,1-6-2,0-10 2,0-10 7,0-12 5,0-9 7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3"/>
    </inkml:context>
    <inkml:brush xml:id="br0">
      <inkml:brushProperty name="width" value="0.0366" units="cm"/>
      <inkml:brushProperty name="height" value="0.0366" units="cm"/>
      <inkml:brushProperty name="color" value="#F2385B"/>
    </inkml:brush>
  </inkml:definitions>
  <inkml:trace contextRef="#ctx0" brushRef="#br0">74941 1516 601,'-4'-7'9,"8"2"19,8 2 18,7 2 19,6 1 4,1 0-11,3 0-10,1 0-10,0 0-12,-3 0-15,-4 0-13,-1 0-14,-4 0-12,-1 0-6,-2 0-9,-3 0-6,-1 1-4,-2 2-1,-2 2 1,-2 2 0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3"/>
    </inkml:context>
    <inkml:brush xml:id="br0">
      <inkml:brushProperty name="width" value="0.03737" units="cm"/>
      <inkml:brushProperty name="height" value="0.03737" units="cm"/>
      <inkml:brushProperty name="color" value="#F2385B"/>
    </inkml:brush>
  </inkml:definitions>
  <inkml:trace contextRef="#ctx0" brushRef="#br0">74824 2250 588,'-8'7'0,"0"-2"0,0-3 0,0 0 0,5-2 11,8 0 22,9 0 21,10 0 22,3 0 3,2 0-16,1 0-16,1 0-16,-1 0-15,-1 0-15,-3 0-13,-1 0-15,-3 0-11,0 0-8,-1 0-9,0 0-7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3"/>
    </inkml:context>
    <inkml:brush xml:id="br0">
      <inkml:brushProperty name="width" value="0.04922" units="cm"/>
      <inkml:brushProperty name="height" value="0.04922" units="cm"/>
      <inkml:brushProperty name="color" value="#F2385B"/>
    </inkml:brush>
  </inkml:definitions>
  <inkml:trace contextRef="#ctx0" brushRef="#br0">76725 1457 446,'-8'-6'69,"-2"4"0,0 4 0,-1 4 1,0 3-6,1 3-12,0 3-11,2 3-12,0 2-7,0 1-3,1 1-3,-1 1-3,1 0-2,2-1-5,2-1-3,2 0-3,1-3-5,2-1-4,0-3-5,2-1-4,1-3-3,3-2-2,4-4-1,2-2-1,3-5 0,3-6-1,3-6 0,3-5-1,1-5 2,-1-1 1,-1-3 3,-1-1 1,-3-1 3,-3 1 3,-4 2 3,-4 0 4,-4 0 2,-3 1 2,-2-1 3,-4 1 1,-2 2 3,-3 5 1,-4 5 2,-2 5 2,-2 3-1,-1 2-4,-1 2-5,-1 2-4,0 3-5,1 6-7,0 4-7,2 5-6,3 1-1,3-3 5,4-2 5,4-4 6,1-1 1,0 0-2,-2-1-2,0 1-1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3"/>
    </inkml:context>
    <inkml:brush xml:id="br0">
      <inkml:brushProperty name="width" value="0.03186" units="cm"/>
      <inkml:brushProperty name="height" value="0.03186" units="cm"/>
      <inkml:brushProperty name="color" value="#F2385B"/>
    </inkml:brush>
  </inkml:definitions>
  <inkml:trace contextRef="#ctx0" brushRef="#br0">77800 1950 690,'22'21'117,"-3"-3"-28,-3-5-28,-2-3-29,-3-2-22,1 0-13,0 0-16,0-1-14,-2 1-10,1-2-8,-2-1-7,0 0-7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4"/>
    </inkml:context>
    <inkml:brush xml:id="br0">
      <inkml:brushProperty name="width" value="0.05102" units="cm"/>
      <inkml:brushProperty name="height" value="0.05102" units="cm"/>
      <inkml:brushProperty name="color" value="#F2385B"/>
    </inkml:brush>
  </inkml:definitions>
  <inkml:trace contextRef="#ctx0" brushRef="#br0">78738 803 431,'-15'-18'103,"4"14"-9,3 12-8,3 13-10,1 9-10,2 5-13,0 4-13,2 6-13,-1 8-11,-2 9-9,-2 12-8,-2 11-10,-2 10-10,-2 10-11,-1 9-12,-3 11-11,1-4-2,1-15 11,2-16 10,2-16 11,1-11-1,1-6-10,-1-8-9,0-6-11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7"/>
    </inkml:context>
    <inkml:brush xml:id="br0">
      <inkml:brushProperty name="width" value="0.03266" units="cm"/>
      <inkml:brushProperty name="height" value="0.03266" units="cm"/>
      <inkml:brushProperty name="color" value="#F2385B"/>
    </inkml:brush>
  </inkml:definitions>
  <inkml:trace contextRef="#ctx0" brushRef="#br0">55611 7812 673,'-13'-2'6,"8"-4"13,7-4 13,6-3 13,4-1 2,0 5-8,-1 3-7,1 4-7,2 3-5,5 2-3,5 2-2,5 2-2,2 0-4,-1 1-3,-2 0-5,1 0-3,-1-1-8,0-1-11,2-1-12,1 0-11,-2-2-6,-5 0 1,-5-2 1,-5 0 0,-3-2 5,-2 0 6,-2-2 8,-2 0 8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1"/>
    </inkml:context>
    <inkml:brush xml:id="br0">
      <inkml:brushProperty name="width" value="0.05505" units="cm"/>
      <inkml:brushProperty name="height" value="0.05505" units="cm"/>
    </inkml:brush>
  </inkml:definitions>
  <inkml:trace contextRef="#ctx0" brushRef="#br0">53350 45450 399,'3'-96'0,"6"10"0,7 10 0,6 9 0,3 4 8,0 1 16,0-1 16,0 1 15,-10 7 5,-18 16-10,-19 15-8,-18 17-9,-15 16-6,-9 19-5,-10 19-3,-8 19-4,-8 12-3,-2 6 0,-3 7-1,-3 6 0,1 6 0,6 6-2,7 7 0,6 6 0,6 3-1,6 0 1,7 0 1,6 0 0,7-8-2,10-16-4,10-15-4,9-15-3,21-20-7,35-21-8,35-22-8,34-22-7,15-22-4,-3-22 1,-3-22 2,-2-21 1,-6-12 2,-6 1 4,-6-1 3,-6 1 2,-9 5 5,-8 14 4,-10 11 5,-9 14 4,-10 8 6,-9 7 6,-10 6 6,-8 7 6,-8 16 8,-2 29 11,-3 28 10,-3 28 10,-1 21 0,4 17-12,3 15-11,3 16-12,3 9-6,3 3-1,3 3-3,4 4-1,-3-4-11,-5-9-22,-7-10-21,-5-8-21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47"/>
    </inkml:context>
    <inkml:brush xml:id="br0">
      <inkml:brushProperty name="width" value="0.03059" units="cm"/>
      <inkml:brushProperty name="height" value="0.03059" units="cm"/>
      <inkml:brushProperty name="color" value="#F2385B"/>
    </inkml:brush>
  </inkml:definitions>
  <inkml:trace contextRef="#ctx0" brushRef="#br0">56278 8200 719,'-14'4'7,"4"10"16,4 7 16,5 10 14,-1 6 3,0 3-12,-3 2-13,-2 4-11,0-1-13,0-4-13,2-4-14,1-4-13,0-4-7,2-5 2,0-5 1,2-5 1,0-3 1,2-2 1,0-2-1,2-2 0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4"/>
    </inkml:context>
    <inkml:brush xml:id="br0">
      <inkml:brushProperty name="width" value="0.03581" units="cm"/>
      <inkml:brushProperty name="height" value="0.03581" units="cm"/>
      <inkml:brushProperty name="color" value="#F2385B"/>
    </inkml:brush>
  </inkml:definitions>
  <inkml:trace contextRef="#ctx0" brushRef="#br0">40242 8463 614,'-8'-8'2,"2"2"4,0 0 3,2 2 5,-1 0 3,0 0 4,-1 0 3,-1 0 4,-1 0-1,0 1-3,0-1-4,0 0-3,0 0-3,1 2-1,-1 0-1,0 2-1,-1 0-2,0 2-1,-1 0-2,-1 2-1,-1 1-1,0 1-1,0 3 1,1 2 0,-1 1-1,0 1 0,0 2 1,1 0-2,-1 1 2,0 1 0,0 1 0,1 1 1,0 0 1,0-1-1,2-1 0,1 0 0,-1 0-1,0 3 0,-2 3-1,0 3-1,1-1 1,3-3 0,2-5 2,4-3 0,2-2-1,2 1-3,2 1-4,2 2-2,1-2-2,1-3-1,2-3 0,0-2-1,0-3 0,1-1 0,0 0 2,0-1-1,1-1 1,3 0-4,3 0-2,3 0-3,1-1-2,-1-1-1,-1 0-2,-1-1-1,-1-2-1,-1 0 0,0-1 1,-2-2 1,-2 1 2,-1 1 3,-2 0 2,-2 2 4,-1 0 0,0 2-2,-1 0-2,1 2-1,0-1-1,0 0 1,0-2 2,0 0 0,0-1 1,1-2 0,1 0 1,2-1 0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5"/>
    </inkml:context>
    <inkml:brush xml:id="br0">
      <inkml:brushProperty name="width" value="0.0316" units="cm"/>
      <inkml:brushProperty name="height" value="0.0316" units="cm"/>
      <inkml:brushProperty name="color" value="#F2385B"/>
    </inkml:brush>
  </inkml:definitions>
  <inkml:trace contextRef="#ctx0" brushRef="#br0">42150 7566 696,'22'0'111,"-3"0"-26,-3 0-27,-3 0-25,2 0-20,5 0-9,7 0-12,5 0-11,0 0-3,-7 0 4,-7 0 4,-7 0 4,-2-1 1,0-1-2,1 0-2,2-1-2,-1-1-4,-1 2-4,-1 0-7,0 2-4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5"/>
    </inkml:context>
    <inkml:brush xml:id="br0">
      <inkml:brushProperty name="width" value="0.03741" units="cm"/>
      <inkml:brushProperty name="height" value="0.03741" units="cm"/>
      <inkml:brushProperty name="color" value="#F2385B"/>
    </inkml:brush>
  </inkml:definitions>
  <inkml:trace contextRef="#ctx0" brushRef="#br0">42241 7900 588,'-15'0'0,"2"2"0,3 0 0,1 2 0,1 0 0,0 0 1,0-1 1,1 2 1,-1-1 4,0 1 11,0 1 9,0 2 9,1 0 2,2 2-5,3 0-5,1 1-6,1 1-3,0 2-3,0 0 0,0 1-3,0 2-1,0 1 0,0 3-1,0 1 0,0 2-1,0 1-1,0 1 0,0 1-1,0-1-1,0-5-1,0-3-1,0-4 0,0-2-1,0 1 1,0 1-1,0 1 0,0 1 0,0 2-2,0 0-1,0 1-1,0 0-1,0 1 0,0-1 2,0 1-1,0-1 1,0-1 1,0-1-1,0 0-1,0-1 0,0 3-4,0 1-3,0 3-3,0-1 0,0-1 0,0-3 1,0-1 1,-1 0 1,-1 1 2,0 3 1,-1 2 1,-1 0 0,2 1 2,0-1-1,2 1 0,0-1 1,0-2 0,0 0 0,0 0 1,0-2-1,0-1 1,0-1-1,0-1-1,0 0 2,0 0-1,0-1 2,0 1 0,0-1 1,0-1-2,0-1 0,0 0 0,0-2-5,0 1-8,0 0-8,0 0-9,0-1-3,0-1 3,0 0 1,0-2 2,0 0 3,0 0 1,0 0 3,0-1 2,0 1-1,2 0-3,0 0-4,2 0-4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5"/>
    </inkml:context>
    <inkml:brush xml:id="br0">
      <inkml:brushProperty name="width" value="0.03206" units="cm"/>
      <inkml:brushProperty name="height" value="0.03206" units="cm"/>
      <inkml:brushProperty name="color" value="#F2385B"/>
    </inkml:brush>
  </inkml:definitions>
  <inkml:trace contextRef="#ctx0" brushRef="#br0">42124 9360 686,'-1'-15'0,"0"4"0,-2 3 0,0 3 0,0 0 4,2 2 11,2-1 8,2 0 10,1 0 3,2 0-2,0 0-3,2 0-3,0 0-4,1 0-6,1 0-6,2 1-6,0-2-2,3 2 1,1-1 1,3 0 1,0 0 0,-1 2 0,-1 0 0,0 2 0,-1 0-8,1 0-13,1 0-13,1 0-14,-1 0-8,-3 2-3,-3 0-4,-2 2-3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5"/>
    </inkml:context>
    <inkml:brush xml:id="br0">
      <inkml:brushProperty name="width" value="0.03308" units="cm"/>
      <inkml:brushProperty name="height" value="0.03308" units="cm"/>
      <inkml:brushProperty name="color" value="#F2385B"/>
    </inkml:brush>
  </inkml:definitions>
  <inkml:trace contextRef="#ctx0" brushRef="#br0">43280 9181 665,'8'-7'6,"-1"1"3,1 0 3,0 2 4,0 0 2,0 2 2,0 0 3,-1 2 3,1 1-2,-2 2-6,-1 2-6,0 2-5,-2 1-4,0 1-3,-2 2-1,0 0-2,-1 1-2,0 1 1,0 1-1,0 2 1,-2-1-1,0 1 0,-3 0 0,-2-1 0,-1 1 0,0 0 1,1-1 1,-1 1 2,0-1-1,0-1 1,0-1 0,0 0 0,1-2 2,1-1 2,0-1 2,2 0 3,1-3 1,4-1 1,2-2 0,4-2 0,1-1 0,1 0 0,2 0 0,0 0-1,1 0-1,-1 0-1,1 0 0,0 0-1,-1 0 0,-1 0-1,0 0 1,-2 0 1,0 0 0,2 0 1,0 0 2,1 0 2,-1 2-2,-2 2-4,-4 4-5,-2 2-5,-3 2-2,-1-1 1,0 1-1,-1 0 1,-2 0 1,-2-1 0,-2 1 1,-1 0 1,-1-1 0,2-1 1,2 0-1,2-2 0,0 0 1,-2 2-1,-1 0 0,-3 1 1,0 0-3,0 0-3,2-2-4,1-1-3,-1 0-1,0-2 1,-1-1 2,-1 0 1,-1-2 1,2-1 1,1 0 0,0-1 2,2-3-8,1 0-12,0-3-14,2-2-14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6"/>
    </inkml:context>
    <inkml:brush xml:id="br0">
      <inkml:brushProperty name="width" value="0.03516" units="cm"/>
      <inkml:brushProperty name="height" value="0.03516" units="cm"/>
      <inkml:brushProperty name="color" value="#F2385B"/>
    </inkml:brush>
  </inkml:definitions>
  <inkml:trace contextRef="#ctx0" brushRef="#br0">45300 7216 625,'8'-7'92,"0"2"-16,-1 2-18,1 2-16,0 1-12,0 2-6,0 0-7,-1 2-5,1 0-4,0 1-1,0 2-2,0 0-1,-1 2-7,-1 2-9,-1 1-11,0 3-10,-2 0-5,0-1 0,-2-1 0,0 0 0,-2-2 2,0-1 4,-2-1 5,0 0 3,-2-1 1,0 1-1,-1 1-2,-1 2-1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7"/>
    </inkml:context>
    <inkml:brush xml:id="br0">
      <inkml:brushProperty name="width" value="0.03955" units="cm"/>
      <inkml:brushProperty name="height" value="0.03955" units="cm"/>
      <inkml:brushProperty name="color" value="#F2385B"/>
    </inkml:brush>
  </inkml:definitions>
  <inkml:trace contextRef="#ctx0" brushRef="#br0">44543 7950 556,'14'8'66,"-2"0"-16,-4 0-14,-3-1-16,-1 1-9,-2 0-5,0 0-4,-2 0-5,0 0-2,0-1 2,0 1 1,0 0 1,-1 2-1,-2 4-3,-2 3-3,-1 5-3,-2-1-1,2-3 0,0-5 0,2-3 1,1-2-1,0 0-3,2 0-3,0 0-2,2-3-2,0-2-1,2-6-2,0-2 0,1-3 2,0 2 6,0 1 6,0 0 7,-1 1 4,2 0 0,-2 0 0,1 1 1,0-1 2,0 3 0,0 2 2,0 3 1,-1-1 0,-2 1-1,-2 0-3,-2 0-1,0 1-2,0 0 1,2 1 0,0 2-1,0-1 1,-2-1 0,-2-1-1,-1 0 1,-4 2-1,-4 6 0,-4 5 0,-3 7-1,-2 0-1,3-5 1,1-5 0,3-5-1,1-2 1,4-2 3,3-1 1,2 0 2,2-1 0,1 0 1,-1-1-1,0 2-1,0-2 2,0 1 1,0 0 3,0 0 1,-1-1 2,0 0 0,-1-2 1,-1 0 0,2-1 4,8 0 5,6 0 6,7 0 6,5-1 0,3-2-6,3-2-5,3-2-6,-1 0-4,-3 1-4,-5 0-3,-3 2-3,-2 0-1,1 0-2,1 0 0,1 0 0,0 0-1,-1 0 0,0 0 0,-2 1 0,-1-2 0,1-1 0,0 0-1,-1-1 0,0-1-1,-2 2-1,-3 1-1,-1 1-2,-1 0-1,0 2 1,0 0-1,0 2 0,-1-2-3,-1 0-5,0-3-5,-2-2-5,-2-1-2,-2 0 2,-3 1 2,-4-1 1,0 0 3,-1 0 2,0 0 3,0 0 3,0 1 2,0-1 2,1 0 4,-1 0 3,0 0 1,0 0 0,0 1 1,0-1 0,1 0 1,1 2 3,0 1 3,2 0 2,0 1 1,0 0 1,0 0-1,0 1 0,0 1 7,0 5 16,0 6 15,1 4 16,-1 3 1,2-1-13,0 1-12,2 0-13,0 0-8,0 1-2,0 1-4,0 1-3,0 1-2,2-1-1,0 1-3,2 0-1,-1-1-1,1 1 0,0-1-1,0 1 0,-1-1 0,0-1-4,-1-1-2,-2-1-2,0-1-1,0-1 1,0 0 2,0-2 2,0 2 1,0 4 0,0 3 0,0 5 1,0-1-2,-2-3-5,-1-5-3,0-3-4,-1-3-3,0 1 0,0 0-1,1 0 1,-2-1-1,0-1-1,-2 0 1,0-2 0,-1-1 1,-2-2 1,0-3 1,-1 0 3,-1-5 0,-2-4-1,0-6 0,-1-3 0,1-3 1,3 2 5,2 2 5,4 3 3,2-1 5,2 0 1,2-1 4,2-1 2,1 0 1,0 1-1,0 0-2,0 2 0,0 1-2,3 1 1,2 0 0,2 2 0,1 0 0,0 2 0,-1 1-1,1 1 1,0-1-3,0-1-2,-1 0-3,1-1-3,0-1-2,1 2 0,1 1-1,2 1 0,-1-1 0,-1-1 2,-1 0 2,0-1 1,-2-1 1,1 0 1,0 1-1,0-1 2,-1 0-7,-1 0-11,-1 0-12,0 0-12,-1 1-5,-1-1 4,1 0 1,0 0 3,-1-1 3,0-2 3,-2-2 3,0-1 4,-2-1 3,1 1 4,0 0 5,0 2 3,-1 0 4,0-2 0,-2 0 1,0-1 0,-1 1 2,0 1 1,0 2 1,0 2 1,0 2 1,0-1 1,0 0 2,0 0 2,0 2 8,2 6 17,0 4 17,2 6 16,-1 1 3,-1 1-13,0 0-12,-1 0-13,-1 0-8,0 1-3,0 1-5,0 2-4,0-1-2,0 1-1,0 0-1,0-1-2,0 0 0,0-1-1,0 0 1,0-2-1,0 0-1,0 0-3,0-1-4,0 1-2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7"/>
    </inkml:context>
    <inkml:brush xml:id="br0">
      <inkml:brushProperty name="width" value="0.04178" units="cm"/>
      <inkml:brushProperty name="height" value="0.04178" units="cm"/>
      <inkml:brushProperty name="color" value="#F2385B"/>
    </inkml:brush>
  </inkml:definitions>
  <inkml:trace contextRef="#ctx0" brushRef="#br0">46750 7133 526,'7'-6'8,"-2"4"16,-3 4 15,0 4 17,-2 2 2,0 1-9,0 2-9,0 0-10,0 1-6,0 1-3,0 1-3,0 2-4,0 0-1,0 1-1,0 1 0,0 1-1,0 3-1,0 3-1,0 4-3,0 5-2,0 9 0,1 16-2,2 15 1,0 16-2,0 3 1,0-12-1,-2-10 0,0-10 0,-1-6-1,0 1-4,0 1-2,0 2-4,0-2-1,0-1-1,0-2 0,0-2 0,0-5-2,0-8-2,0-8-3,0-7-2,0-5-1,2-1 2,0-1 1,2-1 2,0 1 1,0 3 0,-1 4 0,1 2 1,-1-1-1,0-3-1,-1-5-1,-2-3-1,0-3-1,0-1 3,0 0 1,0-2 2,0 0 1,2 0 1,0 0 1,2-1 2,-1 1-2,0 0-4,-2 0-3,0 0-5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7"/>
    </inkml:context>
    <inkml:brush xml:id="br0">
      <inkml:brushProperty name="width" value="0.03419" units="cm"/>
      <inkml:brushProperty name="height" value="0.03419" units="cm"/>
      <inkml:brushProperty name="color" value="#F2385B"/>
    </inkml:brush>
  </inkml:definitions>
  <inkml:trace contextRef="#ctx0" brushRef="#br0">46200 8312 643,'0'-14'2,"0"1"4,0 2 3,0 3 5,2 1 4,4 2 8,4 2 6,3 2 7,2 1 1,-1 0-6,0 0-4,-2 0-6,0 0-4,2 2-2,0 0-4,1 2-2,0 0-2,-1 0-4,-1-1-3,0 1-4,-1 1 0,3 0-1,2 1 0,2 2 0,-2 0-5,-1 1-11,-4 2-9,-3 0-11,-1 0-7,0-1-7,0-1-5,0 0-6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2"/>
    </inkml:context>
    <inkml:brush xml:id="br0">
      <inkml:brushProperty name="width" value="0.04586" units="cm"/>
      <inkml:brushProperty name="height" value="0.04586" units="cm"/>
    </inkml:brush>
  </inkml:definitions>
  <inkml:trace contextRef="#ctx0" brushRef="#br0">54950 45550 479,'-22'-25'5,"6"0"11,7 0 10,6 0 10,9 1 6,13 4 1,12 3 0,13 3 1,16 3-1,23 3-4,22 3-4,22 4-3,13 2-4,7 4-5,6 3-6,7 3-4,-4 3-3,-12 3 0,-13 3-2,-12 4-1,-15-1-6,-15-3-15,-15-3-13,-16-2-13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7"/>
    </inkml:context>
    <inkml:brush xml:id="br0">
      <inkml:brushProperty name="width" value="0.04618" units="cm"/>
      <inkml:brushProperty name="height" value="0.04618" units="cm"/>
      <inkml:brushProperty name="color" value="#F2385B"/>
    </inkml:brush>
  </inkml:definitions>
  <inkml:trace contextRef="#ctx0" brushRef="#br0">46913 7574 476,'7'-7'0,"-1"1"0,-1 0 0,0 2 0,-1 0 0,2 0 2,0 0 0,2 0 0,-1 0 2,1 0-1,0 0 1,0 1-1,-1 0 6,-1 3 7,0 4 9,-2 2 8,-1 2 1,-2 2-8,-2 0-8,-2 2-7,-2 1-6,-3 3-1,-4 3-1,-2 3-2,-2 2-2,-1 1-1,-1 1-3,-1 1-1,1-2-1,2-3 1,4-5 0,3-3 0,1-2 1,0 0 0,0-1 1,1 1 2,-1-1-1,0-1-1,0 0 0,0-2 0,0 0-1,1 0 1,-1 0 1,0 0 0,0 0 0,-2 1-1,0 2 0,-1 0-1,0 0 1,0-1 0,2 0 1,1-2 1,2-1 2,4-1 2,4 0 4,4-1 3,1-3 0,1-1-1,0-2-2,0-1-2,1-3 0,1-1 2,3 0 1,2-1 2,-1-1 0,-1 2-1,-2 1-1,-2 1 0,-1-1 0,0 2-1,-1-1 0,1 0 0,0 0-1,0 0 0,0 0-1,0 0-1,-1 0 0,1 0 0,0 0 0,0 1 0,0-2 0,1 2-1,2-1-1,0 0 0,0 1-2,-2 4-3,-3 2-2,-1 4-4,-2 1 0,-2 3 3,-2 2 1,-2 2 3,-2 1 1,-3 1 0,-4 1 1,-2 1-1,-1 0 0,-1-1-2,0-1-2,1 0-1,-1-2-1,0 1-1,1 0 0,-1-1 1,1-1-1,2-2 2,3-4 0,1-2 2,1-2 0,-2 1 0,0 1 0,-1 2 1,-2 0 0,0 0-1,-1 0 1,-1-1 0,0 1 0,2-2 3,3-1 1,1 0 3,1-1 0,0 0 0,1-1-1,-1 2 0,-1-2 1,-2 1 5,-2 0 3,-1 0 4,-1 0 2,2 0 0,2 0-1,3 0 0,3-1 4,8-1 12,6 0 11,7-1 11,3-1-1,-3 0-14,-1 0-13,-2 0-13,-1-1-8,1-1-1,1 0-2,2-1-1,1-1 0,5 0-1,3 0 1,5 0 0,-2 1 0,-4 0 0,-5 2 1,-4 0 1,-3 1-1,3-2 1,2 0 0,1-1 0,1-1 0,-1 2 0,0 0-1,-2 2-1,0 0 1,-1 0 0,1 0 0,0 0 1,-1-1-6,1-1-12,0 0-11,-1-1-12,1-1-5,0 2 4,-1 0 2,1 2 4,-1 0-4,-1 2-9,-1 0-8,0 2-10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9"/>
    </inkml:context>
    <inkml:brush xml:id="br0">
      <inkml:brushProperty name="width" value="0.02698" units="cm"/>
      <inkml:brushProperty name="height" value="0.02698" units="cm"/>
      <inkml:brushProperty name="color" value="#F2385B"/>
    </inkml:brush>
  </inkml:definitions>
  <inkml:trace contextRef="#ctx0" brushRef="#br0">56313 8500 815,'-8'8'28,"2"0"-2,1-1-4,0 1-3,0 1-2,0 4-1,-1 2-3,-1 3-1,0 2-2,2 3-2,2 1-1,2 3-2,1 0-4,0 1-6,0-1-6,0 1-7,0-2-4,0-2-2,0-1-1,0-2-3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8:59"/>
    </inkml:context>
    <inkml:brush xml:id="br0">
      <inkml:brushProperty name="width" value="0.03418" units="cm"/>
      <inkml:brushProperty name="height" value="0.03418" units="cm"/>
      <inkml:brushProperty name="color" value="#F2385B"/>
    </inkml:brush>
  </inkml:definitions>
  <inkml:trace contextRef="#ctx0" brushRef="#br0">57068 7783 643,'-8'-6'14,"0"4"14,0 4 13,0 4 14,1 3 2,-1 3-10,0 3-8,0 4-11,0 2-6,-2 2-8,0 4-5,-1 3-7,-1 3-4,0 1-6,1 2-4,-1 2-4,0 1-5,0-2-3,1 0-5,-1-1-4,1-3-4,2-3-3,2-5-3,3-3-3,0-5 1,0-3 7,0-4 7,0-4 7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2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57200 7600 333,'49'20'167,"16"14"-1,16 15 1,16 15 0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4"/>
    </inkml:context>
    <inkml:brush xml:id="br0">
      <inkml:brushProperty name="width" value="0.03288" units="cm"/>
      <inkml:brushProperty name="height" value="0.03288" units="cm"/>
      <inkml:brushProperty name="color" value="#F2385B"/>
    </inkml:brush>
  </inkml:definitions>
  <inkml:trace contextRef="#ctx0" brushRef="#br0">57093 7766 669,'-3'-7'84,"10"2"-12,10 2-12,9 2-13,4 1-13,-1 0-11,-3 0-13,-1 0-11,-3 0-11,-3 0-8,-3 0-9,-3 0-8,-2 0-6,0 0-1,-2 0-3,0 0-2,-3 0 3,-3 2 7,-2 0 6,-4 2 7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5"/>
    </inkml:context>
    <inkml:brush xml:id="br0">
      <inkml:brushProperty name="width" value="0.03758" units="cm"/>
      <inkml:brushProperty name="height" value="0.03758" units="cm"/>
      <inkml:brushProperty name="color" value="#F2385B"/>
    </inkml:brush>
  </inkml:definitions>
  <inkml:trace contextRef="#ctx0" brushRef="#br0">57160 7950 585,'-15'0'6,"4"2"13,3 0 13,3 2 12,1 1 3,2 1-5,0 3-6,2 2-6,0 3-4,0 5-2,0 5-3,0 5-1,-2 4-3,0 5-1,-3 3-2,-2 4-2,-1 3-4,2 2-8,1 2-6,1 1-7,-1 1-3,2-4-1,-1-3-1,0-2 1,0-4 0,2-2 1,0-3 1,2-3 1,0-4 1,0-3 2,0-5 2,0-3 2,0-2-1,0-1-4,0 1-3,0 0-4,0 1-2,0 5-1,0 3-2,0 4 0,0 0 0,0-7 3,0-5 2,0-6 2,0-2 2,2 3-1,0 3 1,2 4 0,0-2 1,0-1 1,-1-4 2,2-3 1,-2-1 2,1 0 2,0 0 1,0 0 1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5"/>
    </inkml:context>
    <inkml:brush xml:id="br0">
      <inkml:brushProperty name="width" value="0.0336" units="cm"/>
      <inkml:brushProperty name="height" value="0.0336" units="cm"/>
      <inkml:brushProperty name="color" value="#F2385B"/>
    </inkml:brush>
  </inkml:definitions>
  <inkml:trace contextRef="#ctx0" brushRef="#br0">57043 9099 654,'-1'-22'0,"0"7"0,-2 3 0,0 6 0,-1 1 0,0 0 0,0-1 0,1-1 0,0-1 8,3 2 13,4 1 15,2 0 15,3 1 2,4 0-9,2 0-9,3 1-10,4-1-6,3 0-5,4 0-5,5 0-5,0 1-1,-2 2 2,-1 2 2,-3 2 2,-2 1-6,-5 0-18,-3 0-15,-4 0-16,-3-1-9,1 1-2,0 0-1,0 0-2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5"/>
    </inkml:context>
    <inkml:brush xml:id="br0">
      <inkml:brushProperty name="width" value="0.03644" units="cm"/>
      <inkml:brushProperty name="height" value="0.03644" units="cm"/>
      <inkml:brushProperty name="color" value="#F2385B"/>
    </inkml:brush>
  </inkml:definitions>
  <inkml:trace contextRef="#ctx0" brushRef="#br0">58475 7733 603,'-8'-6'81,"0"4"-12,0 4-11,0 4-12,0 4-8,-2 5-6,0 5-5,-1 5-5,-2 5-7,-1 5-7,-3 4-7,-2 6-8,0 2-4,1 0-5,1 0-3,1 0-4,2-5-3,2-8-1,4-9 0,3-8-2,1-7-3,0 1-5,0-2-7,0 0-5,1-3 1,2-3 8,2-2 9,2-4 9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5"/>
    </inkml:context>
    <inkml:brush xml:id="br0">
      <inkml:brushProperty name="width" value="0.04067" units="cm"/>
      <inkml:brushProperty name="height" value="0.04067" units="cm"/>
      <inkml:brushProperty name="color" value="#F2385B"/>
    </inkml:brush>
  </inkml:definitions>
  <inkml:trace contextRef="#ctx0" brushRef="#br0">58950 7883 540,'7'-6'10,"-2"4"18,-3 4 18,0 4 20,-2 3 2,1 1-11,2 3-13,0 2-12,0 1-8,0 3-5,-1 2-4,-2 1-5,0 2-3,2-1-1,0 1-1,2-1-1,-1 1-1,0 1 0,-2 1-1,0 1 0,-1-1 1,0 0-2,0-1 1,0 0 0,0-3-2,0 0-2,0-1-3,0 0-4,0-3 0,0-1-2,0-3 1,0-1-1,0-1-3,0 0-5,0-1-6,0 1-4,0 0-4,0 0 0,0-1-1,0 1 1,-2-2-1,0-2 2,-3-4 2,-2-2 1,-1-3 1,1-1 0,-1 0 1,0-1 1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5"/>
    </inkml:context>
    <inkml:brush xml:id="br0">
      <inkml:brushProperty name="width" value="0.03073" units="cm"/>
      <inkml:brushProperty name="height" value="0.03073" units="cm"/>
      <inkml:brushProperty name="color" value="#F2385B"/>
    </inkml:brush>
  </inkml:definitions>
  <inkml:trace contextRef="#ctx0" brushRef="#br0">58331 9092 715,'-13'-29'7,"3"7"14,4 5 13,4 7 14,3 2 3,4 2-8,2 1-9,4 1-8,2 0-10,3 2-11,3 0-12,3 2-12,2 0-5,-1 0 1,1 0 0,-1 0 0,-1 0 0,-3 0 0,-3 0-1,-2 0 0,-4-1-3,1 0-3,-2-2-3,0 0-5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2"/>
    </inkml:context>
    <inkml:brush xml:id="br0">
      <inkml:brushProperty name="width" value="0.04561" units="cm"/>
      <inkml:brushProperty name="height" value="0.04561" units="cm"/>
    </inkml:brush>
  </inkml:definitions>
  <inkml:trace contextRef="#ctx0" brushRef="#br0">56250 44650 482,'-22'-94'4,"6"13"9,7 12 9,6 13 8,3 21 9,0 32 10,0 31 8,0 32 9,-2 22-1,-3 17-11,-3 15-11,-2 16-12,-9 12-9,-12 9-7,-13 10-8,-12 10-7,-7 8-5,1 10-5,-1 10-4,1 9-4,4-2-8,9-12-9,10-13-12,10-12-10,5-23-5,4-30 1,3-32 0,3-30 2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6"/>
    </inkml:context>
    <inkml:brush xml:id="br0">
      <inkml:brushProperty name="width" value="0.03792" units="cm"/>
      <inkml:brushProperty name="height" value="0.03792" units="cm"/>
      <inkml:brushProperty name="color" value="#F2385B"/>
    </inkml:brush>
  </inkml:definitions>
  <inkml:trace contextRef="#ctx0" brushRef="#br0">59685 7774 580,'-1'-11'37,"-1"10"11,0 10 9,-1 10 10,-3 7-2,-4 6-13,-4 6-11,-3 6-14,-3 4-10,1 0-9,-1 2-8,1 0-9,0-1-6,2-4-3,3-4-5,1-4-3,2-5 1,2-7 4,3-7 5,1-7 5,1-3-7,2 0-16,0 0-17,2 0-16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6"/>
    </inkml:context>
    <inkml:brush xml:id="br0">
      <inkml:brushProperty name="width" value="0.04092" units="cm"/>
      <inkml:brushProperty name="height" value="0.04092" units="cm"/>
      <inkml:brushProperty name="color" value="#F2385B"/>
    </inkml:brush>
  </inkml:definitions>
  <inkml:trace contextRef="#ctx0" brushRef="#br0">60200 7900 537,'15'10'155,"-1"3"-37,-1 5-35,0 4-37,-2 5-21,1 8-6,-1 8-8,1 8-6,-2 3-4,-2-2-4,-4-3-2,-2 0-4,-4-5-6,0-2-14,-3-5-12,-2-4-13,-1-4-4,1-5 5,-1-5 5,0-5 5,0-4 3,0-2 4,1-4 1,-1-2 3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6"/>
    </inkml:context>
    <inkml:brush xml:id="br0">
      <inkml:brushProperty name="width" value="0.03174" units="cm"/>
      <inkml:brushProperty name="height" value="0.03174" units="cm"/>
      <inkml:brushProperty name="color" value="#F2385B"/>
    </inkml:brush>
  </inkml:definitions>
  <inkml:trace contextRef="#ctx0" brushRef="#br0">59714 9286 693,'-8'-9'1,"0"0"5,1-1 3,-1-1 3,2 0 8,4 2 13,4 3 12,4 1 12,4 2-2,5 2-16,5 2-16,5 2-16,1 0-14,-5 0-8,-3-2-8,-4 0-10,-3-1-7,-1 2-7,-1 0-8,0 2-6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7"/>
    </inkml:context>
    <inkml:brush xml:id="br0">
      <inkml:brushProperty name="width" value="0.03613" units="cm"/>
      <inkml:brushProperty name="height" value="0.03613" units="cm"/>
      <inkml:brushProperty name="color" value="#F2385B"/>
    </inkml:brush>
  </inkml:definitions>
  <inkml:trace contextRef="#ctx0" brushRef="#br0">53978 7677 608,'-6'-6'8,"6"2"15,4 4 14,5 3 16,3 1 3,0 3-9,-1 2-8,1 2-8,-1 3-7,0 5-5,-2 5-5,0 5-5,-3 4-4,-3 2-5,-2 4-4,-4 3-5,-4 1-4,-5 0-2,-7 0-2,-5 0-2,-4-2 0,1-4 3,-1-3 4,1-5 3,1-3 2,1-5 4,3-3 2,1-5 2,5-2 6,7-2 10,6-2 9,8-2 10,8-3-1,11-4-9,10-4-10,12-4-10,7-1-10,4 1-13,3 0-12,5 2-12,-5 1-3,-10 2 7,-13 2 7,-12 2 7,-6 1 0,-1 0-10,-1 0-9,0 0-8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8"/>
    </inkml:context>
    <inkml:brush xml:id="br0">
      <inkml:brushProperty name="width" value="0.03625" units="cm"/>
      <inkml:brushProperty name="height" value="0.03625" units="cm"/>
      <inkml:brushProperty name="color" value="#F2385B"/>
    </inkml:brush>
  </inkml:definitions>
  <inkml:trace contextRef="#ctx0" brushRef="#br0">61905 8410 606,'-13'-22'19,"6"6"8,6 5 9,6 5 9,3 2 1,0 0-6,0 0-6,-1 0-6,2 1-5,0 0-2,1 2-4,2 0-2,0 1-2,1 0-3,1 0-2,1 0-2,1 0-2,0-2-3,-1 0-1,1-1-3,0-1-1,-1 2 0,1 0 0,0 2 1,1 0-6,5 0-8,3 0-10,5 0-8,-2 0-2,-5 0 7,-7 0 8,-5 0 8,-3 0-1,2 0-7,0 0-8,1 0-6,0-2-3,-2 0 3,-2-3 2,-2-2 3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08"/>
    </inkml:context>
    <inkml:brush xml:id="br0">
      <inkml:brushProperty name="width" value="0.04156" units="cm"/>
      <inkml:brushProperty name="height" value="0.04156" units="cm"/>
      <inkml:brushProperty name="color" value="#F2385B"/>
    </inkml:brush>
  </inkml:definitions>
  <inkml:trace contextRef="#ctx0" brushRef="#br0">62663 7432 529,'-22'-19'62,"6"9"3,5 8 4,5 10 4,2 4-6,2 3-13,0 1-14,2 3-13,0 15-14,2 28-12,0 28-15,2 29-12,-1 1-4,-1-28 5,0-28 8,-1-26 5,-1-16-7,2 0-21,0-1-21,2 0-20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16"/>
    </inkml:context>
    <inkml:brush xml:id="br0">
      <inkml:brushProperty name="width" value="0.03261" units="cm"/>
      <inkml:brushProperty name="height" value="0.03261" units="cm"/>
      <inkml:brushProperty name="color" value="#F2385B"/>
    </inkml:brush>
  </inkml:definitions>
  <inkml:trace contextRef="#ctx0" brushRef="#br0">64561 6828 674,'-14'-14'4,"3"3"9,3 2 7,2 4 9,5 1 5,6 0 2,6 0 4,6 0 2,3 0-3,1 1-9,1-1-9,1 0-9,1 0-6,3 2-7,1 0-4,2 2-6,1 0-1,-3 0 3,-2 0 3,-1 0 4,-4 1-6,-5 4-11,-5 2-14,-4 3-11,-4 2-5,-2 0 4,-2-1 5,-2 1 4,-1-1 4,0 0 5,0-2 5,0-1 5,0 0 3,-2 0 2,0 0 1,-1 0 2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16"/>
    </inkml:context>
    <inkml:brush xml:id="br0">
      <inkml:brushProperty name="width" value="0.0338" units="cm"/>
      <inkml:brushProperty name="height" value="0.0338" units="cm"/>
      <inkml:brushProperty name="color" value="#F2385B"/>
    </inkml:brush>
  </inkml:definitions>
  <inkml:trace contextRef="#ctx0" brushRef="#br0">64782 7400 650,'-19'3'31,"9"7"8,8 8 7,10 6 9,2 8-1,1 12-10,-2 10-10,0 12-9,-2 4-10,-1 1-9,-1-1-7,0 1-8,-1-3-8,0-3-5,0-5-7,0-3-5,-1-3-6,-1-2-4,0-2-5,-1-2-5,-1-6 3,0-10 9,0-9 9,0-10 9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17"/>
    </inkml:context>
    <inkml:brush xml:id="br0">
      <inkml:brushProperty name="width" value="0.02757" units="cm"/>
      <inkml:brushProperty name="height" value="0.02757" units="cm"/>
      <inkml:brushProperty name="color" value="#F2385B"/>
    </inkml:brush>
  </inkml:definitions>
  <inkml:trace contextRef="#ctx0" brushRef="#br0">65095 8016 797,'-3'-7'8,"11"2"17,11 2 15,11 2 17,5 1-7,-1 2-27,-1 0-29,-1 2-28,-4 0-14,-4 0-2,-5 0 0,-4 0-2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17"/>
    </inkml:context>
    <inkml:brush xml:id="br0">
      <inkml:brushProperty name="width" value="0.03097" units="cm"/>
      <inkml:brushProperty name="height" value="0.03097" units="cm"/>
      <inkml:brushProperty name="color" value="#F2385B"/>
    </inkml:brush>
  </inkml:definitions>
  <inkml:trace contextRef="#ctx0" brushRef="#br0">66680 7847 710,'-9'-2'7,"14"0"16,13-3 14,15-2 15,6 0 2,0 0-10,0 2-12,0 1-10,-3 0-9,-5 2-8,-7 0-6,-5 2-8,-5 0-7,-1 0-7,-2 0-8,-2 0-7,-1 0-2,0 0 1,-1 0 2,1 0 2,-1 0 2,0 2 3,-2 0 1,0 2 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3"/>
    </inkml:context>
    <inkml:brush xml:id="br0">
      <inkml:brushProperty name="width" value="0.04228" units="cm"/>
      <inkml:brushProperty name="height" value="0.04228" units="cm"/>
    </inkml:brush>
  </inkml:definitions>
  <inkml:trace contextRef="#ctx0" brushRef="#br0">59450 44800 520,'-49'-66'88,"4"19"-12,3 19-13,3 19-13,-2 15-9,-6 13-6,-6 12-5,-6 13-5,-10 9-5,-12 6-5,-13 7-6,-12 6-4,-7 4-3,1 4 1,-1 3 1,1 3-1,1-1 1,3-2-1,3-3-1,4-3-1,7-4 0,13-3-2,12-3 0,13-2-1,20-6 0,28-6-2,28-6 0,29-6 0,24-9-1,22-8 2,22-10 1,23-9 1,8-7 0,-3-3-1,-3-3-2,-2-2-1,-8-1-2,-8 3-3,-10 3-4,-9 4-3,-13 1-2,-16 0-4,-15 0-3,-15 0-4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17"/>
    </inkml:context>
    <inkml:brush xml:id="br0">
      <inkml:brushProperty name="width" value="0.03359" units="cm"/>
      <inkml:brushProperty name="height" value="0.03359" units="cm"/>
      <inkml:brushProperty name="color" value="#F2385B"/>
    </inkml:brush>
  </inkml:definitions>
  <inkml:trace contextRef="#ctx0" brushRef="#br0">67313 7066 655,'-8'-7'3,"0"2"7,0 2 6,0 2 7,1 2 7,1 4 8,0 2 8,2 3 8,0 5-3,2 4-13,0 4-14,2 7-13,1 3-13,2 4-13,2 4-15,2 4-12,0 0-6,-1-2 5,-1-4 5,0-2 4,-1-4 2,0-3-2,0-5-1,0-3-2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17"/>
    </inkml:context>
    <inkml:brush xml:id="br0">
      <inkml:brushProperty name="width" value="0.03645" units="cm"/>
      <inkml:brushProperty name="height" value="0.03645" units="cm"/>
      <inkml:brushProperty name="color" value="#F2385B"/>
    </inkml:brush>
  </inkml:definitions>
  <inkml:trace contextRef="#ctx0" brushRef="#br0">69555 6547 603,'-15'-8'0,"4"2"0,3 1 0,2 0 0,2 1 0,1 1 0,-1-1 0,0 0 0,-1 0 4,0 2 7,-1 0 9,-2 2 7,0 0 1,1 0-5,-1 0-5,0 0-5,-1 0-1,-2 2 3,-2 0 2,-1 2 4,-2 1-2,-2 5-4,0 4-5,-1 4-5,0 2-2,-1 1 1,0 1 1,1 1 1,1-1-1,2-3 0,4-3-1,3-3-1,1-2 0,0 0 2,1-2 0,-1-1 1,0 0 0,2 0 1,1 0-2,0 0 1,1 0-1,0 1 0,0 2 0,1 0-1,-2 1 1,2 3 2,-1 2 1,0 1 1,0 2-1,2 1-4,0 1-3,2 1-5,2 0-3,6-3-1,4-1-1,5-2-3,2-3-2,-1-3-5,-1-3-5,0-2-5,-3-3-1,-1-1 3,-2 0 2,-2-1 3,-1-1 2,1 0-1,2 0 0,0 0 0,0 0 1,-1 0 3,0 0 3,-2 0 3,0-2 1,0 0-1,0-3 0,0-2-2,-1-1 0,1 0-2,0 1-2,0-1-2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18"/>
    </inkml:context>
    <inkml:brush xml:id="br0">
      <inkml:brushProperty name="width" value="0.04154" units="cm"/>
      <inkml:brushProperty name="height" value="0.04154" units="cm"/>
      <inkml:brushProperty name="color" value="#F2385B"/>
    </inkml:brush>
  </inkml:definitions>
  <inkml:trace contextRef="#ctx0" brushRef="#br0">69859 7566 529,'-15'-1'7,"4"-1"13,3 0 13,3-1 14,2-1 1,3 2-13,4 0-11,2 2-13,4 0-7,4 0-2,3 0-2,5 0-2,0 0-1,-1 0-2,-3 0-1,-1 0-2,-2 0 1,-3 0 0,-1 0 2,-2 0 1,-1 1 2,0 4 4,0 2 2,-1 3 4,1 3 3,-2 0 1,-1 1 3,0 1 2,-2 1 3,0 1 4,-2 2 4,0 0 3,-2 1 1,0 2-6,-2 3-3,0 1-5,-1 2-6,2-1-7,0 0-6,2 1-7,-1-1-5,0-1-5,-2-1-5,0-1-4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0"/>
    </inkml:context>
    <inkml:brush xml:id="br0">
      <inkml:brushProperty name="width" value="0.02857" units="cm"/>
      <inkml:brushProperty name="height" value="0.02857" units="cm"/>
      <inkml:brushProperty name="color" value="#F2385B"/>
    </inkml:brush>
  </inkml:definitions>
  <inkml:trace contextRef="#ctx0" brushRef="#br0">73109 7313 769,'-15'-8'0,"4"0"0,3 0 0,3 0 0,2 1 5,3 2 9,4 3 10,2 1 8,4 1 3,4 0-4,3 0-5,5 0-4,4-1-5,5-1-4,5 0-5,4-1-4,2-1-8,-3 2-11,-4 0-9,-2 2-11,-4 1-3,-3 2 3,-5 2 3,-3 2 4,-5 1 1,-6-1-1,-6 1-1,-6 0-1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0"/>
    </inkml:context>
    <inkml:brush xml:id="br0">
      <inkml:brushProperty name="width" value="0.02516" units="cm"/>
      <inkml:brushProperty name="height" value="0.02516" units="cm"/>
      <inkml:brushProperty name="color" value="#F2385B"/>
    </inkml:brush>
  </inkml:definitions>
  <inkml:trace contextRef="#ctx0" brushRef="#br0">73111 8131 874,'-13'1'3,"8"0"6,7 2 7,6 0 6,7 1 0,7 0-5,7 0-4,7 0-6,4-1-3,4-2 0,3-2-1,2-2-1,-3-1-1,-8 0 0,-9 0 0,-9 0-1,-4 0-5,2 0-11,0 0-12,1 1-11,-1-1-3,-1 2 6,-2 0 5,-2 2 6,-3-2 4,1 0 2,-2-3 2,0-2 2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0"/>
    </inkml:context>
    <inkml:brush xml:id="br0">
      <inkml:brushProperty name="width" value="0.03296" units="cm"/>
      <inkml:brushProperty name="height" value="0.03296" units="cm"/>
      <inkml:brushProperty name="color" value="#F2385B"/>
    </inkml:brush>
  </inkml:definitions>
  <inkml:trace contextRef="#ctx0" brushRef="#br0">75744 7266 667,'-8'-5'90,"2"6"-19,1 6-21,1 5-19,-1 3-12,2-2-4,-1-3-3,0-1-3,-1 0-2,0 2-1,-1 2 0,-2 1-1,1 2-1,1-2-1,0-1 0,2-1-2,0 0 0,2 0-2,0 0 0,2-1-2,1 0-1,2 0-1,2-2-3,2 0-2,2-3-2,3-3-2,3-2-3,4-4-2,1-3-1,1-5 4,0-5 3,3-5 2,-2-2 4,-3 2 2,-3 3 2,-3 1 4,-3 2 1,-2 1-1,-4 1 1,-2 0-1,-3 1 3,-1 1 6,0-1 6,-1 0 6,-2 1 0,-2 2-6,-2 3-5,-1 1-5,-2 1-8,0 2-9,0 0-10,1 2-10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0"/>
    </inkml:context>
    <inkml:brush xml:id="br0">
      <inkml:brushProperty name="width" value="0.02709" units="cm"/>
      <inkml:brushProperty name="height" value="0.02709" units="cm"/>
      <inkml:brushProperty name="color" value="#F2385B"/>
    </inkml:brush>
  </inkml:definitions>
  <inkml:trace contextRef="#ctx0" brushRef="#br0">77100 7350 812,'16'8'84,"-1"2"-24,1 0-26,-1 1-24,0 0-16,-2-1-4,-3 0-5,-1-2-4,-2 0-6,0 0-8,-2 0-6,0 0-8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1"/>
    </inkml:context>
    <inkml:brush xml:id="br0">
      <inkml:brushProperty name="width" value="0.04048" units="cm"/>
      <inkml:brushProperty name="height" value="0.04048" units="cm"/>
      <inkml:brushProperty name="color" value="#F2385B"/>
    </inkml:brush>
  </inkml:definitions>
  <inkml:trace contextRef="#ctx0" brushRef="#br0">77927 6150 543,'0'14'101,"0"-1"-24,0-2-24,0-2-23,0-1-14,0 2-1,0 0-2,0 1-1,0 1-1,0 2 0,0 0 0,0 1 0,0 1 0,0-1 0,0 1-2,0 0 0,0 0-1,0 1 0,0 1 0,0 1 0,-2 4-1,-2 7-1,-4 6 0,-2 8-1,-1 1-9,3-6-14,1-4-14,2-5-16,0-3-7,0-1-2,-1-1-1,-2-1-1,1-3 3,1-3 8,0-4 9,2-4 7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1"/>
    </inkml:context>
    <inkml:brush xml:id="br0">
      <inkml:brushProperty name="width" value="0.03697" units="cm"/>
      <inkml:brushProperty name="height" value="0.03697" units="cm"/>
      <inkml:brushProperty name="color" value="#F2385B"/>
    </inkml:brush>
  </inkml:definitions>
  <inkml:trace contextRef="#ctx0" brushRef="#br0">78093 6438 595,'-14'1'57,"4"1"-12,4 3-11,4 2-11,1 3-6,-2 6 3,-2 4 1,-1 5 1,-2 0 0,2-3-3,0-5-2,2-3-4,0-2-1,0 0-3,0-1-1,0 1-1,0 0-2,1-1 1,-2 1 1,2 0 0,-1 0-1,2-1 0,0 1-1,2 0-1,0 0-1,0-1 1,0 1-1,0 0-1,1-1-2,2-1-7,2 0-8,2-2-5,1-3-3,3-4 2,2-6 4,2-4 2,0-4 1,1-3 2,0-3 0,-1-3 2,-1 0 0,-2 5 4,-4 3 2,-3 4 2,0 0 2,0-6 0,1-4-1,2-4 1,-1-5 1,-2 1 2,-3-2 2,0-1 2,-2 1 2,0 3 1,0 3 3,0 3 0,-1 3 1,-1 3-2,0 3-3,-1 3-2,-2 1-1,0 2-1,-1 1-1,-2 0 0,-1 3-6,-3 4-9,-4 4-11,-2 4-10,-1 4-7,1 5-6,1 5-5,1 5-5,1-1 2,4-5 10,3-7 10,3-5 10,1-4 7,0 0 2,0-2 2,0 0 3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2"/>
    </inkml:context>
    <inkml:brush xml:id="br0">
      <inkml:brushProperty name="width" value="0.03889" units="cm"/>
      <inkml:brushProperty name="height" value="0.03889" units="cm"/>
      <inkml:brushProperty name="color" value="#F2385B"/>
    </inkml:brush>
  </inkml:definitions>
  <inkml:trace contextRef="#ctx0" brushRef="#br0">79265 6062 565,'8'-9'-38,"0"-3"21,0-4 20,0-2 21,-2-1 8,-1-1-3,-2 0-2,-2 1-3,-1 0-2,-2 3-2,0 1 0,-1 2-2,-2 2-1,0 1-1,-2 0-1,0 2-1,-2 2 0,-4 2 1,-2 4 1,-3 3 2,-1 2-2,3 5-4,1 4-6,3 3-4,1 2-3,4-1-1,2 0-2,4-2 0,0-1-1,0-1 1,-2-1-1,0 0 1,0-2 0,0 1 0,2 0-1,0 0 0,3 0-1,4 3 2,4 1-1,4 3 1,0-1 1,-1-3 0,-2-2 1,-2-4 1,0 1 0,1 4 0,3 3 0,2 5 0,-1 0-2,-3-1-1,-3-3-4,-2-1-1,-3-1-1,0-1 1,-2 1 2,0 0 1,-3 0 2,-4 3 1,-4 1 0,-4 3 2,-1-1 2,-1-3 5,0-3 4,1-3 3,-1-3 4,2-2 2,1-4 2,1-2 1,0-3 1,0-1-2,0 0-2,1-1-2,0-4-2,2-4 0,2-5-2,3-5-2,1-4-2,3-1-5,4-2-6,2-2-3,5-2-6,7-1-6,8-1-4,6-1-6,-1 4-2,-6 5 2,-7 8 1,-6 7 3,-3 3 0,3-1 1,3-2 1,4 0 0,-2 0 1,-1 1 4,-4 0 2,-3 2 4,0 1 1,0 0 0,1 2 0,2 1 1,0-1-1,1-2-1,1-2-1,1-2-2,1-1 0,-2 1-4,-1-1-2,-1 0-2,-1 1 0,-2 3 3,-2 1 4,-2 2 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3"/>
    </inkml:context>
    <inkml:brush xml:id="br0">
      <inkml:brushProperty name="width" value="0.04859" units="cm"/>
      <inkml:brushProperty name="height" value="0.04859" units="cm"/>
    </inkml:brush>
  </inkml:definitions>
  <inkml:trace contextRef="#ctx0" brushRef="#br0">59200 44850 452,'-24'-27'3,"4"-3"4,3-3 5,3-2 5,3-1 9,3 3 13,3 3 12,4 4 14,1 11 1,0 23-12,0 22-10,0 22-12,1 13-7,4 7-3,3 6-3,3 7-3,-5 7-3,-12 9-1,-13 10-1,-12 10-3,-10 8-2,-6 10-7,-6 10-5,-6 9-5,-2 2-1,3-2 1,3-3 4,4-3 2,4-10-10,6-16-19,7-15-22,6-15-21,6-17-5,6-15 9,7-15 10,6-16 8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2"/>
    </inkml:context>
    <inkml:brush xml:id="br0">
      <inkml:brushProperty name="width" value="0.0382" units="cm"/>
      <inkml:brushProperty name="height" value="0.0382" units="cm"/>
      <inkml:brushProperty name="color" value="#F2385B"/>
    </inkml:brush>
  </inkml:definitions>
  <inkml:trace contextRef="#ctx0" brushRef="#br0">80643 6087 575,'14'-6'-23,"-4"6"34,-5 4 32,-2 6 34,-5 2 8,0 3-16,-3 2-16,-2 1-17,-4 6-10,-6 7-6,-5 8-6,-6 8-6,-4 2-3,1-4-4,0-4-4,-1-4-2,3-4-7,3-5-10,5-5-10,3-5-9,3-4-7,1-1-2,1-2-3,0-2-1,3-4 2,2-2 11,4-6 10,3-2 10,0-3 5,0 0 1,-2 0 0,0 1 1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3"/>
    </inkml:context>
    <inkml:brush xml:id="br0">
      <inkml:brushProperty name="width" value="0.0373" units="cm"/>
      <inkml:brushProperty name="height" value="0.0373" units="cm"/>
      <inkml:brushProperty name="color" value="#F2385B"/>
    </inkml:brush>
  </inkml:definitions>
  <inkml:trace contextRef="#ctx0" brushRef="#br0">80550 6250 589,'16'3'127,"-1"6"-28,1 5-27,0 7-28,0 4-17,1 3-7,1 3-6,1 2-6,1 2-12,-1 1-14,1-1-15,-1 0-14,-1-3-4,-4-7 9,-5-7 7,-3-7 9,-2-3 3,0 2-2,0 0-4,0 1-1,0 0-1,0-2 5,0-2 3,0-2 4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3"/>
    </inkml:context>
    <inkml:brush xml:id="br0">
      <inkml:brushProperty name="width" value="0.0428" units="cm"/>
      <inkml:brushProperty name="height" value="0.0428" units="cm"/>
      <inkml:brushProperty name="color" value="#F2385B"/>
    </inkml:brush>
  </inkml:definitions>
  <inkml:trace contextRef="#ctx0" brushRef="#br0">82216 5400 514,'56'14'94,"-14"-1"-22,-13-2-25,-15-2-23,-5-2-12,0-1-2,1 0 0,2-2-2,-1 1-1,-1 0 0,-1 1 0,0 2 0,-1 4-3,-1 7-3,1 9-3,0 7-4,-1 1-1,-2-8 1,-3-6 1,0-6 2,-4-2-1,-4 5 1,-4 5-1,-4 5 1,-3 3-1,-3 2 0,-3 3 0,-3 1 0,-1-2 0,1-4 1,1-5 0,1-5 1,1-3 2,-1-1 4,1-1 4,-1 0 5,2-2 3,3-1 5,3-1 4,3 0 4,4-3 0,6-1-4,6-2-2,6-2-4,2-2-4,1-1-4,0 0-5,0-1-3,0-1-4,3 0 0,2 0-1,2 0 0,-1 0-1,-1 0 2,-3 0-1,-1 0 2,-1 0-1,0 0-1,-1 0-1,1 0 0,1 0-1,3 0 0,3 0 1,4 0-1,-1 0-1,-3 0-5,-3 0-5,-3 0-4,-1 0-2,0 0 2,-1 0 1,1 0 2,1 0 0,1 0 2,3 0-1,2 0 2,-1 0-2,-1 0-4,-2 0-3,-2 0-4,-3 0 0,1 0 1,-2 0 3,0 0 1,-1 0 1,3 0-2,2 0-1,2 0-1,-1-2 0,-1 0 2,-2-3 3,-2-2 2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2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73371 6100 999,'-77'21'-67,"18"-3"13,20-4 15,18-4 13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30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54840 1061 618,'-1'-21'0,"-1"5"0,0 5 0,-1 4 0,-1 3-1,0-2-1,0 0-2,0-1-1,1 1 6,2 4 14,2 4 14,2 4 14,2 3 3,4 3-9,2 3-8,3 4-9,4 2-4,3 5-2,5 3 0,3 4-1,0 0-2,-5-7 0,-5-5-1,-5-7-1,-2-2 0,0 0-1,0-1-1,-1 1-1,1 0 0,0 0-1,0-1 0,-1 1 0,1-1-1,0 0 0,0-2-1,-1 0 1,1-1-2,0 3 0,0 2-1,0 2-1,-1 0 0,1 1-1,0 0-1,0-1 0,0 1 0,1 0 1,1-1 2,1 1 0,0 0 1,-2-1 1,-3 1-1,-1 0 0,0-1-1,2 3-2,2 0-2,1 1-2,3 2-2,1 3 1,3 3 1,2 3 0,-1-1 0,-3-3 2,-3-5 0,-3-3 0,-1-2 1,2-1-2,0 1-1,1 0-1,2 0 0,1 4-1,3 4 0,1 2 1,0-2 0,-3-4 0,-3-4 1,-2-6 1,-2-2 0,1 2 0,1 0 0,2 1-1,-1 1 1,-1 0 1,-1-1 1,0 1 1,-2 0-1,1 0 0,0-1 0,0 1-1,-1 1 0,1 0 0,0 1-1,0 1 1,-1 1-9,1 1-18,0 2-17,0 0-17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37"/>
    </inkml:context>
    <inkml:brush xml:id="br0">
      <inkml:brushProperty name="width" value="0.03405" units="cm"/>
      <inkml:brushProperty name="height" value="0.03405" units="cm"/>
      <inkml:brushProperty name="color" value="#00BFF3"/>
    </inkml:brush>
  </inkml:definitions>
  <inkml:trace contextRef="#ctx0" brushRef="#br0">97430 34816 646,'-15'-1'4,"2"-1"8,3 0 8,1-1 8,3-1 5,4 2 4,4 0 2,4 2 3,3 0-2,3 0-10,4 0-8,2 0-9,5 0-5,9 0-1,7 0-1,8 0-1,3 0-1,2 0-2,-2 0-1,1 0-1,-1 0-1,-2 0 1,-2 0 0,-2 0 1,-2 0-1,-1 2-1,-3 0-2,-2 2-1,-1 0-1,1 1-1,-1 2 2,0 0-1,0 1 0,1 0 0,-1-1 0,0 1-1,0-1 0,-1-2 1,-2-3-1,0 0 0,-1-2 0,-3 0 0,-2 0 0,-1 0 1,-3 0-1,-3 0-2,-3 0-2,-2 0-1,-3 0-3,-1 0-2,-1 0-3,0 0-3,-4 0-5,-2 0-7,-6 0-8,-2 0-7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44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48413 23013 548,'-15'0'8,"2"0"8,2 0 6,3 0 6,1-2 6,2 0 1,2-3 2,2-2 3,2-1-2,2 2-4,2 1-6,2 1-3,1 0-5,1 2-2,2 0-2,0 2-3,1-1-2,3-1-3,2 0-3,2-1-2,-1-1-2,-1 2 1,-3 0-1,-1 2 0,-1 0 1,0 0-1,-1 0-1,1 0 1,0 0 0,0 0-1,-1 0 0,1 0-1,0 0 1,0 0 0,-1 0-1,1 0 1,0 0-1,0 2 1,0 0 0,-1 2 0,2 0 0,0 0 0,1-1 0,1 2 0,0-2 0,-1-1 1,0 0 0,-2-2 0,0 0 0,2 0-1,0 0 1,1 0-1,0 0 0,-1 0-1,-1 0 0,0 0-2,-1 0 0,-1 0 0,1 0-1,0 0 1,0 0-1,1 0 0,1 0 1,2 0 0,-1 0 0,-1 0 1,-1 0 1,0 0 0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09:55"/>
    </inkml:context>
    <inkml:brush xml:id="br0">
      <inkml:brushProperty name="width" value="0.02667" units="cm"/>
      <inkml:brushProperty name="height" value="0.02667" units="cm"/>
      <inkml:brushProperty name="color" value="#00BFF3"/>
    </inkml:brush>
  </inkml:definitions>
  <inkml:trace contextRef="#ctx0" brushRef="#br0">53880 16757 824,'-8'-8'-5,"0"2"-10,0 1-10,1 0-10,-1 2-1,2 2 8,0 2 8,2 2 8,-1-1 5,0-2 2,-1-3 1,-1-4 1,-1 0 2,2-1 0,0 0 0,2 0 0,-1 1 1,0 0 0,-1 2 0,-2 1 0,1 0 0,-1 2 3,0 0 0,0 2 2,1 0 6,0 2 9,2 0 9,1 2 9,0 0 1,2 1-11,0 2-8,2 0-11,0 1-5,2 0 0,0 0-2,2-1 0,0 1-1,1-2 0,2-1 0,0 0 1,1-1-1,0 0 0,0-1-1,-1 2 1,1-2 0,0 1 0,0 0 0,0 0 1,0 0 0,0 0-1,-1 0 1,1 0-1,0-1-1,0 0 0,0-2-1,0 0-1,-1-1-1,1 2 1,0 0-1,0 2 1,0-1 0,0-1 0,-1 0 1,1-2 0,0 0 1,0 0-3,0 0 0,0 0-2,-1 1-1,-1 0 1,-1 2-1,0 0 1,-1 0-1,2 0 1,0-2 0,2 0-1,-1-1 1,1 2-3,0 0 0,0 2-2,0-1 1,0-1 0,-1 0 1,1-1 2,0-1 0,0 0 0,0 0 0,0 0 0,-1 0 0,1 0 1,0 0 1,0 0 1,0 0 0,2 0 1,0 0 1,1 0 0,0-1 0,-1-1 1,0 0-1,-2-1 1,0-1 0,-2 0 0,-1 0 1,0 0 0,-1 0 0,2 0-1,0 0 1,1 1 0,1-1-1,0 2 0,0 0 1,0 2-1,-1-1 0,-1 0 0,-1-2 0,0 0 0,0-1-1,0 0 0,1 0-1,2 0-1,-1 0-1,-1 0 1,0 0 0,-2 1 0,0-2 1,0 2 0,0-1 1,0 0 0,0 0 0,0 0 1,-1 0 0,2 0-1,-2 0 1,1 0 0,0 0 0,0 1 0,0-2-1,0 0 0,0-2 0,0 0-2,0-1 1,0 0 0,-1 1-1,2-1 1,-1 0 0,1 0 0,2 0 1,0 0 1,0 1 0,0-1 0,-2 0 0,0 0 0,-2 1 1,1 0-1,0 2 0,0 1 1,0-1-1,0 0 0,0-2 0,0 0 0,0-1 0,0 0 0,0 1-1,0-1 1,0 0-1,1 0 0,2 0 0,0 0 0,0 1 1,0-1-1,-2 0 0,0 0 1,-2 0 0,1 0 0,0 1 0,0-1-1,-1 0 1,0 0 0,-1 0 0,-2 0 0,0 1 0,2-1 2,1 0 0,0 0 0,1 1 2,0 0-2,0 2 0,0 1-1,-1-1-1,1 0 1,0-2-1,0 0 0,0-1 0,0 0 0,0 1-1,0-1 1,0-1-1,0 0 0,0-1 0,0-1 0,0-1 0,1 0 0,2 0 0,0 1 0,0-2 0,0 0 0,-2-1 0,0-1 0,-2-1 0,2 2 1,-2 1-1,1 1 1,1 1-1,0 0 1,1 2 0,2 1 0,-1-1 0,-1 0 0,0-1 0,-2-1 1,0-2-1,0 0 0,0-1 1,0-1-1,0 0 0,0 0 0,0 2 0,0 1 1,0-1-1,1-1 0,2-3 0,0-2 0,0-1 0,0-1 0,-2-1 0,0-1 0,-1 0 1,1-1-1,2 1 1,0-1-1,0 2 1,0 1 1,-2 3 0,0 1 0,-1 1 1,0 1-1,-1-1 1,1 0-1,0 1 0,0 1 0,0 1 0,0 1-1,0-1 0,0 0-2,0-1 1,0-1-2,0-2 0,0 0 1,-1-1 1,1-1-1,1-1 1,0 1-1,1-1 0,2 1 0,-1-1-1,-1 1 1,0-1 0,-2 1 1,0-1 0,0 0-1,0 1 2,0-1-1,0 1 1,0 1-1,0 1 0,0 1 0,0-1 0,0 0 1,-1-1-1,1-1 2,1-1-1,0-3 0,1-1 0,2-3-1,0 1 0,0 1 1,-1 3-1,1 1 0,0 1 0,-2-1 1,-1-1-1,0-1-1,-1 1 1,2 1 0,0 2 0,1 3 0,1 1 0,-2 0 1,-1 2 1,0 1 0,-2 0 0,-1 1 0,0-1-1,-1 0 0,-1 0-1,0-2 1,0 0 0,0-1-1,0 0 1,0 1-1,0 1 0,0 0 0,-1 1 0,-1-1 0,0-1 0,-1-1 0,-1-1 0,0 2 1,0 1 0,0 1 1,-1 0 0,0 0 0,-1 0 0,-1 1 0,-2 0 0,0 0 1,-2 2 0,0 1 0,0 0 0,-1 0 0,0 0-1,0 0 1,1 0-1,-1 1 0,0-1 1,0 0 0,1 0 0,1 0-1,0 0 0,2 1 0,0-1-1,1 2 1,-1 1-1,0 0 1,0 0-1,0 0 0,0-1 0,1-1 0,-3-1 0,0 0 0,-3 0 0,-1 0-1,-2 1 1,2 1 0,1 0-1,1 2 0,-1 0-1,-2 2 1,-1 0 0,-3 2 1,0 0-1,3 0 1,1 0 0,2 0 0,1 0 0,-1 0 0,-1 0 0,-2 0 0,1 0-1,1 0 1,1 0-1,1 0 1,0 0-1,0 2 1,0 0 0,1 2 0,-1-1-1,0-1 1,0 0-1,1-1 0,-1-1-1,0 2 1,0 0 0,1 1 0,-1 1 1,0 0-1,0 0 0,1 0 0,-1-1 1,0 0 1,0-2 0,1 0 1,-2-1 0,0 2 0,-1 0 0,-1 2-1,-1 0 0,0 0-1,1-1 0,-1 1 0,1 0 0,2 0 0,3 0 0,1 0 0,1-1 0,0 0 0,0-2-1,1 0-1,-1 0 0,0 2 1,0 2-1,0 2 1,0 0-1,-2-1 1,0-1-1,-1 0 0,-1 0 0,1 0 0,-1 1 0,0 2 0,0 0-1,-2 1 1,0 2 0,-1 0 1,0 0-1,-1 1 0,0 0 1,1 0 0,-1-1-1,0-1 1,1-1 0,-1 0-1,0-1 1,1 0 0,-1-1 0,0 1 1,1 0 0,3 0-1,1 0 1,2 0-1,1 0 0,-2 1 0,0 1 1,-1 2-1,0-1 1,0-1 0,2-1-1,1 0 1,-1-1 0,0 1 0,-1 2-1,-1 0 1,-1 1-1,2 0 1,1-1-1,0 1 0,1 0 1,-1 1-1,-2 2 1,0 0-1,0 1 1,1 1 0,0 1 0,2 1 1,0 2 0,-2 1-1,0 3 1,-1 1-1,0 2 1,2-1-1,2 0 0,3 1 1,-1-1 0,0 1 1,-2-1 0,0 1 0,0-2 1,0 0 0,2-1-1,1-1 1,-1 0-1,2-1 0,-1 1-1,0-1 1,0 1 0,2-1 0,0 1 1,2-1 0,-1 0 1,0-1-1,-2-1 0,0 0 1,-1-1-1,0 2 1,0 3 0,1 2 1,-2 0-1,2 2 1,-1 1 0,0 1-1,0 2 1,2 2-1,0 4 0,2 3 0,0-1-1,0-2 0,0-3 0,0-3 0,0-3 0,0 0-1,0-1 0,0-1 0,1-1 0,2-1 0,2-1 0,2-1 0,1-1 0,-1-1 0,1-1 1,0-1-1,0 0 0,0 1 0,0 1 0,-1 1 1,2 1-1,2 1-1,2 1 0,1 1-1,2 0-1,0 1 1,-1-1 1,1 1 0,0-2 0,1 0-3,1-1 0,2-1-2,-2 0-1,1 1 1,-2 1 1,-1 1 1,1 0-5,1-3-8,3-1-8,1-3-9,0-2-4,-2-3-4,-4-2-1,-3-4-2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03"/>
    </inkml:context>
    <inkml:brush xml:id="br0">
      <inkml:brushProperty name="width" value="0.03045" units="cm"/>
      <inkml:brushProperty name="height" value="0.03045" units="cm"/>
      <inkml:brushProperty name="color" value="#00BFF3"/>
    </inkml:brush>
  </inkml:definitions>
  <inkml:trace contextRef="#ctx0" brushRef="#br0">58347 516 722,'-1'-21'13,"0"3"6,-2 4 5,0 5 6,-1 3 0,0 4-6,0 4-4,0 4-6,1 1-3,1 1-3,0 0-2,2 0-3,-1 0-1,-1 0-2,0-1-1,-1 1-2,-1 1 0,2 2 0,0 1 2,2 3 0,0-1 0,0-1 1,0-2 0,0-2-1,1-2 1,2-2-1,2-3 1,2 0-1,1-2 1,1 0 0,1 0-1,2 0 1,-1-3-1,1-2 1,0-5-1,0-4 1,-1-2 0,1-1 1,0-1 0,0-1 2,-2-1 1,-1-1-1,-2-1 1,-2-1 0,-2 0 1,0 1 1,-2 1 3,0 1 2,-1 2 0,0 2-1,0 4-2,0 3 0,-2 2-4,-2 0-4,-4 2-4,-2 1-6,-2 3-5,-1 7-7,-2 7-6,0 8-8,1 1-5,1-1-3,2-3-3,3-1-3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5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97742 42269 567,'-23'-21'44,"2"3"-8,3 4-7,1 5-8,2 0-4,-1 0-2,0-2 0,1 1-2,-1-2 0,0 0 0,1 0 0,-1 1 0,0-1-1,-2 2-2,0 0-2,-1 2 0,0 1-2,3 1-1,1 0 0,3 2 0,-4 0-2,-6 2-1,-7 0-3,-6 2-1,-5 1-2,1 4-1,0 2 0,0 4-1,-2 2 1,-3 3 3,-2 3 1,-3 3 3,-1 2 1,3-1 1,4 1 2,2-1 0,4 0 1,4-1 1,3-1 0,5-1 1,2 1 1,4 1-1,3 3 0,3 1 0,2 1-1,2-1 0,3-1-2,1-1-2,1 0 0,2-1-1,0 1-2,2-1 0,1-1-1,4-1 1,2-3 1,4-1 0,2-1 0,3 0 1,3-1-1,3 1 1,2-1 0,1-1-1,1-1 1,1 0-1,1-1 0,1 1-1,1 1 1,1 2 0,0-1-1,0-1-2,1-1 0,-1 0-1,1-3-1,3-1-1,1-2 0,2-2-2,2-2 0,0-2-1,2-2-2,1-2 0,-1-3-1,-2-2-2,-2-3-2,-1-3 0,-4-3-1,-2-4 1,-3-2 1,-3-2 1,-3-4 2,-3 1 0,-3-2 2,-2-1 1,-4 0 1,-3-1-3,-2 1 0,-4 0-2,-1-1 0,-2 1 0,0 0 0,-2-1 1,0 1 0,-2 2-2,0 0-1,-1 1-2,-1 2-1,0 3-2,0 3-2,1 3-2,-1 2 0,2 4 1,0 3 1,2 3 2,0 0 0,0 2 3,0-1 1,0 0 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3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60950 45300 385,'23'-68'0,"-3"17"0,-3 15 0,-2 16 0,-3 10 8,1 7 18,-1 6 18,1 7 17,-3 8 3,-2 14-11,-3 11-11,-3 14-12,-12 10-6,-18 9-4,-19 10-4,-18 10-3,-10 5-2,0 4-2,0 3-1,0 3-2,3-1-2,6-2-1,7-3-2,6-3-2,7-9-1,10-11-2,10-14 0,9-11 0,17-26-8,25-37-11,25-38-11,25-37-13,15-21-2,7-3 8,6-3 7,7-2 8,0 0 5,-2 7 1,-3 6 3,-3 7 1,-7 7 6,-9 9 9,-10 10 8,-8 10 8,-9 5 7,-6 4 6,-6 3 4,-6 3 6,-4 10 4,1 20 3,-1 18 3,1 20 2,-7 10-3,-12 3-8,-13 3-9,-12 4-8,-12 10-5,-8 19-2,-10 19-1,-9 19-1,-2 5-3,6-5-6,7-7-6,6-5-6,3-4-8,0 0-9,0 0-12,0 0-9,1-5-8,4-9-2,3-10-4,3-8-3,1-9 2,1-6 4,-1-6 6,1-6 6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5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100661 43474 585,'-9'17'78,"0"3"-14,-1 3-11,-1 3-14,0 1-8,2-1-3,2-1-4,3-1-3,0-2-3,2-1-1,0-3 0,2-1-2,1-3-5,2-1-13,2-2-11,1-2-12,3-4-3,0-4 8,1-6 6,2-4 7,-1-3 4,1-1 1,-1-2 1,1 0 2,-1-1 0,0-3-2,-2-2-2,-1-1-1,0-1-1,-2 1 0,-1 1-1,0 1 0,-2 1 0,-1 3 1,0 1 0,-1 2 1,-4 2 0,-2 3-2,-5 1-1,-4 2-1,-1 2-1,-1 2-2,1 2-1,-1 2-1,1 2-2,1 4-3,0 2-2,2 3-4,2 2-1,2 1-2,4 2-2,3 0-1,0-2 2,0-3 6,-2-4 7,0-4 6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5"/>
    </inkml:context>
    <inkml:brush xml:id="br0">
      <inkml:brushProperty name="width" value="0.02862" units="cm"/>
      <inkml:brushProperty name="height" value="0.02862" units="cm"/>
      <inkml:brushProperty name="color" value="#00BFF3"/>
    </inkml:brush>
  </inkml:definitions>
  <inkml:trace contextRef="#ctx0" brushRef="#br0">101400 44000 768,'15'29'80,"-1"-6"-20,-1-4-21,0-4-20,-2-4-10,-1 1-1,0 0 0,-2 0 0,-1-1-7,0-1-13,-2-1-12,0 0-13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6"/>
    </inkml:context>
    <inkml:brush xml:id="br0">
      <inkml:brushProperty name="width" value="0.03311" units="cm"/>
      <inkml:brushProperty name="height" value="0.03311" units="cm"/>
      <inkml:brushProperty name="color" value="#00BFF3"/>
    </inkml:brush>
  </inkml:definitions>
  <inkml:trace contextRef="#ctx0" brushRef="#br0">102381 43813 664,'-7'-12'45,"1"10"2,0 8 2,2 9 2,0 6-4,2 0-12,0 0-9,2 3-12,1-2-6,2-1-1,2-3-3,2-1-2,1-3-2,1-1 0,2-2-1,0-2-1,1-4 0,3-6-2,2-6-1,1-6-2,0-2 2,-4-1 1,-5 0 2,-3 1 1,-2-1 2,0 0 0,0 1 0,0-1 1,-1 0-1,-2 1-2,-2-1-1,-2 0-1,-1 2-2,0 1-3,0 2-1,0 2-1,0 2-11,-2-1-17,0 0-17,-1 0-18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6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103566 43350 631,'0'23'4,"0"1"8,0-1 7,0 1 8,0 1 6,0 5 5,0 3 4,0 4 4,0 3-2,0 0-8,0 2-10,0 1-8,0 1-6,0 4-5,0 2-3,0 4-3,0-3-7,0-5-7,0-6-7,0-5-8,-2-5-10,0-3-11,-3-4-12,-2-1-11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8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66464 4213 720,'-7'7'76,"2"1"-18,2 0-17,2 0-19,1 0-9,-2 0 0,0-1-2,-1 1 0,-1 0-1,2 0-2,0 0-2,2 0-1,0-1-1,0 1-2,0 0-3,0 0 0,2-3-4,4-2-2,3-6-4,5-2-3,1-3-1,-3 0 4,-1 0 3,-2 1 3,-2-1 2,0 0 0,-2 0 0,0 0 0,-1 0 0,1 1 1,2-1 0,0 0 1,0-1 0,-2 0 0,-3-1-1,0-1 1,-2 0-1,0 0 0,0 2 0,0 1 0,-2 1 0,0 2-1,-3 2-1,-2 2-2,-1 1 0,0 0-2,1 0 0,-1 0-2,0 1 0,0 2 0,0 2 1,0 2 0,0 1-2,-1 1-4,-2 2-5,0 0-4,0 0-2,3-1-1,1-1 0,2 0 0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9"/>
    </inkml:context>
    <inkml:brush xml:id="br0">
      <inkml:brushProperty name="width" value="0.02928" units="cm"/>
      <inkml:brushProperty name="height" value="0.02928" units="cm"/>
      <inkml:brushProperty name="color" value="#00BFF3"/>
    </inkml:brush>
  </inkml:definitions>
  <inkml:trace contextRef="#ctx0" brushRef="#br0">67450 4550 751,'14'1'74,"-3"2"-16,-2 2-15,-4 2-15,0-1-11,0-1-3,1-2-5,2-2-3,-1 0-7,-1 2-8,-1 2-7,0 2-7,0 0-7,0-2-5,1-3-5,2 0-5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9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68381 4063 647,'7'-6'10,"-4"4"9,-3 4 8,-2 4 9,-2 1 2,0 1-5,0 0-5,0 0-5,0 0-3,1 2-1,-1 0-1,0 1-1,0 1-2,2 0 0,0-1-2,2 1-1,1-2-4,4-4-7,2-4-5,3-4-6,1-3-2,0 0 2,-2-1 4,0-2 3,-2 0 2,1 1-1,0-1 1,0 0 0,0 0-2,0 0-3,-1 0-2,1 1-4,-1-1-1,0 0 1,-2 0 2,0 0 0,-1 0 1,0 1 3,-1-1 2,1 0 1,-2 0 1,-6 0-2,-4 0-1,-5 1-2,-2 0-1,2 2 1,3 2 0,1 2 1,1 2-2,2 2-2,1 2-3,0 2-2,1 0-3,-2-1-1,0-1-2,-1 0-1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19"/>
    </inkml:context>
    <inkml:brush xml:id="br0">
      <inkml:brushProperty name="width" value="0.04017" units="cm"/>
      <inkml:brushProperty name="height" value="0.04017" units="cm"/>
      <inkml:brushProperty name="color" value="#00BFF3"/>
    </inkml:brush>
  </inkml:definitions>
  <inkml:trace contextRef="#ctx0" brushRef="#br0">69550 3377 547,'7'-6'6,"-1"2"11,0 4 13,-1 3 10,-2 1 4,-1 1-7,0 1-6,-2 2-6,1 0-5,0 0 0,2-1-2,0 1-2,0 0-1,0 2-1,-2 0-1,0 1-1,-1 1-1,2 0 0,0-1-1,2 1 1,0 1-1,0 0-2,-1 1-2,2 1-1,-2 1-2,1-1 2,0 1 0,0 0 1,-1-1-3,0 1-3,-2 0-5,0-1-4,-1 0-2,2-1 3,0 0 1,2-2 3,-1 0-3,-1 0-7,0-1-7,-1 1-7,-1 0-2,0 1 1,0 1 4,0 2 1,0 0 3,0 1 2,0 1 3,0 1 2,0 0-3,0-1-11,0-1-10,0 0-11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72647 4400 999,'-15'0'0,"2"0"0,3 0 0,1 0 0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22"/>
    </inkml:context>
    <inkml:brush xml:id="br0">
      <inkml:brushProperty name="width" value="0.03466" units="cm"/>
      <inkml:brushProperty name="height" value="0.03466" units="cm"/>
      <inkml:brushProperty name="color" value="#00BFF3"/>
    </inkml:brush>
  </inkml:definitions>
  <inkml:trace contextRef="#ctx0" brushRef="#br0">72295 4094 634,'0'-13'8,"-2"6"16,0 6 15,-1 6 16,-1 4 3,0 2-10,0 2-11,0 1-9,1 1-8,0-1-3,1 0-3,2-2-4,1-2-4,4-2-4,2-4-5,4-2-5,0-4-3,1 0-3,0-3-2,0-2-3,-2-1 0,-1-2 1,-2 0 2,-2-1 2,-2-2 3,0 0 1,-2-1 3,0-1 2,-3 0 1,0 1 0,-3 0 1,-2 2 1,-1 1 0,-2 2 1,0 3 2,-1 1 0,0 1-1,0 2-4,2 0-4,1 2-5,0 1-4,0 2-6,0 2-5,0 2-7,1 1-1,1-1 3,0 1 3,2 0 2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4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63050 45500 511,'25'-47'0,"0"6"0,0 7 0,0 6 0,14 3 10,28 0 19,28 0 20,29 0 19,13 3 6,1 6-9,-1 7-7,1 6-10,-6 3-9,-8 0-11,-10 0-12,-9 0-12,-12 0-9,-11 0-8,-14 0-9,-11 0-9,-12 4-4,-9 10 1,-10 10 0,-8 9 0,-9 2-2,-6-2-3,-6-3-4,-6-3-3,-6-2 1,-2 0 4,-3 0 5,-3 0 5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22"/>
    </inkml:context>
    <inkml:brush xml:id="br0">
      <inkml:brushProperty name="width" value="0.02909" units="cm"/>
      <inkml:brushProperty name="height" value="0.02909" units="cm"/>
      <inkml:brushProperty name="color" value="#00BFF3"/>
    </inkml:brush>
  </inkml:definitions>
  <inkml:trace contextRef="#ctx0" brushRef="#br0">73100 4300 756,'15'1'92,"-1"4"-23,-1 2-22,0 3-24,-2 1-14,-1 0-5,0-2-7,-2 0-5,-1-1-8,0 1-7,-2 1-9,0 2-7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22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73931 3762 616,'-7'9'90,"1"2"-18,0 2-18,2 1-19,0 2-11,2 0-2,0-1-4,2 1-2,0-1-3,2-1-2,0-1-1,2 0-1,1-3-3,1-1-3,3-2-2,2-2-4,1-3-1,0-4 1,-1-4-1,1-4 0,-1-2 1,0-1-1,-2-2-1,-1 1 1,0-3-1,-2-2-1,-1-1 0,0-3 0,-2 2 1,-2 3 2,-2 5 3,-2 3 3,-2 2-1,-2 0-1,-2 0-4,-1 1-2,-2 0-6,0 2-9,0 2-11,1 2-9,-1 1-4,2 2 5,1 0 3,0 2 5,2 0 1,1 2 0,0 0-1,2 1 1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23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74905 3093 608,'0'-15'28,"0"-1"7,0 0 5,0 1 7,-1-2-3,0 0-11,-2-1-12,0-1-12,-2 0-6,0 3 0,-1 1-1,-1 2-1,-1 2 0,0 3 2,0 1-1,0 2 2,0 2-1,1 2 0,-1 2-2,0 2 0,0 1-1,0 2 0,1 0-1,-1 2-1,0 0 1,2 1 0,1 1 1,0 2 0,2 0 2,0 3 1,2 2 1,0 1 3,1 3-1,0 1 0,0 3-1,0 1-1,2 0-1,4-3 1,4-3-1,4-2 1,1-4-1,1-1 0,0-2 0,-1-2-1,1-1 0,0 1-1,-1 1 0,1 2 0,-2-1 0,-1-1-1,-2-1 0,-2 0 0,-3 0-1,-1 3 0,-2 4-1,-2 2-1,-3 2 0,-6 1-1,-4 1 0,-5 1-1,-2-1-1,-1-3 1,1-3 0,-1-3 1,1-2 0,1-2 3,1-2 2,1-2 3,1-3 2,2-4 2,3-4 1,1-4 2,3-4 1,4-5-1,4-5 1,4-5-1,4-5-4,7-5-8,6-4-8,5-6-9,4-2-5,2-2-1,3 0-2,1-1-2,-3 4-7,-8 10-9,-7 9-11,-8 11-10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43"/>
    </inkml:context>
    <inkml:brush xml:id="br0">
      <inkml:brushProperty name="width" value="0.02849" units="cm"/>
      <inkml:brushProperty name="height" value="0.02849" units="cm"/>
      <inkml:brushProperty name="color" value="#00BFF3"/>
    </inkml:brush>
  </inkml:definitions>
  <inkml:trace contextRef="#ctx0" brushRef="#br0">69294 10163 772,'-22'23'72,"5"-2"-17,3 0-17,4 0-19,3-2-8,1 1-2,0-1-1,2 1-1,0-2-2,2-3-3,0-2 0,2-4-3,1-2-3,4-2-2,2-3-3,4 0-2,1-5-2,3-6 1,1-6 0,3-5 1,0-4 1,-1 1 2,-1-1 0,0 1 2,-3 0 2,-3 2 1,-3 3 2,-2 1 1,-3 3 2,-1 1 4,0 2 2,-1 2 3,-3 2 1,0 1-2,-3 0-3,-2 2-3,-1 0-1,0 2-3,1 0-3,-1 2-3,0 1-6,0 2-13,0 2-12,0 2-11,1 1-3,2-1 8,3 1 8,1 0 7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44"/>
    </inkml:context>
    <inkml:brush xml:id="br0">
      <inkml:brushProperty name="width" value="0.02462" units="cm"/>
      <inkml:brushProperty name="height" value="0.02462" units="cm"/>
      <inkml:brushProperty name="color" value="#00BFF3"/>
    </inkml:brush>
  </inkml:definitions>
  <inkml:trace contextRef="#ctx0" brushRef="#br0">70250 10350 893,'14'8'37,"-3"0"-7,-2-1-8,-4 1-7,0-1-12,2 0-17,2-2-15,2 0-16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44"/>
    </inkml:context>
    <inkml:brush xml:id="br0">
      <inkml:brushProperty name="width" value="0.03004" units="cm"/>
      <inkml:brushProperty name="height" value="0.03004" units="cm"/>
      <inkml:brushProperty name="color" value="#00BFF3"/>
    </inkml:brush>
  </inkml:definitions>
  <inkml:trace contextRef="#ctx0" brushRef="#br0">70931 10066 732,'-13'14'65,"3"-1"-13,4-3-13,4-1-13,2-1-7,0 0-1,0 0-2,0 0 0,1-1-4,4-1-7,2-1-8,4 0-6,-1-2-4,1 0 1,-2-2-1,0 0 1,-1-3 0,-1-2 1,1-4 1,0-2 0,-1-1 1,-2 1-1,-3 0 1,0 2 0,-3 1-1,-1-1 1,0 0 0,-1 0 1,-2 1-1,0 0 1,-1 2 1,-2 1-1,1 0-2,-1 2-6,0 0-6,0 2-6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44"/>
    </inkml:context>
    <inkml:brush xml:id="br0">
      <inkml:brushProperty name="width" value="0.03513" units="cm"/>
      <inkml:brushProperty name="height" value="0.03513" units="cm"/>
      <inkml:brushProperty name="color" value="#00BFF3"/>
    </inkml:brush>
  </inkml:definitions>
  <inkml:trace contextRef="#ctx0" brushRef="#br0">71800 9650 626,'6'8'111,"-1"0"-25,-2-1-25,-2 1-25,-1 1-15,0 2-3,0 2-2,0 1-5,0 3-2,0 1-5,0 3-4,0 2-3,0 2-4,0 4-4,0 5-2,0 3-4,1 2 0,0 2 0,2 1 2,0 0 0,0-3-7,0-7-15,-2-9-16,0-7-16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52"/>
    </inkml:context>
    <inkml:brush xml:id="br0">
      <inkml:brushProperty name="width" value="0.02823" units="cm"/>
      <inkml:brushProperty name="height" value="0.02823" units="cm"/>
      <inkml:brushProperty name="color" value="#00BFF3"/>
    </inkml:brush>
  </inkml:definitions>
  <inkml:trace contextRef="#ctx0" brushRef="#br0">65230 10255 779,'-2'-19'-49,"0"7"30,-3 8 32,-2 8 30,0 4 12,2 0-10,2-1-7,2 1-10,1 0-6,-2 2-4,0 0-5,-1 1-4,0-1-5,3-2-4,4-4-7,2-2-4,2-5-2,-2-4 2,-1-5 0,0-5 3,-2-2 1,0 2 0,-2 3 2,0 1 1,-2 2-1,0 1 0,-2 0-2,0 2-1,-2 2-2,0 2-4,-1 4-4,-2 2-4,1 3-2,1 0-3,0 1-1,2 2-3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52"/>
    </inkml:context>
    <inkml:brush xml:id="br0">
      <inkml:brushProperty name="width" value="0.02351" units="cm"/>
      <inkml:brushProperty name="height" value="0.02351" units="cm"/>
      <inkml:brushProperty name="color" value="#00BFF3"/>
    </inkml:brush>
  </inkml:definitions>
  <inkml:trace contextRef="#ctx0" brushRef="#br0">65750 10250 935,'8'14'40,"0"-3"-18,0-3-19,-1-2-19,1-3-11,0 0 0,0-2-3,0 0-2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52"/>
    </inkml:context>
    <inkml:brush xml:id="br0">
      <inkml:brushProperty name="width" value="0.02738" units="cm"/>
      <inkml:brushProperty name="height" value="0.02738" units="cm"/>
      <inkml:brushProperty name="color" value="#00BFF3"/>
    </inkml:brush>
  </inkml:definitions>
  <inkml:trace contextRef="#ctx0" brushRef="#br0">66262 10048 803,'-14'15'4,"1"-4"8,2-3 8,3-2 7,1-2 4,2 1-4,2 2-4,2 0-2,3 0-5,4-2-5,3-3-6,5 0-7,1-4-3,-3 0-2,-1-3-2,-2-2-2,-2-1 0,0-2 3,-2 0 2,0-1 3,-3 0 0,-3 2 1,-2 2 1,-3 3-1,-2 0-2,0 0-4,0 0-6,0 0-4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2"/>
    </inkml:context>
    <inkml:brush xml:id="br0">
      <inkml:brushProperty name="width" value="0.041" units="cm"/>
      <inkml:brushProperty name="height" value="0.041" units="cm"/>
      <inkml:brushProperty name="color" value="#FED406"/>
    </inkml:brush>
  </inkml:definitions>
  <inkml:trace contextRef="#ctx0" brushRef="#br0">66550-50 536,'-44'4'4,"13"5"7,12 7 8,13 5 7,6 7 2,0 6-3,0 7-3,0 6-3,1 7-2,4 10 0,3 10-1,3 9-1,1 4 0,1 1-2,-1-1 0,1 1-2,-1-9-2,1-15-1,-1-15-1,1-16-3,-3 2 3,-2 23 4,-3 22 6,-3 22 4,-2 8 2,0-2-3,0-3-4,0-3-2,0 1-3,0 6-3,0 7-2,0 6-3,0 3-1,0 0 0,0 0-1,0 0 1,0 0-1,0 0-2,0 0-1,0 0-1,1-5-1,4-9-1,3-10 0,3-8-1,-1-8 0,-2-2 0,-3-3 2,-3-3-1,-2-6 1,0-5 1,0-7 0,0-5 1,0-6-7,0-3-14,0-3-13,0-2-14,0-11-7,0-15-1,0-15-2,0-16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4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62700 46500 568,'60'-47'8,"23"6"14,22 7 15,22 6 15,8 6 5,-2 6-2,-3 7-3,-3 6-3,-7 4-7,-9 4-11,-10 3-12,-8 3-11,-8 3-11,-2 3-8,-3 3-8,-3 4-9,-2 1-6,0 0-4,0 0-4,0 0-5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0:53"/>
    </inkml:context>
    <inkml:brush xml:id="br0">
      <inkml:brushProperty name="width" value="0.03011" units="cm"/>
      <inkml:brushProperty name="height" value="0.03011" units="cm"/>
      <inkml:brushProperty name="color" value="#00BFF3"/>
    </inkml:brush>
  </inkml:definitions>
  <inkml:trace contextRef="#ctx0" brushRef="#br0">67027 9550 730,'-6'31'110,"2"-2"-30,4 0-28,3 0-30,0-1-17,1 2-6,0 2-6,0 3-6,0-3-11,0-4-16,0-4-15,0-6-16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1:03"/>
    </inkml:context>
    <inkml:brush xml:id="br0">
      <inkml:brushProperty name="width" value="0.02906" units="cm"/>
      <inkml:brushProperty name="height" value="0.02906" units="cm"/>
      <inkml:brushProperty name="color" value="#00BFF3"/>
    </inkml:brush>
  </inkml:definitions>
  <inkml:trace contextRef="#ctx0" brushRef="#br0">58462 10440 756,'-7'-5'60,"-1"5"-12,0 7-11,0 6-11,1 2-7,0-1-5,2-1-4,1 0-4,0-1-2,2-1-1,0 1 0,2 0-1,0-1-1,2-1 0,0 0 0,2-2-1,0-1 0,1-2 2,2-3 0,0 0 1,1-4-1,0 0-5,0-3-3,-1-2-4,1-2-1,0-2 0,0-2 1,0-1 1,-1-2 0,-1 1 2,-1-1 2,0 0 2,-2 2 0,0 1 0,-2 2 0,0 3 0,-3 0 1,0 2 0,-3 0 0,-2 2 1,-1 1-4,1 2-8,-1 2-9,0 2-8,1 1-4,2 2 3,2 0 1,2 2 1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1:04"/>
    </inkml:context>
    <inkml:brush xml:id="br0">
      <inkml:brushProperty name="width" value="0.03005" units="cm"/>
      <inkml:brushProperty name="height" value="0.03005" units="cm"/>
      <inkml:brushProperty name="color" value="#00BFF3"/>
    </inkml:brush>
  </inkml:definitions>
  <inkml:trace contextRef="#ctx0" brushRef="#br0">59100 10600 732,'8'7'71,"0"-1"-10,-1 0-11,1-2-9,0 0-13,0 0-13,0 0-14,-1 0-13,1-1-14,0 0-16,0-2-14,0 0-16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1:11:23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56684 13728 454,'0'-31'1,"-2"3"2,0 2 2,-2 1 3,1 4 1,0 3 3,2 4 3,1 5 1,-2 1 2,0 2 1,-3 1 0,-2 0 0,-2 1 0,-2 0 1,-2 0-1,-1 0-1,-3 1 0,-1 1-3,-3 0-2,-1 2-1,-4 2-2,-3 3-1,-5 5 0,-3 4-1,-2 2 0,0-1-1,0 1-1,-1 0 0,2 0 0,0 3-1,1 1 0,2 3 0,-1 1 0,1 1 0,0 1 1,0 1 0,0 1 0,3 0 0,1 2 0,3 1 0,2 1-1,1 1 1,3 0 0,1 2 0,2 1-1,3 1 1,1 0-2,3 2 1,1-1-1,4 0 0,2-1-1,4-1 1,1-2-1,2 0-2,0-1-1,2-1-2,1-2 0,3-4 1,4-2 1,2-2 1,3-4 1,3-1 1,3-3 0,3-1 1,2-3 0,3-2 0,1-4 0,3-2 0,0-4 0,2 0 0,1-3 1,0-2-1,2-1 0,-1 0-1,0 1 0,0-1 0,1-1-1,0-2-1,2-2 0,1-1-1,-2-2 0,-2 0 0,-3 1 0,-3-1 1,-3-1-1,0-1 0,-1-3 0,-1-1 0,-1-2-1,-1 1 1,-1-1 0,-1 1 0,-2-1 1,-1 1-1,-3-1 1,-1 1-1,-2-1 1,-1 1 1,0-1 0,-2 1 1,0-1 0,0-1-1,-1-1 0,1-1-2,-1 0 0,-1-1 0,0 1-2,-2 0 0,0-2-1,-2 1 0,-1-2-1,0-1 0,-2 0 0,-1 1 0,0 2 0,-1 0 0,-4 1 0,-2 3 0,-5 1-1,-4 3 0,-2 1 0,-1 1 0,-1 0 0,-1 2-1,-2 2 1,-3 1 0,-3 2-1,-3 2 1,-3 3-1,-1 2 1,-2 4 0,-2 3 0,-4 2 1,-6 3 0,-6 3 1,-6 4 1,-1 2 0,2 3 2,4 3-1,3 3 2,2 1-1,2 1 2,2-1-1,2 0 1,2 1 0,3 1-1,4 1 0,2 1-1,3 1 0,1 2 0,3 3 1,1 1-1,4 2-3,5 4-9,5 2-8,5 4-9,2 0-6,3-2-3,2-2-2,3-2-4,0-3 0,1-4-1,2-4 0,0-3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4"/>
    </inkml:context>
    <inkml:brush xml:id="br0">
      <inkml:brushProperty name="width" value="0.05039" units="cm"/>
      <inkml:brushProperty name="height" value="0.05039" units="cm"/>
    </inkml:brush>
  </inkml:definitions>
  <inkml:trace contextRef="#ctx0" brushRef="#br0">66600 44900 436,'28'-68'3,"6"17"7,7 15 7,6 16 6,7 9 5,10 3 2,10 3 4,9 4 2,6 5 1,3 10 2,3 10-1,4 9 1,-4 7-2,-9 7-4,-10 6-5,-8 7-5,-11 2-3,-8 1-3,-10-1-2,-9 1-2,-9 1-2,-5 3-1,-7 3-2,-5 4 0,-15 4-3,-22 6-3,-22 7-5,-21 6-3,-20 6-6,-15 6-7,-15 7-7,-16 6-7,-12 4-3,-5 4 1,-7 3 0,-5 3 1,3-5 2,17-12 5,15-13 5,16-12 4,13-15 3,14-15 2,11-15 0,14-16 2,16-8 9,22 0 16,22 0 17,23 0 16,24-4 6,28-5-4,28-7-3,29-5-5,16-4-5,7 0-9,6 0-7,7 0-8,-1 0-6,-6 0-5,-6 0-5,-6 0-4,-9 1-9,-8 4-13,-10 3-13,-9 3-13,-13 1-1,-16 1 7,-15-1 9,-15 1 9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8"/>
    </inkml:context>
    <inkml:brush xml:id="br0">
      <inkml:brushProperty name="width" value="0.05423" units="cm"/>
      <inkml:brushProperty name="height" value="0.05423" units="cm"/>
      <inkml:brushProperty name="color" value="#F2395B"/>
    </inkml:brush>
  </inkml:definitions>
  <inkml:trace contextRef="#ctx0" brushRef="#br0">73600 44250 405,'42'-143'83,"-16"67"-4,-15 65-5,-15 66-3,-15 41-8,-12 20-9,-13 18-10,-12 20-10,-4 5-6,7-6-6,6-6-5,7-6-4,4-2-5,3 3-4,3 3-4,4 4-4,7-3-5,13-5-7,12-7-6,13-5-7,9-11-4,6-11-3,7-14-3,6-11-4,6-14 1,6-11 3,7-14 4,6-11 2,3-14 2,0-11-3,0-14-1,0-11-3,-7-7 2,-11 0 4,-14 0 6,-11 0 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8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75900 43700 424,'42'-130'12,"-16"41"22,-15 40 24,-15 42 24,-14 32 3,-8 25-14,-10 25-15,-9 25-16,-10 17-8,-9 9-5,-10 10-4,-8 10-4,-9 4-4,-6 0-4,-6 0-4,-6 0-4,-1-5-5,7-9-10,6-10-7,7-8-9,10-15-4,16-19-2,15-18-1,17-19-1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8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76050 43450 463,'92'-88'68,"-16"26"-7,-15 24-6,-15 26-8,-4 15-5,9 6-4,10 7-3,10 6-3,5 9-3,4 13-1,3 12-1,3 13-2,1 9-4,1 6-5,-1 7-7,1 6-5,-6-2-8,-8-9-6,-10-10-8,-9-8-7,-10-8-6,-9-2-5,-10-3-4,-8-3-6,-9-4-4,-6-3-6,-6-3-5,-6-2-5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19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76200 44650 446,'-44'-25'3,"13"0"9,12 0 7,13 0 7,9 1 5,6 4 0,7 3 0,6 3 2,10 4-2,17 7-3,15 6-2,16 7-4,2 7-2,-8 9-2,-10 10-4,-9 10-2,-12 8-2,-11 10 1,-14 10 0,-11 9 0,-14 7-2,-11 7-3,-14 6-3,-11 7-4,-9-3-2,-3-8 1,-3-10 0,-2-9 0,0-15-7,7-18-14,6-19-12,7-18-15,7-18-1,9-16 11,10-15 9,10-15 10,11-9 8,17 1 4,15-1 5,16 1 5,5 4 3,-2 9 3,-3 10 4,-3 10 2,-6 5 2,-5 4 1,-7 3 2,-5 3 2,0 3 1,10 3 3,10 3 3,9 4 2,1 4 0,-6 6-4,-6 7-4,-6 6-3,-9 6-3,-8 6-1,-10 7-1,-9 6 0,-12 6-2,-11 6-3,-14 7-3,-11 6-3,-11 1-8,-5-3-12,-7-3-14,-5-2-12,-4-5-5,0-2 5,0-3 5,0-3 5,-2-2 6,-3 0 7,-3 0 8,-2 0 6,2-4 7,9-5 5,10-7 5,10-5 6,13-6 8,19-3 11,19-3 10,19-2 10,19-9 1,23-12-11,22-13-11,22-12-11,13-7-7,7 1-5,6-1-4,7 1-5,5-1-2,7 1 1,6-1 0,7 1-1,-3 2-8,-8 7-18,-10 6-19,-9 7-17,-16 2-11,-22 1 0,-22-1-1,-21 1-1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0"/>
    </inkml:context>
    <inkml:brush xml:id="br0">
      <inkml:brushProperty name="width" value="0.05915" units="cm"/>
      <inkml:brushProperty name="height" value="0.05915" units="cm"/>
      <inkml:brushProperty name="color" value="#F2395B"/>
    </inkml:brush>
  </inkml:definitions>
  <inkml:trace contextRef="#ctx0" brushRef="#br0">79400 42400 371,'1'-46'0,"4"10"0,3 10 0,3 9 0,9 4 7,16 1 13,15-1 13,17 1 13,7 2 3,0 7-10,0 6-10,0 7-9,-7 7-6,-11 9-6,-14 10-5,-11 10-4,-18 8-6,-22 10-4,-22 10-5,-21 9-5,-17 6-4,-8 3-5,-10 3-4,-9 4-5,-5-4 1,0-9 5,0-10 7,0-8 5,4-8 6,10-2 5,10-3 5,9-3 5,9-7 2,9-9-2,10-10-2,10-8-1,19-9 7,32-6 16,31-6 16,32-6 16,13-6 4,-3-2-9,-3-3-11,-2-3-9,-9 1-6,-12 6-3,-13 7-4,-12 6-2,-21 13-4,-28 23-3,-28 22-3,-27 22-3,-12 10-2,6 1 0,7-1-1,6 1 0,4-6-1,4-8 1,3-10 0,3-9 0,17-10-3,31-9-5,32-10-5,31-8-5,12-8-2,-6-2 4,-6-3 4,-6-3 3,-9-2 4,-8 0 2,-10 0 2,-9 0 2,-12 4 3,-11 10 0,-14 10 0,-11 9 2,-12 6 0,-9 3 2,-10 3 0,-8 4 1,-6 2-1,1 4-1,-1 3-2,1 3-2,1-2 0,3-6 1,3-6 2,4-6 1,2-6 1,4-2-2,3-3 0,3-3-2,3-2 2,3 0 4,3 0 3,4 0 3,1 1 1,0 4-3,0 3-4,0 3-2,1 1-2,4 1-1,3-1 1,3 1 0,1-3 1,1-2 0,-1-3 1,1-3 1,4-2 2,9 0 3,10 0 3,10 0 2,8-5 0,10-9-3,10-10-4,9-8-5,10-18-2,14-25-3,11-25-2,14-25-4,11-21-1,14-15-1,11-15-1,14-16-2,10-16 1,9-16 3,10-15 1,10-15 2,-1 0 1,-9 20-1,-10 18 0,-8 20 0,-20 24 1,-28 31 4,-28 32 4,-27 31 4,-20 26 7,-9 22 11,-10 22 11,-8 23 10,-8 17 2,-2 17-7,-3 15-6,-3 16-7,-2 5-6,0-2-3,0-3-4,0-3-4,-4-4-3,-5-3 1,-7-3-1,-5-2 1,-11-5-7,-11-2-11,-14-3-12,-11-3-11,-7-7-5,0-9 0,0-10 1,0-8 1,1-11 1,4-8 0,3-10 2,3-9 1,4-10 1,7-9 2,6-10 3,7-8 3,5-11 1,7-8 2,6-10 3,7-9 1,4-5 3,3 0 5,3 0 4,4 0 5,2 1 6,4 4 8,3 3 9,3 3 8,-1 18 9,-2 35 9,-3 35 9,-3 34 9,-2 26-1,0 19-11,0 19-10,0 19-10,-2 18-10,-3 19-5,-3 19-6,-2 19-6,-8 27-8,-8 39-10,-10 36-8,-9 39-9,-7 11-8,-3-11-7,-3-14-6,-2-11-7,2-28 0,9-40 5,10-40 4,10-41 6,4-30 0,0-19-2,0-18-4,0-19-3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82900 42850 445,'-22'-49'5,"6"4"11,7 3 10,6 3 11,4 3 5,4 3 3,3 3 0,3 4 2,9 1-2,16 0-8,15 0-6,17 0-8,14-2-4,17-3-3,15-3-3,16-2-2,2 0-3,-8 7-3,-10 6-4,-9 7-2,-26 13-7,-40 22-10,-40 22-10,-41 23-10,-23 10 0,-2 0 7,-3 0 8,-3 0 8,-1-4 8,4-5 7,3-7 8,3-5 6,3-3 3,3 4-2,3 3-3,4 3-2,4 1 2,6 1 6,7-1 6,6 1 6,6-4 0,6-6-8,7-6-7,6-6-6,17-9-13,28-8-17,28-10-17,29-9-18,18-16-4,9-22 8,10-22 9,10-21 8,-3-6 8,-11 14 7,-14 11 7,-11 14 8,-17 8 5,-18 7 3,-19 6 3,-18 7 4,-20 7 7,-18 9 10,-19 10 12,-18 10 11,-17 10 1,-11 13-8,-14 12-7,-11 13-9,-12 9-5,-9 6-6,-10 7-5,-8 6-5,-11 3-2,-8 0-1,-10 0 1,-9 0 0,-1-7-1,10-11-1,10-14-3,9-11-1,12-11 1,16-5 2,15-7 2,17-5 2,22-8 1,32-5 1,31-7-1,32-5 0,27-4 0,26 0-2,24 0-2,26 0-1,18-7-1,13-11 0,12-14-1,13-11-1,6-7-3,0 0-4,0 0-4,0 0-5,-8 3-1,-16 6 3,-15 7 2,-15 6 2,-20 4-5,-21 4-12,-22 3-13,-22 3-13,-21-1-3,-18-2 3,-19-3 4,-18-3 5,-10-2 4,0 0 5,0 0 7,0 0 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1"/>
    </inkml:context>
    <inkml:brush xml:id="br0">
      <inkml:brushProperty name="width" value="0.05817" units="cm"/>
      <inkml:brushProperty name="height" value="0.05817" units="cm"/>
      <inkml:brushProperty name="color" value="#F2395B"/>
    </inkml:brush>
  </inkml:definitions>
  <inkml:trace contextRef="#ctx0" brushRef="#br0">84000 42200 378,'-25'-50'0,"0"0"0,0 0 0,0 0 0,-2-2 0,-3-3 0,-3-3 0,-2-2 0,0 2 6,7 9 11,6 10 12,7 10 12,5 16 5,7 26-1,6 24 0,7 26-3,2 21 0,1 19-4,-1 19-2,1 19-4,-6 23-1,-8 28-1,-10 28-2,-9 29 0,-7 22-4,-3 20-3,-3 18-5,-2 20-4,0-6-4,7-28-4,6-28-4,7-27-3,2-20-4,1-9-1,-1-10-2,1-8-2,1-17-5,3-21-7,3-22-7,4-22-8,-1-32-7,-3-40-9,-3-40-6,-2-41-9,-1-21 4,3 1 13,3-1 14,4 1 15,1 1 5,0 3 0,0 3-2,0 4-1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1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83750 44550 524,'1'-49'0,"4"4"0,3 3 0,3 3 0,-8 10 9,-19 20 19,-18 18 17,-19 20 19,-13 16 5,-6 16-6,-6 15-6,-6 17-7,-9 8-9,-8 4-12,-10 3-13,-9 3-11,-2-4-7,6-8-1,7-10 1,6-9-1,10-13-1,17-16-3,15-15-2,16-15-3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4"/>
    </inkml:context>
    <inkml:brush xml:id="br0">
      <inkml:brushProperty name="width" value="0.04349" units="cm"/>
      <inkml:brushProperty name="height" value="0.04349" units="cm"/>
      <inkml:brushProperty name="color" value="#FED406"/>
    </inkml:brush>
  </inkml:definitions>
  <inkml:trace contextRef="#ctx0" brushRef="#br0">66800 2950 505,'0'48'2,"0"-3"4,0-3 5,0-2 3,0-3 3,0 1-1,0-1 1,0 1 1,-4 1-2,-5 3-2,-7 3-4,-5 4-1,-4-1-2,0-3 1,0-3 2,0-2 1,-5-5-2,-9-2-3,-10-3-4,-8-3-4,-9-1 0,-6 4 0,-6 3 2,-6 3 1,-6-1 0,-2-2-3,-3-3-2,-3-3-2,-2-4-1,0-3-1,0-3 1,0-2-1,-4-3 1,-5 1 0,-7-1 1,-5 1 1,-4-3 1,0-2 2,0-3 1,0-3 2,3-2 1,6 0 1,7 0 0,6 0 0,4 0 1,4 0-1,3 0 0,3 0-2,7 0 1,14 0-1,11 0 1,14 0-1,5 0 0,1 0 0,-1 0 0,1 0-1,-6 0 0,-8 0 2,-10 0 0,-9 0 1,-5 0 0,0 0 1,0 0 0,0 0 0,-2 1 1,-3 4-2,-3 3 1,-2 3-1,-1 1-1,3 1 1,3-1-1,4 1 0,-1-1 1,-3 1 0,-3-1 1,-2 1 0,-3-3 1,1-2 0,-1-3 0,1-3 0,-1-1 0,1 4-1,-1 3 0,1 3 0,-1 1-1,1 1 1,-1-1 0,1 1 0,1-3-1,3-2 0,3-3-1,4-3-2,-6-2 1,-11 0 0,-14 0 1,-11 0 0,-14 1 1,-11 4 0,-14 3 0,-11 3 1,-6-1-1,4-2-1,3-3 0,3-3-1,-2-1 0,-6 4-1,-6 3 0,-6 3 0,-1 1 0,7 1-1,6-1 0,7 1 0,0-3 1,-2-2-1,-3-3 0,-3-3-1,-4 1 1,-3 6 0,-3 7-1,-2 6 1,-5 1-1,-2-3-1,-3-3-1,-3-2 0,-1-5 0,4-2 1,3-3 1,3-3 1,1-2 2,1 0 0,-1 0 0,1 0 2,-4 0 0,-6 0 0,-6 0 1,-6 0 0,-4 1 1,1 4-1,-1 3 1,1 3-1,-1 3-1,1 3 0,-1 3-2,1 4-2,-4-3 0,-6-5 0,-6-7 1,-6-5-1,1-4 1,9 0-1,10 0-1,10 0-1,4-2 0,0-3 1,0-3-1,0-2 0,-2-3 0,-3 1 1,-3-1 1,-2 1-1,-3 1 2,1 3 0,-1 3 0,1 4 0,-3 1 1,-2 0 0,-3 0-1,-3 0 1,-4 0-1,-3 0 0,-3 0-1,-2 0 0,0 1 0,7 4 1,6 3 0,7 3 2,5-1-1,7-2 1,6-3-1,7-3 0,4-2 1,3 0 0,3 0 1,4 0 0,1 0 1,0 0-1,0 0 0,0 0 0,1-2 0,4-3 0,3-3 1,3-2-1,1-1 1,1 3-2,-1 3 1,1 4-2,-3 1 0,-2 0-2,-3 0 1,-3 0-2,-4 1 0,-3 4-1,-3 3-1,-2 3 0,-1 1 0,3 1 1,3-1 0,4 1 1,1-3 0,0-2-1,0-3 0,0-3-1,1-2 1,4 0 1,3 0 1,3 0 0,1 0 2,1 0 1,-1 0 1,1 0 0,2 1 1,7 4-1,6 3 0,7 3-1,0 3 0,-2 3-1,-3 3 0,-3 4 0,-4 2-2,-3 4 0,-3 3-2,-2 3-2,-5-1 0,-2-2 2,-3-3 0,-3-3 0,1-4 2,6-3-1,7-3 1,6-2 0,6-5 1,6-2 2,7-3 1,6-3 3,6-1 0,6 4 1,7 3 1,6 3 0,4 1 1,4 1-1,3-1-1,3 1-1,4-3 0,7-2-1,6-3 1,7-3 0,4-2-1,3 0 1,3 0-1,4 0 1,1 1-2,0 4-1,0 3-1,0 3-2,0-1-1,0-2-1,0-3 1,0-3-2,0-2 1,0 0 1,0 0 1,0 0 0,1 0 1,4 0 2,3 0 1,3 0 1,10 0 1,20 0-2,18 0-1,20 0-1,8 0-1,1 0 1,-1 0 0,1 0 1,-1 0 0,1 0-1,-1 0-1,1 0-1,-1 0 0,1 0-1,-1 0 1,1 0 0,8 0 0,20 0 1,18 0 0,20 0 1,13-4-1,9-5 1,10-7 0,10-5-1,7-6 1,6-3 0,7-3 0,6-2 0,3-3 0,0 1 0,0-1-1,0 1 0,0 2 1,0 7-1,0 6 1,0 7-1,-5 4 2,-9 3-1,-10 3 1,-8 4 0,-9 2 0,-6 4-1,-6 3 0,-6 3-1,-7-1 0,-6-2-3,-6-3-1,-6-3-1,-2-2-2,3 0 1,3 0 0,4 0 0,2-2-1,4-3 2,3-3-1,3-2 1,1-1 0,1 3 0,-1 3 0,1 4 0,-3-1 0,-2-3 1,-3-3 0,-3-2 0,-2-1-1,0 3-3,0 3-2,0 4-3,-2 2-1,-3 4 1,-3 3 1,-2 3 2,-3-1 0,1-2 1,-1-3 1,1-3 0,-1-1 2,1 4 1,-1 3 2,1 3 2,1-1 0,3-2 1,3-3 1,4-3-1,1-2 1,0 0 0,0 0 0,0 0 0,1 0-1,4 0-1,3 0-1,3 0-1,1 0-1,1 0 1,-1 0 0,1 0 1,-3 0 0,-2 0-1,-3 0 0,-3 0 0,-2 0 1,0 0 0,0 0 2,0 0 1,-2 0 1,-3 0 0,-3 0 0,-2 0 1,-3 0-1,1 0 0,-1 0-1,1 0 0,1-2 0,3-3-1,3-3-1,4-2 0,2-3 0,4 1 0,3-1 1,3 1 1,3 1 1,3 3 0,3 3 1,4 4 0,2-1 0,4-3-1,3-3-2,3-2-1,-1-1-1,-2 3 1,-3 3 1,-3 4 0,-2 1 0,0 0-1,0 0-2,0 0-2,0 0 0,0 0 0,0 0 1,0 0 0,-2 0 0,-3 0 0,-3 0 0,-2 0 1,-3 0 0,1 0 1,-1 0 2,1 0 0,-3 0 1,-2 0 0,-3 0-1,-3 0 0,-2 0 0,0 0 0,0 0 0,0 0 0,1 0 0,4 0-1,3 0 0,3 0-1,-1 0 1,-2 0-1,-3 0 1,-3 0 0,-1 0-1,4 0 1,3 0-2,3 0 0,1 0 1,1 0 0,-1 0 1,1 0 1,-1 0 0,1 0 0,-1 0-1,1 0 0,-1 0 0,1 0 1,-1 0 0,1 0 0,-1 0 0,1 0 0,-1 0 0,1 0 0,-4 0 0,-6 0-1,-6 0 0,-6 0 0,-4 0-1,1 0 1,-1 0 0,1 0 0,-3 0 1,-2 0-1,-3 0 0,-3 0 0,-1 0 1,4 0-1,3 0 0,3 0 1,1 0-1,1 0 1,-1 0 0,1 0 1,2 0-1,7 0 0,6 0 0,7 0 0,2 0 0,1 0 0,-1 0 0,1 0-1,1 0 0,3 0 1,3 0 0,4 0 0,1 0 0,0 0 1,0 0-1,0 0 0,-2-2-1,-3-3-2,-3-3-3,-2-2-1,-3-3-1,1 1 2,-1-1 1,1 1 1,-1-1 0,1 1 0,-1-1-1,1 1-1,-3 1 0,-2 3 1,-3 3 1,-3 4 2,-4 1-1,-3 0 1,-3 0-1,-2 0 0,-6 0 0,-6 0 0,-6 0 1,-6 0 0,-6 0 0,-2 0 1,-3 0 1,-3 0 0,-1 0 0,4 0 1,3 0-1,3 0 0,-1 0 0,-2 0 0,-3 0 0,-3 0 0,1 0-1,6 0-1,7 0 0,6 0 0,3 0-1,0 0-2,0 0 1,0 0-2,4-2-1,10-3 0,10-3 0,9-2-1,7-3-3,7 1-4,6-1-4,7 1-5,7-3-1,9-2 0,10-3 1,10-3 1,-11-2-1,-27 0-3,-28 0-3,-28 0-2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1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83700 44900 493,'28'-22'0,"6"6"0,7 7 0,6 6 0,4 4 9,4 4 19,3 3 19,3 3 19,3 7 6,3 14-7,3 11-8,4 14-6,2 5-9,4 1-10,3-1-10,3 1-9,-2-4-10,-6-6-12,-6-6-11,-6-6-11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87950 42650 446,'-24'-49'0,"4"4"0,3 3 0,3 3 0,-1 4 10,-2 7 20,-3 6 21,-3 7 19,-6 7 6,-5 9-13,-7 10-11,-5 10-11,-11 13-9,-11 19-5,-14 19-4,-11 19-5,-9 9-3,-3 0-2,-3 0-2,-2 0-1,-5 4-2,-2 10-4,-3 10-5,-3 9-2,5-2-8,17-12-11,15-13-10,16-12-12,18-13-9,22-12-12,22-13-10,23-12-10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2"/>
    </inkml:context>
    <inkml:brush xml:id="br0">
      <inkml:brushProperty name="width" value="0.06149" units="cm"/>
      <inkml:brushProperty name="height" value="0.06149" units="cm"/>
      <inkml:brushProperty name="color" value="#F2395B"/>
    </inkml:brush>
  </inkml:definitions>
  <inkml:trace contextRef="#ctx0" brushRef="#br0">86600 43800 357,'21'-13'12,"-5"26"21,-7 24 24,-5 26 22,-4 21 7,0 19-10,0 19-8,0 19-9,-5 4-10,-9-9-8,-10-10-9,-8-8-10,-4-9-6,3-6-7,3-6-5,4-6-7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3"/>
    </inkml:context>
    <inkml:brush xml:id="br0">
      <inkml:brushProperty name="width" value="0.0652" units="cm"/>
      <inkml:brushProperty name="height" value="0.0652" units="cm"/>
      <inkml:brushProperty name="color" value="#F2395B"/>
    </inkml:brush>
  </inkml:definitions>
  <inkml:trace contextRef="#ctx0" brushRef="#br0">87400 43750 337,'23'-25'0,"-3"0"0,-3 0 0,-2 0 0,-3 0 2,1 0 5,-1 0 5,1 0 5,7 0 2,16 0 2,15 0 0,17 0 2,3 3-2,-5 6-7,-7 7-5,-5 6-7,-8 4-4,-5 4-1,-7 3-3,-5 3-1,-6 3 0,-3 3 2,-3 3 2,-2 4 2,-5 4 6,-2 6 8,-3 7 10,-3 6 8,-4 9 4,-3 13-3,-3 12-2,-2 13-3,-1 9-1,3 6 1,3 7 0,4 6 1,-3 3-1,-5 0-3,-7 0-1,-5 0-3,-3-2-1,4-3-3,3-3-2,3-2-2,1-6-2,1-6 0,-1-6-1,1-6-1,-1-9 0,1-8 0,-1-10 0,1-9 1,-7-27-13,-12-44-23,-13-43-23,-12-44-24,-5-21-7,3 4 8,3 3 8,4 3 9,2 6 8,4 9 10,3 10 9,3 10 10,4 8 4,7 10 3,6 10 0,7 9 1,7 4 9,9 1 16,10-1 15,10 1 15,8-1 4,10 1-8,10-1-8,9 1-8,1 5-7,-6 14-5,-6 11-6,-6 14-4,-18 14-5,-28 20-2,-28 18-4,-27 20-2,-17 6-2,-3-2-1,-3-3-3,-2-3-1,0-6 1,7-5 3,6-7 4,7-5 3,18-11 3,31-11 4,32-14 3,31-11 4,17-7 1,3 0-1,3 0-3,4 0-1,-10 4-2,-22 10-3,-22 10-2,-21 9-2,-23 7 0,-21 7 2,-22 6 1,-22 7 3,-8 2 0,6 1 2,7-1 1,6 1 0,6-6 1,6-8 0,7-10-2,6-9 1,23-18-2,41-24 1,40-26-2,42-24-1,19-12 0,1 4-1,-1 3 0,1 3-2,-12 7-1,-21 14-3,-22 11-3,-22 14-3,-8 3-5,6-2-6,7-3-7,6-3-6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3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91800 43150 422,'-27'-46'0,"-3"10"0,-3 10 0,-2 9 0,-17 20 10,-28 31 22,-28 32 20,-27 31 21,-3 10 5,26-8-13,24-10-12,26-9-13,13-4-8,4 4-4,3 3-4,3 3-3,6-2-4,9-6-2,10-6-1,10-6-3,11-4-3,17 1-4,15-1-4,16 1-3,5-3-5,-2-2-1,-3-3-4,-3-3-2,-6-4 0,-5-3 1,-7-3 1,-5-2 2,-8-1 2,-5 3 3,-7 3 3,-5 4 4,-14 1 1,-18 0 1,-19 0 0,-18 0 2,-15 0 0,-9 0 1,-10 0 2,-8 0 0,-6-2-1,1-3-3,-1-3-5,1-2-4,7-8-6,16-8-10,15-10-10,17-9-10,16-10-9,19-9-9,19-10-10,19-8-8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4"/>
    </inkml:context>
    <inkml:brush xml:id="br0">
      <inkml:brushProperty name="width" value="0.06095" units="cm"/>
      <inkml:brushProperty name="height" value="0.06095" units="cm"/>
      <inkml:brushProperty name="color" value="#F2395B"/>
    </inkml:brush>
  </inkml:definitions>
  <inkml:trace contextRef="#ctx0" brushRef="#br0">92450 44150 360,'43'-25'0,"-11"0"0,-14 0 0,-11 0 0,-7 0 5,0 0 10,0 0 9,0 0 11,-11 14 8,-22 28 9,-22 28 9,-21 29 8,-7 19-1,9 14-11,10 11-11,10 14-12,5 2-6,4-6-5,3-6-2,3-6-4,4-9-3,7-8-3,6-10-1,7-9-3,18-13-8,31-16-11,32-15-13,31-15-13,15-21-3,1-25 3,-1-25 4,1-25 3,-6-15 5,-8-2 2,-10-3 5,-9-3 3,-5-12 1,0-18 2,0-19 0,0-18 0,-10-1 2,-18 19 1,-19 19 2,-18 19 2,-20 18 1,-18 19 0,-19 19 1,-18 19 2,-15 16-4,-9 17-4,-10 15-5,-8 16-6,-1 15-4,9 16-3,10 15-4,10 17-3,10-4 1,13-22 6,12-22 5,13-21 6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4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93300 44600 396,'25'-22'2,"0"6"5,0 7 5,0 6 4,3 3 6,6 0 5,7 0 7,6 0 5,4 4 1,4 10-5,3 10-4,3 9-4,-4 4-4,-8 1-3,-10-1-2,-9 1-2,-9 1-2,-5 3 0,-7 3-1,-5 4 0,-14 4 0,-18 6-1,-19 7-1,-18 6-1,-12 1-2,-3-3-3,-3-3-5,-2-2-5,0-8-3,7-8-3,6-10-4,7-9-4,15-4 4,25 4 11,25 3 12,25 3 11,23-2 6,22-6-2,22-6-1,23-6-2,8-4-1,-3 1-4,-3-1-4,-2 1-2,-6-3-3,-6-2 1,-6-3 0,-6-3 1,-10-6-20,-12-5-37,-13-7-38,-12-5-37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24"/>
    </inkml:context>
    <inkml:brush xml:id="br0">
      <inkml:brushProperty name="width" value="0.06057" units="cm"/>
      <inkml:brushProperty name="height" value="0.06057" units="cm"/>
      <inkml:brushProperty name="color" value="#F2395B"/>
    </inkml:brush>
  </inkml:definitions>
  <inkml:trace contextRef="#ctx0" brushRef="#br0">96000 43000 363,'26'-24'0,"4"4"0,3 3 0,3 3 0,12 3 9,22 3 19,22 3 19,23 4 19,5 8 5,-9 17-10,-10 15-9,-8 16-11,-9 12-4,-6 9-4,-6 10-1,-6 10-2,-7 7-3,-6 6-4,-6 7-3,-6 6-3,-9 7-4,-8 10-3,-10 10-4,-9 9-3,-13 2-2,-16-2 2,-15-3 0,-15-3 1,-11-7-7,-2-9-13,-3-10-14,-3-8-13,-10-8-7,-16-2 2,-15-3 1,-15-3 1,-6-7 2,7-9 3,6-10 2,7-8 3,4-8 0,3-2-2,3-3-2,4-3-1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3"/>
    </inkml:context>
    <inkml:brush xml:id="br0">
      <inkml:brushProperty name="width" value="0.05602" units="cm"/>
      <inkml:brushProperty name="height" value="0.05602" units="cm"/>
      <inkml:brushProperty name="color" value="#F2395B"/>
    </inkml:brush>
  </inkml:definitions>
  <inkml:trace contextRef="#ctx0" brushRef="#br0">40050 50650 392,'0'-38'3,"0"26"5,0 24 5,0 26 5,0 8 5,0-5 3,0-7 3,0-5 3,1 2 1,4 13-2,3 12-2,3 13-2,-1 7-3,-2 4-3,-3 3-4,-3 3-4,-6 7-1,-5 14-1,-7 11-1,-5 14 1,-6 5-3,-3 1-2,-3-1-2,-2 1-3,-1-4-1,3-6-2,3-6 0,4-6-1,1-10-1,0-12 1,0-13-1,0-12 1,3-19-3,6-25-2,7-25-4,6-25-2,7-24-2,10-21 4,10-22 1,9-22 3,2-8 1,-2 6 0,-3 7 0,-3 6 1,-2 6-1,0 6 1,0 7 0,0 6 1,-2 7 1,-3 10-1,-3 10 1,-2 9 1,-3 4-1,1 1 0,-1-1-1,1 1-1,-1-1 0,1 1-1,-1-1 0,1 1 0,2-6-1,7-8 0,6-10 1,7-9 0,2-1 1,1 10 2,-1 10 3,1 9 2,-3 4 3,-2 1 2,-3-1 3,-3 1 2,-1 4 4,4 9 5,3 10 5,3 10 5,1 7 2,1 6-3,-1 7-1,1 6-1,-6 6-4,-8 6-2,-10 7-3,-9 6-3,-5 3-2,0 0 0,0 0 0,0 0 0,1 4-2,4 10 0,3 10-1,3 9-1,-1 4 0,-2 1 0,-3-1 0,-3 1 0,-2-3-1,0-2-2,0-3-4,0-3-2,1-2-1,4 0-2,3 0 0,3 0-1,-1 0-1,-2 0 0,-3 0 0,-3 0-1,-2-4 0,0-5-1,0-7-2,0-5 0,1-4-2,4 0-1,3 0-1,3 0-1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41800 51500 521,'-13'-24'10,"26"4"20,24 3 21,26 3 20,7 3 3,-9 3-13,-10 3-15,-8 4-13,3 2-9,20 4-2,18 3-3,20 3-3,8 1-4,1 1-5,-1-1-4,1 1-7,-7-1-1,-12 1 0,-13-1 1,-12 1 1,-9-1-8,-2 1-16,-3-1-17,-3 1-15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6"/>
    </inkml:context>
    <inkml:brush xml:id="br0">
      <inkml:brushProperty name="width" value="0.04332" units="cm"/>
      <inkml:brushProperty name="height" value="0.04332" units="cm"/>
      <inkml:brushProperty name="color" value="#FED406"/>
    </inkml:brush>
  </inkml:definitions>
  <inkml:trace contextRef="#ctx0" brushRef="#br0">56550 4750 507,'53'0'22,"6"0"0,7 0 0,6 0 0,9 3 0,13 6-2,12 7-2,13 6-2,10 3 0,10 0 0,10 0 0,9 0 1,9-4 0,9-5-3,10-7-1,10-5-2,5-4-2,4 0-1,3 0-1,3 0-2,-5 0-1,-12 0-1,-13 0-2,-12 0-1,1 0 0,16 0 2,15 0 0,17 0 2,-1-2 1,-16-3-1,-15-3 0,-15-2 0,-14-1-1,-8 3 0,-10 3 0,-9 4-1,-7-1 0,-3-3 0,-3-3 0,-2-2 0,-5-1 0,-2 3 0,-3 3-1,-3 4 0,1 1 0,6 0-1,7 0 1,6 0-1,3 0 1,0 0 1,0 0 1,0 0 1,-2 0-1,-3 0-4,-3 0-3,-2 0-5,-5 0-1,-2 0 3,-3 0 0,-3 0 3,-6 0 0,-5 0 1,-7 0 1,-5 0 1,-8 0 0,-5 0 2,-7 0 2,-5 0 1,-4-2 2,0-3 2,0-3 2,0-2 3,-2-1-2,-3 3-2,-3 3-4,-2 4-4,-3 1-3,1 0-3,-1 0-3,1 0-3,-4-8 3,-6-16 10,-6-15 10,-6-15 9,-7-7 2,-6 3-4,-6 3-6,-6 4-5,-2-7-4,3-16-2,3-15-3,4-15-3,1-12-2,0-6-2,0-6-1,0-6-3,0-6 0,0-2 0,0-3 0,0-3 1,-2 4 0,-3 13 3,-3 12 3,-2 13 2,-1 9 3,3 6 3,3 7 2,4 6 2,1 6 1,0 6 1,0 7-2,0 6 1,0 4 0,0 4 1,0 3 3,0 3 1,0 1-1,0 1-6,0-1-5,0 1-6,1-4-4,4-6-5,3-6-4,3-6-5,-1-2 0,-2 3 2,-3 3 4,-3 4 2,-2-3 3,0-5 1,0-7 1,0-5 2,0-11 0,0-11 0,0-14-1,0-11 0,0-3 0,0 10 0,0 10 1,0 9 0,0 10 1,0 14 1,0 12 0,0 12 1,1 15 4,4 15 9,3 15 8,3 16 8,1 16 2,1 16-3,-1 15-2,1 15-4,1 13-3,3 9-1,3 10-2,4 10-1,1 8-1,0 10 1,0 10 1,0 9 1,-2 1 1,-3-6-1,-3-6 1,-2-6 0,-3-6-2,1-2-3,-1-3-2,1-3-4,-3-1-1,-2 4-2,-3 3-2,-3 3 0,-1-2-3,4-6-2,3-6-2,3-6-2,1-9-3,1-8-4,-1-10-3,1-9-3,-3-10-2,-2-9 2,-3-10 1,-3-8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4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41950 52600 557,'-113'21'0,"26"-5"0,24-7 0,26-5 0,19-3 10,17 4 20,15 3 20,16 3 19,16-1 5,20-2-14,18-3-12,20-3-13,8-2-9,1 0-7,-1 0-5,1 0-8,-3 0-4,-2 0-7,-3 0-5,-3 0-6,-6 0-7,-5 0-12,-7 0-11,-5 0-11,-9 3-4,-9 6 3,-10 7 2,-8 6 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4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45150 52250 471,'-19'-22'9,"13"6"19,12 7 17,13 6 20,13 4 2,17 4-12,15 3-11,16 3-12,12-1-8,9-2-1,10-3-2,10-3-2,10-1-2,13 4 0,12 3-2,13 3-2,12-1-1,13-2-2,12-3-4,13-3-3,2 1-1,-5 6-1,-7 7-1,-5 6 0,-3 1-2,4-3-3,3-3-2,3-2-2,3-1-3,3 3 0,3 3-1,4 4-1,1-3 0,0-5 1,0-7 2,0-5 1,-2-4 1,-3 0 0,-3 0 2,-2 0 1,-5 0 0,-2 0 0,-3 0-2,-3 0 0,-7 0-2,-9 0-2,-10 0-2,-8 0-3,-9-2-2,-6-3-3,-6-3-4,-6-2-4,-10-3-1,-12 1 2,-13-1 1,-12 1 1,-15-1 1,-15 1-1,-15-1-1,-16 1-1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5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49700 52850 490,'20'-21'10,"-9"10"20,-10 10 20,-8 9 21,-9 9 3,-6 9-14,-6 10-13,-6 10-13,-12 8-8,-15 10-3,-15 10-3,-16 9-4,-7 4-3,4 1-6,3-1-5,3 1-5,3-4-3,3-6-1,3-6-1,4-6-2,5-9 1,10-8 2,10-10 3,9-9 1,26-9 4,44-5 5,44-7 3,44-5 5,19-6 1,-2-3-3,-3-3-1,-3-2-3,-1-3-2,4 1-5,3-1-2,3 1-5,-5 1-1,-12 3 1,-13 3 0,-12 4 1,-13 1-6,-12 0-12,-13 0-13,-12 0-12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5"/>
    </inkml:context>
    <inkml:brush xml:id="br0">
      <inkml:brushProperty name="width" value="0.05448" units="cm"/>
      <inkml:brushProperty name="height" value="0.05448" units="cm"/>
      <inkml:brushProperty name="color" value="#F2395B"/>
    </inkml:brush>
  </inkml:definitions>
  <inkml:trace contextRef="#ctx0" brushRef="#br0">50300 53150 403,'-50'-25'0,"0"0"0,0 0 0,0 0 0,4 7 12,10 17 22,10 15 23,9 16 24,6 13 3,3 14-13,3 11-14,4 14-13,-3 10-10,-5 9-4,-7 10-3,-5 10-4,-3 11-5,4 17-4,3 15-6,3 16-6,-1 12-7,-2 9-11,-3 10-12,-3 10-10,-1-4-9,4-16-6,3-15-5,3-15-5,1-25-2,1-30 5,-1-32 3,1-30 5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7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48050 50000 436,'12'-43'9,"26"17"15,24 15 18,26 16 16,5 10 3,-11 7-10,-14 6-10,-11 7-11,-12 4-7,-9 3-5,-10 3-4,-8 4-3,-9 2-4,-6 4-1,-6 3-1,-6 3-1,-10 3-2,-12 3-4,-13 3-2,-12 4-3,-9-3-3,-2-5-1,-3-7-2,-3-5-1,1-8 0,6-5 0,7-7 2,6-5 2,4-6 1,4-3 1,3-3 2,3-2 2,12-8 4,22-8 9,22-10 7,23-9 8,10-2 3,0 6-5,0 7-3,0 6-5,-11 1-5,-22-3-6,-22-3-6,-21-2-7,-3-1 3,20 3 14,18 3 12,20 4 14,10 1 3,3 0-9,3 0-8,4 0-9,1 0-3,0 0-3,0 0 0,0 0-2,3-2-1,6-3 1,7-3-1,6-2-1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8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49900 50550 435,'48'0'127,"-3"0"-26,-3 0-26,-2 0-25,5 0-16,16 0-4,15 0-3,17 0-5,5 0-3,-3 0-3,-3 0-3,-2 0-2,-8 0-2,-8 0 1,-10 0 0,-9 0 0,-5 0-12,0 0-27,0 0-26,0 0-26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9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51700 49550 498,'46'-90'0,"-5"23"0,-7 22 0,-5 22 0,0 12 8,10 3 17,10 3 17,9 4 17,2 5 3,-2 10-9,-3 10-10,-3 9-8,-7 6-8,-9 3-3,-10 3-3,-8 4-4,-12 5-2,-12 10-3,-13 10-1,-12 9-3,-12 6-1,-8 3-3,-10 3-3,-9 4-1,-5-6-3,0-11-3,0-14-4,0-11-2,6-9-1,13-3 1,12-3 1,13-2 2,15-3 2,19 1 6,19-1 5,19 1 5,12-3 2,6-2-2,7-3-2,6-3-1,-1-4-2,-5-3-1,-7-3-1,-5-2-1,-9 0 0,-9 7 0,-10 6-1,-8 7 1,-8 2 1,-2 1 2,-3-1 3,-3 1 1,-10 4 1,-16 9-1,-15 10-2,-15 10-2,-12 4-1,-6 0-2,-6 0-1,-6 0-2,1-4-7,9-5-12,10-7-12,10-5-11,7-8-6,6-5 2,7-7 3,6-5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39"/>
    </inkml:context>
    <inkml:brush xml:id="br0">
      <inkml:brushProperty name="width" value="0.05775" units="cm"/>
      <inkml:brushProperty name="height" value="0.05775" units="cm"/>
      <inkml:brushProperty name="color" value="#F2395B"/>
    </inkml:brush>
  </inkml:definitions>
  <inkml:trace contextRef="#ctx0" brushRef="#br0">53150 50450 380,'-27'-18'8,"-3"17"16,-3 15 16,-2 16 15,0 9 5,7 3-9,6 3-7,7 4-9,2 2-5,1 4-3,-1 3-2,1 3-4,1-1-2,3-2-1,3-3-3,4-3-1,4-2-4,6 0-5,7 0-5,6 0-7,7-8-4,10-16-4,10-15-4,9-15-4,6-17-3,3-15 1,3-15-1,4-16-1,-3-8 3,-5 0 3,-7 0 4,-5 0 4,-11 1 3,-11 4 2,-14 3 3,-11 3 3,-12 4 1,-9 7 3,-10 6 1,-8 7 2,-8 5 2,-2 7-1,-3 6 1,-3 7 1,-2 5 0,0 7 1,0 6 1,0 7 0,6 5-2,13 7-7,12 6-7,13 7-7,15-3-2,19-8 2,19-10 1,19-9 3,9-5 0,0 0-4,0 0-3,0 0-3,-4 0 1,-5 0 4,-7 0 3,-5 0 5,-8 0 5,-5 0 7,-7 0 7,-5 0 7,-9 7 6,-9 17 4,-10 15 6,-8 16 4,-8 5 1,-2-2 0,-3-3-3,-3-3-1,-1-2-3,4 0-4,3 0-5,3 0-4,1 3-4,1 6-3,-1 7-3,1 6-2,7-4-8,16-11-14,15-14-12,17-11-14,7-15-3,0-16 5,0-15 5,0-15 6,0-14 4,0-8 4,0-10 3,0-9 4,-4-7 3,-5-3 0,-7-3 1,-5-2 1,-8 2 1,-5 9 0,-7 10 1,-5 10 0,-12 7 0,-16 6-4,-15 7-3,-15 6-3,-7 9-4,3 13-5,3 12-4,4 13-5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40"/>
    </inkml:context>
    <inkml:brush xml:id="br0">
      <inkml:brushProperty name="width" value="0.05967" units="cm"/>
      <inkml:brushProperty name="height" value="0.05967" units="cm"/>
      <inkml:brushProperty name="color" value="#F2395B"/>
    </inkml:brush>
  </inkml:definitions>
  <inkml:trace contextRef="#ctx0" brushRef="#br0">55750 50600 368,'0'-50'3,"0"0"4,0 0 4,0 0 6,0 3 2,0 6 2,0 7 2,0 6 1,-5 1 2,-9-3-1,-10-3 1,-8-2 0,-8 3 1,-2 14 0,-3 11 0,-3 14 1,-4 11-2,-3 14-3,-3 11-3,-2 14-3,-1 7-1,3 3 0,3 3 2,4 4 1,2 1 0,4 0-3,3 0-1,3 0-2,6-2-2,9-3-2,10-3-2,10-2-2,7-5-2,6-2-4,7-3-4,6-3-3,9-10-6,13-16-10,12-15-8,13-15-8,6-17-4,0-15 1,0-15 3,0-16 2,-4-7 4,-5 4 4,-7 3 5,-5 3 5,-8 4 3,-5 7 3,-7 6 0,-5 7 3,-8 10 14,-5 16 29,-7 15 27,-5 17 28,-6 11 6,-3 10-19,-3 10-17,-2 9-18,0 7-13,7 7-9,6 6-9,7 7-8,2 2-10,1 1-14,-1-1-13,1 1-13,-1 1-9,1 3-2,-1 3-4,1 4-4,-1-7 3,1-16 7,-1-15 7,1-15 7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40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53900 52600 552,'167'-68'122,"-16"17"-25,-15 15-26,-15 16-25,-11 9-16,-2 3-3,-3 3-5,-3 4-5,16 1-5,39 0-8,36 0-8,39 0-7,16 1-9,-3 4-8,-3 3-10,-2 3-10,-23 1-6,-41 1-3,-40-1-3,-40 1-5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6"/>
    </inkml:context>
    <inkml:brush xml:id="br0">
      <inkml:brushProperty name="width" value="0.03585" units="cm"/>
      <inkml:brushProperty name="height" value="0.03585" units="cm"/>
      <inkml:brushProperty name="color" value="#FED406"/>
    </inkml:brush>
  </inkml:definitions>
  <inkml:trace contextRef="#ctx0" brushRef="#br0">31450 400 613,'-24'-27'2,"4"-3"2,3-3 4,3-2 3,1 5 6,1 16 12,-1 15 10,1 17 11,4 25 1,9 39-9,10 36-9,10 39-9,0 33-5,-5 32-3,-7 31-2,-5 32-3,-8 11-3,-5-5-2,-7-7-4,-5-5-2,-3-12-2,4-16-1,3-15-3,3-15-1,3-20-1,3-21-1,3-22-1,4-22-1,2-18 0,4-11-2,3-14-1,3-11-1,1-20-5,1-24-10,-1-26-8,1-24-10,-6-28 0,-8-27 7,-10-28 7,-9-28 8,-2-6 4,6 20 1,7 18 1,6 20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50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19900 56350 436,'43'100'117,"-11"0"-27,-14 0-25,-11 0-25,-7 1-15,0 4-3,0 3-3,0 3-3,-4 4-4,-5 7-4,-7 6-5,-5 7-4,-4 0-2,0-2 1,0-3 1,0-3 1,0-12-3,0-18-4,0-19-5,0-18-5,14-39-3,28-55 1,28-57-1,29-55 0,15-26 1,3 6 3,3 7 2,4 6 2,-6 12 3,-11 19 3,-14 19 3,-11 19 3,-9 13 2,-3 10 3,-3 10 2,-2 9 3,-5 7 1,-2 7 1,-3 6 1,-3 7 0,1 10 5,6 16 8,7 15 8,6 17 7,-1 8 0,-5 4-7,-7 3-9,-5 3-7,-6 3-5,-3 3-3,-3 3-2,-2 4-2,-5 4-3,-2 6-3,-3 7-3,-3 6-5,-1-2 0,4-9 2,3-10 0,3-8 2,-1-6-3,-2 1-9,-3-1-8,-3 1-8,-1-4-9,4-6-10,3-6-10,3-6-9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50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24100 55650 439,'-5'-65'58,"-9"23"-1,-10 22 0,-8 22 0,-9 15-5,-6 9-9,-6 10-9,-6 10-10,-4 4-4,1 0 0,-1 0-1,1 0 0,1 4-2,3 10-2,3 10-3,4 9-2,1 2-2,0-2 1,0-3 1,0-3 0,3-2-3,6 0-5,7 0-4,6 0-7,4 3-2,4 6 1,3 7-1,3 6 0,3 3 1,3 0 1,3 0 2,4 0 2,2-2 0,4-3 0,3-3 1,3-2-1,4-5-1,7-2-1,6-3-2,7-3-2,4-6-1,3-5-4,3-7-2,4-5-3,4-6-1,6-3-3,7-3-1,6-2-2,4-8 0,4-8 3,3-10 3,3-9 2,-5-5 0,-12 0-2,-13 0-3,-12 0-2,-9-2 0,-2-3 1,-3-3 0,-3-2 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52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26100 56550 434,'0'-49'3,"0"4"7,0 3 6,0 3 7,0-1 3,0-2 0,0-3 0,0-3 0,-13 7 1,-24 19 3,-26 19 2,-24 19 2,-10 10 0,6 4-7,7 3-4,6 3-6,6 1-4,6 1 0,7-1 0,6 1-2,6-1-1,6 1-3,7-1-3,6 1-4,3 1-1,0 3-2,0 3 0,0 4-2,1 7 1,4 13 0,3 12 1,3 13 2,1 7 0,1 4 0,-1 3 1,1 3 0,-1-1 0,1-2-2,-1-3 0,1-3 0,2-7-3,7-9-1,6-10-3,7-8-1,4-9-1,3-6 1,3-6 0,4-6 2,5-7-2,10-6-4,10-6-4,9-6-4,9-9-1,9-8 0,10-10 2,10-9 0,2-12 1,-3-11-3,-3-14-2,-2-11-1,-9-7 0,-12 0 3,-13 0 3,-12 0 3,-10 0 2,-6 0 2,-6 0 2,-6 0 3,-6 6 3,-2 13 4,-3 12 6,-3 13 4,-4 7 6,-3 4 4,-3 3 5,-2 3 5,-5 3 2,-2 3-2,-3 3-1,-3 4-2,-2 4-1,0 6-2,0 7-2,0 6-2,-2 9-2,-3 13-1,-3 12-2,-2 13-2,-3 6 0,1 0-2,-1 0 0,1 0-1,1 0-2,3 0-1,3 0-2,4 0-2,4-5-1,6-9-1,7-10 1,6-8-2,6-8-4,6-2-11,7-3-11,6-3-10,6-9-3,6-11 3,7-14 4,6-11 4,6-15 2,6-16 1,7-15 1,6-15 0,-4-7 2,-11 3 4,-14 3 4,-11 4 3,-9 5 6,-3 10 5,-3 10 7,-2 9 7,-5 17 11,-2 25 17,-3 25 18,-3 25 16,-2 12 3,0 1-14,0-1-14,0 1-13,1-1-8,4 1-3,3-1-4,3 1-3,3-4-3,3-6-5,3-6-4,4-6-4,4-4-7,6 1-13,7-1-12,6 1-12,1-6-8,-3-8 0,-3-10-3,-2-9-1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52"/>
    </inkml:context>
    <inkml:brush xml:id="br0">
      <inkml:brushProperty name="width" value="0.05239" units="cm"/>
      <inkml:brushProperty name="height" value="0.05239" units="cm"/>
      <inkml:brushProperty name="color" value="#F2395B"/>
    </inkml:brush>
  </inkml:definitions>
  <inkml:trace contextRef="#ctx0" brushRef="#br0">28100 56550 419,'-7'-68'8,"-11"17"16,-14 15 15,-11 16 17,-6 12 3,4 9-9,3 10-9,3 10-9,1 5-5,1 4-4,-1 3-3,1 3-3,-1 4-2,1 7 0,-1 6-2,1 7 1,4 0-3,9-2-1,10-3-3,10-3-1,5-2-3,4 0-1,3 0-2,3 0-1,7 0-2,14 0 1,11 0-1,14 0 1,5 0-3,1 0-3,-1 0-4,1 0-3,-4-2 0,-6-3 2,-6-3 3,-6-2 3,-6-1 3,-2 3 2,-3 3 5,-3 4 2,-6-1 3,-5-3 0,-7-3 2,-5-2 2,-8-3 0,-5 1 3,-7-1 0,-5 1 2,-8 1 0,-5 3 0,-7 3 0,-5 4-1,-6-1-3,-3-3-7,-3-3-8,-2-2-7,-3-5-3,1-2-3,-1-3-1,1-3-1,1-6-6,3-5-8,3-7-10,4-5-9,4-8-6,6-5-5,7-7-4,6-5-4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53"/>
    </inkml:context>
    <inkml:brush xml:id="br0">
      <inkml:brushProperty name="width" value="0.05228" units="cm"/>
      <inkml:brushProperty name="height" value="0.05228" units="cm"/>
      <inkml:brushProperty name="color" value="#F2395B"/>
    </inkml:brush>
  </inkml:definitions>
  <inkml:trace contextRef="#ctx0" brushRef="#br0">28750 55900 420,'7'-46'7,"17"10"13,15 10 13,16 9 13,7 10 4,1 14-6,-1 11-7,1 14-5,-1 8-4,1 7-1,-1 6-1,1 7-1,-1 2-1,1 1-1,-1-1-1,1 1-2,-6 2 0,-8 7-2,-10 6 0,-9 7-2,-7 4-3,-3 3-2,-3 3-3,-2 4-4,-8 1-1,-8 0-1,-10 0-1,-9 0 1,-18 14-11,-24 28-19,-26 28-18,-24 29-19,-9-1-3,10-28 10,10-28 13,9-27 10,9-22 3,9-11-6,10-14-7,10-11-6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54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32750 56700 473,'75'0'161,"0"0"-36,0 0-38,0 0-35,6 0-22,13 0-5,12 0-5,13 0-5,1 0-6,-9 0-7,-10 0-5,-8 0-6,-9 0-3,-6 0 1,-6 0 0,-6 0 2,-9 3-7,-8 6-15,-10 7-16,-9 6-14,-9 4-5,-5 4 8,-7 3 6,-5 3 8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7:54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32650 57900 458,'-40'0'11,"23"0"22,22 0 21,22 0 22,16-2 5,14-3-12,11-3-12,14-2-11,8-1-10,7 3-7,6 3-6,7 4-9,2 1-5,1 0-6,-1 0-5,1 0-5,-4 3-5,-6 6-3,-6 7-2,-6 6-4,-6 3-5,-2 0-10,-3 0-8,-3 0-9,-9 0-5,-11 0-1,-14 0-1,-11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0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6350 53350 461,'0'-72'0,"0"6"0,0 7 0,0 6 0,-2-1 6,-3-5 11,-3-7 11,-2-5 11,-1 2 2,3 13-8,3 12-8,4 13-7,-3 6-6,-5 0 0,-7 0-2,-5 0-1,-6 1-1,-3 4 0,-3 3 0,-2 3 1,-8 4-1,-8 7 0,-10 6-1,-9 7 0,-7 7 0,-3 9-1,-3 10 0,-2 10-2,-1 8 1,3 10-1,3 10 0,4 9 0,2 4 0,4 1 0,3-1 0,3 1-1,3 1 0,3 3-1,3 3 0,4 4-1,2 1 0,4 0 1,3 0 0,3 0 1,1 1 0,1 4 1,-1 3-1,1 3 1,4-1-1,9-2 0,10-3 0,10-3-1,5-6 0,4-5 0,3-7 0,3-5 0,9-9-2,16-9-1,15-10-1,17-8-3,10-8-2,6-2-2,7-3-3,6-3-4,6-7-1,6-9-2,7-10-2,6-8-2,1-11-1,-3-8-1,-3-10 0,-2-9-1,-3-12 0,1-11 0,-1-14 2,1-11 1,-7-6 2,-12 4 4,-13 3 3,-12 3 3,-12 4 2,-8 7-1,-10 6 0,-9 7-1,-9 4 2,-5 3 6,-7 3 5,-5 4 6,-11 5 4,-11 10 5,-14 10 4,-11 9 4,-9 6 2,-3 3 0,-3 3 2,-2 4-1,-3 5 1,1 10-2,-1 10-1,1 9-2,-3 9 0,-2 9-3,-3 10-2,-3 10-1,1 5-3,6 4-2,7 3-1,6 3-3,6 1-1,6 1-2,7-1 0,6 1-2,6-6 0,6-8-1,7-10 1,6-9 0,6-9-3,6-5-7,7-7-7,6-5-7,7-8-3,10-5-3,10-7-2,9-5-2,9-14-1,9-18 0,10-19 0,10-18-1,4-12 2,0-3 2,0-3 3,0-2 3,-7-3 2,-11 1 4,-14-1 3,-11 1 3,-12 5 5,-9 14 6,-10 11 6,-8 14 5,-8 14 12,-2 20 16,-3 18 17,-3 20 16,-2 11 2,0 7-13,0 6-13,0 7-13,3 4-9,6 3-4,7 3-5,6 4-5,4-1-4,4-3-3,3-3-3,3-2-5,1-5-2,1-2-2,-1-3-2,1-3-3,-1-6-6,1-5-14,-1-7-13,1-5-13,-3-6-2,-2-3 7,-3-3 7,-3-2 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0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9050 51500 622,'17'-38'11,"34"26"21,35 24 21,35 26 21,7 15 2,-19 6-17,-18 7-18,-19 6-18,-15 3-14,-8 0-12,-10 0-10,-9 0-12,-10 3-10,-9 6-8,-10 7-8,-8 6-9,-8-5 0,-2-16 7,-3-15 8,-3-15 7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1"/>
    </inkml:context>
    <inkml:brush xml:id="br0">
      <inkml:brushProperty name="width" value="0.0509" units="cm"/>
      <inkml:brushProperty name="height" value="0.0509" units="cm"/>
      <inkml:brushProperty name="color" value="#F2395B"/>
    </inkml:brush>
  </inkml:definitions>
  <inkml:trace contextRef="#ctx0" brushRef="#br0">8650 52950 432,'-24'-46'2,"4"10"5,3 10 5,3 9 5,-2 13 6,-6 20 8,-6 18 6,-6 20 8,-4 13-1,1 9-9,-1 10-8,1 10-10,-3 4-8,-2 0-5,-3 0-6,-3 0-6,2-8-3,10-16 0,10-15-1,9-15 0,20-17-5,31-15-7,32-15-9,31-16-8,21-18 0,14-18 8,11-19 9,14-18 7,3-7 8,-2 6 5,-3 7 5,-3 6 6,-13 7 3,-22 10 1,-22 10 1,-21 9 1,-23 15 4,-21 22 5,-22 22 5,-22 23 6,-26 16-2,-27 13-8,-28 12-9,-28 13-9,-13 4-5,3-3-3,3-3-3,4-2-3,4-6-3,6-6-1,7-6-2,6-6-2,6-7 3,6-6 6,7-6 6,6-6 7,7-6 4,10-2 4,10-3 2,9-3 4,26-7 3,44-9 1,44-10 3,44-8 2,24-9-2,7-6-6,6-6-5,7-6-6,0-4-4,-2 1-3,-3-1-3,-3 1-3,-12 1-4,-18 3-4,-19 3-3,-18 4-5,-25-4-6,-27-9-7,-28-10-8,-28-8-7,-20-4 0,-8 3 11,-10 3 8,-9 4 11,1 5 7,13 10 8,12 10 6,13 9 8,6 4 6,0 1 7,0-1 6,0 1 6,1 4 5,4 9 4,3 10 3,3 10 4,3 11-2,3 17-7,3 15-7,4 16-7,2 13-7,4 14-4,3 11-5,3 14-4,1 10-3,1 9-1,-1 10 0,1 10-1,-6-4-6,-8-16-8,-10-15-9,-9-15-9,-4-17-6,4-15-2,3-15-3,3-16-3,-2-13 1,-6-9 4,-6-10 5,-6-8 4,-6-12 4,-2-12 2,-3-13 4,-3-12 2,-1-10 3,4-6 0,3-6 0,3-6 2,6-7 5,9-6 12,10-6 10,10-6 11,13-1 7,19 7 2,19 6 1,19 7 2,13 4-2,10 3-7,10 3-7,9 4-7,4 2-6,1 4-6,-1 3-6,1 3-7,-3 1-7,-2 1-9,-3-1-10,-3 1-8,-9-3-3,-11-2 2,-14-3 2,-11-3 3,-12-2 5,-9 0 6,-10 0 7,-8 0 6,-6 3 4,1 6-1,-1 7 1,1 6 0,-3 17 16,-2 28 33,-3 28 32,-3 29 33,-4 15 4,-3 3-25,-3 3-26,-2 4-26,-3-3-19,1-5-14,-1-7-13,1-5-14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4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37800 1200 448,'28'-21'9,"6"10"19,7 10 19,6 9 18,6 2 4,6-2-11,7-3-11,6-3-11,3-2-7,0 0-2,0 0-3,0 0-2,-2 0-3,-3 0-4,-3 0-2,-2 0-3,-5 0-1,-2 0-1,-3 0 0,-3 0 1,-15 3-19,-24 6-36,-26 7-35,-24 6-37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7"/>
    </inkml:context>
    <inkml:brush xml:id="br0">
      <inkml:brushProperty name="width" value="0.04096" units="cm"/>
      <inkml:brushProperty name="height" value="0.04096" units="cm"/>
      <inkml:brushProperty name="color" value="#FED406"/>
    </inkml:brush>
  </inkml:definitions>
  <inkml:trace contextRef="#ctx0" brushRef="#br0">31150 1250 537,'-47'-49'0,"6"4"1,7 3 0,6 3 0,4 9 8,4 16 11,3 15 13,3 17 13,6 19 2,9 26-8,10 24-8,10 26-8,4 21-5,0 19-4,0 19-2,0 19-4,-2 12-2,-3 6-1,-3 7-1,-2 6-1,-3 1-1,1-3-1,-1-3 0,1-2-2,-1-14-2,1-21-2,-1-22-3,1-22-4,-3-19-1,-2-16-3,-3-15-1,-3-15-1,-2-32-6,0-47-7,0-47-9,0-46-7,-2-37 0,-3-24 7,-3-26 6,-2-24 7,-5-32 5,-2-37 3,-3-38 3,-3-37 2,1 7 4,6 54 5,7 53 3,6 53 6,1 39 3,-3 25 4,-3 25 4,-2 25 4,-1 29 7,3 35 11,3 35 12,4 34 11,1 35 1,0 39-9,0 36-8,0 39-9,-2 19-7,-3 4-3,-3 3-4,-2 3-5,-1-1-2,3-2-4,3-3-2,4-3-4,1-7-3,0-9-4,0-10-5,0-8-5,1-15-2,4-19-2,3-18 0,3-19-2,-1-16-1,-2-12-3,-3-13-2,-3-12-2,1-21-4,6-28-2,7-28-5,6-27-2,3-17-2,0-3 1,0-3 0,0-2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1"/>
    </inkml:context>
    <inkml:brush xml:id="br0">
      <inkml:brushProperty name="width" value="0.05637" units="cm"/>
      <inkml:brushProperty name="height" value="0.05637" units="cm"/>
      <inkml:brushProperty name="color" value="#F2395B"/>
    </inkml:brush>
  </inkml:definitions>
  <inkml:trace contextRef="#ctx0" brushRef="#br0">11350 52050 390,'21'-69'0,"-5"13"0,-7 12 0,-5 13 0,-4 1 0,0-9 0,0-10 0,0-8 0,0-1 5,0 9 10,0 10 9,0 10 11,0 25 10,0 45 10,0 43 11,0 45 10,-2 30-1,-3 19-14,-3 19-14,-2 19-13,-3 12-10,1 6-6,-1 7-4,1 6-5,1 15-5,3 26-2,3 24-2,4 26-2,4 5-7,6-11-10,7-14-10,6-11-10,3-20-8,0-24-2,0-26-5,0-24-3,-4-28 3,-5-27 10,-7-28 11,-5-28 9,-3-21 3,4-12-6,3-13-6,3-12-5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2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10950 53600 657,'-22'-118'7,"6"17"13,7 15 14,6 16 13,9 16 5,13 20-7,12 18-4,13 20-6,7 11-7,4 7-9,3 6-7,3 7-10,1 5-4,1 7-3,-1 6-3,1 7-2,-6-1-1,-8-6 1,-10-6 2,-9-6 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2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12250 52350 540,'25'-116'6,"0"19"12,0 19 11,0 19 12,10 9 6,23 0 1,22 0 0,22 0 1,5 6-3,-8 13-6,-10 12-5,-9 13-7,-9 12-9,-5 13-14,-7 12-13,-5 13-15,-9 10-4,-9 10 6,-10 10 5,-8 9 6,-14 9-4,-15 9-16,-15 10-14,-16 10-15,-5-7-5,6-22 7,7-22 7,6-21 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2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12500 53150 434,'-66'-19'45,"19"13"4,19 12 4,19 13 4,7 13-4,-3 17-9,-3 15-12,-2 16-10,-5 5-7,-2-2-5,-3-3-4,-3-3-5,10-12-9,26-18-16,24-19-14,26-18-16,16-18-1,10-16 11,10-15 12,9-15 12,-1-9 6,-8 1 2,-10-1 0,-9 1 2,-12 4 6,-11 9 11,-14 10 11,-11 10 10,-15 11 5,-16 17-1,-15 15-1,-15 16-1,-14 10-4,-8 7-7,-10 6-6,-9 7-8,-5 2-5,0 1-3,0-1-4,0 1-2,6-4-1,13-6 2,12-6 3,13-6 2,7-6 2,4-2 2,3-3 1,3-3 2,6-2 1,9 0 0,10 0-1,10 0 0,8-4 0,10-5-1,10-7-1,9-5 0,4-4-1,1 0-2,-1 0-1,1 0-3,-4-2-1,-6-3-1,-6-3-2,-6-2-2,-16 2 0,-25 9-2,-25 10 0,-25 10-2,-18 8 0,-8 10-1,-10 10-1,-9 9-1,-7 4 0,-3 1 2,-3-1 1,-2 1 1,-3-3 4,1-2 6,-1-3 7,1-3 6,4-6 6,9-5 5,10-7 7,10-5 5,10-6 5,13-3 0,12-3 3,13-2 1,21-6 0,32-6-3,31-6-2,32-6-2,21-6-4,13-2-5,12-3-5,13-3-5,6-4-7,0-3-8,0-3-10,0-2-9,-7 0-5,-11 7 0,-14 6-1,-11 7 0,-14 4 1,-11 3 4,-14 3 3,-11 4 5,-9 1-9,-3 0-20,-3 0-19,-2 0-20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3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15050 54100 564,'-21'-47'0,"10"6"0,10 7 0,9 6 0,9 6 13,9 6 25,10 7 25,10 6 26,2 3 0,-3 0-23,-3 0-24,-2 0-24,-6 6-12,-6 13-2,-6 12 0,-6 13 0,-7 9-10,-6 6-15,-6 7-16,-6 6-15,-6-2-10,-2-9-1,-3-10-1,-3-8-3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3"/>
    </inkml:context>
    <inkml:brush xml:id="br0">
      <inkml:brushProperty name="width" value="0.03111" units="cm"/>
      <inkml:brushProperty name="height" value="0.03111" units="cm"/>
      <inkml:brushProperty name="color" value="#F2395B"/>
    </inkml:brush>
  </inkml:definitions>
  <inkml:trace contextRef="#ctx0" brushRef="#br0">14750 55200 707,'-57'3'12,"39"6"26,36 7 24,39 6 26,13 6-15,-9 6-53,-10 7-54,-8 6-54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8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37750 56300 450,'0'48'199,"0"-3"-49,0-3-52,0-2-50,0 2-28,0 9-5,0 10-5,0 10-4,0 7-4,0 6-1,0 7 0,0 6-3,-2 4 1,-3 4-1,-3 3-1,-2 3 1,-3 1-2,1 1-1,-1-1-3,1 1-1,-1-3-1,1-2 1,-1-3 0,1-3 0,-1-7 1,1-9 1,-1-10 0,1-8 0,1-8 1,3-2 0,3-3 1,4-3 0,1-4 1,0-3 0,0-3 1,0-2 0,0-12-9,0-19-21,0-18-19,0-19-21,1-8-4,4 3 11,3 3 12,3 4 11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09"/>
    </inkml:context>
    <inkml:brush xml:id="br0">
      <inkml:brushProperty name="width" value="0.05236" units="cm"/>
      <inkml:brushProperty name="height" value="0.05236" units="cm"/>
      <inkml:brushProperty name="color" value="#F2395B"/>
    </inkml:brush>
  </inkml:definitions>
  <inkml:trace contextRef="#ctx0" brushRef="#br0">38700 57900 420,'-46'-2'0,"10"-3"0,10-3 0,9-2 0,12-1 14,16 3 27,15 3 29,17 4 27,10 1 4,6 0-21,7 0-21,6 0-21,6-2-13,6-3-5,7-3-5,6-2-5,4-1-4,4 3-3,3 3-3,3 4-2,-1 1-2,-2 0-1,-3 0 1,-3 0 0,-7 0 0,-9 0-1,-10 0-1,-8 0 1,-8 0-1,-2 0 2,-3 0 0,-3 0 1,-1 0 0,4 0 0,3 0 0,3 0-1,-2-2-5,-6-3-10,-6-3-10,-6-2-10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16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43650 58400 628,'-24'20'-45,"4"-9"10,3-10 11,3-8 9,-1-4 7,-2 3 3,-3 3 2,-3 4 3,-2 1 5,0 0 8,0 0 7,0 0 7,1-2 3,4-3-2,3-3-3,3-2-3,6-1 3,9 3 9,10 3 8,10 4 9,5 1-1,4 0-10,3 0-10,3 0-9,4 0-7,7 0-4,6 0-2,7 0-4,0-2-1,-2-3-2,-3-3 1,-3-2-2,-4-1 1,-3 3-1,-3 3-1,-2 4 1,-1 1 0,3 0-1,3 0 1,4 0 0,1 0 0,0 0 0,0 0 0,0 0-1,1 0 1,4 0-1,3 0 1,3 0-1,1 0 1,1 0 0,-1 0-1,1 0 1,-1 0 0,1 0 0,-1 0 0,1 0 0,-1 0 0,1 0 1,-1 0-1,1 0 2,1 0-1,3 0 0,3 0-1,4 0 1,2 0-1,4 0 0,3 0 0,3 0 0,1 0 0,1 0-1,-1 0 0,1 0-1,1 0-1,3 0 1,3 0-2,4 0 1,1-2-1,0-3 0,0-3-1,0-2 0,-2-3 1,-3 1-1,-3-1 1,-2 1 0,-8-1 0,-8 1 1,-10-1-1,-9 1 0,-7 1 1,-3 3-2,-3 3 1,-2 4-1,-3 1 1,1 0 1,-1 0 2,1 0 0,1 1 2,3 4-2,3 3 1,4 3-1,2-1-1,4-2 0,3-3 0,3-3 0,4-2-1,7 0-1,6 0 0,7 0 0,4 0-1,3 0-1,3 0 1,4 0-1,-1 0 0,-3 0 1,-3 0-1,-2 0 1,-6 0 1,-6 0-1,-6 0 1,-6 0-1,-7 0 1,-6 0-1,-6 0 1,-6 0-1,-4 0 1,1 0 0,-1 0 1,1 0 0,-1 0 1,1 0 0,-1 0 1,1 0-1,-1 0 0,1 0-1,-1 0-2,1 0-1,-3-2-2,-2-3-3,-3-3-2,-3-2-2,-2-1-1,0 3-2,0 3 0,0 4-1,-4 4-2,-5 6-1,-7 7-2,-5 6-1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17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47150 58900 684,'-7'-41'7,"-11"19"15,-14 19 15,-11 19 14,-9 10 3,-3 4-12,-3 3-9,-2 3-12,-5 1-7,-2 1-5,-3-1-5,-3 1-5,1-3-3,6-2-1,7-3-1,6-3-1,6-6 1,6-5 1,7-7 2,6-5 1,9-3 2,13 4 0,12 3 1,13 3 0,13-1 1,17-2 1,15-3 0,16-3 1,5-2 0,-2 0 1,-3 0 0,-3 0 0,5 0 0,17 0 0,15 0 1,16 0-1,1 0-1,-12 0-1,-13 0-4,-12 0-1,-13 0-1,-12 0 0,-13 0 1,-12 0 0,-13 3-10,-12 6-22,-13 7-21,-12 6-21,-9-1-3,-2-5 16,-3-7 16,-3-5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7"/>
    </inkml:context>
    <inkml:brush xml:id="br0">
      <inkml:brushProperty name="width" value="0.04116" units="cm"/>
      <inkml:brushProperty name="height" value="0.04116" units="cm"/>
      <inkml:brushProperty name="color" value="#FED406"/>
    </inkml:brush>
  </inkml:definitions>
  <inkml:trace contextRef="#ctx0" brushRef="#br0">31150 1300 534,'-111'-91'21,"28"19"1,28 19 0,29 19 2,15 9 1,3 0 2,3 0 2,4 0 3,13 3-1,26 6-2,24 7-3,26 6-2,13 3-3,4 0-2,3 0-2,3 0-3,-4 0-1,-8 0-3,-10 0-3,-9 0-1,5 0-2,23 0-2,22 0 0,22 0-2,7 0 0,-6 0 0,-6 0 1,-6 0 1,-4-4 0,1-5 0,-1-7 0,1-5 0,-3-3 0,-2 4 0,-3 3 0,-3 3 0,-1 3 0,4 3 0,3 3 1,3 4 0,-2 4 1,-6 6-2,-6 7 0,-6 6-1,-6 1-1,-2-3 0,-3-3 0,-3-2-1,-1-5 0,4-2 0,3-3-1,3-3 0,3-2 0,3 0-2,3 0 0,4 0-2,-1 0-1,-3 0 0,-3 0-1,-2 0-1,-3-2-1,1-3-2,-1-3-3,1-2-2,-3-1-1,-2 3 1,-3 3 1,-3 4 0,-4-1-2,-3-3-7,-3-3-6,-2-2-7,-9-3-2,-12 1 3,-13-1 2,-12 1 2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17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47550 59050 537,'-2'-47'1,"-3"6"1,-3 7 2,-2 6 2,-5 12 8,-2 19 18,-3 19 17,-3 19 17,-2 16 3,0 17-11,0 15-12,0 16-10,3 10-10,6 7-7,7 6-7,6 7-8,3-1-2,0-6 1,0-6 3,0-6 1,0-1-11,0 7-26,0 6-25,0 7-26,0-12-8,0-28 13,0-28 12,0-27 11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18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44950 56500 651,'-15'-43'8,"23"17"16,22 15 15,22 16 16,4 9 2,-12 3-11,-13 3-12,-12 4-10,-7 7-8,1 13-2,-1 12-2,1 13-3,-4 7-2,-6 4-4,-6 3-2,-6 3-4,-12 3-2,-15 3 1,-15 3 1,-16 4 0,-8-4-2,0-9-5,0-10-5,0-8-5,1-12-1,4-12 1,3-13 1,3-12 2,4-9 3,7-2 3,6-3 4,7-3 3,11-6 5,20-5 6,18-7 6,20-5 7,14-3 1,14 4-4,11 3-5,14 3-3,8 3-5,7 3-6,6 3-4,7 4-7,-1 2-3,-6 4-4,-6 3-3,-6 3-4,-12 1 1,-15 1 5,-15-1 4,-16 1 4,-8-1-2,0 1-8,0-1-9,0 1-9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18"/>
    </inkml:context>
    <inkml:brush xml:id="br0">
      <inkml:brushProperty name="width" value="0.02653" units="cm"/>
      <inkml:brushProperty name="height" value="0.02653" units="cm"/>
      <inkml:brushProperty name="color" value="#F2395B"/>
    </inkml:brush>
  </inkml:definitions>
  <inkml:trace contextRef="#ctx0" brushRef="#br0">46150 57150 829,'-18'-44'5,"17"13"11,15 12 10,16 13 11,12 6 1,9 0-12,10 0-9,10 0-12,5 4-6,4 10-5,3 10-3,3 9-6,-4 1-4,-8-6-7,-10-6-7,-9-6-7,-9-4-1,-5 1 4,-7-1 3,-5 1 5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18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47550 56450 656,'68'-19'95,"-11"13"-20,-14 12-22,-11 13-21,-9 7-13,-3 4-5,-3 3-6,-2 3-4,-8 3-5,-8 3-4,-10 3-5,-9 4-5,-5-1-1,0-3-1,0-3 2,0-2-1,3-5 3,6-2 4,7-3 4,6-3 4,7-2 4,10 0 5,10 0 6,9 0 5,2 3 1,-2 6 0,-3 7-2,-3 6-1,-6 3-2,-5 0-3,-7 0-3,-5 0-2,-14 4-3,-18 10-3,-19 10-3,-18 9-3,-10-1-4,0-8-5,0-10-4,0-9-5,0-4-4,0 4-1,0 3-2,0 3-2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19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48600 56950 542,'-25'-24'0,"0"4"0,0 3 0,0 3 0,-4 7 8,-5 14 15,-7 11 16,-5 14 15,-1 11 4,6 14-10,7 11-10,6 14-9,4 2-6,4-6-5,3-6-3,3-6-5,3-7-1,3-6 0,3-6 0,4-6-1,7-7-3,13-6-9,12-6-9,13-6-8,9-10-4,6-12 1,7-13 2,6-12 1,1-10-1,-3-6-4,-3-6-2,-2-6-5,-8-4 1,-8 1 4,-10-1 3,-9 1 4,-10 1 3,-9 3 6,-10 3 3,-8 4 4,-11 5 5,-8 10 6,-10 10 4,-9 9 5,-5 6 2,0 3 0,0 3 0,0 4-1,9 1-2,19 0-5,19 0-3,19 0-4,15 0-4,13 0 0,12 0-2,13 0-1,4 0 0,-3 0 0,-3 0 1,-2 0 1,-8 3 2,-8 6 3,-10 7 3,-9 6 3,-9 4 3,-5 4 3,-7 3 3,-5 3 3,-6 1 2,-3 1 2,-3-1 2,-2 1 1,-6 1 1,-6 3-2,-6 3-2,-6 4-3,-1-1-1,7-3-3,6-3-3,7-2-2,7-5-5,9-2-7,10-3-5,10-3-8,7-6-3,6-5-2,7-7-1,6-5-2,3-11 0,0-11-1,0-14 1,0-11-1,-4-9 2,-5-3 3,-7-3 3,-5-2 3,-8-5 2,-5-2 0,-7-3-1,-5-3 1,-6 2 1,-3 10 5,-3 10 5,-2 9 5,-6 7 1,-6 7-5,-6 6-4,-6 7-4,-1 8-3,7 14-4,6 11-3,7 14-2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8:20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50700 57050 522,'25'-50'2,"0"0"4,0 0 6,0 0 3,-5 3 6,-9 6 4,-10 7 6,-8 6 4,-14 6 2,-15 6-5,-15 7-3,-16 6-4,-10 6-2,-3 6 0,-3 7 0,-2 6-1,-1 7-1,3 10-2,3 10-3,4 9-1,7 2-3,13-2-2,12-3-1,13-3-3,9-4-2,6-3-4,7-3-3,6-2-4,7-5-1,10-2 0,10-3 0,9-3 1,9-6-5,9-5-8,10-7-8,10-5-8,2-9-4,-3-9 2,-3-10 2,-2-8 2,-6-6 3,-6 1 3,-6-1 3,-6 1 4,-7 1 5,-6 3 7,-6 3 6,-6 4 7,-6 8 15,-2 17 20,-3 15 22,-3 16 22,-1 13 0,4 14-21,3 11-20,3 14-20,4 8-14,7 7-9,6 6-7,7 7-9,-1-7-14,-6-19-22,-6-18-22,-6-19-22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4"/>
    </inkml:context>
    <inkml:brush xml:id="br0">
      <inkml:brushProperty name="width" value="0.04701" units="cm"/>
      <inkml:brushProperty name="height" value="0.04701" units="cm"/>
      <inkml:brushProperty name="color" value="#00BFF3"/>
    </inkml:brush>
  </inkml:definitions>
  <inkml:trace contextRef="#ctx0" brushRef="#br0">73500 54200 468,'21'32'113,"-5"17"-24,-7 15-24,-5 16-26,-4 7-14,0 1-3,0-1-4,0 1-3,-2-1-4,-3 1-1,-3-1-2,-2 1-1,-5-3-3,-2-2-2,-3-3-3,-3-3-3,-1-7-3,4-9-3,3-10-3,3-8-4,3-15-5,3-19-7,3-18-5,4-19-8,-1-2 5,-3 16 12,-3 15 12,-2 17 14,-1 7 4,3 0-5,3 0-4,4 0-6,-3 1 0,-5 4 3,-7 3 3,-5 3 3,3-10 1,17-21-3,15-22-2,16-22-2,10-22-3,7-22-3,6-22-3,7-21-3,2-17-2,1-8 1,-1-10 1,1-9 1,-3 2 2,-2 17 3,-3 15 2,-3 16 3,-4 15 3,-3 16 4,-3 15 4,-2 17 3,-1 8 2,3 4-1,3 3 0,4 3-1,-1 6 2,-3 9 2,-3 10 4,-2 10 3,-5 7 2,-2 6 1,-3 7 2,-3 6 1,-4 7 1,-3 10-1,-3 10 0,-2 9 0,-3 6-1,1 3-2,-1 3-2,1 4-2,-3-1-1,-2-3-1,-3-3-1,-3-2 0,-2-3-1,0 1-1,0-1 0,0 1-1,0 1 0,0 3 1,0 3 1,0 4 0,0-1 1,0-3-1,0-3 0,0-2-1,0-5-1,0-2-1,0-3-2,0-3-1,0-4 0,0-3 1,0-3 1,0-2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5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77150 53350 490,'-4'-46'7,"-5"10"15,-7 10 14,-5 9 15,-6 6 3,-3 3-9,-3 3-9,-2 4-10,-5 4-4,-2 6-3,-3 7-2,-3 6-1,-2 6-2,0 6 1,0 7-1,0 6-1,-2 4 0,-3 4-1,-3 3-1,-2 3-1,0 3 0,7 3 0,6 3 0,7 4 2,4 4-3,3 6-4,3 7-5,4 6-3,4 1-2,6-3 0,7-3 2,6-2 1,3-3-1,0 1-4,0-1-2,0 1-4,4-3-2,10-2-1,10-3-1,9-3-1,9-7-2,9-9-6,10-10-4,10-8-4,8-9-4,10-6-3,10-6-3,9-6-2,-5-6 2,-19-2 4,-18-3 5,-19-3 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6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79050 53650 445,'-24'-27'4,"4"-3"7,3-3 7,3-2 8,-1 0 3,-2 7-2,-3 6-2,-3 7-2,-2 2-2,0 1 0,0-1 0,0 1-2,-2 1 0,-3 3 0,-3 3 0,-2 4-1,-5 4 0,-2 6-2,-3 7-2,-3 6-1,-2 6-2,0 6 0,0 7-1,0 6-1,0 4 1,0 4-1,0 3 1,0 3 1,1 3-3,4 3-3,3 3-4,3 4-4,1 4-1,1 6 0,-1 7-1,1 6 1,2 1 1,7-3 0,6-3 1,7-2 0,4-6 1,3-6-2,3-6-1,4-6 0,2-7-2,4-6-1,3-6-1,3-6-1,7-7 0,14-6-1,11-6 1,14-6 0,8-6-2,7-2-4,6-3-3,7-3-3,4-10-3,3-16-1,3-15-1,4-15-2,-4-9 1,-9 1 1,-10-1 2,-8 1 1,-11-3 3,-8-2 4,-10-3 3,-9-3 4,-9 1 1,-5 6 2,-7 7-1,-5 6 2,-6 6 2,-3 6 3,-3 7 5,-2 6 4,-9 10 7,-12 17 9,-13 15 10,-12 16 8,-5 10 3,3 7-7,3 6-7,4 7-5,2 4-5,4 3-2,3 3-2,3 4-3,3-4-1,3-9 0,3-10-2,4-8 0,18-12-8,34-12-16,35-13-15,35-12-15,13-16-6,-6-19 3,-6-18 3,-6-19 2,-10-5 6,-12 9 7,-13 10 7,-12 10 7,-13 18 15,-12 28 23,-13 28 23,-12 29 22,-5 15 6,3 3-15,3 3-14,4 4-14,5-3-14,10-5-12,10-7-12,9-5-12,4-11-8,1-11-3,-1-14-4,1-11-2,7-14-1,16-11 2,15-14 3,17-11 2,11-18-1,10-22-1,10-22-3,9-21-2,1-10 1,-6 3 5,-6 3 6,-6 4 4,-12 5 5,-15 10 2,-15 10 4,-16 9 2,-15 10 5,-11 14 7,-14 11 6,-11 14 7,-7 7 8,0 3 10,0 3 8,0 4 11,-5 7 2,-9 13-2,-10 12-2,-8 13-3,-6 9-5,1 6-7,-1 7-8,1 6-8,2 3-6,7 0-3,6 0-4,7 0-3,4 0-1,3 0-1,3 0 0,4 0 1,4 0-2,6 0-2,7 0-2,6 0-2,4 0-2,4 0-1,3 0-2,3 0-1,1 0 0,1 0-1,-1 0 1,1 0 0,-3-2 1,-2-3 2,-3-3 2,-3-2 1,-12 3 2,-18 14 3,-19 11 1,-18 14 2,-15 2 0,-9-6-4,-10-6-4,-8-6-4,-9-4-8,-6 1-14,-6-1-12,-6 1-14,1-6-4,9-8 5,10-10 6,10-9 5,10-9 3,13-5 1,12-7 0,13-5 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6"/>
    </inkml:context>
    <inkml:brush xml:id="br0">
      <inkml:brushProperty name="width" value="0.04805" units="cm"/>
      <inkml:brushProperty name="height" value="0.04805" units="cm"/>
      <inkml:brushProperty name="color" value="#00BFF3"/>
    </inkml:brush>
  </inkml:definitions>
  <inkml:trace contextRef="#ctx0" brushRef="#br0">81750 52950 457,'31'-44'6,"13"13"10,12 12 10,13 13 11,6 12 3,0 13-6,0 12-4,0 13-6,0 9-1,0 6 4,0 7 3,0 6 4,-7 3 0,-11 0-1,-14 0-1,-11 0-1,-12 6-4,-9 13-5,-10 12-6,-8 13-4,-15 10-6,-19 10-3,-18 10-5,-19 9-4,-12 4-6,-2 1-8,-3-1-8,-3 1-8,-1-6-6,4-8-5,3-10-4,3-9-5,7-16-1,14-22 2,11-22 4,14-21 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19"/>
    </inkml:context>
    <inkml:brush xml:id="br0">
      <inkml:brushProperty name="width" value="0.03881" units="cm"/>
      <inkml:brushProperty name="height" value="0.03881" units="cm"/>
      <inkml:brushProperty name="color" value="#FED406"/>
    </inkml:brush>
  </inkml:definitions>
  <inkml:trace contextRef="#ctx0" brushRef="#br0">34250 950 566,'-46'-47'-1,"10"6"-4,10 7-2,9 6-4,9 4 8,9 4 20,10 3 19,10 3 19,10 1 3,13 1-11,12-1-11,13 1-12,10-3-7,10-2-3,10-3-2,9-3-2,7-1-3,7 4 1,6 3-1,7 3-1,8 3 0,14 3-2,11 3 0,14 4-2,7 2 0,3 4 2,3 3 0,4 3 1,1 3 0,0 3 1,0 3-1,0 4-1,-4 1 0,-5 0-2,-7 0-2,-5 0-2,-6 0-1,-3 0 0,-3 0-1,-2 0 1,-8-2-2,-8-3 1,-10-3-1,-9-2 0,-4-5 0,4-2 0,3-3 2,3-3-1,-1-1 2,-2 4-1,-3 3 2,-3 3 0,-2 1 1,0 1 1,0-1 0,0 1 1,0-1 0,0 1 1,0-1 1,0 1-1,0-3 1,0-2 0,0-3-1,0-3-1,1-6 0,4-5 0,3-7 0,3-5 0,3-4-1,3 0 1,3 0 0,4 0-1,-3 1 1,-5 4-2,-7 3 1,-5 3-2,-3 1 1,4 1 0,3-1 0,3 1 0,-1-1 1,-2 1 0,-3-1 1,-3 1 0,-2 1 0,0 3 0,0 3 0,0 4 0,1-1-1,4-3 1,3-3-1,3-2 1,1-1-1,1 3 0,-1 3-1,1 4 0,-1-1 0,1-3 0,-1-3-1,1-2 1,7-3-1,16 1 1,15-1 0,17 1 1,11-4 1,10-6 2,10-6 1,9-6 3,4-7-1,1-6-1,-1-6-1,1-6-2,-4-2-2,-6 3-2,-6 3-3,-6 4-3,-9 5-1,-8 11 0,-10 9-1,-9 8 0,-12 8 0,-11 2 1,-14 3 0,-11 3 1,-12 7 1,-9 9 1,-10 10 1,-8 8 1,-6 5 1,1 1-1,-1-1 1,1 1 0,2-4-1,7-6-1,6-6-2,7-6-1,5-6-1,7-2-3,6-3-1,7-3-1,5-4-1,7-3 1,6-3 0,7-2 2,7-6 1,9-6 1,10-6 0,10-6 0,4-1 1,0 7 1,0 6 0,0 7 0,-5 2 0,-9 1 0,-10 0-1,-8-1 1,-6 3-1,1 2-1,-1 3 0,1 3 0,-1 2 1,1 0 1,-1 0 2,1 0 1,-3 0 0,-2 0 0,-3 0-2,-3 0 0,-6 2 0,-5 3 3,-7 3 2,-5 2 3,-3 3 2,4-1 0,3 0 1,3 1 1,1-3 0,1-2-2,-1-3-3,1-3-1,5-4 0,14-3-1,11-3 0,14-2 0,7-6 1,3-5-2,3-7 0,4-7 0,-3 0 0,-5 2 1,-7 3 1,-5 3 1,-8 6 1,-5 5 1,-7 7 1,-5 5 1,-8 4 0,-5 0 1,-7 0 1,-5 0 0,-4 0 1,0 0-1,0 0-2,0 0 1,-4 0-1,-5 0 0,-7 0 1,-5 0 0,-4-1 0,0-4-2,0-3 0,0-3-2,-5 1 0,-9 2 0,-10 3 0,-8 3 0,-6 2 0,1 0 1,-1 0 1,1 0 0,-4 2 0,-6 3 0,-6 3 0,-6 2-1,-1 1 0,7-3-2,6-3 0,7-4-2,0-1-1,-2 0 0,-3 0-1,-3 0-1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7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83800 54000 592,'-40'0'10,"23"0"19,22 0 21,22 0 19,19 0 3,20 0-13,18 0-14,20 0-13,10 0-11,3 0-7,3 0-8,4 0-7,8-2-7,17-3-5,15-3-7,16-2-5,-1-3-1,-15 1 2,-15-1 3,-16 1 2,-18-1-5,-18 1-14,-19-1-13,-18 1-14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7"/>
    </inkml:context>
    <inkml:brush xml:id="br0">
      <inkml:brushProperty name="width" value="0.06011" units="cm"/>
      <inkml:brushProperty name="height" value="0.06011" units="cm"/>
      <inkml:brushProperty name="color" value="#00BFF3"/>
    </inkml:brush>
  </inkml:definitions>
  <inkml:trace contextRef="#ctx0" brushRef="#br0">87000 53000 365,'3'-41'7,"6"19"13,7 19 12,6 19 14,1 15 4,-3 13-8,-3 12-5,-2 13-7,-5 7-3,-2 4-2,-3 3-2,-3 3-1,-7 1-2,-9 1-3,-10-1-2,-8 1-3,-9 1-2,-6 3-2,-6 3-2,-6 4-3,-1-1-1,7-3 1,6-3 1,7-2 1,5-8-4,7-8-6,6-10-8,7-9-6,10-24-6,16-37-2,15-38-4,17-37-2,14-23 0,17-5 4,15-7 6,16-5 4,4 2 2,-6 13 0,-6 12 0,-6 13 0,-6 9 3,-2 6 5,-3 7 5,-3 6 5,-6 6 6,-5 6 6,-7 7 6,-5 6 6,-9 10 4,-9 17 5,-10 15 5,-8 16 3,-9 9 1,-6 3-4,-6 3-3,-6 4-4,-4 4-4,1 6-3,-1 7-4,1 6-2,-3 1-3,-2-3-1,-3-3-2,-3-2-1,-1-1-4,4 3-4,3 3-6,3 4-5,3-3-7,3-5-10,3-7-10,4-5-10,10-8-10,19-5-7,19-7-8,19-5-8,4-9 2,-9-9 11,-10-10 12,-8-8 11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8"/>
    </inkml:context>
    <inkml:brush xml:id="br0">
      <inkml:brushProperty name="width" value="0.05543" units="cm"/>
      <inkml:brushProperty name="height" value="0.05543" units="cm"/>
      <inkml:brushProperty name="color" value="#00BFF3"/>
    </inkml:brush>
  </inkml:definitions>
  <inkml:trace contextRef="#ctx0" brushRef="#br0">90150 52050 396,'1'-91'2,"4"19"4,3 19 3,3 19 4,-2 15 6,-6 13 10,-6 12 9,-6 13 9,-10 13 3,-12 17-5,-13 15-3,-12 16-4,-9 9-4,-2 3-3,-3 3-4,-3 4-3,1 2-2,6 4-2,7 3-2,6 3-1,4-1-2,4-2-1,3-3-1,3-3-2,6-4-2,9-3-2,10-3-4,10-2-3,8-3-5,10 1-8,10-1-9,9 1-9,12-3-5,16-2-4,15-3-4,17-3-3,10-6-2,6-5 1,7-7 0,6-5 1,4-9 3,4-9 6,3-10 5,3-8 6,-11-11 3,-25-8 3,-25-10 2,-25-9 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9"/>
    </inkml:context>
    <inkml:brush xml:id="br0">
      <inkml:brushProperty name="width" value="0.05759" units="cm"/>
      <inkml:brushProperty name="height" value="0.05759" units="cm"/>
      <inkml:brushProperty name="color" value="#00BFF3"/>
    </inkml:brush>
  </inkml:definitions>
  <inkml:trace contextRef="#ctx0" brushRef="#br0">92800 52050 382,'-27'-113'34,"-3"26"3,-3 24 3,-2 26 4,-6 18-1,-6 13-6,-6 12-4,-6 13-6,-4 12-4,1 13-2,-1 12-2,1 13-3,-4 9-1,-6 6 0,-6 7-1,-6 6 0,-1 3 0,7 0-1,6 0-1,7 0 0,4-2-1,3-3-2,3-3-2,4-2-3,5-5 1,10-2 0,10-3 2,9-3 0,7-4-3,7-3-8,6-3-8,7-2-9,8-5-7,14-2-5,11-3-6,14-3-5,11-7-1,14-9 1,11-10 3,14-8 3,7-9 2,3-6 2,3-6 3,4-6 1,-3-10 3,-5-12 2,-7-13 2,-5-12 3,-12-7 3,-16 1 3,-15-1 4,-15 1 4,-12 1 2,-6 3 1,-6 3 1,-6 4 0,-7 4 7,-6 6 9,-6 7 11,-6 6 10,-9 6 6,-8 6 1,-10 7 2,-9 6 1,-9 9-1,-5 13-5,-7 12-5,-5 13-3,-4 7-5,0 4-2,0 3-4,0 3-3,3 1-2,6 1-3,7-1-2,6 1-1,7-3-7,10-2-8,10-3-8,9-3-9,15-7-6,22-9-1,22-10-2,23-8-2,13-12 0,6-12 4,7-13 4,6-12 3,1-9 0,-3-2-2,-3-3-3,-2-3-3,-11-1 2,-15 4 5,-15 3 5,-16 3 7,-10 4 6,-3 7 7,-3 6 8,-2 7 7,-8 5 10,-8 7 13,-10 6 14,-9 7 12,-4 5 2,4 7-10,3 6-10,3 7-10,4 5-9,7 7-6,6 6-8,7 7-7,7-6-8,9-15-7,10-15-8,10-16-9,7-12-5,6-5-4,7-7-4,6-5-4,9-14-1,13-18 1,12-19 2,13-18 0,4-14 3,-3-5 4,-3-7 5,-2-5 4,-6-3 6,-6 4 5,-6 3 6,-6 3 7,-12 7 5,-15 14 5,-15 11 5,-16 14 5,-12 8 7,-5 7 10,-7 6 10,-5 7 10,-9 11 2,-9 20-2,-10 18-3,-8 20-3,-8 13-5,-2 9-6,-3 10-8,-3 10-7,-1 4-4,4 0-4,3 0-2,3 0-3,4-2-2,7-3-2,6-3 0,7-2-1,7-3-4,9 1-3,10-1-4,10 1-5,5-3-4,4-2-6,3-3-4,3-3-5,-1-1-2,-2 4 2,-3 3 2,-3 3 2,-12-2 3,-18-6 4,-19-6 6,-18-6 5,-12-4 1,-3 1-1,-3-1-1,-2 1-1,-3-3-3,1-2-5,-1-3-6,1-3-4,2-6-7,7-5-8,6-7-6,7-5-7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9"/>
    </inkml:context>
    <inkml:brush xml:id="br0">
      <inkml:brushProperty name="width" value="0.05378" units="cm"/>
      <inkml:brushProperty name="height" value="0.05378" units="cm"/>
      <inkml:brushProperty name="color" value="#00BFF3"/>
    </inkml:brush>
  </inkml:definitions>
  <inkml:trace contextRef="#ctx0" brushRef="#br0">95700 52850 409,'-4'-38'11,"-5"26"25,-7 24 24,-5 26 23,-6 18 3,-3 13-15,-3 12-18,-2 13-16,-3 4-8,1-3-2,-1-3-2,1-2-1,2-6-3,7-6-6,6-6-6,7-6-6,13-7-7,22-6-12,22-6-9,23-6-12,11-16-5,4-25-4,3-25-2,3-25-3,3-21 0,3-15 5,3-15 4,4-16 4,-6-8 6,-11 0 5,-14 0 7,-11 0 6,-12 4 5,-9 10 8,-10 10 5,-8 9 6,-11 10 4,-8 14 1,-10 11 2,-9 14 0,-10 10 4,-9 9 4,-10 10 5,-8 10 6,-8 8-2,-2 10-7,-3 10-6,-3 9-7,2 6-8,10 3-6,10 3-8,9 4-6,9-1-11,9-3-15,10-3-13,10-2-15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19"/>
    </inkml:context>
    <inkml:brush xml:id="br0">
      <inkml:brushProperty name="width" value="0.04982" units="cm"/>
      <inkml:brushProperty name="height" value="0.04982" units="cm"/>
      <inkml:brushProperty name="color" value="#00BFF3"/>
    </inkml:brush>
  </inkml:definitions>
  <inkml:trace contextRef="#ctx0" brushRef="#br0">97000 53050 441,'-69'4'55,"13"10"-6,12 10-5,13 9-6,7 6-3,4 3 0,3 3 2,3 4 0,3 1-2,3 0-1,3 0-4,4 0-2,4 0-4,6 0-4,7 0-6,6 0-5,6 0-3,6 0 1,7 0 0,6 0 0,6-2-2,6-3-3,7-3-3,6-2-3,-1-6-18,-5-6-30,-7-6-32,-5-6-30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0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97900 53250 445,'-47'-24'3,"6"4"9,7 3 6,6 3 9,-1 4 5,-5 7 6,-7 6 5,-5 7 5,-3 8-1,4 14-5,3 11-6,3 14-6,-2 10-3,-6 9-1,-6 10-2,-6 10 0,-4 8-2,1 10-3,-1 10-2,1 9-3,4-4-9,9-15-16,10-15-16,10-16-16,5-13-15,4-9-10,3-10-11,3-8-11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0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98400 51550 462,'46'0'2,"-5"0"5,-7 0 3,-5 0 5,-1 0 3,6 0 1,7 0 2,6 0 1,6 6 2,6 13 3,7 12 4,6 13 2,1 12 1,-3 13 0,-3 12-1,-2 13 0,-6 9-3,-6 6-2,-6 7-2,-6 6-3,-9 4-4,-8 4-2,-10 3-3,-9 3-2,-15 3-6,-18 3-8,-19 3-8,-18 4-6,-23 7-9,-24 13-7,-26 12-8,-24 13-7,1-12-7,28-33-6,28-35-6,29-34-6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1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71150 58850 596,'-13'-46'8,"26"10"17,24 10 16,26 9 16,22 2 5,23-2-10,22-3-9,22-3-9,4 1-7,-12 6-5,-13 7-5,-12 6-6,-13 6-6,-12 6-9,-13 7-7,-12 6-8,-12 6-6,-8 6-5,-10 7-4,-9 6-5,-9-1-5,-5-5-4,-7-7-6,-5-5-4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1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71200 59600 595,'-91'23'3,"19"-3"8,19-3 7,19-2 7,21-5 7,26-2 6,24-3 7,26-3 5,22-4-1,23-3-11,22-3-10,22-2-11,8-1-4,-2 3-1,-3 3-1,-3 4 0,-6 4-7,-5 6-14,-7 7-13,-5 6-14,-17 1-11,-24-3-8,-26-3-10,-24-2-8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1"/>
    </inkml:context>
    <inkml:brush xml:id="br0">
      <inkml:brushProperty name="width" value="0.02243" units="cm"/>
      <inkml:brushProperty name="height" value="0.02243" units="cm"/>
      <inkml:brushProperty name="color" value="#F2395B"/>
    </inkml:brush>
  </inkml:definitions>
  <inkml:trace contextRef="#ctx0" brushRef="#br0">71050 7300 981,'-49'-118'1,"4"17"2,3 15 3,3 16 1,6 18-6,9 22-15,10 22-17,10 23-16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5"/>
    </inkml:context>
    <inkml:brush xml:id="br0">
      <inkml:brushProperty name="width" value="0.04896" units="cm"/>
      <inkml:brushProperty name="height" value="0.04896" units="cm"/>
      <inkml:brushProperty name="color" value="#00BFF3"/>
    </inkml:brush>
  </inkml:definitions>
  <inkml:trace contextRef="#ctx0" brushRef="#br0">76800 58100 449,'-2'-41'92,"-3"19"-15,-3 19-17,-2 19-16,-1 12-9,3 6-3,3 7-2,4 6-2,-1 6-3,-3 6-2,-3 7-2,-2 6-2,-3 3-3,1 0-2,-1 0-3,1 0-2,-3 0-3,-2 0-1,-3 0-3,-3 0 0,-2 0-4,0 0-3,0 0-3,0 0-3,0 1-5,0 4-6,0 3-5,0 3-7,1-4-1,4-8 0,3-10 1,3-9 1,3-7 0,3-3-1,3-3-1,4-2 0,4-9-1,6-12-1,7-13 0,6-12-1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6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77000 59300 547,'-19'-24'10,"13"4"18,12 3 20,13 3 18,13 3 4,17 3-12,15 3-12,16 4-11,9 1-9,3 0-4,3 0-5,4 0-5,-4 0-3,-9 0-5,-10 0-2,-8 0-5,-8 1 0,-2 4 0,-3 3 0,-3 3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7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79700 59150 501,'48'0'149,"-3"0"-36,-3 0-34,-2 0-35,0 0-20,7 0-3,6 0-6,7 0-3,2 0-4,1 0-2,-1 0-1,1 0-2,-3 0-2,-2 0 1,-3 0 0,-3 0-1,-1 0 1,4 0-1,3 0-1,3 0 1,6 0-1,9 0 1,10 0 1,10 0-1,5 0 1,4 0 0,3 0-1,3 0 0,1-2-2,1-3-1,-1-3-3,1-2-1,-3-1-2,-2 3 0,-3 3-1,-3 4 1,-6-1-1,-5-3 0,-7-3 1,-5-2 0,-6-1 2,-3 3 4,-3 3 2,-2 4 3,-1 1 2,3 0-1,3 0-2,4 0 0,4 0-1,6 0 1,7 0 0,6 0 1,4 0 0,4 0-1,3 0-1,3 0-1,1 0-1,1 0-1,-1 0-1,1 0-2,-1-2 0,1-3 0,-1-3-1,1-2 1,-4-1-1,-6 3 0,-6 3 0,-6 4 0,-4 1 0,1 0 0,-1 0 0,1 0 1,-1-2-1,1-3 1,-1-3 1,1-2 0,1-1 0,3 3 0,3 3 0,4 4 1,-3-1-2,-5-3-2,-7-3-1,-5-2-2,-6-1-2,-3 3-4,-3 3-2,-2 4-3,-8 1-3,-8 0-3,-10 0-3,-9 0-4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9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83550 59450 588,'-96'48'141,"10"-3"-37,10-3-38,9-2-37,4-3-20,1 1-3,-1-1-3,1 1-3,2-3-2,7-2-2,6-3-1,7-3-3,2-1 0,1 4-1,-1 3-1,1 3-1,4 1 1,9 1 4,10-1 3,10 1 3,0-4 2,-5-6-2,-7-6-1,-5-6-1,-4-4 0,0 1 0,0-1 0,0 1 1,-2-1 0,-3 1 3,-3-1 2,-2 1 2,6-3 4,20-2 2,18-3 4,20-3 4,10-2 0,3 0-4,3 0-4,4 0-3,2 0-3,4 0-2,3 0-3,3 0-1,1 0-2,1 0 1,-1 0-1,1 0 1,2 0-1,7 0-1,6 0 0,7 0-2,0 1-1,-2 4-4,-3 3-3,-3 3-3,-6-1-3,-5-2-2,-7-3-2,-5-3-3,-8-1-1,-5 4-2,-7 3-2,-5 3-1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0:29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83550 59500 582,'-2'62'158,"-3"26"-39,-3 24-40,-2 26-40,-3 8-23,1-5-9,-1-7-10,1-5-7,1-4-12,3 0-11,3 0-13,4 0-13,1-13 0,0-24 10,0-26 11,0-24 10,0-13 4,0 0-3,0 0-2,0 0-3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36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81850 56650 461,'118'32'9,"-11"17"17,-14 15 17,-11 16 18,-15 2 2,-16-8-11,-15-10-13,-15-9-11,-11-5-9,-2 0-8,-3 0-6,-3 0-7,-9 1-5,-11 4-4,-14 3-4,-11 3-4,-9-1 0,-3-2 0,-3-3 1,-2-3 2,-5-4 1,-2-3 3,-3-3 3,-3-2 4,-1-5 1,4-2 2,3-3 3,3-3 1,6-6 2,9-5 4,10-7 3,10-5 3,16-6 6,26-3 8,24-3 9,26-2 7,10-1 2,-3 3-7,-3 3-6,-2 4-7,0 2-6,7 4-6,6 3-7,7 3-5,2 1-10,1 1-11,-1-1-11,1 1-12,-4-1-7,-6 1-3,-6-1-3,-6 1-3,-9-3 1,-8-2 3,-10-3 5,-9-3 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36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83150 57350 491,'-44'-25'8,"13"0"16,12 0 15,13 0 17,12 6 3,13 13-5,12 12-8,13 13-6,7 6-5,4 0-5,3 0-3,3 0-3,3 0-5,3 0-3,3 0-5,4 0-4,-1 0-2,-3 0-1,-3 0-1,-2 0-1,-6-4-12,-6-5-19,-6-7-22,-6-5-20,-6-8-8,-2-5 6,-3-7 4,-3-5 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37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84500 56500 517,'23'-47'6,"-3"6"11,-3 7 12,-2 6 11,0 6 4,7 6-4,6 7-4,7 6-4,4 4-4,3 4 0,3 3-2,4 3-1,-3 3-1,-5 3-3,-7 3-3,-5 4-2,-8 5-2,-5 10-4,-7 10-3,-5 9-3,-9 6-3,-9 3-5,-10 3-4,-8 4-3,-8-1-3,-2-3-1,-3-3 1,-3-2-2,1-8-1,6-8-2,7-10-2,6-9-3,12-4 4,19 4 12,19 3 11,19 3 12,9-1 6,0-2-1,0-3 1,0-3 1,-4-2-2,-5 0 0,-7 0-1,-5 0-1,-8 4-3,-5 10-6,-7 10-5,-5 9-5,-11 6-3,-11 3 0,-14 3-1,-11 4-1,-9-1-2,-3-3-5,-3-3-3,-2-2-5,0-8-4,7-8-5,6-10-4,7-9-6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37"/>
    </inkml:context>
    <inkml:brush xml:id="br0">
      <inkml:brushProperty name="width" value="0.05024" units="cm"/>
      <inkml:brushProperty name="height" value="0.05024" units="cm"/>
      <inkml:brushProperty name="color" value="#00BFF3"/>
    </inkml:brush>
  </inkml:definitions>
  <inkml:trace contextRef="#ctx0" brushRef="#br0">85800 57200 437,'0'-47'6,"0"6"9,0 7 12,0 6 9,-2 9 6,-3 13 0,-3 12-1,-2 13-1,-8 13-2,-8 17-5,-10 15-5,-9 16-4,-2 7-4,6 1-1,7-1-3,6 1-1,4-3-2,4-2-1,3-3 1,3-3-2,9-7-3,16-9-7,15-10-7,17-8-6,8-15-5,4-19-3,3-18-1,3-19-3,1-18-2,1-15 1,-1-15-1,1-16 1,-7-7 1,-12 4 2,-13 3 4,-12 3 3,-7 6 3,1 9 3,-1 10 4,1 10 2,-6 7 4,-8 6 4,-10 7 2,-9 6 3,-7 6 2,-3 6-1,-3 7-2,-2 6-1,8 4-6,22 4-14,22 3-11,23 3-14,10-2-3,0-6 4,0-6 5,0-6 4,-4-2 6,-5 3 5,-7 3 5,-5 4 5,-6 2 13,-3 4 20,-3 3 20,-2 3 20,-6 10 7,-6 20-7,-6 18-8,-6 20-7,-4 6-7,1-2-9,-1-3-9,1-3-8,1-4-5,3-3-3,3-3-3,4-2-3,4-5-2,6-2-4,7-3-4,6-3-2,6-12-3,6-18-3,7-19-2,6-18-1,4-20-2,4-18 2,3-19 1,3-18 1,-1-14 2,-2-5 1,-3-7 1,-3-5 2,-6 2 2,-5 13 2,-7 12 3,-5 13 2,-11 10-1,-11 10-5,-14 10-6,-11 9-6,-12 13-1,-9 20 0,-10 18 1,-8 20 1,-1 6-2,9-2-4,10-3-5,10-3-4,4-4-4,0-3-2,0-3-3,0-2-3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38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87850 57200 462,'23'-27'4,"-3"-3"6,-3-3 6,-2-2 5,-3-1 3,1 3-1,-1 3-1,1 4-1,-3 1 0,-2 0 1,-3 0 3,-3 0 2,-10 1 1,-16 4 2,-15 3 2,-15 3 1,-6 7-2,7 14-6,6 11-5,7 14-6,0 8-2,-2 7-2,-3 6 0,-3 7-1,1 4 0,6 3-1,7 3 1,6 4-1,6 1-1,6 0-2,7 0-4,6 0-1,3-4-4,0-5-2,0-7-4,0-5-3,10-14-4,23-18-7,22-19-6,22-18-6,8-20-2,-2-18 0,-3-19 1,-3-18 1,-9-7 4,-11 6 5,-14 7 5,-11 6 6,-9 9 3,-3 13 2,-3 12 0,-2 13 1,-6 16 13,-6 23 24,-6 22 25,-6 22 24,-2 18 5,3 16-18,3 15-17,4 17-16,2 5-12,4-3-3,3-3-5,3-2-5,1-8-13,1-8-23,-1-10-22,1-9-24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3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28100 350 717,'-2'75'65,"-3"0"-12,-3 0-11,-2 0-11,-5-4-8,-2-5-3,-3-7-4,-3-5-3,-6 3-3,-5 17-4,-7 15-3,-5 16-3,-4-1-2,0-15-1,0-15-2,0-16 0,1-10-3,4-3-1,3-3-3,3-2-3,3-8-4,3-8-5,3-10-7,4-9-6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38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87000 58950 478,'-16'-25'89,"19"0"-14,19 0-15,19 0-14,12 1-10,6 4-5,7 3-3,6 3-4,4 3-4,4 3-1,3 3-2,3 4-2,1 1-1,1 0-2,-1 0-1,1 0-2,1 0-2,3 0-2,3 0-2,4 0-3,2 0-2,4 0-2,3 0-4,3 0-2,-2 0-4,-6 0-7,-6 0-6,-6 0-7,-10 0-5,-12 0-8,-13 0-6,-12 0-7,-15 0 0,-15 0 6,-15 0 7,-16 0 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1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91500 58850 471,'-19'-22'10,"13"6"20,12 7 19,13 6 21,15 3 3,19 0-12,19 0-13,19 0-13,7 0-7,-3 0-6,-3 0-4,-2 0-4,-6 0-2,-6 0-1,-6 0 0,-6 0 1,-6 1-2,-2 4-2,-3 3-4,-3 3-1,-4 1-4,-3 1 0,-3-1-3,-2 1-2,-5-7-11,-2-12-24,-3-13-21,-3-12-23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2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95450 58600 462,'95'0'179,"-9"0"-44,-10 0-44,-8 0-44,-4 0-24,3 0-3,3 0-4,4 0-5,5 0-2,10 0-4,10 0-4,9 0-2,7 0-3,7 0-1,6 0-3,7 0-1,0 0 0,-2 0 1,-3 0 2,-3 0 0,-2 1 1,0 4-3,0 3-1,0 3-3,1 1 0,4 1 1,3-1 0,3 1 1,1-3 3,1-2 3,-1-3 4,1-3 4,-1-2 0,1 0-1,-1 0-2,1 0-2,-7 0 0,-12 0-1,-13 0 1,-12 0-1,-4-2 0,7-3-1,6-3-2,7-2 0,-4-1-5,-12 3-5,-13 3-7,-12 4-6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2"/>
    </inkml:context>
    <inkml:brush xml:id="br0">
      <inkml:brushProperty name="width" value="0.03714" units="cm"/>
      <inkml:brushProperty name="height" value="0.03714" units="cm"/>
      <inkml:brushProperty name="color" value="#00BFF3"/>
    </inkml:brush>
  </inkml:definitions>
  <inkml:trace contextRef="#ctx0" brushRef="#br0">98400 59150 592,'14'-19'8,"-22"13"18,-22 12 17,-21 13 17,-10 7 3,3 4-12,3 3-12,4 3-10,-3 1-8,-5 1-1,-7-1-1,-5 1-1,-4 1-8,0 3-10,0 3-12,0 4-11,4-3-4,10-5 5,10-7 6,9-5 4,15-3 4,22 4-1,22 3 1,23 3 1,17-4 2,17-8 4,15-10 3,16-9 5,9-5 3,3 0 2,3 0 2,4 0 1,-1 1-3,-3 4-10,-3 3-8,-2 3-10,-8 1-3,-8 1 2,-10-1 3,-9 1 3,-13 1-8,-16 3-15,-15 3-16,-15 4-17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3"/>
    </inkml:context>
    <inkml:brush xml:id="br0">
      <inkml:brushProperty name="width" value="0.04189" units="cm"/>
      <inkml:brushProperty name="height" value="0.04189" units="cm"/>
      <inkml:brushProperty name="color" value="#00BFF3"/>
    </inkml:brush>
  </inkml:definitions>
  <inkml:trace contextRef="#ctx0" brushRef="#br0">98650 59250 525,'-69'-24'8,"13"4"17,12 3 17,13 3 17,9 12 4,6 22-7,7 22-9,6 23-7,1 14-7,-3 10-5,-3 10-5,-2 9-4,-1 9-5,3 9-4,3 10-4,4 10-5,1-3-6,0-11-12,0-14-10,0-11-11,-2-7-5,-3 0-3,-3 0-1,-2 0-1,-1-5 1,3-9 7,3-10 5,4-8 6,-1-12 3,-3-12 1,-3-13-1,-2-12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3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96850 56800 540,'-16'-24'8,"19"4"18,19 3 18,19 3 17,9 7 4,0 14-9,0 11-8,0 14-10,-2 8-8,-3 7-6,-3 6-7,-2 7-6,-8 5-3,-8 7-1,-10 6 0,-9 7-1,-15 2-2,-18 1-8,-19-1-5,-18 1-7,-14-4-3,-5-6-2,-7-6-1,-5-6-1,-4-7 1,0-6 2,0-6 2,0-6 2,6-7 1,13-6 2,12-6-1,13-6 2,16-7 5,23-6 12,22-6 10,22-6 12,19-6 3,20-2-4,18-3-3,20-3-4,10 1-5,3 6-4,3 7-5,4 6-5,-4 6-5,-9 6-7,-10 7-5,-8 6-5,-12 1-8,-12-3-7,-13-3-7,-12-2-8,-9-3-1,-2 1 4,-3-1 5,-3 1 5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3"/>
    </inkml:context>
    <inkml:brush xml:id="br0">
      <inkml:brushProperty name="width" value="0.03404" units="cm"/>
      <inkml:brushProperty name="height" value="0.03404" units="cm"/>
      <inkml:brushProperty name="color" value="#00BFF3"/>
    </inkml:brush>
  </inkml:definitions>
  <inkml:trace contextRef="#ctx0" brushRef="#br0">97850 57650 646,'3'-90'0,"6"23"0,7 22 0,6 22 0,7 12 8,10 3 15,10 3 16,9 4 16,4 2 4,1 4-8,-1 3-8,1 3-7,-1 4-10,1 7-13,-1 6-13,1 7-11,-3 4-13,-2 3-10,-3 3-11,-3 4-11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4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99350 56600 683,'20'-35'11,"-9"32"19,-10 31 20,-8 32 21,-11 13-1,-8-3-20,-10-3-22,-9-2-22,-2-6-12,6-6-5,7-6-4,6-6-6,6-6-1,6-2 3,7-3 1,6-3 3,9-2 3,13 0 5,12 0 4,13 0 5,7 1 3,4 4 1,3 3 3,3 3 1,-4 1 2,-8 1 0,-10-1 0,-9 1 2,-9-1-1,-5 1-1,-7-1-2,-5 1 0,-11 2-2,-11 7-3,-14 6-2,-11 7-2,-11 2-2,-5 1-1,-7-1-1,-5 1 0,-4-6-3,0-8-4,0-10-4,0-9-5,6-5-4,13 0-8,12 0-8,13 0-7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4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100250 57200 550,'-24'-19'8,"4"13"16,3 12 17,3 13 16,1 10 3,1 10-9,-1 10-10,1 9-8,-1 2-8,1-2-3,-1-3-4,1-3-4,2-4-2,7-3-3,6-3-3,7-2-2,5-5-8,7-2-13,6-3-13,7-3-14,2-9-3,1-11 6,-1-14 5,1-11 6,-4-14 3,-6-11 1,-6-14 2,-6-11 1,-4-7 1,1 0 2,-1 0 2,1 0 0,-7 4 6,-12 10 9,-13 10 9,-12 9 8,-7 7 5,1 7 0,-1 6 2,1 7 0,8 4-2,20 3-5,18 3-5,20 4-6,11 1-3,7 0-2,6 0-2,7 0-1,-1 1-3,-6 4-2,-6 3-2,-6 3-2,-7 3 1,-6 3 6,-6 3 6,-6 4 6,-6 2 5,-2 4 6,-3 3 5,-3 3 5,-4 3 4,-3 3 3,-3 3 3,-2 4 2,-3 4 0,1 6-5,-1 7-4,1 6-4,1-1-4,3-5-5,3-7-5,4-5-5,1-6-3,0-3-3,0-3-1,0-2-2,6-6-2,13-6-3,12-6-2,13-6-4,6-13 0,0-19-2,0-18 1,0-19-2,-2-13 1,-3-6 1,-3-6 2,-2-6 2,-6-4 1,-6 1 1,-6-1 2,-6 1 2,-6 5 1,-2 14 1,-3 11 2,-3 14 1,-9 7 1,-11 3 0,-14 3 2,-11 4 0,-7 4-1,0 6-3,0 7-5,0 6-2,0 7-4,0 10-2,0 10-1,0 9-3,3 4-2,6 1-4,7-1-2,6 1-3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5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102350 57200 436,'20'-54'5,"-9"-5"7,-10-7 9,-8-5 8,-8 3 2,-2 17-4,-3 15-3,-3 16-5,-7 12-1,-9 9 3,-10 10 3,-8 10 2,-4 8 2,3 10-2,3 10-1,4 9-1,2 6-2,4 3-3,3 3-5,3 4-2,3 1-4,3 0-2,3 0-2,4 0-3,4-4 0,6-5 0,7-7 1,6-5 0,13-12-6,23-16-11,22-15-13,22-15-12,8-15-3,-2-12 6,-3-13 6,-3-12 6,-7-7 2,-9 1 0,-10-1 1,-8 1-1,-9 2 3,-6 7 8,-6 6 7,-6 7 7,-9 18 15,-8 31 20,-10 32 21,-9 31 21,-2 15 2,6 1-14,7-1-16,6 1-15,4 1-13,4 3-11,3 3-13,3 4-10,1-4-13,1-9-13,-1-10-14,1-8-12,-3-8-6,-2-2-1,-3-3 1,-3-3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3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28050 1000 616,'46'0'4,"-5"0"5,-7 0 6,-5 0 7,0 0 2,10 0 0,10 0 0,9 0 0,4-2-1,1-3-2,-1-3-1,1-2-3,-6-1-3,-8 3-8,-10 3-5,-9 4-8,-9 4-1,-5 6 4,-7 7 3,-5 6 4,-8 4 3,-5 4 1,-7 3 1,-5 3 1,-9 7 1,-9 14 2,-10 11 1,-8 14 2,-8 0-1,-2-8-1,-3-10-1,-3-9-2,-4-2-2,-3 6-1,-3 7-2,-2 6-2,-3 3-3,1 0-4,-1 0-6,1 0-4,-3 1-3,-2 4-2,-3 3-1,-3 3-2,2-1-1,10-2 0,10-3-1,9-3 0,9-9-1,9-11-2,10-14-3,10-11-1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1:45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100100 58700 686,'57'-4'4,"17"-5"5,15-7 8,16-5 5,-1-1 4,-15 6 0,-15 7 0,-16 6 0,1 6 0,19 6-1,19 7 0,19 6 0,16 1-3,17-3-5,15-3-6,16-2-5,12 0-9,9 7-16,10 6-14,10 7-15,-17-3-7,-40-8 0,-40-10 1,-41-9 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103600 55800 999,'25'-25'-6,"0"0"-12,0 0-12,0 0-12,-2 0-2,-3 0 10,-3 0 10,-2 0 9,-3 1 6,1 4 3,-1 3 1,1 3 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1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103350 55050 443,'-68'-24'-8,"17"4"8,15 3 8,16 3 9,10-2 13,7-6 16,6-6 17,7-6 16,8-1 1,14 7-15,11 6-15,14 7-16,8 2-9,7 1-4,6-1-3,7 1-5,0 1-3,-2 3-5,-3 3-5,-3 4-3,-6 2-6,-5 4-7,-7 3-7,-5 3-6,-6 1-4,-3 1-2,-3-1-1,-2 1-3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1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103350 55550 498,'-47'0'4,"6"0"11,7 0 8,6 0 11,9 1 5,13 4 2,12 3 3,13 3 3,9-1-3,6-2-7,7-3-7,6-3-6,6-2-6,6 0-1,7 0-1,6 0-3,3 0-1,0 0 0,0 0 1,0 0-1,-2 0-5,-3 0-11,-3 0-11,-2 0-10,-6 1-15,-6 4-17,-6 3-20,-6 3-17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2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105100 54350 463,'-22'-33'13,"6"34"28,7 35 27,6 35 26,1 19 5,-3 7-21,-3 6-20,-2 7-21,-6 7-13,-6 9-8,-6 10-8,-6 10-7,-1-1-10,7-9-11,6-10-9,7-8-12,2-12-7,1-12-6,-1-13-4,1-12-6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2"/>
    </inkml:context>
    <inkml:brush xml:id="br0">
      <inkml:brushProperty name="width" value="0.05431" units="cm"/>
      <inkml:brushProperty name="height" value="0.05431" units="cm"/>
      <inkml:brushProperty name="color" value="#F2395B"/>
    </inkml:brush>
  </inkml:definitions>
  <inkml:trace contextRef="#ctx0" brushRef="#br0">105850 54650 405,'-22'-105'54,"6"41"-4,7 40-5,6 42-4,1 24-3,-3 9 0,-3 10-2,-2 10 0,-3 5-2,1 4-4,-1 3-3,1 3-3,1 3-3,3 3-1,3 3-1,4 4-2,1-3-2,0-5-2,0-7-1,0-5-2,1-6-3,4-3-2,3-3-2,3-2-4,1-5-3,1-2-7,-1-3-7,1-3-7,-17-7-2,-30-9 0,-32-10 2,-30-8 0,-12-6 1,9 1-4,10-1-1,10 1-2,7-3-4,6-2-3,7-3-3,6-3-4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2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105700 54800 526,'50'-46'5,"0"10"11,0 10 11,0 9 10,1 7 8,4 7 2,3 6 5,3 7 2,-1 2-1,-2 1-9,-3-1-7,-3 1-9,-2 1-8,0 3-11,0 3-11,0 4-10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3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106500 55300 425,'0'-38'9,"0"26"19,0 24 17,0 26 19,0 12 5,0 0-9,0 0-7,0 0-9,-4 1-5,-5 4-2,-7 3-3,-5 3-3,-1 3-5,6 3-7,7 3-7,6 4-7,9-9-7,13-18-5,12-19-5,13-18-5,6-15-1,0-9 2,0-10 2,0-8 2,-2-8 2,-3-2 1,-3-3 0,-2-3 2,-3-4 0,1-3 0,-1-3 0,1-2 0,-6-3 0,-8 1 1,-10-1 1,-9 1 2,-5 1 0,0 3 1,0 3 0,0 4 1,-5 5 2,-9 10 0,-10 10 0,-8 9 2,-8 7-1,-2 7-1,-3 6-2,-3 7-2,-4 8-5,-3 14-10,-3 11-10,-2 14-10,-1 7-5,3 3-2,3 3-1,4 4-1,4-6 2,6-11 5,7-14 7,6-11 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2:44"/>
    </inkml:context>
    <inkml:brush xml:id="br0">
      <inkml:brushProperty name="width" value="0.0567" units="cm"/>
      <inkml:brushProperty name="height" value="0.0567" units="cm"/>
      <inkml:brushProperty name="color" value="#F2395B"/>
    </inkml:brush>
  </inkml:definitions>
  <inkml:trace contextRef="#ctx0" brushRef="#br0">107650 56050 387,'3'-47'0,"6"6"0,7 7 0,6 6 0,1 3 6,-3 0 10,-3 0 10,-2 0 11,-3 0 2,1 0-6,-1 0-7,1 0-5,-3-4-3,-2-5 0,-3-7 0,-3-5 1,-10 5 0,-16 19 0,-15 19 1,-15 19 1,-7 13-2,3 10-1,3 10-3,4 9-2,2 2-2,4-2 0,3-3-1,3-3 0,4-2-2,7 0-1,6 0-1,7 0-3,2 0-1,1 0-2,-1 0-3,1 0-1,15-10-6,31-18-7,32-19-8,31-18-8,9-12-2,-12-3 4,-13-3 3,-12-2 4,-12-3 3,-8 1 3,-10-1 3,-9 1 3,-7 1 1,-3 3 0,-3 3 0,-2 4-1,-5 1 9,-2 0 15,-3 0 16,-3 0 16,-6 7 6,-5 17-4,-7 15-4,-5 16-4,-3 9-4,4 3-6,3 3-4,3 4-4,3 4-4,3 6-1,3 7-1,4 6-1,4-1-2,6-5-4,7-7-3,6-5-3,1-4-2,-3 0-2,-3 0-1,-2 0-2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6:5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64125 6775 333,'157'63'167,"51"46"-1,49 47 1,51 47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3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27750 1500 837,'93'48'83,"-11"-3"-29,-14-3-28,-11-2-30,-9-1-19,-3 3-6,-3 3-8,-2 4-7,-5-4-1,-2-9 5,-3-10 5,-3-8 6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6:59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13300 1350 604,'0'140'113,"0"-18"-25,0-19-25,0-18-25,0-14-13,0-5-3,0-7-3,0-5-2,3-4-7,6 0-10,7 0-11,6 0-10,3-5-10,0-9-8,0-10-9,0-8-8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6:59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14500 1150 510,'-47'96'108,"6"-5"-25,7-7-26,6-5-23,1-4-15,-3 0-1,-3 0-2,-2 0-3,-5-2-3,-2-3-6,-3-3-6,-3-2-6,-6-5-6,-5-2-9,-7-3-7,-5-3-9,-3-6-2,4-5 4,3-7 5,3-5 4,1-6 4,1-3 6,-1-3 6,1-2 6,4-5 4,9-2 5,10-3 4,10-3 4,19-6 9,32-5 13,31-7 14,32-5 13,16-3 1,4 4-10,3 3-10,3 3-12,-1 1-6,-2 1-6,-3-1-4,-3 1-4,-7 1-6,-9 3-6,-10 3-6,-8 4-5,-8 4-6,-2 6-2,-3 7-3,-3 6-2,-20 7-5,-33 10-5,-35 10-4,-34 9-5,-21-1 2,-6-8 9,-6-10 9,-6-9 9,-2-7 6,3-3 3,3-3 1,4-2 2,4-3 5,6 1 5,7-1 6,6 1 6,18-1 9,32 1 12,31-1 12,32 1 13,22-3 0,17-2-12,15-3-13,16-3-11,4-4-9,-6-3-6,-6-3-7,-6-2-5,-10 0-6,-12 7-4,-13 6-4,-12 7-4,-10 5-3,-6 7-2,-6 6-1,-6 7-3,-12 4 0,-15 3 0,-15 3 1,-16 4 0,-13 1 1,-9 0 2,-10 0 2,-8 0 1,-9-2 2,-6-3 3,-6-3 2,-6-2 3,-4-3 0,1 1-1,-1-1 0,1 1-1,2-3 3,7-2 10,6-3 7,7-3 10,10-4 5,16-3 4,15-3 3,17-2 4,25-5 4,39-2 4,36-3 6,39-3 4,25-6-3,17-5-10,15-7-11,16-5-10,-1-3-9,-15 4-6,-15 3-6,-16 3-6,-7 3-5,4 3-2,3 3-2,3 4-3,-8 1-4,-19 0-6,-18 0-6,-19 0-6,-18-4-5,-15-5-3,-15-7-4,-16-5-4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14300 2750 559,'-27'-29'2,"-3"-5"2,-3-7 4,-2-5 3,-1 0 3,3 10 3,3 10 4,4 9 2,4 15 7,6 22 8,7 22 8,6 23 8,3 16 0,0 13-9,0 12-9,0 13-9,-4 9-16,-5 6-26,-7 7-25,-5 6-24,-3-12-11,4-27 4,3-28 4,3-28 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0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13250 4450 490,'-44'4'66,"13"10"1,12 10 0,13 9 0,6 7-5,0 7-11,0 6-12,0 7-11,0 5-7,0 7-4,0 6-4,0 7-4,0 2-7,0 1-10,0-1-11,0 1-10,1-7-10,4-12-9,3-13-10,3-12-8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1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13450 4650 509,'96'-47'63,"-5"6"-12,-7 7-12,-5 6-12,2 3-8,13 0-1,12 0-2,13 0-2,2 3-2,-5 6-2,-7 7-2,-5 6-2,-8 4-1,-5 4-2,-7 3-1,-5 3 0,-12 3-1,-16 3-1,-15 3 0,-15 4 0,-11 2 2,-2 4 2,-3 3 4,-3 3 3,-7 3 2,-9 3 2,-10 3 2,-8 4 3,-8 1-1,-2 0 0,-3 0-2,-3 0-1,-2 0-2,0 0-3,0 0-5,0 0-4,0-2-3,0-3-3,0-3-4,0-2-3,1-6-4,4-6-3,3-6-4,3-6-3,1-10-1,1-12-1,-1-13 0,1-12 0,1-13-1,3-12-3,3-13-4,4-12-2,4-2 1,6 9 6,7 10 5,6 10 6,1 7 7,-3 6 8,-3 7 8,-2 6 8,-3 9 12,1 13 15,-1 12 15,1 13 14,-1 12 0,1 13-15,-1 12-17,1 13-15,-1 4-9,1-3-2,-1-3-2,1-2-3,1-6-6,3-6-10,3-6-12,4-6-10,7-10-8,13-12-1,12-13-4,13-12-3,10-15 1,10-15 3,10-15 4,9-16 2,4-7 5,1 4 6,-1 3 6,1 3 5,-7 6 6,-12 9 4,-13 10 3,-12 10 5,-19 13 13,-25 19 23,-25 19 24,-25 19 23,-16 12 1,-6 6-21,-6 7-23,-6 6-21,-7 6-16,-6 6-10,-6 7-11,-6 6-10,-4-4-4,1-11 1,-1-14 0,1-11 2,-1-11 1,1-5 2,-1-7 2,1-5 2,4-4 2,9 0 5,10 0 3,10 0 5,22-5 12,39-9 23,36-10 23,39-8 22,32-8 4,28-2-14,28-3-15,29-3-14,11-1-10,-2 4-5,-3 3-5,-3 3-6,13 1-11,32 1-19,31-1-18,32 1-20,-15 1-4,-59 3 11,-60 3 9,-58 4 11,-33-1 3,-2-3-3,-3-3-4,-3-2-3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1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15800 3100 578,'26'-46'55,"4"10"-14,3 10-14,3 9-12,12 2-2,22-2 11,22-3 10,23-3 10,16-2 2,13 0-7,12 0-7,13 0-7,-2 1-8,-16 4-8,-15 3-8,-15 3-9,-17 3-7,-15 3-10,-15 3-7,-16 4-9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1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16400 2250 450,'-47'-44'3,"6"13"5,7 12 5,6 13 7,7 12 8,10 13 12,10 12 13,9 13 13,4 12 1,1 13-10,-1 12-10,1 13-9,-3 18-8,-2 26-4,-3 24-5,-3 26-5,-2 8-4,0-5-8,0-7-5,0-5-6,0-14-7,0-18-6,0-19-8,0-18-7,6-26-5,13-31-3,12-31-3,13-31-4,1-16-2,-9 0 0,-10 0-1,-8 0-1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2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17050 2050 418,'21'-63'54,"-5"26"6,-7 24 6,-5 26 5,-6 19-1,-3 17-12,-3 15-12,-2 16-11,-1 18-7,3 22-4,3 22-3,4 23-3,-1 14-4,-3 10-4,-3 10-5,-2 9-4,-1-2-2,3-12-3,3-13-1,4-12-2,1-16-5,0-19-6,0-18-7,0-19-6,-4-18-5,-5-15-1,-7-15-2,-5-16-1,-6-15 1,-3-11 4,-3-14 3,-2-11 3,-5-15 2,-2-16 0,-3-15-1,-3-15 0,-1-14 2,4-8 6,3-10 5,3-9 5,6-1 6,9 10 5,10 10 5,10 9 5,7 7 3,6 7-2,7 6-1,6 7-1,6 5 3,6 7 7,7 6 7,6 7 7,3 8 1,0 14-5,0 11-5,0 14-5,-4 11-5,-5 14-3,-7 11-4,-5 14-4,-12 11-3,-16 14-4,-15 11-3,-15 14-5,-14 3-1,-8-2-2,-10-3 0,-9-3-2,-7-6 0,-3-5-1,-3-7-1,-2-5 0,-5-6 2,-2-3 5,-3-3 5,-3-2 6,4-9 4,13-12 2,12-13 2,13-12 3,21-12 2,32-8 2,31-10 1,32-9 3,21-7 0,13-3-3,12-3-2,13-2-2,4-1-2,-3 3 0,-3 3-2,-2 4 0,-8 2 0,-8 4-2,-10 3 1,-9 3-1,-15 10-2,-18 20-3,-19 18-2,-18 20-3,-25 11-2,-27 7 2,-28 6 0,-28 7 1,-13 2-2,3 1-4,3-1-3,4 1-5,5-7-1,10-12-1,10-13 0,9-12-1,15-10 0,22-6 2,22-6 0,23-6 1,19-7 2,19-6 3,19-6 2,19-6 3,10-4 1,4 1-2,3-1-1,3 1-2,-1-1-1,-2 1-4,-3-1-2,-3 1-2,-12-1-1,-18 1 3,-19-1 3,-18 1 2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2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18550 2200 465,'-7'-58'48,"-11"34"1,-14 35 1,-11 35 2,-14 32-7,-11 31-15,-14 32-14,-11 31-15,-6 10-7,4-8 2,3-10 2,3-9 1,9-20-5,16-27-13,15-28-12,17-28-12,13-24-5,13-19 3,12-18 5,13-19 4,10-8 7,10 3 13,10 3 11,9 4 13,1 2 8,-6 4 4,-6 3 4,-6 3 5,-7 7 5,-6 14 4,-6 11 6,-6 14 4,-6 8 1,-2 7-5,-3 6-4,-3 7-5,-6 5-3,-5 7-4,-7 6-4,-5 7-3,-6 4-5,-3 3-5,-3 3-6,-2 4-5,-1-6-1,3-11 2,3-14 2,4-11 2,7-23-10,13-31-27,12-31-25,13-31-26,12-24-7,13-16 13,12-15 11,13-15 12,10-7 11,10 3 10,10 3 9,9 4 10,-1 11 9,-8 23 8,-10 22 8,-9 22 9,-9 12 5,-5 3 4,-7 3 4,-5 4 4,-4 7-3,0 13-8,0 12-8,0 13-9,-7 12-10,-11 13-10,-14 12-11,-11 13-11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2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18850 3850 459,'-68'9'66,"17"19"2,15 19 0,16 19 0,10 19-4,7 23-11,6 22-11,7 22-10,2 26-8,1 31-4,-1 32-5,1 31-4,-1 21-5,1 14-2,-1 11-5,1 14-3,-1 2-8,1-6-13,-1-6-12,1-6-12,-1-10-7,1-12-1,-1-13-1,1-12-2,-1-34 3,1-52 6,-1-53 7,1-53 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4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29350 1450 536,'-72'6'84,"6"13"-21,7 12-22,6 13-21,1 6-13,-3 0-2,-3 0-3,-2 0-2,-3 1-2,1 4 1,-1 3-1,1 3 0,1-2 0,3-6 1,3-6 1,4-6 1,-3-2 0,-5 3 1,-7 3 1,-5 4 0,2-4 0,13-9 0,12-10 1,13-8-1,18-9-2,26-6-4,24-6-5,26-6-5,18-7-2,13-6 2,12-6-1,13-6 2,1-2 1,-9 3 1,-10 3 3,-8 4 2,-11 4 2,-8 6 3,-10 7 3,-9 6 4,-9 3 1,-5 0 1,-7 0 2,-5 0-1,-8 3 3,-5 6 0,-7 7 2,-5 6 1,-4 4 1,0 4-1,0 3-1,0 3 0,-5 4-1,-9 7 0,-10 6-1,-8 7 1,-11 7-1,-8 9-1,-10 10 0,-9 10 0,-13 5-1,-16 4-2,-15 3-1,-15 3-1,-11 1-1,-2 1 0,-3-1 1,-3 1-1,2-7 0,10-12-3,10-13-3,9-12-1,10-10-4,14-6-5,11-6-5,14-6-5,8-10-5,7-12-5,6-13-5,7-12-6,7-9-1,9-2 1,10-3 2,10-3 2,2-4 1,-3-3 0,-3-3 0,-2-2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3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20500 1750 569,'3'-44'41,"6"13"6,7 12 7,6 13 5,6 6-1,6 0-9,7 0-8,6 0-9,3 4-9,0 10-6,0 10-9,0 9-6,-4 7-11,-5 7-12,-7 6-13,-5 7-12,-9 2-6,-9 1-1,-10-1 0,-8 1 0,-8-6 2,-2-8 7,-3-10 6,-3-9 7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3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19900 2400 476,'-24'103'77,"4"6"-17,3 7-17,3 6-16,1 4-11,1 4-4,-1 3-4,1 3-5,1-11-3,3-25-1,3-25-1,4-25-2,7-21-2,13-15-5,12-15-2,13-16-5,13-23-2,17-27 0,15-28-1,16-28-1,7-12 2,1 7 3,-1 6 4,1 7 3,-7 11 4,-12 20 5,-13 18 4,-12 20 4,-16 17 7,-19 20 7,-18 18 7,-19 20 8,-21 19 0,-21 22-9,-22 22-8,-22 23-9,-11 10-5,0 0 0,0 0-1,0 0 0,1-7-5,4-11-5,3-14-6,3-11-7,9-12-2,16-9 3,15-10 3,17-8 3,19-11 2,26-8 1,24-10 1,26-9 0,12-7 2,0-3 3,0-3 1,0-2 2,-7-1 2,-11 3 3,-14 3 0,-11 4 3,-4 1 3,6 0 5,7 0 3,6 0 6,-1 4 0,-5 10-1,-7 10-2,-5 9-2,-8 6 0,-5 3 3,-7 3 3,-5 4 3,-6 4-1,-3 6-1,-3 7-3,-2 6-3,-3-2-3,1-9-7,-1-10-7,1-8-5,7-9-12,16-6-16,15-6-18,17-6-16,8-12-4,4-15 10,3-15 10,3-16 10,-1-10 8,-2-3 8,-3-3 8,-3-2 8,-6 2 6,-5 9 3,-7 10 4,-5 10 3,-19 7 7,-27 6 7,-28 7 8,-28 6 8,-20 9 1,-8 13-3,-10 12-6,-9 13-3,-7 7-9,-3 4-11,-3 3-11,-2 3-12,3 1-5,14 1 1,11-1 2,14 1 1,10-4 4,9-6 4,10-6 6,10-6 5,10-4 3,13 1 0,12-1-1,13 1 1,13 1 0,17 3 0,15 3 1,16 4 1,18 1-1,22 0-2,22 0-1,23 0-3,11-4-3,4-5-7,3-7-8,3-5-6,1-8-6,1-5-8,-1-7-5,1-5-8,-17-4 2,-30 0 9,-32 0 8,-30 0 9,-17 0 2,1 0-4,-1 0-6,1 0-4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4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22950 2300 534,'-10'-32'87,"-18"39"-16,-19 36-15,-18 39-16,-9 21-15,4 6-15,3 7-14,3 6-14,6-5-8,9-16-2,10-15-1,10-15-2,7-14 1,6-8 2,7-10 2,6-9 3,9-7 3,13-3 5,12-3 5,13-2 4,9-1 6,6 3 4,7 3 5,6 4 5,-1 1 3,-5 0 0,-7 0 1,-5 0 0,-9 4 1,-9 10 2,-10 10 3,-8 9 2,-15 7 0,-19 7 1,-18 6-2,-19 7 0,-8 2 0,3 1-2,3-1-1,4 1-1,4-6-1,6-8-2,7-10-1,6-9-2,6-7-3,6-3-5,7-3-6,6-2-6,7-3-7,10 1-10,10-1-10,9 1-9,1-15-10,-6-28-6,-6-28-8,-6-27-7,-7-12 4,-6 6 14,-6 7 14,-6 6 16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4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23250 2750 532,'56'-30'0,"13"-9"0,12-10 0,13-8 0,2 0 5,-5 14 9,-7 11 9,-5 14 10,5 5 5,19 1 0,19-1 1,19 1 0,2 1 0,-11 3-1,-14 3-1,-11 4-1,-15 5-4,-16 10-7,-15 10-8,-15 9-7,-15 7-5,-12 7-6,-13 6-3,-12 7-6,-19 10-3,-25 16-3,-25 15-4,-25 17-4,-18 3-5,-8-5-7,-10-7-8,-9-5-7,1-14 0,13-18 5,12-19 7,13-18 6,15-17 6,19-11 5,19-14 5,19-11 6,16-14 3,17-11 1,15-14 0,16-11 0,20-11 8,25-5 12,25-7 13,25-5 13,9 2 6,-6 13-2,-6 12 0,-6 13-3,-10 12-2,-12 13-8,-13 12-5,-12 13-6,-13 12-4,-12 13-2,-13 12-2,-12 13-2,-19 15-1,-25 19-2,-25 19-1,-25 19-3,-18 12-2,-8 6-3,-10 7-5,-9 6-3,-2-7-3,6-18-3,7-19-2,6-18-2,9-17-1,13-11 5,12-14 3,13-11 4,21-17 7,32-18 10,31-19 10,32-18 10,18-14 2,6-5-7,7-7-8,6-5-6,1-6-7,-3-3-5,-3-3-5,-2-2-5,-5-3-6,-2 1-6,-3-1-6,-3 1-7,-12 7 0,-18 16 7,-19 15 7,-18 17 6,-9 5 1,4-3-5,3-3-6,3-2-4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5"/>
    </inkml:context>
    <inkml:brush xml:id="br0">
      <inkml:brushProperty name="width" value="0.05601" units="cm"/>
      <inkml:brushProperty name="height" value="0.05601" units="cm"/>
      <inkml:brushProperty name="color" value="#F2395B"/>
    </inkml:brush>
  </inkml:definitions>
  <inkml:trace contextRef="#ctx0" brushRef="#br0">24300 1700 392,'-69'-21'56,"13"10"7,12 10 5,13 9 6,9 17-3,6 25-13,7 25-13,6 25-13,3 20-8,0 16-1,0 15-1,0 17-3,1 17-2,4 23-3,3 22-5,3 22-3,1 7-2,1-6-2,-1-6-2,1-6 0,-1-9-3,1-8-4,-1-10-4,1-9-5,-1-5-4,1 0-6,-1 0-6,1 0-6,-3-8-1,-2-16 4,-3-15 4,-3-15 4,-2-20 1,0-21-1,0-22-1,0-22-2,-4-21-2,-5-18-4,-7-19-4,-5-18-4,-4-12 2,0-3 9,0-3 8,0-2 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5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23500 5550 526,'-44'-71'15,"13"10"5,12 10 3,13 9 3,10 4 4,10 1 1,10-1 1,9 1 2,13-4 1,20-6 0,18-6-1,20-6 1,8 2-2,1 14-5,-1 11-5,1 14-5,-7 7-4,-12 3-7,-13 3-6,-12 4-7,-15 7-4,-15 13-6,-15 12-4,-16 13-6,-18 10-1,-18 10-1,-19 10 1,-18 9 1,-17 6 0,-11 3 4,-14 3 3,-11 4 3,-3-6 4,10-11 5,10-14 7,9-11 5,10-11 4,14-5 4,11-7 2,14-5 3,16-12 2,22-16 1,22-15 2,23-15 0,16-11-3,13-2-8,12-3-7,13-3-9,16-7-7,23-9-8,22-10-7,22-8-8,-7 2-7,-34 16-7,-35 15-7,-33 17-7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5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25950 4950 661,'68'25'164,"-11"0"-53,-14 0-53,-11 0-52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5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25700 5800 569,'3'43'11,"6"-11"23,7-14 22,6-11 23,7-6 3,10 4-12,10 3-14,9 3-14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7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32750 3050 513,'92'0'75,"-16"0"-17,-15 0-16,-15 0-16,-4 1-7,9 4-1,10 3 2,10 3 0,0 6 0,-5 9-2,-7 10-1,-5 10-2,-9 5-2,-9 4-4,-10 3-4,-8 3-3,-11 6-4,-8 9-1,-10 10-3,-9 10-1,-20 8-2,-27 10-3,-28 10-4,-28 9-2,-6-7-1,20-21 2,18-22 1,20-22 2,5-15 2,-6-5 0,-6-7 1,-6-5 1,-1-6 3,7-3 5,6-3 4,7-2 4,7-5 2,9-2-1,10-3-1,10-3-2,21-7 6,34-9 10,35-10 13,35-8 11,18-6 1,3 1-10,3-1-9,4 1-10,4 2-5,6 7-1,7 6-1,6 7-1,-1 4-5,-5 3-10,-7 3-9,-5 4-10,-9 1-8,-9 0-7,-10 0-8,-8 0-6,-12 0-3,-12 0 1,-13 0 2,-12 0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8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34900 2700 460,'-2'-40'24,"-3"23"13,-3 22 13,-2 22 15,-1 16 2,3 14-10,3 11-8,4 14-9,-1 7-8,-3 3-3,-3 3-5,-2 4-4,-5 7-3,-2 13-5,-3 12-2,-3 13-4,-1-2-5,4-16-7,3-15-6,3-15-6,3-14-9,3-8-10,3-10-11,4-9-10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4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27650 2300 579,'50'51'116,"0"4"-24,0 3-23,0 3-25,3 3-15,6 3-7,7 3-7,6 4-6,4 4-4,4 6 0,3 7 2,3 6 0,1-1-7,1-5-14,-1-7-14,1-5-16,-9-12-5,-15-16 3,-15-15 2,-16-15 3,-8-9 0,0 1 0,0-1 0,0 1-2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8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34650 3900 548,'23'-49'3,"-3"4"6,-3 3 6,-2 3 6,0 4 5,7 7 5,6 6 6,7 7 4,2 4 1,1 3-3,-1 3-4,1 4-4,1 1-3,3 0-2,3 0-2,4 0-2,-1 1-7,-3 4-9,-3 3-9,-2 3-10,-3-1-12,1-2-15,-1-3-15,1-3-15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8"/>
    </inkml:context>
    <inkml:brush xml:id="br0">
      <inkml:brushProperty name="width" value="0.05636" units="cm"/>
      <inkml:brushProperty name="height" value="0.05636" units="cm"/>
      <inkml:brushProperty name="color" value="#F2395B"/>
    </inkml:brush>
  </inkml:definitions>
  <inkml:trace contextRef="#ctx0" brushRef="#br0">35600 2400 390,'-2'-41'20,"-3"19"23,-3 19 23,-2 19 23,-1 10 3,3 4-20,3 3-18,4 3-19,1 9-10,0 16-2,0 15-3,0 17-2,0 11-3,0 10-3,0 10-4,0 9-3,-2 9-2,-3 9 0,-3 10 0,-2 10 0,-6 7-5,-6 6-12,-6 7-13,-6 6-11,-2 3-7,3 0-4,3 0-2,4 0-3,4-15 0,6-27 2,7-28 2,6-28 3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09"/>
    </inkml:context>
    <inkml:brush xml:id="br0">
      <inkml:brushProperty name="width" value="0.05869" units="cm"/>
      <inkml:brushProperty name="height" value="0.05869" units="cm"/>
      <inkml:brushProperty name="color" value="#F2395B"/>
    </inkml:brush>
  </inkml:definitions>
  <inkml:trace contextRef="#ctx0" brushRef="#br0">35750 3750 374,'26'-27'2,"4"-3"4,3-3 4,3-2 4,3 2 4,3 9 6,3 10 3,4 10 6,-1 7-1,-3 6-6,-3 7-5,-2 6-6,-8 12-5,-8 19-3,-10 19-4,-9 19-4,-13 9-1,-16 0 2,-15 0 0,-15 0 2,-7-7-1,3-11-5,3-14-4,4-11-4,4-11 0,6-5 5,7-7 4,6-5 5,10-9 2,17-9 2,15-10 0,16-8 2,12-11 0,9-8 0,10-10-1,10-9-1,5-7-4,4-3-9,3-3-9,3-2-9,-5 2-2,-12 9 4,-13 10 3,-12 10 5,2-12 2,20-31-2,18-31-1,20-31-1,3-15 1,-8 4 3,-10 3 2,-9 3 4,-9 9 0,-5 16 0,-7 15-1,-5 17-1,-9 11 7,-9 10 11,-10 10 14,-8 9 12,-9 12 13,-6 16 12,-6 15 12,-6 17 13,-6 16-2,-2 19-17,-3 19-17,-3 19-17,-1 5-11,4-5-5,3-7-4,3-5-6,3-8-2,3-5 0,3-7 0,4-5 1,7-1-2,13 6 0,12 7-3,13 6 0,7 1-2,4-3-3,3-3-1,3-2-3,-1-6-2,-2-6-1,-3-6-2,-3-6-1,-4-4 0,-3 1 1,-3-1 2,-2 1 2,-14 4-3,-21 9-4,-22 10-6,-22 10-6,-19-1-3,-16-9-2,-15-10-2,-15-8-2,-1-8-4,16-2-4,15-3-5,17-3-5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10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39500 3850 602,'46'-22'77,"-5"6"-17,-7 7-17,-5 6-16,6-1-8,23-5 3,22-7 3,22-5 3,8-1-1,-2 6-4,-3 7-6,-3 6-4,4 4-4,13 4-3,12 3-5,13 3-2,1 3-8,-9 3-9,-10 3-10,-8 4-10,-14-3-3,-15-5 2,-15-7 2,-16-5 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10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41350 2900 591,'50'1'104,"0"4"-20,0 3-20,0 3-19,4 3-14,10 3-5,10 3-5,9 4-6,4 2-5,1 4-4,-1 3-3,1 3-5,-3-1-6,-2-2-6,-3-3-8,-3-3-8,-9-2-5,-11 0-4,-14 0-4,-11 0-5,-9 0-1,-3 0 3,-3 0 0,-2 0 3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10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39750 4550 605,'168'-22'143,"-11"6"-34,-14 7-36,-11 6-35,-4 3-21,6 0-6,7 0-8,6 0-5,3 0-9,0 0-9,0 0-10,0 0-9,-8 1-4,-16 4 0,-15 3 0,-15 3-1,-17-1 2,-15-2 2,-15-3 1,-16-3 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7:11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39700 4750 530,'76'3'150,"4"6"-35,3 7-35,3 6-35,3 6-20,3 6-3,3 7-5,4 6-4,-4 3-11,-9 0-17,-10 0-18,-8 0-19,-11-5-9,-8-9-5,-10-10-4,-9-8-4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8:59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45650 2450 509,'6'-44'69,"13"13"-9,12 12-10,13 13-9,6 7-6,0 4-3,0 3-2,0 3-4,-2 4-2,-3 7-4,-3 6-3,-2 7-4,-5 2-2,-2 1-1,-3-1-2,-3 1 0,-6 1-1,-5 3 1,-7 3 1,-5 4 0,-8 5-6,-5 10-10,-7 10-13,-5 9-10,-11 6-5,-11 3 3,-14 3 4,-11 4 2,-9-4 4,-3-9 3,-3-10 2,-2-8 4,-6-8 1,-6-2 1,-6-3 0,-6-3 0,1-6 3,9-5 4,10-7 6,10-5 4,7-6 3,6-3-3,7-3-1,6-2-1,24-5 3,45-2 8,43-3 8,45-3 7,19-4 1,-3-3-7,-3-3-6,-2-2-7,-5-1-5,-2 3-6,-3 3-4,-3 4-5,-7 2-6,-9 4-5,-10 3-6,-8 3-6,-8 1-1,-2 1 3,-3-1 4,-3 1 2,-6-3 0,-5-2-5,-7-3-5,-5-3-5,-6-4 1,-3-3 6,-3-3 7,-2-2 6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8:59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47150 2650 541,'1'-68'7,"4"17"15,3 15 14,3 16 15,3 21 6,3 29-4,3 28-2,4 28-4,-3 17-5,-5 6-8,-7 7-9,-5 6-7,-8 4-8,-5 4-5,-7 3-5,-5 3-6,-4-7-7,0-15-6,0-15-7,0-16-7,0-8-5,0 0-5,0 0-4,0 0-4,1-15-1,4-27 3,3-28 3,3-28 3,1-13 6,1 3 8,-1 3 9,1 4 7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8:59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46900 3950 686,'0'-91'-19,"0"19"5,0 19 3,0 19 3,3 7 8,6-3 12,7-3 10,6-2 11,4-1 5,4 3-2,3 3 0,3 4-2,4 2-2,7 4-3,6 3-2,7 3-4,2 1-4,1 1-5,-1-1-6,1 1-5,-4 1-5,-6 3-1,-6 3-2,-6 4-3,-6 5-8,-2 10-19,-3 10-16,-3 9-18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4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30450 250 601,'53'-41'103,"6"19"-20,7 19-20,6 19-21,-1 10-12,-5 4-4,-7 3-5,-5 3-3,-4 4-7,0 7-9,0 6-11,0 7-9,-5 2-8,-9 1-8,-10-1-6,-8 1-7,-15 1-3,-19 3 1,-18 3 2,-19 4 1,-5-6 3,9-11 8,10-14 7,10-11 7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0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48200 2100 443,'0'-71'11,"0"10"0,0 10 2,0 9 0,1 17 9,4 25 18,3 25 16,3 25 18,-1 18 2,-2 14-14,-3 11-14,-3 14-13,-6 14-9,-5 20-2,-7 18-5,-5 20-2,-6 13-8,-3 9-9,-3 10-11,-2 10-10,-3 0-7,1-5-2,-1-7-2,1-5-3,2-8-4,7-5-6,6-7-5,7-5-6,4-17 1,3-24 10,3-26 9,4-24 9,-1-18 5,-3-9 0,-3-10 0,-2-8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0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48700 3700 616,'6'-49'20,"13"4"9,12 3 9,13 3 9,6 6 0,0 9-7,0 10-7,0 10-9,0 5-4,0 4-3,0 3-2,0 3-3,-5 6-1,-9 9-2,-10 10-2,-8 10-1,-12 8-2,-12 10-1,-13 10-2,-12 9 0,-10 2-4,-6-2-2,-6-3-4,-6-3-3,-4-6-1,1-5 1,-1-7 1,1-5 2,2-9 1,7-9 2,6-10 1,7-8 3,11-8 3,20-2 5,18-3 4,20-3 6,13-2 0,9 0-4,10 0-4,10 0-4,2-2-4,-3-3-6,-3-3-4,-2-2-5,-1-3-5,3 1-6,3-1-6,4 1-5,2-3-2,4-2 1,3-3 1,3-3 1,-7-2 1,-15 0 2,-15 0 2,-16 0 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0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50000 3200 638,'10'-46'8,"23"10"18,22 10 16,22 9 17,12 6 3,3 3-12,3 3-10,4 4-12,2 1-8,4 0-6,3 0-5,3 0-6,-2 0-4,-6 0-6,-6 0-4,-6 0-5,-6 1-6,-2 4-5,-3 3-5,-3 3-6,-10 3-4,-16 3-3,-15 3-2,-15 4-3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1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51150 2300 539,'-24'-46'5,"4"10"10,3 10 10,3 9 10,3 9 5,3 9 1,3 10 0,4 10 1,1 11-2,0 17-6,0 15-6,0 16-5,-4 16-4,-5 20-4,-7 18-3,-5 20-3,-3 6-1,4-2 1,3-3 0,3-3 1,1-7-10,1-9-18,-1-10-21,1-8-18,1-9-8,3-6 5,3-6 4,4-6 5,1-12 4,0-15 6,0-15 4,0-16 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1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54700 1800 518,'-27'-25'2,"-3"0"4,-3 0 4,-2 0 4,-1 1 0,3 4-2,3 3-2,4 3-4,-1 3 5,-3 3 11,-3 3 11,-2 4 11,-6 4 3,-6 6-8,-6 7-7,-6 6-6,-4 7-5,1 10-2,-1 10-1,1 9-2,-1 6-2,1 3-1,-1 3 0,1 4-2,4-1-2,9-3-1,10-3-3,10-2-1,7-5-2,6-2-1,7-3-2,6-3-1,7-1-1,10 4 1,10 3 0,9 3 1,9-4-1,9-8 1,10-10-1,10-9 0,2-4 0,-3 4-1,-3 3-2,-2 3 0,-6 1 0,-6 1 0,-6-1 1,-6 1-1,-6 1 2,-2 3 0,-3 3 2,-3 4 0,-6 2 1,-5 4 1,-7 3 2,-5 3 2,-9 1-1,-9 1 0,-10-1 0,-8 1-1,-9-3-1,-6-2 1,-6-3 0,-6-3 1,-7-6-3,-6-5-5,-6-7-5,-6-5-5,-4-4-3,1 0-2,-1 0-1,1 0-1,1-4-4,3-5-7,3-7-6,4-5-7,7-4 1,13 0 8,12 0 7,13 0 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2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55000 3600 543,'48'-22'5,"-3"6"9,-3 7 11,-2 6 10,-1 3 7,3 0 4,3 0 4,4 0 5,-1 4-3,-3 10-11,-3 10-9,-2 9-10,-8 7-8,-8 7-5,-10 6-4,-9 7-5,-9 2-1,-5 1 2,-7-1 2,-5 1 2,-11 1-4,-11 3-8,-14 3-10,-11 4-9,-3-4-2,10-9 4,10-10 5,9-8 4,7-8 4,7-2 4,6-3 4,7-3 5,11-6 3,20-5 2,18-7 2,20-5 3,14-4 1,14 0 2,11 0 0,14 0 1,2 0-4,-6 0-8,-6 0-7,-6 0-9,-10 0-3,-12 0 0,-13 0 2,-12 0 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62800 13300 999,'-46'-41'-6,"10"19"-12,10 19-12,9 19-12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7"/>
    </inkml:context>
    <inkml:brush xml:id="br0">
      <inkml:brushProperty name="width" value="0.04953" units="cm"/>
      <inkml:brushProperty name="height" value="0.04953" units="cm"/>
    </inkml:brush>
  </inkml:definitions>
  <inkml:trace contextRef="#ctx0" brushRef="#br0">34700 10650 444,'-22'34'166,"6"19"-39,7 19-39,6 19-39,1 10-22,-3 4-4,-3 3-4,-2 3-4,-1 3-4,3 3-1,3 3-2,4 4-2,-1 4-1,-3 6-3,-3 7-3,-2 6-2,-3 6 0,1 6-1,-1 7 0,1 6 0,1 7-1,3 10-1,3 10-1,4 9-2,1 4 0,0 1 0,0-1 0,0 1 0,0-9-2,0-15-5,0-15-6,0-16-4,-2-18-2,-3-18-1,-3-19 0,-2-18 1,-3-15 0,1-9 2,-1-10 2,1-8 3,2-15-4,7-19-7,6-18-7,7-19-8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7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36500 12500 473,'-47'-22'4,"6"6"7,7 7 8,6 6 6,-2 9 8,-9 13 6,-10 12 7,-8 13 6,-9 6 0,-6 0-10,-6 0-9,-6 0-8,-4 0-7,1 0-6,-1 0-5,1 0-6,1 0-1,3 0 1,3 0 0,4 0 3,4 0-2,6 0-4,7 0-4,6 0-3,6-4 0,6-5 3,7-7 3,6-5 4,10-4 2,17 0 1,15 0 0,16 0 1,15-2 1,16-3 3,15-3 2,17-2 2,5-3 0,-3 1 0,-3-1-1,-2 1 0,-5-1-2,-2 1-2,-3-1-2,-3 1-2,-7 2-3,-9 7-5,-10 6-4,-8 7-4,-8 2-7,-2 1-10,-3-1-8,-3 1-9,-6 1-8,-5 3-6,-7 3-7,-5 4-7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8"/>
    </inkml:context>
    <inkml:brush xml:id="br0">
      <inkml:brushProperty name="width" value="0.03628" units="cm"/>
      <inkml:brushProperty name="height" value="0.03628" units="cm"/>
    </inkml:brush>
  </inkml:definitions>
  <inkml:trace contextRef="#ctx0" brushRef="#br0">36900 12650 606,'-66'-25'-38,"19"0"19,19 0 19,19 0 20,15 0 8,13 0-5,12 0-5,13 0-4,12-4 2,13-5 9,12-7 9,13-5 9,6-1 2,0 6-4,0 7-5,0 6-5,-4 6-5,-5 6-5,-7 7-6,-5 6-5,-8 4-6,-5 4-6,-7 3-6,-5 3-7,-8 3-11,-5 3-14,-7 3-16,-5 4-14,-6 2-3,-3 4 12,-3 3 11,-2 3 11,-6-2 9,-6-6 7,-6-6 6,-6-6 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5"/>
    </inkml:context>
    <inkml:brush xml:id="br0">
      <inkml:brushProperty name="width" value="0.05431" units="cm"/>
      <inkml:brushProperty name="height" value="0.05431" units="cm"/>
      <inkml:brushProperty name="color" value="#00BFF3"/>
    </inkml:brush>
  </inkml:definitions>
  <inkml:trace contextRef="#ctx0" brushRef="#br0">39900 2050 405,'43'73'105,"-11"-3"-24,-14-3-24,-11-2-25,-11 2-15,-5 9-3,-7 10-4,-5 10-4,-9 4-4,-9 0-3,-10 0-2,-8 0-4,-4-7-2,3-11-1,3-14-2,4-11-2,4-11 1,6-5 2,7-7 2,6-5 1,12-9 5,19-9 8,19-10 7,19-8 7,15-9 2,13-6-2,12-6-3,13-6-2,9-4-3,6 1-4,7-1-3,6 1-4,-1-1-4,-5 1-3,-7-1-4,-5 1-5,-9 1 0,-9 3 3,-10 3 1,-8 4 3,-4 1-2,3 0-6,3 0-6,4 0-6,-6 1-1,-11 4 5,-14 3 4,-11 3 4,-7 1 4,0 1 0,0-1 0,0 1 2,-2-3-1,-3-2 1,-3-3 0,-2-3-1,-3-7 0,1-9 0,-1-10-1,1-8-1,-3-6 2,-2 1 2,-3-1 3,-3 1 2,-2 2 3,0 7 2,0 6 2,0 7 2,0 15 16,0 25 31,0 25 30,0 25 31,0 17 3,0 9-23,0 10-23,0 10-25,0 4-14,0 0-5,0 0-7,0 0-5,0 1-5,0 4-5,0 3-6,0 3-5,0-2-6,0-6-7,0-6-6,0-6-7,0-7-2,0-6 3,0-6 4,0-6 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4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29650 1450 589,'-35'-2'9,"32"-3"18,31-3 19,32-2 18,22-5 4,17-2-13,15-3-11,16-3-13,10-2-8,7 0-7,6 0-6,7 0-6,-4 3-3,-12 6 2,-13 7 1,-12 6 1,-12 3-6,-8 0-16,-10 0-17,-9 0-15,-12 4-9,-11 10 2,-14 10-1,-11 9 1,-12 2 4,-9-2 9,-10-3 8,-8-3 8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8"/>
    </inkml:context>
    <inkml:brush xml:id="br0">
      <inkml:brushProperty name="width" value="0.03247" units="cm"/>
      <inkml:brushProperty name="height" value="0.03247" units="cm"/>
    </inkml:brush>
  </inkml:definitions>
  <inkml:trace contextRef="#ctx0" brushRef="#br0">36950 13300 677,'-68'1'-40,"17"4"18,15 3 18,16 3 18,20-1 13,25-2 5,25-3 6,25-3 6,12-6 0,1-5-6,-1-7-6,1-5-5,1-1-5,3 6-2,3 7-2,4 6-2,-3 1-5,-5-3-6,-7-3-5,-5-2-7,-4 0-6,0 7-9,0 6-9,0 7-8,0 2-5,0 1-2,0-1-2,0 1-2,0-3 3,0-2 9,0-3 9,0-3 7,-7-2 7,-11 0 3,-14 0 4,-11 0 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08"/>
    </inkml:context>
    <inkml:brush xml:id="br0">
      <inkml:brushProperty name="width" value="0.03894" units="cm"/>
      <inkml:brushProperty name="height" value="0.03894" units="cm"/>
    </inkml:brush>
  </inkml:definitions>
  <inkml:trace contextRef="#ctx0" brushRef="#br0">39950 13100 564,'-11'21'5,"28"-5"8,28-7 9,29-5 9,16-6 3,7-3-1,6-3-3,7-2 0,5-3-3,7 1 0,6-1-1,7 1 0,7 1-3,9 3-2,10 3-4,10 4-2,2 1-3,-3 0-1,-3 0-1,-2 0-2,-3 0-2,1 0-1,-1 0-2,1 0-2,-3 0-3,-2 0-3,-3 0-3,-3 0-4,-2 0-1,0 0 2,0 0 1,0 0 1,-4 0 1,-5 0 2,-7 0 2,-5 0 1,-3 0 1,4 0 0,3 0 2,3 0-1,3 0 1,3 0 0,3 0-1,4 0 0,5-2 0,10-3-3,10-3-1,9-2-1,6-3-1,3 1 1,3-1 1,4 1 1,1-1 0,0 1 0,0-1-1,0 1 0,-2 1-2,-3 3-2,-3 3-4,-2 4-2,-1 1-2,3 0-2,3 0-1,4 0 0,-4 0-3,-9 0-2,-10 0-2,-8 0-3,-14-2-1,-15-3 2,-15-3 1,-16-2 1,-18-3 4,-18 1 4,-19-1 6,-18 1 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43500 10200 498,'0'-138'62,"0"26"-13,0 24-13,0 26-13,-2 13-7,-3 4-3,-3 3-2,-2 3-2,-5 3-1,-2 3-1,-3 3 1,-3 4-1,-2 2 0,0 4 0,0 3-1,0 3 1,-7 4 0,-11 7 1,-14 6 1,-11 7 1,-6 5-1,4 7-1,3 6-2,3 7-1,-1 5-1,-2 7 0,-3 6 1,-3 7 0,-1 2 0,4 1 1,3-1 1,3 1 1,1 2 1,1 7-2,-1 6 0,1 7 0,1-1-1,3-6 1,3-6 1,4-6 1,1 4-1,0 16 0,0 15-1,0 17 0,4 5-2,10-3-1,10-3 0,9-2-2,6-5 0,3-2 0,3-3 0,4-3 1,4-7-1,6-9 0,7-10-1,6-8-1,7-9 0,10-6 0,10-6-1,9-6-1,7-7-1,7-6-2,6-6-2,7-6-2,2-6-2,1-2 0,-1-3-1,1-3 0,2-6-3,7-5-5,6-7-5,7-5-6,-1-6-3,-6-3-6,-6-3-3,-6-2-6,-12-1 1,-15 3 2,-15 3 3,-16 4 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2"/>
    </inkml:context>
    <inkml:brush xml:id="br0">
      <inkml:brushProperty name="width" value="0.04097" units="cm"/>
      <inkml:brushProperty name="height" value="0.04097" units="cm"/>
    </inkml:brush>
  </inkml:definitions>
  <inkml:trace contextRef="#ctx0" brushRef="#br0">44700 11050 536,'-71'-22'12,"10"6"14,10 7 12,9 6 13,6 6 3,3 6-11,3 7-9,4 6-9,1 6-7,0 6 0,0 7-3,0 6-1,0 4-2,0 4 1,0 3-1,0 3-1,1-2 0,4-6-3,3-6-2,3-6-3,10-2-1,20 3 0,18 3-2,20 4 0,6-3-1,-2-5 1,-3-7 1,-3-5 1,-4-3 0,-3 4 1,-3 3-1,-2 3 1,-14 4 1,-21 7 0,-22 6 1,-22 7 2,-15 0-4,-5-2-4,-7-3-5,-5-3-6,-4-6-6,0-5-8,0-7-8,0-5-8,6-9-7,13-9-7,12-10-6,13-8-7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2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45000 11750 582,'46'-2'0,"-5"-3"0,-7-3 0,-5-2 0,-3-1 9,4 3 19,3 3 19,3 4 19,-1 2 2,-2 4-12,-3 3-12,-3 3-12,-6 6-10,-5 9-6,-7 10-6,-5 10-7,-11 5-1,-11 4 1,-14 3 1,-11 3 2,-6-2-5,4-6-9,3-6-11,3-6-10,3-6-5,3-2 3,3-3 1,4-3 3,7-4 8,13-3 16,12-3 16,13-2 15,12-5 3,13-2-11,12-3-11,13-3-12,6-6-7,0-5-5,0-7-5,0-5-5,-5-3 1,-9 4 3,-10 3 6,-8 3 4,-8-1-5,-2-2-11,-3-3-14,-3-3-12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2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46950 11100 507,'50'46'203,"0"-5"-54,0-7-52,0-5-53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3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49700 9750 467,'-4'-68'63,"-5"17"-10,-7 15-9,-5 16-9,-12 10-5,-16 7-2,-15 6-3,-15 7-1,-7 5-2,3 7-3,3 6-2,4 7-3,1 4-2,0 3 0,0 3-1,0 4-1,1 4 0,4 6-1,3 7-2,3 6 0,3 3-2,3 0 0,3 0-2,4 0-2,4 3 1,6 6 2,7 7 1,6 6 1,6-1 1,6-5-1,7-7-1,6-5 1,4-1-2,4 6 1,3 7-1,3 6 0,7-5 0,14-16-2,11-15 0,14-15-2,10-12-1,9-6-3,10-6-2,10-6-3,5-10-5,4-12-7,3-13-7,3-12-7,4-9-3,7-2 5,6-3 3,7-3 4,-1-4 0,-6-3-3,-6-3-3,-6-2-3,-15 2-1,-21 9-2,-22 10-2,-22 10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4"/>
    </inkml:context>
    <inkml:brush xml:id="br0">
      <inkml:brushProperty name="width" value="0.04732" units="cm"/>
      <inkml:brushProperty name="height" value="0.04732" units="cm"/>
    </inkml:brush>
  </inkml:definitions>
  <inkml:trace contextRef="#ctx0" brushRef="#br0">50400 10600 464,'-22'-16'43,"6"19"12,7 19 10,6 19 11,3 12-1,0 6-13,0 7-13,0 6-13,-2 4-9,-3 4-7,-3 3-5,-2 3-5,-5-2-7,-2-6-8,-3-6-7,-3-6-7,1-7-7,6-6-4,7-6-6,6-6-5,1-16-5,-3-25-6,-3-25-7,-2-25-5,0-15 2,7-2 10,6-3 12,7-3 10,2 2 8,1 10 5,-1 10 5,1 9 5,1 7 6,3 7 7,3 6 6,4 7 6,1 2 2,0 1-2,0-1-3,0 1-2,3-1 3,6 1 11,7-1 11,6 1 11,1 1 0,-3 3-8,-3 3-8,-2 4-8,-3 1-7,1 0-4,-1 0-5,1 0-4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4"/>
    </inkml:context>
    <inkml:brush xml:id="br0">
      <inkml:brushProperty name="width" value="0.05223" units="cm"/>
      <inkml:brushProperty name="height" value="0.05223" units="cm"/>
    </inkml:brush>
  </inkml:definitions>
  <inkml:trace contextRef="#ctx0" brushRef="#br0">51100 10200 421,'-2'-40'22,"-3"23"16,-3 22 15,-2 22 17,-3 13 2,1 7-10,-1 6-10,1 7-11,-1 4-8,1 3-4,-1 3-5,1 4-5,-1 4-3,1 6-2,-1 7-1,1 6-3,-3 3-3,-2 0-4,-3 0-3,-3 0-5,-1-7-6,4-11-6,3-14-8,3-11-6,9-22-12,16-27-18,15-28-16,17-28-17,8-15 3,4 1 23,3-1 22,3 1 23,1 1 12,1 3 1,-1 3 1,1 4 2,-4 7 6,-6 13 15,-6 12 12,-6 13 14,-7 13 9,-6 17 4,-6 15 4,-6 16 5,-7 7-4,-6 1-12,-6-1-11,-6 1-13,-6 2-6,-2 7-2,-3 6-1,-3 7-1,7-6-7,19-15-14,19-15-13,19-16-13,10-18-7,4-18 0,3-19 1,3-18 1,-1-12 1,-2-3 6,-3-3 4,-3-2 5,-7 2 1,-9 9-4,-10 10-3,-8 10-3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5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50350 7800 560,'117'-63'95,"-16"26"-16,-15 24-17,-15 26-16,-14 15-12,-8 6-7,-10 7-6,-9 6-7,-13 10-4,-16 17-2,-15 15-3,-15 16-1,-11 2-4,-2-8-3,-3-10-3,-3-9-3,-2-7-2,0-3 0,0-3 1,0-2 1,12-9 2,26-12 5,24-13 4,26-12 5,19-12 3,17-8 0,15-10 2,16-9 0,4-4 1,-6 4-1,-6 3 1,-6 3-2,-10 4-15,-12 7-34,-13 6-32,-12 7-34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5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30400 1600 560,'-68'3'12,"17"6"23,15 7 23,16 6 23,12 7 3,9 10-17,10 10-17,10 9-18,0 10-15,-5 14-13,-7 11-15,-5 14-13,-4 2-8,0-6 1,0-6-1,0-6 0,-4-9-2,-5-8-6,-7-10-5,-5-9-5,-3-10 1,4-9 7,3-10 8,3-8 6,1-9 6,1-6 4,-1-6 3,1-6 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6"/>
    </inkml:context>
    <inkml:brush xml:id="br0">
      <inkml:brushProperty name="width" value="0.04725" units="cm"/>
      <inkml:brushProperty name="height" value="0.04725" units="cm"/>
    </inkml:brush>
  </inkml:definitions>
  <inkml:trace contextRef="#ctx0" brushRef="#br0">45150 15700 465,'0'-69'72,"0"13"-16,0 12-18,0 13-16,0 2-7,0-5 1,0-7 4,0-5 1,-8 2 2,-16 13-1,-15 12 0,-15 13 0,-11 10-1,-2 10-2,-3 10-1,-3 9-2,-4 9-1,-3 9-1,-3 10-2,-2 10-1,-5 10-1,-2 13-1,-3 12-1,-3 13-1,4 7-1,13 4-1,12 3-2,13 3 0,7-1-1,4-2-1,3-3 1,3-3 0,6-4-1,9-3-1,10-3 0,10-2 0,7-9-2,6-12-1,7-13-1,6-12-1,10-10-2,17-6-3,15-6-1,16-6-4,13-9-2,14-8-6,11-10-4,14-9-5,8-10-3,7-9-1,6-10-1,7-8 0,-1-6 1,-6 1 5,-6-1 4,-6 1 4,-18 2 3,-28 7 0,-28 6 0,-27 7 2,-14 2-1,4 1-2,3-1 0,3 1-1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6"/>
    </inkml:context>
    <inkml:brush xml:id="br0">
      <inkml:brushProperty name="width" value="0.0524" units="cm"/>
      <inkml:brushProperty name="height" value="0.0524" units="cm"/>
    </inkml:brush>
  </inkml:definitions>
  <inkml:trace contextRef="#ctx0" brushRef="#br0">46350 16800 419,'23'-21'-1,"-3"10"18,-3 10 20,-2 9 18,-5 9 7,-2 9-6,-3 10-6,-3 10-6,-1 5-4,4 4-4,3 3-2,3 3-2,-2 4-4,-6 7-4,-6 6-2,-6 7-4,-4 2-4,1 1-5,-1-1-5,1 1-6,-3-6-1,-2-8 2,-3-10 1,-3-9 2,-1-20-16,4-27-30,3-28-32,3-28-30,4-10-5,7 9 24,6 10 23,7 10 23,7 2 17,9-3 10,10-3 9,10-2 10,5-1 8,4 3 7,3 3 6,3 4 7,1 2 1,1 4-1,-1 3-2,1 3-3,-4 1-3,-6 1-5,-6-1-4,-6 1-5,-6 4-12,-2 9-19,-3 10-21,-3 10-19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7"/>
    </inkml:context>
    <inkml:brush xml:id="br0">
      <inkml:brushProperty name="width" value="0.05619" units="cm"/>
      <inkml:brushProperty name="height" value="0.05619" units="cm"/>
    </inkml:brush>
  </inkml:definitions>
  <inkml:trace contextRef="#ctx0" brushRef="#br0">47400 16650 391,'0'-83'10,"0"34"20,0 35 21,0 35 20,-4 22 3,-5 14-12,-7 11-12,-5 14-13,-3 7-8,4 3-4,3 3-4,3 4-4,-1 2-3,-2 4-3,-3 3-2,-3 3-3,-2-4-2,0-8 0,0-10-2,0-9 0,0-4-9,0 4-17,0 3-16,0 3-17,7-16-7,17-34 1,15-35 1,16-33 2,10-22 5,7-5 11,6-7 10,7-5 11,4-1 8,3 6 7,3 7 6,4 6 8,-1 4 3,-3 4 3,-3 3 2,-2 3 2,-8 12 8,-8 22 11,-10 22 12,-9 23 13,-12 11-1,-11 4-12,-14 3-12,-11 3-12,-6-1-8,4-2-5,3-3-4,3-3-5,14-12-8,25-18-13,25-19-13,25-18-13,15-18-2,7-16 7,6-15 9,7-15 6,0-9 5,-2 1-1,-3-1 0,-3 1 0,-10 1 1,-16 3 3,-15 3 5,-15 4 2,-12 7 6,-6 13 5,-6 12 6,-6 13 5,-9 7 8,-8 4 11,-10 3 8,-9 3 11,-7 10 6,-3 20 3,-3 18 4,-2 20 3,2 6-5,9-2-12,10-3-12,10-3-12,7-2-8,6 0-4,7 0-4,6 0-3,4 0-1,4 0 0,3 0 2,3 0 0,1 0-1,1 0-6,-1 0-4,1 0-4,-4 0-4,-6 0 0,-6 0-2,-6 0-1,-13 3-2,-19 6-1,-18 7-4,-19 6-1,-18 3-1,-15 0 1,-15 0 1,-16 0 0,1-8 2,19-16 4,19-15 2,19-15 5,10-7-8,4 3-15,3 3-17,3 4-16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17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46350 14450 555,'34'-49'2,"19"4"2,19 3 4,19 3 2,4 9 10,-9 16 15,-10 15 15,-8 17 15,-12 14 1,-12 17-14,-13 15-13,-12 16-14,-18 10-8,-21 7-1,-22 6-2,-22 7-2,-11-4-4,0-12-6,0-13-8,0-12-7,4-12-3,10-8 0,10-10 1,9-9 0,18-12 3,29-11 5,28-14 7,28-11 5,24-12 1,23-9-4,22-10-4,22-8-5,8-3-6,-2 7-10,-3 6-10,-3 7-11,-15 5-5,-24 7-2,-26 6-1,-24 7-2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22"/>
    </inkml:context>
    <inkml:brush xml:id="br0">
      <inkml:brushProperty name="width" value="0.02538" units="cm"/>
      <inkml:brushProperty name="height" value="0.02538" units="cm"/>
      <inkml:brushProperty name="color" value="#FED406"/>
    </inkml:brush>
  </inkml:definitions>
  <inkml:trace contextRef="#ctx0" brushRef="#br0">63350 8250 866,'-7'-105'7,"-11"-9"11,-14-10 13,-11-8 13,-1 14-11,13 42-32,12 40-34,13 41-32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26"/>
    </inkml:context>
    <inkml:brush xml:id="br0">
      <inkml:brushProperty name="width" value="0.05811" units="cm"/>
      <inkml:brushProperty name="height" value="0.05811" units="cm"/>
      <inkml:brushProperty name="color" value="#FED406"/>
    </inkml:brush>
  </inkml:definitions>
  <inkml:trace contextRef="#ctx0" brushRef="#br0">52150 6550 378,'-22'-27'-11,"6"-3"5,7-3 4,6-2 6,3-1 3,0 3 3,0 3 5,0 4 2,-4 2 1,-5 4-3,-7 3-2,-5 3-2,-4 1-2,0 1-1,0-1-1,0 1 0,-4 1-1,-5 3-1,-7 3 0,-5 4-2,-4 1-1,0 0 0,0 0-1,0 0 0,-2 3 0,-3 6 0,-3 7 1,-2 6 1,-5 3 0,-2 0 0,-3 0-1,-3 0 0,-2 1 0,0 4 0,0 3 0,0 3-1,-2-1 1,-3-2 0,-3-3 0,-2-3 0,-3-2 1,1 0-1,-1 0 0,1 0 1,-1 0-1,1 0 1,-1 0-1,1 0 1,1 0 1,3 0-1,3 0 1,4 0 0,2 1 0,4 4 0,3 3 0,3 3-1,1-1 0,1-2-1,-1-3 1,1-3-1,-1 1-1,1 6 1,-1 7-1,1 6 0,1 3 0,3 0 0,3 0 1,4 0-1,1 0 1,0 0-1,0 0 0,0 0 0,0 3-1,0 6 1,0 7 0,0 6 1,1 4-1,4 4 1,3 3-1,3 3 1,-1 3-1,-2 3 0,-3 3-1,-3 4 1,-1 1-1,4 0 0,3 0 0,3 0 1,1-2 0,1-3 0,-1-3 1,1-2 0,-1-5 0,1-2 0,-1-3 0,1-3 0,1-4 0,3-3 0,3-3 0,4-2 1,1-1 0,0 3 0,0 3 0,0 4 0,0-1 0,0-3-1,0-3 1,0-2 0,0 0-1,0 7 1,0 6-1,0 7 1,0 0-1,0-2 0,0-3 1,0-3-1,-4-1 1,-5 4-2,-7 3 0,-5 3-1,-3 1 0,4 1 1,3-1-1,3 1 1,3-4 1,3-6-1,3-6 1,4-6 1,1-4-1,0 1 1,0-1 0,0 1 0,1-3-1,4-2-1,3-3 0,3-3-1,-1-4-1,-2-3 1,-3-3 0,-3-2 0,-2-3 1,0 1-1,0-1 0,0 1-1,-2 1 0,-3 3 0,-3 3 1,-2 4 0,-3 2-1,1 4 1,-1 3 0,1 3 0,-3 3 0,-2 3 1,-3 3 1,-3 4 0,-1-3 0,4-5 0,3-7 0,3-5 0,3-6-1,3-3 0,3-3 0,4-2 0,1-5-1,0-2 0,0-3 0,0-3-1,-2-2 0,-3 0 0,-3 0-1,-2 0 1,-5 3-1,-2 6 2,-3 7 1,-3 6 0,-4 3 1,-3 0 0,-3 0 0,-2 0 0,-1 0 1,3 0-1,3 0-1,4 0 1,-3 1-1,-5 4 1,-7 3-1,-5 3 1,-3 1 0,4 1 0,3-1 1,3 1-1,1 1 1,1 3 0,-1 3 0,1 4-1,-1-3 1,1-5 0,-1-7-1,1-5 1,-1-3-1,1 4 0,-1 3-1,1 3 0,1 3 0,3 3-1,3 3 1,4 4 1,-1 4-1,-3 6 2,-3 7 0,-2 6 0,-1 7 1,3 10 1,3 10-1,4 9 1,4 1 0,6-6 0,7-6-1,6-6 1,4-6-1,4-2 0,3-3 0,3-3 0,3-4 0,3-3-2,3-3-2,4-2 0,1-3-1,0 1-1,0-1 1,0 1-1,3-1 0,6 1 0,7-1 0,6 1 0,4-3-1,4-2 1,3-3 1,3-3-1,1-2 2,1 0-1,-1 0 2,1 0 0,2-2 0,7-3 2,6-3 1,7-2 0,5-3 1,7 1-1,6-1-1,7 1 0,4-4 0,3-6 0,3-6 0,4-6 0,1-6 0,0-2 0,0-3 0,0-3-1,4-4 1,10-3-2,10-3-1,9-2 0,2-5-1,-2-2 1,-3-3 0,-3-3 1,-2-2 1,0 0-1,0 0 1,0 0-1,0 0 1,0 0 0,0 0-1,0 0 0,-4-2 0,-5-3 0,-7-3-1,-5-2 0,-3-6 1,4-6-1,3-6 0,3-6 1,3-6 0,3-2 1,3-3 0,4-3 1,1-6 1,0-5-1,0-7 0,0-5 1,3-9-1,6-9 0,7-10 0,6-8 0,1-4 0,-3 3 0,-3 3-1,-2 4 0,-1-1-1,3-3 0,3-3 1,4-2-1,4 0 0,6 7 1,7 6 1,6 7 1,-2 4 0,-9 3-2,-10 3-1,-8 4-2,-14 5 0,-15 10 1,-15 10 0,-16 9 0,-8 1 1,0-6 0,0-6 0,0-6 0,1-12 0,4-15 0,3-15-1,3-16 0,3-12 0,3-5 0,3-7-1,4-5-1,-3 0 0,-5 10 1,-7 10 0,-5 9 1,-4 7 0,0 7 0,0 6-1,0 7 1,-4 2-1,-5 1 0,-7-1-1,-5 1-1,-8-6-1,-5-8 0,-7-10 0,-5-9-1,-4-5 0,0 0 0,0 0 1,0 0 0,1 0 1,4 0 0,3 0 0,3 0 0,-1 0 1,-2 0 0,-3 0 0,-3 0 1,-1 0-1,4 0 1,3 0-1,3 0 0,1 1 0,1 4 1,-1 3-1,1 3 0,-1 1 0,1 1 0,-1-1 1,1 1-1,-1 1 0,1 3-1,-1 3-1,1 4 0,-3 1-1,-2 0 0,-3 0 1,-3 0-1,-4-2 0,-3-3 1,-3-3 0,-2-2 1,-3 0-1,1 7 2,-1 6 0,1 7 1,-1 0 0,1-2 0,-1-3 1,1-3 0,-4-1 0,-6 4 0,-6 3 1,-6 3-1,-4-1 1,1-2-1,-1-3 0,1-3-1,-3-1 1,-2 4 1,-3 3 0,-3 3 1,-2-1 0,0-2 0,0-3 1,0-3-1,1-1 1,4 4-1,3 3-1,3 3-1,-1 3-1,-2 3 1,-3 3-1,-3 4 0,-1 2-1,4 4 1,3 3 0,3 3-1,-1 3 1,-2 3-1,-3 3 0,-3 4 0,-2 2-1,0 4 1,0 3 0,0 3 0,-2-1 0,-3-2 0,-3-3 0,-2-3 0,-5-1 0,-2 4-1,-3 3 0,-3 3 1,-2 1-1,0 1 0,0-1 1,0 1 1,0 2 0,0 7-1,0 6 0,0 7 0,0 4 0,0 3-1,0 3 1,0 4 0,1 1-1,4 0-3,3 0-2,3 0-2,-1 6-3,-2 13-3,-3 12-3,-3 13-3,-7 10-2,-9 10-4,-10 10-2,-8 9-3,0-4-3,14-15-3,11-15-3,14-16-4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30"/>
    </inkml:context>
    <inkml:brush xml:id="br0">
      <inkml:brushProperty name="width" value="0.04953" units="cm"/>
      <inkml:brushProperty name="height" value="0.04953" units="cm"/>
      <inkml:brushProperty name="color" value="#FED406"/>
    </inkml:brush>
  </inkml:definitions>
  <inkml:trace contextRef="#ctx0" brushRef="#br0">40600 8300 444,'-22'-25'0,"6"0"0,7 0 0,6 0 0,1 4 8,-3 10 16,-3 10 17,-2 9 16,-1 7 2,3 7-9,3 6-11,4 7-10,-1 10-6,-3 16-2,-3 15 0,-2 17-2,-1 8 0,3 4-2,3 3-2,4 3-1,-1 6-1,-3 9 0,-3 10 0,-2 10-1,-3 5 0,1 4-2,-1 3 0,1 3-1,-3 4-3,-2 7-5,-3 6-3,-3 7-5,-4 0-3,-3-2-2,-3-3-1,-2-3-3,-3-9-2,1-11 0,-1-14-1,1-11-1,1-14 0,3-11 1,3-14 1,4-11 1,1-14-1,0-11-2,0-14-2,0-11-2,1-22-5,4-27-6,3-28-6,3-28-6,3-10 0,3 9 7,3 10 6,4 10 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30"/>
    </inkml:context>
    <inkml:brush xml:id="br0">
      <inkml:brushProperty name="width" value="0.04033" units="cm"/>
      <inkml:brushProperty name="height" value="0.04033" units="cm"/>
      <inkml:brushProperty name="color" value="#FED406"/>
    </inkml:brush>
  </inkml:definitions>
  <inkml:trace contextRef="#ctx0" brushRef="#br0">40250 8150 545,'-2'-38'10,"-3"26"20,-3 24 19,-2 26 20,-6 16 3,-6 10-14,-6 10-13,-6 9-15,-9 7-7,-8 7-2,-10 6-3,-9 7-1,-4 0-6,4-2-10,3-3-9,3-3-11,4-9-7,7-11-5,6-14-5,7-11-6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31"/>
    </inkml:context>
    <inkml:brush xml:id="br0">
      <inkml:brushProperty name="width" value="0.04801" units="cm"/>
      <inkml:brushProperty name="height" value="0.04801" units="cm"/>
      <inkml:brushProperty name="color" value="#FED406"/>
    </inkml:brush>
  </inkml:definitions>
  <inkml:trace contextRef="#ctx0" brushRef="#br0">40250 8300 458,'25'48'6,"0"-3"12,0-3 13,0-2 12,3-1 5,6 3-4,7 3-4,6 4-3,3 2-2,0 4-3,0 3 0,0 3-3,-2-2-2,-3-6-2,-3-6-2,-2-6-3,-3-2-3,1 3-3,-1 3-2,1 4-4,-3-1-7,-2-3-14,-3-3-13,-3-2-13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66200 11600 999,'-49'-25'-6,"4"0"-12,3 0-12,3 0-12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5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30100 2400 644,'143'-141'-7,"-11"19"2,-14 19 1,-11 19 3,-4 13 7,6 10 13,7 10 13,6 9 13,-5 7 5,-16 7-6,-15 6-5,-15 7-6,-12 4-5,-6 3-5,-6 3-4,-6 4-5,-7 5-4,-6 10-3,-6 10-4,-6 9-3,-7 7-1,-6 7 1,-6 6 0,-6 7 1,-10 4-4,-12 3-9,-13 3-8,-12 4-8,-10-3-5,-6-5-1,-6-7-2,-6-5-1,-2-11 2,3-11 4,3-14 4,4-11 4,7-11 5,13-5 4,12-7 3,13-5 4,10-8 4,10-5 2,10-7 3,9-5 3,13-4 2,20 0 1,18 0 2,20 0 1,5 3 0,-6 6 1,-6 7 0,-6 6 0,-7 6 0,-6 6-2,-6 7 0,-6 6-1,-9 7-1,-8 10-2,-10 10 0,-9 9-1,-9 9-1,-5 9 1,-7 10 1,-5 10 0,-9 4 0,-9 0-2,-10 0 0,-8 0-1,-3-4-2,7-5 0,6-7-1,7-5-1,4-9 0,3-9 0,3-10 0,4-8 0,4-14-1,6-15-2,7-15-3,6-16-3,10-16-2,17-16-6,15-15-3,16-15-6,4-7-1,-6 3-1,-6 3 1,-6 4-1,-7 8 3,-6 17 4,-6 15 4,-6 16 4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34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55700 9900 409,'1'-35'7,"4"32"15,3 31 14,3 32 16,1 21 2,1 13-7,-1 12-9,1 13-7,-3 7-5,-2 4-3,-3 3-1,-3 3-2,-4-1-2,-3-2-2,-3-3 0,-2-3-3,-3 5 1,1 17-1,-1 15 0,1 16 0,-3 4 0,-2-6-1,-3-6-1,-3-6 0,-4 2-2,-3 14-1,-3 11-2,-2 14 0,-5 11-2,-2 14 1,-3 11-1,-3 14 1,-2 0-2,0-8-5,0-10-3,0-9-5,-2-7-2,-3-3-2,-3-3-1,-2-2-2,0-6-1,7-6 0,6-6 1,7-6 0,2-12 0,1-15-1,-1-15 0,1-16 0,-1-16-1,1-16 2,-1-15-1,1-15 1,-1-21-3,1-25-10,-1-25-7,1-25-9,2-13-3,7 1 5,6-1 4,7 1 4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59:34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53950 15850 412,'-18'-13'62,"17"26"-5,15 24-3,16 26-5,5 15-4,-2 6-5,-3 7-5,-3 6-6,-4 7-4,-3 10-2,-3 10-2,-2 9-2,-5 2-3,-2-2-3,-3-3-1,-3-3-3,-4-4-1,-3-3-1,-3-3 1,-2-2-1,-3-9-1,1-12-1,-1-13-1,1-12-2,2-9 0,7-2 0,6-3 1,7-3-1,13-15 1,22-24 0,22-26 1,23-24 0,31-35 0,45-44-1,43-43-2,45-44 0,36-38-7,32-31-10,31-31-12,32-31-10,-23 18-2,-74 69 7,-76 69 6,-74 69 7,-37 32-5,4-3-19,3-3-18,3-2-19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0:03"/>
    </inkml:context>
    <inkml:brush xml:id="br0">
      <inkml:brushProperty name="width" value="0.05718" units="cm"/>
      <inkml:brushProperty name="height" value="0.05718" units="cm"/>
      <inkml:brushProperty name="color" value="#F2395B"/>
    </inkml:brush>
  </inkml:definitions>
  <inkml:trace contextRef="#ctx0" brushRef="#br0">22495 41254 384,'-19'-38'37,"13"26"2,12 24 2,13 26 3,10 21 0,5 15-6,7 16-5,7 16-5,-1 7-3,-6 1-2,-6-1-1,-7 1-2,-3 3-2,1 6-2,-1 6-2,0 7-2,-1 1-1,-4-3 0,-2-3-1,-4-3 0,2-2-1,6 0-1,6 1-1,7-1 0,4-9-2,4-20-2,3-18-1,3-19-3,4-16 0,7-12 2,6-13 2,7-13 1,9-20 2,13-29 1,12-28 2,13-28 1,8-21 1,3-12-1,3-14-1,3-11-2,22-25-4,42-34-8,40-35-9,42-34-9,8-9-7,-21 20-6,-22 18-6,-22 19-6,-28 29-7,-30 38-7,-33 37-9,-31 38-6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0:55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72529 42618 529,'-50'-24'-1,"5"3"0,2 4-1,4 3 0,15 4 6,29 7 14,28 6 15,29 7 15,13 7 3,1 10-8,0 9-7,-1 10-7,1 8-5,0 6-1,0 6-3,-1 6-1,-2 10-1,-7 13 0,-6 12 0,-6 13 0,-2 10-2,3 5-2,3 7-4,4 7-2,0-4-2,-4-13-4,-3-12-1,-3-12-4,-3-15-2,-3-16 0,-4-16-2,-2-15-1,-1-11 0,4-7 0,3-6 2,3-6 0,-1-8 2,-2-9 3,-3-11 1,-4-8 3,5-24 1,13-38 1,13-38 0,12-38 1,22-47-1,32-57 0,31-57 0,32-56 0,47-64-2,63-69-2,63-69-1,64-70-3,-6 27-15,-71 123-27,-74 123-29,-72 123-27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16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42135 48323 687,'-22'91'84,"6"-18"-21,7-20-19,5-18-22,3-5-10,-4 9-1,-3 10-2,-3 10-2,-5 12 0,-6 16 0,-6 15 1,-7 16 0,-3 9-1,1-1-1,-1 0-2,0 0-2,0 2 0,0 3 0,0 3 2,0 3-1,3-4-3,7-13-7,6-13-9,6-12-8,5-12-2,3-8 2,4-11 4,2-9 2,7-9-4,9-9-12,10-11-11,9-8-11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16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42842 47919 502,'3'-44'3,"6"12"5,7 13 6,6 13 6,5 6 0,3 0-1,3 0-4,3 0-1,10 0-4,16 0-2,15 0-2,16 0-3,10 0-2,2 0-1,4 0-1,3 0-2,2 1 0,-1 4 1,1 3-1,0 3 1,-4 2 1,-6-1 0,-6 1 1,-6-1 0,-10 0 2,-13-5 0,-12-2 1,-13-3 1,-8 2 3,-3 11 5,-3 8 5,-3 10 5,-5 5 2,-6 0 1,-7 0 0,-5 0 1,-4 6-1,0 13-2,0 12 0,0 13-3,0 7-1,0-1-3,0 0-3,0 1-3,-2 5-2,-3 14 0,-2 12 0,-5 12-1,1 5 0,3-2-2,4-5 0,2-2-2,2-3-1,0-4-1,0-2-1,0-4 0,-1-3-2,-4-3 2,-3-4-1,-3-2 1,0-7 0,3-9-1,3-10-2,4-9 1,1-5-3,0 0 0,0 1-2,0-1-1,0-3-2,0-7-4,0-5-4,0-7-2,-11-15-4,-22-21 0,-23-22-1,-21-23-1,-10-13 0,4-7 0,2-7 1,4-5 0,1-7 2,0-6 0,1-7 3,-1-5 0,0-1 3,0 6 4,1 7 3,-1 6 3,3 2 1,7-4-1,6-2-2,7-4-2,2 0 3,1 4 8,-1 2 6,1 4 8,1 4 4,3 7 4,3 6 3,4 6 3,4 4 0,7-1-1,6 1-1,6-1-2,8 1-1,10-1 0,9 1 0,9-1 1,10 6-3,10 8-2,8 11-4,11 8-3,7 7-2,7 3-2,6 4-1,6 2-1,0 4-1,-6 2-1,-7 4 1,-5 3-1,-6 7-3,-2 8-5,-4 11-6,-3 8-5,-5 7-5,-6 4-3,-6 2-3,-7 4-3,-10 5-3,-17 11-1,-15 9 0,-16 9-1,-14 2 1,-13-7 3,-12-6 4,-13-6 4,-10-5 2,-6-3 4,-6-3 2,-6-3 4,-2-5 4,3-7 3,3-5 6,4-7 4,2-5 4,4-3 3,3-3 3,3-3 3,10-5 3,15-6 0,16-7 1,16-5 0,19-6 1,22-3 2,21-3 1,24-3 1,18-4-1,15-8-5,17-5-4,15-7-6,8-1-2,1 3-2,-1 3-1,0 3-2,-4 5-3,-10 6-5,-10 7-5,-9 6-5,-9 3-7,-10 0-6,-9 0-8,-10 0-6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17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43750 48878 552,'-71'-93'4,"10"16"10,9 15 10,9 16 9,10 16 5,9 16 3,10 16 1,10 15 3,4 22-3,0 29-5,0 29-7,0 27-5,0 29-6,0 29-3,0 28-5,0 28-4,0 13-3,0-4 1,0-2 0,0-4 1,-4 9-10,-5 18-16,-7 19-16,-6 19-18,-2-16-9,4-50-1,3-51-2,2-50-3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18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47285 48626 527,'-22'-37'93,"6"29"-13,6 29-13,7 28-14,3 17-9,0 7-7,0 6-7,0 6-6,-1 9-7,-4 14-4,-3 12-4,-3 12-4,-5 4-5,-6-7-3,-6-6-6,-7-6-4,-1 0-5,3 6-6,2 6-6,5 7-6,2-8-2,4-23 2,2-21 3,4-22 3,4-25-2,7-24-4,6-26-6,7-24-5,4-22 2,4-15 8,2-16 10,4-16 7,-1-3 7,-2 10 3,-4 9 3,-3 10 2,-1 7 5,0 7 6,-1 6 6,1 6 7,1 7 4,4 6 4,2 6 4,4 7 3,3 4 2,3 4-2,3 2-2,3 4-3,5 3-2,6 3-1,7 3-3,6 4-1,3 1-4,0 0-3,0 0-4,0 0-4,-3 0-5,-6 0-7,-7 0-7,-6 0-6,-3 1-6,0 4-4,0 3-4,0 3-5,-2 0-2,-3-3-1,-3-3-1,-3-4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18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48496 48373 466,'22'-72'3,"-6"5"3,-6 7 5,-7 7 4,-3 5 4,0 7 6,0 7 3,0 5 5,0 18 5,0 29 6,0 27 4,0 29 6,0 21-2,0 12-8,0 13-8,0 13-9,-3 15-7,-7 19-5,-6 20-5,-6 18-5,-3 12-6,0 7-10,0 7-9,-1 5-9,1 4-3,0 0 3,0 0 3,-1 0 3,3 3-3,2 6-10,4 7-10,3 5-10,3-18-1,3-44 11,3-44 9,3-45 10,1-28 5,-4-12 1,-3-13 0,-3-13 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19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50869 47868 634,'5'-115'5,"9"22"10,10 22 10,9 22 10,6 16 5,4 9 2,3 10 0,3 9 2,1 7-5,1 3-7,-1 3-10,1 3-7,-2 6-8,-4 10-4,-2 9-7,-4 10-4,-6 7-3,-9 7-1,-10 7 0,-9 5-1,-10 6-4,-9 2-6,-10 4-7,-9 2-8,-8 0-3,-6-8 0,-7-5-1,-6-7 0,2-7 3,9-10 5,10-10 5,9-9 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6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31300 900 568,'-69'-111'1,"13"28"5,12 28 3,13 29 4,9 24 6,6 22 9,7 22 9,6 23 9,3 17 1,0 17-6,0 15-6,0 16-7,1 13-4,4 14-2,3 11-1,3 14-3,-2 3-2,-6-2-5,-6-3-4,-6-3-5,-2-10-3,3-16-4,3-15-5,4-15-3,1-17-4,0-15-2,0-15-2,0-16-3,-4-21-2,-5-24-1,-7-26-2,-5-24-1,3-20 3,17-11 6,15-14 6,16-11 6,10-3 4,7 10 2,6 10 2,7 9 2,2 7 1,1 7 0,-1 6 1,1 7 0,-7 11 2,-12 20 0,-13 18 2,-12 20 1,-16 17 0,-19 20-1,-18 18-2,-19 20-1,-8 6 0,3-2 0,3-3 0,4-3 2,2-9 0,4-11 1,3-14 1,3-11 1,4-11-1,7-5 1,6-7-2,7-5 0,11-9 1,20-9 6,18-10 4,20-8 5,11-11-2,7-8-9,6-10-10,7-9-10,5-10-6,7-9-7,6-10-5,7-8-6,0-4-2,-2 3 4,-3 3 2,-3 4 4,-10 7-2,-16 13-7,-15 12-5,-15 13-7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0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50314 48727 483,'-46'-16'7,"10"19"14,9 19 14,10 19 15,3 14 1,-4 10-11,-2 9-11,-4 10-11,-4 6-7,-7 3-1,-6 3-3,-6 3 0,-1-4-6,7-13-5,6-13-8,7-12-6,23-22-8,42-32-8,40-31-8,41-32-8,18-16 2,-7 0 11,-6 1 10,-6-1 12,-3 3 6,-1 7 0,1 6 1,-1 6 0,-10 9 4,-23 8 8,-21 11 6,-23 8 8,-25 21 8,-28 32 7,-29 31 9,-28 32 7,-14 14-1,-1-3-14,1-3-12,0-4-12,-7 2-10,-13 7-3,-11 6-5,-14 6-5,1-7-2,12-18 0,12-19-1,14-19 0,12-13 3,12-6 8,13-6 6,13-6 9,24-7 5,34-7 5,35-5 6,35-7 4,18-5 1,4-2-4,3-4-4,3-3-3,6-3-5,10-4-4,9-2-5,10-4-4,-5-1-3,-19 0-3,-19-1-3,-19 1-1,-15 0-5,-14 0-5,-11-1-6,-14 1-6,-9-3-1,-6-7 2,-7-6 3,-5-6 3,-4-5 2,0-4 2,0-2 2,0-4 2,-2 4 4,-3 9 6,-3 10 4,-3 9 5,-1 5 7,-1-1 6,1 1 8,-1 0 7,-3 9 5,-6 19 4,-6 19 3,-7 19 5,0 14-3,7 10-8,6 9-7,6 10-8,5 9-6,3 10-4,3 9-3,4 9-5,-1 7-2,-3 3 0,-2 3 0,-5 3-1,0-1-5,-1-7-13,1-6-12,-1-6-12,-1-8-7,-4-10 1,-2-9 0,-4-9 1,-6-12 2,-9-12 5,-10-13 4,-9-12 5,-9-15 4,-5-15 5,-7-17 4,-6-15 4,-2-12 4,3-10 4,4-10 5,2-9 3,11-3 7,15 3 11,15 3 10,17 4 9,12 4 5,9 6-5,11 7-2,8 6-4,15 3-4,18 0-2,20 0-4,18 0-2,12 3-3,3 7-1,3 6-3,3 6-1,6 0-7,10-6-12,9-6-13,10-7-12,4-3-5,1 0 2,-1 1 3,1-1 3,-7 0 1,-13 0 0,-12 0 1,-13 0 0,-15 2-3,-20 3-9,-18 3-7,-19 3-8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0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52939 49989 451,'-22'-136'7,"6"32"17,7 31 16,6 32 15,3 33 9,0 35 0,0 35 2,0 34 0,-3 18-7,-7-1-13,-6 1-13,-6-1-15,-3-1-11,0-3-13,-1-3-10,1-3-13,2-9-10,2-12-10,4-12-12,3-14-10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0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53697 48323 399,'0'-71'0,"0"9"0,0 10 0,0 9 0,0 7 8,0 3 14,0 3 16,0 3 14,0 19 8,0 35 2,0 35 0,0 34 1,-2 25-5,-3 17-9,-3 15-10,-3 16-10,-6 25-7,-10 34-5,-9 36-6,-10 34-5,-1 14-3,6-6-4,6-6-1,7-6-2,4 1-6,4 9-9,2 10-9,4 10-9,1-7-5,1-22-1,-1-22 0,0-22-1,-1-13 1,-3-3 3,-4-3 3,-2-3 3,-1-16 3,4-29 4,2-28 5,4-28 4,1-24 1,1-18-3,-1-20-4,1-19-3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0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53141 48777 599,'0'-47'0,"0"6"0,0 6 0,0 7 0,5 1 6,9-3 14,10-3 12,9-4 13,13 3 6,15 5-2,17 7-3,15 6-1,11 8-6,6 10-9,7 9-9,6 10-9,-2 7-8,-8 7-8,-11 6-8,-9 6-8,-9 4-8,-10-1-8,-9 1-7,-10-1-8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0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54908 48626 648,'5'-48'5,"9"7"9,10 6 10,9 7 10,6 6 4,4 6 0,3 7-1,3 6 0,1 4-3,1 4-4,-1 3-4,1 3-4,-6 6-9,-8 10-15,-10 9-13,-10 10-15,-9 6-9,-10 3-3,-9 4-4,-9 2-3,-6-2-1,1-10 5,0-10 2,0-9 5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54858 48525 521,'24'-49'3,"-4"3"4,-3 3 4,-3 4 6,1 1 3,2 0 5,4 0 3,2 0 5,9 4 1,12 5-1,13 7-1,12 6-2,9 4 0,2-1-2,4 1-1,2-1 0,0 5-3,-8 10-2,-5 9-2,-7 9-2,-6 7-8,-6 3-16,-7 3-15,-6 3-14,-8 7-9,-9 9-2,-10 10-1,-9 9-3,-10 1 3,-9-6 5,-10-6 6,-9-6 6,-3-7 3,3-6-2,3-6 1,3-7-1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2"/>
    </inkml:context>
    <inkml:brush xml:id="br0">
      <inkml:brushProperty name="width" value="0.053" units="cm"/>
      <inkml:brushProperty name="height" value="0.053" units="cm"/>
      <inkml:brushProperty name="color" value="#F2395B"/>
    </inkml:brush>
  </inkml:definitions>
  <inkml:trace contextRef="#ctx0" brushRef="#br0">54908 49332 415,'-42'5'49,"15"9"5,16 10 4,16 9 5,6 10-3,-4 9-12,-2 9-11,-3 10-12,-5 8-9,-7 6-5,-6 7-7,-6 6-6,-5 0-4,-3-7-1,-3-6-1,-3-6-1,1-5-6,7-3-6,6-3-9,6-3-7,11-19-7,16-35-4,16-35-5,16-34-4,12-24 4,10-13 10,9-12 12,9-13 11,6-3 8,-1 6 3,1 6 4,-1 7 3,-1 8 8,-4 9 15,-2 10 13,-4 9 14,-3 10 6,-3 9 0,-3 9-1,-3 10 0,-5 13-3,-7 15-5,-5 17-4,-7 15-6,-13 14-7,-18 13-9,-20 12-9,-18 13-10,-15 10-9,-9 5-6,-9 8-8,-10 5-7,-7-3-4,-2-12 0,-4-13 0,-3-13-1,4-12 1,9-13 1,9-12 2,10-13 1,14-14 3,19-16 4,18-16 3,20-16 5,16-6 2,12 3 3,13 4 2,12 2 2,9 6 6,2 5 13,4 7 10,2 6 12,-4 5 4,-12 3-2,-13 4-2,-13 2-3,-14 10-2,-16 16-2,-16 15-3,-15 16-2,-19 10-5,-23 3-7,-21 3-8,-23 3-7,-10 0-7,-1-3-6,0-3-8,1-3-6,-2-4-3,-4-2 2,-2-4 2,-4-3 1,4-5 3,9-6 4,9-6 4,10-7 4,10-5 7,8-8 10,11-5 10,8-7 10,17-2 11,22 4 9,21 3 11,23 3 9,21-1 1,18-7-10,19-6-11,19-7-10,16-4-6,13-3-5,12-4-3,12-3-3,11 1-5,5 2-3,7 4-5,6 3-5,-1 3-8,-10 3-14,-9 3-13,-10 3-13,-19 4-3,-28 3 5,-28 3 7,-29 3 6,-15 1-2,1 1-7,0 0-8,0-1-8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2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58139 50292 614,'7'-43'92,"12"16"-15,12 16-14,13 16-15,4 11-11,-7 6-7,-7 6-7,-5 7-7,-7 4-20,-6 4-30,-7 3-32,-6 3-30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2"/>
    </inkml:context>
    <inkml:brush xml:id="br0">
      <inkml:brushProperty name="width" value="0.02995" units="cm"/>
      <inkml:brushProperty name="height" value="0.02995" units="cm"/>
      <inkml:brushProperty name="color" value="#F2395B"/>
    </inkml:brush>
  </inkml:definitions>
  <inkml:trace contextRef="#ctx0" brushRef="#br0">57685 51200 734,'-16'-22'9,"20"7"18,18 5 18,19 7 18,9 6-1,1 7-22,-1 5-20,0 7-22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5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66975 46808 500,'-2'123'91,"-3"-6"-21,-2-7-22,-4-6-21,-5-1-11,-6 3-3,-7 2-1,-5 5-2,-6 0-2,-3 1-3,-2-1-1,-4 1-4,-2-1-1,1 1-2,-1 0-2,1-1-2,1-5 0,3-14-1,4-12 1,2-12 1,5-12 0,7-9-1,6-10 1,6-9-1,8-15 0,10-23 0,9-22-2,9-22 0,14-18 0,15-12 0,15-12 1,17-14 1,9-2 0,3 6-1,3 6 1,3 6 0,-1 7 0,-6 6 2,-7 7 2,-6 5 2,-4 6 0,1 3 0,0 2 0,0 4 0,-5 6 1,-10 10 3,-9 9 2,-9 10 3,-7 4 2,-3 1 3,-3-1 3,-3 1 4,-3 8 1,-4 20 4,-2 19 3,-4 19 2,-3 9 0,-3 0-3,-3 0-3,-4 0-3,-4 2-3,-7 2-2,-5 4-2,-7 4-2,-5 2-1,-3 3-2,-3 4-2,-4 3-1,1 0-2,3-4-2,3-2-3,3-4-2,4-1-3,2-1-4,4 1-5,2 0-5,11-5-6,15-10-11,16-9-9,15-9-11,12-10-1,6-9 4,6-10 6,7-9 5,-2-8 4,-10-7 5,-9-6 5,-9-6 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6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33250 600 550,'31'-93'53,"13"17"-8,12 15-9,13 16-8,7 10-7,4 7-2,3 6-4,3 7-3,-4 4-1,-8 3 0,-10 3 0,-9 4 0,-9 4-4,-5 6-10,-7 7-9,-5 6-9,-8 6-5,-5 6-1,-7 7 0,-5 6-1,-8 3 3,-5 0 8,-7 0 6,-5 0 8,-9 3 5,-9 6 3,-10 7 3,-8 6 3,-9 6 4,-6 6 2,-6 7 2,-6 6 4,1-1 1,9-5 1,10-7-1,10-5 1,7-8-2,6-5-1,7-7-2,6-5-2,9-6-8,13-3-14,12-3-13,13-2-15,18-14-6,26-21-2,24-22-1,26-22-1,12-15 1,0-5 4,0-7 4,0-5 4,-8 2 4,-16 13 5,-15 12 5,-15 13 5,-14 7 5,-8 4 3,-10 3 5,-9 3 3,-10 4 6,-9 7 9,-10 6 9,-8 7 8,-12 7 3,-12 9-2,-13 10-1,-12 10-3,-10 7-3,-6 6-4,-6 7-4,-6 6-5,-12 4-3,-15 4-3,-15 3-4,-16 3-3,-8 4-2,0 7-1,0 6-1,0 7-1,3-3 0,6-8 0,7-10 1,6-9 1,13-12 2,23-11 4,22-14 4,22-11 4,27-15 0,35-16-5,35-15-5,34-15-4,27-15-5,23-12-1,22-13-4,22-12-2,13-4-2,7 7 0,6 6 1,7 7-1,-4 7-1,-12 9-2,-13 10-2,-12 10-2,-15 5-4,-15 4-5,-15 3-5,-16 3-5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6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70004 47464 519,'-1'-41'11,"-4"19"8,-3 19 7,-3 19 8,-5 14 2,-6 9-1,-6 10-3,-7 10-2,-5 5-3,-2 4-2,-4 3-2,-3 3-2,0 2-1,4 0 0,2-1 0,3 1 1,4 0-2,3 0-2,3-1-2,3 1-3,5 0-3,6 0-3,7-1-4,6 1-2,6-3-5,6-7-6,7-6-6,6-7-6,8-7-6,10-10-3,8-9-5,11-9-4,2-7-2,-2-3-1,-4-4-2,-3-2 0,-4-7 2,-7-9 4,-7-10 5,-5-9 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6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70509 47868 558,'0'-41'93,"0"19"-17,0 19-15,0 19-17,0 12-9,0 7-4,0 6-4,0 6-4,-2 5-4,-2 3-4,-4 4-4,-3 2-5,-3 4-5,-4 3-7,-2 3-6,-4 3-5,-1-3-8,0-9-6,-1-10-6,1-10-7,3-13-5,6-20-4,7-18-4,6-20-3,6-12 5,6-6 13,7-7 13,6-6 13,3 0 11,1 7 7,-1 5 7,0 7 8,0 7 4,0 5 2,1 7 2,-1 6 1,0 4 3,0-1 1,1 1 1,-1-1 2,2 0-3,3 1-6,3-1-7,3 0-5,2 2-8,0 3-5,0 4-7,0 2-7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7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71165 47363 427,'0'-157'48,"0"37"1,0 38 1,0 37 0,0 30-2,0 18-8,0 19-7,0 19-7,0 13-4,0 6 1,0 6-1,0 6 1,0 6-1,0 2-2,0 4-1,0 3-2,-3 4-3,-6 7-2,-7 6-3,-6 6-2,-3 4-5,-1 0-4,1-1-5,0 1-4,0-2-5,-1-3-5,1-4-5,0-2-4,1-8-4,4-13-3,2-13-2,4-12-2,5-19-3,6-26 0,6-24-2,6-26-1,12-20 3,15-17 7,16-15 7,16-15 7,6-3 6,-3 14 5,-3 12 6,-4 12 5,-2 10 6,-4 7 4,-2 5 6,-4 7 6,-5 11 7,-6 16 12,-6 16 11,-7 15 11,-11 15 0,-15 12-11,-16 13-13,-16 12-12,-6 4-7,2-7-3,5-6-4,2-6-2,3-6-4,4-2-3,2-3-4,4-4-3,16-9-7,28-16-8,28-15-10,29-17-9,12-12-2,-3-9 5,-3-10 4,-3-9 6,-5-4 3,-6 4 1,-6 3 1,-7 3 2,-7 3 3,-10 3 3,-10 3 3,-9 4 5,-11 7 9,-13 13 19,-12 13 17,-13 12 17,-6 10 5,0 6-8,-1 7-8,1 5-8,3 4-7,6 0-4,7 0-5,6 0-4,1 0-3,-3 0-3,-3-1-2,-3 1-2,0 2-1,3 2-1,4 4 0,2 3-1,5 0-5,7-3-13,5-4-10,8-2-12,7-9-4,9-12 2,10-13 4,9-12 2,5-11 3,0-10 3,1-9 4,-1-10 3,-3-5 2,-7 1 4,-6-1 4,-5 1 2,-9 0 2,-10-1-1,-8 1 0,-11-1-1,-5 2 1,-4 3 5,-3 4 5,-3 2 5,-5 4 1,-6 3 0,-6 3-1,-7 3-1,-6 5-4,-6 6-9,-7 7-9,-6 6-8,-3 6-4,0 6-1,0 7-1,0 6 0,4 2-2,10-4-4,10-2-4,9-4-3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7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73690 46909 469,'3'-46'3,"6"10"5,7 9 5,6 10 6,7 7 4,5 7 3,7 6 2,7 7 4,4 10-1,3 17-2,3 15-2,4 15-3,-1 9 0,-2 0 0,-4 0 2,-3-1 0,-3 1 0,-3 0-1,-4 0-2,-2-1-1,-9 4-3,-12 6-1,-12 7-3,-14 6-3,-16 7-5,-23 11-7,-22 8-9,-22 10-7,-13 8-7,-2 7-3,-4 5-3,-3 7-4,6-9 1,16-26 7,16-25 6,16-25 7,10-15-7,7-3-17,7-2-17,5-4-19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8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75507 47767 570,'29'-46'69,"5"10"-8,7 9-9,7 10-8,9 4-7,12 1-3,13-1-3,13 1-3,7 0-4,4 5-6,3 2-5,3 3-5,-2 2-4,-6 0-1,-6 0-1,-6 0-1,-9 0-4,-9 0-10,-9 0-9,-10 0-9,-9 3-7,-10 7-7,-9 6-5,-9 6-8,-7 3 1,-4 0 5,-2 1 6,-3-1 6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8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75103 48777 592,'-34'0'10,"30"0"19,33 0 20,31 0 19,20 0 2,10 0-12,10 0-14,9 0-13,4 0-10,1 0-6,-1 0-6,1 0-6,-4 0-4,-6 0-3,-6 0-3,-6 0-3,-5 0-8,-4 0-11,-2 0-12,-4 0-11,-8 0-5,-12 0 0,-13 0 1,-12 0 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9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80051 47414 444,'27'-44'7,"3"12"13,3 13 13,3 13 14,-1 12 4,-6 13-8,-7 13-6,-7 12-6,-2 8-6,0 3-4,-1 3-3,1 4-5,-7 7-2,-12 13-2,-13 13-1,-13 12-2,-10 9 0,-10 2 0,-10 3 2,-9 4-1,-5 1-1,1 1-4,-1-1-4,0 0-5,4-8-2,5-15 0,7-16-2,7-16 0,21-37-4,39-56-6,37-57-6,38-56-7,25-23-1,13 13 5,13 12 5,12 13 4,3 10 5,-6 6 6,-6 6 5,-7 6 6,-9 10 2,-13 13-1,-12 12 0,-13 13-1,-16 17 8,-19 22 18,-18 23 17,-20 21 17,-13 15 3,-11 6-13,-8 6-12,-10 7-14,-7 2-7,-2 1-2,-4 0-3,-3 0-2,0 1-1,3 3-2,4 4 0,2 3-1,4-2-1,3-6-4,3-7-2,3-5-2,5-6-3,6-2-4,7-4-2,5-3-4,9-3-5,9-3-9,10-4-9,9-2-8,13-7-5,16-10-1,15-8-1,16-11 0,0-5 3,-16-4 10,-15-3 9,-16-3 9,-9-2 5,1 1-1,0-1-2,0 1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9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83181 47161 448,'-72'-78'53,"5"43"-1,8 44 1,5 45-1,3 25-4,1 6-6,-1 6-7,1 7-6,-1 5-4,1 3-1,-1 2-1,1 4 0,1-1-2,3-7-2,4-6-1,2-7-2,7-4-4,9-3-6,10-4-6,10-2-6,8-4-6,10-3-4,10-3-5,9-4-5,7-7-4,2-13-4,4-12-5,3-13-5,8-13-1,12-12 2,13-13 2,13-13 2,0-10 2,-13-10 3,-13-10 3,-12-9 4,-10 2 2,-6 12 2,-6 13 3,-7 12 2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9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83636 47565 487,'0'-85'11,"0"31"21,0 32 22,0 32 21,0 21 4,0 14-13,0 11-13,0 14-13,-2 9-10,-3 6-4,-2 6-6,-4 7-5,-5 2-6,-6-4-7,-7-3-5,-5-3-6,-4-5-8,0-6-10,0-6-9,0-7-10,2-8-6,3-9-3,3-9-3,3-11-2,3-11 1,4-17 10,2-15 8,4-16 8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29"/>
    </inkml:context>
    <inkml:brush xml:id="br0">
      <inkml:brushProperty name="width" value="0.03159" units="cm"/>
      <inkml:brushProperty name="height" value="0.03159" units="cm"/>
      <inkml:brushProperty name="color" value="#F2395B"/>
    </inkml:brush>
  </inkml:definitions>
  <inkml:trace contextRef="#ctx0" brushRef="#br0">83434 48272 696,'94'-93'6,"-12"16"14,-12 15 12,-13 16 13,-7 13 5,1 10-5,-1 8-4,1 11-4,-1 4-13,1 0-20,-1 0-21,1 0-20,-7-3-12,-13-7-5,-12-6-4,-12-6-5,-6-1 4,4 2 14,3 4 13,3 2 12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6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33900 1000 534,'-25'-24'4,"0"4"9,0 3 8,0 3 8,6 17 8,13 31 8,12 32 9,13 31 7,7 28-3,4 25-11,3 25-14,3 25-11,-1 43-8,-2 64-3,-3 61-2,-3 64-2,-6 30-6,-5 1-12,-7-1-12,-5 1-10,-4-34-5,0-65 1,0-65 1,0-66 1,3-49-2,6-31-8,7-31-7,6-31-7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30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84494 46959 378,'0'-48'2,"0"2"3,0 3 4,0 4 3,0 12 8,0 22 11,0 23 12,0 21 10,-2 16 4,-2 10-3,-4 9-5,-3 10-3,-5 9-5,-6 9-7,-7 10-6,-5 10-5,-4 6-5,0 3-1,0 3-2,0 3-1,-1-1-1,-4-7-1,-2-6-1,-4-6 0,0-5-7,3-3-14,3-4-13,4-2-14,4-10-8,7-16-6,6-15-4,6-16-4,11-29-4,16-41 1,16-40 0,16-42 1,12-16 5,10 10 13,9 10 12,9 9 12,4 9 9,-3 10 5,-4 9 4,-2 10 5,-6 8 5,-6 6 4,-6 6 3,-6 7 5,-7 6 3,-6 6 2,-6 6 1,-7 7 2,-4 6 0,-3 7 2,-4 6 0,-3 6 1,-9 9-1,-16 13-5,-16 13-3,-16 13-5,-7 7-4,-1 3-3,1 4-5,-1 3-4,6-5-4,8-13-3,11-12-3,8-13-4,15-12-5,19-13-6,18-13-5,20-12-7,11-12-2,3-8 2,3-11 0,3-9 1,-5 1 2,-12 8 6,-13 11 4,-12 8 5,-7 4 2,0-3 3,1-4 0,-1-2 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30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85706 46858 467,'53'-45'4,"7"8"11,7 11 9,5 8 9,2 18 7,-3 25 2,-3 26 2,-3 25 3,-5 14-2,-6 3-4,-7 3-5,-6 3-5,-8 4-3,-9 3-3,-10 2-3,-9 5-2,-10 0-4,-9 1-5,-10-1-4,-9 1-6,-13 3-7,-15 6-11,-17 6-13,-15 7-10,-9-1-5,-4-5 6,-3-7 4,-3-6 4,8-13-2,19-19-11,18-19-10,20-18-10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30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88937 47111 475,'-2'-62'11,"-2"29"21,-4 29 22,-3 27 21,-10 28 6,-15 24-12,-16 26-11,-16 26-11,-9 7-11,-4-10-9,-2-8-9,-4-11-10,-9 1-4,-16 9-2,-16 10 0,-16 9-2,1-2-7,15-12-18,16-12-16,16-14-16,15-15-7,16-19 4,17-19 3,14-19 5,9-9 3,0-1 4,0 1 4,-1 0 4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31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87119 47464 476,'1'-47'5,"-2"6"9,1 6 10,0 7 10,8 17 8,16 28 8,15 29 7,17 28 7,7 18-1,0 5-10,0 8-11,0 5-10,-1 5-9,-4 3-9,-3 4-8,-3 3-7,0-2-9,4-7-6,2-5-6,3-7-7,1-8-5,-4-9-5,-3-10-4,-2-9-4,-6-9-4,-6-11-2,-6-8-3,-7-10-2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31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89846 46657 469,'1'-92'5,"4"19"10,3 20 9,3 18 10,3 18 6,4 15 3,2 16 4,4 16 3,-2 19-2,-6 22-6,-7 22-7,-6 22-5,-9 15-6,-13 6-4,-13 6-3,-12 6-5,-11 3-1,-10 1 0,-9-1-1,-9 1 0,-3-6-8,7-8-13,7-11-16,6-8-14,9-12-10,13-12-6,12-13-7,13-13-6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32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90754 47565 407,'0'-69'3,"0"12"5,0 13 5,0 12 6,-4 23 9,-10 31 14,-10 32 14,-9 31 14,-7 17 1,-2 4-14,-4 3-14,-3 3-13,3-3-8,10-10-4,9-9-2,10-9-4,11-9-10,12-6-15,13-6-17,12-6-16,12-15-5,9-21 3,10-23 5,9-22 4,4-17 5,1-13 2,0-12 5,-1-13 2,-4-7 4,-9 1 4,-10 0 2,-9-1 4,-10 3 3,-10 2 4,-8 4 3,-11 2 4,-7 9 5,-6 12 4,-7 13 6,-6 12 5,-5 9 2,-3 2-2,-3 4-1,-3 3-2,12 4-4,29 7-7,28 6-9,28 7-7,17 1-6,2-3-5,4-4-6,3-2-4,1-2-1,0 0 6,1 0 5,-1 0 6,-6 1 5,-13 4 7,-12 3 5,-13 3 7,-9 3 5,-7 4 5,-5 2 4,-8 4 4,-4 3 3,-3 3 0,-3 3-1,-3 3 1,-5 5 0,-7 6 1,-6 7 0,-6 6 0,-3 3-1,0 0-4,-1 0-3,1 0-3,2-1-4,2-4-4,4-2-3,2-4-3,8 0-5,8 3-9,10 3-7,10 4-7,10-9-5,13-18-1,13-19-1,13-19-1,8-16 0,8-13 3,5-12 2,7-13 2,-2-9 3,-9-7 1,-10-5 2,-9-8 1,-8-2 2,-6 0 4,-7-1 2,-6 1 4,-8 3 2,-9 6 0,-10 6 1,-9 7 0,-13 6 1,-16 6-1,-15 7-1,-16 6 0,-18 10-3,-18 12-6,-20 12-6,-18 14-5,-15 12-6,-9 12-5,-9 13-5,-10 13-6,11 1 0,31-9 4,33-9 5,30-10 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1:59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59250 53624 624,'-44'66'9,"12"32"16,14 31 16,11 32 17,4 3 4,-6-25-10,-7-25-9,-6-26-9,-4-7-9,1 8-8,0 11-8,0 9-8,0 0-9,-1-10-9,1-9-9,0-10-9,3-9-4,6-9 1,6-10 1,7-9 1,5-15 0,3-19 0,2-18-1,5-19 0,0-10 2,1 0 7,-1 0 5,1 0 6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0"/>
    </inkml:context>
    <inkml:brush xml:id="br0">
      <inkml:brushProperty name="width" value="0.05031" units="cm"/>
      <inkml:brushProperty name="height" value="0.05031" units="cm"/>
      <inkml:brushProperty name="color" value="#00BFF3"/>
    </inkml:brush>
  </inkml:definitions>
  <inkml:trace contextRef="#ctx0" brushRef="#br0">60209 53573 437,'2'-72'0,"3"5"2,3 8 0,3 5 1,0 3 3,-3 1 5,-4-1 3,-2 1 6,-2 12 5,0 25 8,0 26 7,0 25 7,0 17 2,0 10-6,0 9-6,0 10-4,-3 6-6,-7 3-4,-5 3-5,-8 3-4,-2 4-4,0 3-3,0 2-3,-1 4-3,1 0-1,0-3 1,0-3 0,0-3 1,2-9-5,8-12-8,5-12-9,7-14-9,12-18-7,20-25-8,18-26-8,19-25-7,13-18 2,7-14 10,5-12 12,7-12 9,-2-1 7,-9 13 2,-10 12 2,-9 14 1,-11 10 4,-13 10 8,-12 9 8,-13 9 7,-8 11 7,-4 8 7,-2 10 8,-3 10 6,-5 9 1,-7 9-5,-6 10-7,-6 9-6,-4 7-5,-5 3-1,-2 3-3,-3 3-2,1-1-2,7-7-3,6-6-4,6-7-3,7-2-2,5-1-2,8 1-1,5-1-3,12-10 0,15-23 0,16-22 2,16-21 0,12-20 0,10-16-4,10-15-4,9-16-2,6-11-2,3-7 0,4-5-1,2-7-1,-2 0 1,-10 6 0,-10 6 1,-9 7 1,-12 10 0,-17 12-1,-15 12-1,-16 13-1,-14 15 14,-12 15 27,-14 16 29,-12 16 29,-7 13 5,-4 14-16,-3 12-15,-4 13-17,4 5-9,9-4-4,10-3-3,10-3-5,4 0-3,0 4-3,0 2-4,0 3-4,4 3-4,10-1-3,10 0-3,9 0-3,7-2-3,2-2 0,4-4 0,3-3-2,-2-3 1,-6-3-2,-6-4 0,-7-2-1,-4-1 0,-3 4 4,-4 3 1,-3 2 4,-12 5 0,-23 2 3,-21 3 0,-23 4 1,-14 4-1,-6 6-6,-7 7-4,-5 7-6,-8-3-1,-5-9 1,-7-9 2,-6-10 1,8-9-4,22-10-8,22-9-8,22-10-9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0"/>
    </inkml:context>
    <inkml:brush xml:id="br0">
      <inkml:brushProperty name="width" value="0.03083" units="cm"/>
      <inkml:brushProperty name="height" value="0.03083" units="cm"/>
      <inkml:brushProperty name="color" value="#00BFF3"/>
    </inkml:brush>
  </inkml:definitions>
  <inkml:trace contextRef="#ctx0" brushRef="#br0">59553 54230 713,'-90'-46'5,"22"10"11,23 9 9,21 9 11,27 7 5,32 4 0,31 2 0,32 3 0,17 1-11,3-4-20,4-3-20,3-3-20,-9-2-14,-18 1-7,-19-1-6,-19 0-7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1"/>
    </inkml:context>
    <inkml:brush xml:id="br0">
      <inkml:brushProperty name="width" value="0.05292" units="cm"/>
      <inkml:brushProperty name="height" value="0.05292" units="cm"/>
      <inkml:brushProperty name="color" value="#00BFF3"/>
    </inkml:brush>
  </inkml:definitions>
  <inkml:trace contextRef="#ctx0" brushRef="#br0">64501 52614 415,'2'-68'6,"2"16"13,4 16 12,3 15 12,5 18 5,6 19-2,6 19-2,7 18-2,0 17-3,-7 12-3,-6 12-4,-6 14-4,-10 15-2,-12 19-1,-13 19-1,-12 19-2,-10 12-1,-7 7-5,-5 6-3,-7 6-3,-2 6-4,4 2-2,3 3-3,3 4-3,3-5 0,3-13 3,3-12 1,4-13 2,2-14-5,4-16-12,3-16-11,4-16-12,0-13-4,1-14 3,0-12 3,0-12 4,-1-20-2,1-25-7,0-25-6,0-25-6,3-14-2,6-4 4,6-3 4,7-2 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7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36450 150 636,'-44'-41'81,"13"19"-17,12 19-15,13 19-17,-4 24-8,-18 32 1,-19 31 2,-18 32 0,-6 10-4,10-9-13,10-10-11,9-8-12,7-12-8,7-12-1,6-13-4,7-12-1,10-13-5,16-12-3,15-13-6,17-12-3,7-10 3,0-6 12,0-6 12,0-6 11,-4-2 7,-5 3 1,-7 3 1,-5 4 0,-8 4 4,-5 6 9,-7 7 7,-5 6 8,-11 9 3,-11 13-1,-14 12-1,-11 13-2,-7 6-2,0 0-3,0 0-5,0 0-3,3-5-5,6-9-5,7-10-7,6-8-5,10-11-7,17-8-8,15-10-9,16-9-8,5-5 1,-2 0 7,-3 0 8,-3 0 9,-1 4 5,4 10 3,3 10 3,3 9 2,-2 7 3,-6 7 1,-6 6 1,-6 7 1,-7 2 5,-6 1 6,-6-1 6,-6 1 6,-4-6 3,1-8-4,-1-10-2,1-9-3,-1-20-7,1-27-8,-1-28-11,1-28-9,4-10-15,9 9-19,10 10-20,10 10-20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1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64753 52311 531,'-1'-159'7,"-4"34"14,-3 35 13,-3 35 14,0 25 6,3 16-4,3 15-3,4 17-4,-4 18-4,-9 22-5,-10 23-7,-9 21-5,-10 17-5,-8 9-5,-11 9-3,-9 10-4,-3-2-8,3-13-8,3-12-10,3-13-9,5-10-6,7-11 0,5-8-1,7-10-1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1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65157 52008 517,'5'-44'13,"9"12"24,10 14 25,9 11 26,8 15 3,6 16-18,7 15-18,6 16-18,1 12-16,-2 5-15,-4 7-16,-3 6-15,-6-1-16,-10-10-17,-9-9-18,-10-10-17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3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85201 53018 509,'0'-55'12,"0"41"24,0 40 23,0 42 25,-2 24 3,-2 6-17,-4 6-16,-3 6-17,-5 2-12,-6-3-8,-7-3-8,-5-4-9,-4 1-6,0 3-8,0 2-7,0 4-8,3-3-5,7-9-5,6-10-4,6-10-5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3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85150 53977 639,'46'-69'6,"-10"12"10,-9 13 10,-9 12 11,-3 9 5,7 2-1,7 4-2,6 3-1,6 2-4,6 5-5,7 2-7,5 3-5,3 2-7,-3 0-7,-4 0-7,-3 0-7,-3 2-4,-4 3-2,-2 3-2,-4 3-1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3"/>
    </inkml:context>
    <inkml:brush xml:id="br0">
      <inkml:brushProperty name="width" value="0.05185" units="cm"/>
      <inkml:brushProperty name="height" value="0.05185" units="cm"/>
      <inkml:brushProperty name="color" value="#00BFF3"/>
    </inkml:brush>
  </inkml:definitions>
  <inkml:trace contextRef="#ctx0" brushRef="#br0">86463 52614 424,'-24'-47'0,"4"6"0,2 6 0,4 7 0,2 4 5,-1 3 12,1 4 12,-1 3 10,2 9 4,3 16-5,3 16-4,4 16-5,-1 12-3,-3 10-2,-3 9-2,-3 9-2,-1 7-1,-1 3-2,0 4-1,1 2-1,-4 2-2,-6 0-1,-6 0-2,-7 0-2,-1-5-1,3-9-2,2-10-1,5-9-1,0-5-4,1 0-4,0 0-4,0 0-4,-1 5-4,1 10-4,0 8-5,0 11-3,3-4-1,6-16 2,6-15 2,7-17 2,13-16 1,18-20-4,19-18-1,20-20-3,15-16 1,12-17 4,14-15 4,12-16 4,-2-2 3,-15 13 1,-17 12 0,-15 14 2,-12 10 7,-10 10 13,-10 9 14,-9 9 13,-8 11 5,-6 8-2,-7 10-2,-6 10-3,-7 7-1,-10 7-2,-10 6-2,-9 6-1,-7 5-2,-2 3-4,-4 4-2,-3 2-2,3 2-3,10 1-2,9-1-1,10 0-1,12-8-5,16-16-7,16-15-6,16-16-8,15-16-5,16-16-3,16-15-4,16-16-2,9-11-2,3-7-1,4-6 1,2-6-1,-4 0 2,-12 6 6,-14 6 4,-12 7 4,-14 8 6,-16 9 6,-16 9 6,-15 10 6,-13 10 8,-10 9 10,-9 9 9,-9 10 10,-7 9 4,-3 10-1,-3 9-3,-4 10 0,3 5-4,5-1-5,7 1-5,6-1-4,4 2-4,-1 3-5,1 4-2,-1 2-5,10 1-3,19-4-2,18-2-1,20-4-3,11-11-6,2-19-7,4-19-8,4-19-8,-1-16-4,-3-12 1,-3-12 1,-4-14 1,-5-6 3,-10 1 6,-10-1 5,-9 0 7,-9 4 3,-10 5 0,-10 7 1,-9 7 0,-9 7-1,-10 10-2,-9 9-2,-10 10-2,-8 5-4,-6 5-4,-6 2-4,-6 3-5,2 5-1,13 7 5,13 6 3,13 6 4,5 1 0,1-2-5,0-4-5,0-3-4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4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89543 53876 595,'-44'-25'3,"12"0"8,13 0 6,13-1 7,17 3 7,22 2 8,22 4 7,23 3 8,21 1-1,22 0-10,23 1-10,22-1-10,7 2-7,-6 3-7,-6 3-6,-6 4-7,-15 1-4,-21 0-2,-23 0-2,-22 0-3,-14 1 0,-6 4 0,-7 3-1,-6 3 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4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90603 53068 553,'-24'-48'6,"4"2"13,2 3 12,4 4 12,3 9 3,3 16-5,4 15-7,2 16-6,5 13-4,7 10-2,5 9-3,8 9-1,-3 12-2,-9 12 0,-9 12 0,-10 14 1,-10 10-2,-8 10-2,-11 9-2,-8 10-3,-4 7-5,3 7-7,3 7-10,4 5-7,4-7-3,7-23 5,6-21 5,6-23 5,3-15-9,1-10-21,-1-9-22,0-10-20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5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93329 53018 461,'-22'-63'9,"6"25"21,7 25 19,6 26 20,3 19 3,0 12-13,0 13-13,0 12-13,-2 8-7,-2 4 0,-4 2 0,-3 4 0,-7 5-3,-9 5-5,-9 8-4,-10 5-5,-1 2-6,6-3-7,6-3-8,7-4-8,3-4-5,-1-7-3,1-5-2,0-7-2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5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93127 53927 496,'24'-49'7,"-3"3"13,-4 3 13,-3 4 15,5 4 4,13 7-2,12 6-2,13 6-2,7 5-6,4 3-6,3 3-6,3 4-8,0 1-4,-3 0-4,-3 0-2,-3 0-3,-5 0-1,-6 0 2,-7 0 0,-6 0 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5"/>
    </inkml:context>
    <inkml:brush xml:id="br0">
      <inkml:brushProperty name="width" value="0.04914" units="cm"/>
      <inkml:brushProperty name="height" value="0.04914" units="cm"/>
      <inkml:brushProperty name="color" value="#00BFF3"/>
    </inkml:brush>
  </inkml:definitions>
  <inkml:trace contextRef="#ctx0" brushRef="#br0">94289 52917 447,'0'-158'35,"0"38"1,0 38 2,0 38 3,1 35 3,4 31 6,3 31 5,3 33 6,-3 16-3,-10 4-14,-9 3-13,-9 3-13,-10 4-6,-10 8-2,-9 5 0,-9 7-1,0-1-9,9-5-13,9-7-16,10-7-14,8-10-9,6-16-3,7-16-3,6-15-3,12-18 1,20-19 6,18-19 4,19-19 6,13-15 6,6-14 7,7-11 8,6-14 8,-2-2 7,-9 5 6,-10 7 7,-9 7 7,-10 7 7,-9 10 10,-9 9 9,-10 9 10,-8 11 5,-7 8 3,-5 10 3,-7 10 1,-8 7-2,-9 7-10,-10 6-9,-9 6-10,-2 4-7,7-1-4,6 1-6,6-1-5,13-3-9,19-5-12,19-8-13,18-5-12,9-10-5,-4-13 5,-3-12 5,-3-13 5,7-13-1,15-12-4,16-13-4,16-12-6,-2-2 2,-19 9 6,-19 10 6,-18 9 6,-14 6 4,-5-1 0,-7 0 1,-6 0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7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37300 150 593,'28'-27'0,"6"-3"0,7-3 0,6-2 0,-1 3 8,-5 8 16,-7 10 16,-5 9 16,-6 15 5,-3 18-8,-3 18-8,-2 20-7,-14 18-9,-21 19-8,-22 19-9,-22 19-9,-10 2-2,4-11 2,3-14 2,3-11 3,4-15-11,7-16-24,6-15-23,7-15-23,4-11-7,3-2 10,3-3 10,4-3 9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5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95904 52665 415,'2'-119'1,"3"17"3,2 15 3,4 16 3,2 11 2,0 6 1,-1 7 2,1 6 1,3 6 3,6 7 2,6 6 4,7 6 2,4 8 1,4 10-1,3 9-2,3 9-1,3 12 0,3 12-1,3 13 0,4 12 0,-1 10 0,-2 6 0,-4 7 0,-3 6 1,-2 4-1,1 4-2,-1 3-1,1 3-3,-4 1-1,-6 1-5,-6 0-4,-7-1-3,-6 4-2,-6 6 0,-6 6-1,-7 7-1,-9 6-2,-13 6-8,-13 7-7,-12 6-7,-21 8-7,-28 9-6,-28 10-7,-29 9-5,-8-11-3,13-31 4,12-32 2,13-32 3,12-20 1,8-9 1,10-10 1,10-10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6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85958 51655 630,'-68'-46'0,"16"10"0,16 9 0,15 10 0,-2 7 5,-23 7 12,-22 6 10,-22 7 11,-3 5 2,16 7-8,15 7-7,17 6-9,-3 15-4,-18 26-1,-19 25-3,-19 25-1,-13 19-1,-6 13 2,-7 12 2,-5 13 0,-2 10 2,2 6-1,4 6-1,4 6-1,7 4 1,12-1-1,14 1 1,12-1 0,22-1-1,31-3-4,33-3-2,30-4-4,40-8-5,48-17-5,47-16-6,47-15-5,43-16-6,37-16-5,39-15-5,37-17-5,-12-17 0,-64-18 8,-62-20 6,-64-18 7,-36-9 2,-9 4-4,-10 3-2,-9 3-4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7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94693 46657 636,'123'-45'111,"-7"14"-27,-5 12-26,-7 13-27,0 6-12,7 0-2,5 0 1,7 0-1,-1 3-8,-10 6-17,-10 7-17,-9 6-15,-12 2-8,-16-4 3,-16-2 3,-16-4 3,-11 0 1,-7 3-1,-5 4 1,-7 2-1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8"/>
    </inkml:context>
    <inkml:brush xml:id="br0">
      <inkml:brushProperty name="width" value="0.0318" units="cm"/>
      <inkml:brushProperty name="height" value="0.0318" units="cm"/>
      <inkml:brushProperty name="color" value="#00BFF3"/>
    </inkml:brush>
  </inkml:definitions>
  <inkml:trace contextRef="#ctx0" brushRef="#br0">94844 47616 691,'-65'-2'4,"23"-3"5,21-2 8,23-4 5,29-2 8,39 0 7,37 1 6,38-1 8,24 2-5,9 3-14,10 3-16,9 4-15,2-1-11,-6-3-10,-7-2-9,-6-4-9,-21 0-6,-34 3-4,-36 3-5,-33 3-4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8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98025 45697 487,'-46'-79'78,"10"45"-6,9 43-4,10 45-6,1 29-7,-6 17-8,-7 15-10,-5 16-8,-6 14-6,-2 13-6,-4 12-4,-3 13-4,-2 3-6,1-6-7,-1-6-6,1-7-6,2-6-7,7-6-6,7-7-7,5-6-5,7-13-5,7-18-2,5-20-3,7-18-2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9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98984 46757 503,'-2'-67'3,"-2"15"4,-4 15 6,-3 17 5,-2 6 3,0-4 1,1-2 1,-1-4 1,-1 7 3,-3 15 8,-4 16 6,-2 16 7,-6 16 0,-6 16-8,-6 15-9,-6 16-7,0 8-5,6 0-4,6 0-2,7 0-4,5-5-2,8-9-2,5-10-2,7-9-2,16-11-7,25-13-10,25-12-11,25-13-11,13-18-3,0-21 3,0-23 4,0-22 3,-5-15 3,-9-10 3,-10-9 2,-9-10 3,-13-2 4,-15 7 3,-17 6 3,-15 7 5,-14 7 3,-13 10 4,-12 9 5,-14 10 3,-3 8 4,2 6 3,3 6 2,4 7 3,10 7-2,20 10-8,18 9-6,20 10-8,21 5-7,26 0-6,25-1-6,25 1-6,10-2-2,-7-3 2,-6-4 3,-6-2 3,-13 0 3,-19 2 3,-19 4 2,-18 3 3,-23 5 12,-25 6 24,-25 7 23,-26 5 22,-9-5-9,7-20-45,5-18-43,7-20-44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9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100246 45596 426,'0'-36'42,"0"28"10,0 29 10,0 28 10,0 18 0,0 11-11,0 8-10,0 11-12,-1 8-7,-4 11-6,-3 8-5,-3 10-6,-3 11-4,-4 13-3,-2 13-2,-4 12-2,-4 8-6,-7 3-4,-6 3-7,-6 3-5,-4 1-8,1-4-10,-1-3-11,1-3-9,2-11-3,7-19 6,7-19 4,5-19 6,6-18 3,2-15 0,4-16 2,3-15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09"/>
    </inkml:context>
    <inkml:brush xml:id="br0">
      <inkml:brushProperty name="width" value="0.05512" units="cm"/>
      <inkml:brushProperty name="height" value="0.05512" units="cm"/>
      <inkml:brushProperty name="color" value="#00BFF3"/>
    </inkml:brush>
  </inkml:definitions>
  <inkml:trace contextRef="#ctx0" brushRef="#br0">102013 47111 399,'2'-47'0,"3"6"0,2 6 0,4 6 0,4-1 4,2-9 7,4-10 9,2-9 8,4-5 2,3 0-3,3-1-3,3 1-2,1 0-4,-4 0-2,-3 0-4,-3 0-2,-4 3-2,-2 6 1,-4 7 0,-3 6 1,-15 8 0,-29 9 0,-29 10 0,-27 9 0,-18 18 1,-7 25 2,-6 25 1,-6 25 3,3 16 0,13 7-1,12 5-1,13 8 0,11-1-2,10-7 0,9-5-2,9-7-1,8-6-1,7-7-4,6-6-2,6-6-3,12-9-2,15-13 2,15-13 0,17-13 1,14-9-4,12-6-8,13-6-8,13-7-9,9-10-3,6-11 3,7-14 2,6-12 2,-3-11 0,-12-10-1,-14-9-3,-12-10-2,-12 0 3,-14 10 8,-11 10 6,-14 8 7,-9 9 6,-6 6 1,-6 6 4,-7 7 1,-3 18 11,0 33 20,0 30 18,0 32 20,-2 16 2,-3 0-14,-3 0-15,-3 0-14,3 2-11,10 3-8,9 2-8,10 4-7,5 5-3,4 6-1,4 7 0,2 5 0,-1-4-6,-7-16-13,-6-15-13,-6-17-14,-4-10-10,1-7-8,0-6-10,-1-6-8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15"/>
    </inkml:context>
    <inkml:brush xml:id="br0">
      <inkml:brushProperty name="width" value="0.05435" units="cm"/>
      <inkml:brushProperty name="height" value="0.05435" units="cm"/>
      <inkml:brushProperty name="color" value="#F2395B"/>
    </inkml:brush>
  </inkml:definitions>
  <inkml:trace contextRef="#ctx0" brushRef="#br0">96561 50948 404,'69'-110'47,"-12"31"-7,-13 31-6,-13 33-6,11 41-2,30 55 2,32 53 3,32 54 3,1 20 0,-28-12-1,-28-13 0,-29-13-1,-13-8-1,4-2-4,2-4-3,4-3-3,-1-3-3,-7-3-4,-7-4-2,-5-2-4,-4-9 0,0-12-1,1-13 1,-1-12 0,-3 1-2,-6 16-2,-7 16-5,-6 16-3,-6 4-2,-6-6-1,-7-6-2,-6-7-1,-8 0-2,-10 7 0,-9 6-1,-9 6-1,-8 1-1,-7-7-1,-6-7 1,-6-5-1,-3-6-1,-1-2 2,1-4-1,0-3 1,3-6-4,6-9-11,6-10-9,7-10-10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15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96611 55391 452,'0'-38'9,"0"25"19,0 26 19,0 25 18,2 19 4,2 12-11,4 13-10,3 13-11,0 7-9,-3 4-4,-3 3-5,-3 3-5,-4-2-2,-3-5 0,-3-8-1,-3-5 1,-3-5-2,-3-4-2,-4-2-2,-2-4-3,8-14 0,23-25 0,22-25 2,22-26 0,27-25 1,32-25-3,31-25-1,31-26-2,23-17-3,12-9-8,13-10-6,13-10-7,2 0-7,-6 5-7,-5 7-8,-8 6-7,-23 17 0,-41 29 10,-41 28 8,-41 28 10,-22 15 1,-3 0-7,-3 0-6,-4-1-7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8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36850 1150 701,'43'-15'26,"-11"23"7,-14 22 6,-11 22 6,-9 10-1,-3 1-7,-3-1-9,-2 1-8,-5-1-6,-2 1-6,-3-1-4,-3 1-4,-1-6-5,4-8-2,3-10-3,3-9-2,7-12-9,14-11-11,11-14-12,14-11-13,13-18-1,16-22 9,15-22 9,17-21 9,3-3 6,-5 20 5,-7 18 4,-5 20 4,-11 13 9,-11 9 13,-14 10 14,-11 10 13,-15 13 9,-16 19 2,-15 19 3,-15 19 4,-12 9-7,-6 0-12,-6 0-15,-6 0-13,-1-5-11,7-9-7,6-10-9,7-8-8,2-9-3,1-6 3,-1-6 3,1-6 1,12-9 4,25-8 5,25-10 4,25-9 4,12-5 7,1 0 7,-1 0 8,1 0 7,-6 3 2,-8 6-5,-10 7-5,-9 6-4,-12 9-8,-11 13-10,-14 12-10,-11 13-11,-12 6-2,-9 0 6,-10 0 5,-8 0 6,-6-2 5,1-3 7,-1-3 5,1-2 6,2-6 5,7-6 4,6-6 3,7-6 4,16-7 3,29-6 1,28-6 3,28-6 1,15-7-4,4-6-13,3-6-11,3-6-12,-2-4-5,-6 1 0,-6-1 1,-6 1 1,-9 2-5,-8 7-13,-10 6-13,-9 7-12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19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64955 51857 444,'22'58'89,"-6"16"-19,-6 16-17,-7 16-18,-5 19-7,-2 21 3,-4 23 4,-3 22 3,-5 3-1,-6-16-6,-7-15-5,-5-16-6,-9 1-4,-9 19-2,-10 19-3,-9 19-1,-4 18-4,-1 15-2,0 16-2,1 16-4,-4 1-2,-7-12-2,-5-13-1,-7-12-2,-4-9-2,-4-2 0,-3-4 0,-3-3-2,6-8 0,16-12-1,16-13-1,16-12-1,10-18-2,7-22-1,7-23-2,5-21-2,7-32-4,7-40-9,5-42-9,7-41-7,6-25-1,6-10 9,7-9 7,6-9 8,3 1 6,1 13 2,-1 12 2,0 13 2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19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64753 52715 497,'0'-55'2,"0"-10"3,0-9 4,0-10 3,0 4 7,0 15 8,0 16 9,0 16 9,0 21 2,0 24-3,0 26-3,0 25-4,-7 16-3,-17 6-4,-16 7-3,-15 6-4,-11 6-3,-7 6-4,-6 7-3,-6 6-3,-3 0-4,0-6-7,-1-7-5,1-6-6,3-6-4,6-6-1,6-7-2,7-6-2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02:19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64905 52210 392,'46'2'4,"-10"2"7,-9 4 8,-10 3 7,2 11 7,13 20 7,12 17 6,13 20 8,4 7 0,-3-8-5,-2-5-4,-4-7-5,-2-3-4,1 0-4,-1 1-4,1-1-3,-4-3-4,-6-7-3,-6-5-4,-7-7-3,-1-3-9,3-1-17,3 1-16,3 0-16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22"/>
    </inkml:context>
    <inkml:brush xml:id="br0">
      <inkml:brushProperty name="width" value="0.05541" units="cm"/>
      <inkml:brushProperty name="height" value="0.05541" units="cm"/>
      <inkml:brushProperty name="color" value="#F2385B"/>
    </inkml:brush>
  </inkml:definitions>
  <inkml:trace contextRef="#ctx0" brushRef="#br0">49700 25100 397,'-40'-44'27,"23"13"10,22 12 9,22 13 10,10 4-1,1-3-8,-1-3-10,1-2-8,-1-1-6,1 3-3,-1 3-1,1 4-3,1 2-2,3 4-1,3 3-2,4 3-1,-1 1-2,-3 1-1,-3-1 0,-2 1-1,-1-1-1,3 1-1,3-1-1,4 1 0,1-1-1,0 1 0,0-1 1,0 1 0,0-3-1,0-2-1,0-3-2,0-3 0,0-4-1,0-3 1,0-3 0,0-2 1,0-1 0,0 3 1,0 3 0,0 4 0,0 5 1,0 10 3,0 10 1,0 9 1,0-1 2,0-8-2,0-10 0,0-9-1,0-5 0,0 0-1,0 0 0,0 0 0,3-2-1,6-3 0,7-3 0,6-2 0,6-1-2,6 3-1,7 3 0,6 4-3,-2-1 0,-9-3 1,-10-3 0,-8-2 0,0-3 1,14 1-1,11-1 1,14 1-1,-4 4 0,-19 9 0,-18 10 0,-19 10 1,-5 2 0,9-3-2,10-3 0,10-2 0,2-3-1,-3 1 0,-3-1 0,-2 1 1,-5-1-1,-2 1 0,-3-1 0,-3 1-1,-1-1 0,4 1 1,3-1-1,3 1 1,1-3 0,1-2 2,-1-3 1,1-3 1,-1-1 1,1 4-1,-1 3 1,1 3-1,-1-1 0,1-2 1,-1-3-1,1-3 0,-1-2 0,1 0 0,-1 0 0,1 0 0,-1 0 0,1 0 0,-1 0 0,1 0-1,1-2 1,3-3 0,3-3 0,4-2 0,-1-3 0,-3 1 0,-3-1 0,-2 1-1,-1 1 0,3 3 1,3 3-1,4 4 1,-1 1-1,-3 0 0,-3 0 0,-2 0 0,-1 0-1,3 0 0,3 0 0,4 0-1,1 0 1,0 0-1,0 0 0,0 0 0,1-2 0,4-3 0,3-3 0,3-2 0,1-3 0,1 1 1,-1-1 0,1 1 0,1 1 1,3 3-1,3 3 0,4 4 0,-1 2 0,-3 4 2,-3 3 0,-2 3 2,-3-1 0,1-2 0,-1-3 0,1-3-1,-3-1 1,-2 4-1,-3 3-1,-3 3 0,-2 1-1,0 1 0,0-1-1,0 1 0,-2-3-1,-3-2 0,-3-3 0,-2-3-1,0-2 0,7 0 0,6 0 1,7 0 0,0 1 0,-2 4 0,-3 3-1,-3 3 1,-2-1 0,0-2-1,0-3-1,0-3 1,-4-2-1,-5 0 0,-7 0 0,-5 0-1,-4 0 0,0 0 1,0 0-1,0 0 0,-13-4-13,-24-5-28,-26-7-28,-24-5-27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23"/>
    </inkml:context>
    <inkml:brush xml:id="br0">
      <inkml:brushProperty name="width" value="0.04671" units="cm"/>
      <inkml:brushProperty name="height" value="0.04671" units="cm"/>
      <inkml:brushProperty name="color" value="#F2385B"/>
    </inkml:brush>
  </inkml:definitions>
  <inkml:trace contextRef="#ctx0" brushRef="#br0">62800 25100 471,'-27'-25'1,"-3"0"3,-3 0 2,-2 0 3,5 4 9,16 10 17,15 10 15,17 9 16,8 4 2,4 1-14,3-1-13,3 1-14,10-1-7,20 1-1,18-1-2,20 1-1,3-1-2,-8 1-5,-10-1-3,-9 1-5,-5-3-1,0-2-1,0-3 0,0-3 0,4-2-1,10 0 1,10 0 0,9 0 1,6-2-1,3-3 2,3-3 0,4-2 1,4-3 0,6 1-2,7-1 0,6 1 0,1-1-1,-3 1 0,-3-1 1,-2 1 1,-5-1 0,-2 1-1,-3-1 1,-3 1 0,-2 1 0,0 3-1,0 3 0,0 4 1,0 1-2,0 0 1,0 0 0,0 0 0,-7 0 0,-11 0 1,-14 0-1,-11 0 2,-6 0 0,4 0 0,3 0 1,3 0 1,3 0-1,3 0 1,3 0 0,4 0 0,1 0-1,0 0 1,0 0-1,0 0 0,0 0 0,0 0-2,0 0 0,0 0-2,1 0-1,4 0 0,3 0 0,3 0-1,1-2 0,1-3 0,-1-3 0,1-2-1,-3-1 0,-2 3 0,-3 3 0,-3 4 0,-7 1 0,-9 0 0,-10 0 1,-8 0 0,-8 0 1,-2 0 0,-3 0 1,-3 0 0,-1 0 1,4 0-1,3 0 1,3 0 1,3 0-1,3 0 1,3 0-1,4 0 1,-1 0 0,-3 0-1,-3 0 0,-2 0 0,-6 0 0,-6 0 0,-6 0 0,-6 0-1,-4 0-1,1 0-4,-1 0-4,1 0-3,-1-2-3,1-3-3,-1-3-3,1-2-3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26"/>
    </inkml:context>
    <inkml:brush xml:id="br0">
      <inkml:brushProperty name="width" value="0.03933" units="cm"/>
      <inkml:brushProperty name="height" value="0.03933" units="cm"/>
      <inkml:brushProperty name="color" value="#F2385B"/>
    </inkml:brush>
  </inkml:definitions>
  <inkml:trace contextRef="#ctx0" brushRef="#br0">3300 28900 559,'-25'-25'0,"0"0"0,0 0 0,0 0 0,1 1 0,4 4 0,3 3 0,3 3 0,1 1 0,1 1-1,-1-1 0,1 1 0,1-3 1,3-2 3,3-3 4,4-3 3,4-1 2,6 4 3,7 3 3,6 3 2,4 9 0,4 16-2,3 15-3,3 17-1,1 5-3,1-3 0,-1-3-2,1-2-1,-1-5-1,1-2 0,-1-3 1,1-3-1,1-2 0,3 0-2,3 0 0,4 0-2,4-4 0,6-5 0,7-7 1,6-5 1,3-4-1,0 0 0,0 0-1,0 0 0,0 0-1,0 0 0,0 0 0,0 0 0,1 0-1,4 0 1,3 0 0,3 0 0,3-4 0,3-5-1,3-7 1,4-5 0,1-4 0,0 0 2,0 0 2,0 0 0,1 1 1,4 4 0,3 3-1,3 3-1,1 1 1,1 1-2,-1-1-1,1 1 0,-4 1-2,-6 3 1,-6 3-1,-6 4-1,-2 1 0,3 0 1,3 0 1,4 0 0,2 0 1,4 0 0,3 0 0,3 0 1,-1 0 0,-2 0-2,-3 0 0,-3 0-2,-1 0-1,4 0 1,3 0 1,3 0 1,3 1-1,3 4 0,3 3-1,4 3-1,1-1 0,0-2 0,0-3-1,0-3-1,0-1 1,0 4 0,0 3 0,0 3 1,1-1 0,4-2 2,3-3 0,3-3 1,1-2 1,1 0-1,-1 0 1,1 0-1,2-4 1,7-5-1,6-7 0,7-5 0,0-4 1,-2 0 0,-3 0 1,-3 0 1,-6 3 0,-5 6-1,-7 7-2,-5 6-2,-4 3 0,0 0 0,0 0 1,0 0-1,1 1 1,4 4 2,3 3 0,3 3 1,-1 1 1,-2 1-2,-3-1 0,-3 1-1,-4-1-1,-3 1 0,-3-1-2,-2 1 0,-8-1-1,-8 1-1,-10-1-1,-9 1-1,-5 1 0,0 3 1,0 3 0,0 4 2,-2-1-1,-3-3 0,-3-3-1,-2-2-1,-1-5 0,3-2 1,3-3 0,4-3 2,-3-1 0,-5 4 0,-7 3 1,-5 3 1,-3-1 1,4-2-1,3-3 1,3-3 1,1-2 0,1 0 0,-1 0 0,1 0 1,2 0-1,7 0 1,6 0 1,7 0 0,2 0 0,1 0-1,-1 0 0,1 0-2,-3 0 0,-2 0 0,-3 0 1,-3 0 0,-1 0 0,4 0 0,3 0 0,3 0 1,1-2 0,1-3-1,-1-3-1,1-2 0,-4-3 0,-6 1-1,-6-1 0,-6 1-1,-6 1 0,-2 3-1,-3 3-1,-3 4 0,-2 1-1,0 0 1,0 0 0,0 0 0,0 1 0,0 4 0,0 3 1,0 3-1,1 1 1,4 1 0,3-1 0,3 1 2,3-3-1,3-2 1,3-3-1,4-3 1,1-2-1,0 0 1,0 0 0,0 0 1,0 0-1,0 0 1,0 0-1,0 0 1,-4 0-2,-5 0-2,-7 0-2,-5 0-3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27"/>
    </inkml:context>
    <inkml:brush xml:id="br0">
      <inkml:brushProperty name="width" value="0.03653" units="cm"/>
      <inkml:brushProperty name="height" value="0.03653" units="cm"/>
      <inkml:brushProperty name="color" value="#F2385B"/>
    </inkml:brush>
  </inkml:definitions>
  <inkml:trace contextRef="#ctx0" brushRef="#br0">22400 28950 602,'-41'0'24,"19"0"-2,19 0-1,19 0-1,12 0-2,6 0-1,7 0-1,6 0-2,6 0 0,6 0-1,7 0-2,6 0 0,6 0 0,6 0-1,7 0 0,6 0 0,4-2-1,4-3-1,3-3-1,3-2-1,3-3 0,3 1-2,3-1-1,4 1-1,-1 1 0,-3 3 1,-3 3 2,-2 4 1,-5 1 1,-2 0-1,-3 0 1,-3 0 0,-2 1-1,0 4-1,0 3-3,0 3 0,1-1-2,4-2 1,3-3-1,3-3 1,-2-4 0,-6-3-1,-6-3 1,-6-2 1,-4-1-1,1 3 1,-1 3 1,1 4 0,-1 1 0,1 0 0,-1 0 0,1 0-1,-4 0 0,-6 0 0,-6 0 0,-6 0 0,-2 0 1,3 0-2,3 0 0,4 0 0,1 0-1,0 0 0,0 0 0,0 0 1,3 0-1,6 0 1,7 0-1,6 0 1,3 0 0,0 0 0,0 0 0,0 0 0,0 0 0,0 0-1,0 0-1,0 0-1,1 0 0,4 0 0,3 0 0,3 0-1,3 0 1,3 0 0,3 0 1,4 0 0,1-4 0,0-5 1,0-7 0,0-5 1,6-4 0,13 0 1,12 0 1,13 0 1,9-4 0,6-5-1,7-7-1,6-5 0,-2-1-1,-9 6 0,-10 7-2,-8 6 0,-8 4-2,-2 4 0,-3 3 0,-3 3-2,-9 1-2,-11 1-2,-14-1-4,-11 1-2,-14 1-2,-11 3-2,-14 3-1,-11 4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2"/>
    </inkml:context>
    <inkml:brush xml:id="br0">
      <inkml:brushProperty name="width" value="0.03194" units="cm"/>
      <inkml:brushProperty name="height" value="0.03194" units="cm"/>
      <inkml:brushProperty name="color" value="#F2385B"/>
    </inkml:brush>
  </inkml:definitions>
  <inkml:trace contextRef="#ctx0" brushRef="#br0">2750 750 688,'-4'-36'34,"-5"28"-1,-7 28 0,-5 29 0,-6 15-2,-3 3-4,-3 3-4,-2 4-3,-5 2-3,-2 4 0,-3 3-1,-3 3-1,1-5-5,6-12-7,7-13-9,6-12-8,3-7-8,0 1-6,0-1-6,0 1-8,6-10-3,13-19-1,12-18-1,13-19-1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2"/>
    </inkml:context>
    <inkml:brush xml:id="br0">
      <inkml:brushProperty name="width" value="0.02962" units="cm"/>
      <inkml:brushProperty name="height" value="0.02962" units="cm"/>
      <inkml:brushProperty name="color" value="#F2385B"/>
    </inkml:brush>
  </inkml:definitions>
  <inkml:trace contextRef="#ctx0" brushRef="#br0">2650 1200 742,'23'-25'-15,"-3"0"4,-3 0 3,-2 0 3,0 1 6,7 4 9,6 3 8,7 3 9,0 1 2,-2 1-5,-3-1-5,-3 1-5,-2 1-4,0 3-1,0 3-3,0 4-2,-2 5-1,-3 10 0,-3 10 0,-2 9 1,-5 6 0,-2 3 0,-3 3 1,-3 4 1,-4 1 0,-3 0 1,-3 0 0,-2 0 2,-6 1-1,-6 4-1,-6 3 0,-6 3-1,-7 3-1,-6 3 1,-6 3 1,-6 4 0,-7 2-1,-6 4-2,-6 3-3,-6 3-1,-1 1-2,7 1-4,6-1-2,7 1-4,2-4-2,1-6-4,-1-6-2,1-6-3,2-7-4,7-6-5,6-6-4,7-6-4,4-9-1,3-8 6,3-10 5,4-9 5,2-9 5,4-5 4,3-7 5,3-5 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2"/>
    </inkml:context>
    <inkml:brush xml:id="br0">
      <inkml:brushProperty name="width" value="0.02857" units="cm"/>
      <inkml:brushProperty name="height" value="0.02857" units="cm"/>
      <inkml:brushProperty name="color" value="#F2385B"/>
    </inkml:brush>
  </inkml:definitions>
  <inkml:trace contextRef="#ctx0" brushRef="#br0">2100 2000 770,'4'-44'33,"10"13"2,10 12 0,9 13 2,6 7-4,3 4-8,3 3-7,4 3-8,-1 3-7,-3 3-6,-3 3-6,-2 4-7,-5 2-7,-2 4-5,-3 3-7,-3 3-6,-4-2 0,-3-6 5,-3-6 5,-2-6 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8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37500 1950 592,'-43'6'9,"17"13"19,15 12 19,16 13 19,7 6 3,1 0-12,-1 0-13,1 0-13,-9 6-9,-15 13-5,-15 12-6,-16 13-5,-13 7-9,-9 4-13,-10 3-14,-8 3-13,-4-7-7,3-15-1,3-15-2,4-16-1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3"/>
    </inkml:context>
    <inkml:brush xml:id="br0">
      <inkml:brushProperty name="width" value="0.03188" units="cm"/>
      <inkml:brushProperty name="height" value="0.03188" units="cm"/>
      <inkml:brushProperty name="color" value="#F2385B"/>
    </inkml:brush>
  </inkml:definitions>
  <inkml:trace contextRef="#ctx0" brushRef="#br0">3050 2100 690,'-29'93'60,"-5"-11"-17,-7-14-15,-5-11-17,-4-3-10,0 10-1,0 10-2,0 9-2,0 2 0,0-2 1,0-3 0,0-3 1,3-7 2,6-9 0,7-10 0,6-8 2,18-22-2,32-30-1,31-32-2,32-30-2,15-17-1,0 1-1,0-1 0,0 1 0,-4 4 1,-5 9 1,-7 10 1,-5 10 1,-9 8 2,-9 10-2,-10 10 1,-8 9-1,-14 13 4,-15 20 11,-15 18 9,-16 20 9,-10 8 3,-3 1-5,-3-1-6,-2 1-4,-9 7-3,-12 16-1,-13 15-1,-12 17 0,-10 10-3,-6 6-2,-6 7-3,-6 6-3,-6-1-2,-2-5-3,-3-7-3,-3-5-2,-1-8-4,4-5-3,3-7-5,3-5-3,7-12-4,14-16-3,11-15-4,14-15-4,11-18 0,14-19 0,11-18 3,14-19 1,7-10 4,3 1 6,3-1 5,4 1 6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3"/>
    </inkml:context>
    <inkml:brush xml:id="br0">
      <inkml:brushProperty name="width" value="0.03161" units="cm"/>
      <inkml:brushProperty name="height" value="0.03161" units="cm"/>
      <inkml:brushProperty name="color" value="#F2385B"/>
    </inkml:brush>
  </inkml:definitions>
  <inkml:trace contextRef="#ctx0" brushRef="#br0">1750 2950 695,'6'-66'40,"13"19"-1,12 19 0,13 19 0,9 15-3,6 13-4,7 12-5,6 13-5,4 12-5,4 13-7,3 12-6,3 13-7,1 6-5,1 0-2,-1 0-3,1 0-3,-1-4-5,1-5-10,-1-7-8,1-5-8,-7-11-2,-12-11 7,-13-14 6,-12-11 7,-9-9 5,-2-3 2,-3-3 3,-3-2 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3"/>
    </inkml:context>
    <inkml:brush xml:id="br0">
      <inkml:brushProperty name="width" value="0.0289" units="cm"/>
      <inkml:brushProperty name="height" value="0.0289" units="cm"/>
      <inkml:brushProperty name="color" value="#F2385B"/>
    </inkml:brush>
  </inkml:definitions>
  <inkml:trace contextRef="#ctx0" brushRef="#br0">4150 750 761,'-25'-29'1,"0"-5"4,0-7 4,0-5 2,3-1 6,6 6 4,7 7 7,6 6 5,9 6 0,13 6-6,12 7-6,13 6-6,6 3-5,0 0-4,0 0-5,0 0-3,0 6-5,0 13-3,0 12-5,0 13-3,-2 6-4,-3 0-5,-3 0-4,-2 0-4,-8 4-1,-8 10 3,-10 10 4,-9 9 2,-7-5 4,-3-19 3,-3-18 2,-2-19 4,-3-8 2,1 3 1,-1 3 3,1 4 1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4"/>
    </inkml:context>
    <inkml:brush xml:id="br0">
      <inkml:brushProperty name="width" value="0.02928" units="cm"/>
      <inkml:brushProperty name="height" value="0.02928" units="cm"/>
      <inkml:brushProperty name="color" value="#F2385B"/>
    </inkml:brush>
  </inkml:definitions>
  <inkml:trace contextRef="#ctx0" brushRef="#br0">3600 1600 751,'-80'-2'33,"41"-3"3,40-3 4,42-2 4,27-3-4,16 1-11,15-1-11,17 1-10,5-3-7,-3-2-5,-3-3-3,-2-3-3,-5-4-5,-2-3-3,-3-3-5,-3-2-3,-7 0-3,-9 7-1,-10 6 0,-8 7-2,-12 2 0,-12 1 1,-13-1 1,-12 1 1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5"/>
    </inkml:context>
    <inkml:brush xml:id="br0">
      <inkml:brushProperty name="width" value="0.03264" units="cm"/>
      <inkml:brushProperty name="height" value="0.03264" units="cm"/>
      <inkml:brushProperty name="color" value="#F2385B"/>
    </inkml:brush>
  </inkml:definitions>
  <inkml:trace contextRef="#ctx0" brushRef="#br0">4050 1850 673,'-49'1'0,"4"4"0,3 3 0,3 3 0,4 1 8,7 1 14,6-1 15,7 1 15,5 2 0,7 7-14,6 6-16,7 7-15,0 5-8,-2 7-2,-3 6-2,-3 7-2,-2 2-2,0 1-4,0-1-4,0 1-2,0-6-3,0-8-2,0-10-2,0-9-2,3-15-1,6-18-1,7-19-2,6-18-2,6-14 4,6-5 6,7-7 7,6-5 7,3-1 4,0 6 3,0 7 3,0 6 2,-2 4 2,-3 4-2,-3 3 0,-2 3-1,-1 3 5,3 3 12,3 3 12,4 4 12,-1 2 3,-3 4-5,-3 3-5,-2 3-5,-5 6-5,-2 9-3,-3 10-3,-3 10-4,-7 7-5,-9 6-8,-10 7-7,-8 6-7,-9 4-6,-6 4-2,-6 3-3,-6 3-3,-6-1 0,-2-2 1,-3-3 3,-3-3 1,-2-6 3,0-5 4,0-7 3,0-5 3,3-8 2,6-5 2,7-7 1,6-5 1,12-12 3,19-16 3,19-15 3,19-15 5,9-6 0,0 7 0,0 6-2,0 7-1,-4 4-1,-5 3 0,-7 3 1,-5 4 0,-8 7-2,-5 13-1,-7 12-4,-5 13-1,-6 6-3,-3 0 1,-3 0-1,-2 0-1,-6-4-2,-6-5-4,-6-7-4,-6-5-4,-1-14-2,7-18 3,6-19 0,7-18 3,4-14 1,3-5 0,3-7 1,4-5 1,1-3 2,0 4 2,0 3 3,0 3 2,-2 7 3,-3 14 5,-3 11 5,-2 14 4,-1 21 7,3 31 10,3 32 9,4 31 10,1 17-1,0 3-11,0 3-12,0 4-11,1-1-6,4-3-2,3-3-2,3-2-1,1 0-3,1 7-4,-1 6-3,1 7-5,-3-4-1,-2-12-1,-3-13 0,-3-12 0,-2-9-1,0-2 2,0-3-1,0-3 1,-5-9-1,-9-11-4,-10-14-4,-8-11-3,-4-14-1,3-11 5,3-14 5,4-11 3,5-9 4,10-3 1,10-3 2,9-2 1,6 0 3,3 7 1,3 6 1,4 7 3,1 5 0,0 7 1,0 6 1,0 7 0,0 5-1,0 7 0,0 6-1,0 7-1,-5 10 0,-9 16-1,-10 15 0,-8 17 0,-9 11 2,-6 10 3,-6 10 3,-6 9 3,-6 2 2,-2-2-2,-3-3 0,-3-3-1,-1-6-1,4-5 1,3-7-1,3-5 1,14-19-2,25-27-5,25-28-3,25-28-5,17-26-3,9-21-2,10-22-3,10-22-1,2-13-1,-3-3 0,-3-3 0,-2-2 1,-5 0-3,-2 7-3,-3 6-4,-3 7-5,-6 5 0,-5 7 1,-7 6 4,-5 7 2,-6 7 4,-3 9 6,-3 10 7,-2 10 6,-9 21 11,-12 34 19,-13 35 16,-12 35 18,-9 13 0,-2-6-20,-3-6-19,-3-6-18,-2-7-14,0-6-7,0-6-6,0-6-7,3-13-7,6-19-9,7-18-9,6-19-8,4-12 0,4-2 6,3-3 7,3-3 8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5"/>
    </inkml:context>
    <inkml:brush xml:id="br0">
      <inkml:brushProperty name="width" value="0.034" units="cm"/>
      <inkml:brushProperty name="height" value="0.034" units="cm"/>
      <inkml:brushProperty name="color" value="#F2385B"/>
    </inkml:brush>
  </inkml:definitions>
  <inkml:trace contextRef="#ctx0" brushRef="#br0">5900 450 647,'46'-21'13,"-5"10"4,-7 10 2,-5 9 3,-1 6 3,6 3 2,7 3 1,6 4 2,10 4 0,17 6-3,15 7-4,16 6-3,10 6-2,7 6-2,6 7-1,7 6-2,4 3-5,3 0-7,3 0-6,4 0-7,-3 0-9,-5 0-12,-7 0-10,-5 0-10,-14-5-3,-18-9 6,-19-10 8,-18-8 6,-15-8 5,-9-2 4,-10-3 3,-8-3 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6"/>
    </inkml:context>
    <inkml:brush xml:id="br0">
      <inkml:brushProperty name="width" value="0.03334" units="cm"/>
      <inkml:brushProperty name="height" value="0.03334" units="cm"/>
      <inkml:brushProperty name="color" value="#F2385B"/>
    </inkml:brush>
  </inkml:definitions>
  <inkml:trace contextRef="#ctx0" brushRef="#br0">6400 1800 659,'-40'-22'52,"23"6"-14,22 7-13,22 6-14,18 3-6,16 0-1,15 0-1,17 0 0,5 1 0,-3 4 0,-3 3-1,-2 3 1,-8 4 1,-8 7-1,-10 6 2,-9 7 0,-10 5 0,-9 7 0,-10 6-1,-8 7 1,-11 4 0,-8 3 1,-10 3 1,-9 4 1,-9-3 1,-5-5-1,-7-7-1,-5-5-1,-4-4-1,0 0 0,0 0-1,0 0 0,0-7-3,0-11-1,0-14-3,0-11-3,1-15-4,4-16-5,3-15-5,3-15-6,6-14-2,9-8 1,10-10 0,10-9 0,8-2 1,10 6 0,10 7-1,9 6 0,4 7 4,1 10 6,-1 10 6,1 9 7,-4 7 6,-6 7 5,-6 6 6,-6 7 5,-4 5 5,1 7 1,-1 6 3,1 7 2,-4 5 1,-6 7 0,-6 6-1,-6 7 0,-9 7-1,-8 9-2,-10 10-3,-9 10-3,-5 4-2,0 0-2,0 0-2,0 0-1,0-4-5,0-5-7,0-7-8,0-5-6,3-8-8,6-5-7,7-7-8,6-5-8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8"/>
    </inkml:context>
    <inkml:brush xml:id="br0">
      <inkml:brushProperty name="width" value="0.0332" units="cm"/>
      <inkml:brushProperty name="height" value="0.0332" units="cm"/>
      <inkml:brushProperty name="color" value="#F2385B"/>
    </inkml:brush>
  </inkml:definitions>
  <inkml:trace contextRef="#ctx0" brushRef="#br0">5650 650 662,'-40'-25'29,"23"0"6,22 0 4,22 0 6,15 0-2,9 0-9,10 0-8,10 0-10,4-2-6,0-3-1,0-3-2,0-2-2,0-1-1,0 3-1,0 3-1,0 4-1,-5 7-5,-9 13-10,-10 12-11,-8 13-9,-11 10-1,-8 10 8,-10 10 9,-9 9 9,-10 9 5,-9 9 3,-10 10 2,-8 10 1,-6 0 4,1-5 1,-1-7 2,1-5 2,-3-6 1,-2-3 1,-3-3 1,-3-2 0,-1-5-1,4-2 0,3-3-2,3-3 0,-1-2-2,-2 0-2,-3 0-1,-3 0-2,1-4-1,6-5-3,7-7-3,6-5-3,9-8-4,13-5-7,12-7-6,13-5-6,16-12-2,23-16 1,22-15 2,22-15 1,13-14 1,7-8 1,6-10 0,7-9 1,-3-2 3,-8 6 3,-10 7 5,-9 6 4,-13 10 5,-16 17 3,-15 15 5,-15 16 4,-12 7 2,-6 1 2,-6-1 0,-6 1 2,-15 12 4,-21 25 7,-22 25 8,-22 25 6,-16 14 0,-9 3-9,-10 3-8,-8 4-9,-8 1-6,-2 0-1,-3 0-3,-3 0-2,-6-2-2,-5-3 0,-7-3-2,-5-2-1,-1-5 0,6-2 3,7-3 3,6-3 2,10-9 2,17-11 3,15-14 2,16-11 3,24-15 1,35-16-3,35-15-1,34-15-2,27-11-1,23-2-1,22-3-1,22-3-1,12-2-2,3 0-3,3 0-1,4 0-4,-1 1-1,-3 4-1,-3 3-2,-2 3 0,-11 3 0,-15 3 0,-15 3 1,-16 4 2,-13 2-4,-9 4-9,-10 3-8,-8 3-9,-11 3-2,-8 3 3,-10 3 2,-9 4 4,-12 1 1,-11 0 1,-14 0 0,-11 0 0,-11-2 3,-5-3 5,-7-3 4,-5-2 5,-3-3 2,4 1 3,3-1 1,3 1 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8"/>
    </inkml:context>
    <inkml:brush xml:id="br0">
      <inkml:brushProperty name="width" value="0.03635" units="cm"/>
      <inkml:brushProperty name="height" value="0.03635" units="cm"/>
      <inkml:brushProperty name="color" value="#F2385B"/>
    </inkml:brush>
  </inkml:definitions>
  <inkml:trace contextRef="#ctx0" brushRef="#br0">6600 1400 605,'-25'-27'-3,"0"-3"-5,0-3-6,0-2-5,0-1-2,0 3 3,0 3 2,0 4 3,0-1 11,0-3 17,0-3 19,0-2 18,4 8 8,10 22-3,10 22-2,9 23-2,7 20-6,7 23-7,6 22-9,7 22-8,2 21-6,1 22-5,-1 22-3,1 23-6,1 31-7,3 45-13,3 43-12,4 45-12,1 6-7,0-27 0,0-28 0,0-28 0,-4-38 2,-5-47 4,-7-47 3,-5-46 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39"/>
    </inkml:context>
    <inkml:brush xml:id="br0">
      <inkml:brushProperty name="width" value="0.03267" units="cm"/>
      <inkml:brushProperty name="height" value="0.03267" units="cm"/>
      <inkml:brushProperty name="color" value="#F2385B"/>
    </inkml:brush>
  </inkml:definitions>
  <inkml:trace contextRef="#ctx0" brushRef="#br0">8100 300 673,'-24'25'40,"4"0"-6,3 0-7,3 0-6,-2 6-4,-6 13-2,-6 12-2,-6 13-1,-1 1-3,7-9-1,6-10-3,7-8-2,4-4-3,3 3-7,3 3-5,4 4-7,4-1-2,6-3 1,7-3 1,6-2 2,4-5 1,4-2 1,3-3 1,3-3 1,-2-1 0,-6 4 1,-6 3 2,-6 3 0,-7 6 1,-6 9 1,-6 10 2,-6 10 1,-10 4 2,-12 0 0,-13 0 2,-12 0 0,-4-5 1,7-9 1,6-10 2,7-8 0,13-11 3,22-8 3,22-10 4,23-9 3,6-2 1,-5 6-3,-7 7-2,-5 6-3,-6 3-1,-3 0 0,-3 0-2,-2 0 0,-5 1 0,-2 4 1,-3 3 2,-3 3 2,1-11-3,6-25-8,7-25-7,6-25-8,6-22-3,6-19 0,7-18 1,6-19-1,6-21 0,6-21-2,7-22-4,6-22-2,1 3 4,-3 28 8,-3 28 10,-2 29 9,-3 16 5,1 7 3,-1 6 3,1 7 1,-6 8 2,-8 14 0,-10 11 0,-9 14-1,-9 25 4,-5 42 8,-7 40 7,-5 41 8,-12 23 1,-16 6-9,-15 7-7,-15 6-7,-6-5-8,7-16-11,6-15-8,7-15-10,5-15-6,7-12-4,6-13-2,7-12-4,7-12-3,9-8-1,10-10-3,10-9-2,5-7 3,4-3 7,3-3 8,3-2 7,-1-3 4,-2 1 1,-3-1 1,-3 1 2,-10 4 2,-16 9 2,-15 10 4,-15 10 3,-11 7 1,-2 6 1,-3 7 0,-3 6 0,-2 3 2,0 0-1,0 0 1,0 0 0,0 0 1,0 0 0,0 0 1,0 0 1,3-4 0,6-5 1,7-7 1,6-5 0,15-9-1,26-9-3,24-10-1,26-8-4,18-14-2,13-15-2,12-15-4,13-16-2,4-7 0,-3 4 1,-3 3 1,-2 3 1,-14 7-1,-21 14-5,-22 11-6,-22 14-4,-24 5-2,-24 1-1,-26-1-1,-24 1 0,-10 1 3,6 3 7,7 3 9,6 4 6,6 1 8,6 0 8,7 0 7,6 0 7,6 4 3,6 10-1,7 10-1,6 9-1,4 6-3,4 3-4,3 3-3,3 4-3,-2 2-6,-6 4-6,-6 3-7,-6 3-6,-6 1-7,-2 1-6,-3-1-7,-3 1-6,-1-6-5,4-8-1,3-10-2,3-9-1,10-10 0,20-9 5,18-10 2,20-8 5,8-4 5,1 3 9,-1 3 7,1 4 8,-1 1 6,1 0 1,-1 0 4,1 0 1,-6 0 2,-8 0 0,-10 0 1,-9 0 0,-7-4-1,-3-5-3,-3-7-2,-2-5-3,-3-8-5,1-5-8,-1-7-7,1-5-9,-1 0-4,1 10 3,-1 10 1,1 9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5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40950 600 519,'-22'-18'12,"6"17"22,7 15 24,6 16 23,3 18 3,0 22-16,0 22-16,0 23-17,0 11-11,0 4-7,0 3-6,0 3-7,-2-1-6,-3-2-9,-3-3-7,-2-3-9,-3 2-7,1 10-7,-1 10-8,1 9-8,-1-12-2,1-30 2,-1-32 4,1-30 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8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37500 2650 707,'114'45'-6,"-22"-9"15,-22-10 16,-21-8 15,-14-6 9,-2 1-1,-3-1 1,-3 1 0,-1-4-20,4-6-38,3-6-39,3-6-39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4:40"/>
    </inkml:context>
    <inkml:brush xml:id="br0">
      <inkml:brushProperty name="width" value="0.04273" units="cm"/>
      <inkml:brushProperty name="height" value="0.04273" units="cm"/>
      <inkml:brushProperty name="color" value="#F2385B"/>
    </inkml:brush>
  </inkml:definitions>
  <inkml:trace contextRef="#ctx0" brushRef="#br0">10100 350 514,'4'-52'2,"10"-3"4,10-3 4,9-2 4,-1 10 3,-8 25 2,-10 25 3,-9 25 2,-10 25-2,-9 25-7,-10 25-7,-8 25-7,-8 9-2,-2-6 2,-3-6 2,-3-6 3,1-9-3,6-8-9,7-10-8,6-9-9,4-10-1,4-9 6,3-10 5,3-8 5,6-9 5,9-6 2,10-6 2,10-6 1,11-10 2,17-12 0,15-13-1,16-12-1,7-9-1,1-2-4,-1-3-3,1-3-4,-6-1-2,-8 4-2,-10 3-1,-9 3-1,-13 9 0,-16 16 3,-15 15 3,-15 17 2,-15 10 6,-12 6 8,-13 7 9,-12 6 9,-2 4 6,9 4 3,10 3 3,10 3 3,7 1 0,6 1-3,7-1-3,6 1-4,4 1-2,4 3-4,3 3-2,3 4-3,4 2-2,7 4-2,6 3-3,7 3-2,2 3-1,1 3 0,-1 3 0,1 4-1,-3 4 0,-2 6-2,-3 7-1,-3 6-1,-4 1 0,-3-3 0,-3-3 1,-2-2 1,-14-3 0,-21 1-3,-22-1-1,-22 1-3,-24-1-3,-24 1-5,-26-1-5,-24 1-6,-12-6 0,4-8 4,3-10 3,3-9 4,4-7-9,7-3-22,6-3-22,7-2-22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1"/>
    </inkml:context>
    <inkml:brush xml:id="br0">
      <inkml:brushProperty name="width" value="0.03416" units="cm"/>
      <inkml:brushProperty name="height" value="0.03416" units="cm"/>
      <inkml:brushProperty name="color" value="#F2385B"/>
    </inkml:brush>
  </inkml:definitions>
  <inkml:trace contextRef="#ctx0" brushRef="#br0">7950 1350 643,'4'-155'10,"10"41"10,10 40 9,9 42 11,7 21 3,7 3-4,6 3-2,7 4-4,-1 4-5,-6 6-5,-6 7-5,-6 6-6,-4 3-3,1 0-2,-1 0-2,1 0-2,-1 0-4,1 0-10,-1 0-8,1 0-10,-6 0-4,-8 0 0,-10 0-1,-9 0 0,-7 3 0,-3 6-2,-3 7-1,-2 6-1,-5 1 2,-2-3 4,-3-3 6,-3-2 4,-2-6 5,0-6 4,0-6 4,0-6 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2"/>
    </inkml:context>
    <inkml:brush xml:id="br0">
      <inkml:brushProperty name="width" value="0.03299" units="cm"/>
      <inkml:brushProperty name="height" value="0.03299" units="cm"/>
      <inkml:brushProperty name="color" value="#F2385B"/>
    </inkml:brush>
  </inkml:definitions>
  <inkml:trace contextRef="#ctx0" brushRef="#br0">7450 2100 666,'-68'1'-25,"17"4"13,15 3 13,16 3 13,5 4 10,-2 7 7,-3 6 7,-3 7 7,1 2 1,6 1-6,7-1-7,6 1-6,1 4-4,-3 9-5,-3 10-5,-2 10-3,-1 10-4,3 13-5,3 12-2,4 13-4,-1 4-5,-3-3-4,-3-3-5,-2-2-5,-1-8-1,3-8 0,3-10 2,4-9 1,1-12-3,0-11-3,0-14-6,0-11-5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3"/>
    </inkml:context>
    <inkml:brush xml:id="br0">
      <inkml:brushProperty name="width" value="0.04024" units="cm"/>
      <inkml:brushProperty name="height" value="0.04024" units="cm"/>
      <inkml:brushProperty name="color" value="#F2385B"/>
    </inkml:brush>
  </inkml:definitions>
  <inkml:trace contextRef="#ctx0" brushRef="#br0">7050 2800 546,'-16'-25'4,"19"0"7,19 0 8,19 0 7,13-2 3,10-3-2,10-3-3,9-2-3,4-1-2,1 3-2,-1 3-4,1 4-3,2 1-2,7 0 0,6 0-2,7 0 0,0 1-1,-2 4 0,-3 3-1,-3 3 0,-1 1-1,4 1-1,3-1-2,3 1 0,-1-1-1,-2 1-1,-3-1 0,-3 1-1,-7 1 0,-9 3 1,-10 3 0,-8 4 0,-12 4 0,-12 6-1,-13 7-3,-12 6 0,-12 6-2,-8 6 0,-10 7-1,-9 6 0,-13 4 0,-16 4 1,-15 3 1,-15 3 0,-12 4 2,-6 7 0,-6 6 1,-6 7 0,-7-1 1,-6-6-1,-6-6 1,-6-6-1,-1-4 0,7 1 1,6-1 2,7 1 0,8-6 1,14-8 2,11-10 1,14-9 2,7-7 0,3-3-1,3-3-2,4-2-1,13-8 5,26-8 12,24-10 11,26-9 11,13-7 2,4-3-7,3-3-8,3-2-6,10-3-7,20 1-6,18-1-5,20 1-5,3-1-5,-8 1-3,-10-1-2,-9 1-4,-7 1-1,-3 3 3,-3 3 1,-2 4 2,-11 2-2,-15 4-5,-15 3-4,-16 3-5,-15 3-3,-11 3 0,-14 3 0,-11 4 0,-12-1 2,-9-3 3,-10-3 4,-8-2 3,-8-5 4,-2-2 2,-3-3 3,-3-3 3,2-4 2,10-3 2,10-3 2,9-2 2,6-3 3,3 1 5,3-1 5,4 1 4,2 7 9,4 16 13,3 15 12,3 17 12,3 21 1,3 28-11,3 28-11,4 29-11,2 15-9,4 3-6,3 3-6,3 4-6,-1-4-4,-2-9-1,-3-10-2,-3-8 0,-1-8-2,4-2-5,3-3-4,3-3-3,-1-9-3,-2-11-1,-3-14-1,-3-11 0,-9-11 0,-11-5-2,-14-7 1,-11-5-1,-9-8 1,-3-5 5,-3-7 3,-2-5 5,-6-8 1,-6-5 0,-6-7-1,-6-5 0,1-6 0,9-3 1,10-3-1,10-2 2,7 0 2,6 7 4,7 6 5,6 7 5,12 0 5,19-2 6,19-3 5,19-3 6,13-4 0,10-3-6,10-3-5,9-2-5,4-6-7,1-6-7,-1-6-6,1-6-7,1-4-7,3 1-7,3-1-6,4 1-6,-1-1-4,-3 1 1,-3-1 0,-2 1 0,-3-3 2,1-2 5,-1-3 4,1-3 5,-3-6 4,-2-5 4,-3-7 5,-3-5 4,-6-1 3,-5 6 1,-7 7 1,-5 6 0,-8 7 2,-5 10 3,-7 10 1,-5 9 2,-9 18 11,-9 29 19,-10 28 19,-8 28 18,-4 10 4,3-5-16,3-7-13,4-5-15,1-3-10,0 4-5,0 3-4,0 3-6,0 7-3,0 14-1,0 11-1,0 14-2,-2 2-1,-3-6-3,-3-6-1,-2-6-3,-1-10-1,3-12 0,3-13 1,4-12 0,2-24-9,4-34-19,3-35-19,3-33-20,3-14-1,3 10 16,3 10 15,4 9 15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3"/>
    </inkml:context>
    <inkml:brush xml:id="br0">
      <inkml:brushProperty name="width" value="0.04266" units="cm"/>
      <inkml:brushProperty name="height" value="0.04266" units="cm"/>
      <inkml:brushProperty name="color" value="#F2385B"/>
    </inkml:brush>
  </inkml:definitions>
  <inkml:trace contextRef="#ctx0" brushRef="#br0">10300 1750 515,'0'-146'2,"0"10"2,0 10 4,0 9 3,0 12 3,0 16 5,0 15 3,0 17 5,0 27 6,0 41 6,0 40 7,0 42 6,1 24 0,4 9-10,3 10-8,3 10-9,-1 13-7,-2 19-3,-3 19-5,-3 19-3,-2 23-4,0 28-1,0 28-3,0 29-2,1 5-4,4-15-6,3-15-6,3-16-6,6-2-6,9 13-4,10 12-5,10 13-5,2-1-1,-3-11 1,-3-14 2,-2-11 2,-6-29 3,-6-44 6,-6-43 5,-6-44 7,-4-29 3,1-11 1,-1-14 2,1-11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3"/>
    </inkml:context>
    <inkml:brush xml:id="br0">
      <inkml:brushProperty name="width" value="0.03153" units="cm"/>
      <inkml:brushProperty name="height" value="0.03153" units="cm"/>
      <inkml:brushProperty name="color" value="#F2385B"/>
    </inkml:brush>
  </inkml:definitions>
  <inkml:trace contextRef="#ctx0" brushRef="#br0">9650 2850 697,'-2'-55'2,"-3"-9"5,-3-10 4,-2-8 5,3 3 3,14 20 0,11 18 1,14 20 2,10 10 1,9 3 3,10 3 4,10 4 3,5 5-2,4 10-9,3 10-7,3 9-9,-2 7-6,-6 7-8,-6 6-6,-6 7-7,-9-3-4,-8-8 1,-10-10 1,-9-9-1,-7-5-3,-3 0-9,-3 0-8,-2 0-9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3"/>
    </inkml:context>
    <inkml:brush xml:id="br0">
      <inkml:brushProperty name="width" value="0.03161" units="cm"/>
      <inkml:brushProperty name="height" value="0.03161" units="cm"/>
      <inkml:brushProperty name="color" value="#F2385B"/>
    </inkml:brush>
  </inkml:definitions>
  <inkml:trace contextRef="#ctx0" brushRef="#br0">11300 1350 695,'4'-46'54,"10"10"-8,10 10-6,9 9-7,10 6-4,14 3-3,11 3-3,14 4-2,5 2-5,1 4-5,-1 3-5,1 3-7,-6 1-1,-8 1 1,-10-1 1,-9 1 3,-9 2-9,-5 7-18,-7 6-17,-5 7-18,-8 0-5,-5-2 6,-7-3 7,-5-3 6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4"/>
    </inkml:context>
    <inkml:brush xml:id="br0">
      <inkml:brushProperty name="width" value="0.04146" units="cm"/>
      <inkml:brushProperty name="height" value="0.04146" units="cm"/>
      <inkml:brushProperty name="color" value="#F2385B"/>
    </inkml:brush>
  </inkml:definitions>
  <inkml:trace contextRef="#ctx0" brushRef="#br0">11700 2050 530,'-93'23'-1,"17"-3"6,15-3 8,16-2 8,10 0 6,7 7 6,6 6 7,7 7 7,4 7 0,3 9-5,3 10-5,4 10-6,1 7-5,0 6-4,0 7-5,0 6-4,0 1-5,0-3-3,0-3-2,0-2-4,0-5-6,0-2-6,0-3-8,0-3-7,0-35-10,0-66-11,0-65-12,0-65-12,6-28 3,13 14 15,12 11 16,13 14 16,7 13 9,4 16 4,3 15 4,3 17 4,-1 13 6,-2 13 6,-3 12 9,-3 13 6,-2 9 5,0 6 2,0 7 2,0 6 2,-4 9-1,-5 13-2,-7 12-3,-5 13-3,-6 7-2,-3 4-4,-3 3-3,-2 3-4,-8 3-2,-8 3-3,-10 3-1,-9 4-3,-9 2-3,-5 4-5,-7 3-4,-5 3-5,-6-1-2,-3-2 2,-3-3 1,-2-3 2,-1-9-2,3-11-3,3-14-4,4-11-3,2-11-1,4-5 0,3-7 2,3-5 0,4-11 2,7-11 4,6-14 3,7-11 4,10-12 2,16-9 2,15-10 3,17-8 2,8 0 2,4 14 1,3 11 0,3 14 2,-1 10 1,-2 9 1,-3 10 2,-3 10 2,-4 5 0,-3 4 1,-3 3 2,-2 3 0,-8 4-1,-8 7-3,-10 6-2,-9 7-3,-9 8-2,-5 14-3,-7 11-1,-5 14-3,-8 3-1,-5-2-2,-7-3-1,-5-3-3,-8-4 0,-5-3-2,-7-3-1,-5-2-1,-6-5 0,-3-2 2,-3-3 2,-2-3 2,-3-2 1,1 0 0,-1 0 0,1 0 1,4-5 2,9-9 2,10-10 3,10-8 2,18-9 9,28-6 14,28-6 14,29-6 14,22-6 1,20-2-9,18-3-10,20-3-10,8-1-8,1 4-6,-1 3-5,1 3-6,-3 3-3,-2 3 0,-3 3 0,-3 4 1,-6 1-7,-5 0-16,-7 0-15,-5 0-15,-11 0-5,-11 0 5,-14 0 4,-11 0 6,-11 0 3,-5 0 0,-7 0 1,-5 0 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6"/>
    </inkml:context>
    <inkml:brush xml:id="br0">
      <inkml:brushProperty name="width" value="0.04798" units="cm"/>
      <inkml:brushProperty name="height" value="0.04798" units="cm"/>
      <inkml:brushProperty name="color" value="#F2385B"/>
    </inkml:brush>
  </inkml:definitions>
  <inkml:trace contextRef="#ctx0" brushRef="#br0">13600 1550 458,'1'-35'64,"4"32"-15,3 31-15,3 32-15,-1 16-13,-2 4-7,-3 3-8,-3 3-8,-4-1-5,-3-2-3,-3-3-3,-2-3-3,-3-6 1,1-5 3,-1-7 4,1-5 4,-1-8 4,1-5 3,-1-7 3,1-5 4,1-4 2,3 0 1,3 0 0,4 0 1,1 1 4,0 4 8,0 3 7,0 3 8,1 3 4,4 3 0,3 3 0,3 4 1,1 1-2,1 0-1,-1 0-2,1 0-1,-3 1-1,-2 4-1,-3 3-1,-3 3-1,-2 3-2,0 3-1,0 3-2,0 4-2,0-3-2,0-5-2,0-7-3,0-5-2,3-22-8,6-33-15,7-35-14,6-34-15,4-30-5,4-25 5,3-25 5,3-25 4,1-13 4,1 1 4,-1-1 2,1 1 4,-4 16 5,-6 35 5,-6 35 6,-6 34 6,-2 18 4,3 4 5,3 3 3,4 3 4,1 3 1,0 3-1,0 3-1,0 4-1,0 2 2,0 4 6,0 3 6,0 3 5,4 3 1,10 3-4,10 3-3,9 4-4,4 1-4,1 0-3,-1 0-3,1 0-4,-3 0-3,-2 0-3,-3 0-4,-3 0-2,-4 0-2,-3 0-2,-3 0 0,-2 0-2,-5-2-5,-2-3-9,-3-3-10,-3-2-8,-7-9-1,-9-12 7,-10-13 8,-8-12 7,-8-10 5,-2-6 2,-3-6 2,-3-6 2,-2-1 2,0 7 3,0 6 1,0 7 2,3 5 5,6 7 10,7 6 8,6 7 10,3 4 4,0 3 2,0 3 0,0 4 2,-2 11-1,-3 23-2,-3 22-2,-2 22-2,-5 16-4,-2 14-7,-3 11-5,-3 14-7,-2 3-5,0-2-2,0-3-3,0-3-3,-5-1-2,-9 4-2,-10 3-2,-8 3-2,-3-4 1,7-8 0,6-10 3,7-9 1,5-10 1,7-9-3,6-10-1,7-8-1,7-9 0,9-6 1,10-6 2,10-6 1,10-9 2,13-8 2,12-10 1,13-9 2,6-7 2,0-3 0,0-3 3,0-2 0,-4 0 2,-5 7 0,-7 6 1,-5 7 1,-8 2-1,-5 1 1,-7-1 0,-5 1-1,-12 10 1,-16 22 1,-15 22 2,-15 23 0,-12 11-1,-6 4-4,-6 3-4,-6 3-3,-6 1-3,-2 1 1,-3-1 0,-3 1 0,1-3 1,6-2 1,7-3 1,6-3 2,7-9 0,10-11 0,10-14 0,9-11 0,10-9 0,14-3-2,11-3 0,14-2-2,7-5 0,3-2-1,3-3 1,4-3 0,2-6 0,4-5-3,3-7-1,3-5-3,1-6 0,1-3-2,-1-3 0,1-2-2,-1-6-1,1-6-3,-1-6-4,1-6-3,-4-4-1,-6 1 1,-6-1 1,-6 1 2,-7 2 1,-6 7 4,-6 6 3,-6 7 3,-6 4 3,-2 3-1,-3 3 0,-3 4 0,-1 8 10,4 17 18,3 15 20,3 16 18,3 9 5,3 3-9,3 3-9,4 4-9,2 5-6,4 10-2,3 10-1,3 9-1,-1 4-2,-2 1-1,-3-1-2,-3 1-2,-2-6-1,0-8 0,0-10-1,0-9-1,-2-7-2,-3-3-2,-3-3-2,-2-2-3,-8-12-19,-8-19-34,-10-18-35,-9-19-35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7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18075 2575 333,'157'63'167,"51"46"-1,49 47 1,51 47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9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38650 400 435,'25'-41'4,"0"19"7,0 19 8,0 19 8,-4 18-1,-5 19-7,-7 19-7,-5 19-8,-12 12-5,-16 6-4,-15 7-4,-15 6-3,-12 3-5,-6 0-5,-6 0-5,-6 0-5,2-13 1,14-24 7,11-26 7,14-24 7,8-15 5,7-3 4,6-3 4,7-2 3,8-5 4,14-2 5,11-3 3,14-3 4,13-9 1,16-11 0,15-14 0,17-11-1,7-7-2,0 0-3,0 0-3,0 0-3,-5 4-6,-9 10-9,-10 10-8,-8 9-8,-11 6-4,-8 3 1,-10 3 2,-9 4 1,-13 5 2,-16 10 0,-15 10 0,-15 9 1,-7 1 2,3-6 6,3-6 5,4-6 6,1-2 5,0 3 6,0 3 6,0 4 6,1 4 1,4 6 0,3 7-1,3 6-1,3 6 0,3 6 2,3 7 2,4 6 3,2 6 1,4 6 0,3 7 1,3 6 1,1 4-1,1 4-4,-1 3-4,1 3-3,-1 1-2,1 1-3,-1-1-1,1 1-3,-3-6-1,-2-8 0,-3-10-2,-3-9 0,-2-9-2,0-5-1,0-7-3,0-5-2,-13-3-5,-24 4-6,-26 3-7,-24 3-7,-20-1-2,-11-2 3,-14-3 2,-11-3 2,-3-6-1,10-5-5,10-7-5,9-5-5,10-4-6,14 0-10,11 0-8,14 0-9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07"/>
    </inkml:context>
    <inkml:brush xml:id="br0">
      <inkml:brushProperty name="width" value="0.02335" units="cm"/>
      <inkml:brushProperty name="height" value="0.02335" units="cm"/>
      <inkml:brushProperty name="color" value="#F2385B"/>
    </inkml:brush>
  </inkml:definitions>
  <inkml:trace contextRef="#ctx0" brushRef="#br0">17900 3300 942,'25'23'45,"0"-3"-33,0-3-32,0-2-34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10"/>
    </inkml:context>
    <inkml:brush xml:id="br0">
      <inkml:brushProperty name="width" value="0.03321" units="cm"/>
      <inkml:brushProperty name="height" value="0.03321" units="cm"/>
      <inkml:brushProperty name="color" value="#F2385B"/>
    </inkml:brush>
  </inkml:definitions>
  <inkml:trace contextRef="#ctx0" brushRef="#br0">17900 3150 662,'-18'26'49,"17"4"-3,15 3-3,16 3-2,9-4-6,3-8-6,3-10-7,4-9-7,-3-4-3,-5 4 0,-7 3 1,-5 3-1,-4 1-4,0 1-9,0-1-10,0 1-9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66725 10675 333,'157'63'167,"51"46"-1,49 47 1,51 47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28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8600 12550 476,'-24'-91'17,"4"19"2,3 19 3,3 19 3,3 16 5,3 17 8,3 15 8,4 16 7,-1 12 0,-3 9-9,-3 10-9,-2 10-10,-3 8-5,1 10-2,-1 10-3,1 9-3,-1 9-1,1 9 1,-1 10-1,1 10 0,-1 21-4,1 34-12,-1 35-9,1 35-10,-1-1-5,1-34 1,-1-35 1,1-33 1,1-17-1,3 4-7,3 3-4,4 3-6,2-13 0,4-28 4,3-28 4,3-27 5,1-19 1,1-5 2,-1-7 0,1-5 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30"/>
    </inkml:context>
    <inkml:brush xml:id="br0">
      <inkml:brushProperty name="width" value="0.054" units="cm"/>
      <inkml:brushProperty name="height" value="0.054" units="cm"/>
    </inkml:brush>
  </inkml:definitions>
  <inkml:trace contextRef="#ctx0" brushRef="#br0">9800 13450 407,'-27'118'105,"-3"-11"-25,-3-14-24,-2-11-26,-5-1-14,-2 13-5,-3 12-6,-3 13-4,-1-2-4,4-16-1,3-15-1,3-15-2,7-25-4,14-30-6,11-32-7,14-30-6,11-23-1,14-12 3,11-13 4,14-12 3,2-1 5,-6 14 4,-6 11 6,-6 14 4,-6 11 2,-2 14 1,-3 11-1,-3 14 0,-4 11 5,-3 14 13,-3 11 11,-2 14 13,-5 8 1,-2 7-7,-3 6-9,-3 7-7,-2-1-5,0-6-3,0-6-1,0-6-4,3-6-3,6-2-7,7-3-7,6-3-5,4-6-4,4-5 1,3-7 0,3-5 1,4-9 2,7-9 1,6-10 1,7-8 3,-3-3 1,-8 7 2,-10 6 1,-9 7 3,-5 0 1,0-2 1,0-3 2,0-3 1,-4-4 0,-5-3-3,-7-3-2,-5-2-2,-1-3-1,6 1-2,7-1 0,6 1-1,1 1 0,-3 3 0,-3 3 0,-2 4 1,-3 7 7,1 13 14,-1 12 15,1 13 15,-1 9 2,1 6-12,-1 7-11,1 6-12,1-1-8,3-5-5,3-7-6,4-5-6,-1-11-2,-3-11 0,-3-14 2,-2-11 0,-5-7 3,-2 0 8,-3 0 7,-3 0 7,-2-2 1,0-3-3,0-3-5,0-2-4,-4 3 1,-5 14 8,-7 11 7,-5 14 7,-3 10 4,4 9-1,3 10-1,3 10-1,3 7-1,3 6-2,3 7-3,4 6-2,4-1-3,6-5-6,7-7-5,6-5-6,9-11-3,13-11-4,12-14-3,13-11-3,2-18-1,-5-22 0,-7-22 0,-5-21 0,-8-9 2,-5 7 1,-7 6 1,-5 7 2,-6 2 1,-3 1 1,-3-1 1,-2 1 0,-12 7 4,-19 16 8,-18 15 8,-19 17 7,-8 11 3,3 10 1,3 10 0,4 9 0,2 7-2,4 7-2,3 6-2,3 7-4,1 0-2,1-2-4,-1-3-4,1-3-3,7-6-8,16-5-11,15-7-10,17-5-11,11-14-2,10-18 4,10-19 6,9-18 5,4-15 3,1-9 3,-1-10 1,1-8 2,1-6 2,3 1 2,3-1 1,4 1 3,-1-3 0,-3-2 1,-3-3 0,-2-3-1,-6-1 2,-6 4 2,-6 3 2,-6 3 3,-7 4 2,-6 7 3,-6 6 2,-6 7 3,-6 5 2,-2 7 0,-3 6 0,-3 7 2,-2 4 1,0 3 4,0 3 3,0 4 4,0 10 7,0 19 11,0 19 12,0 19 10,0 19 2,0 23-9,0 22-7,0 22-9,-2 1-6,-3-19-6,-3-18-4,-2-19-5,-3-2-4,1 16-1,-1 15-3,1 17-2,1 7-2,3 0-3,3 0-1,4 0-4,2-7 0,4-11 0,3-14 1,3-11 0,7-9-10,14-3-19,11-3-19,14-2-21,3-9-3,-2-12 10,-3-13 12,-3-12 11,-6-9 4,-5-2-4,-7-3-4,-5-3-4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33"/>
    </inkml:context>
    <inkml:brush xml:id="br0">
      <inkml:brushProperty name="width" value="0.04682" units="cm"/>
      <inkml:brushProperty name="height" value="0.04682" units="cm"/>
    </inkml:brush>
  </inkml:definitions>
  <inkml:trace contextRef="#ctx0" brushRef="#br0">15200 12650 469,'-69'1'45,"13"4"-5,12 3-5,13 3-5,4 4-4,-3 7-2,-3 6-4,-2 7-1,-3 2-3,1 1 0,-1-1 0,1 1-1,-1 2 0,1 7-1,-1 6 1,1 7-1,-1 2 0,1 1-1,-1-1-1,1 1-2,1 1-1,3 3-4,3 3-2,4 4-3,4-4-2,6-9-2,7-10-1,6-8-1,7-9-2,10-6-2,10-6-3,9-6-2,9-9-1,9-8 0,10-10 1,10-9 0,4-7 0,0-3 0,0-3 1,0-2-1,-2-5 2,-3-2 0,-3-3 0,-2-3 2,-5-1 1,-2 4 1,-3 3 3,-3 3 1,-4 1 2,-3 1 1,-3-1 1,-2 1 2,-5 1 3,-2 3 3,-3 3 4,-3 4 5,-2 2 1,0 4 2,0 3 1,0 3 0,-4 12 2,-5 22 4,-7 22 3,-5 23 4,-8 10-2,-5 0-5,-7 0-6,-5 0-5,-3 0-4,4 0-2,3 0-1,3 0-2,3-5 0,3-9-1,3-10 0,4-8 0,7-8-3,13-2-2,12-3-5,13-3-3,7-7-3,4-9-2,3-10-2,3-8-1,-1-9-2,-2-6 0,-3-6 1,-3-6-1,-2-4 0,0 1 2,0-1 1,0 1 1,-2-1 2,-3 1 3,-3-1 1,-2 1 3,-6-6 0,-6-8 0,-6-10 0,-6-9-2,-4-7 2,1-3 1,-1-3 4,1-2 2,-3 2 1,-2 9-1,-3 10-1,-3 10-1,-6 5 0,-5 4-1,-7 3 1,-5 3-1,-6 4 1,-3 7 1,-3 6 1,-2 7 1,-5 2-1,-2 1-2,-3-1-2,-3 1-3,-7 4-5,-9 9-5,-10 10-7,-8 10-7,0 5-1,14 4 0,11 3 1,14 3 1,7-1 0,3-2 1,3-3 0,4-3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33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17450 13250 467,'71'0'26,"-5"0"8,-7 0 6,-5 0 9,-3 1-1,4 4-5,3 3-7,3 3-6,-2 1-5,-6 1-4,-6-1-3,-6 1-4,-6 5-3,-2 14-3,-3 11-1,-3 14-4,-10 8-3,-16 7-4,-15 6-5,-15 7-4,-14 2-3,-8 1-1,-10-1 1,-9 1-2,-5-3 1,0-2 1,0-3 1,0-3 2,3-7 2,6-9 4,7-10 5,6-8 4,6-8 2,6-2 2,7-3 0,6-3 0,12-4 6,19-3 9,19-3 8,19-2 10,15-5 1,13-2-8,12-3-8,13-3-6,4-2-6,-3 0-2,-3 0-3,-2 0-2,-3 0-1,1 0 0,-1 0-1,1 0-1,-3 0 0,-2 0 0,-3 0 0,-3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0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8400 19800 546,'1'-113'36,"4"26"-3,3 24-3,3 26-3,9 18-1,16 13 2,15 12 3,17 13 1,2 10-2,-9 10-5,-10 10-6,-8 9-5,-9 6-3,-6 3 0,-6 3 0,-6 4 0,-6 2-3,-2 4-7,-3 3-6,-3 3-6,-7-1-3,-9-2 1,-10-3 1,-8-3-1,-8-4 0,-2-3-2,-3-3-3,-3-2-3,-1-6 1,4-6 1,3-6 3,3-6 3,1-7 2,1-6 5,-1-6 3,1-6 4,12-6 7,25-2 7,25-3 9,25-3 8,12-2 0,1 0-6,-1 0-6,1 0-7,-4 3-4,-6 6-1,-6 7-1,-6 6-1,-7 9 0,-6 13 2,-6 12 3,-6 13 3,-9 4-1,-8-3-2,-10-3-3,-9-2-2,-12 3-1,-11 14-1,-14 11-1,-11 14-1,-7 2-2,0-6 0,0-6-3,0-6-2,1-9-2,4-8-6,3-10-5,3-9-4,4-12-5,7-11-3,6-14-4,7-11-2,7-11-3,9-5 0,10-7 0,10-5-1,4-4 4,0 0 6,0 0 6,0 0 7,1-2 3,4-3-2,3-3-2,3-2-1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2"/>
    </inkml:context>
    <inkml:brush xml:id="br0">
      <inkml:brushProperty name="width" value="0.06335" units="cm"/>
      <inkml:brushProperty name="height" value="0.06335" units="cm"/>
    </inkml:brush>
  </inkml:definitions>
  <inkml:trace contextRef="#ctx0" brushRef="#br0">10600 20650 347,'21'-19'66,"-5"13"-15,-7 12-14,-5 13-15,-8 12-8,-5 13-1,-7 12-2,-5 13-2,-6 6-1,-3 0-3,-3 0-1,-2 0-3,-3-4-1,1-5-1,-1-7-2,1-5 0,1-8-2,3-5-1,3-7 0,4-5-2,8-14-3,17-18-4,15-19-4,16-18-4,10-10 0,7 0 4,6 0 4,7 0 4,-1 3 4,-6 6 4,-6 7 3,-6 6 5,-6 6 1,-2 6 2,-3 7 0,-3 6 1,-6 7 3,-5 10 5,-7 10 5,-5 9 5,8-5-5,26-19-15,24-18-15,26-19-15,4-8-6,-16 3 4,-15 3 5,-15 4 4,-9 4 4,1 6 6,-1 7 5,1 6 5,-4 6 5,-6 6 7,-6 7 6,-6 6 7,4-7-3,16-18-12,15-19-12,17-18-12,5-10-6,-3 0-2,-3 0-1,-2 0-1,-6 3-1,-6 6 2,-6 7 2,-6 6 1,-13 12 10,-19 19 19,-18 19 18,-19 19 19,-7 7 5,7-3-9,6-3-9,7-2-10,2-1-5,1 3-3,-1 3-3,1 4-4,1-1-2,3-3-2,3-3-3,4-2-3,5-5-3,10-2-1,10-3-4,9-3-2,4-7-1,1-9-2,-1-10-1,1-8-2,1-8 0,3-2 0,3-3 0,4-3 0,-3-6 1,-5-5 0,-7-7 1,-5-5 1,-6-3 1,-3 4 2,-3 3 2,-2 3 3,-6 3 1,-6 3 3,-6 3 2,-6 4 2,-7 2 2,-6 4-1,-6 3 1,-6 3-1,-6 4 1,-2 7 0,-3 6-1,-3 7 0,-2 4 0,0 3 0,0 3-1,0 4 0,3 1-1,6 0-1,7 0 0,6 0 0,12-4-4,19-5-6,19-7-7,19-5-5,10-12-4,4-16 1,3-15 1,3-15 0,3-9 0,3 1 2,3-1 0,4 1 2,-1-3 1,-3-2 4,-3-3 3,-2-3 4,-8 1 1,-8 6 0,-10 7-1,-9 6 0,-4-1 2,4-5 4,3-7 6,3-5 3,-4-1 4,-8 6 1,-10 7 1,-9 6 2,-5 4 0,0 4-1,0 3-2,0 3 0,-2 3 2,-3 3 5,-3 3 7,-2 4 5,-1 16 5,3 32 5,3 31 4,4 32 6,1 16-3,0 4-10,0 3-8,0 3-10,0 4-6,0 7-3,0 6-3,0 7-2,0 0-4,0-2-1,0-3-4,0-3-1,0-2-4,0 0-6,0 0-4,0 0-5,4-5-8,10-9-7,10-10-9,9-8-8,4-12-8,1-12-6,-1-13-7,1-12-6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7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15050 19250 527,'-22'75'113,"6"0"-23,7 0-24,6 0-22,3 3-15,0 6-3,0 7-5,0 6-3,0 6-3,0 6-2,0 7-3,0 6-1,-4 6-2,-5 6-1,-7 7-3,-5 6-1,-3-1-2,4-5-5,3-7-3,3-5-4,3-14-2,3-18-1,3-19-1,4-18-2,1-21-7,0-22-17,0-22-15,0-21-17,0-10 0,0 3 15,0 3 14,0 4 15,0 1 8,0 0 3,0 0 3,0 0 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9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40650 900 530,'73'0'82,"-3"0"-14,-3 0-16,-2 0-14,-5 6-11,-2 13-8,-3 12-9,-3 13-9,-9 10-5,-11 10-5,-14 10-5,-11 9-4,-12 2-2,-9-2 0,-10-3-1,-8-3-1,-11-2-1,-8 0-3,-10 0-4,-9 0-3,1-7 2,13-11 7,12-14 6,13-11 7,16-12 5,23-9 4,22-10 4,22-8 4,12-6 4,3 1 4,3-1 3,4 1 4,-3 5 3,-5 14 1,-7 11 1,-5 14 3,-11 7 0,-11 3 0,-14 3 0,-11 4 1,-11 5-1,-5 10-2,-7 10 0,-5 9-2,-3-1-1,4-8-3,3-10-2,3-9-2,-1-7-5,-2-3-3,-3-3-6,-3-2-3,1-23-10,6-41-15,7-40-13,6-40-15,4-11-8,4 23-3,3 22-2,3 22-3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7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14950 20550 562,'26'-46'33,"4"10"6,3 10 6,3 9 7,4 6 0,7 3-7,6 3-7,7 4-8,0-3-5,-2-5-5,-3-7-4,-3-5-6,-4-1-2,-3 6 0,-3 7 0,-2 6 0,-3 3-7,1 0-14,-1 0-13,1 0-13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8"/>
    </inkml:context>
    <inkml:brush xml:id="br0">
      <inkml:brushProperty name="width" value="0.05211" units="cm"/>
      <inkml:brushProperty name="height" value="0.05211" units="cm"/>
    </inkml:brush>
  </inkml:definitions>
  <inkml:trace contextRef="#ctx0" brushRef="#br0">16100 18650 422,'-88'-35'22,"26"32"22,24 31 24,26 32 21,12 21 4,0 13-16,0 12-17,0 13-16,0 13-13,0 17-7,0 15-9,0 16-8,-2 16-4,-3 20-3,-3 18 0,-2 20-2,-5 16-1,-2 16-3,-3 15-3,-3 17-1,1-9-7,6-31-10,7-31-10,6-31-11,4-24-4,4-16 3,3-15 2,3-15 3,-1-23 4,-2-28 9,-3-28 7,-3-27 7,-1-15 1,4 0-6,3 0-7,3 0-6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8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16300 20550 496,'71'-88'62,"-5"26"-8,-7 24-8,-5 26-8,-6 12-6,-3 0-5,-3 0-4,-2 0-5,-5 4-3,-2 10-2,-3 10 0,-3 9-2,-4 10-2,-3 14-6,-3 11-6,-2 14-5,-11 8-3,-15 7-1,-15 6-2,-16 7-1,-10-3 0,-3-8 0,-3-10 2,-2-9 0,-1-7 1,3-3-1,3-3 0,4-2 0,1-8 1,0-8 4,0-10 3,0-9 4,10-7 8,23-3 11,22-3 11,22-2 11,15-8 4,9-8-4,10-10-4,10-9-5,2-4-4,-3 4-4,-3 3-3,-2 3-5,3 1-9,14 1-18,11-1-15,14 1-18,0 1-6,-8 3 4,-10 3 3,-9 4 3,-12 1 0,-11 0-5,-14 0-3,-11 0-5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9"/>
    </inkml:context>
    <inkml:brush xml:id="br0">
      <inkml:brushProperty name="width" value="0.04283" units="cm"/>
      <inkml:brushProperty name="height" value="0.04283" units="cm"/>
    </inkml:brush>
  </inkml:definitions>
  <inkml:trace contextRef="#ctx0" brushRef="#br0">20500 8500 513,'4'-61'-12,"10"28"23,10 28 23,9 29 22,1 19 7,-6 14-8,-6 11-10,-6 14-8,-6 13-8,-2 16-3,-3 15-4,-3 17-5,-4 7-3,-3 0 0,-3 0-2,-2 0 0,-1-7-2,3-11 1,3-14-1,4-11 1,1 0-4,0 17-5,0 15-5,0 16-5,3 7-3,6 1 1,7-1 2,6 1 0,1-4 2,-3-6 2,-3-6 2,-2-6 1,-1-10 1,3-12 2,3-13 0,4-12 1,4-9-1,6-2-1,7-3-2,6-3-1,3-4-2,0-3-1,0-3-1,0-2-2,0-3-1,0 1-2,0-1-2,0 1-2,0-4-4,0-6-5,0-6-7,0-6-5,0-7-4,0-6 0,0-6-2,0-6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49"/>
    </inkml:context>
    <inkml:brush xml:id="br0">
      <inkml:brushProperty name="width" value="0.05773" units="cm"/>
      <inkml:brushProperty name="height" value="0.05773" units="cm"/>
    </inkml:brush>
  </inkml:definitions>
  <inkml:trace contextRef="#ctx0" brushRef="#br0">21600 13600 381,'-25'70'0,"0"-9"9,0-10 8,0-8 7,1-3 3,4 7-2,3 6-1,3 7-3,1 7 0,1 9 2,-1 10 2,1 10 2,-1 4 0,1 0-1,-1 0-2,1 0-1,1 1-2,3 4-1,3 3-1,4 3-1,-1 1-1,-3 1-2,-3-1 0,-2 1-2,-1 1-1,3 3-1,3 3 0,4 4-2,1 4-1,0 6 0,0 7 1,0 6-1,1 4 0,4 4 0,3 3-1,3 3 0,3-1 0,3-2-1,3-3-2,4-3 0,1-6-1,0-5 0,0-7-1,0-5 0,-2-6-1,-3-3-3,-3-3-3,-2-2-2,-5-6 0,-2-6 1,-3-6 1,-3-6 0,-2-2 1,0 3 0,0 3 0,0 4-1,-5 1-1,-9 0 0,-10 0-2,-8 0-1,-17 6-2,-21 13-2,-22 12-3,-22 13-2,-18 9-2,-11 6 2,-14 7 1,-11 6 1,-1-2-3,13-9-7,12-10-6,13-8-7,12-9 0,13-6 5,12-6 6,13-6 5,12-16 0,13-25-6,12-25-6,13-25-6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50"/>
    </inkml:context>
    <inkml:brush xml:id="br0">
      <inkml:brushProperty name="width" value="0.04641" units="cm"/>
      <inkml:brushProperty name="height" value="0.04641" units="cm"/>
    </inkml:brush>
  </inkml:definitions>
  <inkml:trace contextRef="#ctx0" brushRef="#br0">24050 13100 474,'-50'0'-2,"0"0"-4,0 0-4,0 0-3,1 0 0,4 0 6,3 0 5,3 0 5,4 1 4,7 4 0,6 3 3,7 3 1,10 3 7,16 3 13,15 3 15,17 4 13,7-3 1,0-5-11,0-7-10,0-5-11,1-4-7,4 0-1,3 0-3,3 0-1,4 0-2,7 0-2,6 0-1,7 0-1,4 0-1,3 0 1,3 0 0,4 0 1,13-4-1,26-5-1,24-7-1,26-5-1,-1-4-1,-24 0-2,-26 0-2,-24 0 0,-21 1-2,-16 4 1,-15 3-1,-15 3 0,7-1 1,31-2-2,32-3 1,31-3-2,12-1 1,-6 4-2,-6 3 0,-6 3-1,-7 1 0,-6 1-1,-6-1-1,-6 1 1,-7-1-1,-6 1 1,-6-1 1,-6 1 1,-7 1 1,-6 3-1,-6 3 0,-6 4 0,-4 1 0,1 0 1,-1 0 1,1 0-1,-1-2 1,1-3-1,-1-3-1,1-2-1,1-1 0,3 3-1,3 3 0,4 4-1,1-1 0,0-3 0,0-3 0,0-2 0,-5-3-1,-9 1 0,-10-1-1,-8 1-1,-4 1-1,3 3-1,3 3-1,4 4-1,1-1 0,0-3 1,0-3 0,0-2 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5:51"/>
    </inkml:context>
    <inkml:brush xml:id="br0">
      <inkml:brushProperty name="width" value="0.05209" units="cm"/>
      <inkml:brushProperty name="height" value="0.05209" units="cm"/>
    </inkml:brush>
  </inkml:definitions>
  <inkml:trace contextRef="#ctx0" brushRef="#br0">29400 11450 422,'-41'3'36,"19"6"0,19 7 1,19 6 1,13 6 0,10 6-1,10 7 1,9 6-1,4 1-3,1-3-3,-1-3-4,1-2-4,1-1-3,3 3-3,3 3-3,4 4-2,1 2-1,0 4 0,0 3 0,0 3-1,-2 1 0,-3 1-2,-3-1-2,-2 1-3,-5-1-1,-2 1-3,-3-1-1,-3 1-3,-6-4 1,-5-6 0,-7-6 1,-5-6 0,-17-1 4,-24 7 5,-26 6 4,-24 7 6,-21 4-2,-16 3-9,-15 3-7,-15 4-9,-21 11-6,-25 23-3,-25 22-5,-25 22-4,3 2 0,31-15 4,32-15 3,31-16 4,18-13-7,7-9-19,6-10-18,7-8-19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04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34100 5950 521,'-46'-47'-15,"10"6"13,10 7 14,9 6 14,1 6 9,-6 6 4,-6 7 4,-6 6 4,-2 9-2,3 13-8,3 12-9,4 13-8,1 10-5,0 10-3,0 10-2,0 9-2,-2 4-1,-3 1-1,-3-1 1,-2 1 0,-1-3 0,3-2 0,3-3-1,4-3 0,1-4 0,0-3-1,0-3 0,0-2-1,1-1 0,4 3 0,3 3 0,3 4-1,3-3 1,3-5-1,3-7 0,4-5 1,2-6-1,4-3 0,3-3 0,3-2 1,6 0-2,9 7-1,10 6-1,10 7-1,2-1 0,-3-6-1,-3-6 1,-2-6 0,-3-2 0,1 3 0,-1 3 0,1 4 1,-4 2-1,-6 4 1,-6 3-1,-6 3 2,-4 3-1,1 3-2,-1 3-2,1 4-1,-7 8-1,-12 17 0,-13 15 0,-12 16-1,-12 9 0,-8 3-2,-10 3 0,-9 4-1,-7 5-1,-3 10 0,-3 10-1,-2 9 0,-1 7 0,3 7 0,3 6 0,4 7-1,7-9-1,13-21-4,12-22-4,13-22-4,7-19-3,4-16-3,3-15-3,3-15-2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04"/>
    </inkml:context>
    <inkml:brush xml:id="br0">
      <inkml:brushProperty name="width" value="0.0481" units="cm"/>
      <inkml:brushProperty name="height" value="0.0481" units="cm"/>
    </inkml:brush>
  </inkml:definitions>
  <inkml:trace contextRef="#ctx0" brushRef="#br0">32950 11800 457,'-22'26'54,"6"4"-11,7 3-9,6 3-9,4-1-7,4-2 1,3-3-1,3-3 0,1 2-1,1 10 1,-1 10 0,1 9 0,-1 7 0,1 7 0,-1 6 0,1 7 1,-3 4-1,-2 3-1,-3 3 0,-3 4-1,-1 1-2,4 0 0,3 0-2,3 0-1,-1 9-2,-2 19 0,-3 19-2,-3 19 0,-2 13-2,0 10-1,0 10-1,0 9 0,0-1-2,0-8 0,0-10 0,0-9-1,1 4 0,4 19-3,3 19-2,3 19-2,1 15-3,1 13-1,-1 12-3,1 13-3,-1 1 1,1-9 0,-1-10 1,1-8 1,-1-1 2,1 9 0,-1 10 1,1 10 1,-1-3-1,1-11-2,-1-14-3,1-11-2,-3-7-1,-2 0 1,-3 0 3,-3 0 1,-2-5 2,0-9-2,0-10 0,0-8 0,1-26-1,4-41 0,3-40 0,3-40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06"/>
    </inkml:context>
    <inkml:brush xml:id="br0">
      <inkml:brushProperty name="width" value="0.05282" units="cm"/>
      <inkml:brushProperty name="height" value="0.05282" units="cm"/>
    </inkml:brush>
  </inkml:definitions>
  <inkml:trace contextRef="#ctx0" brushRef="#br0">36900 5400 416,'-49'0'2,"4"0"6,3 0 4,3 0 6,1 0 2,1 0 2,-1 0 1,1 0 2,-3 3-2,-2 6-2,-3 7-5,-3 6-2,-2 9-3,0 13-1,0 12-1,0 13-1,0 9 0,0 6 1,0 7 1,0 6 1,3 6 0,6 6-1,7 7 0,6 6 0,4-2-1,4-9 1,3-10-1,3-8 0,3-9 0,3-6-2,3-6 0,4-6-2,4-9-1,6-8-1,7-10-2,6-9 0,6-9-3,6-5-2,7-7-2,6-5-3,7-9-1,10-9 1,10-10 1,9-8 0,4-12-1,1-12-3,-1-13-1,1-12-2,-6-5-2,-8 3 1,-10 3 1,-9 4-1,-4-10 0,4-22 0,3-22-2,3-21-1,-4-3 1,-8 20 4,-10 18 3,-9 20 4,-9 13 3,-5 9 4,-7 10 5,-5 10 3,-4 5 4,0 4 1,0 3 3,0 3 2,1 12 6,4 22 12,3 22 11,3 23 11,-1 17 1,-2 17-11,-3 15-9,-3 16-9,-4 7-8,-3 1-5,-3-1-3,-2 1-5,-5 2-4,-2 7-5,-3 6-3,-3 7-5,-1-4-5,4-12-5,3-13-4,3-12-6,1-13-1,1-12 3,-1-13 3,1-12 2,-1-23-5,1-30-16,-1-32-14,1-30-16,2-17 1,7 1 16,6-1 14,7 1 17,4 2 10,3 7 8,3 6 7,4 7 8,2 4 4,4 3 5,3 3 4,3 4 3,3 4 3,3 6-1,3 7 0,4 6 0,-1 4-2,-3 4-2,-3 3-2,-2 3-3,-3 3-3,1 3-3,-1 3-4,1 4-4,1 1-5,3 0-5,3 0-7,4 0-7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19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41350 1900 550,'25'-25'1,"0"0"3,0 0 3,0 0 3,6-4 7,13-5 11,12-7 10,13-5 11,12-4 4,13 0-5,12 0-4,13 0-4,6 1-6,0 4-6,0 3-6,0 3-7,-5 3-6,-9 3-7,-10 3-6,-8 4-6,-11 4-4,-8 6 1,-10 7 0,-9 6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06"/>
    </inkml:context>
    <inkml:brush xml:id="br0">
      <inkml:brushProperty name="width" value="0.05281" units="cm"/>
      <inkml:brushProperty name="height" value="0.05281" units="cm"/>
    </inkml:brush>
  </inkml:definitions>
  <inkml:trace contextRef="#ctx0" brushRef="#br0">38250 4950 416,'0'-91'7,"0"19"6,0 19 5,0 19 5,-2 16 8,-3 17 10,-3 15 9,-2 16 10,-1 15 1,3 16-7,3 15-7,4 17-8,-3 11-5,-5 10-6,-7 10-4,-5 9-5,-4 18-5,0 29-3,0 28-4,0 28-5,-2 17-4,-3 6-6,-3 7-7,-2 6-5,-1-2-8,3-9-7,3-10-8,4-8-8,4-15-4,6-19-1,7-18 1,6-19 0,3-26 2,0-30 8,0-32 5,0-30 7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06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38650 6100 617,'1'-46'2,"4"10"6,3 10 5,3 9 6,3 13 4,3 20 7,3 18 5,4 20 6,-4 11-2,-9 7-9,-10 6-10,-8 7-10,-8-1-4,-2-6-2,-3-6 0,-3-6 0,-1-9-5,4-8-7,3-10-6,3-9-8,12-9-1,22-5 3,22-7 2,23-5 4,5-4 4,-9 0 3,-10 0 5,-8 0 3,-12 6 6,-12 13 6,-13 12 7,-12 13 7,-13 7 1,-12 4-3,-13 3-4,-12 3-3,-7 1-2,1 1-1,-1-1-1,1 1 0,2-3-4,7-2-5,6-3-6,7-3-6,4-7-3,3-9-3,3-10-2,4-8-2,7-11-10,13-8-17,12-10-17,13-9-17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07"/>
    </inkml:context>
    <inkml:brush xml:id="br0">
      <inkml:brushProperty name="width" value="0.0476" units="cm"/>
      <inkml:brushProperty name="height" value="0.0476" units="cm"/>
    </inkml:brush>
  </inkml:definitions>
  <inkml:trace contextRef="#ctx0" brushRef="#br0">40650 5700 462,'-49'0'2,"4"0"6,3 0 5,3 0 5,3 0 5,3 0 4,3 0 5,4 0 3,1 6 2,0 13-3,0 12-2,0 13-2,0 9-3,0 6-2,0 7-2,0 6-2,0 3-2,0 0-1,0 0-1,0 0-1,1 0-3,4 0-1,3 0-2,3 0-2,1-2-1,1-3 1,-1-3 1,1-2-1,5-6-3,14-6-8,11-6-9,14-6-8,7-10-5,3-12 0,3-13-1,4-12 0,4-15 0,6-15 1,7-15-1,6-16 2,-2-12 0,-9-5 3,-10-7 2,-8-5 2,-8-6 2,-2-3 4,-3-3 4,-3-2 3,-6 2 4,-5 9 4,-7 10 5,-5 10 4,-6 8 3,-3 10 1,-3 10 0,-2 9 1,0 4 3,7 1 2,6-1 3,7 1 3,8 10-1,14 22-8,11 22-8,14 23-7,-1 10-3,-12 0 0,-13 0 0,-12 0 1,-9 10-1,-2 23 1,-3 22-1,-3 22 1,-4 7-2,-3-6-2,-3-6-3,-2-6-3,-5-10 0,-2-12 0,-3-13 0,-3-12 2,8-29-10,23-43-19,22-44-18,22-43-18,7-17-3,-6 14 17,-6 11 15,-6 14 16,-2 10 13,3 9 9,3 10 8,4 10 11,-1 7 5,-3 6 4,-3 7 3,-2 6 3,-1 1-1,3-3-6,3-3-6,4-2-6,1 0-8,0 7-9,0 6-12,0 7-9,-4 0-7,-5-2-6,-7-3-5,-5-3-5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07"/>
    </inkml:context>
    <inkml:brush xml:id="br0">
      <inkml:brushProperty name="width" value="0.05454" units="cm"/>
      <inkml:brushProperty name="height" value="0.05454" units="cm"/>
    </inkml:brush>
  </inkml:definitions>
  <inkml:trace contextRef="#ctx0" brushRef="#br0">42300 4900 403,'-2'-49'2,"-3"4"6,-3 3 4,-2 3 6,2 15 12,9 29 20,10 28 21,10 28 19,0 24 2,-5 23-17,-7 22-18,-5 22-16,-4 30-14,0 42-11,0 40-8,0 41-11,0 4-4,0-31 2,0-31 2,0-31 2,0-9-6,0 17-12,0 15-13,0 16-13,0-16-11,0-47-11,0-47-11,0-46-11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13"/>
    </inkml:context>
    <inkml:brush xml:id="br0">
      <inkml:brushProperty name="width" value="0.04698" units="cm"/>
      <inkml:brushProperty name="height" value="0.04698" units="cm"/>
    </inkml:brush>
  </inkml:definitions>
  <inkml:trace contextRef="#ctx0" brushRef="#br0">38300 12650 468,'-25'-22'80,"0"6"-17,0 7-16,0 6-18,0 4-9,0 4-4,0 3-4,0 3-4,-10 9-1,-18 16 1,-19 15 0,-18 17 1,-7 8 0,6 4 0,7 3-1,6 3 1,6 1-1,6 1-1,7-1 0,6 1-1,4 1 0,4 3-1,3 3 0,3 4-1,6-4-1,9-9 0,10-10 0,10-8-2,4-9 0,0-6 0,0-6-1,0-6-1,4-7 0,10-6-2,10-6-2,9-6-2,10-6 0,14-2-2,11-3 1,14-3-2,5-10 0,1-16-2,-1-15-1,1-15-2,2-12 0,7-6 0,6-6 1,7-6 1,0-2 0,-2 3 2,-3 3 1,-3 4 0,-7 4 3,-9 6 2,-10 7 3,-8 6 3,-11 7 2,-8 10 2,-10 10 2,-9 9 1,-9 10 5,-5 14 10,-7 11 8,-5 14 9,-9 10 1,-9 9-7,-10 10-6,-8 10-7,-3 5-4,7 4-3,6 3-3,7 3-2,4-2-2,3-6-1,3-6-1,4-6-1,1-7 0,0-6 0,0-6 0,0-6 0,7-6-3,17-2-7,15-3-7,16-3-8,5-7-2,-2-9 4,-3-10 2,-3-8 3,-1-9 3,4-6 2,3-6 4,3-6 2,-1-9 1,-2-8 0,-3-10 1,-3-9-1,-4-5 2,-3 0 1,-3 0 1,-2 0 2,-3 0 1,1 0 0,-1 0 1,1 0 1,-4 4 0,-6 10-1,-6 10 1,-6 9-1,-6 4 0,-2 1 0,-3-1-1,-3 1 0,-9-1-2,-11 1-3,-14-1-2,-11 1-2,-11 2-4,-5 7-4,-7 6-5,-5 7-5,-9 10-4,-9 16-5,-10 15-5,-8 17-4,-3 13-1,7 13 3,6 12 4,7 13 4,8-2 1,14-16-3,11-15-1,14-15-2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1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37250 17450 509,'0'53'155,"0"6"-36,0 7-38,0 6-37,0 3-21,0 0-5,0 0-4,0 0-4,0 0-3,0 0-1,0 0 0,0 0-1,-2 3-3,-3 6-3,-3 7-5,-2 6-3,-3-1-4,1-5-2,-1-7-3,1-5-2,1-8 1,3-5 1,3-7 3,4-5 1,1-6-1,0-3-7,0-3-6,0-2-6,3-9-6,6-12-5,7-13-6,6-12-4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2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37350 18350 623,'48'0'133,"-3"0"-32,-3 0-31,-2 0-32,-3 0-20,1 0-6,-1 0-7,1 0-8,1 0-4,3 0-2,3 0-2,4 0-1,-1 0-4,-3 0-5,-3 0-7,-2 0-6,-5-4-6,-2-5-6,-3-7-7,-3-5-7,-4-3 4,-3 4 12,-3 3 13,-2 3 12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2"/>
    </inkml:context>
    <inkml:brush xml:id="br0">
      <inkml:brushProperty name="width" value="0.05592" units="cm"/>
      <inkml:brushProperty name="height" value="0.05592" units="cm"/>
    </inkml:brush>
  </inkml:definitions>
  <inkml:trace contextRef="#ctx0" brushRef="#br0">38300 17100 393,'0'-49'1,"0"4"2,0 3 1,0 3 3,0 3 2,0 3 2,0 3 3,0 4 2,0 10 11,0 19 20,0 19 20,0 19 18,0 15 3,0 13-18,0 12-17,0 13-17,0 9-11,0 6-6,0 7-5,0 6-6,0 4-6,0 4-3,0 3-4,0 3-5,-2 10-1,-3 20 1,-3 18 2,-2 20 1,-1 11-4,3 7-11,3 6-10,4 7-10,-1-4-6,-3-12-1,-3-13 1,-2-12-1,-3-15 1,1-15 5,-1-15 3,1-16 3,-1-21 4,1-24 3,-1-26 3,1-24 3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5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39500 18650 454,'93'0'126,"-11"0"-30,-14 0-29,-11 0-30,-9 0-17,-3 0-4,-3 0-6,-2 0-4,-3 3-3,1 6-2,-1 7-2,1 6-1,-1 3-2,1 0-2,-1 0-1,1 0-2,-7 3-1,-12 6-2,-13 7 0,-12 6 0,-10 3-1,-6 0 0,-6 0 1,-6 0 1,-6 0 0,-2 0 1,-3 0 1,-3 0 0,-1-2 1,4-3 2,3-3 1,3-2 1,1-3 1,1 1 1,-1-1 1,1 1 2,1-6 1,3-8 2,3-10 1,4-9 3,2-2 3,4 6 7,3 7 5,3 6 7,14-1 1,25-5-3,25-7-2,25-5-2,9-6-3,-6-3-1,-6-3-1,-6-2-1,-4-3-3,1 1-2,-1-1-4,1 1-2,-3 1-2,-2 3 0,-3 3 0,-3 4 0,1-1-2,6-3-6,7-3-4,6-2-6,-12 0-15,-27 7-26,-28 6-27,-28 7-27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37850 24250 999,'0'-47'-77,"0"6"18,0 7 17,0 6 20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20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42650 800 455,'-90'-46'4,"23"10"11,22 10 8,22 9 11,10 23 7,1 38 8,-1 37 6,1 38 8,4 29-3,9 22-9,10 22-11,10 23-10,0 33-6,-5 47-3,-7 47-4,-5 48-1,-4 25-15,0 7-23,0 6-24,0 7-24,0-40-4,0-84 14,0-85 14,0-83 16,1-45 3,4-3-7,3-3-7,3-2-8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7"/>
    </inkml:context>
    <inkml:brush xml:id="br0">
      <inkml:brushProperty name="width" value="0.04895" units="cm"/>
      <inkml:brushProperty name="height" value="0.04895" units="cm"/>
    </inkml:brush>
  </inkml:definitions>
  <inkml:trace contextRef="#ctx0" brushRef="#br0">38350 22450 449,'-69'-21'66,"13"10"-14,12 10-15,13 9-13,-1 13-8,-11 20 0,-14 18-1,-11 20 0,-4 5-2,6-6 0,7-6-2,6-6-2,1-1 1,-3 7 0,-3 6 1,-2 7 1,-1 0 1,3-2-1,3-3 0,4-3 0,5-4-1,10-3 0,10-3-1,9-2 0,6-6-2,3-6-1,3-6-2,4-6-2,5-6-1,10-2-1,10-3 1,9-3 0,6-6-1,3-5 1,3-7-1,4-5 1,5-8-4,10-5-8,10-7-7,9-5-8,4-8-2,1-5 1,-1-7 3,1-5 1,2-8 3,7-5 1,6-7 2,7-5 2,2-4 2,1 0 4,-1 0 3,1 0 3,-7 4 3,-12 10 0,-13 10 2,-12 9 0,-16 15 7,-19 22 12,-18 22 13,-19 23 12,-12 13 2,-2 6-8,-3 7-9,-3 6-8,-2 3-5,0 0-4,0 0-3,0 0-3,3-4-3,6-5-1,7-7-1,6-5-2,10-6-4,17-3-3,15-3-5,16-2-5,7-9-1,1-12 1,-1-13 0,1-12 2,1-13 0,3-12 0,3-13-2,4-12 0,1-9 0,0-2 1,0-3 1,0-3 2,-2-2 2,-3 0 2,-3 0 2,-2 0 2,-8 0 2,-8 0 1,-10 0 2,-9 0 2,-9 3 0,-5 6-1,-7 7 0,-5 6 0,-8 3-2,-5 0 1,-7 0 0,-5 0-1,-6 1 0,-3 4 0,-3 3-1,-2 3 0,-5 4 0,-2 7 0,-3 6 0,-3 7 0,-7 7-2,-9 9-4,-10 10-5,-8 10-4,-6 11-3,1 17-4,-1 15-3,1 16-3,4 4-3,9-6 0,10-6-1,10-6-2,8-9 1,10-8 1,10-10 2,9-9 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8"/>
    </inkml:context>
    <inkml:brush xml:id="br0">
      <inkml:brushProperty name="width" value="0.04344" units="cm"/>
      <inkml:brushProperty name="height" value="0.04344" units="cm"/>
    </inkml:brush>
  </inkml:definitions>
  <inkml:trace contextRef="#ctx0" brushRef="#br0">40850 23450 506,'68'1'54,"-11"4"-6,-14 3-5,-11 3-5,-6 3-4,4 3-5,3 3-3,3 4-5,-1 2-3,-2 4-3,-3 3-3,-3 3-3,-4 1-1,-3 1 0,-3-1 1,-2 1 0,-6 4-4,-6 9-6,-6 10-7,-6 10-7,-10 4-3,-12 0 1,-13 0 2,-12 0 0,-5-2 3,3-3 1,3-3 4,4-2 1,4-6 3,6-6 4,7-6 3,6-6 2,12-9 5,19-8 4,19-10 4,19-9 4,15-10 0,13-9-3,12-10-4,13-8-2,4-4-4,-3 3 0,-3 3-2,-2 4-1,-3 1 1,1 0 1,-1 0 2,1 0 1,-7 3-3,-12 6-12,-13 7-10,-12 6-11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29"/>
    </inkml:context>
    <inkml:brush xml:id="br0">
      <inkml:brushProperty name="width" value="0.03839" units="cm"/>
      <inkml:brushProperty name="height" value="0.03839" units="cm"/>
    </inkml:brush>
  </inkml:definitions>
  <inkml:trace contextRef="#ctx0" brushRef="#br0">33550 21300 573,'-22'-19'7,"6"13"6,7 12 8,6 13 7,1 7 1,-3 4-3,-3 3-3,-2 3-3,-1 12-2,3 22 1,3 22 1,4 23 2,-1 8-1,-3-3-2,-3-3-1,-2-2-1,-3 0-2,1 7 0,-1 6-2,1 7-1,1 4-2,3 3 0,3 3-2,4 4 0,1 1-2,0 0-1,0 0-3,0 0 0,0 4-3,0 10-1,0 10-1,0 9-2,1 9-1,4 9-1,3 10-1,3 10-1,-1-3-1,-2-11-2,-3-14-1,-3-11-3,-2 0 1,0 17-1,0 15 0,0 16 1,0 16 0,0 20 2,0 18 2,0 20 2,-2-9-2,-3-34-5,-3-35-5,-2-33-4,-3-17-3,1 4 0,-1 3 1,1 3-1,-1-8 1,1-19 2,-1-18 2,1-19 1,-1-19 3,1-19 3,-1-18 3,1-19 3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35"/>
    </inkml:context>
    <inkml:brush xml:id="br0">
      <inkml:brushProperty name="width" value="0.03728" units="cm"/>
      <inkml:brushProperty name="height" value="0.03728" units="cm"/>
    </inkml:brush>
  </inkml:definitions>
  <inkml:trace contextRef="#ctx0" brushRef="#br0">36700 27250 590,'-22'48'116,"6"-3"-26,7-3-25,6-2-27,3 3-14,0 14-4,0 11-3,0 14-3,0 8-4,0 7-2,0 6-3,0 7-2,-2 2-4,-3 1-3,-3-1-4,-2 1-4,-5-3 0,-2-2 1,-3-3 1,-3-3 1,1-10-2,6-16-7,7-15-8,6-15-6,6-18-7,6-19-7,7-18-6,6-19-8,-1-8 3,-5 3 12,-7 3 12,-5 4 12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36"/>
    </inkml:context>
    <inkml:brush xml:id="br0">
      <inkml:brushProperty name="width" value="0.03546" units="cm"/>
      <inkml:brushProperty name="height" value="0.03546" units="cm"/>
    </inkml:brush>
  </inkml:definitions>
  <inkml:trace contextRef="#ctx0" brushRef="#br0">36650 28400 620,'3'-46'17,"6"10"3,7 10 3,6 9 3,6 2 2,6-2 2,7-3 3,6-3 1,1-2-1,-3 0-5,-3 0-4,-2 0-5,-3 1-2,1 4-2,-1 3 0,1 3-2,-1 4-9,1 7-15,-1 6-17,1 7-16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36"/>
    </inkml:context>
    <inkml:brush xml:id="br0">
      <inkml:brushProperty name="width" value="0.04958" units="cm"/>
      <inkml:brushProperty name="height" value="0.04958" units="cm"/>
    </inkml:brush>
  </inkml:definitions>
  <inkml:trace contextRef="#ctx0" brushRef="#br0">37600 26800 443,'-46'-19'16,"10"13"19,10 12 20,9 13 20,4 12 3,1 13-14,-1 12-15,1 13-14,1 10-8,3 10-2,3 10-1,4 9-2,1 7-3,0 7-5,0 6-4,0 7-5,-2 4-2,-3 3-3,-3 3 0,-2 4-2,-3-1-2,1-3-2,-1-3-3,1-2-2,1-6-2,3-6-2,3-6-3,4-6-2,1-9-4,0-8-5,0-10-5,0-9-5,0-5-3,0 0 1,0 0 0,0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36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37600 28900 419,'28'-71'4,"6"10"10,7 10 10,6 9 8,-1 7 4,-5 7-3,-7 6-4,-5 7-2,-3 10-3,4 16-1,3 15-2,3 17-1,-4 8-5,-8 4-6,-10 3-7,-9 3-7,-5-2-4,0-6 0,0-6-1,0-6 0,9-12-2,19-15-2,19-15-3,19-16-2,9-15 0,0-11 2,0-14 2,0-11 2,-4-4 3,-5 6 0,-7 7 2,-5 6 1,-6 4 2,-3 4 3,-3 3 3,-2 3 2,-6 15 12,-6 29 20,-6 28 20,-6 28 20,-7 14 3,-6 0-17,-6 0-16,-6 0-16,-2 0-9,3 0-4,3 0-4,4 0-4,4-5-2,6-9 0,7-10 0,6-8-1,10-8-2,17-2-8,15-3-7,16-3-7,4-7-3,-6-9 1,-6-10 0,-6-8 0,-4-11 2,1-8 0,-1-10 1,1-9 1,-1-10 1,1-9 2,-1-10 2,1-8 1,-4-8 2,-6-2 2,-6-3 1,-6-3 1,-7-1 3,-6 4 2,-6 3 3,-6 3 2,-7 3 2,-6 3 1,-6 3 0,-6 4 2,-7 7 0,-6 13-1,-6 12-1,-6 13-1,-10 10 0,-12 10 0,-13 10 0,-12 9-1,-15 15-2,-15 22-7,-15 22-6,-16 23-6,-5 13-6,6 6-8,7 7-7,6 6-7,12-7-4,19-18-1,19-19-3,19-18-1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3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67825 12725 333,'157'63'167,"51"46"-1,49 47 1,51 47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43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48950 5700 527,'-22'-115'65,"6"23"-12,7 22-14,6 22-13,1 12-8,-3 3-1,-3 3-2,-2 4-2,-5-3-2,-2-5-1,-3-7-1,-3-5-2,-2 0-1,0 10-1,0 10-1,0 9 0,-2 6-1,-3 3 0,-3 3 0,-2 4 0,-5 5 0,-2 10-1,-3 10-1,-3 9-1,-4 7-2,-3 7-1,-3 6-1,-2 7-3,-3 7 1,1 9 1,-1 10 2,1 10 0,2 2 2,7-3 2,6-3 0,7-2 1,5-5 0,7-2 1,6-3 0,7-3 0,2-4 0,1-3 0,-1-3 0,1-2 1,4-8 0,9-8 0,10-10-1,10-9 0,7-9-1,6-5-3,7-7-2,6-5-2,3-8-1,0-5-1,0-7 0,0-5-1,-2-4 0,-3 0 0,-3 0 0,-2 0 1,0-7-3,7-11-2,6-14-3,7-11-2,0-7-2,-2 0 2,-3 0 0,-3 0 2,-6 1 3,-5 4 3,-7 3 3,-5 3 5,-8 6 3,-5 9 3,-7 10 5,-5 10 3,-4 4 4,0 0 6,0 0 5,0 0 5,0 15 1,0 32-3,0 31-3,0 32-3,0 11-3,0-5-3,0-7-3,0-5-4,0-8-1,0-5-1,0-7-2,0-5 0,3-4-4,6 0-2,7 0-5,6 0-4,6-4-2,6-5 2,7-7 0,6-5 1,7-8-5,10-5-12,10-7-10,9-5-13,-1-8-2,-8-5 7,-10-7 5,-9-5 7,-5-4 0,0 0-6,0 0-5,0 0-6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45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50750 5200 442,'-2'118'68,"-3"-11"-15,-3-14-17,-2-11-15,-6-9-9,-6-3-2,-6-3-4,-6-2-2,-9 2-2,-8 9 0,-10 10-2,-9 10-1,1-4-1,13-16 1,12-15-1,13-15-1,18-29-3,26-41-11,24-40-8,26-40-9,12-14-4,0 17 6,0 15 3,0 16 5,-7 13 5,-11 14 4,-14 11 5,-11 14 6,-7 8 6,0 7 9,0 6 10,0 7 8,-4 5 4,-5 7-2,-7 6-3,-5 7-3,-6 0-2,-3-2-3,-3-3-3,-2-3-3,10-7-7,25-9-8,25-10-8,25-8-10,9-8-4,-6-2-1,-6-3-1,-6-3-1,-7-2 1,-6 0 5,-6 0 4,-6 0 4,-7 1 3,-6 4 4,-6 3 2,-6 3 4,-6-4 3,-2-8 2,-3-10 4,-3-9 3,-1-2 0,4 6-1,3 7-3,3 6-1,3 4 0,3 4 2,3 3 2,4 3 2,-3 6 1,-5 9 2,-7 10 0,-5 10 2,-4 5 0,0 4 3,0 3 1,0 3 2,-2 1-1,-3 1-1,-3-1-3,-2 1-1,-3 2-3,1 7-2,-1 6-3,1 7-1,5-1-5,14-6-7,11-6-6,14-6-7,8-10-5,7-12-1,6-13-2,7-12-1,-1-10 0,-6-6 5,-6-6 4,-6-6 5,-6-9 1,-2-8 2,-3-10-1,-3-9 1,-4-2 1,-3 6 3,-3 7 3,-2 6 2,-8 4 4,-8 4 5,-10 3 6,-9 3 5,-9 6 0,-5 9-3,-7 10-5,-5 10-3,-6 7-3,-3 6-2,-3 7-2,-2 6-1,-1 4-1,3 4-1,3 3-1,4 3 0,4 1-1,6 1-1,7-1 0,6 1-1,13-4-6,23-6-12,22-6-11,22-6-12,13-15-2,7-21 6,6-22 7,7-22 6,4-15 4,3-5 1,3-7 0,4-5 1,-1-3 2,-3 4 2,-3 3 4,-2 3 3,-8 4 3,-8 7 4,-10 6 4,-9 7 4,-10 5 4,-9 7 6,-10 6 6,-8 7 6,-8 4 6,-2 3 9,-3 3 7,-3 4 7,-6 11 2,-5 23-6,-7 22-5,-5 22-5,-3 15-6,4 9-4,3 10-6,3 10-5,3 5-5,3 4-3,3 3-4,4 3-4,1 4-1,0 7 0,0 6 0,0 7 1,4 5-7,10 7-15,10 6-14,9 7-16,2-12-6,-2-28 2,-3-28 3,-3-27 2,-2-17 0,0-3-3,0-3-3,0-2-2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21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44500 100 474,'3'-44'69,"6"13"-12,7 12-12,6 13-11,9 7-7,13 4-2,12 3-3,13 3-1,6 3-6,0 3-6,0 3-6,0 4-7,-7 1-4,-11 0-1,-14 0-1,-11 0-2,-12 6-3,-9 13-7,-10 12-6,-8 13-6,-17 9-3,-21 6 3,-22 7 1,-22 6 3,-11-4 2,0-11 1,0-14 3,0-11 1,3-14 4,6-11 5,7-14 4,6-11 5,7-7 5,10 0 5,10 0 5,9 0 4,7-2 7,7-3 7,6-3 6,7-2 8,5 2 4,7 9 0,6 10 1,7 10 1,0 8-4,-2 10-5,-3 10-7,-3 9-6,-2 10-5,0 14-4,0 11-6,0 14-4,-2 2-4,-3-6-2,-3-6-2,-2-6-2,-1-9-3,3-8-6,3-10-6,4-9-5,2-16-7,4-22-8,3-22-8,3-21-7,12-23 1,22-21 8,22-22 10,23-22 8,11-8 6,4 6 3,3 7 3,3 6 3,-7 10 5,-15 17 9,-15 15 8,-16 16 8,-12 10 11,-5 7 13,-7 6 14,-5 7 12,-15 18-3,-22 31-22,-22 32-22,-21 31-21,-12 9-12,1-12-4,-1-13-3,1-12-4,-1-10-2,1-6-3,-1-6-2,1-6-2,12-12 0,25-15 4,25-15 4,25-16 3,20-10 5,16-3 5,15-3 5,17-2 6,3 0 4,-5 7 3,-7 6 5,-5 7 4,-9 5 1,-9 7-1,-10 6-1,-8 7 0,-11 5 0,-8 7 0,-10 6 1,-9 7 0,-15 8-1,-18 14-2,-19 11-4,-18 14-4,-15 7-1,-9 3-3,-10 3-1,-8 4-3,-9 1-1,-6 0-2,-6 0-2,-6 0-3,-4-4 2,1-5 1,-1-7 2,1-5 2,5-8 4,14-5 5,11-7 6,14-5 4,33-15 7,57-22 7,56-22 7,57-21 8,35-18-1,16-12-10,15-13-10,17-12-9,8-4-7,4 7-4,3 6-6,3 7-4,-7 5-4,-15 7-3,-15 6-3,-16 7-3,-21 7-5,-24 9-5,-26 10-5,-24 10-7,-29 8-5,-31 10-6,-31 10-6,-31 9-6,-12 1 3,10-6 13,10-6 11,9-6 12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49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48350 10250 463,'-24'-24'4,"4"4"9,3 3 8,3 3 10,3 10 3,3 20 2,3 18 0,4 20 0,1 13-1,0 9-4,0 10-3,0 10-5,0 7-2,0 6-2,0 7-1,0 6-2,-2 9-1,-3 13-1,-3 12-1,-2 13-1,-1 2-2,3-5-3,3-7-3,4-5-3,-1-8-3,-3-5-1,-3-7-1,-2-5-2,-1-6 0,3-3-2,3-3-1,4-2-1,-1-11-1,-3-15 1,-3-15 1,-2-16 0,0-26 0,7-33-2,6-35 0,7-34-2,7-23-1,9-8 0,10-10 0,10-9 0,5-4 0,4 4 0,3 3 1,3 3-1,1 4 2,1 7 3,-1 6 1,1 7 3,-4 8 2,-6 14 2,-6 11 3,-6 14 3,-4 10 2,1 9 4,-1 10 2,1 10 3,-3 10 1,-2 13-1,-3 12-1,-3 13 0,-6 9 0,-5 6 3,-7 7 2,-5 6 2,-4 1 1,0-3-3,0-3-2,0-2-2,-2-1-2,-3 3-2,-3 3-2,-2 4-2,-8 1-1,-8 0-1,-10 0-1,-9 0 0,-7 1-3,-3 4-2,-3 3-3,-2 3-4,-5-4-2,-2-8-4,-3-10-3,-3-9-4,1-10-2,6-9-5,7-10-3,6-8-4,4-12-4,4-12-4,3-13-3,3-12-5,6-7 1,9 1 2,10-1 4,10 1 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6:50"/>
    </inkml:context>
    <inkml:brush xml:id="br0">
      <inkml:brushProperty name="width" value="0.05971" units="cm"/>
      <inkml:brushProperty name="height" value="0.05971" units="cm"/>
      <inkml:brushProperty name="color" value="#F2395B"/>
    </inkml:brush>
  </inkml:definitions>
  <inkml:trace contextRef="#ctx0" brushRef="#br0">51400 11400 368,'-4'75'49,"-5"0"-7,-7 0-8,-5 0-8,-6 0-5,-3 0-3,-3 0-4,-2 0-3,-6 1-3,-6 4-2,-6 3-1,-6 3-3,-1-5 0,7-12 0,6-13 0,7-12 0,10-16-4,16-19-7,15-18-9,17-19-8,13-13-1,13-6 3,12-6 4,13-6 5,2 1 2,-5 9 3,-7 10 4,-5 10 2,-8 11 6,-5 17 9,-7 15 8,-5 16 9,-9 9 3,-9 3-2,-10 3-3,-8 4-1,-6-1-3,1-3 0,-1-3-1,1-2-1,5-9-7,14-12-10,11-13-11,14-12-12,8-9-5,7-2 0,6-3 1,7-3-1,-1-1 3,-6 4 3,-6 3 4,-6 3 4,-6 3 3,-2 3 4,-3 3 2,-3 4 4,-1-6-1,4-11-2,3-14-5,3-11-2,3-9-3,3-3-1,3-3-1,4-2-2,-3 0 1,-5 7 1,-7 6 2,-5 7 1,-8 10 11,-5 16 17,-7 15 20,-5 17 17,-6 10 6,-3 6-9,-3 7-7,-2 6-10,3 6-5,14 6-4,11 7-4,14 6-4,5-4-4,1-11-8,-1-14-5,1-11-7,2-11-4,7-5 0,6-7-1,7-5-1,0-6 0,-2-3 0,-3-3-1,-3-2-1,-4-9 1,-3-12 1,-3-13 0,-2-12 2,-6-7 0,-6 1 1,-6-1 1,-6 1 0,-7 1 3,-6 3 4,-6 3 3,-6 4 3,-7 4 3,-6 6 1,-6 7 0,-6 6 1,-4 6 1,1 6 0,-1 7 0,1 6 0,-3 6 0,-2 6-1,-3 7 0,-3 6-1,-1 3 0,4 0-2,3 0-1,3 0-2,3 1-2,3 4-2,3 3-3,4 3-3,16-7-7,32-15-13,31-15-14,32-16-12,13-19-2,-3-22 7,-3-22 7,-2-21 8,-3-14 6,1-2 3,-1-3 4,1-3 4,-6 4 4,-8 13 5,-10 12 4,-9 13 4,-9 9 5,-5 6 5,-7 7 5,-5 6 4,-11 12 10,-11 19 13,-14 19 15,-11 19 13,-6 15 0,4 13-11,3 12-12,3 13-12,3 10-7,3 10-3,3 10-3,4 9-2,1 6-3,0 3-5,0 3-5,0 4-3,3 1-7,6 0-6,7 0-6,6 0-8,4 3-10,4 6-15,3 7-14,3 6-16,-2-10-4,-6-24 6,-6-26 5,-6-24 6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66900 13125 333,'157'63'167,"51"46"-1,49 47 1,51 47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4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50450 21100 524,'-24'-72'68,"4"6"-10,3 7-10,3 6-10,-4 4-7,-8 4-3,-10 3-4,-9 3-4,-5 6-2,0 9-2,0 10-3,0 10-1,-2 5-2,-3 4-1,-3 3-3,-2 3-1,-1 4 0,3 7-1,3 6 1,4 7 1,1 5-1,0 7-2,0 6-3,0 7 0,1 5-2,4 7 1,3 6 2,3 7 0,1 5 0,1 7 0,-1 6 1,1 7-1,2 2 0,7 1 0,6-1 0,7 1 0,2-3 1,1-2 1,-1-3 0,1-3 2,2-4-1,7-3 1,6-3-1,7-2 0,2-8-1,1-8-1,-1-10-2,1-9 0,4-10-1,9-9-1,10-10 0,10-8 0,7-8-1,6-2-1,7-3-2,6-3-1,4-4-3,4-3-3,3-3-3,3-2-4,4-6-2,7-6-2,6-6-2,7-6-2,2-7-3,1-6-4,-1-6-4,1-6-4,-12 1 2,-21 9 7,-22 10 7,-22 10 8,-11 4 2,0 0-1,0 0-3,0 0-1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4"/>
    </inkml:context>
    <inkml:brush xml:id="br0">
      <inkml:brushProperty name="width" value="0.03698" units="cm"/>
      <inkml:brushProperty name="height" value="0.03698" units="cm"/>
      <inkml:brushProperty name="color" value="#00BFF3"/>
    </inkml:brush>
  </inkml:definitions>
  <inkml:trace contextRef="#ctx0" brushRef="#br0">52300 19250 594,'31'-41'38,"13"19"5,12 19 6,13 19 6,4 10-1,-3 4-9,-3 3-9,-2 3-9,-6 1-7,-6 1-3,-6-1-5,-6 1-4,-6-1-6,-2 1-8,-3-1-7,-3 1-8,-6 2-8,-5 7-9,-7 6-10,-5 7-9,-11-1-1,-11-6 6,-14-6 6,-11-6 6,-3-6 6,10-2 6,10-3 5,9-3 7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5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51950 20400 449,'-66'4'-1,"19"10"13,19 10 12,19 9 12,9 6 4,0 3-5,0 3-4,0 4-4,-2 4-4,-3 6-5,-3 7-3,-2 6-3,-5 6-3,-2 6-1,-3 7-2,-3 6-1,-1 1-1,4-3-1,3-3-1,3-2-1,1-6-2,1-6-5,-1-6-5,1-6-3,2-15-8,7-21-8,6-22-10,7-22-9,7-22-1,9-22 8,10-22 8,10-21 8,4-10 5,0 3 6,0 3 4,0 4 6,1 7 2,4 13 0,3 12 0,3 13 1,6 6 5,9 0 10,10 0 10,10 0 9,0 4 4,-5 10-4,-7 10-3,-5 9-3,-9 9-4,-9 9-1,-10 10-2,-8 10-2,-9 5-2,-6 4 0,-6 3-1,-6 3-1,-6 1-3,-2 1-5,-3-1-6,-3 1-4,-7 1-3,-9 3-1,-10 3-2,-8 4-1,-12 2-2,-12 4 0,-13 3 0,-12 3-2,-9-1 1,-2-2 2,-3-3 1,-3-3 1,-4-2 3,-3 0 1,-3 0 3,-2 0 1,2-2 2,9-3 5,10-3 3,10-2 3,10-6 3,13-6 1,12-6 2,13-6 1,16-9 1,23-8 3,22-10 3,22-9 1,18-9 0,16-5-6,15-7-4,17-5-4,8-1-4,4 6-3,3 7-2,3 6-2,-4 3-2,-8 0 1,-10 0 0,-9 0 1,-10 1-1,-9 4-4,-10 3-2,-8 3-2,-18-1-6,-25-2-8,-25-3-7,-25-3-8,-13-6 0,1-5 8,-1-7 9,1-5 8,-1-3 5,1 4 0,-1 3 2,1 3 1,1 4 4,3 7 6,3 6 6,4 7 6,2 8 8,4 14 10,3 11 10,3 14 9,3 13 1,3 16-8,3 15-9,4 17-8,2 13-6,4 13-5,3 12-4,3 13-5,-1 4-2,-2-3 1,-3-3-1,-3-2 0,-2-9-2,0-12-3,0-13-6,0-12-3,-2-12-2,-3-8 0,-3-10 0,-2-9 0,-11-9-5,-15-5-10,-15-7-12,-16-5-10,-8-11-1,0-11 7,0-14 9,0-11 7,3-9 6,6-3 2,7-3 3,6-2 2,6 0 5,6 7 4,7 6 5,6 7 5,4 0 3,4-2 2,3-3 2,3-3 2,10-6-1,20-5-1,18-7-3,20-5-1,11-6-3,7-3-4,6-3-3,7-2-4,4-3-1,3 1 0,3-1 1,4 1 0,1-6-3,0-8-6,0-10-6,0-9-7,0-2-5,0 6-4,0 7-2,0 6-4,-4 3 1,-5 0 4,-7 0 4,-5 0 5,-8 1 3,-5 4 6,-7 3 3,-5 3 4,-9 6 6,-9 9 5,-10 10 6,-8 10 5,-11 13 11,-8 19 16,-10 19 17,-9 19 15,-4 12 3,4 6-14,3 7-12,3 6-13,3 4-9,3 4-3,3 3-3,4 3-5,1-1-4,0-2-4,0-3-5,0-3-5,0-6-5,0-5-5,0-7-6,0-5-6,3-15-8,6-22-13,7-22-12,6-21-13,1-12 1,-3 1 14,-3-1 14,-2 1 14,-3-4 8,1-6-2,-1-6 1,1-6-1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5"/>
    </inkml:context>
    <inkml:brush xml:id="br0">
      <inkml:brushProperty name="width" value="0.05152" units="cm"/>
      <inkml:brushProperty name="height" value="0.05152" units="cm"/>
      <inkml:brushProperty name="color" value="#00BFF3"/>
    </inkml:brush>
  </inkml:definitions>
  <inkml:trace contextRef="#ctx0" brushRef="#br0">54450 19850 426,'21'-79'2,"-5"-5"2,-7-7 3,-5-5 2,-3 5 2,4 19 0,3 19-1,3 19 1,-1 19 7,-2 23 13,-3 22 12,-3 22 14,-2 19 3,0 20-8,0 18-7,0 20-9,0 13-5,0 9-4,0 10-4,0 10-3,0-1-4,0-9-3,0-10-1,0-8-4,0 21-1,0 53-2,0 53-2,0 54-1,0 22-5,0-5-5,0-7-6,0-5-6,1-15-6,4-22-8,3-22-7,3-21-6,1-15-5,1-6 0,-1-6-2,1-6 0,-3-27 5,-2-47 9,-3-47 10,-3-46 10,-1-24 3,4 0 0,3 0-1,3 0-2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6"/>
    </inkml:context>
    <inkml:brush xml:id="br0">
      <inkml:brushProperty name="width" value="0.03661" units="cm"/>
      <inkml:brushProperty name="height" value="0.03661" units="cm"/>
      <inkml:brushProperty name="color" value="#00BFF3"/>
    </inkml:brush>
  </inkml:definitions>
  <inkml:trace contextRef="#ctx0" brushRef="#br0">54150 20800 600,'-2'-68'0,"-3"17"0,-3 15 0,-2 16 0,0 4 7,7-6 13,6-6 13,7-6 13,4 1 4,3 9-4,3 10-5,4 10-5,5 5-4,10 4-5,10 3-4,9 3-3,4 7-7,1 14-8,-1 11-7,1 14-8,-4 3-8,-6-2-11,-6-3-10,-6-3-9,-6-9-6,-2-11-1,-3-14-2,-3-11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6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55600 19750 632,'-21'-25'31,"10"0"1,10 0 0,9 0 2,12 3 0,16 6 1,15 7 1,17 6 0,7 1-2,0-3-8,0-3-7,0-2-8,-2 2-6,-3 9-3,-3 10-3,-2 10-4,-8 7-6,-8 6-9,-10 7-10,-9 6-9,-9 4-4,-5 4 1,-7 3 1,-5 3 1,-8-4 2,-5-8 1,-7-10 1,-5-9 1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6"/>
    </inkml:context>
    <inkml:brush xml:id="br0">
      <inkml:brushProperty name="width" value="0.05152" units="cm"/>
      <inkml:brushProperty name="height" value="0.05152" units="cm"/>
      <inkml:brushProperty name="color" value="#00BFF3"/>
    </inkml:brush>
  </inkml:definitions>
  <inkml:trace contextRef="#ctx0" brushRef="#br0">55800 20600 427,'-47'21'1,"6"-5"3,7-7 3,6-5 3,4-1 1,4 6 2,3 7 1,3 6 1,3 6 5,3 6 8,3 7 9,4 6 8,1 6 1,0 6-7,0 7-7,0 6-6,-2 3-5,-3 0-4,-3 0-2,-2 0-3,-3-4-1,1-5 0,-1-7 0,1-5 0,7-17-9,16-24-15,15-26-15,17-24-17,10-23-7,6-18 3,7-19 2,6-18 4,6-7 4,6 6 7,7 7 7,6 6 8,-2 7 7,-9 10 6,-10 10 6,-8 9 6,-11 10 3,-8 14-2,-10 11-1,-9 14-1,-13 21 3,-16 31 9,-15 32 8,-15 31 10,-14 13 2,-8-2-2,-10-3-2,-9-3-2,-4-7-8,4-9-14,3-10-14,3-8-13,6-11-6,9-8 1,10-10 1,10-9 2,10-7 0,13-3 0,12-3 1,13-2-1,12-8 2,13-8 2,12-10 3,13-9 2,6-2 4,0 6 3,0 7 4,0 6 4,-5 3 3,-9 0 1,-10 0 3,-8 0 1,-12 7 0,-12 17-1,-13 15-2,-12 16-2,-16 9-2,-19 3-2,-18 3-4,-19 4-2,-10-4-1,1-9-2,-1-10 1,1-8-2,-6-4 1,-8 3 1,-10 3 1,-9 4 1,-4 1 2,4 0 0,3 0 1,3 0 0,9-5 3,16-9 2,15-10 4,17-8 4,25-8 4,39-2 9,36-3 7,39-3 7,24-6 1,13-5-7,12-7-8,13-5-8,6-6-4,0-3-4,0-3-3,0-2-3,-2 0-6,-3 7-6,-3 6-7,-2 7-6,-5 4-5,-2 3-1,-3 3-1,-3 4-1,-12 1 1,-18 0 4,-19 0 4,-18 0 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21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44500 2650 532,'-110'-40'40,"32"23"13,31 22 12,32 22 13,16 21-2,4 22-16,3 22-15,3 23-16,-1 8-14,-2-3-9,-3-3-9,-3-2-11,-1-8-10,4-8-15,3-10-12,3-9-14,3-13-4,3-16 5,3-15 5,4-15 5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7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59100 21450 693,'46'3'163,"-5"6"-61,-7 7-61,-5 6-60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47"/>
    </inkml:context>
    <inkml:brush xml:id="br0">
      <inkml:brushProperty name="width" value="0.02498" units="cm"/>
      <inkml:brushProperty name="height" value="0.02498" units="cm"/>
      <inkml:brushProperty name="color" value="#00BFF3"/>
    </inkml:brush>
  </inkml:definitions>
  <inkml:trace contextRef="#ctx0" brushRef="#br0">58900 22250 880,'-40'23'32,"23"-3"-2,22-3-1,22-2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54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64500 19450 504,'-22'-19'38,"6"13"4,7 12 2,6 13 3,3 7-3,0 4-6,0 3-8,0 3-6,0 1-6,0 1-1,0-1-3,0 1-1,0 1-1,0 3-2,0 3-1,0 4 0,0 1-1,0 0-1,0 0 1,0 0-2,0 1 1,0 4-1,0 3 0,0 3 0,0 1 0,0 1-1,0-1-1,0 1 1,-2-1-1,-3 1-1,-3-1-1,-2 1 0,-3 2 0,1 7-3,-1 6-1,1 7-2,-3 5 0,-2 7-1,-3 6 0,-3 7 0,-2 2-1,0 1-1,0-1-2,0 1 0,0-4-3,0-6-3,0-6-1,0-6-4,3-10-3,6-12-3,7-13-4,6-12-3,6-13-5,6-12-7,7-13-8,6-12-7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55"/>
    </inkml:context>
    <inkml:brush xml:id="br0">
      <inkml:brushProperty name="width" value="0.0471" units="cm"/>
      <inkml:brushProperty name="height" value="0.0471" units="cm"/>
      <inkml:brushProperty name="color" value="#00BFF3"/>
    </inkml:brush>
  </inkml:definitions>
  <inkml:trace contextRef="#ctx0" brushRef="#br0">64900 20850 467,'48'0'130,"-3"0"-29,-3 0-30,-2 0-30,-3-2-15,1-3-3,-1-3-2,1-2-3,1-1-2,3 3 0,3 3-2,4 4 0,2-1-3,4-3-1,3-3-2,3-2-2,1-3-2,1 1-2,-1-1-2,1 1-1,-3 1-1,-2 3-1,-3 3 1,-3 4-1,-2 1 1,0 0-1,0 0 1,0 0-1,-2 0 1,-3 0-1,-3 0 1,-2 0-1,-12-2-15,-19-3-29,-18-3-30,-19-2-30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56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68200 20550 416,'45'-29'50,"-9"-5"-8,-10-7-7,-8-5-8,-6-1-6,1 6-3,-1 7-4,1 6-4,-1-2-2,1-9 0,-1-10-1,1-8 0,-3-3-2,-2 7-3,-3 6-3,-3 7-2,-4 2-2,-3 1 1,-3-1 0,-2 1 1,-6 4 1,-6 9 1,-6 10 1,-6 10 2,-4 7 1,1 6-1,-1 7 1,1 6-1,-3 7 1,-2 10 0,-3 10 1,-3 9 0,-4 4 1,-3 1 0,-3-1-1,-2 1 1,-1 1 0,3 3 0,3 3 0,4 4 0,1 1 1,0 0-1,0 0 0,0 0 0,3-2 0,6-3 1,7-3 2,6-2 0,6-5 0,6-2 0,7-3-2,6-3-1,3-2-1,0 0-2,0 0 0,0 0-2,4-7-1,10-11-1,10-14-3,9-11-1,6-9-2,3-3-2,3-3-2,4-2-2,2-6-1,4-6 1,3-6 0,3-6 2,1-7 0,1-6-1,-1-6 1,1-6-1,-1-4 1,1 1 0,-1-1 2,1 1 0,-4-3 0,-6-2-1,-6-3-1,-6-3-2,-6 1 0,-2 6 1,-3 7 1,-3 6 0,-6 4 3,-5 4 4,-7 3 4,-5 3 5,-3 3 4,4 3 7,3 3 7,3 4 5,-2 8 7,-6 17 7,-6 15 6,-6 16 7,-2 9-2,3 3-8,3 3-10,4 4-9,1 4-4,0 6-2,0 7-2,0 6 0,0 4-3,0 4-2,0 3-3,0 3-3,3-1-4,6-2-4,7-3-6,6-3-4,4-9-3,4-11-1,3-14 1,3-11-1,-1-6-1,-2 4-3,-3 3-3,-3 3-3,-1-1-2,4-2-4,3-3-3,3-3-3,-1-2-1,-2 0 1,-3 0 0,-3 0 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58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69750 20450 518,'71'0'134,"-5"0"-30,-7 0-28,-5 0-30,-3 0-17,4 0-5,3 0-5,3 0-5,1 0-4,1 0-1,-1 0-1,1 0-3,-1 0-2,1 0-3,-1 0-5,1 0-3,-3 0-2,-2 0 2,-3 0 2,-3 0 1,-4 0-2,-3 0-5,-3 0-7,-2 0-5,-3 0-4,1 0-3,-1 0-3,1 0-2,-4-4-5,-6-5-4,-6-7-7,-6-5-5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7:59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71800 17950 462,'0'-50'0,"0"0"1,0 0 1,0 0-1,1 10 8,4 23 13,3 22 13,3 22 13,-1 12 4,-2 3-5,-3 3-6,-3 4-6,-2 4-3,0 6-4,0 7-3,0 6-2,-2 3-3,-3 0-2,-3 0-3,-2 0-1,-3 1-2,1 4-1,-1 3-2,1 3-2,-1 6-1,1 9-1,-1 10-1,1 10 0,-3 7-1,-2 6-1,-3 7 1,-3 6-1,-1-1 0,4-5-3,3-7 0,3-5-3,-1-8 0,-2-5-2,-3-7 0,-3-5-2,-1-6 0,4-3 1,3-3-1,3-2 1,3-5 0,3-2-3,3-3-1,4-3-2,1-7-1,0-9-2,0-10-2,0-8-2,1-25-3,4-36-5,3-39-5,3-36-6,7-23 0,14-6 3,11-6 3,14-6 3,3 2 3,-2 14 5,-3 11 5,-3 14 3,-2 10 4,0 9 4,0 10 2,0 10 5,0 4 2,0 0 5,0 0 3,0 0 3,0 4 4,0 10 0,0 10 2,0 9 2,-4 6 0,-5 3-1,-7 3 0,-5 4-1,-4 4 0,0 6-1,0 7-1,0 6 0,1 4 0,4 4-1,3 3-1,3 3-1,-1 3 0,-2 3 0,-3 3 0,-3 4-1,-4 2 1,-3 4-2,-3 3 0,-2 3-2,-6 1 0,-6 1-1,-6-1 0,-6 1-1,-6-3-1,-2-2-4,-3-3-1,-3-3-4,-7-2 0,-9 0 0,-10 0 1,-8 0 0,-9 0-2,-6 0-6,-6 0-6,-6 0-7,-12 0-6,-15 0-7,-15 0-6,-16 0-8,-5-4-2,6-5-1,7-7 0,6-5 0,13-6 4,23-3 6,22-3 6,22-2 7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1"/>
    </inkml:context>
    <inkml:brush xml:id="br0">
      <inkml:brushProperty name="width" value="0.02385" units="cm"/>
      <inkml:brushProperty name="height" value="0.02385" units="cm"/>
      <inkml:brushProperty name="color" value="#6ADCAB"/>
    </inkml:brush>
  </inkml:definitions>
  <inkml:trace contextRef="#ctx0" brushRef="#br0">69900 15800 922,'-94'-110'15,"13"32"4,12 31 1,13 32 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3"/>
    </inkml:context>
    <inkml:brush xml:id="br0">
      <inkml:brushProperty name="width" value="0.04645" units="cm"/>
      <inkml:brushProperty name="height" value="0.04645" units="cm"/>
      <inkml:brushProperty name="color" value="#6ADCAB"/>
    </inkml:brush>
  </inkml:definitions>
  <inkml:trace contextRef="#ctx0" brushRef="#br0">49300 26850 473,'21'-47'4,"-5"6"7,-7 7 7,-5 6 8,-6 9 5,-3 13 0,-3 12 3,-2 13 0,-5 12 0,-2 13-3,-3 12-4,-3 13-3,-4 7-3,-3 4-2,-3 3-1,-2 3-3,-3 6-1,1 9 0,-1 10-1,1 10-2,2-1 0,7-9 0,6-10-2,7-8 0,4-8 0,3-2 1,3-3 1,4-3 0,1-6-2,0-5-4,0-7-3,0-5-5,10-9-3,23-9 1,22-10-1,22-8-1,10-12 0,1-12-3,-1-13-1,1-12-2,-3-12 0,-2-8 0,-3-10 1,-3-9 0,-1-9 1,4-5 1,3-7-1,3-5 1,-4-6 0,-8-3 1,-10-3 1,-9-2 0,-10 2 1,-9 9-1,-10 10 1,-8 10-1,-9 5 2,-6 4 3,-6 3 3,-6 3 3,-9 4 2,-8 7 1,-10 6 2,-9 7 2,-7 4-1,-3 3 0,-3 3-2,-2 4-2,-6 4 0,-6 6-2,-6 7-2,-6 6-1,-2 4-4,3 4-6,3 3-6,4 3-7,4 1-4,6 1 0,7-1-2,6 1-1,7 1-3,10 3-5,10 3-5,9 4-5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3"/>
    </inkml:context>
    <inkml:brush xml:id="br0">
      <inkml:brushProperty name="width" value="0.03773" units="cm"/>
      <inkml:brushProperty name="height" value="0.03773" units="cm"/>
      <inkml:brushProperty name="color" value="#6ADCAB"/>
    </inkml:brush>
  </inkml:definitions>
  <inkml:trace contextRef="#ctx0" brushRef="#br0">52100 25600 583,'46'0'43,"-5"0"-5,-7 0-7,-5 0-5,-1 0-3,6 0-2,7 0 0,6 0-2,3 1 2,0 4 4,0 3 3,0 3 4,0 1-2,0 1-7,0-1-7,0 1-8,-4 1-3,-5 3-2,-7 3-1,-5 4 0,-8 2-6,-5 4-8,-7 3-8,-5 3-9,-6-1-5,-3-2 1,-3-3-2,-2-3 0,-8-2-1,-8 0-4,-10 0-4,-9 0-3,-2-2 3,6-3 6,7-3 8,6-2 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21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45500 2250 413,'-24'-18'13,"4"17"24,3 15 26,3 16 24,3 16 5,3 20-18,3 18-17,4 20-17,1 22-11,0 29-3,0 28-3,0 28-3,1 15-5,4 4-6,3 3-7,3 3-7,1 35-15,1 70-22,-1 68-24,1 70-24,-1-19-4,1-102 11,-1-103 12,1-103 13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4"/>
    </inkml:context>
    <inkml:brush xml:id="br0">
      <inkml:brushProperty name="width" value="0.0506" units="cm"/>
      <inkml:brushProperty name="height" value="0.0506" units="cm"/>
      <inkml:brushProperty name="color" value="#6ADCAB"/>
    </inkml:brush>
  </inkml:definitions>
  <inkml:trace contextRef="#ctx0" brushRef="#br0">51750 26400 434,'-47'21'1,"6"-5"0,7-7 1,6-5 0,3-4 4,0 0 5,0 0 6,0 0 5,3 7 5,6 17 1,7 15 4,6 16 2,3 9-1,0 3-4,0 3-4,0 4-4,-4 2-4,-5 4-3,-7 3-3,-5 3-3,-3-2-4,4-6-3,3-6-4,3-6-2,3-7-2,3-6 0,3-6 1,4-6 0,5-20-6,10-30-13,10-32-12,9-30-13,10-20-1,14-6 8,11-6 11,14-6 8,5 1 8,1 9 6,-1 10 6,1 10 5,-1 10 5,1 13 4,-1 12 5,1 13 5,-6 10 3,-8 10 6,-10 10 4,-9 9 6,-9 9-2,-5 9-4,-7 10-6,-5 10-4,-8 7-5,-5 6-1,-7 7-2,-5 6-1,-12 3-2,-16 0-1,-15 0-2,-15 0-1,-11 1-4,-2 4-10,-3 3-7,-3 3-9,-6-1-4,-5-2 0,-7-3 1,-5-3-1,-6-6 2,-3-5 3,-3-7 3,-2-5 2,2-6 3,9-3 1,10-3 3,10-2 2,10-8 3,13-8 6,12-10 6,13-9 6,23-12 5,34-11 6,35-14 6,35-11 6,18-7 0,3 0-7,3 0-7,4 0-7,2 0-3,4 0-2,3 0 0,3 0-1,-2 4-2,-6 10-5,-6 10-5,-6 9-5,-10 4-3,-12 1-3,-13-1-2,-12 1-4,-18-6-4,-21-8-7,-22-10-7,-22-9-6,-16-5 0,-9 0 11,-10 0 8,-8 0 10,-6 0 8,1 0 3,-1 0 6,1 0 3,4 3 5,9 6 3,10 7 4,10 6 3,7 15 6,6 26 10,7 24 8,6 26 10,4 18-1,4 13-9,3 12-11,3 13-10,1 7-7,1 4-3,-1 3-4,1 3-4,-3 1-2,-2 1-5,-3-1-2,-3 1-3,-6-6-5,-5-8-6,-7-10-4,-5-9-7,-6-13-2,-3-16 1,-3-15 1,-2-15 1,-3-12 0,1-6 3,-1-6 1,1-6 3,-3-10 1,-2-12 2,-3-13 2,-3-12 1,1-10 3,6-6 3,7-6 2,6-6 4,6-4 2,6 1 3,7-1 3,6 1 3,7 2 3,10 7 2,10 6 3,9 7 1,10-1 1,14-6-2,11-6-3,14-6-2,7-4-3,3 1-5,3-1-5,4 1-4,1 2-6,0 7-8,0 6-9,0 7-8,-4 2-3,-5 1 0,-7-1 1,-5 1 1,-6-3 2,-3-2 4,-3-3 4,-2-3 4,-9 1 5,-12 6 3,-13 7 3,-12 6 5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4"/>
    </inkml:context>
    <inkml:brush xml:id="br0">
      <inkml:brushProperty name="width" value="0.04378" units="cm"/>
      <inkml:brushProperty name="height" value="0.04378" units="cm"/>
      <inkml:brushProperty name="color" value="#6ADCAB"/>
    </inkml:brush>
  </inkml:definitions>
  <inkml:trace contextRef="#ctx0" brushRef="#br0">54050 27200 502,'21'-107'23,"-5"39"15,-7 36 15,-5 39 15,-4 28 1,0 23-11,0 22-11,0 22-12,-2 10-7,-3 1-4,-3-1-2,-2 1-4,-1-6-7,3-8-7,3-10-10,4-9-9,5-21-15,10-31-24,10-31-24,9-31-22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4"/>
    </inkml:context>
    <inkml:brush xml:id="br0">
      <inkml:brushProperty name="width" value="0.05542" units="cm"/>
      <inkml:brushProperty name="height" value="0.05542" units="cm"/>
      <inkml:brushProperty name="color" value="#6ADCAB"/>
    </inkml:brush>
  </inkml:definitions>
  <inkml:trace contextRef="#ctx0" brushRef="#br0">54650 26150 396,'1'-68'0,"4"17"0,3 15 0,3 16 0,-1 4 4,-2-6 5,-3-6 7,-3-6 7,-2 5 7,0 20 8,0 18 10,0 20 9,0 14 0,0 14-7,0 11-9,0 14-7,0 8-5,0 7-2,0 6-2,0 7-2,0 11-2,0 20-2,0 18-2,0 20-3,0 16-3,0 16-3,0 15-5,0 17-5,-2 8-3,-3 4-5,-3 3-5,-2 3-4,-1 4-8,3 7-10,3 6-11,4 7-10,1-6-4,0-15 4,0-15 4,0-16 3,0-32 5,0-46 10,0-47 8,0-47 8,0-26 4,0-2 0,0-3-1,0-3-2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4"/>
    </inkml:context>
    <inkml:brush xml:id="br0">
      <inkml:brushProperty name="width" value="0.03517" units="cm"/>
      <inkml:brushProperty name="height" value="0.03517" units="cm"/>
      <inkml:brushProperty name="color" value="#6ADCAB"/>
    </inkml:brush>
  </inkml:definitions>
  <inkml:trace contextRef="#ctx0" brushRef="#br0">54100 27000 625,'26'-24'37,"4"4"1,3 3-1,3 3 1,6 6-1,9 9-3,10 10-4,10 10-2,5 4-4,4 0-1,3 0-3,3 0-1,-1 1-10,-2 4-14,-3 3-16,-3 3-14,-9-2-13,-11-6-7,-14-6-9,-11-6-7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5"/>
    </inkml:context>
    <inkml:brush xml:id="br0">
      <inkml:brushProperty name="width" value="0.03427" units="cm"/>
      <inkml:brushProperty name="height" value="0.03427" units="cm"/>
      <inkml:brushProperty name="color" value="#6ADCAB"/>
    </inkml:brush>
  </inkml:definitions>
  <inkml:trace contextRef="#ctx0" brushRef="#br0">55950 26250 641,'7'-68'55,"17"17"3,15 15 2,16 16 4,7 12-7,1 9-18,-1 10-17,1 10-19,-7 7-10,-12 6-6,-13 7-6,-12 6-4,-9 4-5,-2 4-4,-3 3-3,-3 3-3,-6-2-4,-5-6-1,-7-6-1,-5-6-3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5"/>
    </inkml:context>
    <inkml:brush xml:id="br0">
      <inkml:brushProperty name="width" value="0.04885" units="cm"/>
      <inkml:brushProperty name="height" value="0.04885" units="cm"/>
      <inkml:brushProperty name="color" value="#6ADCAB"/>
    </inkml:brush>
  </inkml:definitions>
  <inkml:trace contextRef="#ctx0" brushRef="#br0">56000 26750 450,'-44'4'44,"13"10"6,12 10 6,13 9 5,6 7-2,0 7-9,0 6-11,0 7-10,-4 10-6,-5 16-5,-7 15-4,-5 17-4,-6 7-3,-3 0-1,-3 0-1,-2 0-1,0-10-4,7-18-3,6-19-5,7-18-4,13-32-7,22-44-10,22-43-10,23-44-10,16-26-1,13-5 8,12-7 7,13-5 9,2 3 5,-5 17 4,-7 15 4,-5 16 3,-11 15 6,-11 16 7,-14 15 7,-11 17 7,-11 14 7,-5 17 6,-7 15 6,-5 16 6,-14 18 1,-18 22-7,-19 22-5,-18 23-5,-15 10-6,-9 0-2,-10 0-4,-8 0-3,-4-4-3,3-5-3,3-7-3,4-5-4,5-12-3,10-16-4,10-15-4,9-15-4,12-18-5,16-19-5,15-18-5,17-19-6,13-13 2,13-6 9,12-6 10,13-6 8,4-1 6,-3 7 0,-3 6 2,-2 7 1,-6 7 2,-6 9 3,-6 10 4,-6 10 4,-13 11 1,-19 17 2,-18 15 1,-19 16 1,-15 9-2,-8 3-5,-10 3-6,-9 4-5,-7-1-3,-3-3-1,-3-3-2,-2-2-2,-8-5-1,-8-2 0,-10-3-2,-9-3-1,-1-4 1,10-3 2,10-3 2,9-2 3,10-6 3,14-6 6,11-6 4,14-6 6,16-6 6,22-2 7,22-3 7,23-3 8,17-4-1,17-3-8,15-3-7,16-2-7,12-5-7,9-2-5,10-3-3,10-3-6,7-1-3,6 4-4,7 3-4,6 3-4,-1 3-1,-5 3 1,-7 3 0,-5 4 1,-19 1 1,-27 0 3,-28 0 2,-28 0 3,-15 0-11,1 0-24,-1 0-24,1 0-24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6"/>
    </inkml:context>
    <inkml:brush xml:id="br0">
      <inkml:brushProperty name="width" value="0.04506" units="cm"/>
      <inkml:brushProperty name="height" value="0.04506" units="cm"/>
      <inkml:brushProperty name="color" value="#6ADCAB"/>
    </inkml:brush>
  </inkml:definitions>
  <inkml:trace contextRef="#ctx0" brushRef="#br0">59550 27700 488,'46'6'183,"-5"13"-42,-7 12-44,-5 13-43,-4 4-28,0-3-16,0-3-13,0-2-16,-4-3-9,-5 1-7,-7-1-6,-5 1-6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6"/>
    </inkml:context>
    <inkml:brush xml:id="br0">
      <inkml:brushProperty name="width" value="0.03998" units="cm"/>
      <inkml:brushProperty name="height" value="0.03998" units="cm"/>
      <inkml:brushProperty name="color" value="#6ADCAB"/>
    </inkml:brush>
  </inkml:definitions>
  <inkml:trace contextRef="#ctx0" brushRef="#br0">59200 28850 550,'-66'3'6,"19"6"11,19 7 13,19 6 11,16 1 8,17-3 1,15-3 3,16-2 2,7-1-4,1 3-9,-1 3-9,1 4-10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49"/>
    </inkml:context>
    <inkml:brush xml:id="br0">
      <inkml:brushProperty name="width" value="0.05356" units="cm"/>
      <inkml:brushProperty name="height" value="0.05356" units="cm"/>
      <inkml:brushProperty name="color" value="#6ADCAB"/>
    </inkml:brush>
  </inkml:definitions>
  <inkml:trace contextRef="#ctx0" brushRef="#br0">64650 26300 410,'-41'0'7,"19"0"12,19 0 14,19 0 12,10 0 4,4 0-9,3 0-7,3 0-9,1 1-4,1 4-1,-1 3-2,1 3-2,1 1-1,3 1-1,3-1-1,4 1-2,1 1 1,0 3-1,0 3 0,0 4 1,-5 2-2,-9 4-1,-10 3-3,-8 3-2,-8 6-1,-2 9 0,-3 10 1,-3 10 0,-9 2-1,-11-3-1,-14-3-1,-11-2-1,-11 0-2,-5 7-1,-7 6-1,-5 7-1,-4 2 0,0 1-2,0-1 1,0 1-1,1-4-1,4-6 2,3-6-1,3-6 1,3-7 0,3-6 2,3-6 0,4-6 0,2-6 2,4-2 1,3-3 1,3-3 1,10-6 5,20-5 9,18-7 9,20-5 8,13-6 3,9-3-4,10-3-3,10-2-5,4-1-3,0 3-5,0 3-4,0 4-4,-2 1-2,-3 0-1,-3 0-1,-2 0 0,-1-2-2,3-3 0,3-3-1,4-2-2,-3-1 0,-5 3 0,-7 3 1,-5 4 0,-3-1-1,4-3-1,3-3-1,3-2-1,-13-1-16,-28 3-30,-28 3-31,-27 4-31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8:51"/>
    </inkml:context>
    <inkml:brush xml:id="br0">
      <inkml:brushProperty name="width" value="0.0467" units="cm"/>
      <inkml:brushProperty name="height" value="0.0467" units="cm"/>
      <inkml:brushProperty name="color" value="#6ADCAB"/>
    </inkml:brush>
  </inkml:definitions>
  <inkml:trace contextRef="#ctx0" brushRef="#br0">66700 27200 471,'-27'21'2,"-3"-5"4,-3-7 4,-2-5 4,5-4 9,16 0 12,15 0 14,17 0 12,10 0 3,6 0-8,7 0-9,6 0-8,6 0-7,6 0-5,7 0-5,6 0-5,-2 0-4,-9 0-5,-10 0-4,-8 0-5,-4-2-2,3-3-1,3-3-1,4-2-2,-1-1 1,-3 3 0,-3 3 1,-2 4 1,-1 1 1,3 0 0,3 0-1,4 0 2,-1-2-1,-3-3 1,-3-3 0,-2-2 0,-3-1 0,1 3-1,-1 3 0,1 4 0,-1-1-2,1-3 1,-1-3 0,1-2-1,-10-3-13,-19 1-25,-18-1-27,-19 1-26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51"/>
    </inkml:context>
    <inkml:brush xml:id="br0">
      <inkml:brushProperty name="width" value="0.06729" units="cm"/>
      <inkml:brushProperty name="height" value="0.06729" units="cm"/>
      <inkml:brushProperty name="color" value="#F2395B"/>
    </inkml:brush>
  </inkml:definitions>
  <inkml:trace contextRef="#ctx0" brushRef="#br0">16850 19750 326,'26'-25'166,"4"0"-39,3 0-40,3 0-40,4 1-22,7 4-3,6 3-4,7 3-3,2 3-4,1 3-1,-1 3-1,1 4-3,1-1-1,3-3 0,3-3 0,4-2 0,2-5-1,4-2 0,3-3 0,3-3-1,3-4 0,3-3 1,3-3-1,4-2 1,2-1 0,4 3 2,3 3 0,3 4 2,1 2 0,1 4-1,-1 3 0,1 3 0,-1 3-1,1 3-1,-1 3-1,1 4-1,-3 1-1,-2 0 0,-3 0-1,-3 0-1,-4-2 0,-3-3 0,-3-3 1,-2-2 0,-5-1 0,-2 3 0,-3 3 0,-3 4-1,-2-1 1,0-3-2,0-3 0,0-2-1,-2-1 0,-3 3 0,-3 3 1,-2 4 0,-1 1 0,3 0 0,3 0 0,4 0 0,5 1 0,10 4-1,10 3-2,9 3 1,-1 1-2,-8 1 1,-10-1 0,-9 1 0,-5-1 0,0 1-1,0-1 1,0 1 0,1-1 0,4 1 0,3-1-1,3 1 0,-1-1 0,-2 1 1,-3-1 1,-3 1 0,1-1 0,6 1 1,7-1 1,6 1-1,1-1 1,-3 1 0,-3-1-1,-2 1 0,-5-1 0,-2 1 1,-3-1 1,-3 1 1,-1-1 0,4 1 0,3-1 1,3 1-1,1-3 0,1-2 1,-1-3-2,1-3 1,1-2 0,3 0-1,3 0 0,4 0 1,-1 0-1,-3 0 0,-3 0 0,-2 0 0,-5 1 0,-2 4 0,-3 3 0,-3 3-1,-1-1 1,4-2-1,3-3 1,3-3-1,-1-2 1,-2 0-1,-3 0 0,-3 0-1,-2 0 1,0 0 0,0 0 0,0 0 0,0 1 0,0 4 0,0 3 1,0 3 0,0-1-1,0-2 1,0-3 0,0-3 0,0-2 0,0 0 0,0 0 0,0 0 0,0 0 0,0 0 0,0 0 1,0 0-1,0 0 0,0 0 1,0 0 1,0 0 0,-2 0 0,-3 0 0,-3 0 0,-2 0 0,-1 0-1,3 0 0,3 0 0,4 0 0,-3 0-1,-5 0 0,-7 0 0,-5 0 0,-3 0 0,4 0-1,3 0 0,3 0-1,1 0 1,1 0-1,-1 0 1,1 0 1,1 1-1,3 4 0,3 3 1,4 3 0,1-1 0,0-2-1,0-3 1,0-3-1,4-2 1,10 0 1,10 0 2,9 0 1,9-2 1,9-3 1,10-3 0,10-2 2,13-8-1,19-8 0,19-10-1,19-9 0,13-7-1,10-3 0,10-3-1,9-2-1,-1 2-1,-8 9-1,-10 10 0,-9 10-1,-13 5 0,-16 4-1,-15 3-1,-15 3 0,-15 4 0,-12 7 0,-13 6-1,-12 7 0,-9 4 0,-2 3 0,-3 3 1,-3 4 0,-4-1-1,-3-3 1,-3-3 0,-2-2 0,-1-3 1,3 1-2,3-1 1,4 1 0,-3-3-1,-5-2 0,-7-3 1,-5-3-1,-6-2 0,-3 0 1,-3 0 0,-2 0 0,-5 0 1,-2 0-1,-3 0 0,-3 0 0,1 0-1,6 0 0,7 0 0,6 0-1,1 0 0,-3 0 0,-3 0 1,-2 0 1,-1 0 1,3 0 0,3 0 0,4 0 2,-1 0 0,-3 0-1,-3 0 1,-2 0 0,-3 0 0,1 0 0,-1 0 2,1 0 0,-1 1 0,1 4 0,-1 3-1,1 3-1,1-1 0,3-2 0,3-3 0,4-3-1,-3-2 0,-5 0 1,-7 0-1,-5 0 0,-4 0 1,0 0-1,0 0 0,0 0-1,1 1 1,4 4 0,3 3 1,3 3-1,1 1 1,1 1 0,-1-1 1,1 1-1,2-3 1,7-2-1,6-3 0,7-3 0,0-2-1,-2 0-1,-3 0 1,-3 0-1,-6 0 0,-5 0 0,-7 0 1,-5 0 0,-4 1 0,0 4 0,0 3 0,0 3 1,1 1 0,4 1-1,3-1 1,3 1-1,3-3 1,3-2-1,3-3 1,4-3 0,1-2 0,0 0 0,0 0 0,0 0 0,1 1 0,4 4 0,3 3 0,3 3 1,-2-1-1,-6-2 0,-6-3-1,-6-3 1,-2-1-1,3 4 0,3 3 0,4 3-1,-1-1 0,-3-2 0,-3-3 0,-2-3-1,-1-1 1,3 4-1,3 3 1,4 3 0,2-1 1,4-2-1,3-3 0,3-3 0,3-2 1,3 0-2,3 0 1,4 0 0,1-2-1,0-3-1,0-3-1,0-2-1,-4-1-2,-5 3 0,-7 3-2,-5 4-1,-6 1-6,-3 0-9,-3 0-10,-2 0-8,-5 0-5,-2 0 1,-3 0 2,-3 0 2,1 7 3,6 17 6,7 15 5,6 16 6,-4 1 4,-11-12 4,-14-13 4,-11-12 3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15"/>
    </inkml:context>
    <inkml:brush xml:id="br0">
      <inkml:brushProperty name="width" value="0.05865" units="cm"/>
      <inkml:brushProperty name="height" value="0.05865" units="cm"/>
      <inkml:brushProperty name="color" value="#6ADCAB"/>
    </inkml:brush>
  </inkml:definitions>
  <inkml:trace contextRef="#ctx0" brushRef="#br0">70450 26600 375,'25'17'27,"0"-16"2,0-15 2,0-15 1,-2-14-1,-3-8-6,-3-10-6,-2-9-5,-5-2-5,-2 6-3,-3 7-3,-3 6-3,-2 4-1,0 4 0,0 3 0,0 3 0,-4 3 0,-5 3 2,-7 3 2,-5 4 1,-9 7 1,-9 13 2,-10 12 1,-8 13 1,-3 10 0,7 10-1,6 10-1,7 9-1,0 4 0,-2 1-1,-3-1 0,-3 1-1,-2 1 0,0 3 1,0 3-1,0 4 0,1 4 0,4 6 1,3 7-1,3 6 0,1 1 0,1-3 0,-1-3 0,1-2 0,2-6 0,7-6 1,6-6 1,7-6 0,5-7-1,7-6 0,6-6-2,7-6 0,7-10-2,9-12-2,10-13-2,10-12-2,5-13-1,4-12-2,3-13-1,3-12-1,3-7-2,3 1-1,3-1-2,4 1-2,-3-4 0,-5-6 1,-7-6 1,-5-6 1,-8 1 1,-5 9 2,-7 10 2,-5 10 2,-6 5 0,-3 4 0,-3 3-1,-2 3 0,-5 3 5,-2 3 9,-3 3 10,-3 4 11,-2 8 5,0 17 2,0 15 3,0 16 2,0 9-1,0 3-6,0 3-6,0 4-6,1 2-3,4 4-1,3 3-2,3 3-2,1 3-1,1 3 0,-1 3-2,1 4 0,1-1-1,3-3 1,3-3 0,4-2 0,1-3-1,0 1-1,0-1-3,0 1-2,1-3-3,4-2-6,3-3-5,3-3-6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16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72350 26650 333,'157'63'167,"51"46"-1,50 47 1,49 47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16"/>
    </inkml:context>
    <inkml:brush xml:id="br0">
      <inkml:brushProperty name="width" value="0.04942" units="cm"/>
      <inkml:brushProperty name="height" value="0.04942" units="cm"/>
      <inkml:brushProperty name="color" value="#6ADCAB"/>
    </inkml:brush>
  </inkml:definitions>
  <inkml:trace contextRef="#ctx0" brushRef="#br0">72300 26550 445,'-47'0'5,"6"0"10,7 0 11,6 0 10,10 1 7,17 4 7,15 3 6,16 3 6,9 1-2,3 1-11,3-1-11,4 1-10,4-3-7,6-2-3,7-3-2,6-3-3,1-1-3,-3 4-4,-3 3-4,-2 3-3,-1-1-4,3-2-3,3-3-2,4-3-2,-1-2-3,-3 0-1,-3 0-1,-2 0-2,-6-2-3,-6-3-4,-6-3-3,-6-2-5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17"/>
    </inkml:context>
    <inkml:brush xml:id="br0">
      <inkml:brushProperty name="width" value="0.05513" units="cm"/>
      <inkml:brushProperty name="height" value="0.05513" units="cm"/>
      <inkml:brushProperty name="color" value="#6ADCAB"/>
    </inkml:brush>
  </inkml:definitions>
  <inkml:trace contextRef="#ctx0" brushRef="#br0">74250 24750 399,'1'-49'1,"4"4"5,3 3 3,3 3 5,-1 12 8,-2 22 16,-3 22 16,-3 23 15,-2 14 2,0 10-12,0 10-11,0 9-13,-4 4-7,-5 1-2,-7-1-4,-5 1-2,-4 2-3,0 7-3,0 6-1,0 7-2,0 2-3,0 1-1,0-1-2,0 1-2,0-1-3,0 1-1,0-1-2,0 1-2,1-1-3,4 1-1,3-1-1,3 1-3,1-1-1,1 1 0,-1-1-1,1 1 0,-1-7-1,1-12 0,-1-13 0,1-12 0,2-30-3,7-47-8,6-47-5,7-46-8,7-23 1,9 4 5,10 3 8,10 3 6,8 6 4,10 9 3,10 10 2,9 10 2,1 10 4,-6 13 7,-6 12 7,-6 13 6,-7 7 4,-6 4 1,-6 3 2,-6 3 1,-4 4 0,1 7 1,-1 6 0,1 7 0,-1 10-1,1 16 0,-1 15 0,1 17-1,-6 3-2,-8-5-3,-10-7-4,-9-5-3,-9 0-3,-5 10-1,-7 10-3,-5 9-2,-9-1-1,-9-8-2,-10-10-3,-8-9-1,-12-2-4,-12 6-6,-13 7-7,-12 6-6,-5-1-3,3-5 0,3-7 1,4-5 0,7-8 0,13-5-1,12-7-1,13-5-2,9-6 0,6-3-2,7-3 1,6-2-2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17"/>
    </inkml:context>
    <inkml:brush xml:id="br0">
      <inkml:brushProperty name="width" value="0.05367" units="cm"/>
      <inkml:brushProperty name="height" value="0.05367" units="cm"/>
      <inkml:brushProperty name="color" value="#6ADCAB"/>
    </inkml:brush>
  </inkml:definitions>
  <inkml:trace contextRef="#ctx0" brushRef="#br0">75850 26750 409,'-18'21'11,"17"-5"19,15-7 21,16-5 20,9-4 4,3 0-11,3 0-13,4 0-12,4 0-7,6 0-5,7 0-4,6 0-4,3 0-2,0 0-2,0 0-1,0 0-2,-2 1-1,-3 4-2,-3 3-3,-2 3-2,-3 1-1,1 1 0,-1-1-1,1 1 0,-3-3-3,-2-2-3,-3-3-4,-3-3-5,-15-4-12,-24-3-20,-26-3-22,-24-2-21,-12-3-4,4 1 13,3-1 12,3 1 12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1"/>
    </inkml:context>
    <inkml:brush xml:id="br0">
      <inkml:brushProperty name="width" value="0.04678" units="cm"/>
      <inkml:brushProperty name="height" value="0.04678" units="cm"/>
      <inkml:brushProperty name="color" value="#6ADCAB"/>
    </inkml:brush>
  </inkml:definitions>
  <inkml:trace contextRef="#ctx0" brushRef="#br0">78900 25450 470,'7'-46'36,"17"10"5,15 10 6,16 9 4,5 6 0,-2 3-9,-3 3-7,-3 4-8,-2 2-5,0 4-2,0 3-3,0 3-2,-2 3-1,-3 3-2,-3 3-1,-2 4-1,-3 2-4,1 4-7,-1 3-6,1 3-7,-4 1-2,-6 1 2,-6-1 1,-6 1 3,-10 4 1,-12 9-1,-13 10-1,-12 10 0,-12 4 1,-8 0 1,-10 0 0,-9 0 2,-5 0 0,0 0 1,0 0 1,0 0 0,0 0 1,0 0 0,0 0 2,0 0 1,1-2 0,4-3-1,3-3 0,3-2-1,4-8 2,7-8 2,6-10 2,7-9 4,11-7 4,20-3 9,18-3 9,20-2 8,13-5 0,9-2-6,10-3-6,10-3-6,7-4-5,6-3-3,7-3-1,6-2-3,3-3-3,0 1-4,0-1-3,0 1-4,-4-1-5,-5 1-7,-7-1-7,-5 1-7,-6 1-4,-3 3-4,-3 3-2,-2 4-4,-8-3-2,-8-5-2,-10-7-2,-9-5-2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2"/>
    </inkml:context>
    <inkml:brush xml:id="br0">
      <inkml:brushProperty name="width" value="0.04763" units="cm"/>
      <inkml:brushProperty name="height" value="0.04763" units="cm"/>
      <inkml:brushProperty name="color" value="#6ADCAB"/>
    </inkml:brush>
  </inkml:definitions>
  <inkml:trace contextRef="#ctx0" brushRef="#br0">81550 24450 461,'-4'-38'9,"-5"26"15,-7 24 16,-5 26 17,-4 16 3,0 10-10,0 10-10,0 9-10,0 2-6,0-2-2,0-3-3,0-3-3,-2 2-2,-3 10 0,-3 10 0,-2 9-2,-3 6 0,1 3-1,-1 3-1,1 4-1,2-3 0,7-5 1,6-7 0,7-5 1,4-8-2,3-5-6,3-7-7,4-5-4,7-4-7,13 0-4,12 0-5,13 0-6,6-2-3,0-3-2,0-3-2,0-2-3,1-6 0,4-6-1,3-6-1,3-6 1,-2-9 2,-6-8 7,-6-10 5,-6-9 7,-6-5 3,-2 0-1,-3 0 1,-3 0-1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2"/>
    </inkml:context>
    <inkml:brush xml:id="br0">
      <inkml:brushProperty name="width" value="0.04726" units="cm"/>
      <inkml:brushProperty name="height" value="0.04726" units="cm"/>
      <inkml:brushProperty name="color" value="#6ADCAB"/>
    </inkml:brush>
  </inkml:definitions>
  <inkml:trace contextRef="#ctx0" brushRef="#br0">82900 24800 465,'-2'-32'24,"-3"39"14,-3 36 14,-2 39 12,-1 16 2,3-3-9,3-3-10,4-2-10,-1-1-7,-3 3-5,-3 3-4,-2 4-5,-5-1-3,-2-3 0,-3-3-1,-3-2 0,-1-3-5,4 1-8,3-1-11,3 1-8,3-6-8,3-8-8,3-10-6,4-9-7,1-7-3,0-3 0,0-3 1,0-2 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2"/>
    </inkml:context>
    <inkml:brush xml:id="br0">
      <inkml:brushProperty name="width" value="0.03693" units="cm"/>
      <inkml:brushProperty name="height" value="0.03693" units="cm"/>
      <inkml:brushProperty name="color" value="#6ADCAB"/>
    </inkml:brush>
  </inkml:definitions>
  <inkml:trace contextRef="#ctx0" brushRef="#br0">83000 26100 595,'3'-44'45,"6"13"-1,7 12 0,6 13 1,7 4-3,10-3-5,10-3-5,9-2-5,6-1-4,3 3-3,3 3-4,4 4-3,-1 1-3,-3 0-5,-3 0-4,-2 0-3,-5 0-7,-2 0-7,-3 0-9,-3 0-9,-2 1-4,0 4-1,0 3-2,0 3-1,-4 1 0,-5 1-1,-7-1 0,-5 1-1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3"/>
    </inkml:context>
    <inkml:brush xml:id="br0">
      <inkml:brushProperty name="width" value="0.05553" units="cm"/>
      <inkml:brushProperty name="height" value="0.05553" units="cm"/>
      <inkml:brushProperty name="color" value="#6ADCAB"/>
    </inkml:brush>
  </inkml:definitions>
  <inkml:trace contextRef="#ctx0" brushRef="#br0">85500 25650 396,'46'-29'17,"-5"-5"4,-7-7 3,-5-5 2,-6-3 0,-3 4-4,-3 3-5,-2 3-4,-5 1-3,-2 1-1,-3-1-1,-3 1-1,-2-1-1,0 1 0,0-1 0,0 1 1,-4 1 0,-5 3 1,-7 3 0,-5 4 1,-6 4 0,-3 6 0,-3 7 0,-2 6 1,-5 6 0,-2 6 1,-3 7-1,-3 6 2,-2 9-1,0 13 0,0 12 0,0 13 0,-2 7 0,-3 4 0,-3 3-1,-2 3 0,0 3-1,7 3 1,6 3-1,7 4 0,4-1 0,3-3-2,3-3 0,4-2-2,4-8 0,6-8-1,7-10-1,6-9 0,13-13-7,23-16-13,22-15-13,22-15-14,12-20-4,3-21 7,3-22 7,4-22 5,-6-8 5,-11 6 4,-14 7 2,-11 6 3,-11 9 3,-5 13 1,-7 12 3,-5 13 1,-8 6 4,-5 0 9,-7 0 7,-5 0 8,-4 7 7,0 17 8,0 15 8,0 16 7,0 9 0,0 3-8,0 3-8,0 4-7,-2 2-6,-3 4-2,-3 3-3,-2 3-2,-1-1-4,3-2-2,3-3-4,4-3-3,2-2-1,4 0 1,3 0 0,3 0 1,7 0-12,14 0-27,11 0-26,14 0-27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26"/>
    </inkml:context>
    <inkml:brush xml:id="br0">
      <inkml:brushProperty name="width" value="0.04012" units="cm"/>
      <inkml:brushProperty name="height" value="0.04012" units="cm"/>
      <inkml:brushProperty name="color" value="#FED406"/>
    </inkml:brush>
  </inkml:definitions>
  <inkml:trace contextRef="#ctx0" brushRef="#br0">26300 350 548,'45'168'117,"-9"-11"-27,-10-14-24,-8-11-27,-6-9-14,1-3-3,-1-3-4,1-2-3,-3-1-1,-2 3-3,-3 3-1,-3 4-1,-2 2-3,0 4-1,0 3-3,0 3-1,0 6-2,0 9 1,0 10 1,0 10 0,1 4 0,4 0-5,3 0-2,3 0-3,-1-10-2,-2-18-1,-3-19 1,-3-18-1,-4-15 0,-3-9 1,-3-10 0,-2-8 1,2-36-8,9-58-16,10-60-17,10-59-16,2-18-3,-3 26 11,-3 24 12,-2 26 10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3"/>
    </inkml:context>
    <inkml:brush xml:id="br0">
      <inkml:brushProperty name="width" value="0.03944" units="cm"/>
      <inkml:brushProperty name="height" value="0.03944" units="cm"/>
      <inkml:brushProperty name="color" value="#6ADCAB"/>
    </inkml:brush>
  </inkml:definitions>
  <inkml:trace contextRef="#ctx0" brushRef="#br0">86500 25750 557,'7'-46'53,"17"10"4,15 10 3,16 9 3,7 6-3,1 3-10,-1 3-12,1 4-10,-1 1-10,1 0-7,-1 0-6,1 0-9,-1 0-1,1 0 1,-1 0 3,1 0 3,-1 0-8,1 0-17,-1 0-16,1 0-17,-6 1-8,-8 4 0,-10 3 1,-9 3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4"/>
    </inkml:context>
    <inkml:brush xml:id="br0">
      <inkml:brushProperty name="width" value="0.0581" units="cm"/>
      <inkml:brushProperty name="height" value="0.0581" units="cm"/>
      <inkml:brushProperty name="color" value="#6ADCAB"/>
    </inkml:brush>
  </inkml:definitions>
  <inkml:trace contextRef="#ctx0" brushRef="#br0">88250 23950 378,'0'-47'1,"0"6"3,0 7 2,0 6 2,0 3 4,0 0 5,0 0 5,0 0 5,-2 12 7,-3 26 9,-3 24 9,-2 26 10,-5 18 0,-2 13-10,-3 12-8,-3 13-10,-4 12-6,-3 13-4,-3 12-4,-2 13-4,-3 4-2,1-3-5,-1-3-2,1-2-4,1-8 0,3-8 0,3-10 2,4-9 1,2-10-2,4-9-9,3-10-7,3-8-8,7-23-9,14-34-10,11-35-11,14-33-10,10-26 0,9-16 11,10-15 12,10-15 11,4-4 8,0 9 6,0 10 6,0 10 5,-7 11 3,-11 17 0,-14 15-2,-11 16 0,-6 5 4,4-2 10,3-3 8,3-3 10,3 7 5,3 19-1,3 19 2,4 19 0,-4 10-4,-9 4-5,-10 3-7,-8 3-6,-9 1-4,-6 1-2,-6-1-2,-6 1-2,-7-1-1,-6 1-3,-6-1-2,-6 1-2,-10-3-2,-12-2-2,-13-3-3,-12-3-2,-5-6-2,3-5-1,3-7-1,4-5-1,1-6-3,0-3-6,0-3-5,0-2-6,4-9-3,10-12-2,10-13-2,9-12-1,6-5 0,3 3 1,3 3 0,4 4 3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24"/>
    </inkml:context>
    <inkml:brush xml:id="br0">
      <inkml:brushProperty name="width" value="0.05767" units="cm"/>
      <inkml:brushProperty name="height" value="0.05767" units="cm"/>
      <inkml:brushProperty name="color" value="#6ADCAB"/>
    </inkml:brush>
  </inkml:definitions>
  <inkml:trace contextRef="#ctx0" brushRef="#br0">89350 23950 381,'54'1'7,"10"4"14,10 3 14,9 3 14,1 6 4,-6 9-4,-6 10-4,-6 10-6,-2 8-3,3 10-2,3 10-2,4 9-3,1 7-1,0 7-2,0 6-2,0 7-1,-5 2-2,-9 1-3,-10-1-4,-8 1-3,-9-1-3,-6 1-2,-6-1-3,-6 1-3,-15 1 0,-21 3 1,-22 3 2,-22 4 0,-26 5-4,-27 10-11,-28 10-12,-28 9-11,-10-1-7,9-8-4,10-10-4,10-9-3,10-10-4,13-9-3,12-10-3,13-8-3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34"/>
    </inkml:context>
    <inkml:brush xml:id="br0">
      <inkml:brushProperty name="width" value="0.0426" units="cm"/>
      <inkml:brushProperty name="height" value="0.0426" units="cm"/>
      <inkml:brushProperty name="color" value="#6ADCAB"/>
    </inkml:brush>
  </inkml:definitions>
  <inkml:trace contextRef="#ctx0" brushRef="#br0">91950 25150 516,'-47'-2'0,"6"-3"0,7-3 0,6-2 0,10-1 9,17 3 18,15 3 18,16 4 18,9 1 4,3 0-13,3 0-10,4 0-13,4 0-6,6 0-4,7 0-2,6 0-4,1 0-1,-3 0-1,-3 0-1,-2 0-1,-3 0-3,1 0-3,-1 0-4,1 0-5,-1 1-4,1 4-7,-1 3-6,1 3-7,-3-1-1,-2-2 1,-3-3 2,-3-3 2,-4-2 1,-3 0-3,-3 0-2,-2 0-1,-8 3-4,-8 6-6,-10 7-5,-9 6-5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34"/>
    </inkml:context>
    <inkml:brush xml:id="br0">
      <inkml:brushProperty name="width" value="0.04256" units="cm"/>
      <inkml:brushProperty name="height" value="0.04256" units="cm"/>
      <inkml:brushProperty name="color" value="#6ADCAB"/>
    </inkml:brush>
  </inkml:definitions>
  <inkml:trace contextRef="#ctx0" brushRef="#br0">91800 26350 516,'-38'0'9,"26"0"16,24 0 17,26 0 17,15-2 4,6-3-11,7-3-10,6-2-10,3-3-7,0 1-2,0-1-5,0 1-2,0 1-2,0 3 0,0 3 0,0 4-1,-2 1-1,-3 0-5,-3 0-3,-2 0-5,-6 1-4,-6 4-4,-6 3-5,-6 3-5,-2 3-8,3 3-15,3 3-13,4 4-14,-3-3-3,-5-5 8,-7-7 9,-5-5 8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35"/>
    </inkml:context>
    <inkml:brush xml:id="br0">
      <inkml:brushProperty name="width" value="0.04365" units="cm"/>
      <inkml:brushProperty name="height" value="0.04365" units="cm"/>
      <inkml:brushProperty name="color" value="#6ADCAB"/>
    </inkml:brush>
  </inkml:definitions>
  <inkml:trace contextRef="#ctx0" brushRef="#br0">95350 25800 504,'45'-4'0,"-9"-5"0,-10-7 0,-8-5 0,-3-8 3,7-5 6,6-7 6,7-5 7,-1-8 1,-6-5-3,-6-7-2,-6-5-4,-4-1-2,1 6-2,-1 7-3,1 6-2,-3 4-1,-2 4-1,-3 3-1,-3 3 0,-6 3-1,-5 3 1,-7 3 0,-5 4 1,-8 4 0,-5 6 3,-7 7 2,-5 6 1,-4 6 2,0 6 0,0 7 1,0 6 0,-4 7 0,-5 10 0,-7 10 0,-5 9 1,-3 7-1,4 7-1,3 6-1,3 7 0,3 4-1,3 3 1,3 3-1,4 4 0,2 1 0,4 0 0,3 0 0,3 0 0,4-4-1,7-5-2,6-7-2,7-5-1,4-8-2,3-5 1,3-7 0,4-5 1,11-11-4,23-11-6,22-14-7,22-11-7,10-17-4,1-18 0,-1-19-1,1-18 0,-3-14-1,-2-5 1,-3-7 1,-3-5 1,-6 0 2,-5 10 4,-7 10 4,-5 9 4,-9 9 3,-9 9 5,-10 10 4,-8 10 5,-8 14 7,-2 23 14,-3 22 13,-3 22 13,1 8 2,6-2-11,7-3-10,6-3-10,3-4-7,0-3-5,0-3-4,0-2-4,0-3-2,0 1 1,0-1 2,0 1 1,1-4-7,4-6-11,3-6-13,3-6-13,3-6-9,3-2-5,3-3-4,4-3-6,-1-4 2,-3-3 9,-3-3 8,-2-2 10,-5-3 5,-2 1 2,-3-1 3,-3 1 2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35"/>
    </inkml:context>
    <inkml:brush xml:id="br0">
      <inkml:brushProperty name="width" value="0.03335" units="cm"/>
      <inkml:brushProperty name="height" value="0.03335" units="cm"/>
      <inkml:brushProperty name="color" value="#6ADCAB"/>
    </inkml:brush>
  </inkml:definitions>
  <inkml:trace contextRef="#ctx0" brushRef="#br0">96350 25450 659,'-43'-5'3,"17"-9"5,15-10 6,16-8 5,15-1 5,16 9 5,15 10 4,17 10 6,8 2-1,4-3-5,3-3-6,3-2-5,-1-1-5,-2 3-3,-3 3-3,-3 4-4,-4 1-4,-3 0-7,-3 0-7,-2 0-5,-5 0-6,-2 0-6,-3 0-5,-3 0-5,-7-4-5,-9-5-3,-10-7-3,-8-5-2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35"/>
    </inkml:context>
    <inkml:brush xml:id="br0">
      <inkml:brushProperty name="width" value="0.04761" units="cm"/>
      <inkml:brushProperty name="height" value="0.04761" units="cm"/>
      <inkml:brushProperty name="color" value="#6ADCAB"/>
    </inkml:brush>
  </inkml:definitions>
  <inkml:trace contextRef="#ctx0" brushRef="#br0">97400 24350 462,'-47'-50'2,"6"0"4,7 0 3,6 0 5,4 12 8,4 26 12,3 24 12,3 26 12,3 19 2,3 17-8,3 15-8,4 16-7,-3 13-6,-5 14-4,-7 11-5,-5 14-4,-4 3-3,0-2-2,0-3-2,0-3-2,1-6-3,4-5-4,3-7-6,3-5-4,3-8-9,3-5-12,3-7-12,4-5-13,1-11-5,0-11 1,0-14 0,0-11 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36"/>
    </inkml:context>
    <inkml:brush xml:id="br0">
      <inkml:brushProperty name="width" value="0.05781" units="cm"/>
      <inkml:brushProperty name="height" value="0.05781" units="cm"/>
      <inkml:brushProperty name="color" value="#6ADCAB"/>
    </inkml:brush>
  </inkml:definitions>
  <inkml:trace contextRef="#ctx0" brushRef="#br0">98650 23300 380,'0'-47'5,"0"6"10,0 7 9,0 6 11,0 12 7,0 19 5,0 19 7,0 19 5,0 13-2,0 10-8,0 10-9,0 9-9,-4 7-6,-5 7-2,-7 6-2,-5 7-3,-4 4-2,0 3-3,0 3-2,0 4-2,0 5-1,0 10-2,0 10-1,0 9-1,0 2-2,0-2-2,0-3-3,0-3-3,1-9-2,4-11-1,3-14-2,3-11 0,1-11-1,1-5 1,-1-7 0,1-5 2,7-31-6,16-53-9,15-53-12,17-52-9,14-30-2,17-2 8,15-3 8,16-3 7,1 7 6,-12 19 3,-13 19 3,-12 19 3,-10 15 2,-6 13-1,-6 12-1,-6 13 0,-4 7 7,1 4 12,-1 3 13,1 3 13,-1 3 5,1 3-3,-1 3-2,1 4-4,-1 8-3,1 17-3,-1 15-3,1 16-3,-3 7-3,-2 1-3,-3-1-1,-3 1-2,-6-1-2,-5 1-2,-7-1-1,-5 1-2,-6-3-1,-3-2 1,-3-3-1,-2-3 1,-9-1-2,-12 4-1,-13 3-3,-12 3-1,-15 3-3,-15 3-5,-15 3-4,-16 4-5,-13-3-4,-9-5-5,-10-7-4,-8-5-5,0-8-3,14-5-3,11-7-2,14-5-2,14-8-1,20-5 1,18-7 2,20-5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67900 9750 333,'157'63'167,"51"46"-1,49 47 1,51 47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6"/>
    </inkml:context>
    <inkml:brush xml:id="br0">
      <inkml:brushProperty name="width" value="0.05671" units="cm"/>
      <inkml:brushProperty name="height" value="0.05671" units="cm"/>
      <inkml:brushProperty name="color" value="#00BFF3"/>
    </inkml:brush>
  </inkml:definitions>
  <inkml:trace contextRef="#ctx0" brushRef="#br0">42400 1250 387,'-15'-25'33,"23"0"2,22 0 4,22 0 2,16-2-2,14-3-8,11-3-9,14-2-6,5-1-7,1 3-3,-1 3-4,1 4-3,-9 2-4,-15 4-1,-15 3-4,-16 3-1,-10 1-3,-3 1-3,-3-1-2,-2 1-2,-11-6-4,-15-8-5,-15-10-6,-16-9-5,-10-7 2,-3-3 8,-3-3 10,-2-2 8,-5-1 5,-2 3 2,-3 3 1,-3 4 3,1 4 0,6 6 2,7 7 2,6 6 0,3 13 11,0 23 20,0 22 21,0 22 20,1 15 2,4 9-14,3 10-16,3 10-15,-7 18-9,-15 28-4,-15 28-4,-16 29-4,-4-4-2,10-34-4,10-35-3,9-33-3,4-18-3,1 0-1,-1 0-3,1 0-1,16-11 0,35-22 0,35-22 1,34-21 1,15-15 2,-3-6 2,-3-6 2,-2-6 3,-5-1 0,-2 7-4,-3 6-3,-3 7-3,-4 0-2,-3-2-1,-3-3-1,-2-3-2,-5-1-1,-2 4-3,-3 3-3,-3 3-2,-6-1-2,-5-2 1,-7-3 1,-5-3 0,-8-2 1,-5 0 1,-7 0 2,-5 0 1,-11 1 2,-11 4 3,-14 3 4,-11 3 4,-4 3 2,6 3 5,7 3 2,6 4 4,3 1 1,0 0 0,0 0-1,0 0 0,0 1 9,0 4 19,0 3 19,0 3 19,3 4 3,6 7-13,7 6-13,6 7-14,3 7-8,0 9-1,0 10-1,0 10-2,0 5-3,0 4-1,0 3-3,0 3-2,0 6-2,0 9-2,0 10-2,0 10-2,-2 0-1,-3-5-1,-3-7-1,-2-5 0,-1-11-1,3-11 0,3-14 1,4-11 0,1-1-4,0 13-8,0 12-8,0 13-9,-15-10-6,-27-31-2,-28-31-3,-28-31-3,-12-34-2,7-33-2,6-35-1,7-34-3,5-12 1,7 14 3,6 11 4,7 14 2,5 14 6,7 20 7,6 18 6,7 20 8,5 11 5,7 7 4,6 6 5,7 7 4,4 13 9,3 22 11,3 22 13,4 23 13,2 13 0,4 6-12,3 7-11,3 6-12,1 1-6,1-3-1,-1-3-1,1-2-1,-1-6-2,1-6 0,-1-6 0,1-6-1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26"/>
    </inkml:context>
    <inkml:brush xml:id="br0">
      <inkml:brushProperty name="width" value="0.03182" units="cm"/>
      <inkml:brushProperty name="height" value="0.03182" units="cm"/>
      <inkml:brushProperty name="color" value="#FED406"/>
    </inkml:brush>
  </inkml:definitions>
  <inkml:trace contextRef="#ctx0" brushRef="#br0">26450 150 691,'-60'-25'14,"32"0"15,31 0 16,32 0 15,18 3 0,6 6-16,7 7-17,6 6-15,4 3-9,4 0 1,3 0 0,3 0 0,3 0-2,3 0-2,3 0-5,4 0-3,1 0-3,0 0-1,0 0-2,0 0-1,3 0-2,6 0 1,7 0 0,6 0 0,4 0-1,4 0-2,3 0-1,3 0-2,-7 0 0,-15 0 4,-15 0 3,-16 0 3,-12 0-1,-5 0-7,-7 0-6,-5 0-7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3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50100 32200 498,'0'-49'53,"0"4"-8,0 3-9,0 3-9,1-1-6,4-2-3,3-3-4,3-3-2,-1-4-3,-2-3 1,-3-3 0,-3-2-1,-4 0-1,-3 7-3,-3 6-4,-2 7-2,-5 5-3,-2 7 1,-3 6-1,-3 7 0,-9 7 2,-11 9 3,-14 10 4,-11 10 3,-6 11 1,4 17 0,3 15 0,3 16-2,3 7 0,3 1 0,3-1-2,4 1 0,4 1-1,6 3-1,7 3 1,6 4-1,4 1 0,4 0 0,3 0 0,3 0 1,3-4-1,3-5 0,3-7-1,4-5 0,1-9-1,0-9 0,0-10 0,0-8-1,9-18-1,19-25-2,19-25-2,19-25-2,10-19-2,4-12-5,3-13-3,3-12-4,-1-5-1,-2 3 1,-3 3 0,-3 4 2,-9 8 2,-11 17 5,-14 15 5,-11 16 5,-11 21 10,-5 29 15,-7 28 14,-5 28 16,-3 14 3,4 0-11,3 0-10,3 0-11,1-2-6,1-3-5,-1-3-4,1-2-3,2-5-6,7-2-3,6-3-6,7-3-4,2-4-7,1-3-7,-1-3-9,1-2-7,-1-5-5,1-2-1,-1-3 0,1-3-2,-3-4 3,-2-3 3,-3-3 4,-3-2 5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4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50950 32050 620,'-36'0'9,"28"0"18,28 0 19,29 0 19,16 0 1,7 0-12,6 0-13,7 0-14,2-2-8,1-3-6,-1-3-4,1-2-6,-4-3-2,-6 1-4,-6-1-1,-6 1-2,-7 2-9,-6 7-16,-6 6-15,-6 7-15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4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51750 31300 493,'-24'-46'0,"4"10"0,3 10 0,3 9 0,1 2 3,1-2 4,-1-3 5,1-3 5,1-2 2,3 0 2,3 0 0,4 0 2,-1 12 3,-3 26 6,-3 24 7,-2 26 5,-3 16 0,1 10-6,-1 10-6,1 9-5,-3 4-6,-2 1-3,-3-1-3,-3 1-5,-1 5-1,4 14-3,3 11-1,3 14-2,3 10 0,3 9 0,3 10 1,4 10 1,-1-4-8,-3-16-16,-3-15-15,-2-15-15,-1-15-7,3-12 2,3-13 1,4-12 2,2-15 2,4-15 2,3-15 3,3-16 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5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52500 30750 483,'1'-71'0,"4"10"-1,3 10 1,3 9-1,-1 21 8,-2 35 19,-3 35 16,-3 34 18,-4 20 4,-3 6-11,-3 7-9,-2 6-11,-5 4-7,-2 4-2,-3 3-4,-3 3-3,-2 1-3,0 1-2,0-1-3,0 1-3,1-6-2,4-8-2,3-10-3,3-9-1,1-12-3,1-11-3,-1-14-2,1-11-4,2-31-5,7-46-8,6-47-9,7-47-8,10-21-1,16 7 7,15 6 6,17 7 8,5 10 4,-3 16 4,-3 15 3,-2 17 3,-5 11 4,-2 10 2,-3 10 3,-3 9 3,-2 7 7,0 7 11,0 6 12,0 7 11,-4 4 3,-5 3-2,-7 3-4,-5 4-4,-6 4-4,-3 6-4,-3 7-6,-2 6-5,-5 4-3,-2 4-2,-3 3-1,-3 3-1,-7 1-3,-9 1-3,-10-1-2,-8 1-4,-12 2-5,-12 7-8,-13 6-7,-12 7-8,-7-3-3,1-8 1,-1-10 0,1-9 0,5-13 0,14-16-3,11-15-3,14-15-2,7-11-1,3-2 0,3-3 0,4-3 1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5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53950 31000 470,'117'50'78,"-16"0"-10,-15 0-9,-15 0-9,-9 1-8,1 4-5,-1 3-4,1 3-6,-3 1-4,-2 1-3,-3-1-2,-3 1-2,-7 4-3,-9 9-1,-10 10-3,-8 10-2,-12 8-2,-12 10 0,-13 10-1,-12 9 0,-16 10-6,-19 14-9,-18 11-10,-19 14-8,-16 2-10,-12-6-8,-13-6-7,-12-6-10,7-20-1,29-30 5,28-32 4,28-30 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5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49550 30900 589,'-50'-47'4,"0"6"10,0 7 8,0 6 10,-2 17 3,-3 28 0,-3 28-2,-2 29-1,-3 16-1,1 7-4,-1 6-4,1 7-2,-1 4-3,1 3 0,-1 3-3,1 4 0,4 2-3,9 4-2,10 3-2,10 3-3,7 4-5,6 7-4,7 6-5,6 7-6,10 2-3,17 1-3,15-1-3,16 1-3,4-17-1,-6-30-1,-6-32 0,-6-30-1,-4-17-4,1 1-4,-1-1-6,1 1-5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47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56450 31850 441,'-2'-36'34,"-3"28"4,-3 28 6,-2 29 5,-8 18-3,-8 9-9,-10 10-9,-9 10-10,-5-1-6,0-9-3,0-10-3,0-8-3,4-9-4,10-6-4,10-6-3,9-6-5,13-15-5,20-21-8,18-22-8,20-22-7,11-15-1,7-5 6,6-7 8,7-5 7,-1 2 6,-6 13 5,-6 12 6,-6 13 5,-9 9 4,-8 6 3,-10 7 1,-9 6 3,-7 6 3,-3 6 1,-3 7 3,-2 6 2,-6 4 1,-6 4 1,-6 3 0,-6 3 0,9-8-7,25-19-16,25-18-16,25-19-14,7-7-6,-8 7 4,-10 6 6,-9 7 4,-9 4 5,-5 3 6,-7 3 6,-5 4 6,-4 1 6,0 0 4,0 0 6,0 0 5,1-5-3,4-9-7,3-10-10,3-8-9,1-6-6,1 1-4,-1-1-5,1 1-4,-4 2 3,-6 7 10,-6 6 12,-6 7 11,-9 5 10,-8 7 10,-10 6 11,-9 7 11,-2 8 0,6 14-8,7 11-8,6 14-8,6 2-7,6-6-4,7-6-4,6-6-5,3-4-3,0 1-5,0-1-3,0 1-3,3-6-3,6-8-1,7-10-1,6-9 0,3-7 0,0-3 2,0-3 1,0-2 2,-2-6-1,-3-6-3,-3-6-2,-2-6-4,-5-4-1,-2 1 2,-3-1 2,-3 1 0,-6-1 5,-5 1 5,-7-1 6,-5 1 5,-8 1 4,-5 3 0,-7 3-1,-5 4 1,-8 4 0,-5 6 0,-7 7 1,-5 6 0,-8 3 1,-5 0-1,-7 0 0,-5 0 0,-4 3-1,0 6-2,0 7-1,0 6-3,6 3-1,13 0 0,12 0-1,13 0 0,23-4-8,34-5-13,35-7-15,35-5-13,19-12-5,7-16 6,6-15 4,7-15 6,-1-9 2,-6 1-1,-6-1 0,-6 1-1,-10 1 4,-12 3 5,-13 3 7,-12 4 6,-13 4 4,-12 6 5,-13 7 4,-12 6 4,-10 4 3,-6 4 3,-6 3 1,-6 3 2,-6 1 1,-2 1 1,-3-1-1,-3 1 1,-1 5 7,4 14 16,3 11 16,3 14 16,1 5 1,1 1-14,-1-1-13,1 1-14,1 8-7,3 20 0,3 18-1,4 20 0,1 6-3,0-2-6,0-3-5,0-3-5,3 1-4,6 6-4,7 7-4,6 6-4,6 6 0,6 6 2,7 7 2,6 6 2,-1-10-13,-5-24-29,-7-26-28,-5-24-29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6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34350 39600 514,'1'-61'82,"4"28"-12,3 28-11,3 29-12,1 15-8,1 3-6,-1 3-5,1 4-6,-3 7-4,-2 13 0,-3 12-1,-3 13-2,-2 9-1,0 6-4,0 7-2,0 6-3,-2 6-4,-3 6-5,-3 7-4,-2 6-5,-3 1-4,1-3-2,-1-3-5,1-2-2,-1-12-4,1-19-4,-1-18-4,1-19-4,2-21-4,7-21-2,6-22-2,7-22-2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6"/>
    </inkml:context>
    <inkml:brush xml:id="br0">
      <inkml:brushProperty name="width" value="0.03822" units="cm"/>
      <inkml:brushProperty name="height" value="0.03822" units="cm"/>
    </inkml:brush>
  </inkml:definitions>
  <inkml:trace contextRef="#ctx0" brushRef="#br0">34550 40850 575,'-16'-68'86,"19"17"-12,19 15-13,19 16-12,15 5-10,13-2-6,12-3-7,13-3-7,2-1-5,-5 4-3,-7 3-3,-5 3-3,-9 1-7,-9 1-9,-10-1-9,-8 1-9,-6-1-9,1 1-8,-1-1-9,1 1-9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6"/>
    </inkml:context>
    <inkml:brush xml:id="br0">
      <inkml:brushProperty name="width" value="0.05306" units="cm"/>
      <inkml:brushProperty name="height" value="0.05306" units="cm"/>
    </inkml:brush>
  </inkml:definitions>
  <inkml:trace contextRef="#ctx0" brushRef="#br0">35950 39200 414,'0'-49'0,"0"4"0,0 3 0,0 3 0,0 3 5,0 3 9,0 3 10,0 4 9,0 10 9,0 19 5,0 19 7,0 19 5,1 18 0,4 19-8,3 19-9,3 19-8,-1 12-6,-2 6-4,-3 7-3,-3 6-4,-4 3-4,-3 0-3,-3 0-4,-2 0-3,-1 17-10,3 34-15,3 35-16,4 35-14,2 5-8,4-21 1,3-22 1,3-22 0,1-24 5,1-24 9,-1-26 9,1-24 8,-3-21 5,-2-16-2,-3-15 0,-3-15-2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27"/>
    </inkml:context>
    <inkml:brush xml:id="br0">
      <inkml:brushProperty name="width" value="0.05287" units="cm"/>
      <inkml:brushProperty name="height" value="0.05287" units="cm"/>
      <inkml:brushProperty name="color" value="#FED406"/>
    </inkml:brush>
  </inkml:definitions>
  <inkml:trace contextRef="#ctx0" brushRef="#br0">46650 100 416,'21'79'158,"-5"10"-36,-7 10-36,-5 9-36,-4 7-21,0 7-3,0 6-5,0 7-5,1-1-2,4-6-2,3-6-2,3-6-2,-1-4-1,-2 1-2,-3-1 0,-3 1-2,-1-3 0,4-2 0,3-3-1,3-3 0,1-2 0,1 0-3,-1 0-2,1 0-2,1-2 0,3-3 1,3-3 2,4-2 0,-1-6-1,-3-6-2,-3-6-2,-2-6-4,-3-6-4,1-2-9,-1-3-8,1-3-8,-1-13-10,1-22-10,-1-22-11,1-21-11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7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38050 38000 630,'4'-69'11,"10"13"21,10 12 22,9 13 20,9 9 2,9 6-19,10 7-19,10 6-20,4 7-11,0 10-4,0 10-5,0 9-3,-4 7-4,-5 7-4,-7 6-2,-5 7-4,-11 4-6,-11 3-7,-14 3-8,-11 4-7,-9-6-3,-3-11 2,-3-14 2,-2-11 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8"/>
    </inkml:context>
    <inkml:brush xml:id="br0">
      <inkml:brushProperty name="width" value="0.04899" units="cm"/>
      <inkml:brushProperty name="height" value="0.04899" units="cm"/>
    </inkml:brush>
  </inkml:definitions>
  <inkml:trace contextRef="#ctx0" brushRef="#br0">37850 39150 449,'-113'-10'49,"26"32"5,24 31 5,26 32 3,12 16-4,0 4-13,0 3-13,0 3-13,0-2-9,0-6-4,0-6-6,0-6-5,1-10-3,4-12-2,3-13-2,3-12-3,9-19-4,16-25-5,15-25-5,17-25-5,13-16 0,13-6 7,12-6 7,13-6 6,6-2 6,0 3 4,0 3 4,0 4 5,-2 8 3,-3 17 1,-3 15 3,-2 16 1,-9 9 1,-12 3 0,-13 3 1,-12 4 0,-9 5-1,-2 10-2,-3 10-2,-3 9-1,-9 7-1,-11 7 0,-14 6 0,-11 7 0,-12 2-5,-9 1-7,-10-1-8,-8 1-7,-11-1-4,-8 1 2,-10-1 1,-9 1 3,-9 1 2,-5 3 6,-7 3 3,-5 4 6,-4-1 2,0-3 1,0-3 1,0-2 1,7-5 2,17-2 4,15-3 3,16-3 3,20-7 3,25-9 1,25-10 2,25-8 1,25-12-2,25-12-5,25-13-4,25-12-5,15-10-2,7-6-1,6-6-1,7-6 1,0-1-3,-2 7-1,-3 6-3,-3 7-2,-7 4-1,-9 3-2,-10 3-1,-8 4-1,-15 2-3,-19 4-3,-18 3-3,-19 3-4,-26-4-4,-30-8-1,-32-10-4,-30-9-1,-15-4 3,3 4 10,3 3 11,4 3 9,4 1 8,6 1 5,7-1 5,6 1 4,9 13 7,13 29 8,12 28 9,13 28 8,9 21-2,6 17-10,7 15-11,6 16-12,1 9-6,-3 3-4,-3 3-2,-2 4-4,-5-3-5,-2-5-11,-3-7-9,-3-5-9,-6-11-6,-5-11-2,-7-14-2,-5-11-2,-9-14 2,-9-11 5,-10-14 6,-8-11 6,-9-11 4,-6-5 4,-6-7 4,-6-5 3,-1-8 3,7-5-2,6-7 0,7-5 0,7-6 5,9-3 12,10-3 13,10-2 11,10-6 5,13-6-5,12-6-3,13-6-5,15-4-3,19 1-4,19-1-2,19 1-2,13 1-6,10 3-6,10 3-7,9 4-6,2 1-8,-2 0-8,-3 0-8,-3 0-8,-13 4-5,-22 10-4,-22 10-2,-21 9-3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9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40300 39950 534,'0'76'150,"0"4"-34,0 3-36,0 3-36,0-1-19,0-2-5,0-3-4,0-3-6,0-7-6,0-9-7,0-10-9,0-8-8,1-25-12,4-36-18,3-39-17,3-36-17,-1-11-1,-2 20 17,-3 18 15,-3 20 17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9"/>
    </inkml:context>
    <inkml:brush xml:id="br0">
      <inkml:brushProperty name="width" value="0.05033" units="cm"/>
      <inkml:brushProperty name="height" value="0.05033" units="cm"/>
    </inkml:brush>
  </inkml:definitions>
  <inkml:trace contextRef="#ctx0" brushRef="#br0">40550 38500 437,'43'-182'4,"-11"39"2,-14 36 1,-11 39 2,-3 33 9,10 32 18,10 31 18,9 32 17,-1 24 3,-8 19-12,-10 19-12,-9 19-13,-4 16-7,4 17-4,3 15-2,3 16-3,-1 1-4,-2-12-6,-3-13-5,-3-12-7,-1 16-6,4 48-6,3 47-8,3 47-6,1 10-4,1-24-2,-1-26-1,1-24-1,-1-23-2,1-18 0,-1-19-2,1-18-1,-3-23 1,-2-24 3,-3-26 4,-3-24 3,-2-18 2,0-9 1,0-10 0,0-8 1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9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40350 40100 600,'-19'-66'62,"13"19"-6,12 19-6,13 19-5,10 9-5,10 0-4,10 0-4,9 0-4,6 3-6,3 6-6,3 7-7,4 6-5,-1 4-7,-3 4-3,-3 3-5,-2 3-5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49:59"/>
    </inkml:context>
    <inkml:brush xml:id="br0">
      <inkml:brushProperty name="width" value="0.03751" units="cm"/>
      <inkml:brushProperty name="height" value="0.03751" units="cm"/>
    </inkml:brush>
  </inkml:definitions>
  <inkml:trace contextRef="#ctx0" brushRef="#br0">41700 38300 586,'75'-111'70,"0"28"-10,0 28-10,0 29-10,3 15-4,6 3 1,7 3 0,6 4 2,-4 4-8,-11 6-17,-14 7-17,-11 6-17,-12 9-8,-9 13-2,-10 12-1,-8 13-2,-8-1 2,-2-11 8,-3-14 5,-3-11 7,-6-7-4,-5 0-13,-7 0-14,-5 0-14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00"/>
    </inkml:context>
    <inkml:brush xml:id="br0">
      <inkml:brushProperty name="width" value="0.04972" units="cm"/>
      <inkml:brushProperty name="height" value="0.04972" units="cm"/>
    </inkml:brush>
  </inkml:definitions>
  <inkml:trace contextRef="#ctx0" brushRef="#br0">41950 39250 442,'-65'7'33,"23"17"12,22 15 11,22 16 13,10 9-1,1 3-14,-1 3-12,1 4-13,-3 2-9,-2 4-4,-3 3-4,-3 3-4,-6-2-4,-5-6-7,-7-6-4,-5-6-7,-1-16-6,6-25-9,7-25-8,6-25-9,12-25-1,19-25 6,19-25 5,19-25 6,10-11 4,4 3 4,3 3 2,3 4 4,-4 8 5,-8 17 7,-10 15 6,-9 16 7,-9 12 7,-5 9 5,-7 10 7,-5 10 6,-6 11 2,-3 17-1,-3 15-2,-2 16-2,-8 16-2,-8 20-5,-10 18-5,-9 20-4,-10 8-3,-9 1 0,-10-1 0,-8 1 0,-6-6-3,1-8-6,-1-10-7,1-9-5,2-12-4,7-11-2,6-14-2,7-11-2,18-18-1,31-22-1,32-22 0,31-21-1,12-7 4,-6 9 6,-6 10 6,-6 10 7,-6 7 3,-2 6 1,-3 7-1,-3 6 1,-13 13 1,-22 23-1,-22 22 1,-21 22-1,-17 8 0,-8-2-2,-10-3-3,-9-3-1,-13 4-5,-16 13-5,-15 12-5,-15 13-6,-6-1-2,7-11 2,6-14 1,7-11 2,7-12 2,9-9 2,10-10 3,10-8 3,8-8 4,10-2 7,10-3 6,9-3 6,15-12 9,22-18 11,22-19 13,23-18 11,17-12 1,17-3-9,15-3-10,16-2-10,15 0-5,16 7-4,15 6-2,17 7-3,11 4-5,10 3-4,10 3-5,9 4-4,-1 4-3,-8 6 3,-10 7 1,-9 6 1,-18 3-7,-24 0-18,-26 0-18,-24 0-18,-17-2-9,-5-3-2,-7-3-2,-5-2-1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01"/>
    </inkml:context>
    <inkml:brush xml:id="br0">
      <inkml:brushProperty name="width" value="0.03184" units="cm"/>
      <inkml:brushProperty name="height" value="0.03184" units="cm"/>
    </inkml:brush>
  </inkml:definitions>
  <inkml:trace contextRef="#ctx0" brushRef="#br0">45950 40000 691,'90'68'151,"-18"-11"-49,-19-14-49,-18-11-50,-14-6-29,-5 4-6,-7 3-8,-5 3-6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01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45800 40800 647,'-24'23'4,"4"-3"10,3-3 10,3-2 9,12 0 6,22 7 2,22 6 2,23 7 2,3 0-4,-11-2-9,-14-3-9,-11-3-9,-9-2-20,-3 0-28,-3 0-29,-2 0-28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06"/>
    </inkml:context>
    <inkml:brush xml:id="br0">
      <inkml:brushProperty name="width" value="0.04421" units="cm"/>
      <inkml:brushProperty name="height" value="0.04421" units="cm"/>
    </inkml:brush>
  </inkml:definitions>
  <inkml:trace contextRef="#ctx0" brushRef="#br0">53900 37500 497,'-7'78'134,"-11"6"-30,-14 7-29,-11 6-31,-6 3-16,4 0-4,3 0-4,3 0-4,4-7-3,7-11-2,6-14-3,7-11-2,-1 0-1,-6 17-1,-6 15 0,-6 16-1,-6 15-1,-2 16 0,-3 15-3,-3 17-1,2 0 0,10-11-1,10-14 0,9-11-1,4-12 0,1-9 1,-1-10-1,1-8 1,7-12-1,16-12-5,15-13-2,17-12-5,10-16 0,6-19 3,7-18 2,6-19 2,3-16 1,0-12-3,0-13-1,0-12-3,-4-5 0,-5 3 2,-7 3 0,-5 4 2,-4-1 2,0-3 1,0-3 2,0-2 1,-5-1 1,-9 3 2,-10 3 2,-8 4 0,-11 7 3,-8 13 1,-10 12 2,-9 13 2,-10 7 1,-9 4 0,-10 3 0,-8 3 1,-12 10-3,-12 20-4,-13 18-3,-12 20-5,-9 14 0,-2 14 1,-3 11 2,-3 14 1,5-1-4,17-12-13,15-13-11,16-12-12,13-12-6,14-8 0,11-10-1,14-9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9:28"/>
    </inkml:context>
    <inkml:brush xml:id="br0">
      <inkml:brushProperty name="width" value="0.04584" units="cm"/>
      <inkml:brushProperty name="height" value="0.04584" units="cm"/>
      <inkml:brushProperty name="color" value="#FED406"/>
    </inkml:brush>
  </inkml:definitions>
  <inkml:trace contextRef="#ctx0" brushRef="#br0">26800 4250 479,'103'-2'108,"6"-3"-24,7-3-24,6-2-24,7-6-12,10-6-3,10-6-1,9-6-2,10-4-1,14 1-3,11-1 0,14 1-2,8 1-2,7 3-2,6 3-2,7 4-2,2 1-1,1 0-2,-1 0-1,1 0-1,1 0-1,3 0 0,3 0 0,4 0-1,-1 0 0,-3 0 1,-3 0 0,-2 0 1,-3 3 1,1 6 1,-1 7 2,1 6 0,-3 3 2,-2 0 1,-3 0 2,-3 0 1,-6 4 1,-5 10-3,-7 10 0,-5 9-2,-9 2-2,-9-2-2,-10-3-1,-8-3-2,-4-6-1,3-5 1,3-7 0,4-5 1,1-4-1,0 0-1,0 0 0,0 0-2,-2-4 0,-3-5 1,-3-7 1,-2-5 1,-3-3 1,1 4-1,-1 3 1,1 3-1,1 3 1,3 3 1,3 3 1,4 4 2,-1 2 0,-3 4-1,-3 3 0,-2 3 0,-3-1-1,1-2 0,-1-3 0,1-3 0,-3-1-1,-2 4 0,-3 3 0,-3 3 0,-1-1 0,4-2 1,3-3 0,3-3 1,-1 1 1,-2 6 0,-3 7 0,-3 6 1,-2 3 0,0 0-1,0 0-2,0 0 0,0-2-1,0-3 0,0-3 0,0-2 1,3-5-1,6-2 0,7-3 0,6-3 0,-1-4-1,-5-3 0,-7-3 0,-5-2-1,-11-3 0,-11 1 2,-14-1-1,-11 1 2,-9 1 0,-3 3 1,-3 3 0,-2 4 0,-6 1 0,-6 0 0,-6 0 0,-6 0-1,-4 0 0,1 0 0,-1 0 0,1 0-1,-3 0 0,-2 0 0,-3 0 0,-3 0 0,-2 0-1,0 0 1,0 0 0,0 0 0,-2 0-1,-3 0-2,-3 0-1,-2 0-1,-3 0-3,1 0-2,-1 0-2,1 0-2,1-2-6,3-3-9,3-3-9,4-2-9,-4-5-7,-9-2-3,-10-3-5,-8-3-4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08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55300 39550 526,'-47'0'0,"6"0"0,7 0 0,6 0 0,10 0 8,17 0 17,15 0 16,16 0 16,13 1 4,14 4-10,11 3-9,14 3-9,5 1-7,1 1-2,-1-1-3,1 1-3,1-1-3,3 1 0,3-1-3,4 1 0,2-3-4,4-2-4,3-3-4,3-3-4,-4-4-2,-8-3-2,-10-3-1,-9-2 0,-9-3-5,-5 1-5,-7-1-6,-5 1-7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0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60100 37200 546,'-5'-40'36,"-9"23"6,-10 22 7,-8 22 6,-8 16-1,-2 14-10,-3 11-10,-3 14-10,-6 10-7,-5 9-2,-7 10-5,-5 10-2,-4 5-3,0 4-3,0 3-2,0 3-3,3-5 0,6-12-1,7-13 1,6-12 0,6-13 0,6-12 1,7-13 0,6-12 0,13-12 3,23-8 4,22-10 3,22-9 5,18-10 1,16-9-2,15-10-1,17-8-1,10-6-3,6 1-4,7-1-5,6 1-4,-2 1-4,-9 3-3,-10 3-3,-8 4-4,-14 2-3,-15 4-3,-15 3-3,-16 3-3,-13 6-4,-9 9-3,-10 10-4,-8 10-3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0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60200 37600 489,'-47'-27'0,"6"-3"0,7-3 1,6-2-1,4 0 3,4 7 5,3 6 4,3 7 5,3 7 7,3 9 10,3 10 11,4 10 9,1 13 2,0 19-7,0 19-8,0 19-6,0 15-6,0 13-4,0 12-3,0 13-4,-4 13-4,-5 17-2,-7 15-5,-5 16-2,-4 7-7,0 1-9,0-1-10,0 1-8,3-7-8,6-12-9,7-13-9,6-12-7,1-23-2,-3-30 5,-3-32 5,-2-30 5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1"/>
    </inkml:context>
    <inkml:brush xml:id="br0">
      <inkml:brushProperty name="width" value="0.04873" units="cm"/>
      <inkml:brushProperty name="height" value="0.04873" units="cm"/>
    </inkml:brush>
  </inkml:definitions>
  <inkml:trace contextRef="#ctx0" brushRef="#br0">62100 38400 451,'0'-50'0,"0"0"0,0 0 0,0 0 0,0 0 6,0 0 11,0 0 12,0 0 12,1 0 2,4 0-7,3 0-7,3 0-7,-2 1-6,-6 4-4,-6 3-3,-6 3-5,-9 6-2,-8 9 0,-10 10-1,-9 10 1,-7 7-1,-3 6 2,-3 7 1,-2 6 0,-6 9 1,-6 13 0,-6 12 1,-6 13 0,-1 10 1,7 10 1,6 10 3,7 9 1,2 6 0,1 3 1,-1 3-2,1 4 0,4-3-1,9-5 0,10-7-1,10-5-1,7-11 0,6-11-3,7-14-2,6-11-1,7-12-3,10-9-2,10-10-1,9-8-3,6-9-3,3-6-4,3-6-3,4-6-4,5-10-2,10-12-1,10-13 0,9-12-1,1-12 1,-6-8 2,-6-10 1,-6-9 1,-6-4 2,-2 4 2,-3 3 1,-3 3 1,-7 7 3,-9 14 4,-10 11 5,-8 14 3,-8 7 11,-2 3 14,-3 3 15,-3 4 15,-1 16 4,4 32-9,3 31-7,3 32-9,3 11-6,3-5-6,3-7-4,4-5-6,2-4-3,4 0-1,3 0-1,3 0-1,1-4-4,1-5-7,-1-7-5,1-5-6,-1-4-3,1 0 1,-1 0 1,1 0 0,-3-2-10,-2-3-24,-3-3-22,-3-2-23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4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64600 38450 580,'-68'1'2,"17"4"2,15 3 3,16 3 3,13-2 7,14-6 10,11-6 11,14-6 9,8-2 3,7 3-9,6 3-7,7 4-7,4-1-6,3-3-3,3-3-3,4-2-4,1-1-2,0 3 2,0 3 0,0 4 2,-2-1-6,-3-3-13,-3-3-13,-2-2-11,-3-3-9,1 1-2,-1-1-3,1 1-4,-6 1 2,-8 3 4,-10 3 6,-9 4 5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7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66750 37450 601,'48'1'97,"-3"4"-21,-3 3-20,-2 3-21,-3 1-11,1 1-2,-1-1-2,1 1-2,1-1-2,3 1-4,3-1-2,4 1-5,1 1-1,0 3-2,0 3-2,0 4-2,-4 1 0,-5 0 0,-7 0 1,-5 0 0,-6 1 0,-3 4-2,-3 3-3,-2 3-2,-5 1 0,-2 1 0,-3-1 1,-3 1 2,-9 1 0,-11 3 1,-14 3 0,-11 4 2,-11 5-3,-5 10-3,-7 10-4,-5 9-5,-6 2 0,-3-2 1,-3-3 1,-2-3 2,-3-4 2,1-3 2,-1-3 3,1-2 2,-1-5 1,1-2 3,-1-3 1,1-3 1,2-2 3,7 0 2,6 0 3,7 0 3,7-5 1,9-9 0,10-10 0,10-8 0,14-9 1,23-6 0,22-6 2,22-6 2,15-6-3,9-2-3,10-3-4,10-3-3,7-1-4,6 4-1,7 3-3,6 3 0,3 3-6,0 3-8,0 3-9,0 4-8,-2 1-3,-3 0 2,-3 0 3,-2 0 2,-12 1-2,-19 4-7,-18 3-6,-19 3-8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8"/>
    </inkml:context>
    <inkml:brush xml:id="br0">
      <inkml:brushProperty name="width" value="0.04388" units="cm"/>
      <inkml:brushProperty name="height" value="0.04388" units="cm"/>
    </inkml:brush>
  </inkml:definitions>
  <inkml:trace contextRef="#ctx0" brushRef="#br0">68900 37150 501,'0'-47'4,"0"6"9,0 7 8,0 6 8,-4 10 5,-5 17 1,-7 15 1,-5 16 1,-6 10-1,-3 7-3,-3 6-1,-2 7-4,-3 7-1,1 9-4,-1 10-3,1 10-3,1 4-2,3 0-1,3 0-1,4 0-1,2 3-2,4 6-4,3 7-3,3 6-3,4-1-4,7-5-5,6-7-5,7-5-5,10-8-2,16-5 2,15-7 1,17-5 2,8-11-4,4-11-7,3-14-7,3-11-8,-1-11-4,-2-5 0,-3-7 1,-3-5-1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8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70250 38100 489,'21'-75'3,"-5"0"8,-7 0 6,-5 0 7,-4 6 4,0 13 0,0 12 0,0 13 0,-4 6 0,-5 0 0,-7 0-1,-5 0-1,-8 6-1,-5 13-5,-7 12-3,-5 13-4,-4 10-3,0 10 1,0 10-1,0 9 0,-4 12 0,-5 16-1,-7 15-1,-5 17-1,0 0 1,10-11-2,10-14 1,9-11-1,7-12 0,7-9-2,6-10 0,7-8-1,10-9-5,16-6-9,15-6-8,17-6-9,10-13-3,6-19 1,7-18 2,6-19 2,3-12 0,0-2-1,0-3-1,0-3 0,-5 1 0,-9 6 5,-10 7 5,-8 6 3,-9 6 3,-6 6 2,-6 7 1,-6 6 2,-6 9 11,-2 13 21,-3 12 21,-3 13 22,-2 10 3,0 10-13,0 10-13,0 9-13,3 4-10,6 1-3,7-1-6,6 1-4,3-3-1,0-2 0,0-3 1,0-3 0,4-4-10,10-3-23,10-3-23,9-2-24,-1-9-8,-8-12 3,-10-13 5,-9-12 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9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70850 37750 632,'-43'-4'6,"17"-5"15,15-7 13,16-5 14,13-1 3,14 6-6,11 7-7,14 6-8,8 1-5,7-3-5,6-3-5,7-2-5,0-1-3,-2 3-1,-3 3-1,-3 4 0,-7 1-4,-9 0-3,-10 0-4,-8 0-5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9"/>
    </inkml:context>
    <inkml:brush xml:id="br0">
      <inkml:brushProperty name="width" value="0.04421" units="cm"/>
      <inkml:brushProperty name="height" value="0.04421" units="cm"/>
    </inkml:brush>
  </inkml:definitions>
  <inkml:trace contextRef="#ctx0" brushRef="#br0">71700 37000 497,'-25'-24'1,"0"4"2,0 3 1,0 3 2,0 1 4,0 1 4,0-1 4,0 1 5,1 7 7,4 16 7,3 15 9,3 17 7,1 13 0,1 13-7,-1 12-8,1 13-8,-1 12-5,1 13-4,-1 12-3,1 13-5,-1 9-3,1 6-7,-1 7-4,1 6-5,-1-2-7,1-9-8,-1-10-7,1-8-8,1-14-5,3-15-1,3-15-1,4-16-1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25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92500 37650 478,'1'51'152,"4"4"-34,3 3-36,3 3-34,1 4-20,1 7-6,-1 6-4,1 7-5,-3 4-4,-2 3-1,-3 3-1,-3 4-1,-6 2-1,-5 4-2,-7 3-1,-5 3-2,-4-2-3,0-6-7,0-6-7,0-6-8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19"/>
    </inkml:context>
    <inkml:brush xml:id="br0">
      <inkml:brushProperty name="width" value="0.04752" units="cm"/>
      <inkml:brushProperty name="height" value="0.04752" units="cm"/>
    </inkml:brush>
  </inkml:definitions>
  <inkml:trace contextRef="#ctx0" brushRef="#br0">72350 36300 462,'0'-36'9,"0"28"16,0 28 18,0 29 16,1 18 3,4 9-11,3 10-11,3 10-11,-2 7-7,-6 6 0,-6 7-1,-6 6-1,-6 6-2,-2 6-1,-3 7-3,-3 6-2,-2 3-3,0 0-2,0 0-2,0 0-3,1-8-1,4-16 0,3-15-1,3-15 1,3-15-7,3-12-13,3-13-12,4-12-14,2-21-3,4-28 8,3-28 6,3-27 8,6-22 4,9-11 2,10-14 2,10-11 2,7-6 2,6 4 4,7 3 2,6 3 3,-1 9 4,-5 16 7,-7 15 5,-5 17 5,-6 11 3,-3 10-4,-3 10-2,-2 9-4,-1 10 6,3 14 11,3 11 13,4 14 12,-4 7 1,-9 3-11,-10 3-9,-8 4-10,-11 4-7,-8 6-3,-10 7-3,-9 6-4,-10 6-2,-9 6-5,-10 7-4,-8 6-4,-8-2-1,-2-9 1,-3-10 0,-3-8 0,-2-9-5,0-6-12,0-6-13,0-6-11,4-7-3,10-6 7,10-6 6,9-6 7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20"/>
    </inkml:context>
    <inkml:brush xml:id="br0">
      <inkml:brushProperty name="width" value="0.05112" units="cm"/>
      <inkml:brushProperty name="height" value="0.05112" units="cm"/>
    </inkml:brush>
  </inkml:definitions>
  <inkml:trace contextRef="#ctx0" brushRef="#br0">73650 36200 430,'46'-44'16,"-5"13"-3,-7 12-1,-5 13-3,3 12 5,17 13 12,15 12 13,16 13 12,7 10 4,1 10-6,-1 10-7,1 9-5,-1 4-4,1 1-3,-1-1-4,1 1-2,-3-1-3,-2 1-2,-3-1-4,-3 1-1,-7-1-4,-9 1-2,-10-1-3,-8 1-4,-12 2-2,-12 7-4,-13 6-3,-12 7-4,-19 7-5,-25 9-6,-25 10-7,-25 10-6,-10-4-2,7-16 1,6-15 1,7-15 1,5-14-3,7-8-8,6-10-7,7-9-9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29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44600 43650 542,'-46'160'76,"10"-27"-16,10-28-17,9-28-15,4-10-10,1 9-4,-1 10-3,1 10-5,-1 5-1,1 4 0,-1 3-1,1 3 0,-1 1-2,1 1-4,-1-1-5,1 1-5,-3-7 0,-2-12 3,-3-13 4,-3-12 2,1-12 2,6-8-1,7-10 1,6-9 0,3-13 0,0-16-1,0-15 0,0-15-2,7-20 1,17-21 0,15-22 1,16-22 0,13-16-2,14-9-5,11-10-6,14-8-4,-1 7 0,-12 25 4,-13 25 4,-12 25 5,-10 17 3,-6 9 5,-6 10 3,-6 10 4,-6 7 4,-2 6 1,-3 7 2,-3 6 3,-2 3 2,0 0 1,0 0 2,0 0 2,-2 6-2,-3 13-3,-3 12-4,-2 13-4,-5 10-2,-2 10 0,-3 10-1,-3 9 1,-4 9-2,-3 9 1,-3 10-1,-2 10-1,-6 2 0,-6-3-1,-6-3-1,-6-2-1,-1-5-1,7-2-2,6-3-3,7-3-1,4-7-4,3-9-5,3-10-5,4-8-5,5-11-7,10-8-6,10-10-8,9-9-7,2-9 1,-2-5 6,-3-7 8,-3-5 7,-2-6 1,0-3-2,0-3-4,0-2-2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29"/>
    </inkml:context>
    <inkml:brush xml:id="br0">
      <inkml:brushProperty name="width" value="0.04138" units="cm"/>
      <inkml:brushProperty name="height" value="0.04138" units="cm"/>
    </inkml:brush>
  </inkml:definitions>
  <inkml:trace contextRef="#ctx0" brushRef="#br0">47000 44450 531,'-49'3'6,"4"6"13,3 7 13,3 6 12,1 7 4,1 10-4,-1 10-3,1 9-4,-1 4-5,1 1-3,-1-1-6,1 1-3,1 1-4,3 3-2,3 3-2,4 4-2,4 2-1,6 4-1,7 3 1,6 3-2,4-1-1,4-2-3,3-3-5,3-3-3,4-6-3,7-5-5,6-7-3,7-5-5,5-11-3,7-11-6,6-14-4,7-11-5,4-14-2,3-11 1,3-14 1,4-11 0,-4-6 1,-9 4 2,-10 3 0,-8 3 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29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47750 44400 563,'0'-35'11,"0"32"22,0 31 23,0 32 23,-2 13 2,-3-3-15,-3-3-17,-2-2-16,-5 5-14,-2 16-9,-3 15-11,-3 17-11,-1-1-4,4-16-2,3-15 0,3-15 0,1-23-10,1-28-18,-1-28-18,1-27-17,2-15-1,7 0 19,6 0 18,7 0 17,2 1 12,1 4 3,-1 3 4,1 3 4,-1 4 5,1 7 9,-1 6 8,1 7 9,2 0 3,7-2 2,6-3 0,7-3 0,2 1 0,1 6-1,-1 7-2,1 6-1,-1 1-5,1-3-6,-1-3-7,1-2-7,-3-3-5,-2 1-6,-3-1-5,-3 1-5,-2 1-7,0 3-7,0 3-8,0 4-7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0"/>
    </inkml:context>
    <inkml:brush xml:id="br0">
      <inkml:brushProperty name="width" value="0.04416" units="cm"/>
      <inkml:brushProperty name="height" value="0.04416" units="cm"/>
    </inkml:brush>
  </inkml:definitions>
  <inkml:trace contextRef="#ctx0" brushRef="#br0">48500 43550 498,'-44'6'70,"13"13"-7,12 12-9,13 13-7,6 9-8,0 6-6,0 7-5,0 6-7,0 6-3,0 6-2,0 7-1,0 6-1,-2 6-1,-3 6 0,-3 7-1,-2 6 0,-5 6-1,-2 6-2,-3 7-2,-3 6-2,-4-1-4,-3-5-5,-3-7-5,-2-5-6,0-8-2,7-5 2,6-7 2,7-5 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0"/>
    </inkml:context>
    <inkml:brush xml:id="br0">
      <inkml:brushProperty name="width" value="0.03606" units="cm"/>
      <inkml:brushProperty name="height" value="0.03606" units="cm"/>
    </inkml:brush>
  </inkml:definitions>
  <inkml:trace contextRef="#ctx0" brushRef="#br0">48650 44950 610,'23'-46'0,"-3"10"0,-3 10 0,-2 9 0,-3 4 4,1 1 7,-1-1 8,1 1 8,1 5 7,3 14 6,3 11 6,4 14 5,-4 10-2,-9 9-12,-10 10-13,-8 10-11,-8 2-6,-2-3 1,-3-3 0,-3-2 0,1-6-5,6-6-9,7-6-10,6-6-10,10-9-2,17-8 7,15-10 6,16-9 7,2-7 3,-8-3 0,-10-3 1,-9-2-1,-5-3-3,0 1-11,0-1-9,0 1-9,0-3-5,0-2-1,0-3-1,0-3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0"/>
    </inkml:context>
    <inkml:brush xml:id="br0">
      <inkml:brushProperty name="width" value="0.04873" units="cm"/>
      <inkml:brushProperty name="height" value="0.04873" units="cm"/>
    </inkml:brush>
  </inkml:definitions>
  <inkml:trace contextRef="#ctx0" brushRef="#br0">49500 43600 451,'71'-18'71,"-5"17"-8,-7 15-10,-5 16-8,-4 12-7,0 9-5,0 10-3,0 10-6,0 5-2,0 4-1,0 3-2,0 3-2,-4 4-1,-5 7-1,-7 6-1,-5 7 0,-8 0-2,-5-2 0,-7-3 0,-5-3 0,-15 2-7,-22 10-12,-22 10-14,-21 9-13,-17 7-9,-8 7-4,-10 6-4,-9 7-4,5-12-3,23-28 1,22-28 0,22-27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1"/>
    </inkml:context>
    <inkml:brush xml:id="br0">
      <inkml:brushProperty name="width" value="0.03351" units="cm"/>
      <inkml:brushProperty name="height" value="0.03351" units="cm"/>
    </inkml:brush>
  </inkml:definitions>
  <inkml:trace contextRef="#ctx0" brushRef="#br0">51600 44350 656,'26'21'2,"4"-5"3,3-7 4,3-5 4,1-3 10,1 4 15,-1 3 17,1 3 15,-1 4-3,1 7-24,-1 6-24,1 7-24,-6 4-18,-8 3-10,-10 3-10,-9 4-11,-7-3-4,-3-5 4,-3-7 3,-2-5 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1"/>
    </inkml:context>
    <inkml:brush xml:id="br0">
      <inkml:brushProperty name="width" value="0.03866" units="cm"/>
      <inkml:brushProperty name="height" value="0.03866" units="cm"/>
    </inkml:brush>
  </inkml:definitions>
  <inkml:trace contextRef="#ctx0" brushRef="#br0">51650 45100 569,'-21'23'12,"10"-3"25,10-3 25,9-2 25,7-3 2,7 1-20,6-1-22,7 1-20,2 1-27,1 3-35,-1 3-34,1 4-34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26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92500 38700 601,'25'-68'18,"0"17"5,0 15 7,0 16 6,0 7 2,0 1-3,0-1-3,0 1-2,4 1-2,10 3-2,10 3-2,9 4-1,4 1-4,1 0-4,-1 0-3,1 0-5,-3-4-5,-2-5-5,-3-7-7,-3-5-6,-4-6-7,-3-3-7,-3-3-8,-2-2-8,-6-1-3,-6 3 2,-6 3 0,-6 4 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5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53000 42050 581,'-47'-2'-1,"6"-3"0,7-3-1,6-2-2,9-3 9,13 1 16,12-1 18,13 1 17,10-1 2,10 1-10,10-1-12,9 1-11,4-1-7,1 1-4,-1-1-3,1 1-3,1-3-3,3-2 0,3-3 0,4-3-2,2 1 1,4 6 0,3 7 0,3 6 0,1 3 0,1 0 0,-1 0 0,1 0 1,2 0-1,7 0-2,6 0-1,7 0-2,4 0-1,3 0 1,3 0 1,4 0 0,2 0 1,4 0-1,3 0 1,3 0-1,-1 0 1,-2 0-2,-3 0 0,-3 0-1,-4 0 0,-3 0 0,-3 0 0,-2 0 0,-5 0 0,-2 0 1,-3 0-1,-3 0 1,-1 1 1,4 4-1,3 3 2,3 3-1,3-1 1,3-2 0,3-3-1,4-3 1,1-2-1,0 0 0,0 0 1,0 0-1,1-2 1,4-3-1,3-3 2,3-2-1,1-1 1,1 3 0,-1 3-1,1 4 1,-3 1-1,-2 0 0,-3 0 0,-3 0-1,-1 0 1,4 0-1,3 0 0,3 0-1,3 1 1,3 4-1,3 3 0,4 3 1,1-1-1,0-2 1,0-3 0,0-3 0,3-6 0,6-5 1,7-7 0,6-5 0,4-6 1,4-3 0,3-3 1,3-2 1,1-1 0,1 3 0,-1 3-1,1 4-1,-1 2 1,1 4-2,-1 3 1,1 3-1,-1 1-2,1 1 0,-1-1-2,1 1-2,-1-1 0,1 1 0,-1-1 0,1 1 0,-1 1 0,1 3 2,-1 3 1,1 4 0,-3 1 1,-2 0 0,-3 0 0,-3 0-1,-1-2 1,4-3 1,3-3 2,3-2 2,3-1 1,3 3-2,3 3 0,4 4-2,-1 1 1,-3 0-1,-3 0 0,-2 0 0,-5-2 0,-2-3 0,-3-3-1,-3-2 1,1-3-2,6 1-2,7-1-1,6 1-2,1-1 0,-3 1 2,-3-1 0,-2 1 2,-1-4 0,3-6 0,3-6 0,4-6 1,-3-2-1,-5 3 1,-7 3-1,-5 4-1,-4 2 0,0 4-1,0 3-1,0 3-1,-5-1-1,-9-2-3,-10-3-1,-8-3-2,-11-1-1,-8 4 0,-10 3 0,-9 3 0,-12 3-1,-11 3-3,-14 3-3,-11 4-3,-17 1-4,-18 0-7,-19 0-5,-18 0-7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6"/>
    </inkml:context>
    <inkml:brush xml:id="br0">
      <inkml:brushProperty name="width" value="0.02971" units="cm"/>
      <inkml:brushProperty name="height" value="0.02971" units="cm"/>
    </inkml:brush>
  </inkml:definitions>
  <inkml:trace contextRef="#ctx0" brushRef="#br0">69650 42400 740,'145'-22'12,"-9"6"4,-10 7 5,-8 6 4,-11 6 2,-8 6-2,-10 7-2,-9 6-1,-9 4-4,-5 4-4,-7 3-4,-5 3-4,-11 6-1,-11 9 2,-14 10 2,-11 10 2,-15 4-2,-16 0-10,-15 0-8,-15 0-8,-9-2-4,1-3 3,-1-3 3,1-2 2,2-8 3,7-8 5,6-10 3,7-9 5,2-5 2,1 0 4,-1 0 3,1 0 2,7-2 1,16-3-2,15-3-2,17-2-2,16-5-2,19-2-4,19-3-3,19-3-2,16-7-8,17-9-9,15-10-10,16-8-10,7-6-4,1 1 2,-1-1 0,1 1 2,-13-1 3,-25 1 6,-25-1 4,-25 1 6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8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78750 39750 548,'-35'-4'10,"32"-5"18,31-7 18,32-5 19,13-4 4,-3 0-12,-3 0-13,-2 0-10,2 1-9,9 4-4,10 3-4,10 3-4,0 1-4,-5 1-2,-7-1-2,-5 1-3,-9 4-12,-9 9-20,-10 10-19,-8 10-21,-12 5-5,-12 4 10,-13 3 11,-12 3 10,-7-2 8,1-6 3,-1-6 5,1-6 4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38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78700 40450 501,'-61'-2'10,"28"-3"20,28-3 19,29-2 20,19-1 4,14 3-13,11 3-11,14 4-13,7 2-7,3 4-4,3 3-4,4 3-3,-3 3-5,-5 3-3,-7 3-5,-5 4-4,-8-3-5,-5-5-7,-7-7-8,-5-5-6,-6-3-7,-3 4-7,-3 3-6,-2 3-6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50"/>
    </inkml:context>
    <inkml:brush xml:id="br0">
      <inkml:brushProperty name="width" value="0.05077" units="cm"/>
      <inkml:brushProperty name="height" value="0.05077" units="cm"/>
    </inkml:brush>
  </inkml:definitions>
  <inkml:trace contextRef="#ctx0" brushRef="#br0">83100 38450 433,'3'-49'0,"6"4"0,7 3 0,6 3 0,15 12 10,26 22 21,24 22 21,26 23 21,-3 8 3,-27-3-15,-28-3-16,-28-2-14,-15 3-10,1 14-5,-1 11-5,1 14-4,-10 8-4,-19 7 0,-18 6 0,-19 7-2,-15 4-2,-8 3-5,-10 3-5,-9 4-4,4-12-3,19-24 3,19-26 2,19-24 1,7-13 2,-3 0 2,-3 0 0,-2 0 2,13-2 3,31-3 6,32-3 5,31-2 6,13-1 2,-2 3-2,-3 3-1,-3 4-1,-6 1-1,-5 0-2,-7 0 0,-5 0-1,-11 1 0,-11 4-1,-14 3 1,-11 3 0,-11 4 1,-5 7 0,-7 6 1,-5 7 1,-9 2 0,-9 1 0,-10-1-1,-8 1-1,-6-1-1,1 1-2,-1-1-2,1 1-2,-1-1-3,1 1-6,-1-1-5,1 1-7,2-4-4,7-6-7,6-6-6,7-6-5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51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84600 39700 491,'-63'0'9,"26"0"18,24 0 17,26 0 19,19 0 4,17 0-8,15 0-9,16 0-8,10 0-6,7 0-5,6 0-5,7 0-3,-1 0-6,-6 0-7,-6 0-6,-6 0-6,-9 1-4,-8 4-4,-10 3-1,-9 3-4,-7-1-8,-3-2-18,-3-3-15,-2-3-18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53"/>
    </inkml:context>
    <inkml:brush xml:id="br0">
      <inkml:brushProperty name="width" value="0.04366" units="cm"/>
      <inkml:brushProperty name="height" value="0.04366" units="cm"/>
    </inkml:brush>
  </inkml:definitions>
  <inkml:trace contextRef="#ctx0" brushRef="#br0">87400 38300 503,'53'-66'37,"6"19"5,7 19 4,6 19 5,3 12 0,0 6-6,0 7-4,0 6-6,-7 9-4,-11 13-6,-14 12-5,-11 13-6,-14 7-3,-11 4-3,-14 3-3,-11 3-3,-15 3-2,-16 3-3,-15 3-1,-15 4-3,-9-6-2,1-11 1,-1-14-1,1-11 0,5-12 1,14-9 3,11-10 2,14-8 3,16-6 2,22 1 1,22-1 1,23 1 2,11 1 0,4 3 0,3 3-1,3 4 0,-1 2 0,-2 4 0,-3 3 1,-3 3 0,-7 1 0,-9 1-1,-10-1 1,-8 1-1,-12 2 0,-12 7-1,-13 6-1,-12 7 0,-12 2-2,-8 1-1,-10-1-2,-9 1-2,-2-3-3,6-2-5,7-3-6,6-3-5,6-6-6,6-5-6,7-7-6,6-5-6,9-9-4,13-9-3,12-10-2,13-8-3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54"/>
    </inkml:context>
    <inkml:brush xml:id="br0">
      <inkml:brushProperty name="width" value="0.05187" units="cm"/>
      <inkml:brushProperty name="height" value="0.05187" units="cm"/>
    </inkml:brush>
  </inkml:definitions>
  <inkml:trace contextRef="#ctx0" brushRef="#br0">89300 39550 424,'67'-140'4,"-16"23"10,-15 22 10,-15 22 9,-12 15 4,-6 9-1,-6 10-1,-6 10-2,-10 8-2,-12 10-6,-13 10-6,-12 9-5,-12 9-3,-8 9 2,-10 10-1,-9 10 2,-4 7-1,4 6-1,3 7 0,3 6-1,7 4 1,14 4 5,11 3 5,14 3 4,8-2 1,7-6-5,6-6-4,7-6-4,5-6-5,7-2-4,6-3-5,7-3-3,7-9-5,9-11-4,10-14-4,10-11-3,8-12-4,10-9-2,10-10-4,9-8-3,4-11 0,1-8 2,-1-10 3,1-9 3,-6-2 1,-8 6 2,-10 7 1,-9 6 1,-10 6 4,-9 6 6,-10 7 5,-8 6 5,-8 13 12,-2 23 14,-3 22 16,-3 22 16,-1 10 0,4 1-14,3-1-15,3 1-13,3-4-11,3-6-9,3-6-7,4-6-8,-1-4-8,-3 1-7,-3-1-9,-2 1-6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54"/>
    </inkml:context>
    <inkml:brush xml:id="br0">
      <inkml:brushProperty name="width" value="0.0382" units="cm"/>
      <inkml:brushProperty name="height" value="0.0382" units="cm"/>
    </inkml:brush>
  </inkml:definitions>
  <inkml:trace contextRef="#ctx0" brushRef="#br0">90400 39350 575,'4'-46'8,"10"10"14,10 10 15,9 9 15,10 4 5,14 1-5,11-1-4,14 1-5,8-1-6,7 1-8,6-1-8,7 1-8,-4 1-7,-12 3-9,-13 3-8,-12 4-7,-10 2-12,-6 4-16,-6 3-16,-6 3-15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0:54"/>
    </inkml:context>
    <inkml:brush xml:id="br0">
      <inkml:brushProperty name="width" value="0.06011" units="cm"/>
      <inkml:brushProperty name="height" value="0.06011" units="cm"/>
    </inkml:brush>
  </inkml:definitions>
  <inkml:trace contextRef="#ctx0" brushRef="#br0">92150 37500 365,'23'-52'5,"-3"-3"7,-3-3 9,-2-2 9,-3 10 7,1 25 7,-1 25 8,1 25 6,-3 20 0,-2 16-7,-3 15-8,-3 17-6,-6 14-6,-5 17-4,-7 15-4,-5 16-4,-6 12-3,-3 9-2,-3 10-3,-2 10-3,-3-1 0,1-9-1,-1-10 1,1-8 0,2-12-3,7-12-4,6-13-4,7-12-5,16-40-11,29-65-18,28-65-18,28-66-18,7-27-2,-11 13 15,-14 12 15,-11 13 15,-4 10 11,6 10 7,7 10 7,6 9 6,-2 10 5,-9 14 1,-10 11 2,-8 14 2,-8 13 2,-2 16 6,-3 15 5,-3 17 4,-4 11 3,-3 10-2,-3 10-1,-2 9-1,-5 2-3,-2-2-3,-3-3-3,-3-3-3,-9-2-3,-11 0-3,-14 0-3,-11 0-3,-9-2-1,-3-3 0,-3-3-1,-2-2 0,-12-3-6,-19 1-13,-18-1-12,-19 1-14,3-7-2,25-12 7,25-13 6,25-12 8,10-9 0,-2-2-5,-3-3-6,-3-3-6,1-2 1,6 0 5,7 0 7,6 0 5,4-4 4,4-5 1,3-7 1,3-5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26"/>
    </inkml:context>
    <inkml:brush xml:id="br0">
      <inkml:brushProperty name="width" value="0.05986" units="cm"/>
      <inkml:brushProperty name="height" value="0.05986" units="cm"/>
      <inkml:brushProperty name="color" value="#00BFF3"/>
    </inkml:brush>
  </inkml:definitions>
  <inkml:trace contextRef="#ctx0" brushRef="#br0">93850 36900 367,'-4'-32'36,"-5"39"19,-7 36 17,-5 39 18,-3 18 2,4 0-17,3 0-15,3 0-16,-1 9-11,-2 19-7,-3 19-6,-3 19-7,-2 15-4,0 13-4,0 12-2,0 13-4,-2 4-4,-3-3-5,-3-3-6,-2-2-4,0-6-9,7-6-10,6-6-10,7-6-10,4-12-3,3-15 4,3-15 4,4-16 4,-1-19 4,-3-22 4,-3-22 2,-2-21 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08"/>
    </inkml:context>
    <inkml:brush xml:id="br0">
      <inkml:brushProperty name="width" value="0.04073" units="cm"/>
      <inkml:brushProperty name="height" value="0.04073" units="cm"/>
    </inkml:brush>
  </inkml:definitions>
  <inkml:trace contextRef="#ctx0" brushRef="#br0">33950 51500 540,'-22'-18'87,"6"17"-13,7 15-13,6 16-14,4 10-10,4 7-6,3 6-5,3 7-7,1 7-3,1 9-1,-1 10-1,1 10-1,-4 7-3,-6 6-3,-6 7-5,-6 6-3,-4-5-3,1-16-4,-1-15-3,1-15-4,-1-6-4,1 7-6,-1 6-7,1 7-5,1-3-4,3-8 2,3-10-1,4-9 2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08"/>
    </inkml:context>
    <inkml:brush xml:id="br0">
      <inkml:brushProperty name="width" value="0.0325" units="cm"/>
      <inkml:brushProperty name="height" value="0.0325" units="cm"/>
    </inkml:brush>
  </inkml:definitions>
  <inkml:trace contextRef="#ctx0" brushRef="#br0">34000 52700 676,'-2'-46'6,"-3"10"10,-3 10 11,-2 9 9,2 4 4,9 1-5,10-1-4,10 1-5,8-1-4,10 1-1,10-1-3,9 1-2,2 1-3,-2 3-3,-3 3-5,-3 4-4,-2 1-2,0 0-1,0 0-1,0 0-2,-2 0-3,-3 0-5,-3 0-6,-2 0-6,-5 0-7,-2 0-8,-3 0-10,-3 0-8,-4-4 1,-3-5 10,-3-7 10,-2-5 11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08"/>
    </inkml:context>
    <inkml:brush xml:id="br0">
      <inkml:brushProperty name="width" value="0.04579" units="cm"/>
      <inkml:brushProperty name="height" value="0.04579" units="cm"/>
    </inkml:brush>
  </inkml:definitions>
  <inkml:trace contextRef="#ctx0" brushRef="#br0">35300 50750 480,'-24'-24'6,"4"4"12,3 3 11,3 3 12,3 9 7,3 16-1,3 15 1,4 17 1,2 11-4,4 10-7,3 10-7,3 9-8,-1 12-4,-2 16-4,-3 15-1,-3 17-4,-2 16-1,0 19 0,0 19 0,0 19-1,-2 5-4,-3-5-13,-3-7-10,-2-5-12,-1-1-7,3 6-4,3 7-2,4 6-4,1-7 0,0-18 4,0-19 4,0-18 3,0-25 5,0-27 5,0-28 7,0-28 6,1-15 1,4 1-4,3-1-2,3 1-3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09"/>
    </inkml:context>
    <inkml:brush xml:id="br0">
      <inkml:brushProperty name="width" value="0.03349" units="cm"/>
      <inkml:brushProperty name="height" value="0.03349" units="cm"/>
    </inkml:brush>
  </inkml:definitions>
  <inkml:trace contextRef="#ctx0" brushRef="#br0">35550 52800 657,'26'-25'5,"4"0"10,3 0 10,3 0 11,1 1 3,1 4-6,-1 3-4,1 3-4,1 4-3,3 7-1,3 6 0,4 7-1,-1 7-2,-3 9-4,-3 10-4,-2 10-4,-8 4-3,-8 0-2,-10 0-3,-9 0-2,-9 1 0,-5 4 2,-7 3 1,-5 3 1,-8 1 0,-5 1-5,-7-1-3,-5 1-5,-3-7-1,4-12 1,3-13 0,3-12 0,3-9 3,3-2 4,3-3 4,4-3 4,11-1 2,23 4-2,22 3-2,22 3-1,10-2-6,1-6-6,-1-6-8,1-6-7,-4-4-6,-6 1-6,-6-1-5,-6 1-6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09"/>
    </inkml:context>
    <inkml:brush xml:id="br0">
      <inkml:brushProperty name="width" value="0.03398" units="cm"/>
      <inkml:brushProperty name="height" value="0.03398" units="cm"/>
    </inkml:brush>
  </inkml:definitions>
  <inkml:trace contextRef="#ctx0" brushRef="#br0">38000 51200 647,'75'-43'98,"0"17"-16,0 15-16,0 16-15,-5 10-16,-9 7-17,-10 6-16,-8 7-16,-12 10-11,-12 16-9,-13 15-6,-12 17-8,-10 2-2,-6-9 4,-6-10 4,-6-8 4,-2-8 4,3-2 4,3-3 4,4-3 4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09"/>
    </inkml:context>
    <inkml:brush xml:id="br0">
      <inkml:brushProperty name="width" value="0.03839" units="cm"/>
      <inkml:brushProperty name="height" value="0.03839" units="cm"/>
    </inkml:brush>
  </inkml:definitions>
  <inkml:trace contextRef="#ctx0" brushRef="#br0">37900 52550 573,'1'-41'25,"4"19"7,3 19 5,3 19 5,3 10 0,3 4-5,3 3-6,4 3-6,-1 4-4,-3 7-2,-3 6-1,-2 7-2,-5 7-1,-2 9 0,-3 10-2,-3 10-1,-2 2-2,0-3-2,0-3-2,0-2-3,0-8-4,0-8-2,0-10-3,0-9-3,3-21-12,6-31-23,7-31-22,6-31-22,-1-10-1,-5 13 17,-7 12 18,-5 13 19,-3-1 12,4-11 4,3-14 6,3-11 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0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38550 52100 502,'21'-55'9,"-5"41"15,-7 40 17,-5 42 16,-6 17 2,-3-2-13,-3-3-11,-2-3-13,-3-4-10,1-3-6,-1-3-6,1-2-7,4-15-9,9-25-12,10-25-10,10-25-11,5-19-1,4-12 10,3-13 10,3-12 11,3-5 7,3 3 4,3 3 3,4 4 4,-1 4 1,-3 6 0,-3 7-1,-2 6-2,-5 4 4,-2 4 7,-3 3 7,-3 3 6,-2 3 4,0 3-2,0 3-2,0 4-1,0 2 0,0 4-1,0 3 0,0 3 0,0 9 0,0 16 0,0 15-1,0 17 0,-4 10-1,-5 6-2,-7 7-1,-5 6-3,-9 6-1,-9 6 0,-10 7 0,-8 6-1,-6 1 0,1-3-4,-1-3-3,1-2-2,-1-5-3,1-2 0,-1-3-2,1-3-1,1-9-3,3-11-7,3-14-7,4-11-6,2-15-4,4-16-1,3-15-1,3-15 0,3-20 0,3-21 2,3-22 3,4-22 1,1-15 4,0-5 5,0-7 4,0-5 4,0 2 3,0 13-1,0 12 0,0 13 0,0 13 3,0 17 7,0 15 7,0 16 7,-2 10 10,-3 7 15,-3 6 13,-2 7 15,-3 11 1,1 20-11,-1 18-11,1 20-11,-1 17-7,1 20-3,-1 18-4,1 20-3,-1 5-2,1-6-2,-1-6-3,1-6-1,-1-1-2,1 7-2,-1 6-2,1 7-2,-1 0-1,1-2 0,-1-3-2,1-3 0,1-12-3,3-18-4,3-19-4,4-18-4,8-15-8,17-9-13,15-10-12,16-8-12,12-17-1,9-21 10,10-22 11,10-22 10,2-13 6,-3-3 0,-3-3 2,-2-2-1,-9 3 4,-12 14 7,-13 11 5,-12 14 6,-10 7 4,-6 3 1,-6 3 1,-6 4 2,-10 7 8,-12 13 14,-13 12 14,-12 13 15,-10 7 0,-6 4-13,-6 3-13,-6 3-13,-4 1-9,1 1-5,-1-1-4,1 1-4,4-4-2,9-6-1,10-6-1,10-6-1,11-2 1,17 3 0,15 3 2,16 4 0,12-1 1,9-3 1,10-3 1,10-2 1,5-5-5,4-2-9,3-3-9,3-3-10,-5-4-3,-12-3 2,-13-3 5,-12-2 2,-9-3 4,-2 1 4,-3-1 4,-3 1 5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1"/>
    </inkml:context>
    <inkml:brush xml:id="br0">
      <inkml:brushProperty name="width" value="0.04878" units="cm"/>
      <inkml:brushProperty name="height" value="0.04878" units="cm"/>
    </inkml:brush>
  </inkml:definitions>
  <inkml:trace contextRef="#ctx0" brushRef="#br0">40500 49950 451,'3'-50'0,"6"0"0,7 0 0,6 0 0,4 3 4,4 6 9,3 7 8,3 6 9,4 7 3,7 10-3,6 10-3,7 9-2,-1 13-6,-6 20-6,-6 18-6,-6 20-8,-9 11-4,-8 7-5,-10 6-5,-9 7-3,-12 2-4,-11 1-1,-14-1-1,-11 1-2,-11-4 0,-5-6 1,-7-6 1,-5-6 2,0-9 2,10-8 2,10-10 4,9-9 3,6-12 5,3-11 5,3-14 6,4-11 6,7-7 9,13 0 10,12 0 11,13 0 12,10-4 0,10-5-10,10-7-9,9-5-11,4-8-5,1-5-3,-1-7-3,1-5-2,-4-1-6,-6 6-10,-6 7-8,-6 6-9,-15 10-3,-21 17 6,-22 15 4,-22 16 5,-10 9 8,4 3 11,3 3 11,3 4 11,4 2 5,7 4-1,6 3-1,7 3-1,2 6-3,1 9-2,-1 10-3,1 10-4,-1 11-2,1 17-1,-1 15-3,1 16-1,-3 13-2,-2 14-2,-3 11-2,-3 14-3,-2 3-5,0-2-10,0-3-10,0-3-9,0-1-6,0 4-1,0 3-1,0 3 0,1-8-2,4-19 1,3-18 0,3-19-1,1-21 1,1-21-2,-1-22 0,1-22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1"/>
    </inkml:context>
    <inkml:brush xml:id="br0">
      <inkml:brushProperty name="width" value="0.03208" units="cm"/>
      <inkml:brushProperty name="height" value="0.03208" units="cm"/>
    </inkml:brush>
  </inkml:definitions>
  <inkml:trace contextRef="#ctx0" brushRef="#br0">39900 52800 685,'70'-113'0,"-9"26"0,-10 24 0,-8 26 0,2 8 8,16-5 13,15-7 15,17-5 14,11-1 3,10 6-8,10 7-9,9 6-8,-1 3-8,-8 0-8,-10 0-6,-9 0-9,-10 0-6,-9 0-8,-10 0-8,-8 0-8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2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41350 51350 502,'-2'-30'92,"-3"41"-15,-3 40-17,-2 42-15,-5 22-11,-2 7-8,-3 6-6,-3 7-7,-1-1-7,4-6-9,3-6-8,3-6-8,3-13-7,3-19-2,3-18-3,4-19-3,2-18-2,4-15 2,3-15 0,3-16 2,6-27 0,9-37 1,10-38 1,10-37 1,2-15 4,-3 10 5,-3 10 6,-2 9 5,-3 10 5,1 14 3,-1 11 2,1 14 4,-4 11 2,-6 14 3,-6 11 1,-6 14 3,-6 21 8,-2 31 10,-3 32 13,-3 31 12,-7 17 0,-9 3-13,-10 3-11,-8 4-12,-3-3-7,7-5-3,6-7-4,7-5-3,4-8-6,3-5-11,3-7-11,4-5-10,4-11-4,6-11 5,7-14 4,6-11 5,4-11 2,4-5 3,3-7 3,3-5 1,-2-4 3,-6 0 0,-6 0 3,-6 0 0,-13 17 1,-19 34 2,-18 35 0,-19 35 2,-7 14 0,7-2 0,6-3 1,7-3 0,0-6 1,-2-5 4,-3-7 3,-3-5 4,1-6 2,6-3 2,7-3 2,6-2 2,4-8 2,4-8 2,3-10 2,3-9 3,14-16 1,25-22 2,25-22 3,25-21 1,12-18-4,1-12-9,-1-13-10,1-12-8,-4-1-6,-6 14 1,-6 11 0,-6 14 0,-7 10 2,-6 9 3,-6 10 3,-6 10 3,-2 5 3,3 4 3,3 3 1,4 3 3,-4 12 2,-9 22 1,-10 22 2,-8 23 2,-14 10-2,-15 0-4,-15 0-6,-16 0-5,-13 1-3,-9 4-2,-10 3-2,-8 3-1,-4-1-1,3-2-1,3-3 1,4-3 1,1-6-4,0-5-6,0-7-6,0-5-5,1-6-7,4-3-6,3-3-6,3-2-5,-1-11-4,-2-15 2,-3-15 2,-3-16 0,1-13 3,6-9 4,7-10 3,6-8 5,6-4 4,6 3 7,7 3 5,6 4 7,4 2 5,4 4 7,3 3 5,3 3 7,1 4 6,1 7 4,-1 6 5,1 7 6,8 4 2,20 3 1,18 3 1,20 4 0,10 7 0,3 13-3,3 12-3,4 13-3,5 12-3,10 13-7,10 12-5,9 13-6,9 7-10,9 4-13,10 3-14,10 3-13,-9-8-6,-24-19 2,-26-18 2,-24-19 3,-13-7-1,0 7-4,0 6-4,0 7-4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26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94000 38650 427,'73'-68'16,"-3"17"4,-3 15 6,-2 16 6,-5 9 0,-2 3-1,-3 3-3,-3 4-2,-2 7 0,0 13 4,0 12 2,0 13 2,-7 10 0,-11 10-7,-14 10-6,-11 9-6,-14 7-3,-11 7 0,-14 6 0,-11 7-1,-12-1-1,-9-6-2,-10-6-4,-8-6-1,-1-9-5,9-8-3,10-10-3,10-9-5,32-20 3,56-27 9,57-28 9,56-28 9,23-12 3,-9 7 0,-10 6-2,-8 7-2,-4 5-6,3 7-10,3 6-10,4 7-10,-10 5-5,-22 7 1,-22 6 0,-21 7 2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4"/>
    </inkml:context>
    <inkml:brush xml:id="br0">
      <inkml:brushProperty name="width" value="0.04408" units="cm"/>
      <inkml:brushProperty name="height" value="0.04408" units="cm"/>
    </inkml:brush>
  </inkml:definitions>
  <inkml:trace contextRef="#ctx0" brushRef="#br0">46550 52550 499,'-49'25'0,"4"0"0,3 0 0,3 0 0,10-5 11,20-9 25,18-10 22,20-8 25,8-6 2,1 1-17,-1-1-18,1 1-16,4 1-12,9 3-5,10 3-5,10 4-5,0-1-4,-5-3 0,-7-3-2,-5-2-1,-8 2 0,-5 9 2,-7 10 2,-5 10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5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46900 50800 488,'28'-21'5,"6"10"11,7 10 10,6 9 10,3 6 5,0 3-4,0 3-3,0 4-3,0 2-4,0 4-5,0 3-5,0 3-5,-5 3-3,-9 3-1,-10 3 0,-8 4-1,-9 2-2,-6 4-3,-6 3-3,-6 3-4,-15 7-3,-21 14-3,-22 11-2,-22 14-3,-5-1-1,13-12 3,12-13 1,13-12 1,2-5 2,-5 3 0,-7 3 0,-5 4 1,-1-3 1,6-5 2,7-7 3,6-5 2,13-12 5,23-16 6,22-15 7,22-15 6,18-7 2,16 3-5,15 3-3,17 4-5,2 2-2,-9 4-2,-10 3 0,-8 3-2,-4 3 0,3 3 0,3 3 1,4 4 0,-7 7 1,-16 13 3,-15 12 1,-15 13 2,-14 1 1,-8-9-3,-10-10-1,-9-8-1,-10-3-1,-9 7 0,-10 6 0,-8 7 0,-9 2-1,-6 1-1,-6-1-3,-6 1-3,-2-1-1,3 1-4,3-1-2,4 1-3,4-6-4,6-8-2,7-10-3,6-9-3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5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48350 52500 561,'139'-66'138,"-22"19"-32,-22 19-32,-21 19-31,-3 7-20,20-3-3,18-3-5,20-2-4,6-5-4,-2-2-5,-3-3-5,-3-3-5,-6 2-1,-5 10 0,-7 10 1,-5 9 1,-12 2-7,-16-2-14,-15-3-14,-15-3-14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50650 50900 580,'-18'-49'6,"17"4"10,15 3 11,16 3 11,12 7 3,9 14-4,10 11-4,10 14-5,0 10-4,-5 9-3,-7 10-2,-5 10-4,-8 4-2,-5 0-1,-7 0-2,-5 0 0,-12 4-4,-16 10-3,-15 10-5,-15 9-5,-15 7-1,-12 7-2,-13 6 0,-12 7-1,-2-4 0,9-12 0,10-13 0,10-12 1,5-10-1,4-6 2,3-6 0,3-6 1,6-6 1,9-2 0,10-3-1,10-3 1,10-6 0,13-5 2,12-7 1,13-5 3,10-6 1,10-3 3,10-3 2,9-2 2,1 2 1,-6 9 0,-6 10-1,-6 10-1,-9 5 0,-8 4 2,-10 3 2,-9 3 1,-15 12 4,-18 22 3,-19 22 5,-18 23 4,-14 3 0,-5-11-7,-7-14-5,-5-11-7,-4-9-6,0-3-5,0-3-8,0-2-5,6-8-7,13-8-5,12-10-5,13-9-7,12-13-4,13-16-7,12-15-5,13-15-5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6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52850 51950 475,'23'-30'4,"-3"-9"8,-3-10 6,-2-8 9,-3-4 1,1 3-4,-1 3-5,1 4-3,-4 4-5,-6 6-3,-6 7-4,-6 6-2,-6 3-2,-2 0 3,-3 0 3,-3 0 1,-6 3 3,-5 6 1,-7 7 1,-5 6 2,-6 7 1,-3 10 1,-3 10 0,-2 9 1,0 9-1,7 9-1,6 10-1,7 10-1,0 8 0,-2 10-1,-3 10 0,-3 9 1,1-1-2,6-8-1,7-10-2,6-9-2,4-7-1,4-3-2,3-3 0,3-2-2,6-6-4,9-6-8,10-6-6,10-6-8,10-13-3,13-19 2,12-18 2,13-19 1,7-16 1,4-12-1,3-13-2,3-12-1,-4-2 2,-8 9 5,-10 10 5,-9 10 4,-10 7 4,-9 6 2,-10 7 3,-8 6 3,-8 9 7,-2 13 10,-3 12 12,-3 13 11,1 9 3,6 6-3,7 7-2,6 6-4,4 3-3,4 0-5,3 0-6,3 0-4,3 0-5,3 0-3,3 0-3,4 0-4,1-2-4,0-3-9,0-3-6,0-2-8,-4-5-8,-5-2-6,-7-3-8,-5-3-7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7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53800 51550 642,'-18'-22'6,"17"6"15,15 7 13,16 6 14,15 3 3,16 0-9,15 0-8,17 0-8,7 0-5,0 0-1,0 0-1,0 0-1,-2 1-4,-3 4-11,-3 3-8,-2 3-9,-8 1-10,-8 1-10,-10-1-11,-9 1-10,-9-6-3,-5-8 4,-7-10 4,-5-9 5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7"/>
    </inkml:context>
    <inkml:brush xml:id="br0">
      <inkml:brushProperty name="width" value="0.0462" units="cm"/>
      <inkml:brushProperty name="height" value="0.0462" units="cm"/>
    </inkml:brush>
  </inkml:definitions>
  <inkml:trace contextRef="#ctx0" brushRef="#br0">56000 49300 476,'-22'-7'9,"6"39"17,7 36 18,6 39 17,4 19 4,4 4-12,3 3-12,3 3-11,-1 3-7,-2 3-2,-3 3-3,-3 4-3,-6 5-1,-5 10 1,-7 10-1,-5 9 1,-6 2-1,-3-2-3,-3-3-2,-2-3-3,-1-12-1,3-18-2,3-19 1,4-18-2,7-35-8,13-50-15,12-50-16,13-50-15,12-33-3,13-16 8,12-15 8,13-15 8,7-1 5,4 16 2,3 15 3,3 17 2,-4 13 2,-8 13 4,-10 12 3,-9 13 3,-7 12 6,-3 13 9,-3 12 8,-2 13 8,-3 10 4,1 10-2,-1 10-1,1 9-3,-3 9 0,-2 9 2,-3 10 1,-3 10 1,-4 4 0,-3 0-1,-3 0-2,-2 0-2,-5 0-2,-2 0-2,-3 0-2,-3 0-3,-7-2-2,-9-3-2,-10-3-2,-8-2-2,-12-1-5,-12 3-5,-13 3-6,-12 4-5,-15-1-7,-15-3-8,-15-3-7,-16-2-9,-1-6 0,17-6 6,15-6 7,16-6 6,10-7 0,7-6-7,6-6-5,7-6-7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8"/>
    </inkml:context>
    <inkml:brush xml:id="br0">
      <inkml:brushProperty name="width" value="0.04067" units="cm"/>
      <inkml:brushProperty name="height" value="0.04067" units="cm"/>
    </inkml:brush>
  </inkml:definitions>
  <inkml:trace contextRef="#ctx0" brushRef="#br0">45450 54950 540,'-36'-25'16,"28"0"11,28 0 10,29 0 11,15 0 1,3 0-7,3 0-7,4 0-9,4 3-4,6 6-2,7 7-3,6 6-2,3 3-2,0 0 0,0 0 1,0 0 0,4-2-2,10-3-1,10-3-2,9-2-3,7 2-1,7 9-1,6 10-1,7 10-2,4-1 0,3-9-2,3-10-2,4-8 0,4-4 0,6 3 1,7 3 1,6 4 1,4-1 0,4-3-3,3-3-2,3-2-3,1-5 0,1-2 1,-1-3 1,1-3 2,1-4 0,3-3 1,3-3 0,4-2 1,1-3 0,0 1 0,0-1 0,0 1 1,0 1-1,0 3 1,0 3 0,0 4-1,-4 2 1,-5 4-1,-7 3 1,-5 3-1,-8 3-1,-5 3 0,-7 3 0,-5 4-2,-6-1 0,-3-3 1,-3-3 1,-2-2 0,-5-3 0,-2 1 1,-3-1-1,-3 1 0,-6-1-1,-5 1 1,-7-1-2,-5 1 0,-9 1-1,-9 3-3,-10 3 0,-8 4-3,-11 1-2,-8 0-3,-10 0-3,-9 0-3,-15 1-6,-18 4-8,-19 3-8,-18 3-9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19"/>
    </inkml:context>
    <inkml:brush xml:id="br0">
      <inkml:brushProperty name="width" value="0.0458" units="cm"/>
      <inkml:brushProperty name="height" value="0.0458" units="cm"/>
    </inkml:brush>
  </inkml:definitions>
  <inkml:trace contextRef="#ctx0" brushRef="#br0">52700 55050 480,'-2'-46'4,"-3"10"7,-3 10 9,-2 9 7,6 12 8,20 16 9,18 15 7,20 17 9,3 16-1,-8 19-10,-10 19-11,-9 19-10,-7 9-7,-3 0-3,-3 0-4,-2 0-4,-3 0-2,1 0-1,-1 0-1,1 0-1,-1-2-2,1-3-1,-1-3-3,1-2-1,-1-11-1,1-15 1,-1-15 1,1-16 0,7-27 1,16-37 1,15-38 0,17-37 2,14-30-1,17-22-1,15-22-2,16-21-1,9-20-2,3-15-6,3-15-4,4-16-4,-4 2-6,-9 23-7,-10 22-6,-8 22-7,-15 24-1,-19 29 5,-18 28 4,-19 28 5,-12 17-1,-2 6-4,-3 7-5,-3 6-4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21"/>
    </inkml:context>
    <inkml:brush xml:id="br0">
      <inkml:brushProperty name="width" value="0.04777" units="cm"/>
      <inkml:brushProperty name="height" value="0.04777" units="cm"/>
    </inkml:brush>
  </inkml:definitions>
  <inkml:trace contextRef="#ctx0" brushRef="#br0">61250 53200 460,'-22'-41'69,"6"19"-10,7 19-10,6 19-10,3 12-8,0 6-7,0 7-5,0 6-7,-7 6-4,-11 6-1,-14 7-2,-11 6-1,-7 1-1,0-3 0,0-3-1,0-2 0,0-3-1,0 1 2,0-1-1,0 1 1,4-3 0,10-2 1,10-3 0,9-3 0,10-18-5,14-31-10,11-31-9,14-31-11,5-12-1,1 10 5,-1 10 7,1 9 5,-1 7 4,1 7 5,-1 6 5,1 7 3,-3 2 2,-2 1 0,-3-1 1,-3 1-1,-7 10 5,-9 22 6,-10 22 7,-8 23 7,-6 6 2,1-5-4,-1-7-5,1-5-4,15-22-9,31-33-14,32-35-16,31-34-14,12-15-5,-6 7 5,-6 6 4,-6 7 4,-9 7 5,-8 9 3,-10 10 3,-9 10 4,-10 13 10,-9 19 16,-10 19 17,-8 19 16,-8 10 5,-2 4-7,-3 3-8,-3 3-7,5-10-12,17-21-15,15-22-17,16-22-14,9-15-9,3-5 1,3-7 0,4-5 0,-3-4 3,-5 0 2,-7 0 5,-5 0 2,-9 1 4,-9 4 3,-10 3 2,-8 3 4,-6 9 12,1 16 23,-1 15 23,1 17 23,-3 14 5,-2 17-10,-3 15-11,-3 16-11,-2 2-10,0-8-6,0-10-7,0-9-8,7-15-7,17-18-9,15-19-8,16-18-9,5-15-5,-2-9 2,-3-10-1,-3-8 2,-6-6 0,-5 1 4,-7-1 3,-5 1 3,-9 2 2,-9 7 3,-10 6 3,-8 7 3,-9 4 2,-6 3 3,-6 3 3,-6 4 1,-6 4 3,-2 6 0,-3 7 1,-3 6 1,-1 4 0,4 4-1,3 3-1,3 3 0,3 3 0,3 3-1,3 3-1,4 4 1,10 1-11,19 0-19,19 0-19,19 0-20,12-7-3,6-11 10,7-14 11,6-11 12,1-7 5,-3 0-1,-3 0 0,-2 0-1,-6 0 2,-6 0 4,-6 0 3,-6 0 5,-6 0 2,-2 0 5,-3 0 2,-3 0 4,-2-4 0,0-5 0,0-7-2,0-5-1,0-3 4,0 4 7,0 3 8,0 3 8,-2 3 4,-3 3 2,-3 3 2,-2 4 1,-1 4 3,3 6 5,3 7 4,4 6 4,-3 10-1,-5 17-6,-7 15-7,-5 16-7,-4 9-4,0 3-2,0 3-1,0 4-2,0 1-2,0 0-3,0 0-3,0 0-4,1-4-2,4-5-1,3-7-3,3-5 0,3-6-7,3-3-10,3-3-11,4-2-10,1-5-11,0-2-15,0-3-13,0-3-13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29"/>
    </inkml:context>
    <inkml:brush xml:id="br0">
      <inkml:brushProperty name="width" value="0.05543" units="cm"/>
      <inkml:brushProperty name="height" value="0.05543" units="cm"/>
      <inkml:brushProperty name="color" value="#00BFF3"/>
    </inkml:brush>
  </inkml:definitions>
  <inkml:trace contextRef="#ctx0" brushRef="#br0">7450 48950 396,'9'73'40,"19"-3"-2,19-3-2,19-2 0,10-6-3,4-6-3,3-6-3,3-6-3,4-7-3,7-6-2,6-6-1,7-6-3,4-6-1,3-2-2,3-3-1,4-3-2,2-4 0,4-3 0,3-3 0,3-2 1,1-1 0,1 3-1,-1 3 0,1 4 0,-1 1 0,1 0-2,-1 0 1,1 0-2,-3 1 0,-2 4-1,-3 3-1,-3 3-1,-4 1 0,-3 1-1,-3-1 0,-2 1 0,0-3 0,7-2-3,6-3-1,7-3-1,-1-2-1,-6 0 0,-6 0 1,-6 0 1,-6 0 1,-2 0 0,-3 0 0,-3 0 1,-4 1 1,-3 4-1,-3 3 0,-2 3 1,-3 1-1,1 1 2,-1-1 0,1 1 2,-1-3 0,1-2 0,-1-3-1,1-3 0,2-1 0,7 4 0,6 3 1,7 3-1,2-2-1,1-6 0,-1-6-1,1-6-1,-3-2 0,-2 3-1,-3 3 1,-3 4-1,-1-1 1,4-3-1,3-3 0,3-2 0,1-1-1,1 3 1,-1 3 1,1 4 0,-1 1 0,1 0-1,-1 0 1,1 0 0,1-2 0,3-3 0,3-3-1,4-2 1,5-1-1,10 3 1,10 3 0,9 4 0,9-1 0,9-3 0,10-3 0,10-2 0,2-3 2,-3 1 3,-3-1 5,-2 1 2,-3-1 2,1 1-3,-1-1-1,1 1-3,-3-1-2,-2 1-3,-3-1-2,-3 1-4,-6 1-1,-5 3-1,-7 3 0,-5 4-1,-9 1 1,-9 0 0,-10 0 1,-8 0 1,-9 0 1,-6 0 1,-6 0 1,-6 0 1,-7 1 1,-6 4 1,-6 3 1,-6 3 1,-2-1 0,3-2 0,3-3-1,4-3 0,-1-2-1,-3 0 0,-3 0 0,-2 0-1,-1 0 0,3 0-1,3 0-1,4 0-2,2 0 0,4 0 0,3 0 0,3 0-1,1-2 1,1-3 0,-1-3 1,1-2 0,1-1 0,3 3 2,3 3 0,4 4 1,-3-1 1,-5-3 0,-7-3 2,-5-2-1,-4-1 1,0 3-1,0 3-1,0 4-1,0 1 0,0 0 0,0 0-1,0 0 0,0 0 0,0 0 0,0 0 0,0 0-1,-2 0 1,-3 0-1,-3 0-1,-2 0 1,-3 0-1,1 0 0,-1 0 0,1 0 1,-3 0-1,-2 0 1,-3 0 0,-3 0 0,-1 1 1,4 4-1,3 3 1,3 3-1,3 1 0,3 1-1,3-1-2,4 1 0,1-3 0,0-2-2,0-3 1,0-3-2,-2-2 1,-3 0 0,-3 0 0,-2 0 1,-3 0 0,1 0 0,-1 0 0,1 0 1,-1 0-2,1 0-1,-1 0-2,1 0-3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21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65100 53300 526,'23'-41'83,"-3"19"-14,-3 19-14,-2 19-14,-3 10-8,1 4-3,-1 3-3,1 3-2,-1 3-3,1 3-3,-1 3-3,1 4-2,-3 1-4,-2 0-2,-3 0-3,-3 0-2,-2-2-2,0-3 2,0-3 1,0-2 2,0-3-8,0 1-15,0-1-14,0 1-15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21"/>
    </inkml:context>
    <inkml:brush xml:id="br0">
      <inkml:brushProperty name="width" value="0.05171" units="cm"/>
      <inkml:brushProperty name="height" value="0.05171" units="cm"/>
    </inkml:brush>
  </inkml:definitions>
  <inkml:trace contextRef="#ctx0" brushRef="#br0">66000 52650 425,'26'-38'12,"4"26"23,3 24 23,3 26 24,-4 13 4,-8 4-16,-10 3-15,-9 3-16,-5 4-10,0 7-3,0 6-3,0 7-4,-4 2-3,-5 1-5,-7-1-3,-5 1-4,-3-3-3,4-2-1,3-3-3,3-3-1,3-6-1,3-5 0,3-7 0,4-5 0,7-6-1,13-3-2,12-3-3,13-2-1,6-6-2,0-6-1,0-6 0,0-6-1,1-6 0,4-2-1,3-3 0,3-3 0,-1-4-4,-2-3-6,-3-3-7,-3-2-6,-4-3-3,-3 1 2,-3-1 1,-2 1 2,-5-4 2,-2-6 3,-3-6 3,-3-6 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22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67350 52250 606,'0'-47'2,"0"6"7,0 7 4,0 6 6,4 4 7,10 4 8,10 3 8,9 3 8,7 1 0,7 1-8,6-1-9,7 1-8,2 1-6,1 3-5,-1 3-4,1 4-5,-1 1-5,1 0-3,-1 0-5,1 0-5,-6 1 0,-8 4 1,-10 3 3,-9 3 2,-7 3-8,-3 3-20,-3 3-18,-2 4-19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12:51:22"/>
    </inkml:context>
    <inkml:brush xml:id="br0">
      <inkml:brushProperty name="width" value="0.04951" units="cm"/>
      <inkml:brushProperty name="height" value="0.04951" units="cm"/>
    </inkml:brush>
  </inkml:definitions>
  <inkml:trace contextRef="#ctx0" brushRef="#br0">68750 50900 444,'1'-47'8,"4"6"17,3 7 16,3 6 17,4 13 8,7 23-3,6 22 0,7 22-3,-1 15-5,-6 9-12,-6 10-10,-6 10-11,-7 16-9,-6 26-8,-6 24-6,-6 26-7,-9 19-9,-8 17-11,-10 15-11,-9 16-11,-2-18-9,6-49-6,7-51-7,6-49-7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2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12500 3550 476,'17'-38'72,"-16"26"-8,-15 24-10,-15 26-9,-11 13-8,-2 4-9,-3 3-8,-3 3-8,-2 1-5,0 1-2,0-1-2,0 1-3,-2-3-1,-3-2-1,-3-3-2,-2-3 0,0-2 0,7 0 0,6 0 1,7 0 1,4-4 0,3-5 1,3-7-1,4-5 1,1-4-1,0 0-1,0 0 0,0 0-2,7-2 1,17-3 3,15-3 2,16-2 2,13-5 2,14-2-1,11-3 0,14-3-1,5-1 0,1 4 0,-1 3-1,1 3 0,-4-1-2,-6-2-1,-6-3-2,-6-3-1,-2-1-2,3 4 0,3 3-1,4 3 0,-1-1 0,-3-2 1,-3-3 1,-2-3 2,-8-4 0,-8-3 2,-10-3 1,-9-2 2,-10-6 6,-9-6 12,-10-6 12,-8-6 12,-8-7 1,-2-6-9,-3-6-10,-3-6-8,-2-7-7,0-6-4,0-6-3,0-6-3,1 1-3,4 9-1,3 10-1,3 10-1,1-1-3,1-9-2,-1-10-3,1-8-4,1 0-2,3 14-2,3 11-3,4 14-3,-3 7-5,-5 3-7,-7 3-9,-5 4-6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3"/>
    </inkml:context>
    <inkml:brush xml:id="br0">
      <inkml:brushProperty name="width" value="0.03997" units="cm"/>
      <inkml:brushProperty name="height" value="0.03997" units="cm"/>
    </inkml:brush>
  </inkml:definitions>
  <inkml:trace contextRef="#ctx0" brushRef="#br0">13800 2450 550,'1'98'148,"4"-3"-35,3-3-34,3-2-35,-1 2-21,-2 9-4,-3 10-6,-3 10-5,-2 8-5,0 10-8,0 10-5,0 9-7,0-4-5,0-15-2,0-15-4,0-16-4,-2-12 0,-3-5 0,-3-7 1,-2-5 1,-5-17-3,-2-24-5,-3-26-6,-3-24-5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3"/>
    </inkml:context>
    <inkml:brush xml:id="br0">
      <inkml:brushProperty name="width" value="0.03421" units="cm"/>
      <inkml:brushProperty name="height" value="0.03421" units="cm"/>
    </inkml:brush>
  </inkml:definitions>
  <inkml:trace contextRef="#ctx0" brushRef="#br0">13700 4600 643,'0'-136'-39,"0"28"17,0 28 15,0 29 16,1 13 11,4 1 5,3-1 4,3 1 6,4-1 1,7 1-4,6-1-4,7 1-3,2-1-2,1 1 1,-1-1 0,1 1 1,1 2-1,3 7-4,3 6-2,4 7-3,-1 4-5,-3 3-7,-3 3-8,-2 4-7,-1 1-5,3 0-1,3 0-1,4 0-2,-3 1-4,-5 4-4,-7 3-4,-5 3-5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3"/>
    </inkml:context>
    <inkml:brush xml:id="br0">
      <inkml:brushProperty name="width" value="0.04888" units="cm"/>
      <inkml:brushProperty name="height" value="0.04888" units="cm"/>
    </inkml:brush>
  </inkml:definitions>
  <inkml:trace contextRef="#ctx0" brushRef="#br0">14900 2100 450,'-22'-69'7,"6"13"13,7 12 15,6 13 14,3 15 7,0 19 1,0 19 0,0 19 1,1 13-4,4 10-10,3 10-10,3 9-9,1 7-7,1 7-4,-1 6-3,1 7-4,-3 10-4,-2 16-4,-3 15-4,-3 17-5,-4 14-3,-3 17-1,-3 15-2,-2 16-3,-3 12-4,1 9-8,-1 10-8,1 10-9,-1 4-2,1 0 2,-1 0 3,1 0 2,1-15 4,3-27 4,3-28 4,4-28 3,-1-31 4,-3-30 3,-3-32 3,-2-30 3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4"/>
    </inkml:context>
    <inkml:brush xml:id="br0">
      <inkml:brushProperty name="width" value="0.03693" units="cm"/>
      <inkml:brushProperty name="height" value="0.03693" units="cm"/>
    </inkml:brush>
  </inkml:definitions>
  <inkml:trace contextRef="#ctx0" brushRef="#br0">15700 3500 595,'29'-24'84,"10"4"-18,10 3-16,9 3-18,1 3-10,-6 3-3,-6 3-4,-6 4-2,-6 5-2,-2 10 1,-3 10 0,-3 9 2,-6 7-5,-5 7-10,-7 6-9,-5 7-9,-11 7-4,-11 9 1,-14 10 1,-11 10 2,-6-4 0,4-16 1,3-15 0,3-15 0,3-11 2,3-2 4,3-3 4,4-3 3,10-6 6,19-5 6,19-7 5,19-5 8,7-4 1,-3 0-2,-3 0-1,-2 0-3,-1 3-1,3 6 0,3 7 1,4 6-1,-3 6 0,-5 6 1,-7 7 0,-5 6 0,-9 3-1,-9 0-3,-10 0-2,-8 0-2,-8 0-4,-2 0-2,-3 0-2,-3 0-3,-9 3-3,-11 6-3,-14 7-3,-11 6-2,-4-2-5,6-9-4,7-10-5,6-8-6,6-9-5,6-6-7,7-6-6,6-6-7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5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17900 3400 537,'-41'-2'8,"19"-3"17,19-3 16,19-2 16,12-3 4,6 1-10,7-1-11,6 1-9,6 1-7,6 3-2,7 3-3,6 4-3,3 1-1,0 0-1,0 0 0,0 0 1,0-2-6,0-3-9,0-3-8,0-2-10,-4-1-6,-5 3-4,-7 3-4,-5 4-5,-9 4-2,-9 6-2,-10 7-1,-8 6-2,-8 6 1,-2 6 4,-3 7 5,-3 6 3,-4-2 4,-3-9 5,-3-10 3,-2-8 5,-3-6 3,1 1 2,-1-1 1,1 1 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29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6000 49050 502,'-55'0'1,"-9"0"3,-10 0 3,-8 0 2,0 1 5,14 4 6,11 3 7,14 3 7,16 1 6,22 1 5,22-1 4,23 1 6,14 1-4,10 3-10,10 3-12,9 4-11,13-1-7,20-3-1,18-3-2,20-2-2,17-5-1,20-2-1,18-3-1,20-3-1,8-2 0,1 0 0,-1 0-2,1 0 0,19 6-4,42 13-8,40 12-9,41 13-8,-12 4-2,-61-3 5,-64-3 5,-61-2 6,-18 0-3,28 7-8,28 6-8,29 7-9,-6-3-4,-36-8-1,-39-10 0,-36-9-1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5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17850 4400 559,'-69'0'7,"13"0"4,12 0 4,13 0 4,16 0 7,23 0 10,22 0 10,22 0 10,12-2 0,3-3-9,3-3-10,4-2-10,1-3-7,0 1-4,0-1-4,0 1-5,1 1-4,4 3-6,3 3-5,3 4-4,-2 1-6,-6 0-8,-6 0-6,-6 0-6,-7 1-5,-6 4-2,-6 3-2,-6 3-2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6"/>
    </inkml:context>
    <inkml:brush xml:id="br0">
      <inkml:brushProperty name="width" value="0.04639" units="cm"/>
      <inkml:brushProperty name="height" value="0.04639" units="cm"/>
    </inkml:brush>
  </inkml:definitions>
  <inkml:trace contextRef="#ctx0" brushRef="#br0">21450 2750 474,'-25'26'114,"0"4"-30,0 3-31,0 3-30,0 1-16,0 1-2,0-1-1,0 1-3,-4 5-2,-5 14-5,-7 11-4,-5 14-5,-6 3-1,-3-2 2,-3-3 3,-2-3 2,0-6 1,7-5 1,6-7 2,7-5 0,4-8 1,3-5 2,3-7 3,4-5 1,8-4 1,17 0 0,15 0 0,16 0 0,9-4 0,3-5 0,3-7-1,4-5 0,4-3 1,6 4 1,7 3 1,6 3 2,3-1 1,0-2-2,0-3 0,0-3-2,-4-2 1,-5 0-1,-7 0 1,-5 0 0,-8-2 0,-5-3-1,-7-3 1,-5-2-1,-8-9 7,-5-12 16,-7-13 14,-5-12 15,-9-12-2,-9-8-18,-10-10-19,-8-9-18,-4-2-9,3 6 0,3 7 0,4 6 0,2 7-4,4 10-7,3 10-8,3 9-7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6"/>
    </inkml:context>
    <inkml:brush xml:id="br0">
      <inkml:brushProperty name="width" value="0.04223" units="cm"/>
      <inkml:brushProperty name="height" value="0.04223" units="cm"/>
    </inkml:brush>
  </inkml:definitions>
  <inkml:trace contextRef="#ctx0" brushRef="#br0">22150 2150 520,'46'3'106,"-5"6"-19,-7 7-18,-5 6-20,-6 7-11,-3 10-4,-3 10-5,-2 9-5,-5 7-4,-2 7-7,-3 6-5,-3 7-6,-2 7-3,0 9-3,0 10-2,0 10-1,0 4-4,0 0-4,0 0-4,0 0-5,0-8-4,0-16-4,0-15-5,0-15-4,0-9-2,0 1-2,0-1 0,0 1 0,-2-7 2,-3-12 6,-3-13 6,-2-12 6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6"/>
    </inkml:context>
    <inkml:brush xml:id="br0">
      <inkml:brushProperty name="width" value="0.03276" units="cm"/>
      <inkml:brushProperty name="height" value="0.03276" units="cm"/>
    </inkml:brush>
  </inkml:definitions>
  <inkml:trace contextRef="#ctx0" brushRef="#br0">22400 3250 671,'26'-71'19,"4"10"16,3 10 16,3 9 15,3 7-1,3 7-17,3 6-17,4 7-18,-1 4-12,-3 3-10,-3 3-8,-2 4-8,-3 1-6,1 0-2,-1 0-2,1 0-3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6"/>
    </inkml:context>
    <inkml:brush xml:id="br0">
      <inkml:brushProperty name="width" value="0.05074" units="cm"/>
      <inkml:brushProperty name="height" value="0.05074" units="cm"/>
    </inkml:brush>
  </inkml:definitions>
  <inkml:trace contextRef="#ctx0" brushRef="#br0">23400 2000 433,'0'-47'9,"0"6"6,0 7 8,0 6 7,-2 10 11,-3 17 13,-3 15 14,-2 16 14,-1 18-2,3 22-19,3 22-17,4 23-18,1 17-11,0 17-5,0 15-4,0 16-3,0 12-8,0 9-7,0 10-9,0 10-8,0 0-5,0-5-3,0-7-1,0-5-3,0-6-1,0-3 0,0-3 1,0-2-1,-2-11 3,-3-15 3,-3-15 4,-2-16 5,-1-16 1,3-16 3,3-15 0,4-15 2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7"/>
    </inkml:context>
    <inkml:brush xml:id="br0">
      <inkml:brushProperty name="width" value="0.04026" units="cm"/>
      <inkml:brushProperty name="height" value="0.04026" units="cm"/>
    </inkml:brush>
  </inkml:definitions>
  <inkml:trace contextRef="#ctx0" brushRef="#br0">24350 3950 546,'-22'-41'72,"6"19"-7,7 19-7,6 19-8,3 15-6,0 13-6,0 12-6,0 13-5,0 9-5,0 6-4,0 7-4,0 6-3,-2 3-8,-3 0-12,-3 0-11,-2 0-12,-3-4-3,1-5 4,-1-7 6,1-5 4,1-8-5,3-5-13,3-7-15,4-5-15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8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25900 3500 536,'100'0'162,"0"0"-39,0 0-39,0 0-38,1 0-23,4 0-7,3 0-8,3 0-7,-4 1-6,-8 4-5,-10 3-5,-9 3-5,-10 1-3,-9 1 0,-10-1 0,-8 1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8"/>
    </inkml:context>
    <inkml:brush xml:id="br0">
      <inkml:brushProperty name="width" value="0.04892" units="cm"/>
      <inkml:brushProperty name="height" value="0.04892" units="cm"/>
    </inkml:brush>
  </inkml:definitions>
  <inkml:trace contextRef="#ctx0" brushRef="#br0">29200 2700 449,'-50'28'117,"0"6"-33,0 7-33,0 6-32,-8 10-20,-16 17-6,-15 15-6,-15 16-6,-3 1-3,14-12 2,11-13 2,14-12 1,7-9 3,3-2 2,3-3 3,4-3 3,5-6 2,10-5 3,10-7 2,9-5 3,6-4 0,3 0-1,3 0-1,4 0-1,8-2 0,17-3 0,15-3 0,16-2 0,9-5 1,3-2 1,3-3 0,4-3 2,1-2 0,0 0 0,0 0 1,0 0 1,-2-2 0,-3-3-1,-3-3 1,-2-2-1,-6-5 1,-6-2 2,-6-3 1,-6-3 3,-7-2 5,-6 0 12,-6 0 9,-6 0 11,-9-2 0,-8-3-10,-10-3-11,-9-2-11,-4-5-5,4-2-1,3-3-1,3-3-2,3-6-6,3-5-11,3-7-13,4-5-11,1-1-9,0 6-6,0 7-5,0 6-6,1 4-1,4 4 0,3 3 1,3 3 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9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30000 2100 545,'1'53'162,"4"6"-39,3 7-39,3 6-38,-1 7-24,-2 10-9,-3 10-8,-3 9-10,-2 7-6,0 7-6,0 6-6,0 7-6,-2 0-1,-3-2 2,-3-3 2,-2-3 3,-5-9-2,-2-11-8,-3-14-6,-3-11-8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9"/>
    </inkml:context>
    <inkml:brush xml:id="br0">
      <inkml:brushProperty name="width" value="0.03057" units="cm"/>
      <inkml:brushProperty name="height" value="0.03057" units="cm"/>
    </inkml:brush>
  </inkml:definitions>
  <inkml:trace contextRef="#ctx0" brushRef="#br0">30100 3000 719,'23'-46'3,"-3"10"4,-3 10 6,-2 9 4,-1 2 5,3-2 3,3-3 4,4-3 3,2-1 1,4 4-5,3 3-5,3 3-3,1 3-5,1 3-6,-1 3-4,1 4-7,-1 1-5,1 0-9,-1 0-8,1 0-8,-3 1-6,-2 4-7,-3 3-7,-3 3-5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50"/>
    </inkml:context>
    <inkml:brush xml:id="br0">
      <inkml:brushProperty name="width" value="0.05095" units="cm"/>
      <inkml:brushProperty name="height" value="0.05095" units="cm"/>
      <inkml:brushProperty name="color" value="#00BFF3"/>
    </inkml:brush>
  </inkml:definitions>
  <inkml:trace contextRef="#ctx0" brushRef="#br0">99200 37950 431,'28'-29'8,"6"-5"14,7-7 14,6-5 16,-2-1 1,-9 6-10,-10 7-12,-8 6-10,-4-2-6,3-9 0,3-10 0,4-8 0,-7-1-3,-16 9-5,-15 10-5,-15 10-5,-12 10-2,-6 13 1,-6 12 2,-6 13 1,-7 12 1,-6 13 0,-6 12 2,-6 13 1,-2 6 2,3 0 1,3 0 1,4 0 2,4 1 1,6 4-1,7 3-1,6 3 0,6-2 0,6-6-1,7-6 1,6-6-2,4-4 1,4 1 0,3-1-1,3 1 1,3-4-1,3-6-1,3-6-1,4-6-1,8-7-2,17-6-3,15-6-5,16-6-3,9-13-4,3-19-1,3-18-3,4-19-2,-1-12-1,-3-2 1,-3-3 1,-2-3 1,-6 1 1,-6 6 3,-6 7 2,-6 6 3,-7 4 3,-6 4 2,-6 3 3,-6 3 3,-2 9 6,3 16 10,3 15 10,4 17 10,1 11 2,0 10-3,0 10-5,0 9-4,-2 4-3,-3 1-4,-3-1-3,-2 1-4,-1-3-4,3-2-8,3-3-5,4-3-8,5-4-9,10-3-13,10-3-13,9-2-12,2-8-8,-2-8-2,-3-10-3,-3-9-2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19"/>
    </inkml:context>
    <inkml:brush xml:id="br0">
      <inkml:brushProperty name="width" value="0.0497" units="cm"/>
      <inkml:brushProperty name="height" value="0.0497" units="cm"/>
    </inkml:brush>
  </inkml:definitions>
  <inkml:trace contextRef="#ctx0" brushRef="#br0">31200 1600 442,'-24'-41'14,"4"19"27,3 19 27,3 19 27,3 18 4,3 19-20,3 19-20,4 19-20,1 15-14,0 13-6,0 12-6,0 13-6,0 16-8,0 23-6,0 22-6,0 22-8,-2 8-4,-3-2-3,-3-3-4,-2-3-2,-3 1-3,1 6-1,-1 7-2,1 6-1,1 3 1,3 0 6,3 0 6,4 0 4,-1-25 2,-3-50-5,-3-50-3,-2-50-4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0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32000 3350 528,'-16'-24'40,"19"4"5,19 3 4,19 3 6,10 1-4,4 1-8,3-1-11,3 1-9,-2 4-5,-6 9-1,-6 10-2,-6 10 0,-7 8-5,-6 10-9,-6 10-10,-6 9-9,-10 12-5,-12 16 0,-13 15 1,-12 17 1,-10 2-2,-6-9 0,-6-10-2,-6-8-1,-4-9 1,1-6 4,-1-6 3,1-6 3,2-7 4,7-6 4,6-6 5,7-6 3,16-10 11,29-12 18,28-13 17,28-12 18,14-5 2,0 3-12,0 3-11,0 4-13,-2-1-14,-3-3-16,-3-3-18,-2-2-17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1"/>
    </inkml:context>
    <inkml:brush xml:id="br0">
      <inkml:brushProperty name="width" value="0.037" units="cm"/>
      <inkml:brushProperty name="height" value="0.037" units="cm"/>
    </inkml:brush>
  </inkml:definitions>
  <inkml:trace contextRef="#ctx0" brushRef="#br0">34800 3200 594,'-63'-2'15,"26"-3"13,24-3 16,26-2 14,19-3 1,17 1-9,15-1-11,16 1-11,4 1-6,-6 3-2,-6 3-4,-6 4-3,1 1-4,9 0-4,10 0-6,10 0-5,-3 1-4,-11 4-7,-14 3-5,-11 3-5,-9 3-2,-3 3 1,-3 3 2,-2 4 2,-8 2-1,-8 4-4,-10 3-3,-9 3-3,-7-1 0,-3-2 5,-3-3 6,-2-3 5,-5-2 2,-2 0 0,-3 0-2,-3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1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34600 4400 549,'-49'1'1,"4"4"2,3 3 3,3 3 1,15-5 10,29-12 16,28-13 15,28-12 17,15-4 2,4 7-11,3 6-10,3 7-10,1 4-10,1 3-7,-1 3-7,1 4-8,1 2-3,3 4 0,3 3 0,4 3 0,-4 3-2,-9 3-6,-10 3-7,-8 4-5,-8-1-14,-2-3-18,-3-3-20,-3-2-18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1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37750 3450 535,'-58'-24'64,"34"4"-1,35 3-1,35 3 1,18 3-5,3 3-11,3 3-9,4 4-10,4 1-8,6 0-6,7 0-7,6 0-7,1 0-4,-3 0-3,-3 0-5,-2 0-2,-8 0-6,-8 0-6,-10 0-5,-9 0-7,-7 0-3,-3 0-1,-3 0-1,-2 0-1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2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38750 2200 523,'-22'-40'63,"6"23"4,7 22 2,6 22 4,1 19-6,-3 20-14,-3 18-15,-2 20-13,-3 16-11,1 16-7,-1 15-7,1 17-6,1 11-7,3 10-7,3 10-8,4 9-7,-1-2-7,-3-12-7,-3-13-7,-2-12-7,-1-23 0,3-30 10,3-32 8,4-30 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2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41000 2250 501,'18'-21'90,"-11"10"-6,-14 10-6,-11 9-6,-9 10-9,-3 14-15,-3 11-14,-2 14-13,-11 16-12,-15 22-11,-15 22-11,-16 23-9,-4 3-6,10-11 1,10-14 1,9-11 0,7-12 2,7-9 4,6-10 2,7-8 3,8-11 2,14-8 2,11-10 1,14-9 0,13-9 5,16-5 4,15-7 6,17-5 5,5-6 3,-3-3-2,-3-3-1,-2-2-1,0-3-3,7 1-3,6-1-4,7 1-4,-3 1-5,-8 3-6,-10 3-7,-9 4-7,-9 1-1,-5 0 5,-7 0 4,-5 0 4,-4 0 0,0 0-7,0 0-6,0 0-7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41000 2600 609,'-46'-10'59,"10"32"3,10 31 2,9 32 4,4 22-8,1 17-16,-1 15-19,1 16-17,-1 7-11,1 1-8,-1-1-6,1 1-7,-1-10-6,1-19-6,-1-18-5,1-19-6,1-18-2,3-15 1,3-15 0,4-16 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3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42400 2550 556,'-46'4'19,"10"10"11,10 10 10,9 9 10,2 7 0,-2 7-7,-3 6-9,-3 7-8,-1 7-3,4 9-2,3 10 0,3 10-1,1 4-2,1 0-2,-1 0-4,1 0-3,-1-5-2,1-9-3,-1-10-4,1-8-1,7-9-5,16-6-6,15-6-5,17-6-6,8-13-2,4-19 0,3-18 2,3-19 1,3-21 1,3-21 0,3-22 3,4-22 0,-4-13 2,-9-3 1,-10-3 1,-8-2 1,-11 5 3,-8 16 4,-10 15 3,-9 17 5,-9 11 3,-5 10 3,-7 10 3,-5 9 3,-6 7 1,-3 7-1,-3 6-1,-2 7-1,-5 4-4,-2 3-7,-3 3-6,-3 4-7,1 7-6,6 13-5,7 12-7,6 13-6,3 2-3,0-5 2,0-7 1,0-5 2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3"/>
    </inkml:context>
    <inkml:brush xml:id="br0">
      <inkml:brushProperty name="width" value="0.03588" units="cm"/>
      <inkml:brushProperty name="height" value="0.03588" units="cm"/>
    </inkml:brush>
  </inkml:definitions>
  <inkml:trace contextRef="#ctx0" brushRef="#br0">43400 3500 613,'25'48'166,"0"-3"-46,0-3-46,0-2-47,0 0-29,0 7-10,0 6-9,0 7-11,-2-3-6,-3-8-2,-3-10-1,-2-9-2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8:47"/>
    </inkml:context>
    <inkml:brush xml:id="br0">
      <inkml:brushProperty name="width" value="0.04676" units="cm"/>
      <inkml:brushProperty name="height" value="0.04676" units="cm"/>
      <inkml:brushProperty name="color" value="#00BFF3"/>
    </inkml:brush>
  </inkml:definitions>
  <inkml:trace contextRef="#ctx0" brushRef="#br0">44800 2300 470,'50'50'73,"0"0"-1,0 0 0,0 0-1,4 3-6,10 6-14,10 7-12,9 6-13,2 1-8,-2-3-3,-3-3-2,-3-2-2,-7-8-7,-9-8-14,-10-10-11,-8-9-13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50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100600 37750 548,'46'-41'61,"-5"19"-3,-7 19-4,-5 19-2,-8 13-6,-5 10-8,-7 10-6,-5 9-7,-11 6-5,-11 3-4,-14 3-3,-11 4-2,-9-1-3,-3-3-1,-3-3-1,-2-2-2,2-6-6,9-6-13,10-6-13,10-6-14,16-15-3,26-21 5,24-22 5,26-22 5,13-13 3,4-3 0,3-3 1,3-2-1,-4 2 5,-8 9 8,-10 10 9,-9 10 7,-10 11 11,-9 17 11,-10 15 11,-8 16 11,-11 7 3,-8 1-7,-10-1-7,-9 1-6,2-6-17,17-8-26,15-10-25,16-9-27,5-7-9,-2-3 10,-3-3 10,-3-2 8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4"/>
    </inkml:context>
    <inkml:brush xml:id="br0">
      <inkml:brushProperty name="width" value="0.05185" units="cm"/>
      <inkml:brushProperty name="height" value="0.05185" units="cm"/>
    </inkml:brush>
  </inkml:definitions>
  <inkml:trace contextRef="#ctx0" brushRef="#br0">45200 2150 424,'21'-25'2,"-5"0"6,-7 0 5,-5 0 6,-4 0 2,0 0 1,0 0 0,0 0 1,-2 0-1,-3 0-5,-3 0-2,-2 0-5,-5 0 0,-2 0-1,-3 0 1,-3 0 0,-10 1 1,-16 4 1,-15 3 0,-15 3 2,-4 6-2,9 9-3,10 10-3,10 10-4,4 7-1,0 6-1,0 7-1,0 6 0,3 3-1,6 0-2,7 0 0,6 0-1,4-2-1,4-3 0,3-3 0,3-2-1,4-3 0,7 1-1,6-1-1,7 1 0,5-4-1,7-6-1,6-6 1,7-6-1,7-6 1,9-2-1,10-3 0,10-3 0,0-7 1,-5-9 1,-7-10 0,-5-8 2,-4-6 2,0 1 0,0-1 3,0 1 0,-5 1 3,-9 3 2,-10 3 1,-8 4 3,-8 1 7,-2 0 13,-3 0 12,-3 0 12,-6 6 4,-5 13-3,-7 12-5,-5 13-4,-3 13-6,4 17-7,3 15-8,3 16-7,1 13-6,1 14-1,-1 11-3,1 14-1,-1 14-6,1 20-6,-1 18-6,1 20-7,-1 10-6,1 3-5,-1 3-5,1 4-6,-1 1-2,1 0 0,-1 0-1,1 0 0,1-19 1,3-37-1,3-38 1,4-37 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4"/>
    </inkml:context>
    <inkml:brush xml:id="br0">
      <inkml:brushProperty name="width" value="0.04045" units="cm"/>
      <inkml:brushProperty name="height" value="0.04045" units="cm"/>
    </inkml:brush>
  </inkml:definitions>
  <inkml:trace contextRef="#ctx0" brushRef="#br0">47450 1950 543,'-44'-19'65,"13"13"-3,12 12-4,13 13-4,6 12-4,0 13-8,0 12-6,0 13-7,-2 12-6,-3 13-5,-3 12-6,-2 13-5,-5 10-6,-2 10-7,-3 10-5,-3 9-6,-1 1-2,4-6 1,3-6 3,3-6 1,1-12-3,1-15-10,-1-15-9,1-16-10,1-15-2,3-11 2,3-14 3,4-11 4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5"/>
    </inkml:context>
    <inkml:brush xml:id="br0">
      <inkml:brushProperty name="width" value="0.03435" units="cm"/>
      <inkml:brushProperty name="height" value="0.03435" units="cm"/>
    </inkml:brush>
  </inkml:definitions>
  <inkml:trace contextRef="#ctx0" brushRef="#br0">48300 2300 640,'-50'6'126,"0"13"-32,0 12-32,0 13-31,-2 9-17,-3 6-2,-3 7-2,-2 6-2,-3 1-5,1-3-10,-1-3-7,1-2-10,2-6-1,7-6 4,6-6 4,7-6 4,5-6 5,7-2 3,6-3 4,7-3 3,4-2 2,3 0-1,3 0 0,4 0-1,8 0 0,17 0 1,15 0 1,16 0 0,9-4 1,3-5-1,3-7 1,4-5-1,-3-4 1,-5 0 1,-7 0 3,-5 0 1,-6 0-5,-3 0-13,-3 0-11,-2 0-13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5"/>
    </inkml:context>
    <inkml:brush xml:id="br0">
      <inkml:brushProperty name="width" value="0.05046" units="cm"/>
      <inkml:brushProperty name="height" value="0.05046" units="cm"/>
    </inkml:brush>
  </inkml:definitions>
  <inkml:trace contextRef="#ctx0" brushRef="#br0">48750 1600 435,'1'-50'4,"4"0"5,3 0 7,3 0 7,3 4 5,3 10 4,3 10 5,4 9 5,-3 15 1,-5 22 1,-7 22-1,-5 23 1,-6 17-4,-3 17-6,-3 15-7,-2 16-6,-5 10-4,-2 7-4,-3 6-4,-3 7-2,-1 4-2,4 3 1,3 3 0,3 4 2,1 1-3,1 0-3,-1 0-5,1 0-3,1-7-3,3-11 1,3-14 0,4-11-1,-3-9 1,-5-3 1,-7-3 1,-5-2 0,-8 0 2,-5 7 0,-7 6 2,-5 7 1,-9-1-1,-9-6-1,-10-6-1,-8-6-3,-11-7-4,-8-6-8,-10-6-9,-9-6-8,-5-12-5,0-15-2,0-15 0,0-16-2,10-12 0,23-5 0,22-7 1,22-5 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5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49650 3250 602,'0'-36'108,"0"28"-18,0 28-16,0 29-17,-2 15-17,-3 3-17,-3 3-18,-2 4-16,-6 1-13,-6 0-10,-6 0-10,-6 0-8,-1-7-5,7-11 1,6-14 2,7-11 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6"/>
    </inkml:context>
    <inkml:brush xml:id="br0">
      <inkml:brushProperty name="width" value="0.05557" units="cm"/>
      <inkml:brushProperty name="height" value="0.05557" units="cm"/>
    </inkml:brush>
  </inkml:definitions>
  <inkml:trace contextRef="#ctx0" brushRef="#br0">50500 3100 395,'-24'26'58,"4"4"-12,3 3-9,3 3-11,-1 3-6,-2 3-3,-3 3-2,-3 4-3,-2-1-2,0-3-2,0-3-4,0-2-2,15-12-8,32-19-14,31-18-12,32-19-15,8-10-1,-11 1 8,-14-1 11,-11 1 8,-11 2 8,-5 7 5,-7 6 5,-5 7 6,-3 4 6,4 3 8,3 3 6,3 4 8,-1-1 0,-2-3-5,-3-3-7,-3-2-6,-6 6 2,-5 20 10,-7 18 12,-5 20 10,-4 6 0,0-2-13,0-3-13,0-3-12,7-6-10,17-5-8,15-7-6,16-5-7,4-8-3,-6-5 3,-6-7 2,-6-5 4,-4-6 1,1-3 4,-1-3 3,1-2 2,-3-3 2,-2 1-1,-3-1-1,-3 1 0,-4-4 2,-3-6 8,-3-6 7,-2-6 7,-5-4 1,-2 1-4,-3-1-4,-3 1-5,-4-3-2,-3-2-1,-3-3 0,-2-3-2,-6-1 1,-6 4 0,-6 3 1,-6 3 1,-4 4 0,1 7 1,-1 6 0,1 7 0,-4 4 0,-6 3-1,-6 3-1,-6 4 0,-1 1-1,7 0 0,6 0 0,7 0-1,18 0-8,31 0-16,32 0-16,31 0-16,7-2-2,-15-3 12,-15-3 11,-16-2 12,-2-6 7,13-6 1,12-6 2,13-6 1,4-2 3,-3 3 0,-3 3 1,-2 4 2,-9 1 0,-12 0 1,-13 0 0,-12 0 1,-7 1 2,1 4 4,-1 3 4,1 3 5,-4-1 7,-6-2 10,-6-3 11,-6-3 9,-6 16 7,-2 39 5,-3 36 3,-3 39 4,-1 18-4,4 0-12,3 0-12,3 0-13,1-5-8,1-9-5,-1-10-5,1-8-6,1-8-3,3-2-5,3-3-4,4-3-5,4-4-9,6-3-17,7-3-15,6-2-17,3-9-6,0-12 4,0-13 4,0-12 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7"/>
    </inkml:context>
    <inkml:brush xml:id="br0">
      <inkml:brushProperty name="width" value="0.03268" units="cm"/>
      <inkml:brushProperty name="height" value="0.03268" units="cm"/>
    </inkml:brush>
  </inkml:definitions>
  <inkml:trace contextRef="#ctx0" brushRef="#br0">52800 2100 673,'139'-22'147,"-22"6"-44,-22 7-43,-21 6-44,-12 4-26,1 4-12,-1 3-10,1 3-11,-6 1-6,-8 1-2,-10-1-3,-9 1-2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27"/>
    </inkml:context>
    <inkml:brush xml:id="br0">
      <inkml:brushProperty name="width" value="0.04218" units="cm"/>
      <inkml:brushProperty name="height" value="0.04218" units="cm"/>
    </inkml:brush>
  </inkml:definitions>
  <inkml:trace contextRef="#ctx0" brushRef="#br0">54200 1200 521,'0'79'193,"0"10"-51,0 10-50,0 9-50,1 12-32,4 16-15,3 15-15,3 17-13,-2-6-15,-6-24-12,-6-26-14,-6-24-12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3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67175 11850 333,'157'63'167,"51"46"-1,50 47 1,49 47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0"/>
    </inkml:context>
    <inkml:brush xml:id="br0">
      <inkml:brushProperty name="width" value="0.04509" units="cm"/>
      <inkml:brushProperty name="height" value="0.04509" units="cm"/>
      <inkml:brushProperty name="color" value="#00BFF3"/>
    </inkml:brush>
  </inkml:definitions>
  <inkml:trace contextRef="#ctx0" brushRef="#br0">9750 11650 487,'1'-74'31,"4"4"2,3 3 1,3 3 4,-4-1-1,-8-2-2,-10-3-3,-9-3-2,-10 7-4,-9 19-5,-10 19-7,-8 19-6,-8 10-3,-2 4-2,-3 3-3,-3 3-1,-2 9-2,0 16 0,0 15 0,0 17 0,1 14 1,4 17 0,3 15 1,3 16 2,3 7 0,3 1 2,3-1 0,4 1 1,4-4 2,6-6 2,7-6 2,6-6 2,4-4 1,4 1-1,3-1-1,3 1-1,3-3 0,3-2 0,3-3 1,4-3 1,7-9-1,13-11-1,12-14 0,13-11-1,15-12-3,19-9-6,19-10-4,19-8-5,10-14-3,4-15 0,3-15-1,3-16-1,-1-12-2,-2-5-5,-3-7-4,-3-5-5,-9-1-4,-11 6-4,-14 7-3,-11 6-4,-14 7-2,-11 10 1,-14 10 1,-11 9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51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19500 45150 442,'1'53'123,"4"6"-23,3 7-22,3 6-23,-1 4-14,-2 4-7,-3 3-6,-3 3-6,-6 14-4,-5 25-1,-7 25-1,-5 25 0,-3 4-6,4-15-12,3-15-10,3-16-12,3-16-7,3-16-6,3-15-5,4-15-5,1-25-3,0-30 2,0-32 2,0-30 0,1-14 2,4 7 1,3 6 3,3 7 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1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12200 10050 542,'9'-66'61,"19"19"0,19 19 1,19 19 0,10 9-5,4 0-9,3 0-10,3 0-8,-1 1-10,-2 4-7,-3 3-7,-3 3-9,-7 3-6,-9 3-6,-10 3-5,-8 4-6,-12 5-8,-12 10-12,-13 10-11,-12 9-11,-10-1-1,-6-8 10,-6-10 11,-6-9 10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2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11600 10800 440,'-47'0'0,"6"0"0,7 0 0,6 0 0,3 0 2,0 0 2,0 0 3,0 0 4,3 4 3,6 10 6,7 10 5,6 9 5,1 10 2,-3 14-1,-3 11-1,-2 14 0,-3 10-3,1 9-3,-1 10-3,1 10-4,-3 2-2,-2-3-4,-3-3-3,-3-2-4,1-9 0,6-12 1,7-13 0,6-12 2,10-29-12,17-43-23,15-44-23,16-43-24,9-21-4,3 3 17,3 3 16,4 4 16,5 4 11,10 6 9,10 7 7,9 6 7,2 7 7,-2 10 6,-3 10 5,-3 9 5,-4 9 2,-3 9 0,-3 10-1,-2 10 0,-8 4-3,-8 0-3,-10 0-3,-9 0-4,-12 7-4,-11 17-3,-14 15-5,-11 16-3,-17 10-3,-18 7-1,-19 6-1,-18 7 0,-15 4-6,-9 3-8,-10 3-10,-8 4-9,-9 1-1,-6 0 7,-6 0 5,-6 0 7,-1-5 5,7-9 4,6-10 4,7-8 4,8-9 4,14-6 5,11-6 6,14-6 5,18-13 6,25-19 6,25-18 6,25-19 6,17-12 1,9-2-8,10-3-6,10-3-7,21-4-3,34-3-2,35-3 1,35-2-1,7 3-2,-19 14-1,-18 11-2,-19 14-3,-15 7-2,-8 3-5,-10 3-5,-9 4-5,-12 1-4,-11 0-7,-14 0-4,-11 0-7,-22-5-4,-27-9-6,-28-10-5,-28-8-5,-18-11 3,-6-8 11,-6-10 11,-6-9 10,2 1 10,14 13 6,11 12 7,14 13 7,7 6 6,3 0 6,3 0 5,4 0 7,2 7 4,4 17 4,3 15 3,3 16 5,3 16-3,3 20-8,3 18-9,4 20-8,1 10-6,0 3-3,0 3-3,0 4-3,1 2-4,4 4-5,3 3-6,3 3-4,1 1-3,1 1 0,-1-1 0,1 1-1,-3-9-1,-2-15-2,-3-15-2,-3-16-3,-6-13-1,-5-9-1,-7-10-2,-5-8 0,-9-14 0,-9-15 2,-10-15 3,-8-16 2,-9-13 1,-6-9 2,-6-10 0,-6-8 2,1-6 0,9 1 3,10-1 2,10 1 2,8 1 4,10 3 8,10 3 6,9 4 9,17-1 3,25-3 1,25-3 0,25-2 2,14-1-4,3 3-9,3 3-9,4 4-9,2 2-8,4 4-9,3 3-9,3 3-8,-4 4-6,-8 7-4,-10 6-2,-9 7-4,-13 2 3,-16 1 11,-15-1 9,-15 1 11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2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14150 11900 510,'0'-41'98,"0"19"-19,0 19-19,0 19-17,0 16-11,0 17-1,0 15-1,0 16-1,0 9-3,0 3-4,0 3-5,0 4-4,-2-1-6,-3-3-5,-3-3-5,-2-2-6,-1-8-8,3-8-8,3-10-9,4-9-9,2-15-8,4-18-8,3-19-7,3-18-8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2"/>
    </inkml:context>
    <inkml:brush xml:id="br0">
      <inkml:brushProperty name="width" value="0.05376" units="cm"/>
      <inkml:brushProperty name="height" value="0.05376" units="cm"/>
      <inkml:brushProperty name="color" value="#00BFF3"/>
    </inkml:brush>
  </inkml:definitions>
  <inkml:trace contextRef="#ctx0" brushRef="#br0">14700 9950 409,'-46'-91'30,"10"19"7,10 19 7,9 19 8,7 21 2,7 26-4,6 24-3,7 26-4,0 19-4,-2 17-2,-3 15-4,-3 16-3,-2 23-3,0 31-5,0 32-3,0 31-5,0 9-5,0-12-5,0-13-7,0-12-5,1 24-4,4 64-4,3 61-2,3 64-3,3 11-5,3-36-7,3-39-6,4-36-8,1-31-3,0-21 0,0-22 0,0-22 1,-4-19 2,-5-16 5,-7-15 4,-5-15 5,-6-23 4,-3-28 6,-3-28 6,-2-27 5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2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13850 11850 565,'-41'-97'7,"19"6"14,19 7 13,19 6 14,19 10 6,23 17-2,22 15-2,22 16-2,10 16-6,1 20-9,-1 18-9,1 20-9,-7 10-8,-12 3-10,-13 3-9,-12 4-8,-9 1-3,-2 0 4,-3 0 5,-3 0 4,-7-7-9,-9-11-20,-10-14-21,-8-11-20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2"/>
    </inkml:context>
    <inkml:brush xml:id="br0">
      <inkml:brushProperty name="width" value="0.02898" units="cm"/>
      <inkml:brushProperty name="height" value="0.02898" units="cm"/>
      <inkml:brushProperty name="color" value="#00BFF3"/>
    </inkml:brush>
  </inkml:definitions>
  <inkml:trace contextRef="#ctx0" brushRef="#br0">15700 10250 759,'-13'-46'17,"26"10"8,24 10 5,26 9 8,12 6-1,0 3-4,0 3-6,0 4-5,-2 2-11,-3 4-16,-3 3-16,-2 3-17,-12 12-8,-19 22 1,-18 22-1,-19 23 1,-12 0 3,-2-18 7,-3-19 7,-3-18 7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3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15550 11150 411,'-69'0'5,"13"0"12,12 0 12,13 0 10,9 12 8,6 26 1,7 24 2,6 26 1,4 13-2,4 4-9,3 3-7,3 3-9,-1 1-5,-2 1-5,-3-1-5,-3 1-3,-2-7-5,0-12-5,0-13-4,0-12-4,3-23-9,6-30-14,7-32-13,6-30-13,7-23-1,10-12 12,10-13 11,9-12 11,2-4 10,-2 7 6,-3 6 8,-3 7 7,-2 8 8,0 14 6,0 11 8,0 14 7,-4 8 3,-5 7 0,-7 6-2,-5 7 0,-6 10-3,-3 16-4,-3 15-5,-2 17-3,-6 13-4,-6 13-2,-6 12-2,-6 13-2,-9 6-2,-8 0-1,-10 0-3,-9 0-2,-4-4-2,4-5-6,3-7-4,3-5-4,1-12-3,1-16-1,-1-15-1,1-15-1,5-17 0,14-15-1,11-15 0,14-16 0,13-12 3,16-5 5,15-7 6,17-5 6,3 0 5,-5 10 2,-7 10 3,-5 9 3,-8 7 1,-5 7 0,-7 6-1,-5 7 0,-9 16-1,-9 29-2,-10 28 0,-8 28-2,-12 12-2,-12-3-4,-13-3-4,-12-2-4,-12-3-1,-8 1-1,-10-1 1,-9 1 1,-7 1-1,-3 3 0,-3 3 0,-2 4-1,-1-3 3,3-5 4,3-7 5,4-5 6,7-9 3,13-9 5,12-10 2,13-8 4,18-11 3,26-8 3,24-10 2,26-9 3,22-12 0,23-11-6,22-14-4,22-11-4,13-11-3,7-5 0,6-7 1,7-5 0,4 2 0,3 13-2,3 12-1,4 13-1,-3 7-7,-5 4-11,-7 3-12,-5 3-12,-12 3-9,-16 3-6,-15 3-6,-15 4-6,-14 1-4,-8 0-1,-10 0-1,-9 0-1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6"/>
    </inkml:context>
    <inkml:brush xml:id="br0">
      <inkml:brushProperty name="width" value="0.02466" units="cm"/>
      <inkml:brushProperty name="height" value="0.02466" units="cm"/>
      <inkml:brushProperty name="color" value="#00BFF3"/>
    </inkml:brush>
  </inkml:definitions>
  <inkml:trace contextRef="#ctx0" brushRef="#br0">20800 11950 892,'45'3'76,"-9"6"-44,-10 7-47,-8 6-45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20725 12725 333,'157'63'167,"51"46"-1,50 47 1,49 47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8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31800 11450 471,'-4'-46'21,"-5"10"10,-7 10 8,-5 9 9,-6 10-3,-3 14-12,-3 11-14,-2 14-13,-3 10-7,1 9 0,-1 10 0,1 10 0,-4 7 1,-6 6 2,-6 7 1,-6 6 3,-1 3 0,7 0 0,6 0 0,7 0 0,4-5 1,3-9 1,3-10 0,4-8 2,4-8 1,6-2-2,7-3 0,6-3-1,6-6-1,6-5-2,7-7-1,6-5-1,9-8-1,13-5-2,12-7 0,13-5-2,10-11-1,10-11-1,10-14-3,9-11-1,4-9-3,1-3-4,-1-3-2,1-2-4,-4-5-2,-6-2 2,-6-3-1,-6-3 1,-7-2 1,-6 0 2,-6 0 2,-6 0 1,-9 1 2,-8 4 4,-10 3 2,-9 3 4,-9 6 4,-5 9 5,-7 10 6,-5 10 4,-8 18 9,-5 28 11,-7 28 12,-5 29 11,-3 11-1,4-2-11,3-3-11,3-3-12,-1 1-7,-2 6-2,-3 7-3,-3 6-2,-1-2-3,4-9-1,3-10-2,3-8-3,3-9-1,3-6-2,3-6-2,4-6-2,7-7-2,13-6-4,12-6-2,13-6-3,7-9 0,4-8 2,3-10 2,3-9 2,3-9 0,3-5 1,3-7-1,4-5 1,2-11-1,4-11 1,3-14 1,3-11 0,-1-9 1,-2-3 1,-3-3 1,-3-2 2,-7-8 0,-9-8 1,-10-10 2,-8-9 0,-11-2 0,-8 6 1,-10 7 1,-9 6 0,-9 12 1,-5 19 2,-7 19 3,-5 19 1,-9 13 1,-9 10-2,-10 10-1,-8 9-2,-11 9-2,-8 9-2,-10 10-2,-9 10-2,-5 10-5,0 13-8,0 12-6,0 13-7,9 2-5,19-5-1,19-7-3,19-5-1,9-8 0,0-5 4,0-7 3,0-5 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51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19500 46050 542,'28'-44'10,"6"13"22,7 12 20,6 13 21,3 6 4,0 0-14,0 0-15,0 0-14,1 0-10,4 0-5,3 0-4,3 0-5,-2 0-9,-6 0-15,-6 0-15,-6 0-13,-6-2-9,-2-3-2,-3-3-1,-3-2-3,-4-5 2,-3-2 6,-3-3 6,-2-3 5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48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34750 11900 486,'162'-22'74,"-24"6"-12,-26 7-12,-24 6-12,-18 6-8,-9 6-3,-10 7-3,-8 6-4,-8 6-4,-2 6-4,-3 7-4,-3 6-5,-9 6-1,-11 6 0,-14 7 1,-11 6 0,-12 3-1,-9 0-4,-10 0-4,-8 0-3,-6-2-2,1-3-2,-1-3-1,1-2 0,-1-5 0,1-2 1,-1-3 1,1-3 3,-1-6 1,1-5 2,-1-7 2,1-5 2,4-4 3,9 0 3,10 0 3,10 0 3,16-2 5,26-3 8,24-3 8,26-2 7,16-6 1,10-6-7,10-6-7,9-6-6,1-4-6,-6 1-4,-6-1-3,-6 1-4,-6-1-2,-2 1-4,-3-1-2,-3 1-3,-4-1-2,-3 1 1,-3-1-1,-2 1-1,-6 1-2,-6 3-7,-6 3-6,-6 4-6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0"/>
    </inkml:context>
    <inkml:brush xml:id="br0">
      <inkml:brushProperty name="width" value="0.05234" units="cm"/>
      <inkml:brushProperty name="height" value="0.05234" units="cm"/>
      <inkml:brushProperty name="color" value="#00BFF3"/>
    </inkml:brush>
  </inkml:definitions>
  <inkml:trace contextRef="#ctx0" brushRef="#br0">47950 10900 420,'50'-25'-2,"0"0"-2,0 0-3,0 0-4,-5 0 1,-9 0 5,-10 0 3,-8 0 4,-6 1 4,1 4 4,-1 3 2,1 3 4,-6 1 3,-8 1 4,-10-1 3,-9 1 4,-5 2 0,0 7-3,0 6-5,0 7-3,-7 8-2,-11 14-2,-14 11-2,-11 14-1,-11 13 0,-5 16 1,-7 15 0,-5 17 2,-3 7-1,4 0 1,3 0-1,3 0 0,6-2-1,9-3 0,10-3-1,10-2-1,10-8 0,13-8-3,12-10 0,13-9-2,9-10-1,6-9-3,7-10-1,6-8-3,12-11-1,19-8 0,19-10-1,19-9-1,16-15-1,17-18-2,15-19-2,16-18-3,10-14-1,7-5-1,6-7-3,7-5 0,2-6-1,1-3 1,-1-3 1,1-2 1,-13 3 1,-25 14 2,-25 11 0,-25 14 2,-21 11 1,-15 14 3,-15 11 2,-16 14 3,-16 11 8,-16 14 14,-15 11 13,-15 14 15,-7 11 2,3 14-8,3 11-8,4 14-8,1 5-5,0 1-3,0-1-3,0 1-1,1-1-3,4 1-2,3-1-1,3 1-1,1-3-1,1-2-1,-1-3 0,1-3 0,5-7-2,14-9-3,11-10-4,14-8-5,13-14 0,16-15 0,15-15 2,17-16 0,8-15 0,4-11-1,3-14-3,3-11-2,-1-11 0,-2-5 0,-3-7 0,-3-5-1,-10-4 2,-16 0 3,-15 0 1,-15 0 3,-12 1 2,-6 4 2,-6 3 2,-6 3 2,-9 4 1,-8 7 1,-10 6 0,-9 7 2,-9 5-1,-5 7 1,-7 6 0,-5 7 0,-6 5-4,-3 7-9,-3 6-7,-2 7-9,-9 13-5,-12 22-3,-13 22-3,-12 23-3,2 5 2,20-9 5,18-10 5,20-8 6,8-6-3,1 1-8,-1-1-9,1 1-9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2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62850 10900 469,'-4'-47'54,"-5"6"-5,-7 7-5,-5 6-5,-4 3-5,0 0-8,0 0-5,0 0-7,-2 0-3,-3 0-3,-3 0-2,-2 0-1,-5 3-1,-2 6 2,-3 7 0,-3 6 2,-6 7-2,-5 10-4,-7 10-4,-5 9-3,-6 10-1,-3 14 3,-3 11 2,-2 14 4,2 8 1,9 7 2,10 6 0,10 7 1,7 0 2,6-2 0,7-3 2,6-3 0,6-4 0,6-3-1,7-3 0,6-2-2,7-8-1,10-8-1,10-10-1,9-9-1,7-9-1,7-5-2,6-7-1,7-5-2,5-9-1,7-9-2,6-10-2,7-8-2,4-11-1,3-8 1,3-10 1,4-9 0,1-10-2,0-9-7,0-10-5,0-8-6,-4-8-3,-5-2 1,-7-3 1,-5-3 1,-9-6 3,-9-5 3,-10-7 4,-8-5 3,-6 0 5,1 10 5,-1 10 4,1 9 5,-1 9 3,1 9 2,-1 10 2,1 10 1,-3 5 4,-2 4 2,-3 3 5,-3 3 2,-2 3 4,0 3 1,0 3 3,0 4 2,-4 13-1,-5 26-6,-7 24-5,-5 26-5,-8 15-4,-5 6-1,-7 7-2,-5 6 0,-6 7-3,-3 10-1,-3 10-3,-2 9-2,-1 2-2,3-2-4,3-3-5,4-3-2,1-7-5,0-9-4,0-10-4,0-8-4,1-12-4,4-12-3,3-13-4,3-12-3,1-19-4,1-25-3,-1-25-2,1-25-4,1-13 6,3 1 12,3-1 13,4 1 13,5-1 10,10 1 9,10-1 7,9 1 9,7 1 3,7 3 1,6 3-1,7 4-1,0 2 1,-2 4 1,-3 3 2,-3 3 0,-2 4-3,0 7-5,0 6-8,0 7-5,-2 4-6,-3 3-4,-3 3-5,-2 4-4,-3 1-6,1 0-6,-1 0-5,1 0-7,-3 0-3,-2 0-2,-3 0-2,-3 0-1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3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64800 10200 372,'0'-116'8,"0"19"14,0 19 15,0 19 14,0 23 9,0 28 0,0 28 2,0 29 1,-4 18-4,-5 9-10,-7 10-9,-5 10-10,-4 10-7,0 13-3,0 12-4,0 13-5,-2 15-2,-3 19-4,-3 19-2,-2 19-4,-3 7-3,1-3-3,-1-3-5,1-2-3,-3-1-4,-2 3-4,-3 3-3,-3 4-5,1-4 0,6-9-1,7-10 1,6-8 1,-1 0-2,-5 14-1,-7 11-2,-5 14-2,-1-17 1,6-43 5,7-44 5,6-43 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3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64850 11500 545,'28'-52'0,"6"-3"0,7-3 0,6-2 0,1 2 8,-3 9 17,-3 10 17,-2 10 16,-3 7 5,1 6-8,-1 7-7,1 6-8,-6 13-9,-8 23-9,-10 22-11,-9 22-11,-12 12-4,-11 3 1,-14 3 0,-11 4 1,-7-3-3,0-5-8,0-7-6,0-5-7,3-9-3,6-9 3,7-10 3,6-8 3,7-8 2,10-2 4,10-3 3,9-3 3,9-4 3,9-3 4,10-3 2,10-2 2,2-1 4,-3 3 2,-3 3 2,-2 4 4,-5-1 0,-2-3 2,-3-3 0,-3-2 1,-10 3-1,-16 14-1,-15 11-1,-15 14-3,-15 5 1,-12 1 1,-13-1 1,-12 1 1,-5-1-1,3 1-2,3-1-2,4 1-3,5-3-4,10-2-7,10-3-6,9-3-5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4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66950 10950 439,'-25'-22'26,"0"6"12,0 7 12,0 6 10,0 12 2,0 19-12,0 19-10,0 19-10,-2 13-6,-3 10-2,-3 10 0,-2 9-1,-3 4-1,1 1-1,-1-1-2,1 1-1,4-4-2,9-6-3,10-6-1,10-6-3,11-12-6,17-15-8,15-15-9,16-16-8,9-19-5,3-22-1,3-22-1,4-21 0,-1-20 1,-3-15 2,-3-15 1,-2-16 3,-8-10 2,-8-3 4,-10-3 4,-9-2 3,-10 5 4,-9 16 4,-10 15 3,-8 17 4,-8 11 4,-2 10 1,-3 10 2,-3 9 2,8 4-3,23 1-6,22-1-8,22 1-7,12 4-5,3 9-2,3 10-2,4 10-2,-4 4 1,-9 0 7,-10 0 5,-8 0 7,-9 4 6,-6 10 10,-6 10 9,-6 9 9,-6 9 5,-2 9 1,-3 10 0,-3 10 2,-4 2-3,-3-3-4,-3-3-6,-2-2-5,-5 2-4,-2 9-5,-3 10-4,-3 10-5,-2 2-3,0-3-5,0-3-3,0-2-3,0-8-4,0-8-2,0-10-2,0-9-2,9-20-6,19-27-11,19-28-11,19-28-10,9-12 0,0 7 12,0 6 12,0 7 11,6 2 12,13 1 14,12-1 12,13 1 13,4 2 4,-3 7-7,-3 6-5,-2 7-6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4"/>
    </inkml:context>
    <inkml:brush xml:id="br0">
      <inkml:brushProperty name="width" value="0.06182" units="cm"/>
      <inkml:brushProperty name="height" value="0.06182" units="cm"/>
      <inkml:brushProperty name="color" value="#00BFF3"/>
    </inkml:brush>
  </inkml:definitions>
  <inkml:trace contextRef="#ctx0" brushRef="#br0">68900 10750 355,'25'-52'1,"0"-3"1,0-3 1,0-2 1,0-3 4,0 1 6,0-1 5,0 1 6,0 1 3,0 3-2,0 3 0,0 4 0,-4 24 5,-5 47 13,-7 47 12,-5 48 14,-8 33-1,-5 22-11,-7 22-13,-5 23-12,-6 13-9,-3 6-6,-3 7-8,-2 6-6,-6 3-7,-6 0-11,-6 0-9,-6 0-10,1 3-7,9 6-5,10 7-4,10 6-5,5-16 2,4-37 9,3-38 9,3-37 9,1-27 0,1-16-8,-1-15-9,1-15-9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5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78850 10650 457,'21'-19'56,"-5"13"1,-7 12 1,-5 13 1,-3 13-3,4 17-5,3 15-7,3 16-5,-1 13-6,-2 14-6,-3 11-6,-3 14-7,-4 7-3,-3 3-3,-3 3-3,-2 4-2,-8-1-4,-8-3-8,-10-3-7,-9-2-7,-2-9-7,6-12-5,7-13-5,6-12-6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5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78900 12000 560,'3'-69'3,"6"13"7,7 12 5,6 13 7,4 6 6,4 0 4,3 0 6,3 0 5,4 1 1,7 4-3,6 3-4,7 3-3,4 3-6,3 3-7,3 3-8,4 4-7,-3 1-3,-5 0 3,-7 0 1,-5 0 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6"/>
    </inkml:context>
    <inkml:brush xml:id="br0">
      <inkml:brushProperty name="width" value="0.05794" units="cm"/>
      <inkml:brushProperty name="height" value="0.05794" units="cm"/>
      <inkml:brushProperty name="color" value="#00BFF3"/>
    </inkml:brush>
  </inkml:definitions>
  <inkml:trace contextRef="#ctx0" brushRef="#br0">80650 9950 379,'-2'-47'2,"-3"6"5,-3 7 4,-2 6 5,-3 20 13,1 34 21,-1 35 20,1 35 23,-3 22 0,-2 14-17,-3 11-18,-3 14-19,-2 10-11,0 9-7,0 10-7,0 10-6,-2 4-4,-3 0-2,-3 0-4,-2 0-1,-5 1-5,-2 4-4,-3 3-6,-3 3-6,-2-1-5,0-2-5,0-3-5,0-3-5,3-9-3,6-11 0,7-14 1,6-11 0,4-22 0,4-27 1,3-28 0,3-28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52"/>
    </inkml:context>
    <inkml:brush xml:id="br0">
      <inkml:brushProperty name="width" value="0.05781" units="cm"/>
      <inkml:brushProperty name="height" value="0.05781" units="cm"/>
      <inkml:brushProperty name="color" value="#00BFF3"/>
    </inkml:brush>
  </inkml:definitions>
  <inkml:trace contextRef="#ctx0" brushRef="#br0">20600 44800 380,'-24'-36'39,"4"28"12,3 28 11,3 29 12,1 16 0,1 7-12,-1 6-10,1 7-12,1 4-8,3 3-3,3 3-5,4 4-3,-3 7-3,-5 13-4,-7 12-3,-5 13-2,-4 9-4,0 6-3,0 7-3,0 6-3,1-7-7,4-18-8,3-19-10,3-18-8,4-28-13,7-33-15,6-35-17,7-34-15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80900 12400 551,'26'-29'0,"4"-5"0,3-7 0,3-5 0,3-1 3,3 6 6,3 7 5,4 6 6,2 4 10,4 4 14,3 3 15,3 3 13,-2 4-1,-6 7-16,-6 6-18,-6 7-17,-9 11-10,-8 20-6,-10 18-4,-9 20-5,-13 8-3,-16 1 0,-15-1 1,-15 1 0,-6-4-2,7-6-1,6-6-4,7-6-1,15-9-2,25-8 3,25-10 1,25-9 1,26-10 1,29-9-3,28-10-1,28-8-2,10-6-4,-5 1-5,-7-1-4,-5 1-6,-17-1-2,-24 1 0,-26-1-1,-24 1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7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91700 9750 449,'-41'-55'69,"19"41"3,19 40 3,19 42 3,7 22-5,-3 7-14,-3 6-13,-2 7-14,-6 5-10,-6 7-7,-6 6-7,-6 7-7,-7 4-6,-6 3-6,-6 3-7,-6 4-6,-1-9-4,7-18-2,6-19-3,7-18-1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7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91750 10850 496,'3'-49'4,"6"4"7,7 3 6,6 3 8,6 3 6,6 3 5,7 3 6,6 4 6,9 2 0,13 4-3,12 3-6,13 3-3,1 1-5,-9 1-4,-10-1-5,-8 1-5,-6 1-4,1 3-5,-1 3-5,1 4-4,-6 4-17,-8 6-31,-10 7-29,-9 6-30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1:58"/>
    </inkml:context>
    <inkml:brush xml:id="br0">
      <inkml:brushProperty name="width" value="0.05793" units="cm"/>
      <inkml:brushProperty name="height" value="0.05793" units="cm"/>
      <inkml:brushProperty name="color" value="#00BFF3"/>
    </inkml:brush>
  </inkml:definitions>
  <inkml:trace contextRef="#ctx0" brushRef="#br0">93650 9250 379,'-24'-24'0,"4"4"0,3 3 0,3 3 0,-1-2 2,-2-6 5,-3-6 4,-3-6 4,-1-2 7,4 3 10,3 3 9,3 4 9,3 16 5,3 32-2,3 31-1,4 32 0,1 16-5,0 4-8,0 3-7,0 3-8,-5 6-5,-9 9-2,-10 10-2,-8 10-4,-8 10-3,-2 13-5,-3 12-5,-3 13-5,-1 2-4,4-5-3,3-7-3,3-5-2,3-11-1,3-11-1,3-14 0,4-11 0,4-14-1,6-11-2,7-14-2,6-11-2,6-26-7,6-37-10,7-38-10,6-37-11,10-27 0,17-16 14,15-15 13,16-15 12,-1 4 9,-15 25 4,-15 25 3,-16 25 5,-2 7 4,13-8 1,12-10 4,13-9 1,7-5 8,4 0 10,3 0 11,3 0 11,-5 7 3,-12 17-4,-13 15-4,-12 16-4,-9 18-2,-2 22 1,-3 22 0,-3 23 1,-10 13-3,-16 6-7,-15 7-5,-15 6-7,-7-2-3,3-9-1,3-10 0,4-8-1,21-14-8,41-15-14,40-15-15,42-16-15,22-21-5,7-24 5,6-26 5,7-24 5,-1-17 4,-6-5 2,-6-7 3,-6-5 2,-13 3 3,-19 17 5,-18 15 5,-19 16 4,-16 12 7,-12 9 8,-13 10 10,-12 10 8,-15 11 10,-15 17 13,-15 15 11,-16 16 11,-7 16 1,4 20-13,3 18-13,3 20-12,3 8-10,3 1-4,3-1-6,4 1-5,4-4-4,6-6-4,7-6-4,6-6-4,17-10-4,28-12-4,28-13-5,29-12-5,15-16-1,3-19 3,3-18 3,4-19 2,-3-18 2,-5-15 2,-7-15 0,-5-16 1,-11-10 2,-11-3 2,-14-3 1,-11-2 2,-12 3 2,-9 14 4,-10 11 3,-8 14 4,-17 8 0,-21 7 0,-22 6-1,-22 7-1,-22 7-2,-22 9-5,-22 10-6,-21 10-4,-7 8-6,9 10-7,10 10-9,10 9-7,8 4-5,10 1-5,10-1-3,9 1-4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03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79400 17700 514,'-82'-77'86,"39"-3"-15,36-3-13,39-2-14,28-8-11,23-8-7,22-10-7,22-9-8,4 1-4,-12 13-4,-13 12-1,-12 13-4,-10 18-1,-6 26 1,-6 24-1,-6 26 0,-9 19 2,-8 17 3,-10 15 4,-9 16 3,-5 10 2,0 7-1,0 6 0,0 7-1,0 0 1,0-2 1,0-3 1,0-3 1,1-4-1,4-3-2,3-3-3,3-2-3,-1-3-2,-2 1-1,-3-1-1,-3 1-1,-6-4-1,-5-6-2,-7-6-3,-5-6 0,-4-7-3,0-6 1,0-6-2,0-6 1,0-13-9,0-19-14,0-18-14,0-19-15,4-24-3,10-28 8,10-28 8,9-27 9,1-3 5,-6 26 5,-6 24 3,-6 26 5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04"/>
    </inkml:context>
    <inkml:brush xml:id="br0">
      <inkml:brushProperty name="width" value="0.04981" units="cm"/>
      <inkml:brushProperty name="height" value="0.04981" units="cm"/>
      <inkml:brushProperty name="color" value="#F2395B"/>
    </inkml:brush>
  </inkml:definitions>
  <inkml:trace contextRef="#ctx0" brushRef="#br0">81900 16250 441,'45'-111'-7,"-9"28"7,-10 28 8,-8 29 6,-15 27 13,-19 29 17,-18 28 18,-19 28 17,-10 10 1,1-5-15,-1-7-14,1-5-15,-6 3-9,-8 17-5,-10 15-3,-9 16-5,-9 9-4,-5 3-4,-7 3-5,-5 4-3,-8 2-7,-5 4-7,-7 3-7,-5 3-8,-1-2-5,6-6-3,7-6-5,6-6-3,13-15-4,23-21-4,22-22-3,22-22-4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05"/>
    </inkml:context>
    <inkml:brush xml:id="br0">
      <inkml:brushProperty name="width" value="0.06207" units="cm"/>
      <inkml:brushProperty name="height" value="0.06207" units="cm"/>
      <inkml:brushProperty name="color" value="#F2395B"/>
    </inkml:brush>
  </inkml:definitions>
  <inkml:trace contextRef="#ctx0" brushRef="#br0">93750 15400 354,'-24'-24'4,"4"4"9,3 3 9,3 3 9,3 7 3,3 14-2,3 11-2,4 14-2,-1 11-1,-3 14-3,-3 11 0,-2 14-3,-3 10-2,1 9-2,-1 10-4,1 10-3,1 0-3,3-5 0,3-7-3,4-5-1,1-12-2,0-16-2,0-15-2,0-15-2,15-23-6,32-28-9,31-28-9,32-27-9,18-26-2,6-22 6,7-22 5,6-21 6,-2-6 5,-9 14 1,-10 11 3,-8 14 2,-14 11 3,-15 14 2,-15 11 4,-16 14 2,-13 10 10,-9 9 16,-10 10 15,-8 10 16,-12 16 5,-12 26-5,-13 24-7,-12 26-5,-5 15-6,3 6-4,3 7-6,4 6-5,2 6-4,4 6-2,3 7-2,3 6-3,1 7-1,1 10-2,-1 10-2,1 9-2,-1 4 0,1 1 1,-1-1 1,1 1 1,-1-4-3,1-6-8,-1-6-5,1-6-8,-3-7-4,-2-6-2,-3-6-1,-3-6-1,-2-7-1,0-6 1,0-6 2,0-6 1,-4-9 1,-5-8 0,-7-10 2,-5-9 1,-6-9 2,-3-5 2,-3-7 2,-2-5 3,-3-8 2,1-5 1,-1-7 1,1-5 2,-3-9 1,-2-9 2,-3-10 1,-3-8 2,-1-11 2,4-8 1,3-10 3,3-9 3,9-7-1,16-3 1,15-3-2,17-2 0,19-8-1,26-8-2,24-10 0,26-9-2,27-9-2,32-5-3,31-7-3,32-5-4,21-3-5,13 4-7,12 3-7,13 3-7,-18 12-7,-46 22-10,-47 22-7,-47 23-9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0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63900 19700 999,'-65'-133'-42,"23"34"4,22 35 2,22 35 3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11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31000 17400 513,'0'-41'33,"0"19"10,0 19 9,0 19 8,0 15 0,0 13-10,0 12-11,0 13-11,1 12-6,4 13-2,3 12-2,3 13-2,-4 13-2,-8 17-3,-10 15-2,-9 16-2,-5 12-3,0 9-4,0 10-3,0 10-4,1-3-4,4-11-3,3-14-5,3-11-4,3-17-6,3-18-10,3-19-9,4-18-9,1-20-3,0-18 3,0-19 5,0-18 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11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31950 18700 480,'-36'-4'37,"28"-5"14,28-7 14,29-5 13,19-3 0,14 4-15,11 3-15,14 3-15,3 3-10,-2 3-5,-3 3-5,-3 4-4,-6 1-5,-5 0-5,-7 0-3,-5 0-5,-8 0-3,-5 0-2,-7 0-2,-5 0-2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42:52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20500 46250 446,'28'-47'3,"6"6"5,7 7 7,6 6 6,3 3 2,0 0 0,0 0-2,0 0 0,1 3 4,4 6 9,3 7 10,3 6 9,-4 7 1,-8 10-6,-10 10-8,-9 9-6,-9 10-6,-5 14-5,-7 11-5,-5 14-6,-6 7-7,-3 3-6,-3 3-8,-2 4-8,-3-6-2,1-11 0,-1-14 2,1-11 1,8-15 4,20-16 6,18-15 7,20-15 7,11-15 3,7-12 0,6-13 1,7-12 0,2-5-6,1 3-13,-1 3-13,1 4-14,-7 2-13,-12 4-13,-13 3-14,-12 3-12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13"/>
    </inkml:context>
    <inkml:brush xml:id="br0">
      <inkml:brushProperty name="width" value="0.04763" units="cm"/>
      <inkml:brushProperty name="height" value="0.04763" units="cm"/>
    </inkml:brush>
  </inkml:definitions>
  <inkml:trace contextRef="#ctx0" brushRef="#br0">34950 18400 461,'25'-27'79,"0"-3"-17,0-3-15,0-2-15,-2-5-10,-3-2-2,-3-3-3,-2-3-3,-5-1-2,-2 4 0,-3 3 0,-3 3 0,-7 1-3,-9 1-6,-10-1-4,-8 1-6,-6 2-3,1 7 1,-1 6-1,1 7 1,-1 5 0,1 7 1,-1 6 2,1 7 0,-1 4 3,1 3 0,-1 3 2,1 4 2,-6 8 2,-8 17 5,-10 15 4,-9 16 4,-1 5 2,10-2-2,10-3-1,9-3-3,6 2 0,3 10-3,3 10-1,4 9-2,2 2 0,4-2 0,3-3 0,3-3 2,4-7-2,7-9-4,6-10-2,7-8-3,15-20-4,25-28-3,25-28-4,25-27-3,7-25-3,-8-18-3,-10-19-2,-9-18-3,-5-6 0,0 10 1,0 10 2,0 9 2,-7 10 3,-11 14 5,-14 11 3,-11 14 6,-11 18 11,-5 25 19,-7 25 20,-5 25 18,-4 14 5,0 3-12,0 3-10,0 4-13,1-1-7,4-3-6,3-3-6,3-2-6,4-1-4,7 3-4,6 3-3,7 4-3,2-1-2,1-3-3,-1-3-3,1-2-1,-1-8-7,1-8-10,-1-10-10,1-9-10,-3-7-5,-2-3-3,-3-3 0,-3-2-2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13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36700 18250 581,'-19'-24'43,"13"4"2,12 3 1,13 3 3,10 3-2,10 3-7,10 3-6,9 4-6,6 1-6,3 0-3,3 0-4,4 0-4,1 0-3,0 0-2,0 0-2,0 0-2,1 0-6,4 0-7,3 0-8,3 0-8,-4 0-7,-8 0-5,-10 0-6,-9 0-6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13"/>
    </inkml:context>
    <inkml:brush xml:id="br0">
      <inkml:brushProperty name="width" value="0.05233" units="cm"/>
      <inkml:brushProperty name="height" value="0.05233" units="cm"/>
    </inkml:brush>
  </inkml:definitions>
  <inkml:trace contextRef="#ctx0" brushRef="#br0">38750 15800 420,'-4'-47'16,"-5"6"5,-7 7 5,-5 6 5,-1 17 7,6 28 9,7 28 9,6 29 9,3 19-2,0 14-10,0 11-10,0 14-12,0 13-7,0 16-5,0 15-4,0 17-5,-2 2-3,-3-9-1,-3-10-1,-2-8-3,-3-9-1,1-6-1,-1-6-3,1-6-1,-1-6-2,1-2-3,-1-3-1,1-3-3,-1-10-1,1-16-2,-1-15 0,1-15-2,1-26-3,3-34-5,3-35-6,4-33-4,8-25-1,17-11 6,15-14 5,16-11 5,7-4 5,1 6 2,-1 7 4,1 6 3,-3 10 4,-2 17 4,-3 15 5,-3 16 3,-2 10 3,0 7-1,0 6 2,0 7-1,0 5 3,0 7 4,0 6 5,0 7 4,0 7 1,0 9-2,0 10-3,0 10-1,-4 5-2,-5 4-3,-7 3-2,-5 3-2,-8 1-2,-5 1-2,-7-1-2,-5 1-1,-11 1-3,-11 3-2,-14 3-1,-11 4-2,-14 1-4,-11 0-5,-14 0-5,-11 0-5,-9 0-5,-3 0-5,-3 0-5,-2 0-4,3-4-1,14-5 2,11-7 3,14-5 2,10-9-2,9-9-4,10-10-7,10-8-5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14"/>
    </inkml:context>
    <inkml:brush xml:id="br0">
      <inkml:brushProperty name="width" value="0.05578" units="cm"/>
      <inkml:brushProperty name="height" value="0.05578" units="cm"/>
    </inkml:brush>
  </inkml:definitions>
  <inkml:trace contextRef="#ctx0" brushRef="#br0">48700 16300 394,'0'-57'84,"0"39"-9,0 36-9,0 39-9,0 28-8,0 23-6,0 22-7,0 22-7,-2 12-5,-3 3-3,-3 3-5,-2 4-4,-3 2-1,1 4-1,-1 3 0,1 3 1,-4-1-3,-6-2-3,-6-3-4,-6-3-4,-1-10-2,7-16-4,6-15-3,7-15-4,2-18 0,1-19 0,-1-18 0,1-19 0,1-21 2,3-21 0,3-22 2,4-22 2,7-22-1,13-22 0,12-22-2,13-21 0,9-12 0,6 1-1,7-1 2,6 1-1,4 7 1,4 16 1,3 15-1,3 17 1,-4 11 4,-8 10 5,-10 10 5,-9 9 7,-5 9 3,0 9 4,0 10 4,0 10 2,0 8 2,0 10-1,0 10 0,0 9-1,-2 7-1,-3 7-1,-3 6-1,-2 7-2,-5 4-2,-2 3-1,-3 3-3,-3 4-2,-6 1-1,-5 0-2,-7 0-1,-5 0-1,-11 0-1,-11 0-1,-14 0-3,-11 0 0,-14 1-2,-11 4-4,-14 3-1,-11 3-4,-12-2-3,-9-6-7,-10-6-5,-8-6-6,-1-10-6,9-12-4,10-13-4,10-12-5,13-7-4,19 1 0,19-1-3,19 1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16"/>
    </inkml:context>
    <inkml:brush xml:id="br0">
      <inkml:brushProperty name="width" value="0.0533" units="cm"/>
      <inkml:brushProperty name="height" value="0.0533" units="cm"/>
    </inkml:brush>
  </inkml:definitions>
  <inkml:trace contextRef="#ctx0" brushRef="#br0">65450 18300 412,'45'-49'74,"-9"4"-15,-10 3-14,-8 3-15,-6-1-8,1-2-3,-1-3-3,1-3-2,-1-1-2,1 4-4,-1 3-1,1 3-4,-4-1-1,-6-2-1,-6-3 0,-6-3-2,-7 1 0,-6 6-2,-6 7 0,-6 6-1,-6 6-1,-2 6 2,-3 7 1,-3 6 1,-4 9 2,-3 13 3,-3 12 3,-2 13 3,-5 10 1,-2 10 1,-3 10-1,-3 9 1,1 4-1,6 1 0,7-1-1,6 1 0,4-3 0,4-2-1,3-3 1,3-3-1,6-2 0,9 0-2,10 0-1,10 0-2,4-4-1,0-5-3,0-7-3,0-5-1,4-9-2,10-9-2,10-10-2,9-8-1,10-11-2,14-8-2,11-10-4,14-9-1,10-13-2,9-16 0,10-15 0,10-15 0,-1-9 0,-9 1 1,-10-1 1,-8 1 1,-14 2 3,-15 7 5,-15 6 5,-16 7 5,-12 7 8,-5 9 10,-7 10 10,-5 10 11,-6 19 5,-3 32 1,-3 31 2,-2 32 1,0 15-4,7 0-6,6 0-8,7 0-7,5 1-7,7 4-4,6 3-5,7 3-4,4-1-5,3-2-4,3-3-4,4-3-4,1-7-6,0-9-10,0-10-10,0-8-9,-5-9-1,-9-6 7,-10-6 8,-8-6 7,-6-6 0,1-2-9,-1-3-9,1-3-8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64300 29650 999,'-25'-27'-6,"0"-3"-12,0-3-12,0-2-12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8350 28950 999,'-22'-115'-75,"6"23"17,7 22 19,6 22 19,3 12 9,0 3 2,0 3 2,0 4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2"/>
    </inkml:context>
    <inkml:brush xml:id="br0">
      <inkml:brushProperty name="width" value="0.04439" units="cm"/>
      <inkml:brushProperty name="height" value="0.04439" units="cm"/>
      <inkml:brushProperty name="color" value="#00BFF3"/>
    </inkml:brush>
  </inkml:definitions>
  <inkml:trace contextRef="#ctx0" brushRef="#br0">8300 28400 495,'0'-93'-1,"0"17"-2,0 15-3,0 16-1,-2 10 2,-3 7 9,-3 6 9,-2 7 8,-1 13 6,3 22 6,3 22 4,4 23 4,1 11 2,0 4-4,0 3-2,0 3-3,0 3-2,0 3-4,0 3-3,0 4-2,-4 5-3,-5 10-2,-7 10-2,-5 9-2,-4 10-2,0 14-5,0 11-4,0 14-5,1 5-4,4 1-3,3-1-4,3 1-4,1-13-3,1-25-1,-1-25-1,1-25-1,4-29-8,9-30-14,10-32-14,10-30-15,4-19 0,0-2 14,0-3 15,0-3 13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2"/>
    </inkml:context>
    <inkml:brush xml:id="br0">
      <inkml:brushProperty name="width" value="0.03816" units="cm"/>
      <inkml:brushProperty name="height" value="0.03816" units="cm"/>
      <inkml:brushProperty name="color" value="#00BFF3"/>
    </inkml:brush>
  </inkml:definitions>
  <inkml:trace contextRef="#ctx0" brushRef="#br0">8250 29950 576,'21'-30'2,"-5"-9"4,-7-10 5,-5-8 4,-4-1 5,0 9 8,0 10 7,0 10 7,9 4 2,19 0 0,19 0-3,19 0-1,10 1-5,4 4-8,3 3-8,3 3-8,3 1-8,3 1-5,3-1-7,4 1-7,-6 1-6,-11 3-7,-14 3-7,-11 4-6,-9 4-4,-3 6 2,-3 7 2,-2 6 2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3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10000 27950 420,'-2'-55'3,"-3"-9"5,-3-10 6,-2-8 6,-3 0 2,1 14-1,-1 11 0,1 14-1,2 22 4,7 35 13,6 35 10,7 34 12,0 27 1,-2 23-6,-3 22-8,-3 22-6,-2 13-8,0 7-8,0 6-8,0 7-7,-2 16-7,-3 29-4,-3 28-5,-2 28-6,-3 9-5,1-9-9,-1-10-8,1-8-9,1-14-3,3-15 1,3-15 0,4-16 1,-1-30-1,-3-44-2,-3-43-1,-2-44-2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5:59"/>
    </inkml:context>
    <inkml:brush xml:id="br0">
      <inkml:brushProperty name="width" value="0.06663" units="cm"/>
      <inkml:brushProperty name="height" value="0.06663" units="cm"/>
      <inkml:brushProperty name="color" value="#F2395B"/>
    </inkml:brush>
  </inkml:definitions>
  <inkml:trace contextRef="#ctx0" brushRef="#br0">28600 23000 330,'-25'26'121,"0"4"-28,0 3-31,0 3-28,-5 3-16,-9 3-2,-10 3-2,-8 4-1,-6 2-2,1 4-2,-1 3-1,1 3-2,-3 3-1,-2 3-1,-3 3 0,-3 4 0,-1 2-1,4 4 0,3 3-1,3 3 0,3 1-2,3 1 0,3-1 0,4 1-1,1-4-1,0-6 1,0-6 1,0-6 0,1-2 0,4 3-1,3 3-1,3 4-1,1-1 0,1-3 0,-1-3 1,1-2-1,1-5 2,3-2-1,3-3 1,4-3 0,-1-2 0,-3 0 1,-3 0 0,-2 0 0,-1-2 0,3-3 0,3-3 0,4-2 0,1-1 0,0 3 0,0 3 0,0 4 0,-2-3 1,-3-5-1,-3-7 0,-2-5 0,-3-1 0,1 6 1,-1 7 0,1 6 0,8-1 3,20-5 8,18-7 6,20-5 7,10-6 2,3-3-6,3-3-6,4-2-4,1-5-4,0-2-1,0-3-1,0-3-2,1-2 0,4 0 0,3 0-1,3 0 0,4 0 0,7 0-1,6 0 0,7 0 0,4-2-1,3-3-1,3-3 1,4-2-2,2-1 1,4 3 0,3 3 1,3 4 0,4-1-1,7-3-1,6-3-2,7-2-1,-1-1-1,-6 3 1,-6 3 1,-6 4 1,-6 1-1,-2 0 1,-3 0 0,-3 0 0,-2 0 0,0 0 2,0 0 0,0 0 0,-2 0 1,-3 0 1,-3 0-1,-2 0 0,-3 0 0,1 0 0,-1 0 1,1 0-1,-4 0 0,-6 0 0,-6 0 0,-6 0 1,-6 0-1,-2 0 1,-3 0 0,-3 0 1,-13-5 3,-22-9 6,-22-10 5,-21-8 7,-12-8 0,1-2-4,-1-3-6,1-3-5,-1-2-2,1 0-2,-1 0 0,1 0 0,-1-2-2,1-3-2,-1-3 0,1-2-3,-1-5-1,1-2-1,-1-3-1,1-3-1,-3-4 0,-2-3 0,-3-3 2,-3-2 1,-1-3 1,4 1 0,3-1 1,3 1 0,-1-3 0,-2-2 0,-3-3 0,-3-3 0,-2-2-1,0 0-1,0 0-2,0 0-1,0 1 0,0 4-2,0 3 1,0 3-1,1 4 0,4 7 2,3 6 1,3 7 2,3 5 0,3 7 0,3 6-1,4 7 0,-1 4 0,-3 3-1,-3 3 1,-2 4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3"/>
    </inkml:context>
    <inkml:brush xml:id="br0">
      <inkml:brushProperty name="width" value="0.03308" units="cm"/>
      <inkml:brushProperty name="height" value="0.03308" units="cm"/>
      <inkml:brushProperty name="color" value="#00BFF3"/>
    </inkml:brush>
  </inkml:definitions>
  <inkml:trace contextRef="#ctx0" brushRef="#br0">11650 27250 665,'9'-66'40,"19"19"4,19 19 4,19 19 4,9 13-2,0 10-11,0 10-8,0 9-11,-5 9-10,-9 9-11,-10 10-12,-8 10-12,-11 0-8,-8-5-3,-10-7-3,-9-5-3,-7-4-2,-3 0 0,-3 0 0,-2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4"/>
    </inkml:context>
    <inkml:brush xml:id="br0">
      <inkml:brushProperty name="width" value="0.05317" units="cm"/>
      <inkml:brushProperty name="height" value="0.05317" units="cm"/>
      <inkml:brushProperty name="color" value="#00BFF3"/>
    </inkml:brush>
  </inkml:definitions>
  <inkml:trace contextRef="#ctx0" brushRef="#br0">11200 28500 413,'-50'-24'4,"0"4"8,0 3 7,0 3 8,3 4 6,6 7 4,7 6 4,6 7 3,6 10 0,6 16-8,7 15-6,6 17-7,1 8-6,-3 4-3,-3 3-5,-2 3-3,-3 3-4,1 3-5,-1 3-5,1 4-5,-1-4-2,1-9 2,-1-10 1,1-8 1,4-18-4,9-25-11,10-25-11,10-25-11,13-21-1,19-15 9,19-15 9,19-16 10,10-7 6,4 4 8,3 3 5,3 3 7,3 7 4,3 14 1,3 11 3,4 14 1,-4 10 4,-9 9 4,-10 10 4,-8 10 5,-12 5-1,-12 4-3,-13 3-5,-12 3-4,-12 6-3,-8 9-4,-10 10-2,-9 10-4,-18 7-2,-24 6-3,-26 7-2,-24 6-3,-18 4-2,-9 4-2,-10 3-2,-8 3-2,-4-2-1,3-6 0,3-6 0,4-6 1,5-7 2,10-6 6,10-6 7,9-6 5,12-6 3,16-2 1,15-3 1,17-3-1,22-4 2,32-3 0,31-3 1,32-2 1,19-11-1,10-15-3,10-15-3,9-16-3,4-8-3,1 0-3,-1 0-4,1 0-3,-9 3-3,-15 6-3,-15 7-2,-16 6-2,-13 6-2,-9 6-1,-10 7 1,-8 6-1,-12-2 0,-12-9 2,-13-10 0,-12-8 1,-12-8 3,-8-2 4,-10-3 3,-9-3 4,-4-1 4,4 4 5,3 3 3,3 3 5,3 4 5,3 7 8,3 6 6,4 7 7,5 21 4,10 38 2,10 37 0,9 38 2,6 23-4,3 9-6,3 10-8,4 10-8,-1 5-7,-3 4-8,-3 3-7,-2 3-9,-5-5-6,-2-12-6,-3-13-5,-3-12-5,-6-18-2,-5-21 1,-7-22 3,-5-22 1,-12-18 3,-16-11 4,-15-14 3,-15-11 3,-7-11 3,3-5 1,3-7 3,4-5 1,1-9 3,0-9 4,0-10 5,0-8 4,10-8 3,23-2 2,22-3 2,22-3 2,19-7 0,20-9-2,18-10-2,20-8-2,19-8-3,22-2-3,22-3-4,23-3-3,8-1-6,-3 4-7,-3 3-7,-2 3-7,-1 3-4,3 3 0,3 3-1,4 4 1,-7 4 0,-16 6 2,-15 7 1,-15 6 1,-17 4 4,-15 4 5,-15 3 5,-16 3 5,-13 6 6,-9 9 5,-10 10 7,-8 10 6,-9 5 11,-6 4 15,-6 3 17,-6 3 16,-2 10 2,3 20-10,3 18-10,4 20-11,-1 11-7,-3 7-3,-3 6-5,-2 7-3,-1 4-5,3 3-4,3 3-5,4 4-5,-3 5-2,-5 10 1,-7 10 2,-5 9 0,-1-4-6,6-15-16,7-15-15,6-16-16,3-26-13,0-33-11,0-35-13,0-34-11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4"/>
    </inkml:context>
    <inkml:brush xml:id="br0">
      <inkml:brushProperty name="width" value="0.05981" units="cm"/>
      <inkml:brushProperty name="height" value="0.05981" units="cm"/>
      <inkml:brushProperty name="color" value="#00BFF3"/>
    </inkml:brush>
  </inkml:definitions>
  <inkml:trace contextRef="#ctx0" brushRef="#br0">14950 27150 367,'21'-158'1,"-5"34"3,-7 35 1,-5 35 3,-6 18 11,-3 3 22,-3 3 21,-2 4 22,-1 11 1,3 23-16,3 22-18,4 22-17,1 35-9,0 51-1,0 49-1,0 51-1,-2 24-1,-3 1-4,-3-1-3,-2 1-3,-1-7-3,3-12-4,3-13-3,4-12-4,1-1-2,0 14 0,0 11-1,0 14 1,1-18-3,4-47-3,3-47-5,3-46-4,4 10-4,7 69-7,6 69-4,7 69-7,0 18-1,-2-31 2,-3-31 2,-3-31 1,-6-27 2,-5-22 1,-7-22 0,-5-21 1,-6-24 1,-3-25 1,-3-25 2,-2-25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4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14200 29200 562,'-19'-94'0,"13"13"0,12 12 0,13 13 0,12 10 9,13 10 19,12 10 20,13 9 18,15 6 5,19 3-9,19 3-8,19 4-10,4 7-11,-9 13-15,-10 12-14,-8 13-14,-15 4-11,-19-3-10,-18-3-9,-19-2-9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5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16150 27700 649,'6'-71'8,"13"10"17,12 10 17,13 9 16,4 7 4,-3 7-10,-3 6-10,-2 7-10,0 4-11,7 3-12,6 3-14,7 4-12,-1 5-7,-6 10-4,-6 10-3,-6 9-2,-10 7 0,-12 7 4,-13 6 6,-12 7 3,-9-1-1,-2-6-7,-3-6-7,-3-6-8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5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16150 28550 421,'-44'6'29,"13"13"13,12 12 13,13 13 12,6 12 1,0 13-14,0 12-13,0 13-14,-2 6-10,-3 0-6,-3 0-8,-2 0-6,-3-4-5,1-5-2,-1-7-2,1-5-3,1-9-4,3-9-3,3-10-4,4-8-4,10-31-2,19-49-1,19-51-2,19-49-1,10-20 3,4 14 4,3 11 6,3 14 4,-4 11 9,-8 14 10,-10 11 11,-9 14 10,-7 10 7,-3 9 0,-3 10 3,-2 10 0,-6 11 0,-6 17-2,-6 15-1,-6 16-2,-15 18-4,-21 22-7,-22 22-7,-22 23-7,-10 6-6,4-5-7,3-7-5,3-5-7,4-12-3,7-16 1,6-15 1,7-15 1,13-18 4,22-19 8,22-18 6,23-19 8,13-10 4,6 1 3,7-1 0,6 1 3,3 2 0,0 7 0,0 6 0,0 7 0,-7 5 1,-11 7 0,-14 6 1,-11 7 0,-12 8 0,-9 14-4,-10 11-4,-8 14-2,-12 7-4,-12 3-3,-13 3-3,-12 4-4,-10 2-1,-6 4-1,-6 3-2,-6 3 0,-9-1-1,-8-2-1,-10-3-1,-9-3-2,-1-6 2,10-5 5,10-7 5,9-5 3,9-8 6,9-5 6,10-7 5,10-5 7,16-8 7,26-5 10,24-7 11,26-5 10,24-6 1,26-3-11,24-3-10,26-2-9,21-5-7,19-2-5,19-3-5,19-3-3,12-2-6,6 0-3,7 0-4,6 0-4,-7 3-8,-18 6-8,-19 7-10,-18 6-9,-28 3-5,-33 0 1,-35 0 1,-34 0 0,-18-2-1,1-3-2,-1-3-3,1-2-1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8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8400 41650 461,'-2'-61'75,"-3"28"-7,-3 28-8,-2 29-9,-6 24-7,-6 22-6,-6 22-6,-6 23-6,-4 16-4,1 13-2,-1 12 0,1 13-2,2 1-1,7-9-4,6-10-2,7-8-3,7-11-2,9-8-2,10-10 0,10-9-2,7-12-3,6-11-2,7-14-3,6-11-3,4-14-2,4-11 0,3-14-2,3-11 0,6-20-1,9-24 2,10-26 0,10-24 1,2-20 0,-3-11 0,-3-14 0,-2-11-2,-6 0 2,-6 17 1,-6 15 1,-6 16 2,-7 1 0,-6-12 1,-6-13-1,-6-12-1,-10-4 2,-12 7 1,-13 6 2,-12 7 1,-15 7 2,-15 9 0,-15 10 0,-16 10 1,-8 8 0,0 10 1,0 10 1,0 9 0,0 9-1,0 9-4,0 10-5,0 10-5,4 10-4,10 13-3,10 12-4,9 13-3,9 4-5,9-3-6,10-3-6,10-2-6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8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12200 39050 575,'114'-21'58,"-22"10"-15,-22 10-14,-21 9-13,-4 9-2,16 9 10,15 10 11,17 10 11,3 7 1,-5 6-7,-7 7-9,-5 6-7,-11 4-9,-11 4-12,-14 3-12,-11 3-12,-11-4-9,-5-8-6,-7-10-7,-5-9-6,-4-9-4,0-5 0,0-7-1,0-5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9"/>
    </inkml:context>
    <inkml:brush xml:id="br0">
      <inkml:brushProperty name="width" value="0.05526" units="cm"/>
      <inkml:brushProperty name="height" value="0.05526" units="cm"/>
      <inkml:brushProperty name="color" value="#00BFF3"/>
    </inkml:brush>
  </inkml:definitions>
  <inkml:trace contextRef="#ctx0" brushRef="#br0">12000 40650 398,'-27'21'0,"-3"-5"0,-3-7 0,-2-5 0,-3-4 4,1 0 8,-1 0 8,1 0 8,4 3 6,9 6 7,10 7 5,10 6 5,4 12-1,0 19-11,0 19-9,0 19-10,-2 13-7,-3 10-2,-3 10-5,-2 9-2,-3-1-6,1-8-5,-1-10-7,1-9-7,-1-13-2,1-16-2,-1-15 0,1-15-1,8-31-2,20-43-4,18-44-4,20-43-4,13-23 3,9 1 9,10-1 8,10 1 10,5 5 6,4 14 6,3 11 5,3 14 5,1 14 6,1 20 4,-1 18 5,1 20 4,-6 10 1,-8 3-2,-10 3-1,-9 4-2,-10 5-3,-9 10-5,-10 10-3,-8 9-5,-12 10-4,-12 14-5,-13 11-4,-12 14-5,-16 10-1,-19 9 1,-18 10 2,-19 10 1,-15 0-2,-8-5-7,-10-7-5,-9-5-6,-9-8-3,-5-5 1,-7-7 2,-5-5 0,0-6 6,10-3 8,10-3 10,9-2 9,10-8 3,14-8-2,11-10-4,14-9-2,21-9 5,31-5 12,32-7 13,31-5 11,29-14 3,29-18-10,28-19-9,28-18-8,17-9-7,6 4-2,7 3-3,6 3-2,-2 4-3,-9 7-3,-10 6-2,-8 7-3,-15 7-3,-19 9-5,-18 10-5,-19 10-4,-30-1-8,-41-9-13,-40-10-11,-40-8-13,-21-8 2,0-2 15,0-3 15,0-3 16,3-1 11,6 4 8,7 3 8,6 3 7,6 4 6,6 7 5,7 6 3,6 7 5,6 13 5,6 22 5,7 22 6,6 23 4,3 14-1,0 10-10,0 10-9,0 9-10,0 6-5,0 3-3,0 3-1,0 4-3,1 4-3,4 6-6,3 7-6,3 6-6,-1 1-5,-2-3-5,-3-3-6,-3-2-5,-6-12-4,-5-19 1,-7-18-2,-5-19 0,-11-16 2,-11-12 4,-14-13 4,-11-12 3,-11-10 4,-5-6 3,-7-6 2,-5-6 2,-4-7 4,0-6 5,0-6 5,0-6 5,7-4 3,17 1 3,15-1 4,16 1 2,16-4 0,20-6-1,18-6-1,20-6-1,19-6-4,22-2-4,22-3-4,23-3-5,16-6-4,13-5-6,12-7-4,13-5-5,2-3-4,-5 4-4,-7 3-5,-5 3-4,-8 3 0,-5 3 4,-7 3 6,-5 4 3,-17 7 3,-24 13-1,-26 12 1,-24 13-1,-12 6-1,4 0 1,3 0-1,3 0-1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29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14750 41950 441,'45'-47'-15,"-9"6"11,-10 7 11,-8 6 12,-6 15 13,1 26 18,-1 24 18,1 26 16,-3 16 0,-2 10-15,-3 10-18,-3 9-16,-4 2-10,-3-2-5,-3-3-4,-2-3-4,-1-6-6,3-5-9,3-7-7,4-5-8,5-23-13,10-37-19,10-38-18,9-37-18,2-16-3,-2 6 13,-3 7 14,-3 6 14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03"/>
    </inkml:context>
    <inkml:brush xml:id="br0">
      <inkml:brushProperty name="width" value="0.0599" units="cm"/>
      <inkml:brushProperty name="height" value="0.0599" units="cm"/>
      <inkml:brushProperty name="color" value="#F2395B"/>
    </inkml:brush>
  </inkml:definitions>
  <inkml:trace contextRef="#ctx0" brushRef="#br0">62750 2200 367,'1'-49'69,"4"4"-13,3 3-13,3 3-14,-2-2-10,-6-6-4,-6-6-4,-6-6-5,-10 2-2,-12 14 1,-13 11 0,-12 14 1,-5 10 0,3 9-1,3 10-1,4 10 0,1 5 1,0 4 2,0 3 2,0 3 2,0 4 1,0 7-2,0 6-1,0 7-2,1 0-2,4-2-1,3-3-1,3-3-2,3 1-1,3 6 1,3 7-2,4 6 1,1 4 0,0 4 1,0 3-1,0 3 2,3-2-1,6-6 0,7-6 0,6-6 0,4-4-1,4 1 0,3-1-1,3 1-1,7-6-1,14-8-1,11-10-2,14-9-2,8-9-1,7-5-1,6-7 0,7-5-1,2-6 0,1-3 1,-1-3 0,1-2 1,-3-5-1,-2-2-3,-3-3-1,-3-3-3,-6-4-1,-5-3 2,-7-3 1,-5-2 2,-6-8 0,-3-8 1,-3-10 1,-2-9 0,-6-5 1,-6 0 2,-6 0 3,-6 0 1,-6 4 4,-2 10 5,-3 10 5,-3 9 5,-6 7 5,-5 7 6,-7 6 6,-5 7 6,-8 8 0,-5 14-5,-7 11-7,-5 14-4,-6 10-5,-3 9-2,-3 10-2,-2 10-2,-1 5-2,3 4-2,3 3-2,4 3-1,4-4-2,6-8 1,7-10-1,6-9 0,10-10-5,17-9-10,15-10-10,16-8-10,15-22-3,16-30 2,15-32 2,17-30 4,-1-9 2,-16 16 3,-15 15 2,-15 17 4,-11 7 2,-2 0 5,-3 0 3,-3 0 3,-4 9 11,-3 19 14,-3 19 17,-2 19 15,-5 12 3,-2 6-9,-3 7-10,-3 6-10,-1 4-5,4 4-4,3 3-2,3 3-2,4 1-6,7 1-6,6-1-7,7 1-7,10-17-6,16-30-8,15-32-7,17-30-7,5-25-2,-3-15 2,-3-15 2,-2-16 2,-3-7 2,1 4 3,-1 3 2,1 3 3,-7 7 3,-12 14 5,-13 11 4,-12 14 5,-10 7 6,-6 3 6,-6 3 6,-6 4 7,-4 2 4,1 4 3,-1 3 3,1 3 3,-7 7 7,-12 14 13,-13 11 12,-12 14 12,-7 13 0,1 16-14,-1 15-15,1 17-14,2 5-9,7-3-3,6-3-4,7-2-4,4-3-2,3 1-3,3-1-2,4 1-2,4-3-3,6-2-2,7-3-2,6-3-3,7-2-2,10 0 0,10 0-2,9 0 0,4-2-2,1-3 1,-1-3-1,1-2 1,-1-3 0,1 1 3,-1-1 2,1 1 2,-12 5 5,-21 14 7,-22 11 8,-22 14 6,-19 2 1,-16-6-6,-15-6-6,-15-6-6,-17-4-5,-15 1-4,-15-1-5,-16 1-3,1-7-15,19-12-23,19-13-24,19-12-23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0"/>
    </inkml:context>
    <inkml:brush xml:id="br0">
      <inkml:brushProperty name="width" value="0.05999" units="cm"/>
      <inkml:brushProperty name="height" value="0.05999" units="cm"/>
      <inkml:brushProperty name="color" value="#00BFF3"/>
    </inkml:brush>
  </inkml:definitions>
  <inkml:trace contextRef="#ctx0" brushRef="#br0">15700 39750 366,'21'-119'2,"-5"13"4,-7 12 5,-5 13 3,-3 20 10,4 28 16,3 28 16,3 29 15,-1 30 3,-2 35-10,-3 35-10,-3 34-11,-2 34-7,0 34-4,0 35-5,0 35-5,0 30-3,0 29-4,0 28-3,0 28-4,1 21-5,4 17-6,3 15-8,3 16-7,3-13-6,3-41-5,3-40-5,4-40-5,-3-34-2,-5-24 2,-7-26 0,-5-24 1,-4-31 1,0-33-1,0-35-2,0-34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0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15150 41200 478,'-41'-68'10,"19"17"21,19 15 21,19 16 21,10 9 4,4 3-13,3 3-13,3 4-13,9 5-9,16 10-3,15 10-3,17 9-3,8 7-5,4 7-6,3 6-5,3 7-6,-4-3-12,-8-8-16,-10-10-18,-9-9-16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16950 39950 546,'76'-46'122,"4"10"-20,3 10-22,3 9-22,1 6-16,1 3-13,-1 3-12,1 4-14,-4 5-8,-6 10-5,-6 10-5,-6 9-6,-12 6 0,-15 3 1,-15 3 3,-16 4 3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1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17300 40750 399,'-111'46'60,"28"-5"-4,28-7-5,29-5-4,15 2-4,3 13-3,3 12-3,4 13-3,1 13-4,0 17-3,0 15-4,0 16-3,0 9-3,0 3-1,0 3-3,0 4-1,-2-3-2,-3-5-5,-3-7-2,-2-5-4,-3-14-4,1-18-6,-1-19-6,1-18-5,4-21-4,9-22-2,10-22-1,10-21-2,8-28-1,10-30 0,10-32 1,9-30 0,10-22 2,14-8 7,11-10 5,14-9 5,-1 5 7,-12 23 6,-13 22 7,-12 22 6,-5 19 7,3 20 7,3 18 7,4 20 7,-4 19 3,-9 22-2,-10 22-1,-8 23-2,-11 22-5,-8 26-6,-10 24-9,-9 26-6,-15 12-6,-18 0-2,-19 0-2,-18 0-2,-10-7-5,0-11-11,0-14-9,0-11-9,1-17-6,4-18 0,3-19 0,3-18-1,9-23 3,16-24 7,15-26 7,17-24 7,14-10 5,17 6 2,15 7 3,16 6 3,13 4 3,14 4 5,11 3 3,14 3 4,0 6 2,-8 9 1,-10 10 1,-9 10 1,-12 10-1,-11 13-1,-14 12-1,-11 13-1,-15 13-4,-16 17-6,-15 15-7,-15 16-7,-15 5-5,-12-2-3,-13-3-4,-12-3-3,-9-6-3,-2-5 0,-3-7 0,-3-5 0,-9-3 1,-11 4 4,-14 3 3,-11 3 3,-3-4 3,10-8 5,10-10 3,9-9 4,10-9 5,14-5 7,11-7 7,14-5 6,25-9 9,42-9 8,40-10 9,41-8 10,30-9-1,23-6-10,22-6-11,22-6-9,15-2-9,9 3-5,10 3-5,10 4-5,-1 2-7,-9 4-8,-10 3-7,-8 3-8,-11 3-7,-8 3-8,-10 3-9,-9 4-7,-20 1-4,-27 0 2,-28 0 0,-28 0 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1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21850 42000 574,'-16'-19'13,"19"13"25,19 12 25,19 13 26,4 9 1,-9 6-23,-10 7-23,-8 6-22,-9 1-28,-6-3-32,-6-3-31,-6-2-32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1"/>
    </inkml:context>
    <inkml:brush xml:id="br0">
      <inkml:brushProperty name="width" value="0.0301" units="cm"/>
      <inkml:brushProperty name="height" value="0.0301" units="cm"/>
      <inkml:brushProperty name="color" value="#00BFF3"/>
    </inkml:brush>
  </inkml:definitions>
  <inkml:trace contextRef="#ctx0" brushRef="#br0">21700 43050 730,'-65'3'7,"23"6"13,22 7 14,22 6 13,16 1 3,14-3-8,11-3-7,14-2-9,0-3-18,-8 1-29,-10-1-31,-9 1-30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2"/>
    </inkml:context>
    <inkml:brush xml:id="br0">
      <inkml:brushProperty name="width" value="0.03109" units="cm"/>
      <inkml:brushProperty name="height" value="0.03109" units="cm"/>
      <inkml:brushProperty name="color" value="#00BFF3"/>
    </inkml:brush>
  </inkml:definitions>
  <inkml:trace contextRef="#ctx0" brushRef="#br0">22800 28950 707,'-41'-46'10,"19"10"22,19 10 19,19 9 22,16 15-4,17 22-27,15 22-26,16 23-29,-4 3-19,-21-11-14,-22-14-14,-22-11-13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2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22800 29950 625,'-108'3'96,"34"6"-15,35 7-15,35 6-16,30 6-12,29 6-12,28 7-12,28 6-11,3-2-5,-22-9 0,-22-10 0,-21-8 1,-10-4-13,3 3-26,3 3-25,4 4-25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3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68100 24600 999,'-135'-111'-6,"32"28"-12,31 28-12,32 29-12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0"/>
    </inkml:context>
    <inkml:brush xml:id="br0">
      <inkml:brushProperty name="width" value="0.04574" units="cm"/>
      <inkml:brushProperty name="height" value="0.04574" units="cm"/>
    </inkml:brush>
  </inkml:definitions>
  <inkml:trace contextRef="#ctx0" brushRef="#br0">34250 26750 481,'-4'95'120,"-5"-9"-24,-7-10-23,-5-8-26,-11-4-14,-11 3-7,-14 3-6,-11 4-6,-12 7-6,-9 13-2,-10 12-5,-8 13-2,-6 6-3,1 0 1,-1 0 0,1 0 0,4-7-1,9-11-3,10-14-3,10-11-3,10-12 0,13-9 3,12-10 2,13-8 3,20-9 6,28-6 7,28-6 9,29-6 7,11-6 3,-2-2-4,-3-3-4,-3-3-3,4-2-4,13 0-4,12 0-5,13 0-3,4 0-3,-3 0-3,-3 0-3,-2 0-3,-5-2-1,-2-3 1,-3-3 1,-3-2 1,-6-1-4,-5 3-8,-7 3-7,-5 4-9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04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55750 1750 581,'178'-5'148,"6"-9"-34,7-10-34,6-8-35,-10-3-24,-24 7-11,-26 6-11,-24 7-11,-18 4-10,-9 3-4,-10 3-7,-8 4-4,-18 1-8,-25 0-6,-25 0-7,-25 0-8,-11 0 3,3 0 15,3 0 13,4 0 14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0"/>
    </inkml:context>
    <inkml:brush xml:id="br0">
      <inkml:brushProperty name="width" value="0.05232" units="cm"/>
      <inkml:brushProperty name="height" value="0.05232" units="cm"/>
    </inkml:brush>
  </inkml:definitions>
  <inkml:trace contextRef="#ctx0" brushRef="#br0">34200 27700 420,'-24'-94'1,"4"13"4,3 12 2,3 13 3,3 9 3,3 6 4,3 7 4,4 6 4,1 20 7,0 34 13,0 35 13,0 35 11,-2 22 1,-3 14-11,-3 11-12,-2 14-12,-3 2-9,1-6-7,-1-6-6,1-6-7,-4 16-4,-6 42-5,-6 40-4,-6 41-3,-1 15-7,7-9-9,6-10-8,7-8-10,4-22-6,3-30-2,3-32-2,4-30-3,2-29 1,4-25 4,3-25 4,3-25 3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0"/>
    </inkml:context>
    <inkml:brush xml:id="br0">
      <inkml:brushProperty name="width" value="0.05953" units="cm"/>
      <inkml:brushProperty name="height" value="0.05953" units="cm"/>
    </inkml:brush>
  </inkml:definitions>
  <inkml:trace contextRef="#ctx0" brushRef="#br0">36500 28350 369,'0'-47'22,"0"6"-5,0 7-3,0 6-5,1 1 0,4-3 3,3-3 5,3-2 4,1-8 2,1-8 3,-1-10 2,1-9 2,-3-4-2,-2 4-6,-3 3-5,-3 3-7,-4 4-2,-3 7-2,-3 6-1,-2 7-1,-6 4 0,-6 3 0,-6 3 1,-6 4 1,-7 5 0,-6 10-2,-6 10-1,-6 9-2,-6 13 0,-2 20 2,-3 18 2,-3 20 3,-2 14 1,0 14 0,0 11 0,0 14 0,3 2 0,6-6-1,7-6-1,6-6-1,6-6-2,6-2 1,7-3-1,6-3 0,9-7-2,13-9-6,12-10-5,13-8-5,10-18-2,10-25 0,10-25 1,9-25 1,9-22-1,9-19 0,10-18-2,10-19-1,0-8 1,-5 3 0,-7 3 0,-5 4 2,-11 5 1,-11 10 3,-14 10 1,-11 9 3,-9 9 4,-3 9 4,-3 10 5,-2 10 5,-6 13 8,-6 19 10,-6 19 11,-6 19 11,-2 10 0,3 4-7,3 3-8,4 3-8,2 7-4,4 14-3,3 11-1,3 14-3,4 2-2,7-6-5,6-6-4,7-6-3,2-4-7,1 1-4,-1-1-7,1 1-6,-1-1-7,1 1-9,-1-1-7,1 1-9,-3-7 1,-2-12 9,-3-13 10,-3-12 8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1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37900 28250 520,'-22'-25'8,"6"0"15,7 0 17,6 0 15,12 0 6,19 0-6,19 0-5,19 0-5,10 3-7,4 6-5,3 7-7,3 6-6,3 3-6,3 0-6,3 0-4,4 0-7,1 0-3,0 0-2,0 0-3,0 0-1,-7 1-5,-11 4-8,-14 3-10,-11 3-7,-11 3-8,-5 3-6,-7 3-6,-5 4-6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1"/>
    </inkml:context>
    <inkml:brush xml:id="br0">
      <inkml:brushProperty name="width" value="0.04947" units="cm"/>
      <inkml:brushProperty name="height" value="0.04947" units="cm"/>
    </inkml:brush>
  </inkml:definitions>
  <inkml:trace contextRef="#ctx0" brushRef="#br0">39000 27050 444,'-47'-49'3,"6"4"6,7 3 7,6 3 5,4 18 11,4 35 17,3 35 16,3 34 16,3 21 0,3 10-16,3 10-17,4 9-17,1 9-10,0 9-5,0 10-5,0 10-5,-2 2-6,-3-3-8,-3-3-8,-2-2-8,-1-17-4,3-28 0,3-28 1,4-27 0,-3-8-3,-5 17-9,-7 15-7,-5 16-9,-3-2-2,4-19 4,3-18 3,3-19 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2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41700 27150 498,'31'-22'104,"13"6"-21,12 7-19,13 6-22,4 6-11,-3 6-5,-3 7-3,-2 6-4,-6 6-3,-6 6-2,-6 7-2,-6 6-3,-9 7-2,-8 10-2,-10 10-2,-9 9-3,-16 12-1,-22 16-1,-22 15 0,-21 17 0,-14-1-3,-2-16-7,-3-15-6,-3-15-6,1-14-3,6-8 3,7-10 2,6-9 2,4-7 3,4-3 3,3-3 3,3-2 3,4-6 4,7-6 3,6-6 4,7-6 4,13-6 6,22-2 8,22-3 7,23-3 8,16-2 0,13 0-4,12 0-7,13 0-5,10-2-6,10-3-3,10-3-5,9-2-3,2-3-3,-2 1 1,-3-1 0,-3 1-1,-2 1-6,0 3-14,0 3-13,0 4-15,-8 1-7,-16 0 1,-15 0-1,-15 0 1,-12-2 2,-6-3 4,-6-3 4,-6-2 4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3"/>
    </inkml:context>
    <inkml:brush xml:id="br0">
      <inkml:brushProperty name="width" value="0.05483" units="cm"/>
      <inkml:brushProperty name="height" value="0.05483" units="cm"/>
    </inkml:brush>
  </inkml:definitions>
  <inkml:trace contextRef="#ctx0" brushRef="#br0">44250 28350 401,'-71'-47'3,"10"6"9,10 7 6,9 6 9,10-2 3,14-9 1,11-10 0,14-8 0,11-8-2,14-2-6,11-3-7,14-3-5,3-6-4,-2-5 0,-3-7 0,-3-5-1,-4 0 0,-3 10 1,-3 10 1,-2 9 1,-1 7 0,3 7 2,3 6 0,4 7 2,-1 5 0,-3 7 0,-3 6-1,-2 7 0,0 10 0,7 16-1,6 15 1,7 17-1,-3 13 1,-8 13-1,-10 12 1,-9 13 1,-7 10-1,-3 10 0,-3 10 0,-2 9-1,-3 6 0,1 3-1,-1 3-1,1 4 0,-1-1-4,1-3-5,-1-3-5,1-2-5,-3-8-5,-2-8-3,-3-10-3,-3-9-4,-2-13-3,0-16-2,0-15-3,0-15-1,1-18-5,4-19-8,3-18-8,3-19-7,-1-10 2,-2 1 12,-3-1 12,-3 1 12,-1-1 6,4 1 2,3-1 0,3 1 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2:43"/>
    </inkml:context>
    <inkml:brush xml:id="br0">
      <inkml:brushProperty name="width" value="0.05719" units="cm"/>
      <inkml:brushProperty name="height" value="0.05719" units="cm"/>
    </inkml:brush>
  </inkml:definitions>
  <inkml:trace contextRef="#ctx0" brushRef="#br0">45850 27250 384,'23'-71'0,"-3"10"0,-3 10 0,-2 9 0,-3 6 0,1 3 0,-1 3 0,1 4 0,1-4 3,3-9 6,3-10 5,4-8 6,-14 11 12,-27 35 19,-28 35 20,-28 34 19,-17 23 1,-2 13-16,-3 12-17,-3 13-15,-9 16-14,-11 23-9,-14 22-11,-11 22-9,-17 16-12,-18 14-11,-19 11-13,-18 14-13,13-20-4,47-49 1,47-51 2,48-49 1,20-28 0,-2-2-2,-3-3-3,-3-3-3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08"/>
    </inkml:context>
    <inkml:brush xml:id="br0">
      <inkml:brushProperty name="width" value="0.05174" units="cm"/>
      <inkml:brushProperty name="height" value="0.05174" units="cm"/>
    </inkml:brush>
  </inkml:definitions>
  <inkml:trace contextRef="#ctx0" brushRef="#br0">63800 4600 425,'0'-49'1,"0"4"4,0 3 3,0 3 4,-2 3 3,-3 3 6,-3 3 6,-2 4 5,-1 10 7,3 19 6,3 19 8,4 19 7,1 10-1,0 4-12,0 3-9,0 3-12,-2 4-7,-3 7-2,-3 6-4,-2 7-3,-3 4-2,1 3-2,-1 3 0,1 4-1,1 4-3,3 6-5,3 7-5,4 6-5,1 6-8,0 6-10,0 7-11,0 6-11,0-1-2,0-5 5,0-7 5,0-5 5,-2-15 1,-3-22-3,-3-22-2,-2-21-3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0"/>
    </inkml:context>
    <inkml:brush xml:id="br0">
      <inkml:brushProperty name="width" value="0.05565" units="cm"/>
      <inkml:brushProperty name="height" value="0.05565" units="cm"/>
    </inkml:brush>
  </inkml:definitions>
  <inkml:trace contextRef="#ctx0" brushRef="#br0">65100 4900 395,'-4'95'124,"-5"-9"-31,-7-10-33,-5-8-33,-6-6-16,-3 1-4,-3-1-3,-2 1-2,-1-6-3,3-8-2,3-10-3,4-9-1,2-4-4,4 4-3,3 3-3,3 3-4,-1-1 3,-2-2 7,-3-3 8,-3-3 7,-2-2 4,0 0-2,0 0-1,0 0-1,6-8-5,13-16-8,12-15-7,13-15-8,6-9-1,0 1 4,0-1 6,0 1 5,0 1 3,0 3 1,0 3 0,0 4 1,4-4 1,10-9 1,10-10 1,9-8 0,4-1 1,1 9-1,-1 10-2,1 10 0,-4 5 1,-6 4 4,-6 3 2,-6 3 4,-6 3 4,-2 3 4,-3 3 5,-3 4 6,-6 5 1,-5 10-3,-7 10 0,-5 9-3,-4 7-2,0 7-2,0 6-2,0 7-3,-2 0-2,-3-2-2,-3-3-3,-2-3-2,-3-4-3,1-3-2,-1-3-3,1-2-2,12-19-6,25-30-10,25-32-11,25-30-9,10-12-1,-2 9 7,-3 10 7,-3 10 8,-7 8 7,-9 10 4,-10 10 5,-8 9 5,-9 9 8,-6 9 12,-6 10 11,-6 10 13,-2 7 0,3 6-10,3 7-11,4 6-9,4-5-11,6-16-8,7-15-10,6-15-8,6-14-5,6-8-1,7-10 0,6-9 0,-1-5 0,-5 0 4,-7 0 3,-5 0 3,-9 1 3,-9 4 1,-10 3 2,-8 3 2,-8 9 13,-2 16 25,-3 15 25,-3 17 24,-2 10 5,0 6-15,0 7-14,0 6-15,1 3-14,4 0-11,3 0-13,3 0-12,4-4-5,7-5-2,6-7 1,7-5-1,5-6 0,7-3 2,6-3 1,7-2 0,0-6 4,-2-6 2,-3-6 4,-3-6 3,-4-6 3,-3-2 0,-3-3 2,-2-3 1,-5-7 1,-2-9 2,-3-10 1,-3-8 2,-6-6 1,-5 1-1,-7-1 1,-5 1 0,-4 2 0,0 7 2,0 6 0,0 7 2,-8 4 2,-16 3 4,-15 3 5,-15 4 3,-6 4 0,7 6-6,6 7-5,7 6-6,2 3-4,1 0 0,-1 0-1,1 0-2,1 3-2,3 6-7,3 7-6,4 6-5,16-2-10,32-9-11,31-10-13,32-8-12,16-12 0,4-12 11,3-13 12,3-12 11,-1-9 8,-2-2 4,-3-3 4,-3-3 5,-9-4 3,-11-3 2,-14-3 0,-11-2 2,-12 2 1,-9 9 0,-10 10 0,-8 10 1,-8 7 3,-2 6 6,-3 7 6,-3 6 7,-4 10 12,-3 17 18,-3 15 17,-2 16 18,-3 13 1,1 14-15,-1 11-15,1 14-15,-3 8-10,-2 7-4,-3 6-6,-3 7-4,-2 4-3,0 3-5,0 3-2,0 4-4,3 1-4,6 0-3,7 0-5,6 0-4,3-2-5,0-3-8,0-3-8,0-2-7,3-6-7,6-6-5,7-6-6,6-6-6,3-13 0,0-19 5,0-18 6,0-19 5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0"/>
    </inkml:context>
    <inkml:brush xml:id="br0">
      <inkml:brushProperty name="width" value="0.05414" units="cm"/>
      <inkml:brushProperty name="height" value="0.05414" units="cm"/>
    </inkml:brush>
  </inkml:definitions>
  <inkml:trace contextRef="#ctx0" brushRef="#br0">71400 4200 406,'20'-25'4,"-9"0"7,-10 0 8,-8 0 7,-6 0 8,1 0 4,-1 0 7,1 0 5,-4 4 0,-6 10-5,-6 10-5,-6 9-6,-6 10-5,-2 14-6,-3 11-5,-3 14-6,-6 10-3,-5 9 0,-7 10-1,-5 10 0,-3 5-1,4 4 0,3 3-1,3 3 0,6-4-2,9-8-2,10-10-2,10-9-2,5-9-4,4-5-3,3-7-4,3-5-4,15-8-6,29-5-7,28-7-6,28-5-8,20-19 0,13-27 3,12-28 5,13-28 3,4-15 5,-3 1 4,-3-1 3,-2 1 3,-14 5 6,-21 14 6,-22 11 6,-22 14 7,-16 7 9,-9 3 12,-10 3 12,-8 4 12,-9 10 3,-6 19-4,-6 19-6,-6 19-6,-9 13-4,-8 10-6,-10 10-5,-9 9-5,-4 4-5,4 1-1,3-1-3,3 1-2,3-3-3,3-2-3,3-3-1,4-3-4,7-6-7,13-5-12,12-7-12,13-5-11,13-11-4,17-11 6,15-14 6,16-11 7,9-18 4,3-22 3,3-22 3,4-21 3,-4-15 3,-9-6 2,-10-6 3,-8-6 2,-11-1 1,-8 7 1,-10 6 1,-9 7 1,-9 5 2,-5 7 4,-7 6 3,-5 7 5,-9 7 3,-9 9 1,-10 10 1,-8 10 1,-6 5 0,1 4-5,-1 3-4,1 3-4,-4 3-1,-6 3 1,-6 3 2,-6 4 0,-1 4-6,7 6-14,6 7-15,7 6-15,4 1-6,3-3 1,3-3 2,4-2 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05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56950 1100 468,'-91'-155'27,"19"41"7,19 40 5,19 42 6,9 28 2,0 20-4,0 18-4,0 20-3,1 10-5,4 3-5,3 3-4,3 4-5,1 11-2,1 23 0,-1 22-1,1 22 1,1 12-1,3 3 0,3 3-1,4 4 0,1 4-4,0 6-5,0 7-7,0 6-6,0-5-4,0-16-2,0-15-1,0-15-1,0-18-5,0-19-7,0-18-7,0-19-7,-7-18-2,-11-15 0,-14-15 2,-11-16 1,-9-16 4,-3-16 8,-3-15 7,-2-15 8,2-11 5,9-2 5,10-3 4,10-3 4,7-2 5,6 0 6,7 0 7,6 0 5,6 1 3,6 4 0,7 3 0,6 3 1,9-1-3,13-2-3,12-3-3,13-3-3,7-1-5,4 4-5,3 3-5,3 3-6,1-1-5,1-2-9,-1-3-7,1-3-9,-3-6-1,-2-5 2,-3-7 3,-3-5 3,-6-6 2,-5-3 1,-7-3 1,-5-2 1,-6 0 1,-3 7 3,-3 6 2,-2 7 3,-5 8 2,-2 14 0,-3 11 0,-3 14 0,-4 11 13,-3 14 26,-3 11 25,-2 14 26,-5 16 4,-2 22-14,-3 22-17,-3 23-15,-7 10-11,-9 0-6,-10 0-8,-8 0-6,-1-7-9,9-11-12,10-14-10,10-11-11,18-23-5,28-31-1,28-31 1,29-31 0,10-15 3,-6 4 6,-6 3 6,-6 3 7,-9 7 5,-8 14 5,-10 11 6,-9 14 5,-15 18 4,-18 25 2,-19 25 3,-18 25 2,-15 10 1,-9-2-1,-10-3-1,-8-3-1,-4-6-3,3-5-3,3-7-4,4-5-3,2-6-3,4-3-3,3-3-2,3-2-3,1-3-1,1 1 0,-1-1 0,1 1-1,-3 1 1,-2 3 2,-3 3 0,-3 4 1,-1-1 1,4-3 0,3-3 0,3-2-1,3-6 3,3-6 4,3-6 5,4-6 6,13-9 6,26-8 8,24-10 10,26-9 8,18-10 0,13-9-6,12-10-7,13-8-8,1-1-4,-9 9-2,-10 10-4,-8 10-2,-12 11 1,-12 17 2,-13 15 3,-12 16 3,-15 12 1,-15 9-1,-15 10-1,-16 10-1,-13 5 0,-9 4 0,-10 3-1,-8 3-1,-11 3-2,-8 3-4,-10 3-5,-9 4-5,-7-4-4,-3-9-4,-3-10-3,-2-8-3,0-12-3,7-12 0,6-13-1,7-12-1,5-12-1,7-8-2,6-10-1,7-9-3,7-12 1,9-11 3,10-14 4,10-11 3,8-6 4,10 4 4,10 3 4,9 3 4,7 4 5,7 7 6,6 6 4,7 7 7,5 7 3,7 9 1,6 10 1,7 10 2,7 5-1,9 4 1,10 3-2,10 3 0,7 9 2,6 16 2,7 15 5,6 17 2,4 8-4,4 4-15,3 3-14,3 3-15,-4-4-4,-8-8 6,-10-10 4,-9-9 6,-13-9-12,-16-5-26,-15-7-27,-15-5-27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1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73750 5050 526,'68'0'5,"-11"0"9,-14 0 9,-11 0 9,-3 0 8,10 0 6,10 0 7,9 0 6,2 0-3,-2 0-9,-3 0-11,-3 0-10,-7 10-8,-9 23-8,-10 22-8,-8 22-7,-15 12-5,-19 3 0,-18 3-1,-19 4-1,-13-3-3,-6-5-3,-6-7-5,-6-5-3,1-9-1,9-9 2,10-10 2,10-8 3,5-9 3,4-6 5,3-6 4,3-6 6,20-4 8,38 1 17,37-1 14,38 1 16,18-6 1,1-8-13,-1-10-13,1-9-14,-1-2-7,1 6-2,-1 7-3,1 6-2,-9 1-8,-15-3-15,-15-3-15,-16-2-15,-12-3-9,-5 1-3,-7-1-2,-5 1-3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1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75800 4950 517,'-18'21'10,"17"-5"20,15-7 21,16-5 19,20-8 4,25-5-11,25-7-12,25-5-12,15-4-8,7 0-6,6 0-5,7 0-6,-3 1-10,-8 4-11,-10 3-13,-9 3-13,-10 3-9,-9 3-3,-10 3-5,-8 4-4,-14 1-1,-15 0 3,-15 0 3,-16 0 4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2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77100 3800 470,'-46'-69'4,"10"13"5,10 12 7,9 13 7,6 15 9,3 19 13,3 19 12,4 19 13,-3 16 1,-5 17-12,-7 15-11,-5 16-12,-3 15-9,4 16-8,3 15-9,3 17-7,-1 24-9,-2 34-10,-3 35-12,-3 35-9,-4 10-7,-3-12 0,-3-13-2,-2-12 0,0-32-1,7-49-4,6-51-2,7-49-2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3"/>
    </inkml:context>
    <inkml:brush xml:id="br0">
      <inkml:brushProperty name="width" value="0.04186" units="cm"/>
      <inkml:brushProperty name="height" value="0.04186" units="cm"/>
    </inkml:brush>
  </inkml:definitions>
  <inkml:trace contextRef="#ctx0" brushRef="#br0">81250 3300 525,'29'-24'6,"10"4"13,10 3 11,9 3 13,2 6 2,-2 9-7,-3 10-8,-3 10-7,-4 7-4,-3 6-2,-3 7-1,-2 6-1,-8 3-4,-8 0-4,-10 0-5,-9 0-5,-10 1-4,-9 4-2,-10 3-3,-8 3-2,-11-1-1,-8-2 1,-10-3 0,-9-3 2,-2-6 0,6-5 4,7-7 3,6-5 2,4-4 2,4 0 1,3 0 0,3 0 0,12 3 2,22 6 0,22 7 2,23 6 1,13 3 1,6 0 0,7 0 1,6 0 0,-1-2 2,-5-3 2,-7-3 2,-5-2 3,-8-5 1,-5-2 0,-7-3-1,-5-3 0,-9 1-1,-9 6-1,-10 7 0,-8 6-2,-11 4 0,-8 4-1,-10 3 0,-9 3-1,-7 1-1,-3 1-2,-3-1-1,-2 1-1,-8-3-2,-8-2-4,-10-3-1,-9-3-3,-2-4-2,6-3 0,7-3-1,6-2 1,4-6-3,4-6-4,3-6-3,3-6-3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4"/>
    </inkml:context>
    <inkml:brush xml:id="br0">
      <inkml:brushProperty name="width" value="0.05523" units="cm"/>
      <inkml:brushProperty name="height" value="0.05523" units="cm"/>
    </inkml:brush>
  </inkml:definitions>
  <inkml:trace contextRef="#ctx0" brushRef="#br0">83050 4250 398,'45'-18'8,"-9"17"16,-10 15 17,-8 16 16,-12 12 2,-12 9-15,-13 10-12,-12 10-15,-10 4-8,-6 0-2,-6 0-4,-6 0-2,-2-2-4,3-3-2,3-3-3,4-2-3,2-8-2,4-8-2,3-10-3,3-9-1,9-10-3,16-9-2,15-10-3,17-8-3,17-14 0,23-15 5,22-15 3,22-16 4,4-4 4,-12 10 5,-13 10 4,-12 9 4,-12 7 4,-8 7 4,-10 6 4,-9 7 4,-9 10 7,-5 16 8,-7 15 10,-5 17 8,-3 5-2,4-3-16,3-3-15,3-2-15,6-8-11,9-8-5,10-10-6,10-9-5,10-10-3,13-9 1,12-10 1,13-8 1,-1-4 3,-11 3 7,-14 3 8,-11 4 5,-11 8 11,-5 17 11,-7 15 13,-5 16 12,-1 2-3,6-8-19,7-10-18,6-9-18,7-12-10,10-11-3,10-14-3,9-11-1,1-7 0,-6 0 6,-6 0 5,-6 0 5,-10 3 4,-12 6 3,-13 7 2,-12 6 3,-10 9 12,-6 13 22,-6 12 20,-6 13 23,-4 10 4,1 10-12,-1 10-10,1 9-13,-3 4-7,-2 1-6,-3-1-4,-3 1-6,1-4-4,6-6-4,7-6-5,6-6-3,17-6-7,28-2-10,28-3-9,29-3-9,10-12-4,-6-18 0,-6-19 2,-6-18 0,-10-12 3,-12-3 4,-13-3 4,-12-2 3,-12-1 4,-8 3 3,-10 3 3,-9 4 3,-10 1 3,-9 0 4,-10 0 2,-8 0 3,-8 4 3,-2 10 4,-3 10 2,-3 9 4,-2 6 1,0 3-1,0 3-1,0 4-2,1 1-2,4 0-1,3 0-2,3 0-2,3 3-6,3 6-10,3 7-8,4 6-10,13-1-5,26-5 0,24-7 0,26-5 0,19-12 1,17-16 3,15-15 3,16-15 3,7-9 3,1 1 3,-1-1 2,1 1 3,-7-3 2,-12-2 3,-13-3 2,-12-3 3,-15-1 3,-15 4 5,-15 3 4,-16 3 5,-12 4 2,-5 7 2,-7 6 2,-5 7 2,-4 4 3,0 3 1,0 3 4,0 4 2,-4 21 5,-5 41 9,-7 40 8,-5 42 9,-4 17-2,0-2-13,0-3-11,0-3-12,0 2-9,0 10-6,0 10-7,0 9-5,3-4-7,6-15-6,7-15-5,6-16-5,6-10-6,6-3-5,7-3-4,6-2-6,4-9 1,4-12 5,3-13 4,3-12 6,-1-10-3,-2-6-9,-3-6-9,-3-6-10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5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89450 3200 475,'0'54'167,"0"10"-38,0 10-37,0 9-38,-2 6-22,-3 3-7,-3 3-9,-2 4-7,-5 8-9,-2 17-8,-3 15-10,-3 16-8,-1-9-3,4-30 3,3-32 3,3-30 4,-2-11-4,-6 14-11,-6 11-11,-6 14-10,-4 2-3,1-6 7,-1-6 7,1-6 7,1-13 6,3-19 4,3-18 5,4-19 4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6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89450 4350 559,'25'-24'9,"0"4"19,0 3 18,0 3 19,3 1 3,6 1-11,7-1-12,6 1-11,6-1-8,6 1-4,7-1-5,6 1-5,1 1-4,-3 3-4,-3 3-6,-2 4-4,-5 1-4,-2 0-2,-3 0-3,-3 0-3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6"/>
    </inkml:context>
    <inkml:brush xml:id="br0">
      <inkml:brushProperty name="width" value="0.06076" units="cm"/>
      <inkml:brushProperty name="height" value="0.06076" units="cm"/>
    </inkml:brush>
  </inkml:definitions>
  <inkml:trace contextRef="#ctx0" brushRef="#br0">90850 2550 362,'21'-47'2,"-5"6"4,-7 7 6,-5 6 3,-3 3 6,4 0 5,3 0 6,3 0 6,1 9 5,1 19 5,-1 19 5,1 19 4,-3 19-2,-2 23-9,-3 22-9,-3 22-9,-2 16-6,0 14-2,0 11-3,0 14-2,-5 3-2,-9-2-2,-10-3-2,-8-3-1,-4-4-4,3-3-6,3-3-5,4-2-5,2 0-6,4 7-3,3 6-5,3 7-4,1 4-2,1 3 1,-1 3 1,1 4 2,-4-6-2,-6-11-3,-6-14-4,-6-11-2,-2-18 1,3-22 7,3-22 7,4-21 7,2-15-1,4-6-6,3-6-8,3-6-7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16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91450 4550 510,'31'-22'133,"13"6"-29,12 7-28,13 6-28,6 3-16,0 0-6,0 0-6,0 0-5,-5 3-3,-9 6-2,-10 7-3,-8 6-1,-9 9-5,-6 13-10,-6 12-7,-6 13-10,-12 4-1,-15-3 2,-15-3 4,-16-2 4,-13-5 2,-9-2 2,-10-3 2,-8-3 3,-3-6 2,7-5 4,6-7 5,7-5 4,5-4 2,7 0 1,6 0 0,7 0 1,7 3-1,9 6-2,10 7-2,10 6-3,18-2-2,28-9 0,28-10-1,29-8-1,15-9-1,3-6 1,3-6 1,4-6-1,-6-4 1,-11 1-1,-14-1-1,-11 1 1,-7-1 0,0 1 2,0-1 3,0 1 2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2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47900 27550 525,'-69'0'0,"13"0"0,12 0 0,13 0 0,21-2 10,32-3 22,31-3 20,32-2 21,21-5 4,13-2-14,12-3-13,13-3-14,4-1-10,-3 4-4,-3 3-6,-2 3-4,-1 7-7,3 14-7,3 11-10,4 14-7,-9 5-11,-18 1-11,-19-1-13,-18 1-11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7:36:06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58550 2300 415,'-36'-2'43,"28"-3"1,28-3 0,29-2 0,27-8-3,29-8-9,28-10-9,28-9-8,4-5-6,-18 0-3,-19 0-2,-18 0-3,-17 3-4,-11 6-6,-14 7-5,-11 6-5,-12 3-4,-9 0-4,-10 0-2,-8 0-2,-14-2-2,-15-3 4,-15-3 2,-16-2 2,-8-6 3,0-6 2,0-6 2,0-6 3,1-4 3,4 1 6,3-1 6,3 1 5,4 4 4,7 9 5,6 10 3,7 10 5,2 21 10,1 34 17,-1 35 17,1 35 17,-3 30 1,-2 29-15,-3 28-14,-3 28-16,-1 3-10,4-22-5,3-22-5,3-21-6,3-12-5,3 1-4,3-1-6,4 1-4,1-6-2,0-8 1,0-10 2,0-9 0,0-10-6,0-9-14,0-10-12,0-8-14,-8-28-6,-16-43 3,-15-44 3,-15-43 3,-7-35 4,3-25 7,3-25 7,4-25 6,5-2 5,10 22 2,10 22 2,9 23 1,6 20 8,3 23 9,3 22 11,4 22 11,7 8 6,13-2 2,12-3 3,13-3 2,10-2-4,10 0-11,10 0-9,9 0-12,4 0-5,1 0-4,-1 0-2,1 0-2,-1-2-4,1-3-5,-1-3-5,1-2-4,-9 2 1,-15 9 7,-15 10 8,-16 10 6,-15 10 4,-11 13 1,-14 12-1,-11 13 1,-17 18 5,-18 26 12,-19 24 10,-18 26 12,-12 12 3,-3 0-5,-3 0-5,-2 0-5,5-5-5,16-9-6,15-10-6,17-8-5,11-11-6,10-8-5,10-10-6,9-9-5,12-12-7,16-11-9,15-14-9,17-11-9,10-12 2,6-9 12,7-10 12,6-8 11,-1-1 8,-5 9 1,-7 10 3,-5 10 1,-6 5 2,-3 4 2,-3 3 1,-2 3 2,-6 4 1,-6 7 0,-6 6 0,-6 7 1,-6 2-2,-2 1-5,-3-1-3,-3 1-3,-4-4-3,-3-6-1,-3-6-1,-2-6-1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2"/>
    </inkml:context>
    <inkml:brush xml:id="br0">
      <inkml:brushProperty name="width" value="0.05136" units="cm"/>
      <inkml:brushProperty name="height" value="0.05136" units="cm"/>
    </inkml:brush>
  </inkml:definitions>
  <inkml:trace contextRef="#ctx0" brushRef="#br0">49100 26350 428,'-2'-91'3,"-3"19"5,-3 19 7,-2 19 5,-5 19 11,-2 23 13,-3 22 15,-3 22 13,1 15 2,6 9-12,7 10-11,6 10-12,1 8-9,-3 10-6,-3 10-6,-2 9-7,-3 18-4,1 29-4,-1 28-3,1 28-4,-1 15-6,1 4-9,-1 3-8,1 3-10,1-8-6,3-19-6,3-18-6,4-19-6,1-26 0,0-30 3,0-32 4,0-30 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4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52450 26550 502,'7'-44'10,"17"13"21,15 12 20,16 13 21,12 9 4,9 6-13,10 7-13,10 6-12,-1 6-9,-9 6-5,-10 7-5,-8 6-5,-12 7-3,-12 10-5,-13 10-3,-12 9-3,-13 9-4,-12 9-4,-13 10-2,-12 10-4,-12 2-3,-8-3-1,-10-3-2,-9-2-1,-7-8 0,-3-8 0,-3-10 1,-2-9 1,-5-7 1,-2-3 3,-3-3 1,-3-2 3,-1-9 2,4-12 2,3-13 3,3-12 2,7-7 3,14 1 3,11-1 4,14 1 2,19-7 5,29-12 6,28-13 5,28-12 7,20-4 0,13 7-6,12 6-4,13 7-7,6 4-5,0 3-7,0 3-6,0 4-6,0 4-3,0 6 1,0 7 0,0 6 2,-8 1-7,-16-3-12,-15-3-13,-15-2-14,-14-3-5,-8 1 1,-10-1 2,-9 1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4"/>
    </inkml:context>
    <inkml:brush xml:id="br0">
      <inkml:brushProperty name="width" value="0.05752" units="cm"/>
      <inkml:brushProperty name="height" value="0.05752" units="cm"/>
    </inkml:brush>
  </inkml:definitions>
  <inkml:trace contextRef="#ctx0" brushRef="#br0">55700 26350 382,'-49'-44'8,"4"13"16,3 12 17,3 13 16,-1 10 3,-2 10-9,-3 10-9,-3 9-10,-4 9-5,-3 9-2,-3 10-3,-2 10-2,-5 5 0,-2 4 0,-3 3 0,-3 3 0,2 6 1,10 9-3,10 10-1,9 10-1,6 7-3,3 6-2,3 7-3,4 6-3,4-1-1,6-5 0,7-7 2,6-5-1,10-9-4,17-9-12,15-10-10,16-8-10,12-14-9,9-15-4,10-15-5,10-16-6,4-12 0,0-5 2,0-7 3,0-5 3,-7-4 2,-11 0 4,-14 0 4,-11 0 3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5"/>
    </inkml:context>
    <inkml:brush xml:id="br0">
      <inkml:brushProperty name="width" value="0.05614" units="cm"/>
      <inkml:brushProperty name="height" value="0.05614" units="cm"/>
    </inkml:brush>
  </inkml:definitions>
  <inkml:trace contextRef="#ctx0" brushRef="#br0">57700 27300 391,'-2'-69'4,"-3"13"6,-3 12 8,-2 13 6,-1 6 2,3 0-2,3 0-4,4 0-3,-1-2-1,-3-3 5,-3-3 2,-2-2 3,-1-3-1,3 1-3,3-1-6,4 1-4,-7 1 0,-16 3 1,-15 3 2,-15 4 3,-9 5-1,1 10-1,-1 10-3,1 9-3,-3 12 0,-2 16-2,-3 15 1,-3 17-2,-2 13 1,0 13 0,0 12 1,0 13 0,4 7 0,10 4-1,10 3-1,9 3-1,7-4-1,7-8 0,6-10-1,7-9 0,11-13-3,20-16-5,18-15-4,20-15-5,14-25-4,14-30-4,11-32-4,14-30-4,5-22-2,1-8-3,-1-10-1,1-9-3,-7 1 3,-12 13 5,-13 12 7,-12 13 6,-13 12 5,-12 13 6,-13 12 5,-12 13 4,-7 12 9,1 13 11,-1 12 10,1 13 12,-3 13 4,-2 17-3,-3 15-3,-3 16-3,-2 9-4,0 3-5,0 3-4,0 4-5,4-1-4,10-3-5,10-3-5,9-2-4,4-6-6,1-6-6,-1-6-6,1-6-6,2-9-9,7-8-12,6-10-12,7-9-12,-1-9-5,-6-5 1,-6-7 1,-6-5 2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5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59100 27000 540,'-46'-2'0,"10"-3"0,10-3 0,9-2 0,9-1 10,9 3 19,10 3 19,10 4 20,16-3 3,26-5-12,24-7-13,26-5-13,13-3-7,4 4-5,3 3-4,3 3-4,-4 3-4,-8 3-2,-10 3-4,-9 4-4,-10 2-5,-9 4-10,-10 3-8,-8 3-9,-12 3-8,-12 3-7,-13 3-6,-12 4-6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5"/>
    </inkml:context>
    <inkml:brush xml:id="br0">
      <inkml:brushProperty name="width" value="0.05902" units="cm"/>
      <inkml:brushProperty name="height" value="0.05902" units="cm"/>
    </inkml:brush>
  </inkml:definitions>
  <inkml:trace contextRef="#ctx0" brushRef="#br0">60200 26400 372,'-90'-136'22,"23"28"-3,22 28 0,22 29-3,10 22 9,1 20 18,-1 18 19,1 20 17,1 16 4,3 16-14,3 15-12,4 17-13,-1 14-10,-3 17-8,-3 15-9,-2 16-7,-5 12-8,-2 9-6,-3 10-8,-3 10-6,-1 0-7,4-5-5,3-7-6,3-5-6,3-12-3,3-16-2,3-15-3,4-15-1,-1-20-1,-3-21 0,-3-22 1,-2-22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6"/>
    </inkml:context>
    <inkml:brush xml:id="br0">
      <inkml:brushProperty name="width" value="0.0619" units="cm"/>
      <inkml:brushProperty name="height" value="0.0619" units="cm"/>
    </inkml:brush>
  </inkml:definitions>
  <inkml:trace contextRef="#ctx0" brushRef="#br0">61950 25200 355,'-22'-93'7,"6"17"13,7 15 15,6 16 13,3 30 7,0 48-1,0 47 0,0 47 0,-2 23-4,-3 0-5,-3 0-6,-2 0-6,-5 1-5,-2 4-5,-3 3-3,-3 3-5,-2 4-3,0 7-2,0 6-3,0 7-2,1-6-3,4-15-4,3-15-3,3-16-5,1-8-3,1 0-5,-1 0-3,1 0-4,10-40-4,22-77-5,22-78-5,23-78-5,13-37 0,6 7 7,7 6 7,6 7 6,1 13 4,-3 22 2,-3 22 3,-2 23 3,-8 17 5,-8 17 10,-10 15 9,-9 16 9,-7 13 6,-3 14 4,-3 11 3,-2 14 3,-5 11 2,-2 14-1,-3 11-2,-3 14-1,-6 8-2,-5 7-5,-7 6-3,-5 7-4,-8 0-4,-5-2-3,-7-3-3,-5-3-4,-12-4-3,-16-3-2,-15-3-2,-15-2-3,-14-8-4,-8-8-7,-10-10-8,-9-9-6,-7-10-5,-3-9-3,-3-10-2,-2-8-4,10-8-5,25-2-12,25-3-10,25-3-10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7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64650 26150 418,'-40'-2'6,"23"-3"13,22-3 11,22-2 13,10-1 2,1 3-8,-1 3-8,1 4-8,5 7-3,14 13 1,11 12 1,14 13 1,2 7 1,-6 4 1,-6 3 1,-6 3 1,-7 7-1,-6 14-2,-6 11-3,-6 14-2,-9 8-3,-8 7-2,-10 6-3,-9 7-3,-16 8 0,-22 14 0,-22 11 1,-21 14 0,-17-3 1,-8-15-1,-10-15 1,-9-16-1,-2-15-10,6-11-24,7-14-23,6-11-22,10-15-6,17-16 11,15-15 13,16-15 11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8"/>
    </inkml:context>
    <inkml:brush xml:id="br0">
      <inkml:brushProperty name="width" value="0.04369" units="cm"/>
      <inkml:brushProperty name="height" value="0.04369" units="cm"/>
    </inkml:brush>
  </inkml:definitions>
  <inkml:trace contextRef="#ctx0" brushRef="#br0">66200 26650 503,'-19'-25'5,"13"0"9,12 0 10,13 0 10,12 1 5,13 4 3,12 3 2,13 3 2,15 1-1,19 1-3,19-1-6,19 1-3,7-1-6,-3 1-6,-3-1-7,-2 1-6,-11 2-4,-15 7 1,-15 6 2,-16 7 0,-15 8-13,-11 14-25,-14 11-27,-11 14-25,-15 2-7,-16-6 12,-15-6 10,-15-6 13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5:33:28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66150 27700 561,'-65'-4'52,"23"-5"-4,22-7-4,22-5-4,26-4-2,31 0 0,32 0-1,31 0 0,13 3-3,-2 6-7,-3 7-7,-3 6-7,7 6-6,19 6-4,19 7-3,19 6-6,-4 4-4,-24 4-6,-26 3-7,-24 3-5,-20-1-6,-11-2-5,-14-3-7,-11-3-4,-9-6-3,-3-5 4,-3-7 2,-2-5 3</inkml:trace>
</inkml:ink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提升关键能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2"/>
            </p:custDataLst>
          </p:nvPr>
        </p:nvSpPr>
        <p:spPr>
          <a:xfrm>
            <a:off x="859536" y="320040"/>
            <a:ext cx="2523744" cy="53949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/>
            <a:r>
              <a:rPr lang="en-US" sz="2800" b="1" i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提升关键能力</a:t>
            </a:r>
            <a:endParaRPr lang="en-US" sz="2800"/>
          </a:p>
        </p:txBody>
      </p:sp>
      <p:pic>
        <p:nvPicPr>
          <p:cNvPr id="4" name="MasterShapeName?linknodeid=back_to_first_catalog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25912" y="6336792"/>
            <a:ext cx="1271016" cy="42976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88.xml"/><Relationship Id="rId18" Type="http://schemas.openxmlformats.org/officeDocument/2006/relationships/image" Target="../media/image694.png"/><Relationship Id="rId26" Type="http://schemas.openxmlformats.org/officeDocument/2006/relationships/image" Target="../media/image698.png"/><Relationship Id="rId21" Type="http://schemas.openxmlformats.org/officeDocument/2006/relationships/customXml" Target="../ink/ink692.xml"/><Relationship Id="rId34" Type="http://schemas.openxmlformats.org/officeDocument/2006/relationships/image" Target="../media/image702.png"/><Relationship Id="rId7" Type="http://schemas.openxmlformats.org/officeDocument/2006/relationships/customXml" Target="../ink/ink685.xml"/><Relationship Id="rId12" Type="http://schemas.openxmlformats.org/officeDocument/2006/relationships/image" Target="../media/image691.png"/><Relationship Id="rId17" Type="http://schemas.openxmlformats.org/officeDocument/2006/relationships/customXml" Target="../ink/ink690.xml"/><Relationship Id="rId25" Type="http://schemas.openxmlformats.org/officeDocument/2006/relationships/customXml" Target="../ink/ink694.xml"/><Relationship Id="rId33" Type="http://schemas.openxmlformats.org/officeDocument/2006/relationships/customXml" Target="../ink/ink698.xml"/><Relationship Id="rId38" Type="http://schemas.openxmlformats.org/officeDocument/2006/relationships/image" Target="../media/image704.png"/><Relationship Id="rId2" Type="http://schemas.openxmlformats.org/officeDocument/2006/relationships/image" Target="../media/image686.png"/><Relationship Id="rId16" Type="http://schemas.openxmlformats.org/officeDocument/2006/relationships/image" Target="../media/image693.png"/><Relationship Id="rId20" Type="http://schemas.openxmlformats.org/officeDocument/2006/relationships/image" Target="../media/image695.png"/><Relationship Id="rId29" Type="http://schemas.openxmlformats.org/officeDocument/2006/relationships/customXml" Target="../ink/ink6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8.png"/><Relationship Id="rId11" Type="http://schemas.openxmlformats.org/officeDocument/2006/relationships/customXml" Target="../ink/ink687.xml"/><Relationship Id="rId24" Type="http://schemas.openxmlformats.org/officeDocument/2006/relationships/image" Target="../media/image697.png"/><Relationship Id="rId32" Type="http://schemas.openxmlformats.org/officeDocument/2006/relationships/image" Target="../media/image701.png"/><Relationship Id="rId37" Type="http://schemas.openxmlformats.org/officeDocument/2006/relationships/customXml" Target="../ink/ink700.xml"/><Relationship Id="rId5" Type="http://schemas.openxmlformats.org/officeDocument/2006/relationships/customXml" Target="../ink/ink684.xml"/><Relationship Id="rId15" Type="http://schemas.openxmlformats.org/officeDocument/2006/relationships/customXml" Target="../ink/ink689.xml"/><Relationship Id="rId23" Type="http://schemas.openxmlformats.org/officeDocument/2006/relationships/customXml" Target="../ink/ink693.xml"/><Relationship Id="rId28" Type="http://schemas.openxmlformats.org/officeDocument/2006/relationships/image" Target="../media/image699.png"/><Relationship Id="rId36" Type="http://schemas.openxmlformats.org/officeDocument/2006/relationships/image" Target="../media/image703.png"/><Relationship Id="rId10" Type="http://schemas.openxmlformats.org/officeDocument/2006/relationships/image" Target="../media/image690.png"/><Relationship Id="rId19" Type="http://schemas.openxmlformats.org/officeDocument/2006/relationships/customXml" Target="../ink/ink691.xml"/><Relationship Id="rId31" Type="http://schemas.openxmlformats.org/officeDocument/2006/relationships/customXml" Target="../ink/ink697.xml"/><Relationship Id="rId4" Type="http://schemas.openxmlformats.org/officeDocument/2006/relationships/image" Target="../media/image687.png"/><Relationship Id="rId9" Type="http://schemas.openxmlformats.org/officeDocument/2006/relationships/customXml" Target="../ink/ink686.xml"/><Relationship Id="rId14" Type="http://schemas.openxmlformats.org/officeDocument/2006/relationships/image" Target="../media/image692.png"/><Relationship Id="rId22" Type="http://schemas.openxmlformats.org/officeDocument/2006/relationships/image" Target="../media/image696.png"/><Relationship Id="rId27" Type="http://schemas.openxmlformats.org/officeDocument/2006/relationships/customXml" Target="../ink/ink695.xml"/><Relationship Id="rId30" Type="http://schemas.openxmlformats.org/officeDocument/2006/relationships/image" Target="../media/image700.png"/><Relationship Id="rId35" Type="http://schemas.openxmlformats.org/officeDocument/2006/relationships/customXml" Target="../ink/ink699.xml"/><Relationship Id="rId8" Type="http://schemas.openxmlformats.org/officeDocument/2006/relationships/image" Target="../media/image689.png"/><Relationship Id="rId3" Type="http://schemas.openxmlformats.org/officeDocument/2006/relationships/customXml" Target="../ink/ink683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58.xml"/><Relationship Id="rId299" Type="http://schemas.openxmlformats.org/officeDocument/2006/relationships/image" Target="../media/image850.png"/><Relationship Id="rId21" Type="http://schemas.openxmlformats.org/officeDocument/2006/relationships/customXml" Target="../ink/ink710.xml"/><Relationship Id="rId63" Type="http://schemas.openxmlformats.org/officeDocument/2006/relationships/customXml" Target="../ink/ink731.xml"/><Relationship Id="rId159" Type="http://schemas.openxmlformats.org/officeDocument/2006/relationships/customXml" Target="../ink/ink779.xml"/><Relationship Id="rId324" Type="http://schemas.openxmlformats.org/officeDocument/2006/relationships/customXml" Target="../ink/ink862.xml"/><Relationship Id="rId170" Type="http://schemas.openxmlformats.org/officeDocument/2006/relationships/image" Target="../media/image786.png"/><Relationship Id="rId226" Type="http://schemas.openxmlformats.org/officeDocument/2006/relationships/customXml" Target="../ink/ink813.xml"/><Relationship Id="rId268" Type="http://schemas.openxmlformats.org/officeDocument/2006/relationships/customXml" Target="../ink/ink834.xml"/><Relationship Id="rId32" Type="http://schemas.openxmlformats.org/officeDocument/2006/relationships/image" Target="../media/image719.png"/><Relationship Id="rId74" Type="http://schemas.openxmlformats.org/officeDocument/2006/relationships/image" Target="../media/image740.png"/><Relationship Id="rId128" Type="http://schemas.openxmlformats.org/officeDocument/2006/relationships/image" Target="../media/image765.png"/><Relationship Id="rId335" Type="http://schemas.openxmlformats.org/officeDocument/2006/relationships/image" Target="../media/image868.png"/><Relationship Id="rId5" Type="http://schemas.openxmlformats.org/officeDocument/2006/relationships/customXml" Target="../ink/ink702.xml"/><Relationship Id="rId181" Type="http://schemas.openxmlformats.org/officeDocument/2006/relationships/customXml" Target="../ink/ink790.xml"/><Relationship Id="rId237" Type="http://schemas.openxmlformats.org/officeDocument/2006/relationships/image" Target="../media/image819.png"/><Relationship Id="rId279" Type="http://schemas.openxmlformats.org/officeDocument/2006/relationships/image" Target="../media/image840.png"/><Relationship Id="rId43" Type="http://schemas.openxmlformats.org/officeDocument/2006/relationships/customXml" Target="../ink/ink721.xml"/><Relationship Id="rId139" Type="http://schemas.openxmlformats.org/officeDocument/2006/relationships/customXml" Target="../ink/ink769.xml"/><Relationship Id="rId290" Type="http://schemas.openxmlformats.org/officeDocument/2006/relationships/customXml" Target="../ink/ink845.xml"/><Relationship Id="rId304" Type="http://schemas.openxmlformats.org/officeDocument/2006/relationships/customXml" Target="../ink/ink852.xml"/><Relationship Id="rId346" Type="http://schemas.openxmlformats.org/officeDocument/2006/relationships/customXml" Target="../ink/ink873.xml"/><Relationship Id="rId85" Type="http://schemas.openxmlformats.org/officeDocument/2006/relationships/customXml" Target="../ink/ink742.xml"/><Relationship Id="rId150" Type="http://schemas.openxmlformats.org/officeDocument/2006/relationships/image" Target="../media/image776.png"/><Relationship Id="rId192" Type="http://schemas.openxmlformats.org/officeDocument/2006/relationships/image" Target="../media/image797.png"/><Relationship Id="rId206" Type="http://schemas.openxmlformats.org/officeDocument/2006/relationships/customXml" Target="../ink/ink803.xml"/><Relationship Id="rId248" Type="http://schemas.openxmlformats.org/officeDocument/2006/relationships/customXml" Target="../ink/ink824.xml"/><Relationship Id="rId12" Type="http://schemas.openxmlformats.org/officeDocument/2006/relationships/image" Target="../media/image709.png"/><Relationship Id="rId108" Type="http://schemas.openxmlformats.org/officeDocument/2006/relationships/image" Target="../media/image755.png"/><Relationship Id="rId315" Type="http://schemas.openxmlformats.org/officeDocument/2006/relationships/image" Target="../media/image858.png"/><Relationship Id="rId54" Type="http://schemas.openxmlformats.org/officeDocument/2006/relationships/image" Target="../media/image730.png"/><Relationship Id="rId96" Type="http://schemas.openxmlformats.org/officeDocument/2006/relationships/image" Target="../media/image219.png"/><Relationship Id="rId161" Type="http://schemas.openxmlformats.org/officeDocument/2006/relationships/customXml" Target="../ink/ink780.xml"/><Relationship Id="rId217" Type="http://schemas.openxmlformats.org/officeDocument/2006/relationships/image" Target="../media/image809.png"/><Relationship Id="rId259" Type="http://schemas.openxmlformats.org/officeDocument/2006/relationships/image" Target="../media/image830.png"/><Relationship Id="rId23" Type="http://schemas.openxmlformats.org/officeDocument/2006/relationships/customXml" Target="../ink/ink711.xml"/><Relationship Id="rId119" Type="http://schemas.openxmlformats.org/officeDocument/2006/relationships/customXml" Target="../ink/ink759.xml"/><Relationship Id="rId270" Type="http://schemas.openxmlformats.org/officeDocument/2006/relationships/customXml" Target="../ink/ink835.xml"/><Relationship Id="rId326" Type="http://schemas.openxmlformats.org/officeDocument/2006/relationships/customXml" Target="../ink/ink863.xml"/><Relationship Id="rId65" Type="http://schemas.openxmlformats.org/officeDocument/2006/relationships/customXml" Target="../ink/ink732.xml"/><Relationship Id="rId130" Type="http://schemas.openxmlformats.org/officeDocument/2006/relationships/image" Target="../media/image766.png"/><Relationship Id="rId172" Type="http://schemas.openxmlformats.org/officeDocument/2006/relationships/image" Target="../media/image787.png"/><Relationship Id="rId228" Type="http://schemas.openxmlformats.org/officeDocument/2006/relationships/customXml" Target="../ink/ink814.xml"/><Relationship Id="rId281" Type="http://schemas.openxmlformats.org/officeDocument/2006/relationships/image" Target="../media/image841.png"/><Relationship Id="rId337" Type="http://schemas.openxmlformats.org/officeDocument/2006/relationships/image" Target="../media/image869.png"/><Relationship Id="rId34" Type="http://schemas.openxmlformats.org/officeDocument/2006/relationships/image" Target="../media/image720.png"/><Relationship Id="rId76" Type="http://schemas.openxmlformats.org/officeDocument/2006/relationships/image" Target="../media/image741.png"/><Relationship Id="rId141" Type="http://schemas.openxmlformats.org/officeDocument/2006/relationships/customXml" Target="../ink/ink770.xml"/><Relationship Id="rId7" Type="http://schemas.openxmlformats.org/officeDocument/2006/relationships/customXml" Target="../ink/ink703.xml"/><Relationship Id="rId183" Type="http://schemas.openxmlformats.org/officeDocument/2006/relationships/customXml" Target="../ink/ink791.xml"/><Relationship Id="rId239" Type="http://schemas.openxmlformats.org/officeDocument/2006/relationships/image" Target="../media/image820.png"/><Relationship Id="rId250" Type="http://schemas.openxmlformats.org/officeDocument/2006/relationships/customXml" Target="../ink/ink825.xml"/><Relationship Id="rId292" Type="http://schemas.openxmlformats.org/officeDocument/2006/relationships/customXml" Target="../ink/ink846.xml"/><Relationship Id="rId306" Type="http://schemas.openxmlformats.org/officeDocument/2006/relationships/customXml" Target="../ink/ink853.xml"/><Relationship Id="rId45" Type="http://schemas.openxmlformats.org/officeDocument/2006/relationships/customXml" Target="../ink/ink722.xml"/><Relationship Id="rId87" Type="http://schemas.openxmlformats.org/officeDocument/2006/relationships/customXml" Target="../ink/ink743.xml"/><Relationship Id="rId110" Type="http://schemas.openxmlformats.org/officeDocument/2006/relationships/image" Target="../media/image756.png"/><Relationship Id="rId152" Type="http://schemas.openxmlformats.org/officeDocument/2006/relationships/image" Target="../media/image777.png"/><Relationship Id="rId194" Type="http://schemas.openxmlformats.org/officeDocument/2006/relationships/image" Target="../media/image798.png"/><Relationship Id="rId208" Type="http://schemas.openxmlformats.org/officeDocument/2006/relationships/customXml" Target="../ink/ink804.xml"/><Relationship Id="rId261" Type="http://schemas.openxmlformats.org/officeDocument/2006/relationships/image" Target="../media/image831.png"/><Relationship Id="rId14" Type="http://schemas.openxmlformats.org/officeDocument/2006/relationships/image" Target="../media/image710.png"/><Relationship Id="rId35" Type="http://schemas.openxmlformats.org/officeDocument/2006/relationships/customXml" Target="../ink/ink717.xml"/><Relationship Id="rId56" Type="http://schemas.openxmlformats.org/officeDocument/2006/relationships/image" Target="../media/image731.png"/><Relationship Id="rId77" Type="http://schemas.openxmlformats.org/officeDocument/2006/relationships/customXml" Target="../ink/ink738.xml"/><Relationship Id="rId100" Type="http://schemas.openxmlformats.org/officeDocument/2006/relationships/image" Target="../media/image752.png"/><Relationship Id="rId282" Type="http://schemas.openxmlformats.org/officeDocument/2006/relationships/customXml" Target="../ink/ink841.xml"/><Relationship Id="rId317" Type="http://schemas.openxmlformats.org/officeDocument/2006/relationships/image" Target="../media/image859.png"/><Relationship Id="rId338" Type="http://schemas.openxmlformats.org/officeDocument/2006/relationships/customXml" Target="../ink/ink869.xml"/><Relationship Id="rId8" Type="http://schemas.openxmlformats.org/officeDocument/2006/relationships/image" Target="../media/image707.png"/><Relationship Id="rId98" Type="http://schemas.openxmlformats.org/officeDocument/2006/relationships/image" Target="../media/image751.png"/><Relationship Id="rId121" Type="http://schemas.openxmlformats.org/officeDocument/2006/relationships/customXml" Target="../ink/ink760.xml"/><Relationship Id="rId142" Type="http://schemas.openxmlformats.org/officeDocument/2006/relationships/image" Target="../media/image772.png"/><Relationship Id="rId163" Type="http://schemas.openxmlformats.org/officeDocument/2006/relationships/customXml" Target="../ink/ink781.xml"/><Relationship Id="rId184" Type="http://schemas.openxmlformats.org/officeDocument/2006/relationships/image" Target="../media/image793.png"/><Relationship Id="rId219" Type="http://schemas.openxmlformats.org/officeDocument/2006/relationships/image" Target="../media/image810.png"/><Relationship Id="rId230" Type="http://schemas.openxmlformats.org/officeDocument/2006/relationships/customXml" Target="../ink/ink815.xml"/><Relationship Id="rId251" Type="http://schemas.openxmlformats.org/officeDocument/2006/relationships/image" Target="../media/image826.png"/><Relationship Id="rId25" Type="http://schemas.openxmlformats.org/officeDocument/2006/relationships/customXml" Target="../ink/ink712.xml"/><Relationship Id="rId46" Type="http://schemas.openxmlformats.org/officeDocument/2006/relationships/image" Target="../media/image726.png"/><Relationship Id="rId67" Type="http://schemas.openxmlformats.org/officeDocument/2006/relationships/customXml" Target="../ink/ink733.xml"/><Relationship Id="rId272" Type="http://schemas.openxmlformats.org/officeDocument/2006/relationships/customXml" Target="../ink/ink836.xml"/><Relationship Id="rId293" Type="http://schemas.openxmlformats.org/officeDocument/2006/relationships/image" Target="../media/image847.png"/><Relationship Id="rId307" Type="http://schemas.openxmlformats.org/officeDocument/2006/relationships/image" Target="../media/image854.png"/><Relationship Id="rId328" Type="http://schemas.openxmlformats.org/officeDocument/2006/relationships/customXml" Target="../ink/ink864.xml"/><Relationship Id="rId88" Type="http://schemas.openxmlformats.org/officeDocument/2006/relationships/image" Target="../media/image747.png"/><Relationship Id="rId111" Type="http://schemas.openxmlformats.org/officeDocument/2006/relationships/customXml" Target="../ink/ink755.xml"/><Relationship Id="rId132" Type="http://schemas.openxmlformats.org/officeDocument/2006/relationships/image" Target="../media/image767.png"/><Relationship Id="rId153" Type="http://schemas.openxmlformats.org/officeDocument/2006/relationships/customXml" Target="../ink/ink776.xml"/><Relationship Id="rId174" Type="http://schemas.openxmlformats.org/officeDocument/2006/relationships/image" Target="../media/image788.png"/><Relationship Id="rId195" Type="http://schemas.openxmlformats.org/officeDocument/2006/relationships/customXml" Target="../ink/ink797.xml"/><Relationship Id="rId209" Type="http://schemas.openxmlformats.org/officeDocument/2006/relationships/image" Target="../media/image805.png"/><Relationship Id="rId220" Type="http://schemas.openxmlformats.org/officeDocument/2006/relationships/customXml" Target="../ink/ink810.xml"/><Relationship Id="rId241" Type="http://schemas.openxmlformats.org/officeDocument/2006/relationships/image" Target="../media/image821.png"/><Relationship Id="rId15" Type="http://schemas.openxmlformats.org/officeDocument/2006/relationships/customXml" Target="../ink/ink707.xml"/><Relationship Id="rId36" Type="http://schemas.openxmlformats.org/officeDocument/2006/relationships/image" Target="../media/image721.png"/><Relationship Id="rId57" Type="http://schemas.openxmlformats.org/officeDocument/2006/relationships/customXml" Target="../ink/ink728.xml"/><Relationship Id="rId262" Type="http://schemas.openxmlformats.org/officeDocument/2006/relationships/customXml" Target="../ink/ink831.xml"/><Relationship Id="rId283" Type="http://schemas.openxmlformats.org/officeDocument/2006/relationships/image" Target="../media/image842.png"/><Relationship Id="rId318" Type="http://schemas.openxmlformats.org/officeDocument/2006/relationships/customXml" Target="../ink/ink859.xml"/><Relationship Id="rId339" Type="http://schemas.openxmlformats.org/officeDocument/2006/relationships/image" Target="../media/image870.png"/><Relationship Id="rId78" Type="http://schemas.openxmlformats.org/officeDocument/2006/relationships/image" Target="../media/image742.png"/><Relationship Id="rId99" Type="http://schemas.openxmlformats.org/officeDocument/2006/relationships/customXml" Target="../ink/ink749.xml"/><Relationship Id="rId101" Type="http://schemas.openxmlformats.org/officeDocument/2006/relationships/customXml" Target="../ink/ink750.xml"/><Relationship Id="rId122" Type="http://schemas.openxmlformats.org/officeDocument/2006/relationships/image" Target="../media/image762.png"/><Relationship Id="rId143" Type="http://schemas.openxmlformats.org/officeDocument/2006/relationships/customXml" Target="../ink/ink771.xml"/><Relationship Id="rId164" Type="http://schemas.openxmlformats.org/officeDocument/2006/relationships/image" Target="../media/image783.png"/><Relationship Id="rId185" Type="http://schemas.openxmlformats.org/officeDocument/2006/relationships/customXml" Target="../ink/ink792.xml"/><Relationship Id="rId9" Type="http://schemas.openxmlformats.org/officeDocument/2006/relationships/customXml" Target="../ink/ink704.xml"/><Relationship Id="rId210" Type="http://schemas.openxmlformats.org/officeDocument/2006/relationships/customXml" Target="../ink/ink805.xml"/><Relationship Id="rId26" Type="http://schemas.openxmlformats.org/officeDocument/2006/relationships/image" Target="../media/image716.png"/><Relationship Id="rId231" Type="http://schemas.openxmlformats.org/officeDocument/2006/relationships/image" Target="../media/image816.png"/><Relationship Id="rId252" Type="http://schemas.openxmlformats.org/officeDocument/2006/relationships/customXml" Target="../ink/ink826.xml"/><Relationship Id="rId273" Type="http://schemas.openxmlformats.org/officeDocument/2006/relationships/image" Target="../media/image837.png"/><Relationship Id="rId294" Type="http://schemas.openxmlformats.org/officeDocument/2006/relationships/customXml" Target="../ink/ink847.xml"/><Relationship Id="rId308" Type="http://schemas.openxmlformats.org/officeDocument/2006/relationships/customXml" Target="../ink/ink854.xml"/><Relationship Id="rId329" Type="http://schemas.openxmlformats.org/officeDocument/2006/relationships/image" Target="../media/image865.png"/><Relationship Id="rId47" Type="http://schemas.openxmlformats.org/officeDocument/2006/relationships/customXml" Target="../ink/ink723.xml"/><Relationship Id="rId68" Type="http://schemas.openxmlformats.org/officeDocument/2006/relationships/image" Target="../media/image737.png"/><Relationship Id="rId89" Type="http://schemas.openxmlformats.org/officeDocument/2006/relationships/customXml" Target="../ink/ink744.xml"/><Relationship Id="rId112" Type="http://schemas.openxmlformats.org/officeDocument/2006/relationships/image" Target="../media/image757.png"/><Relationship Id="rId133" Type="http://schemas.openxmlformats.org/officeDocument/2006/relationships/customXml" Target="../ink/ink766.xml"/><Relationship Id="rId154" Type="http://schemas.openxmlformats.org/officeDocument/2006/relationships/image" Target="../media/image778.png"/><Relationship Id="rId175" Type="http://schemas.openxmlformats.org/officeDocument/2006/relationships/customXml" Target="../ink/ink787.xml"/><Relationship Id="rId340" Type="http://schemas.openxmlformats.org/officeDocument/2006/relationships/customXml" Target="../ink/ink870.xml"/><Relationship Id="rId196" Type="http://schemas.openxmlformats.org/officeDocument/2006/relationships/image" Target="../media/image799.png"/><Relationship Id="rId200" Type="http://schemas.openxmlformats.org/officeDocument/2006/relationships/customXml" Target="../ink/ink800.xml"/><Relationship Id="rId16" Type="http://schemas.openxmlformats.org/officeDocument/2006/relationships/image" Target="../media/image711.png"/><Relationship Id="rId221" Type="http://schemas.openxmlformats.org/officeDocument/2006/relationships/image" Target="../media/image811.png"/><Relationship Id="rId242" Type="http://schemas.openxmlformats.org/officeDocument/2006/relationships/customXml" Target="../ink/ink821.xml"/><Relationship Id="rId263" Type="http://schemas.openxmlformats.org/officeDocument/2006/relationships/image" Target="../media/image832.png"/><Relationship Id="rId284" Type="http://schemas.openxmlformats.org/officeDocument/2006/relationships/customXml" Target="../ink/ink842.xml"/><Relationship Id="rId319" Type="http://schemas.openxmlformats.org/officeDocument/2006/relationships/image" Target="../media/image860.png"/><Relationship Id="rId37" Type="http://schemas.openxmlformats.org/officeDocument/2006/relationships/customXml" Target="../ink/ink718.xml"/><Relationship Id="rId58" Type="http://schemas.openxmlformats.org/officeDocument/2006/relationships/image" Target="../media/image732.png"/><Relationship Id="rId79" Type="http://schemas.openxmlformats.org/officeDocument/2006/relationships/customXml" Target="../ink/ink739.xml"/><Relationship Id="rId102" Type="http://schemas.openxmlformats.org/officeDocument/2006/relationships/image" Target="../media/image753.png"/><Relationship Id="rId123" Type="http://schemas.openxmlformats.org/officeDocument/2006/relationships/customXml" Target="../ink/ink761.xml"/><Relationship Id="rId144" Type="http://schemas.openxmlformats.org/officeDocument/2006/relationships/image" Target="../media/image773.png"/><Relationship Id="rId330" Type="http://schemas.openxmlformats.org/officeDocument/2006/relationships/customXml" Target="../ink/ink865.xml"/><Relationship Id="rId90" Type="http://schemas.openxmlformats.org/officeDocument/2006/relationships/image" Target="../media/image748.png"/><Relationship Id="rId165" Type="http://schemas.openxmlformats.org/officeDocument/2006/relationships/customXml" Target="../ink/ink782.xml"/><Relationship Id="rId186" Type="http://schemas.openxmlformats.org/officeDocument/2006/relationships/image" Target="../media/image794.png"/><Relationship Id="rId211" Type="http://schemas.openxmlformats.org/officeDocument/2006/relationships/image" Target="../media/image806.png"/><Relationship Id="rId232" Type="http://schemas.openxmlformats.org/officeDocument/2006/relationships/customXml" Target="../ink/ink816.xml"/><Relationship Id="rId253" Type="http://schemas.openxmlformats.org/officeDocument/2006/relationships/image" Target="../media/image827.png"/><Relationship Id="rId274" Type="http://schemas.openxmlformats.org/officeDocument/2006/relationships/customXml" Target="../ink/ink837.xml"/><Relationship Id="rId295" Type="http://schemas.openxmlformats.org/officeDocument/2006/relationships/image" Target="../media/image848.png"/><Relationship Id="rId309" Type="http://schemas.openxmlformats.org/officeDocument/2006/relationships/image" Target="../media/image855.png"/><Relationship Id="rId27" Type="http://schemas.openxmlformats.org/officeDocument/2006/relationships/customXml" Target="../ink/ink713.xml"/><Relationship Id="rId48" Type="http://schemas.openxmlformats.org/officeDocument/2006/relationships/image" Target="../media/image727.png"/><Relationship Id="rId69" Type="http://schemas.openxmlformats.org/officeDocument/2006/relationships/customXml" Target="../ink/ink734.xml"/><Relationship Id="rId113" Type="http://schemas.openxmlformats.org/officeDocument/2006/relationships/customXml" Target="../ink/ink756.xml"/><Relationship Id="rId134" Type="http://schemas.openxmlformats.org/officeDocument/2006/relationships/image" Target="../media/image768.png"/><Relationship Id="rId320" Type="http://schemas.openxmlformats.org/officeDocument/2006/relationships/customXml" Target="../ink/ink860.xml"/><Relationship Id="rId80" Type="http://schemas.openxmlformats.org/officeDocument/2006/relationships/image" Target="../media/image743.png"/><Relationship Id="rId155" Type="http://schemas.openxmlformats.org/officeDocument/2006/relationships/customXml" Target="../ink/ink777.xml"/><Relationship Id="rId176" Type="http://schemas.openxmlformats.org/officeDocument/2006/relationships/image" Target="../media/image789.png"/><Relationship Id="rId197" Type="http://schemas.openxmlformats.org/officeDocument/2006/relationships/customXml" Target="../ink/ink798.xml"/><Relationship Id="rId341" Type="http://schemas.openxmlformats.org/officeDocument/2006/relationships/image" Target="../media/image871.png"/><Relationship Id="rId201" Type="http://schemas.openxmlformats.org/officeDocument/2006/relationships/image" Target="../media/image801.png"/><Relationship Id="rId222" Type="http://schemas.openxmlformats.org/officeDocument/2006/relationships/customXml" Target="../ink/ink811.xml"/><Relationship Id="rId243" Type="http://schemas.openxmlformats.org/officeDocument/2006/relationships/image" Target="../media/image822.png"/><Relationship Id="rId264" Type="http://schemas.openxmlformats.org/officeDocument/2006/relationships/customXml" Target="../ink/ink832.xml"/><Relationship Id="rId285" Type="http://schemas.openxmlformats.org/officeDocument/2006/relationships/image" Target="../media/image843.png"/><Relationship Id="rId17" Type="http://schemas.openxmlformats.org/officeDocument/2006/relationships/customXml" Target="../ink/ink708.xml"/><Relationship Id="rId38" Type="http://schemas.openxmlformats.org/officeDocument/2006/relationships/image" Target="../media/image722.png"/><Relationship Id="rId59" Type="http://schemas.openxmlformats.org/officeDocument/2006/relationships/customXml" Target="../ink/ink729.xml"/><Relationship Id="rId103" Type="http://schemas.openxmlformats.org/officeDocument/2006/relationships/customXml" Target="../ink/ink751.xml"/><Relationship Id="rId124" Type="http://schemas.openxmlformats.org/officeDocument/2006/relationships/image" Target="../media/image763.png"/><Relationship Id="rId310" Type="http://schemas.openxmlformats.org/officeDocument/2006/relationships/customXml" Target="../ink/ink855.xml"/><Relationship Id="rId70" Type="http://schemas.openxmlformats.org/officeDocument/2006/relationships/image" Target="../media/image738.png"/><Relationship Id="rId91" Type="http://schemas.openxmlformats.org/officeDocument/2006/relationships/customXml" Target="../ink/ink745.xml"/><Relationship Id="rId145" Type="http://schemas.openxmlformats.org/officeDocument/2006/relationships/customXml" Target="../ink/ink772.xml"/><Relationship Id="rId166" Type="http://schemas.openxmlformats.org/officeDocument/2006/relationships/image" Target="../media/image784.png"/><Relationship Id="rId187" Type="http://schemas.openxmlformats.org/officeDocument/2006/relationships/customXml" Target="../ink/ink793.xml"/><Relationship Id="rId331" Type="http://schemas.openxmlformats.org/officeDocument/2006/relationships/image" Target="../media/image866.png"/><Relationship Id="rId1" Type="http://schemas.openxmlformats.org/officeDocument/2006/relationships/tags" Target="../tags/tag86.xml"/><Relationship Id="rId212" Type="http://schemas.openxmlformats.org/officeDocument/2006/relationships/customXml" Target="../ink/ink806.xml"/><Relationship Id="rId233" Type="http://schemas.openxmlformats.org/officeDocument/2006/relationships/image" Target="../media/image817.png"/><Relationship Id="rId254" Type="http://schemas.openxmlformats.org/officeDocument/2006/relationships/customXml" Target="../ink/ink827.xml"/><Relationship Id="rId28" Type="http://schemas.openxmlformats.org/officeDocument/2006/relationships/image" Target="../media/image717.png"/><Relationship Id="rId49" Type="http://schemas.openxmlformats.org/officeDocument/2006/relationships/customXml" Target="../ink/ink724.xml"/><Relationship Id="rId114" Type="http://schemas.openxmlformats.org/officeDocument/2006/relationships/image" Target="../media/image758.png"/><Relationship Id="rId275" Type="http://schemas.openxmlformats.org/officeDocument/2006/relationships/image" Target="../media/image838.png"/><Relationship Id="rId296" Type="http://schemas.openxmlformats.org/officeDocument/2006/relationships/customXml" Target="../ink/ink848.xml"/><Relationship Id="rId300" Type="http://schemas.openxmlformats.org/officeDocument/2006/relationships/customXml" Target="../ink/ink850.xml"/><Relationship Id="rId60" Type="http://schemas.openxmlformats.org/officeDocument/2006/relationships/image" Target="../media/image733.png"/><Relationship Id="rId81" Type="http://schemas.openxmlformats.org/officeDocument/2006/relationships/customXml" Target="../ink/ink740.xml"/><Relationship Id="rId135" Type="http://schemas.openxmlformats.org/officeDocument/2006/relationships/customXml" Target="../ink/ink767.xml"/><Relationship Id="rId156" Type="http://schemas.openxmlformats.org/officeDocument/2006/relationships/image" Target="../media/image779.png"/><Relationship Id="rId177" Type="http://schemas.openxmlformats.org/officeDocument/2006/relationships/customXml" Target="../ink/ink788.xml"/><Relationship Id="rId198" Type="http://schemas.openxmlformats.org/officeDocument/2006/relationships/image" Target="../media/image800.png"/><Relationship Id="rId321" Type="http://schemas.openxmlformats.org/officeDocument/2006/relationships/image" Target="../media/image861.png"/><Relationship Id="rId342" Type="http://schemas.openxmlformats.org/officeDocument/2006/relationships/customXml" Target="../ink/ink871.xml"/><Relationship Id="rId202" Type="http://schemas.openxmlformats.org/officeDocument/2006/relationships/customXml" Target="../ink/ink801.xml"/><Relationship Id="rId223" Type="http://schemas.openxmlformats.org/officeDocument/2006/relationships/image" Target="../media/image812.png"/><Relationship Id="rId244" Type="http://schemas.openxmlformats.org/officeDocument/2006/relationships/customXml" Target="../ink/ink822.xml"/><Relationship Id="rId18" Type="http://schemas.openxmlformats.org/officeDocument/2006/relationships/image" Target="../media/image712.png"/><Relationship Id="rId39" Type="http://schemas.openxmlformats.org/officeDocument/2006/relationships/customXml" Target="../ink/ink719.xml"/><Relationship Id="rId265" Type="http://schemas.openxmlformats.org/officeDocument/2006/relationships/image" Target="../media/image833.png"/><Relationship Id="rId286" Type="http://schemas.openxmlformats.org/officeDocument/2006/relationships/customXml" Target="../ink/ink843.xml"/><Relationship Id="rId50" Type="http://schemas.openxmlformats.org/officeDocument/2006/relationships/image" Target="../media/image728.png"/><Relationship Id="rId104" Type="http://schemas.openxmlformats.org/officeDocument/2006/relationships/image" Target="../media/image754.png"/><Relationship Id="rId125" Type="http://schemas.openxmlformats.org/officeDocument/2006/relationships/customXml" Target="../ink/ink762.xml"/><Relationship Id="rId146" Type="http://schemas.openxmlformats.org/officeDocument/2006/relationships/image" Target="../media/image774.png"/><Relationship Id="rId167" Type="http://schemas.openxmlformats.org/officeDocument/2006/relationships/customXml" Target="../ink/ink783.xml"/><Relationship Id="rId188" Type="http://schemas.openxmlformats.org/officeDocument/2006/relationships/image" Target="../media/image795.png"/><Relationship Id="rId311" Type="http://schemas.openxmlformats.org/officeDocument/2006/relationships/image" Target="../media/image856.png"/><Relationship Id="rId332" Type="http://schemas.openxmlformats.org/officeDocument/2006/relationships/customXml" Target="../ink/ink866.xml"/><Relationship Id="rId71" Type="http://schemas.openxmlformats.org/officeDocument/2006/relationships/customXml" Target="../ink/ink735.xml"/><Relationship Id="rId92" Type="http://schemas.openxmlformats.org/officeDocument/2006/relationships/image" Target="../media/image749.png"/><Relationship Id="rId213" Type="http://schemas.openxmlformats.org/officeDocument/2006/relationships/image" Target="../media/image807.png"/><Relationship Id="rId234" Type="http://schemas.openxmlformats.org/officeDocument/2006/relationships/customXml" Target="../ink/ink81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714.xml"/><Relationship Id="rId255" Type="http://schemas.openxmlformats.org/officeDocument/2006/relationships/image" Target="../media/image828.png"/><Relationship Id="rId276" Type="http://schemas.openxmlformats.org/officeDocument/2006/relationships/customXml" Target="../ink/ink838.xml"/><Relationship Id="rId297" Type="http://schemas.openxmlformats.org/officeDocument/2006/relationships/image" Target="../media/image849.png"/><Relationship Id="rId40" Type="http://schemas.openxmlformats.org/officeDocument/2006/relationships/image" Target="../media/image723.png"/><Relationship Id="rId115" Type="http://schemas.openxmlformats.org/officeDocument/2006/relationships/customXml" Target="../ink/ink757.xml"/><Relationship Id="rId136" Type="http://schemas.openxmlformats.org/officeDocument/2006/relationships/image" Target="../media/image769.png"/><Relationship Id="rId157" Type="http://schemas.openxmlformats.org/officeDocument/2006/relationships/customXml" Target="../ink/ink778.xml"/><Relationship Id="rId178" Type="http://schemas.openxmlformats.org/officeDocument/2006/relationships/image" Target="../media/image790.png"/><Relationship Id="rId301" Type="http://schemas.openxmlformats.org/officeDocument/2006/relationships/image" Target="../media/image851.png"/><Relationship Id="rId322" Type="http://schemas.openxmlformats.org/officeDocument/2006/relationships/customXml" Target="../ink/ink861.xml"/><Relationship Id="rId343" Type="http://schemas.openxmlformats.org/officeDocument/2006/relationships/image" Target="../media/image872.png"/><Relationship Id="rId61" Type="http://schemas.openxmlformats.org/officeDocument/2006/relationships/customXml" Target="../ink/ink730.xml"/><Relationship Id="rId82" Type="http://schemas.openxmlformats.org/officeDocument/2006/relationships/image" Target="../media/image744.png"/><Relationship Id="rId199" Type="http://schemas.openxmlformats.org/officeDocument/2006/relationships/customXml" Target="../ink/ink799.xml"/><Relationship Id="rId203" Type="http://schemas.openxmlformats.org/officeDocument/2006/relationships/image" Target="../media/image802.png"/><Relationship Id="rId19" Type="http://schemas.openxmlformats.org/officeDocument/2006/relationships/customXml" Target="../ink/ink709.xml"/><Relationship Id="rId224" Type="http://schemas.openxmlformats.org/officeDocument/2006/relationships/customXml" Target="../ink/ink812.xml"/><Relationship Id="rId245" Type="http://schemas.openxmlformats.org/officeDocument/2006/relationships/image" Target="../media/image823.png"/><Relationship Id="rId266" Type="http://schemas.openxmlformats.org/officeDocument/2006/relationships/customXml" Target="../ink/ink833.xml"/><Relationship Id="rId287" Type="http://schemas.openxmlformats.org/officeDocument/2006/relationships/image" Target="../media/image844.png"/><Relationship Id="rId30" Type="http://schemas.openxmlformats.org/officeDocument/2006/relationships/image" Target="../media/image718.png"/><Relationship Id="rId105" Type="http://schemas.openxmlformats.org/officeDocument/2006/relationships/customXml" Target="../ink/ink752.xml"/><Relationship Id="rId126" Type="http://schemas.openxmlformats.org/officeDocument/2006/relationships/image" Target="../media/image764.png"/><Relationship Id="rId147" Type="http://schemas.openxmlformats.org/officeDocument/2006/relationships/customXml" Target="../ink/ink773.xml"/><Relationship Id="rId168" Type="http://schemas.openxmlformats.org/officeDocument/2006/relationships/image" Target="../media/image785.png"/><Relationship Id="rId312" Type="http://schemas.openxmlformats.org/officeDocument/2006/relationships/customXml" Target="../ink/ink856.xml"/><Relationship Id="rId333" Type="http://schemas.openxmlformats.org/officeDocument/2006/relationships/image" Target="../media/image867.png"/><Relationship Id="rId51" Type="http://schemas.openxmlformats.org/officeDocument/2006/relationships/customXml" Target="../ink/ink725.xml"/><Relationship Id="rId72" Type="http://schemas.openxmlformats.org/officeDocument/2006/relationships/image" Target="../media/image739.png"/><Relationship Id="rId93" Type="http://schemas.openxmlformats.org/officeDocument/2006/relationships/customXml" Target="../ink/ink746.xml"/><Relationship Id="rId189" Type="http://schemas.openxmlformats.org/officeDocument/2006/relationships/customXml" Target="../ink/ink794.xml"/><Relationship Id="rId3" Type="http://schemas.openxmlformats.org/officeDocument/2006/relationships/customXml" Target="../ink/ink701.xml"/><Relationship Id="rId214" Type="http://schemas.openxmlformats.org/officeDocument/2006/relationships/customXml" Target="../ink/ink807.xml"/><Relationship Id="rId235" Type="http://schemas.openxmlformats.org/officeDocument/2006/relationships/image" Target="../media/image818.png"/><Relationship Id="rId256" Type="http://schemas.openxmlformats.org/officeDocument/2006/relationships/customXml" Target="../ink/ink828.xml"/><Relationship Id="rId277" Type="http://schemas.openxmlformats.org/officeDocument/2006/relationships/image" Target="../media/image839.png"/><Relationship Id="rId298" Type="http://schemas.openxmlformats.org/officeDocument/2006/relationships/customXml" Target="../ink/ink849.xml"/><Relationship Id="rId116" Type="http://schemas.openxmlformats.org/officeDocument/2006/relationships/image" Target="../media/image759.png"/><Relationship Id="rId137" Type="http://schemas.openxmlformats.org/officeDocument/2006/relationships/customXml" Target="../ink/ink768.xml"/><Relationship Id="rId158" Type="http://schemas.openxmlformats.org/officeDocument/2006/relationships/image" Target="../media/image780.png"/><Relationship Id="rId302" Type="http://schemas.openxmlformats.org/officeDocument/2006/relationships/customXml" Target="../ink/ink851.xml"/><Relationship Id="rId323" Type="http://schemas.openxmlformats.org/officeDocument/2006/relationships/image" Target="../media/image862.png"/><Relationship Id="rId344" Type="http://schemas.openxmlformats.org/officeDocument/2006/relationships/customXml" Target="../ink/ink872.xml"/><Relationship Id="rId20" Type="http://schemas.openxmlformats.org/officeDocument/2006/relationships/image" Target="../media/image713.png"/><Relationship Id="rId41" Type="http://schemas.openxmlformats.org/officeDocument/2006/relationships/customXml" Target="../ink/ink720.xml"/><Relationship Id="rId62" Type="http://schemas.openxmlformats.org/officeDocument/2006/relationships/image" Target="../media/image734.png"/><Relationship Id="rId83" Type="http://schemas.openxmlformats.org/officeDocument/2006/relationships/customXml" Target="../ink/ink741.xml"/><Relationship Id="rId179" Type="http://schemas.openxmlformats.org/officeDocument/2006/relationships/customXml" Target="../ink/ink789.xml"/><Relationship Id="rId190" Type="http://schemas.openxmlformats.org/officeDocument/2006/relationships/image" Target="../media/image796.png"/><Relationship Id="rId204" Type="http://schemas.openxmlformats.org/officeDocument/2006/relationships/customXml" Target="../ink/ink802.xml"/><Relationship Id="rId225" Type="http://schemas.openxmlformats.org/officeDocument/2006/relationships/image" Target="../media/image813.png"/><Relationship Id="rId246" Type="http://schemas.openxmlformats.org/officeDocument/2006/relationships/customXml" Target="../ink/ink823.xml"/><Relationship Id="rId267" Type="http://schemas.openxmlformats.org/officeDocument/2006/relationships/image" Target="../media/image834.png"/><Relationship Id="rId288" Type="http://schemas.openxmlformats.org/officeDocument/2006/relationships/customXml" Target="../ink/ink844.xml"/><Relationship Id="rId106" Type="http://schemas.openxmlformats.org/officeDocument/2006/relationships/image" Target="../media/image6.png"/><Relationship Id="rId127" Type="http://schemas.openxmlformats.org/officeDocument/2006/relationships/customXml" Target="../ink/ink763.xml"/><Relationship Id="rId313" Type="http://schemas.openxmlformats.org/officeDocument/2006/relationships/image" Target="../media/image857.png"/><Relationship Id="rId10" Type="http://schemas.openxmlformats.org/officeDocument/2006/relationships/image" Target="../media/image708.png"/><Relationship Id="rId31" Type="http://schemas.openxmlformats.org/officeDocument/2006/relationships/customXml" Target="../ink/ink715.xml"/><Relationship Id="rId52" Type="http://schemas.openxmlformats.org/officeDocument/2006/relationships/image" Target="../media/image729.png"/><Relationship Id="rId73" Type="http://schemas.openxmlformats.org/officeDocument/2006/relationships/customXml" Target="../ink/ink736.xml"/><Relationship Id="rId94" Type="http://schemas.openxmlformats.org/officeDocument/2006/relationships/image" Target="../media/image750.png"/><Relationship Id="rId148" Type="http://schemas.openxmlformats.org/officeDocument/2006/relationships/image" Target="../media/image775.png"/><Relationship Id="rId169" Type="http://schemas.openxmlformats.org/officeDocument/2006/relationships/customXml" Target="../ink/ink784.xml"/><Relationship Id="rId334" Type="http://schemas.openxmlformats.org/officeDocument/2006/relationships/customXml" Target="../ink/ink867.xml"/><Relationship Id="rId4" Type="http://schemas.openxmlformats.org/officeDocument/2006/relationships/image" Target="../media/image705.png"/><Relationship Id="rId180" Type="http://schemas.openxmlformats.org/officeDocument/2006/relationships/image" Target="../media/image791.png"/><Relationship Id="rId215" Type="http://schemas.openxmlformats.org/officeDocument/2006/relationships/image" Target="../media/image808.png"/><Relationship Id="rId236" Type="http://schemas.openxmlformats.org/officeDocument/2006/relationships/customXml" Target="../ink/ink818.xml"/><Relationship Id="rId257" Type="http://schemas.openxmlformats.org/officeDocument/2006/relationships/image" Target="../media/image829.png"/><Relationship Id="rId278" Type="http://schemas.openxmlformats.org/officeDocument/2006/relationships/customXml" Target="../ink/ink839.xml"/><Relationship Id="rId303" Type="http://schemas.openxmlformats.org/officeDocument/2006/relationships/image" Target="../media/image852.png"/><Relationship Id="rId42" Type="http://schemas.openxmlformats.org/officeDocument/2006/relationships/image" Target="../media/image724.png"/><Relationship Id="rId84" Type="http://schemas.openxmlformats.org/officeDocument/2006/relationships/image" Target="../media/image745.png"/><Relationship Id="rId138" Type="http://schemas.openxmlformats.org/officeDocument/2006/relationships/image" Target="../media/image770.png"/><Relationship Id="rId345" Type="http://schemas.openxmlformats.org/officeDocument/2006/relationships/image" Target="../media/image873.png"/><Relationship Id="rId191" Type="http://schemas.openxmlformats.org/officeDocument/2006/relationships/customXml" Target="../ink/ink795.xml"/><Relationship Id="rId205" Type="http://schemas.openxmlformats.org/officeDocument/2006/relationships/image" Target="../media/image803.png"/><Relationship Id="rId247" Type="http://schemas.openxmlformats.org/officeDocument/2006/relationships/image" Target="../media/image824.png"/><Relationship Id="rId107" Type="http://schemas.openxmlformats.org/officeDocument/2006/relationships/customXml" Target="../ink/ink753.xml"/><Relationship Id="rId289" Type="http://schemas.openxmlformats.org/officeDocument/2006/relationships/image" Target="../media/image845.png"/><Relationship Id="rId11" Type="http://schemas.openxmlformats.org/officeDocument/2006/relationships/customXml" Target="../ink/ink705.xml"/><Relationship Id="rId53" Type="http://schemas.openxmlformats.org/officeDocument/2006/relationships/customXml" Target="../ink/ink726.xml"/><Relationship Id="rId149" Type="http://schemas.openxmlformats.org/officeDocument/2006/relationships/customXml" Target="../ink/ink774.xml"/><Relationship Id="rId314" Type="http://schemas.openxmlformats.org/officeDocument/2006/relationships/customXml" Target="../ink/ink857.xml"/><Relationship Id="rId95" Type="http://schemas.openxmlformats.org/officeDocument/2006/relationships/customXml" Target="../ink/ink747.xml"/><Relationship Id="rId160" Type="http://schemas.openxmlformats.org/officeDocument/2006/relationships/image" Target="../media/image781.png"/><Relationship Id="rId216" Type="http://schemas.openxmlformats.org/officeDocument/2006/relationships/customXml" Target="../ink/ink808.xml"/><Relationship Id="rId258" Type="http://schemas.openxmlformats.org/officeDocument/2006/relationships/customXml" Target="../ink/ink829.xml"/><Relationship Id="rId22" Type="http://schemas.openxmlformats.org/officeDocument/2006/relationships/image" Target="../media/image714.png"/><Relationship Id="rId64" Type="http://schemas.openxmlformats.org/officeDocument/2006/relationships/image" Target="../media/image735.png"/><Relationship Id="rId118" Type="http://schemas.openxmlformats.org/officeDocument/2006/relationships/image" Target="../media/image760.png"/><Relationship Id="rId325" Type="http://schemas.openxmlformats.org/officeDocument/2006/relationships/image" Target="../media/image863.png"/><Relationship Id="rId171" Type="http://schemas.openxmlformats.org/officeDocument/2006/relationships/customXml" Target="../ink/ink785.xml"/><Relationship Id="rId227" Type="http://schemas.openxmlformats.org/officeDocument/2006/relationships/image" Target="../media/image814.png"/><Relationship Id="rId269" Type="http://schemas.openxmlformats.org/officeDocument/2006/relationships/image" Target="../media/image835.png"/><Relationship Id="rId33" Type="http://schemas.openxmlformats.org/officeDocument/2006/relationships/customXml" Target="../ink/ink716.xml"/><Relationship Id="rId129" Type="http://schemas.openxmlformats.org/officeDocument/2006/relationships/customXml" Target="../ink/ink764.xml"/><Relationship Id="rId280" Type="http://schemas.openxmlformats.org/officeDocument/2006/relationships/customXml" Target="../ink/ink840.xml"/><Relationship Id="rId336" Type="http://schemas.openxmlformats.org/officeDocument/2006/relationships/customXml" Target="../ink/ink868.xml"/><Relationship Id="rId75" Type="http://schemas.openxmlformats.org/officeDocument/2006/relationships/customXml" Target="../ink/ink737.xml"/><Relationship Id="rId140" Type="http://schemas.openxmlformats.org/officeDocument/2006/relationships/image" Target="../media/image771.png"/><Relationship Id="rId182" Type="http://schemas.openxmlformats.org/officeDocument/2006/relationships/image" Target="../media/image792.png"/><Relationship Id="rId6" Type="http://schemas.openxmlformats.org/officeDocument/2006/relationships/image" Target="../media/image706.png"/><Relationship Id="rId238" Type="http://schemas.openxmlformats.org/officeDocument/2006/relationships/customXml" Target="../ink/ink819.xml"/><Relationship Id="rId291" Type="http://schemas.openxmlformats.org/officeDocument/2006/relationships/image" Target="../media/image846.png"/><Relationship Id="rId305" Type="http://schemas.openxmlformats.org/officeDocument/2006/relationships/image" Target="../media/image853.png"/><Relationship Id="rId347" Type="http://schemas.openxmlformats.org/officeDocument/2006/relationships/image" Target="../media/image874.png"/><Relationship Id="rId44" Type="http://schemas.openxmlformats.org/officeDocument/2006/relationships/image" Target="../media/image725.png"/><Relationship Id="rId86" Type="http://schemas.openxmlformats.org/officeDocument/2006/relationships/image" Target="../media/image746.png"/><Relationship Id="rId151" Type="http://schemas.openxmlformats.org/officeDocument/2006/relationships/customXml" Target="../ink/ink775.xml"/><Relationship Id="rId193" Type="http://schemas.openxmlformats.org/officeDocument/2006/relationships/customXml" Target="../ink/ink796.xml"/><Relationship Id="rId207" Type="http://schemas.openxmlformats.org/officeDocument/2006/relationships/image" Target="../media/image804.png"/><Relationship Id="rId249" Type="http://schemas.openxmlformats.org/officeDocument/2006/relationships/image" Target="../media/image825.png"/><Relationship Id="rId13" Type="http://schemas.openxmlformats.org/officeDocument/2006/relationships/customXml" Target="../ink/ink706.xml"/><Relationship Id="rId109" Type="http://schemas.openxmlformats.org/officeDocument/2006/relationships/customXml" Target="../ink/ink754.xml"/><Relationship Id="rId260" Type="http://schemas.openxmlformats.org/officeDocument/2006/relationships/customXml" Target="../ink/ink830.xml"/><Relationship Id="rId316" Type="http://schemas.openxmlformats.org/officeDocument/2006/relationships/customXml" Target="../ink/ink858.xml"/><Relationship Id="rId55" Type="http://schemas.openxmlformats.org/officeDocument/2006/relationships/customXml" Target="../ink/ink727.xml"/><Relationship Id="rId97" Type="http://schemas.openxmlformats.org/officeDocument/2006/relationships/customXml" Target="../ink/ink748.xml"/><Relationship Id="rId120" Type="http://schemas.openxmlformats.org/officeDocument/2006/relationships/image" Target="../media/image761.png"/><Relationship Id="rId162" Type="http://schemas.openxmlformats.org/officeDocument/2006/relationships/image" Target="../media/image782.png"/><Relationship Id="rId218" Type="http://schemas.openxmlformats.org/officeDocument/2006/relationships/customXml" Target="../ink/ink809.xml"/><Relationship Id="rId271" Type="http://schemas.openxmlformats.org/officeDocument/2006/relationships/image" Target="../media/image836.png"/><Relationship Id="rId24" Type="http://schemas.openxmlformats.org/officeDocument/2006/relationships/image" Target="../media/image715.png"/><Relationship Id="rId66" Type="http://schemas.openxmlformats.org/officeDocument/2006/relationships/image" Target="../media/image736.png"/><Relationship Id="rId131" Type="http://schemas.openxmlformats.org/officeDocument/2006/relationships/customXml" Target="../ink/ink765.xml"/><Relationship Id="rId327" Type="http://schemas.openxmlformats.org/officeDocument/2006/relationships/image" Target="../media/image864.png"/><Relationship Id="rId173" Type="http://schemas.openxmlformats.org/officeDocument/2006/relationships/customXml" Target="../ink/ink786.xml"/><Relationship Id="rId229" Type="http://schemas.openxmlformats.org/officeDocument/2006/relationships/image" Target="../media/image815.png"/><Relationship Id="rId240" Type="http://schemas.openxmlformats.org/officeDocument/2006/relationships/customXml" Target="../ink/ink820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31.png"/><Relationship Id="rId299" Type="http://schemas.openxmlformats.org/officeDocument/2006/relationships/image" Target="../media/image1022.png"/><Relationship Id="rId21" Type="http://schemas.openxmlformats.org/officeDocument/2006/relationships/customXml" Target="../ink/ink883.xml"/><Relationship Id="rId63" Type="http://schemas.openxmlformats.org/officeDocument/2006/relationships/customXml" Target="../ink/ink904.xml"/><Relationship Id="rId159" Type="http://schemas.openxmlformats.org/officeDocument/2006/relationships/image" Target="../media/image952.png"/><Relationship Id="rId324" Type="http://schemas.openxmlformats.org/officeDocument/2006/relationships/customXml" Target="../ink/ink1035.xml"/><Relationship Id="rId170" Type="http://schemas.openxmlformats.org/officeDocument/2006/relationships/customXml" Target="../ink/ink958.xml"/><Relationship Id="rId226" Type="http://schemas.openxmlformats.org/officeDocument/2006/relationships/customXml" Target="../ink/ink986.xml"/><Relationship Id="rId268" Type="http://schemas.openxmlformats.org/officeDocument/2006/relationships/customXml" Target="../ink/ink1007.xml"/><Relationship Id="rId32" Type="http://schemas.openxmlformats.org/officeDocument/2006/relationships/image" Target="../media/image889.png"/><Relationship Id="rId74" Type="http://schemas.openxmlformats.org/officeDocument/2006/relationships/image" Target="../media/image910.png"/><Relationship Id="rId128" Type="http://schemas.openxmlformats.org/officeDocument/2006/relationships/customXml" Target="../ink/ink937.xml"/><Relationship Id="rId5" Type="http://schemas.openxmlformats.org/officeDocument/2006/relationships/customXml" Target="../ink/ink875.xml"/><Relationship Id="rId181" Type="http://schemas.openxmlformats.org/officeDocument/2006/relationships/image" Target="../media/image963.png"/><Relationship Id="rId237" Type="http://schemas.openxmlformats.org/officeDocument/2006/relationships/image" Target="../media/image991.png"/><Relationship Id="rId279" Type="http://schemas.openxmlformats.org/officeDocument/2006/relationships/image" Target="../media/image1012.png"/><Relationship Id="rId43" Type="http://schemas.openxmlformats.org/officeDocument/2006/relationships/customXml" Target="../ink/ink894.xml"/><Relationship Id="rId139" Type="http://schemas.openxmlformats.org/officeDocument/2006/relationships/image" Target="../media/image942.png"/><Relationship Id="rId290" Type="http://schemas.openxmlformats.org/officeDocument/2006/relationships/customXml" Target="../ink/ink1018.xml"/><Relationship Id="rId304" Type="http://schemas.openxmlformats.org/officeDocument/2006/relationships/customXml" Target="../ink/ink1025.xml"/><Relationship Id="rId85" Type="http://schemas.openxmlformats.org/officeDocument/2006/relationships/customXml" Target="../ink/ink915.xml"/><Relationship Id="rId150" Type="http://schemas.openxmlformats.org/officeDocument/2006/relationships/customXml" Target="../ink/ink948.xml"/><Relationship Id="rId192" Type="http://schemas.openxmlformats.org/officeDocument/2006/relationships/customXml" Target="../ink/ink969.xml"/><Relationship Id="rId206" Type="http://schemas.openxmlformats.org/officeDocument/2006/relationships/customXml" Target="../ink/ink976.xml"/><Relationship Id="rId248" Type="http://schemas.openxmlformats.org/officeDocument/2006/relationships/customXml" Target="../ink/ink997.xml"/><Relationship Id="rId12" Type="http://schemas.openxmlformats.org/officeDocument/2006/relationships/image" Target="../media/image879.png"/><Relationship Id="rId108" Type="http://schemas.openxmlformats.org/officeDocument/2006/relationships/customXml" Target="../ink/ink927.xml"/><Relationship Id="rId315" Type="http://schemas.openxmlformats.org/officeDocument/2006/relationships/image" Target="../media/image1030.png"/><Relationship Id="rId54" Type="http://schemas.openxmlformats.org/officeDocument/2006/relationships/image" Target="../media/image900.png"/><Relationship Id="rId96" Type="http://schemas.openxmlformats.org/officeDocument/2006/relationships/customXml" Target="../ink/ink921.xml"/><Relationship Id="rId161" Type="http://schemas.openxmlformats.org/officeDocument/2006/relationships/image" Target="../media/image953.png"/><Relationship Id="rId217" Type="http://schemas.openxmlformats.org/officeDocument/2006/relationships/image" Target="../media/image981.png"/><Relationship Id="rId259" Type="http://schemas.openxmlformats.org/officeDocument/2006/relationships/image" Target="../media/image1002.png"/><Relationship Id="rId23" Type="http://schemas.openxmlformats.org/officeDocument/2006/relationships/customXml" Target="../ink/ink884.xml"/><Relationship Id="rId119" Type="http://schemas.openxmlformats.org/officeDocument/2006/relationships/image" Target="../media/image932.png"/><Relationship Id="rId270" Type="http://schemas.openxmlformats.org/officeDocument/2006/relationships/customXml" Target="../ink/ink1008.xml"/><Relationship Id="rId326" Type="http://schemas.openxmlformats.org/officeDocument/2006/relationships/customXml" Target="../ink/ink1036.xml"/><Relationship Id="rId65" Type="http://schemas.openxmlformats.org/officeDocument/2006/relationships/customXml" Target="../ink/ink905.xml"/><Relationship Id="rId130" Type="http://schemas.openxmlformats.org/officeDocument/2006/relationships/customXml" Target="../ink/ink938.xml"/><Relationship Id="rId172" Type="http://schemas.openxmlformats.org/officeDocument/2006/relationships/customXml" Target="../ink/ink959.xml"/><Relationship Id="rId228" Type="http://schemas.openxmlformats.org/officeDocument/2006/relationships/customXml" Target="../ink/ink987.xml"/><Relationship Id="rId281" Type="http://schemas.openxmlformats.org/officeDocument/2006/relationships/image" Target="../media/image1013.png"/><Relationship Id="rId34" Type="http://schemas.openxmlformats.org/officeDocument/2006/relationships/image" Target="../media/image890.png"/><Relationship Id="rId76" Type="http://schemas.openxmlformats.org/officeDocument/2006/relationships/image" Target="../media/image911.png"/><Relationship Id="rId141" Type="http://schemas.openxmlformats.org/officeDocument/2006/relationships/image" Target="../media/image943.png"/><Relationship Id="rId7" Type="http://schemas.openxmlformats.org/officeDocument/2006/relationships/customXml" Target="../ink/ink876.xml"/><Relationship Id="rId162" Type="http://schemas.openxmlformats.org/officeDocument/2006/relationships/customXml" Target="../ink/ink954.xml"/><Relationship Id="rId183" Type="http://schemas.openxmlformats.org/officeDocument/2006/relationships/image" Target="../media/image964.png"/><Relationship Id="rId218" Type="http://schemas.openxmlformats.org/officeDocument/2006/relationships/customXml" Target="../ink/ink982.xml"/><Relationship Id="rId239" Type="http://schemas.openxmlformats.org/officeDocument/2006/relationships/image" Target="../media/image992.png"/><Relationship Id="rId250" Type="http://schemas.openxmlformats.org/officeDocument/2006/relationships/customXml" Target="../ink/ink998.xml"/><Relationship Id="rId271" Type="http://schemas.openxmlformats.org/officeDocument/2006/relationships/image" Target="../media/image1008.png"/><Relationship Id="rId292" Type="http://schemas.openxmlformats.org/officeDocument/2006/relationships/customXml" Target="../ink/ink1019.xml"/><Relationship Id="rId306" Type="http://schemas.openxmlformats.org/officeDocument/2006/relationships/customXml" Target="../ink/ink1026.xml"/><Relationship Id="rId24" Type="http://schemas.openxmlformats.org/officeDocument/2006/relationships/image" Target="../media/image885.png"/><Relationship Id="rId45" Type="http://schemas.openxmlformats.org/officeDocument/2006/relationships/customXml" Target="../ink/ink895.xml"/><Relationship Id="rId66" Type="http://schemas.openxmlformats.org/officeDocument/2006/relationships/image" Target="../media/image906.png"/><Relationship Id="rId87" Type="http://schemas.openxmlformats.org/officeDocument/2006/relationships/customXml" Target="../ink/ink916.xml"/><Relationship Id="rId110" Type="http://schemas.openxmlformats.org/officeDocument/2006/relationships/customXml" Target="../ink/ink928.xml"/><Relationship Id="rId131" Type="http://schemas.openxmlformats.org/officeDocument/2006/relationships/image" Target="../media/image938.png"/><Relationship Id="rId327" Type="http://schemas.openxmlformats.org/officeDocument/2006/relationships/image" Target="../media/image1036.png"/><Relationship Id="rId152" Type="http://schemas.openxmlformats.org/officeDocument/2006/relationships/customXml" Target="../ink/ink949.xml"/><Relationship Id="rId173" Type="http://schemas.openxmlformats.org/officeDocument/2006/relationships/image" Target="../media/image959.png"/><Relationship Id="rId194" Type="http://schemas.openxmlformats.org/officeDocument/2006/relationships/customXml" Target="../ink/ink970.xml"/><Relationship Id="rId208" Type="http://schemas.openxmlformats.org/officeDocument/2006/relationships/customXml" Target="../ink/ink977.xml"/><Relationship Id="rId229" Type="http://schemas.openxmlformats.org/officeDocument/2006/relationships/image" Target="../media/image987.png"/><Relationship Id="rId240" Type="http://schemas.openxmlformats.org/officeDocument/2006/relationships/customXml" Target="../ink/ink993.xml"/><Relationship Id="rId261" Type="http://schemas.openxmlformats.org/officeDocument/2006/relationships/image" Target="../media/image1003.png"/><Relationship Id="rId14" Type="http://schemas.openxmlformats.org/officeDocument/2006/relationships/image" Target="../media/image880.png"/><Relationship Id="rId35" Type="http://schemas.openxmlformats.org/officeDocument/2006/relationships/customXml" Target="../ink/ink890.xml"/><Relationship Id="rId56" Type="http://schemas.openxmlformats.org/officeDocument/2006/relationships/image" Target="../media/image901.png"/><Relationship Id="rId77" Type="http://schemas.openxmlformats.org/officeDocument/2006/relationships/customXml" Target="../ink/ink911.xml"/><Relationship Id="rId100" Type="http://schemas.openxmlformats.org/officeDocument/2006/relationships/customXml" Target="../ink/ink923.xml"/><Relationship Id="rId282" Type="http://schemas.openxmlformats.org/officeDocument/2006/relationships/customXml" Target="../ink/ink1014.xml"/><Relationship Id="rId317" Type="http://schemas.openxmlformats.org/officeDocument/2006/relationships/image" Target="../media/image1031.png"/><Relationship Id="rId8" Type="http://schemas.openxmlformats.org/officeDocument/2006/relationships/image" Target="../media/image877.png"/><Relationship Id="rId98" Type="http://schemas.openxmlformats.org/officeDocument/2006/relationships/customXml" Target="../ink/ink922.xml"/><Relationship Id="rId121" Type="http://schemas.openxmlformats.org/officeDocument/2006/relationships/image" Target="../media/image933.png"/><Relationship Id="rId142" Type="http://schemas.openxmlformats.org/officeDocument/2006/relationships/customXml" Target="../ink/ink944.xml"/><Relationship Id="rId163" Type="http://schemas.openxmlformats.org/officeDocument/2006/relationships/image" Target="../media/image954.png"/><Relationship Id="rId184" Type="http://schemas.openxmlformats.org/officeDocument/2006/relationships/customXml" Target="../ink/ink965.xml"/><Relationship Id="rId219" Type="http://schemas.openxmlformats.org/officeDocument/2006/relationships/image" Target="../media/image982.png"/><Relationship Id="rId230" Type="http://schemas.openxmlformats.org/officeDocument/2006/relationships/customXml" Target="../ink/ink988.xml"/><Relationship Id="rId251" Type="http://schemas.openxmlformats.org/officeDocument/2006/relationships/image" Target="../media/image998.png"/><Relationship Id="rId25" Type="http://schemas.openxmlformats.org/officeDocument/2006/relationships/customXml" Target="../ink/ink885.xml"/><Relationship Id="rId46" Type="http://schemas.openxmlformats.org/officeDocument/2006/relationships/image" Target="../media/image896.png"/><Relationship Id="rId67" Type="http://schemas.openxmlformats.org/officeDocument/2006/relationships/customXml" Target="../ink/ink906.xml"/><Relationship Id="rId272" Type="http://schemas.openxmlformats.org/officeDocument/2006/relationships/customXml" Target="../ink/ink1009.xml"/><Relationship Id="rId293" Type="http://schemas.openxmlformats.org/officeDocument/2006/relationships/image" Target="../media/image1019.png"/><Relationship Id="rId307" Type="http://schemas.openxmlformats.org/officeDocument/2006/relationships/image" Target="../media/image1026.png"/><Relationship Id="rId88" Type="http://schemas.openxmlformats.org/officeDocument/2006/relationships/image" Target="../media/image917.png"/><Relationship Id="rId111" Type="http://schemas.openxmlformats.org/officeDocument/2006/relationships/image" Target="../media/image928.png"/><Relationship Id="rId132" Type="http://schemas.openxmlformats.org/officeDocument/2006/relationships/customXml" Target="../ink/ink939.xml"/><Relationship Id="rId153" Type="http://schemas.openxmlformats.org/officeDocument/2006/relationships/image" Target="../media/image949.png"/><Relationship Id="rId174" Type="http://schemas.openxmlformats.org/officeDocument/2006/relationships/customXml" Target="../ink/ink960.xml"/><Relationship Id="rId195" Type="http://schemas.openxmlformats.org/officeDocument/2006/relationships/image" Target="../media/image970.png"/><Relationship Id="rId209" Type="http://schemas.openxmlformats.org/officeDocument/2006/relationships/image" Target="../media/image977.png"/><Relationship Id="rId220" Type="http://schemas.openxmlformats.org/officeDocument/2006/relationships/customXml" Target="../ink/ink983.xml"/><Relationship Id="rId241" Type="http://schemas.openxmlformats.org/officeDocument/2006/relationships/image" Target="../media/image993.png"/><Relationship Id="rId15" Type="http://schemas.openxmlformats.org/officeDocument/2006/relationships/customXml" Target="../ink/ink880.xml"/><Relationship Id="rId36" Type="http://schemas.openxmlformats.org/officeDocument/2006/relationships/image" Target="../media/image891.png"/><Relationship Id="rId57" Type="http://schemas.openxmlformats.org/officeDocument/2006/relationships/customXml" Target="../ink/ink901.xml"/><Relationship Id="rId262" Type="http://schemas.openxmlformats.org/officeDocument/2006/relationships/customXml" Target="../ink/ink1004.xml"/><Relationship Id="rId283" Type="http://schemas.openxmlformats.org/officeDocument/2006/relationships/image" Target="../media/image1014.png"/><Relationship Id="rId318" Type="http://schemas.openxmlformats.org/officeDocument/2006/relationships/customXml" Target="../ink/ink1032.xml"/><Relationship Id="rId78" Type="http://schemas.openxmlformats.org/officeDocument/2006/relationships/image" Target="../media/image912.png"/><Relationship Id="rId99" Type="http://schemas.openxmlformats.org/officeDocument/2006/relationships/image" Target="../media/image922.png"/><Relationship Id="rId101" Type="http://schemas.openxmlformats.org/officeDocument/2006/relationships/image" Target="../media/image923.png"/><Relationship Id="rId122" Type="http://schemas.openxmlformats.org/officeDocument/2006/relationships/customXml" Target="../ink/ink934.xml"/><Relationship Id="rId143" Type="http://schemas.openxmlformats.org/officeDocument/2006/relationships/image" Target="../media/image944.png"/><Relationship Id="rId164" Type="http://schemas.openxmlformats.org/officeDocument/2006/relationships/customXml" Target="../ink/ink955.xml"/><Relationship Id="rId185" Type="http://schemas.openxmlformats.org/officeDocument/2006/relationships/image" Target="../media/image965.png"/><Relationship Id="rId9" Type="http://schemas.openxmlformats.org/officeDocument/2006/relationships/customXml" Target="../ink/ink877.xml"/><Relationship Id="rId210" Type="http://schemas.openxmlformats.org/officeDocument/2006/relationships/customXml" Target="../ink/ink978.xml"/><Relationship Id="rId26" Type="http://schemas.openxmlformats.org/officeDocument/2006/relationships/image" Target="../media/image886.png"/><Relationship Id="rId231" Type="http://schemas.openxmlformats.org/officeDocument/2006/relationships/image" Target="../media/image988.png"/><Relationship Id="rId252" Type="http://schemas.openxmlformats.org/officeDocument/2006/relationships/customXml" Target="../ink/ink999.xml"/><Relationship Id="rId273" Type="http://schemas.openxmlformats.org/officeDocument/2006/relationships/image" Target="../media/image1009.png"/><Relationship Id="rId294" Type="http://schemas.openxmlformats.org/officeDocument/2006/relationships/customXml" Target="../ink/ink1020.xml"/><Relationship Id="rId308" Type="http://schemas.openxmlformats.org/officeDocument/2006/relationships/customXml" Target="../ink/ink1027.xml"/><Relationship Id="rId47" Type="http://schemas.openxmlformats.org/officeDocument/2006/relationships/customXml" Target="../ink/ink896.xml"/><Relationship Id="rId68" Type="http://schemas.openxmlformats.org/officeDocument/2006/relationships/image" Target="../media/image907.png"/><Relationship Id="rId89" Type="http://schemas.openxmlformats.org/officeDocument/2006/relationships/customXml" Target="../ink/ink917.xml"/><Relationship Id="rId112" Type="http://schemas.openxmlformats.org/officeDocument/2006/relationships/customXml" Target="../ink/ink929.xml"/><Relationship Id="rId133" Type="http://schemas.openxmlformats.org/officeDocument/2006/relationships/image" Target="../media/image939.png"/><Relationship Id="rId154" Type="http://schemas.openxmlformats.org/officeDocument/2006/relationships/customXml" Target="../ink/ink950.xml"/><Relationship Id="rId175" Type="http://schemas.openxmlformats.org/officeDocument/2006/relationships/image" Target="../media/image960.png"/><Relationship Id="rId196" Type="http://schemas.openxmlformats.org/officeDocument/2006/relationships/customXml" Target="../ink/ink971.xml"/><Relationship Id="rId200" Type="http://schemas.openxmlformats.org/officeDocument/2006/relationships/customXml" Target="../ink/ink973.xml"/><Relationship Id="rId16" Type="http://schemas.openxmlformats.org/officeDocument/2006/relationships/image" Target="../media/image881.png"/><Relationship Id="rId221" Type="http://schemas.openxmlformats.org/officeDocument/2006/relationships/image" Target="../media/image983.png"/><Relationship Id="rId242" Type="http://schemas.openxmlformats.org/officeDocument/2006/relationships/customXml" Target="../ink/ink994.xml"/><Relationship Id="rId263" Type="http://schemas.openxmlformats.org/officeDocument/2006/relationships/image" Target="../media/image1004.png"/><Relationship Id="rId284" Type="http://schemas.openxmlformats.org/officeDocument/2006/relationships/customXml" Target="../ink/ink1015.xml"/><Relationship Id="rId319" Type="http://schemas.openxmlformats.org/officeDocument/2006/relationships/image" Target="../media/image1032.png"/><Relationship Id="rId37" Type="http://schemas.openxmlformats.org/officeDocument/2006/relationships/customXml" Target="../ink/ink891.xml"/><Relationship Id="rId58" Type="http://schemas.openxmlformats.org/officeDocument/2006/relationships/image" Target="../media/image902.png"/><Relationship Id="rId79" Type="http://schemas.openxmlformats.org/officeDocument/2006/relationships/customXml" Target="../ink/ink912.xml"/><Relationship Id="rId102" Type="http://schemas.openxmlformats.org/officeDocument/2006/relationships/customXml" Target="../ink/ink924.xml"/><Relationship Id="rId123" Type="http://schemas.openxmlformats.org/officeDocument/2006/relationships/image" Target="../media/image934.png"/><Relationship Id="rId144" Type="http://schemas.openxmlformats.org/officeDocument/2006/relationships/customXml" Target="../ink/ink945.xml"/><Relationship Id="rId90" Type="http://schemas.openxmlformats.org/officeDocument/2006/relationships/image" Target="../media/image918.png"/><Relationship Id="rId165" Type="http://schemas.openxmlformats.org/officeDocument/2006/relationships/image" Target="../media/image955.png"/><Relationship Id="rId186" Type="http://schemas.openxmlformats.org/officeDocument/2006/relationships/customXml" Target="../ink/ink966.xml"/><Relationship Id="rId211" Type="http://schemas.openxmlformats.org/officeDocument/2006/relationships/image" Target="../media/image978.png"/><Relationship Id="rId232" Type="http://schemas.openxmlformats.org/officeDocument/2006/relationships/customXml" Target="../ink/ink989.xml"/><Relationship Id="rId253" Type="http://schemas.openxmlformats.org/officeDocument/2006/relationships/image" Target="../media/image999.png"/><Relationship Id="rId274" Type="http://schemas.openxmlformats.org/officeDocument/2006/relationships/customXml" Target="../ink/ink1010.xml"/><Relationship Id="rId295" Type="http://schemas.openxmlformats.org/officeDocument/2006/relationships/image" Target="../media/image1020.png"/><Relationship Id="rId309" Type="http://schemas.openxmlformats.org/officeDocument/2006/relationships/image" Target="../media/image1027.png"/><Relationship Id="rId27" Type="http://schemas.openxmlformats.org/officeDocument/2006/relationships/customXml" Target="../ink/ink886.xml"/><Relationship Id="rId48" Type="http://schemas.openxmlformats.org/officeDocument/2006/relationships/image" Target="../media/image897.png"/><Relationship Id="rId69" Type="http://schemas.openxmlformats.org/officeDocument/2006/relationships/customXml" Target="../ink/ink907.xml"/><Relationship Id="rId113" Type="http://schemas.openxmlformats.org/officeDocument/2006/relationships/image" Target="../media/image929.png"/><Relationship Id="rId134" Type="http://schemas.openxmlformats.org/officeDocument/2006/relationships/customXml" Target="../ink/ink940.xml"/><Relationship Id="rId320" Type="http://schemas.openxmlformats.org/officeDocument/2006/relationships/customXml" Target="../ink/ink1033.xml"/><Relationship Id="rId80" Type="http://schemas.openxmlformats.org/officeDocument/2006/relationships/image" Target="../media/image913.png"/><Relationship Id="rId155" Type="http://schemas.openxmlformats.org/officeDocument/2006/relationships/image" Target="../media/image950.png"/><Relationship Id="rId176" Type="http://schemas.openxmlformats.org/officeDocument/2006/relationships/customXml" Target="../ink/ink961.xml"/><Relationship Id="rId197" Type="http://schemas.openxmlformats.org/officeDocument/2006/relationships/image" Target="../media/image971.png"/><Relationship Id="rId201" Type="http://schemas.openxmlformats.org/officeDocument/2006/relationships/image" Target="../media/image973.png"/><Relationship Id="rId222" Type="http://schemas.openxmlformats.org/officeDocument/2006/relationships/customXml" Target="../ink/ink984.xml"/><Relationship Id="rId243" Type="http://schemas.openxmlformats.org/officeDocument/2006/relationships/image" Target="../media/image994.png"/><Relationship Id="rId264" Type="http://schemas.openxmlformats.org/officeDocument/2006/relationships/customXml" Target="../ink/ink1005.xml"/><Relationship Id="rId285" Type="http://schemas.openxmlformats.org/officeDocument/2006/relationships/image" Target="../media/image1015.png"/><Relationship Id="rId17" Type="http://schemas.openxmlformats.org/officeDocument/2006/relationships/customXml" Target="../ink/ink881.xml"/><Relationship Id="rId38" Type="http://schemas.openxmlformats.org/officeDocument/2006/relationships/image" Target="../media/image892.png"/><Relationship Id="rId59" Type="http://schemas.openxmlformats.org/officeDocument/2006/relationships/customXml" Target="../ink/ink902.xml"/><Relationship Id="rId103" Type="http://schemas.openxmlformats.org/officeDocument/2006/relationships/image" Target="../media/image924.png"/><Relationship Id="rId124" Type="http://schemas.openxmlformats.org/officeDocument/2006/relationships/customXml" Target="../ink/ink935.xml"/><Relationship Id="rId310" Type="http://schemas.openxmlformats.org/officeDocument/2006/relationships/customXml" Target="../ink/ink1028.xml"/><Relationship Id="rId70" Type="http://schemas.openxmlformats.org/officeDocument/2006/relationships/image" Target="../media/image908.png"/><Relationship Id="rId91" Type="http://schemas.openxmlformats.org/officeDocument/2006/relationships/customXml" Target="../ink/ink918.xml"/><Relationship Id="rId145" Type="http://schemas.openxmlformats.org/officeDocument/2006/relationships/image" Target="../media/image945.png"/><Relationship Id="rId166" Type="http://schemas.openxmlformats.org/officeDocument/2006/relationships/customXml" Target="../ink/ink956.xml"/><Relationship Id="rId187" Type="http://schemas.openxmlformats.org/officeDocument/2006/relationships/image" Target="../media/image966.png"/><Relationship Id="rId1" Type="http://schemas.openxmlformats.org/officeDocument/2006/relationships/tags" Target="../tags/tag87.xml"/><Relationship Id="rId212" Type="http://schemas.openxmlformats.org/officeDocument/2006/relationships/customXml" Target="../ink/ink979.xml"/><Relationship Id="rId233" Type="http://schemas.openxmlformats.org/officeDocument/2006/relationships/image" Target="../media/image989.png"/><Relationship Id="rId254" Type="http://schemas.openxmlformats.org/officeDocument/2006/relationships/customXml" Target="../ink/ink1000.xml"/><Relationship Id="rId28" Type="http://schemas.openxmlformats.org/officeDocument/2006/relationships/image" Target="../media/image887.png"/><Relationship Id="rId49" Type="http://schemas.openxmlformats.org/officeDocument/2006/relationships/customXml" Target="../ink/ink897.xml"/><Relationship Id="rId114" Type="http://schemas.openxmlformats.org/officeDocument/2006/relationships/customXml" Target="../ink/ink930.xml"/><Relationship Id="rId275" Type="http://schemas.openxmlformats.org/officeDocument/2006/relationships/image" Target="../media/image1010.png"/><Relationship Id="rId296" Type="http://schemas.openxmlformats.org/officeDocument/2006/relationships/customXml" Target="../ink/ink1021.xml"/><Relationship Id="rId300" Type="http://schemas.openxmlformats.org/officeDocument/2006/relationships/customXml" Target="../ink/ink1023.xml"/><Relationship Id="rId60" Type="http://schemas.openxmlformats.org/officeDocument/2006/relationships/image" Target="../media/image903.png"/><Relationship Id="rId81" Type="http://schemas.openxmlformats.org/officeDocument/2006/relationships/customXml" Target="../ink/ink913.xml"/><Relationship Id="rId135" Type="http://schemas.openxmlformats.org/officeDocument/2006/relationships/image" Target="../media/image940.png"/><Relationship Id="rId156" Type="http://schemas.openxmlformats.org/officeDocument/2006/relationships/customXml" Target="../ink/ink951.xml"/><Relationship Id="rId177" Type="http://schemas.openxmlformats.org/officeDocument/2006/relationships/image" Target="../media/image961.png"/><Relationship Id="rId198" Type="http://schemas.openxmlformats.org/officeDocument/2006/relationships/customXml" Target="../ink/ink972.xml"/><Relationship Id="rId321" Type="http://schemas.openxmlformats.org/officeDocument/2006/relationships/image" Target="../media/image1033.png"/><Relationship Id="rId202" Type="http://schemas.openxmlformats.org/officeDocument/2006/relationships/customXml" Target="../ink/ink974.xml"/><Relationship Id="rId223" Type="http://schemas.openxmlformats.org/officeDocument/2006/relationships/image" Target="../media/image984.png"/><Relationship Id="rId244" Type="http://schemas.openxmlformats.org/officeDocument/2006/relationships/customXml" Target="../ink/ink995.xml"/><Relationship Id="rId18" Type="http://schemas.openxmlformats.org/officeDocument/2006/relationships/image" Target="../media/image882.png"/><Relationship Id="rId39" Type="http://schemas.openxmlformats.org/officeDocument/2006/relationships/customXml" Target="../ink/ink892.xml"/><Relationship Id="rId265" Type="http://schemas.openxmlformats.org/officeDocument/2006/relationships/image" Target="../media/image1005.png"/><Relationship Id="rId286" Type="http://schemas.openxmlformats.org/officeDocument/2006/relationships/customXml" Target="../ink/ink1016.xml"/><Relationship Id="rId50" Type="http://schemas.openxmlformats.org/officeDocument/2006/relationships/image" Target="../media/image898.png"/><Relationship Id="rId104" Type="http://schemas.openxmlformats.org/officeDocument/2006/relationships/customXml" Target="../ink/ink925.xml"/><Relationship Id="rId125" Type="http://schemas.openxmlformats.org/officeDocument/2006/relationships/image" Target="../media/image935.png"/><Relationship Id="rId146" Type="http://schemas.openxmlformats.org/officeDocument/2006/relationships/customXml" Target="../ink/ink946.xml"/><Relationship Id="rId167" Type="http://schemas.openxmlformats.org/officeDocument/2006/relationships/image" Target="../media/image956.png"/><Relationship Id="rId188" Type="http://schemas.openxmlformats.org/officeDocument/2006/relationships/customXml" Target="../ink/ink967.xml"/><Relationship Id="rId311" Type="http://schemas.openxmlformats.org/officeDocument/2006/relationships/image" Target="../media/image1028.png"/><Relationship Id="rId71" Type="http://schemas.openxmlformats.org/officeDocument/2006/relationships/customXml" Target="../ink/ink908.xml"/><Relationship Id="rId92" Type="http://schemas.openxmlformats.org/officeDocument/2006/relationships/customXml" Target="../ink/ink919.xml"/><Relationship Id="rId213" Type="http://schemas.openxmlformats.org/officeDocument/2006/relationships/image" Target="../media/image979.png"/><Relationship Id="rId234" Type="http://schemas.openxmlformats.org/officeDocument/2006/relationships/customXml" Target="../ink/ink99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887.xml"/><Relationship Id="rId255" Type="http://schemas.openxmlformats.org/officeDocument/2006/relationships/image" Target="../media/image1000.png"/><Relationship Id="rId276" Type="http://schemas.openxmlformats.org/officeDocument/2006/relationships/customXml" Target="../ink/ink1011.xml"/><Relationship Id="rId297" Type="http://schemas.openxmlformats.org/officeDocument/2006/relationships/image" Target="../media/image1021.png"/><Relationship Id="rId40" Type="http://schemas.openxmlformats.org/officeDocument/2006/relationships/image" Target="../media/image893.png"/><Relationship Id="rId115" Type="http://schemas.openxmlformats.org/officeDocument/2006/relationships/image" Target="../media/image930.png"/><Relationship Id="rId136" Type="http://schemas.openxmlformats.org/officeDocument/2006/relationships/customXml" Target="../ink/ink941.xml"/><Relationship Id="rId157" Type="http://schemas.openxmlformats.org/officeDocument/2006/relationships/image" Target="../media/image951.png"/><Relationship Id="rId178" Type="http://schemas.openxmlformats.org/officeDocument/2006/relationships/customXml" Target="../ink/ink962.xml"/><Relationship Id="rId301" Type="http://schemas.openxmlformats.org/officeDocument/2006/relationships/image" Target="../media/image1023.png"/><Relationship Id="rId322" Type="http://schemas.openxmlformats.org/officeDocument/2006/relationships/customXml" Target="../ink/ink1034.xml"/><Relationship Id="rId61" Type="http://schemas.openxmlformats.org/officeDocument/2006/relationships/customXml" Target="../ink/ink903.xml"/><Relationship Id="rId82" Type="http://schemas.openxmlformats.org/officeDocument/2006/relationships/image" Target="../media/image914.png"/><Relationship Id="rId199" Type="http://schemas.openxmlformats.org/officeDocument/2006/relationships/image" Target="../media/image972.png"/><Relationship Id="rId203" Type="http://schemas.openxmlformats.org/officeDocument/2006/relationships/image" Target="../media/image974.png"/><Relationship Id="rId19" Type="http://schemas.openxmlformats.org/officeDocument/2006/relationships/customXml" Target="../ink/ink882.xml"/><Relationship Id="rId224" Type="http://schemas.openxmlformats.org/officeDocument/2006/relationships/customXml" Target="../ink/ink985.xml"/><Relationship Id="rId245" Type="http://schemas.openxmlformats.org/officeDocument/2006/relationships/image" Target="../media/image995.png"/><Relationship Id="rId266" Type="http://schemas.openxmlformats.org/officeDocument/2006/relationships/customXml" Target="../ink/ink1006.xml"/><Relationship Id="rId287" Type="http://schemas.openxmlformats.org/officeDocument/2006/relationships/image" Target="../media/image1016.png"/><Relationship Id="rId30" Type="http://schemas.openxmlformats.org/officeDocument/2006/relationships/image" Target="../media/image888.png"/><Relationship Id="rId105" Type="http://schemas.openxmlformats.org/officeDocument/2006/relationships/image" Target="../media/image925.png"/><Relationship Id="rId126" Type="http://schemas.openxmlformats.org/officeDocument/2006/relationships/customXml" Target="../ink/ink936.xml"/><Relationship Id="rId147" Type="http://schemas.openxmlformats.org/officeDocument/2006/relationships/image" Target="../media/image946.png"/><Relationship Id="rId168" Type="http://schemas.openxmlformats.org/officeDocument/2006/relationships/customXml" Target="../ink/ink957.xml"/><Relationship Id="rId312" Type="http://schemas.openxmlformats.org/officeDocument/2006/relationships/customXml" Target="../ink/ink1029.xml"/><Relationship Id="rId51" Type="http://schemas.openxmlformats.org/officeDocument/2006/relationships/customXml" Target="../ink/ink898.xml"/><Relationship Id="rId72" Type="http://schemas.openxmlformats.org/officeDocument/2006/relationships/image" Target="../media/image909.png"/><Relationship Id="rId93" Type="http://schemas.openxmlformats.org/officeDocument/2006/relationships/image" Target="../media/image919.png"/><Relationship Id="rId189" Type="http://schemas.openxmlformats.org/officeDocument/2006/relationships/image" Target="../media/image967.png"/><Relationship Id="rId3" Type="http://schemas.openxmlformats.org/officeDocument/2006/relationships/customXml" Target="../ink/ink874.xml"/><Relationship Id="rId214" Type="http://schemas.openxmlformats.org/officeDocument/2006/relationships/customXml" Target="../ink/ink980.xml"/><Relationship Id="rId235" Type="http://schemas.openxmlformats.org/officeDocument/2006/relationships/image" Target="../media/image990.png"/><Relationship Id="rId256" Type="http://schemas.openxmlformats.org/officeDocument/2006/relationships/customXml" Target="../ink/ink1001.xml"/><Relationship Id="rId277" Type="http://schemas.openxmlformats.org/officeDocument/2006/relationships/image" Target="../media/image1011.png"/><Relationship Id="rId298" Type="http://schemas.openxmlformats.org/officeDocument/2006/relationships/customXml" Target="../ink/ink1022.xml"/><Relationship Id="rId116" Type="http://schemas.openxmlformats.org/officeDocument/2006/relationships/customXml" Target="../ink/ink931.xml"/><Relationship Id="rId137" Type="http://schemas.openxmlformats.org/officeDocument/2006/relationships/image" Target="../media/image941.png"/><Relationship Id="rId158" Type="http://schemas.openxmlformats.org/officeDocument/2006/relationships/customXml" Target="../ink/ink952.xml"/><Relationship Id="rId302" Type="http://schemas.openxmlformats.org/officeDocument/2006/relationships/customXml" Target="../ink/ink1024.xml"/><Relationship Id="rId323" Type="http://schemas.openxmlformats.org/officeDocument/2006/relationships/image" Target="../media/image1034.png"/><Relationship Id="rId20" Type="http://schemas.openxmlformats.org/officeDocument/2006/relationships/image" Target="../media/image883.png"/><Relationship Id="rId41" Type="http://schemas.openxmlformats.org/officeDocument/2006/relationships/customXml" Target="../ink/ink893.xml"/><Relationship Id="rId62" Type="http://schemas.openxmlformats.org/officeDocument/2006/relationships/image" Target="../media/image904.png"/><Relationship Id="rId83" Type="http://schemas.openxmlformats.org/officeDocument/2006/relationships/customXml" Target="../ink/ink914.xml"/><Relationship Id="rId179" Type="http://schemas.openxmlformats.org/officeDocument/2006/relationships/image" Target="../media/image962.png"/><Relationship Id="rId190" Type="http://schemas.openxmlformats.org/officeDocument/2006/relationships/customXml" Target="../ink/ink968.xml"/><Relationship Id="rId204" Type="http://schemas.openxmlformats.org/officeDocument/2006/relationships/customXml" Target="../ink/ink975.xml"/><Relationship Id="rId225" Type="http://schemas.openxmlformats.org/officeDocument/2006/relationships/image" Target="../media/image985.png"/><Relationship Id="rId246" Type="http://schemas.openxmlformats.org/officeDocument/2006/relationships/customXml" Target="../ink/ink996.xml"/><Relationship Id="rId267" Type="http://schemas.openxmlformats.org/officeDocument/2006/relationships/image" Target="../media/image1006.png"/><Relationship Id="rId288" Type="http://schemas.openxmlformats.org/officeDocument/2006/relationships/customXml" Target="../ink/ink1017.xml"/><Relationship Id="rId106" Type="http://schemas.openxmlformats.org/officeDocument/2006/relationships/customXml" Target="../ink/ink926.xml"/><Relationship Id="rId127" Type="http://schemas.openxmlformats.org/officeDocument/2006/relationships/image" Target="../media/image936.png"/><Relationship Id="rId313" Type="http://schemas.openxmlformats.org/officeDocument/2006/relationships/image" Target="../media/image1029.png"/><Relationship Id="rId10" Type="http://schemas.openxmlformats.org/officeDocument/2006/relationships/image" Target="../media/image878.png"/><Relationship Id="rId31" Type="http://schemas.openxmlformats.org/officeDocument/2006/relationships/customXml" Target="../ink/ink888.xml"/><Relationship Id="rId52" Type="http://schemas.openxmlformats.org/officeDocument/2006/relationships/image" Target="../media/image899.png"/><Relationship Id="rId73" Type="http://schemas.openxmlformats.org/officeDocument/2006/relationships/customXml" Target="../ink/ink909.xml"/><Relationship Id="rId94" Type="http://schemas.openxmlformats.org/officeDocument/2006/relationships/customXml" Target="../ink/ink920.xml"/><Relationship Id="rId148" Type="http://schemas.openxmlformats.org/officeDocument/2006/relationships/customXml" Target="../ink/ink947.xml"/><Relationship Id="rId169" Type="http://schemas.openxmlformats.org/officeDocument/2006/relationships/image" Target="../media/image957.png"/><Relationship Id="rId4" Type="http://schemas.openxmlformats.org/officeDocument/2006/relationships/image" Target="../media/image875.png"/><Relationship Id="rId180" Type="http://schemas.openxmlformats.org/officeDocument/2006/relationships/customXml" Target="../ink/ink963.xml"/><Relationship Id="rId215" Type="http://schemas.openxmlformats.org/officeDocument/2006/relationships/image" Target="../media/image980.png"/><Relationship Id="rId236" Type="http://schemas.openxmlformats.org/officeDocument/2006/relationships/customXml" Target="../ink/ink991.xml"/><Relationship Id="rId257" Type="http://schemas.openxmlformats.org/officeDocument/2006/relationships/image" Target="../media/image1001.png"/><Relationship Id="rId278" Type="http://schemas.openxmlformats.org/officeDocument/2006/relationships/customXml" Target="../ink/ink1012.xml"/><Relationship Id="rId303" Type="http://schemas.openxmlformats.org/officeDocument/2006/relationships/image" Target="../media/image1024.png"/><Relationship Id="rId42" Type="http://schemas.openxmlformats.org/officeDocument/2006/relationships/image" Target="../media/image894.png"/><Relationship Id="rId84" Type="http://schemas.openxmlformats.org/officeDocument/2006/relationships/image" Target="../media/image915.png"/><Relationship Id="rId138" Type="http://schemas.openxmlformats.org/officeDocument/2006/relationships/customXml" Target="../ink/ink942.xml"/><Relationship Id="rId191" Type="http://schemas.openxmlformats.org/officeDocument/2006/relationships/image" Target="../media/image968.png"/><Relationship Id="rId205" Type="http://schemas.openxmlformats.org/officeDocument/2006/relationships/image" Target="../media/image975.png"/><Relationship Id="rId247" Type="http://schemas.openxmlformats.org/officeDocument/2006/relationships/image" Target="../media/image996.png"/><Relationship Id="rId107" Type="http://schemas.openxmlformats.org/officeDocument/2006/relationships/image" Target="../media/image926.png"/><Relationship Id="rId289" Type="http://schemas.openxmlformats.org/officeDocument/2006/relationships/image" Target="../media/image1017.png"/><Relationship Id="rId11" Type="http://schemas.openxmlformats.org/officeDocument/2006/relationships/customXml" Target="../ink/ink878.xml"/><Relationship Id="rId53" Type="http://schemas.openxmlformats.org/officeDocument/2006/relationships/customXml" Target="../ink/ink899.xml"/><Relationship Id="rId149" Type="http://schemas.openxmlformats.org/officeDocument/2006/relationships/image" Target="../media/image947.png"/><Relationship Id="rId314" Type="http://schemas.openxmlformats.org/officeDocument/2006/relationships/customXml" Target="../ink/ink1030.xml"/><Relationship Id="rId95" Type="http://schemas.openxmlformats.org/officeDocument/2006/relationships/image" Target="../media/image920.png"/><Relationship Id="rId160" Type="http://schemas.openxmlformats.org/officeDocument/2006/relationships/customXml" Target="../ink/ink953.xml"/><Relationship Id="rId216" Type="http://schemas.openxmlformats.org/officeDocument/2006/relationships/customXml" Target="../ink/ink981.xml"/><Relationship Id="rId258" Type="http://schemas.openxmlformats.org/officeDocument/2006/relationships/customXml" Target="../ink/ink1002.xml"/><Relationship Id="rId22" Type="http://schemas.openxmlformats.org/officeDocument/2006/relationships/image" Target="../media/image884.png"/><Relationship Id="rId64" Type="http://schemas.openxmlformats.org/officeDocument/2006/relationships/image" Target="../media/image905.png"/><Relationship Id="rId118" Type="http://schemas.openxmlformats.org/officeDocument/2006/relationships/customXml" Target="../ink/ink932.xml"/><Relationship Id="rId325" Type="http://schemas.openxmlformats.org/officeDocument/2006/relationships/image" Target="../media/image1035.png"/><Relationship Id="rId171" Type="http://schemas.openxmlformats.org/officeDocument/2006/relationships/image" Target="../media/image958.png"/><Relationship Id="rId227" Type="http://schemas.openxmlformats.org/officeDocument/2006/relationships/image" Target="../media/image986.png"/><Relationship Id="rId269" Type="http://schemas.openxmlformats.org/officeDocument/2006/relationships/image" Target="../media/image1007.png"/><Relationship Id="rId33" Type="http://schemas.openxmlformats.org/officeDocument/2006/relationships/customXml" Target="../ink/ink889.xml"/><Relationship Id="rId129" Type="http://schemas.openxmlformats.org/officeDocument/2006/relationships/image" Target="../media/image937.png"/><Relationship Id="rId280" Type="http://schemas.openxmlformats.org/officeDocument/2006/relationships/customXml" Target="../ink/ink1013.xml"/><Relationship Id="rId75" Type="http://schemas.openxmlformats.org/officeDocument/2006/relationships/customXml" Target="../ink/ink910.xml"/><Relationship Id="rId140" Type="http://schemas.openxmlformats.org/officeDocument/2006/relationships/customXml" Target="../ink/ink943.xml"/><Relationship Id="rId182" Type="http://schemas.openxmlformats.org/officeDocument/2006/relationships/customXml" Target="../ink/ink964.xml"/><Relationship Id="rId6" Type="http://schemas.openxmlformats.org/officeDocument/2006/relationships/image" Target="../media/image876.png"/><Relationship Id="rId238" Type="http://schemas.openxmlformats.org/officeDocument/2006/relationships/customXml" Target="../ink/ink992.xml"/><Relationship Id="rId291" Type="http://schemas.openxmlformats.org/officeDocument/2006/relationships/image" Target="../media/image1018.png"/><Relationship Id="rId305" Type="http://schemas.openxmlformats.org/officeDocument/2006/relationships/image" Target="../media/image1025.png"/><Relationship Id="rId44" Type="http://schemas.openxmlformats.org/officeDocument/2006/relationships/image" Target="../media/image895.png"/><Relationship Id="rId86" Type="http://schemas.openxmlformats.org/officeDocument/2006/relationships/image" Target="../media/image916.png"/><Relationship Id="rId151" Type="http://schemas.openxmlformats.org/officeDocument/2006/relationships/image" Target="../media/image948.png"/><Relationship Id="rId193" Type="http://schemas.openxmlformats.org/officeDocument/2006/relationships/image" Target="../media/image969.png"/><Relationship Id="rId207" Type="http://schemas.openxmlformats.org/officeDocument/2006/relationships/image" Target="../media/image976.png"/><Relationship Id="rId249" Type="http://schemas.openxmlformats.org/officeDocument/2006/relationships/image" Target="../media/image997.png"/><Relationship Id="rId13" Type="http://schemas.openxmlformats.org/officeDocument/2006/relationships/customXml" Target="../ink/ink879.xml"/><Relationship Id="rId109" Type="http://schemas.openxmlformats.org/officeDocument/2006/relationships/image" Target="../media/image927.png"/><Relationship Id="rId260" Type="http://schemas.openxmlformats.org/officeDocument/2006/relationships/customXml" Target="../ink/ink1003.xml"/><Relationship Id="rId316" Type="http://schemas.openxmlformats.org/officeDocument/2006/relationships/customXml" Target="../ink/ink1031.xml"/><Relationship Id="rId55" Type="http://schemas.openxmlformats.org/officeDocument/2006/relationships/customXml" Target="../ink/ink900.xml"/><Relationship Id="rId97" Type="http://schemas.openxmlformats.org/officeDocument/2006/relationships/image" Target="../media/image921.png"/><Relationship Id="rId120" Type="http://schemas.openxmlformats.org/officeDocument/2006/relationships/customXml" Target="../ink/ink933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94.xml"/><Relationship Id="rId21" Type="http://schemas.openxmlformats.org/officeDocument/2006/relationships/customXml" Target="../ink/ink1046.xml"/><Relationship Id="rId42" Type="http://schemas.openxmlformats.org/officeDocument/2006/relationships/image" Target="../media/image1056.png"/><Relationship Id="rId63" Type="http://schemas.openxmlformats.org/officeDocument/2006/relationships/customXml" Target="../ink/ink1067.xml"/><Relationship Id="rId84" Type="http://schemas.openxmlformats.org/officeDocument/2006/relationships/image" Target="../media/image1077.png"/><Relationship Id="rId138" Type="http://schemas.openxmlformats.org/officeDocument/2006/relationships/customXml" Target="../ink/ink1104.xml"/><Relationship Id="rId159" Type="http://schemas.openxmlformats.org/officeDocument/2006/relationships/image" Target="../media/image1115.png"/><Relationship Id="rId170" Type="http://schemas.openxmlformats.org/officeDocument/2006/relationships/customXml" Target="../ink/ink1120.xml"/><Relationship Id="rId191" Type="http://schemas.openxmlformats.org/officeDocument/2006/relationships/image" Target="../media/image1131.png"/><Relationship Id="rId205" Type="http://schemas.openxmlformats.org/officeDocument/2006/relationships/image" Target="../media/image1138.png"/><Relationship Id="rId226" Type="http://schemas.openxmlformats.org/officeDocument/2006/relationships/customXml" Target="../ink/ink1148.xml"/><Relationship Id="rId247" Type="http://schemas.openxmlformats.org/officeDocument/2006/relationships/image" Target="../media/image1159.png"/><Relationship Id="rId107" Type="http://schemas.openxmlformats.org/officeDocument/2006/relationships/customXml" Target="../ink/ink1089.xml"/><Relationship Id="rId11" Type="http://schemas.openxmlformats.org/officeDocument/2006/relationships/customXml" Target="../ink/ink1041.xml"/><Relationship Id="rId32" Type="http://schemas.openxmlformats.org/officeDocument/2006/relationships/image" Target="../media/image1051.png"/><Relationship Id="rId53" Type="http://schemas.openxmlformats.org/officeDocument/2006/relationships/customXml" Target="../ink/ink1062.xml"/><Relationship Id="rId74" Type="http://schemas.openxmlformats.org/officeDocument/2006/relationships/image" Target="../media/image1072.png"/><Relationship Id="rId128" Type="http://schemas.openxmlformats.org/officeDocument/2006/relationships/customXml" Target="../ink/ink1099.xml"/><Relationship Id="rId149" Type="http://schemas.openxmlformats.org/officeDocument/2006/relationships/image" Target="../media/image1110.png"/><Relationship Id="rId5" Type="http://schemas.openxmlformats.org/officeDocument/2006/relationships/customXml" Target="../ink/ink1038.xml"/><Relationship Id="rId95" Type="http://schemas.openxmlformats.org/officeDocument/2006/relationships/customXml" Target="../ink/ink1083.xml"/><Relationship Id="rId160" Type="http://schemas.openxmlformats.org/officeDocument/2006/relationships/customXml" Target="../ink/ink1115.xml"/><Relationship Id="rId181" Type="http://schemas.openxmlformats.org/officeDocument/2006/relationships/image" Target="../media/image1126.png"/><Relationship Id="rId216" Type="http://schemas.openxmlformats.org/officeDocument/2006/relationships/customXml" Target="../ink/ink1143.xml"/><Relationship Id="rId237" Type="http://schemas.openxmlformats.org/officeDocument/2006/relationships/image" Target="../media/image1154.png"/><Relationship Id="rId22" Type="http://schemas.openxmlformats.org/officeDocument/2006/relationships/image" Target="../media/image1046.png"/><Relationship Id="rId43" Type="http://schemas.openxmlformats.org/officeDocument/2006/relationships/customXml" Target="../ink/ink1057.xml"/><Relationship Id="rId64" Type="http://schemas.openxmlformats.org/officeDocument/2006/relationships/image" Target="../media/image1067.png"/><Relationship Id="rId118" Type="http://schemas.openxmlformats.org/officeDocument/2006/relationships/image" Target="../media/image1094.png"/><Relationship Id="rId139" Type="http://schemas.openxmlformats.org/officeDocument/2006/relationships/image" Target="../media/image1105.png"/><Relationship Id="rId85" Type="http://schemas.openxmlformats.org/officeDocument/2006/relationships/customXml" Target="../ink/ink1078.xml"/><Relationship Id="rId150" Type="http://schemas.openxmlformats.org/officeDocument/2006/relationships/customXml" Target="../ink/ink1110.xml"/><Relationship Id="rId171" Type="http://schemas.openxmlformats.org/officeDocument/2006/relationships/image" Target="../media/image1121.png"/><Relationship Id="rId192" Type="http://schemas.openxmlformats.org/officeDocument/2006/relationships/customXml" Target="../ink/ink1131.xml"/><Relationship Id="rId206" Type="http://schemas.openxmlformats.org/officeDocument/2006/relationships/customXml" Target="../ink/ink1138.xml"/><Relationship Id="rId227" Type="http://schemas.openxmlformats.org/officeDocument/2006/relationships/image" Target="../media/image1149.png"/><Relationship Id="rId248" Type="http://schemas.openxmlformats.org/officeDocument/2006/relationships/customXml" Target="../ink/ink1159.xml"/><Relationship Id="rId12" Type="http://schemas.openxmlformats.org/officeDocument/2006/relationships/image" Target="../media/image1041.png"/><Relationship Id="rId33" Type="http://schemas.openxmlformats.org/officeDocument/2006/relationships/customXml" Target="../ink/ink1052.xml"/><Relationship Id="rId108" Type="http://schemas.openxmlformats.org/officeDocument/2006/relationships/image" Target="../media/image1089.png"/><Relationship Id="rId129" Type="http://schemas.openxmlformats.org/officeDocument/2006/relationships/image" Target="../media/image1100.png"/><Relationship Id="rId54" Type="http://schemas.openxmlformats.org/officeDocument/2006/relationships/image" Target="../media/image1062.png"/><Relationship Id="rId75" Type="http://schemas.openxmlformats.org/officeDocument/2006/relationships/customXml" Target="../ink/ink1073.xml"/><Relationship Id="rId96" Type="http://schemas.openxmlformats.org/officeDocument/2006/relationships/image" Target="../media/image1083.png"/><Relationship Id="rId140" Type="http://schemas.openxmlformats.org/officeDocument/2006/relationships/customXml" Target="../ink/ink1105.xml"/><Relationship Id="rId161" Type="http://schemas.openxmlformats.org/officeDocument/2006/relationships/image" Target="../media/image1116.png"/><Relationship Id="rId182" Type="http://schemas.openxmlformats.org/officeDocument/2006/relationships/customXml" Target="../ink/ink1126.xml"/><Relationship Id="rId217" Type="http://schemas.openxmlformats.org/officeDocument/2006/relationships/image" Target="../media/image1144.png"/><Relationship Id="rId6" Type="http://schemas.openxmlformats.org/officeDocument/2006/relationships/image" Target="../media/image1038.png"/><Relationship Id="rId238" Type="http://schemas.openxmlformats.org/officeDocument/2006/relationships/customXml" Target="../ink/ink1154.xml"/><Relationship Id="rId23" Type="http://schemas.openxmlformats.org/officeDocument/2006/relationships/customXml" Target="../ink/ink1047.xml"/><Relationship Id="rId119" Type="http://schemas.openxmlformats.org/officeDocument/2006/relationships/customXml" Target="../ink/ink1095.xml"/><Relationship Id="rId44" Type="http://schemas.openxmlformats.org/officeDocument/2006/relationships/image" Target="../media/image1057.png"/><Relationship Id="rId65" Type="http://schemas.openxmlformats.org/officeDocument/2006/relationships/customXml" Target="../ink/ink1068.xml"/><Relationship Id="rId86" Type="http://schemas.openxmlformats.org/officeDocument/2006/relationships/image" Target="../media/image1078.png"/><Relationship Id="rId130" Type="http://schemas.openxmlformats.org/officeDocument/2006/relationships/customXml" Target="../ink/ink1100.xml"/><Relationship Id="rId151" Type="http://schemas.openxmlformats.org/officeDocument/2006/relationships/image" Target="../media/image1111.png"/><Relationship Id="rId172" Type="http://schemas.openxmlformats.org/officeDocument/2006/relationships/customXml" Target="../ink/ink1121.xml"/><Relationship Id="rId193" Type="http://schemas.openxmlformats.org/officeDocument/2006/relationships/image" Target="../media/image1132.png"/><Relationship Id="rId207" Type="http://schemas.openxmlformats.org/officeDocument/2006/relationships/image" Target="../media/image1139.png"/><Relationship Id="rId228" Type="http://schemas.openxmlformats.org/officeDocument/2006/relationships/customXml" Target="../ink/ink1149.xml"/><Relationship Id="rId249" Type="http://schemas.openxmlformats.org/officeDocument/2006/relationships/image" Target="../media/image1160.png"/><Relationship Id="rId13" Type="http://schemas.openxmlformats.org/officeDocument/2006/relationships/customXml" Target="../ink/ink1042.xml"/><Relationship Id="rId109" Type="http://schemas.openxmlformats.org/officeDocument/2006/relationships/customXml" Target="../ink/ink1090.xml"/><Relationship Id="rId34" Type="http://schemas.openxmlformats.org/officeDocument/2006/relationships/image" Target="../media/image1052.png"/><Relationship Id="rId55" Type="http://schemas.openxmlformats.org/officeDocument/2006/relationships/customXml" Target="../ink/ink1063.xml"/><Relationship Id="rId76" Type="http://schemas.openxmlformats.org/officeDocument/2006/relationships/image" Target="../media/image1073.png"/><Relationship Id="rId97" Type="http://schemas.openxmlformats.org/officeDocument/2006/relationships/customXml" Target="../ink/ink1084.xml"/><Relationship Id="rId120" Type="http://schemas.openxmlformats.org/officeDocument/2006/relationships/image" Target="../media/image1095.png"/><Relationship Id="rId141" Type="http://schemas.openxmlformats.org/officeDocument/2006/relationships/image" Target="../media/image1106.png"/><Relationship Id="rId7" Type="http://schemas.openxmlformats.org/officeDocument/2006/relationships/customXml" Target="../ink/ink1039.xml"/><Relationship Id="rId162" Type="http://schemas.openxmlformats.org/officeDocument/2006/relationships/customXml" Target="../ink/ink1116.xml"/><Relationship Id="rId183" Type="http://schemas.openxmlformats.org/officeDocument/2006/relationships/image" Target="../media/image1127.png"/><Relationship Id="rId218" Type="http://schemas.openxmlformats.org/officeDocument/2006/relationships/customXml" Target="../ink/ink1144.xml"/><Relationship Id="rId239" Type="http://schemas.openxmlformats.org/officeDocument/2006/relationships/image" Target="../media/image1155.png"/><Relationship Id="rId250" Type="http://schemas.openxmlformats.org/officeDocument/2006/relationships/customXml" Target="../ink/ink1160.xml"/><Relationship Id="rId24" Type="http://schemas.openxmlformats.org/officeDocument/2006/relationships/image" Target="../media/image1047.png"/><Relationship Id="rId45" Type="http://schemas.openxmlformats.org/officeDocument/2006/relationships/customXml" Target="../ink/ink1058.xml"/><Relationship Id="rId66" Type="http://schemas.openxmlformats.org/officeDocument/2006/relationships/image" Target="../media/image1068.png"/><Relationship Id="rId87" Type="http://schemas.openxmlformats.org/officeDocument/2006/relationships/customXml" Target="../ink/ink1079.xml"/><Relationship Id="rId110" Type="http://schemas.openxmlformats.org/officeDocument/2006/relationships/image" Target="../media/image1090.png"/><Relationship Id="rId131" Type="http://schemas.openxmlformats.org/officeDocument/2006/relationships/image" Target="../media/image1101.png"/><Relationship Id="rId152" Type="http://schemas.openxmlformats.org/officeDocument/2006/relationships/customXml" Target="../ink/ink1111.xml"/><Relationship Id="rId173" Type="http://schemas.openxmlformats.org/officeDocument/2006/relationships/image" Target="../media/image1122.png"/><Relationship Id="rId194" Type="http://schemas.openxmlformats.org/officeDocument/2006/relationships/customXml" Target="../ink/ink1132.xml"/><Relationship Id="rId208" Type="http://schemas.openxmlformats.org/officeDocument/2006/relationships/customXml" Target="../ink/ink1139.xml"/><Relationship Id="rId229" Type="http://schemas.openxmlformats.org/officeDocument/2006/relationships/image" Target="../media/image1150.png"/><Relationship Id="rId240" Type="http://schemas.openxmlformats.org/officeDocument/2006/relationships/customXml" Target="../ink/ink1155.xml"/><Relationship Id="rId14" Type="http://schemas.openxmlformats.org/officeDocument/2006/relationships/image" Target="../media/image1042.png"/><Relationship Id="rId35" Type="http://schemas.openxmlformats.org/officeDocument/2006/relationships/customXml" Target="../ink/ink1053.xml"/><Relationship Id="rId56" Type="http://schemas.openxmlformats.org/officeDocument/2006/relationships/image" Target="../media/image1063.png"/><Relationship Id="rId77" Type="http://schemas.openxmlformats.org/officeDocument/2006/relationships/customXml" Target="../ink/ink1074.xml"/><Relationship Id="rId100" Type="http://schemas.openxmlformats.org/officeDocument/2006/relationships/image" Target="../media/image1085.png"/><Relationship Id="rId8" Type="http://schemas.openxmlformats.org/officeDocument/2006/relationships/image" Target="../media/image1039.png"/><Relationship Id="rId98" Type="http://schemas.openxmlformats.org/officeDocument/2006/relationships/image" Target="../media/image1084.png"/><Relationship Id="rId121" Type="http://schemas.openxmlformats.org/officeDocument/2006/relationships/customXml" Target="../ink/ink1096.xml"/><Relationship Id="rId142" Type="http://schemas.openxmlformats.org/officeDocument/2006/relationships/customXml" Target="../ink/ink1106.xml"/><Relationship Id="rId163" Type="http://schemas.openxmlformats.org/officeDocument/2006/relationships/image" Target="../media/image1117.png"/><Relationship Id="rId184" Type="http://schemas.openxmlformats.org/officeDocument/2006/relationships/customXml" Target="../ink/ink1127.xml"/><Relationship Id="rId219" Type="http://schemas.openxmlformats.org/officeDocument/2006/relationships/image" Target="../media/image1145.png"/><Relationship Id="rId230" Type="http://schemas.openxmlformats.org/officeDocument/2006/relationships/customXml" Target="../ink/ink1150.xml"/><Relationship Id="rId251" Type="http://schemas.openxmlformats.org/officeDocument/2006/relationships/image" Target="../media/image1161.png"/><Relationship Id="rId25" Type="http://schemas.openxmlformats.org/officeDocument/2006/relationships/customXml" Target="../ink/ink1048.xml"/><Relationship Id="rId46" Type="http://schemas.openxmlformats.org/officeDocument/2006/relationships/image" Target="../media/image1058.png"/><Relationship Id="rId67" Type="http://schemas.openxmlformats.org/officeDocument/2006/relationships/customXml" Target="../ink/ink1069.xml"/><Relationship Id="rId88" Type="http://schemas.openxmlformats.org/officeDocument/2006/relationships/image" Target="../media/image1079.png"/><Relationship Id="rId111" Type="http://schemas.openxmlformats.org/officeDocument/2006/relationships/customXml" Target="../ink/ink1091.xml"/><Relationship Id="rId132" Type="http://schemas.openxmlformats.org/officeDocument/2006/relationships/customXml" Target="../ink/ink1101.xml"/><Relationship Id="rId153" Type="http://schemas.openxmlformats.org/officeDocument/2006/relationships/image" Target="../media/image1112.png"/><Relationship Id="rId174" Type="http://schemas.openxmlformats.org/officeDocument/2006/relationships/customXml" Target="../ink/ink1122.xml"/><Relationship Id="rId195" Type="http://schemas.openxmlformats.org/officeDocument/2006/relationships/image" Target="../media/image1133.png"/><Relationship Id="rId209" Type="http://schemas.openxmlformats.org/officeDocument/2006/relationships/image" Target="../media/image1140.png"/><Relationship Id="rId220" Type="http://schemas.openxmlformats.org/officeDocument/2006/relationships/customXml" Target="../ink/ink1145.xml"/><Relationship Id="rId241" Type="http://schemas.openxmlformats.org/officeDocument/2006/relationships/image" Target="../media/image1156.png"/><Relationship Id="rId15" Type="http://schemas.openxmlformats.org/officeDocument/2006/relationships/customXml" Target="../ink/ink1043.xml"/><Relationship Id="rId36" Type="http://schemas.openxmlformats.org/officeDocument/2006/relationships/image" Target="../media/image1053.png"/><Relationship Id="rId57" Type="http://schemas.openxmlformats.org/officeDocument/2006/relationships/customXml" Target="../ink/ink1064.xml"/><Relationship Id="rId78" Type="http://schemas.openxmlformats.org/officeDocument/2006/relationships/image" Target="../media/image1074.png"/><Relationship Id="rId99" Type="http://schemas.openxmlformats.org/officeDocument/2006/relationships/customXml" Target="../ink/ink1085.xml"/><Relationship Id="rId101" Type="http://schemas.openxmlformats.org/officeDocument/2006/relationships/customXml" Target="../ink/ink1086.xml"/><Relationship Id="rId122" Type="http://schemas.openxmlformats.org/officeDocument/2006/relationships/image" Target="../media/image1096.png"/><Relationship Id="rId143" Type="http://schemas.openxmlformats.org/officeDocument/2006/relationships/image" Target="../media/image1107.png"/><Relationship Id="rId164" Type="http://schemas.openxmlformats.org/officeDocument/2006/relationships/customXml" Target="../ink/ink1117.xml"/><Relationship Id="rId185" Type="http://schemas.openxmlformats.org/officeDocument/2006/relationships/image" Target="../media/image1128.png"/><Relationship Id="rId4" Type="http://schemas.openxmlformats.org/officeDocument/2006/relationships/image" Target="../media/image1037.png"/><Relationship Id="rId9" Type="http://schemas.openxmlformats.org/officeDocument/2006/relationships/customXml" Target="../ink/ink1040.xml"/><Relationship Id="rId180" Type="http://schemas.openxmlformats.org/officeDocument/2006/relationships/customXml" Target="../ink/ink1125.xml"/><Relationship Id="rId210" Type="http://schemas.openxmlformats.org/officeDocument/2006/relationships/customXml" Target="../ink/ink1140.xml"/><Relationship Id="rId215" Type="http://schemas.openxmlformats.org/officeDocument/2006/relationships/image" Target="../media/image1143.png"/><Relationship Id="rId236" Type="http://schemas.openxmlformats.org/officeDocument/2006/relationships/customXml" Target="../ink/ink1153.xml"/><Relationship Id="rId26" Type="http://schemas.openxmlformats.org/officeDocument/2006/relationships/image" Target="../media/image1048.png"/><Relationship Id="rId231" Type="http://schemas.openxmlformats.org/officeDocument/2006/relationships/image" Target="../media/image1151.png"/><Relationship Id="rId47" Type="http://schemas.openxmlformats.org/officeDocument/2006/relationships/customXml" Target="../ink/ink1059.xml"/><Relationship Id="rId68" Type="http://schemas.openxmlformats.org/officeDocument/2006/relationships/image" Target="../media/image1069.png"/><Relationship Id="rId89" Type="http://schemas.openxmlformats.org/officeDocument/2006/relationships/customXml" Target="../ink/ink1080.xml"/><Relationship Id="rId112" Type="http://schemas.openxmlformats.org/officeDocument/2006/relationships/image" Target="../media/image1091.png"/><Relationship Id="rId133" Type="http://schemas.openxmlformats.org/officeDocument/2006/relationships/image" Target="../media/image1102.png"/><Relationship Id="rId154" Type="http://schemas.openxmlformats.org/officeDocument/2006/relationships/customXml" Target="../ink/ink1112.xml"/><Relationship Id="rId175" Type="http://schemas.openxmlformats.org/officeDocument/2006/relationships/image" Target="../media/image1123.png"/><Relationship Id="rId196" Type="http://schemas.openxmlformats.org/officeDocument/2006/relationships/customXml" Target="../ink/ink1133.xml"/><Relationship Id="rId200" Type="http://schemas.openxmlformats.org/officeDocument/2006/relationships/customXml" Target="../ink/ink1135.xml"/><Relationship Id="rId16" Type="http://schemas.openxmlformats.org/officeDocument/2006/relationships/image" Target="../media/image1043.png"/><Relationship Id="rId221" Type="http://schemas.openxmlformats.org/officeDocument/2006/relationships/image" Target="../media/image1146.png"/><Relationship Id="rId242" Type="http://schemas.openxmlformats.org/officeDocument/2006/relationships/customXml" Target="../ink/ink1156.xml"/><Relationship Id="rId37" Type="http://schemas.openxmlformats.org/officeDocument/2006/relationships/customXml" Target="../ink/ink1054.xml"/><Relationship Id="rId58" Type="http://schemas.openxmlformats.org/officeDocument/2006/relationships/image" Target="../media/image1064.png"/><Relationship Id="rId79" Type="http://schemas.openxmlformats.org/officeDocument/2006/relationships/customXml" Target="../ink/ink1075.xml"/><Relationship Id="rId102" Type="http://schemas.openxmlformats.org/officeDocument/2006/relationships/image" Target="../media/image1086.png"/><Relationship Id="rId123" Type="http://schemas.openxmlformats.org/officeDocument/2006/relationships/customXml" Target="../ink/ink1097.xml"/><Relationship Id="rId144" Type="http://schemas.openxmlformats.org/officeDocument/2006/relationships/customXml" Target="../ink/ink1107.xml"/><Relationship Id="rId90" Type="http://schemas.openxmlformats.org/officeDocument/2006/relationships/image" Target="../media/image1080.png"/><Relationship Id="rId165" Type="http://schemas.openxmlformats.org/officeDocument/2006/relationships/image" Target="../media/image1118.png"/><Relationship Id="rId186" Type="http://schemas.openxmlformats.org/officeDocument/2006/relationships/customXml" Target="../ink/ink1128.xml"/><Relationship Id="rId211" Type="http://schemas.openxmlformats.org/officeDocument/2006/relationships/image" Target="../media/image1141.png"/><Relationship Id="rId232" Type="http://schemas.openxmlformats.org/officeDocument/2006/relationships/customXml" Target="../ink/ink1151.xml"/><Relationship Id="rId27" Type="http://schemas.openxmlformats.org/officeDocument/2006/relationships/customXml" Target="../ink/ink1049.xml"/><Relationship Id="rId48" Type="http://schemas.openxmlformats.org/officeDocument/2006/relationships/image" Target="../media/image1059.png"/><Relationship Id="rId69" Type="http://schemas.openxmlformats.org/officeDocument/2006/relationships/customXml" Target="../ink/ink1070.xml"/><Relationship Id="rId113" Type="http://schemas.openxmlformats.org/officeDocument/2006/relationships/customXml" Target="../ink/ink1092.xml"/><Relationship Id="rId134" Type="http://schemas.openxmlformats.org/officeDocument/2006/relationships/customXml" Target="../ink/ink1102.xml"/><Relationship Id="rId80" Type="http://schemas.openxmlformats.org/officeDocument/2006/relationships/image" Target="../media/image1075.png"/><Relationship Id="rId155" Type="http://schemas.openxmlformats.org/officeDocument/2006/relationships/image" Target="../media/image1113.png"/><Relationship Id="rId176" Type="http://schemas.openxmlformats.org/officeDocument/2006/relationships/customXml" Target="../ink/ink1123.xml"/><Relationship Id="rId197" Type="http://schemas.openxmlformats.org/officeDocument/2006/relationships/image" Target="../media/image1134.png"/><Relationship Id="rId201" Type="http://schemas.openxmlformats.org/officeDocument/2006/relationships/image" Target="../media/image1136.png"/><Relationship Id="rId222" Type="http://schemas.openxmlformats.org/officeDocument/2006/relationships/customXml" Target="../ink/ink1146.xml"/><Relationship Id="rId243" Type="http://schemas.openxmlformats.org/officeDocument/2006/relationships/image" Target="../media/image1157.png"/><Relationship Id="rId17" Type="http://schemas.openxmlformats.org/officeDocument/2006/relationships/customXml" Target="../ink/ink1044.xml"/><Relationship Id="rId38" Type="http://schemas.openxmlformats.org/officeDocument/2006/relationships/image" Target="../media/image1054.png"/><Relationship Id="rId59" Type="http://schemas.openxmlformats.org/officeDocument/2006/relationships/customXml" Target="../ink/ink1065.xml"/><Relationship Id="rId103" Type="http://schemas.openxmlformats.org/officeDocument/2006/relationships/customXml" Target="../ink/ink1087.xml"/><Relationship Id="rId124" Type="http://schemas.openxmlformats.org/officeDocument/2006/relationships/image" Target="../media/image1097.png"/><Relationship Id="rId70" Type="http://schemas.openxmlformats.org/officeDocument/2006/relationships/image" Target="../media/image1070.png"/><Relationship Id="rId91" Type="http://schemas.openxmlformats.org/officeDocument/2006/relationships/customXml" Target="../ink/ink1081.xml"/><Relationship Id="rId145" Type="http://schemas.openxmlformats.org/officeDocument/2006/relationships/image" Target="../media/image1108.png"/><Relationship Id="rId166" Type="http://schemas.openxmlformats.org/officeDocument/2006/relationships/customXml" Target="../ink/ink1118.xml"/><Relationship Id="rId187" Type="http://schemas.openxmlformats.org/officeDocument/2006/relationships/image" Target="../media/image1129.png"/><Relationship Id="rId1" Type="http://schemas.openxmlformats.org/officeDocument/2006/relationships/tags" Target="../tags/tag88.xml"/><Relationship Id="rId212" Type="http://schemas.openxmlformats.org/officeDocument/2006/relationships/customXml" Target="../ink/ink1141.xml"/><Relationship Id="rId233" Type="http://schemas.openxmlformats.org/officeDocument/2006/relationships/image" Target="../media/image1152.png"/><Relationship Id="rId28" Type="http://schemas.openxmlformats.org/officeDocument/2006/relationships/image" Target="../media/image1049.png"/><Relationship Id="rId49" Type="http://schemas.openxmlformats.org/officeDocument/2006/relationships/customXml" Target="../ink/ink1060.xml"/><Relationship Id="rId114" Type="http://schemas.openxmlformats.org/officeDocument/2006/relationships/image" Target="../media/image1092.png"/><Relationship Id="rId60" Type="http://schemas.openxmlformats.org/officeDocument/2006/relationships/image" Target="../media/image1065.png"/><Relationship Id="rId81" Type="http://schemas.openxmlformats.org/officeDocument/2006/relationships/customXml" Target="../ink/ink1076.xml"/><Relationship Id="rId135" Type="http://schemas.openxmlformats.org/officeDocument/2006/relationships/image" Target="../media/image1103.png"/><Relationship Id="rId156" Type="http://schemas.openxmlformats.org/officeDocument/2006/relationships/customXml" Target="../ink/ink1113.xml"/><Relationship Id="rId177" Type="http://schemas.openxmlformats.org/officeDocument/2006/relationships/image" Target="../media/image1124.png"/><Relationship Id="rId198" Type="http://schemas.openxmlformats.org/officeDocument/2006/relationships/customXml" Target="../ink/ink1134.xml"/><Relationship Id="rId202" Type="http://schemas.openxmlformats.org/officeDocument/2006/relationships/customXml" Target="../ink/ink1136.xml"/><Relationship Id="rId223" Type="http://schemas.openxmlformats.org/officeDocument/2006/relationships/image" Target="../media/image1147.png"/><Relationship Id="rId244" Type="http://schemas.openxmlformats.org/officeDocument/2006/relationships/customXml" Target="../ink/ink1157.xml"/><Relationship Id="rId18" Type="http://schemas.openxmlformats.org/officeDocument/2006/relationships/image" Target="../media/image1044.png"/><Relationship Id="rId39" Type="http://schemas.openxmlformats.org/officeDocument/2006/relationships/customXml" Target="../ink/ink1055.xml"/><Relationship Id="rId50" Type="http://schemas.openxmlformats.org/officeDocument/2006/relationships/image" Target="../media/image1060.png"/><Relationship Id="rId104" Type="http://schemas.openxmlformats.org/officeDocument/2006/relationships/image" Target="../media/image1087.png"/><Relationship Id="rId125" Type="http://schemas.openxmlformats.org/officeDocument/2006/relationships/image" Target="../media/image1098.png"/><Relationship Id="rId146" Type="http://schemas.openxmlformats.org/officeDocument/2006/relationships/customXml" Target="../ink/ink1108.xml"/><Relationship Id="rId167" Type="http://schemas.openxmlformats.org/officeDocument/2006/relationships/image" Target="../media/image1119.png"/><Relationship Id="rId188" Type="http://schemas.openxmlformats.org/officeDocument/2006/relationships/customXml" Target="../ink/ink1129.xml"/><Relationship Id="rId71" Type="http://schemas.openxmlformats.org/officeDocument/2006/relationships/customXml" Target="../ink/ink1071.xml"/><Relationship Id="rId92" Type="http://schemas.openxmlformats.org/officeDocument/2006/relationships/image" Target="../media/image1081.png"/><Relationship Id="rId213" Type="http://schemas.openxmlformats.org/officeDocument/2006/relationships/image" Target="../media/image1142.png"/><Relationship Id="rId234" Type="http://schemas.openxmlformats.org/officeDocument/2006/relationships/customXml" Target="../ink/ink1152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050.xml"/><Relationship Id="rId40" Type="http://schemas.openxmlformats.org/officeDocument/2006/relationships/image" Target="../media/image1055.png"/><Relationship Id="rId115" Type="http://schemas.openxmlformats.org/officeDocument/2006/relationships/customXml" Target="../ink/ink1093.xml"/><Relationship Id="rId136" Type="http://schemas.openxmlformats.org/officeDocument/2006/relationships/customXml" Target="../ink/ink1103.xml"/><Relationship Id="rId157" Type="http://schemas.openxmlformats.org/officeDocument/2006/relationships/image" Target="../media/image1114.png"/><Relationship Id="rId178" Type="http://schemas.openxmlformats.org/officeDocument/2006/relationships/customXml" Target="../ink/ink1124.xml"/><Relationship Id="rId61" Type="http://schemas.openxmlformats.org/officeDocument/2006/relationships/customXml" Target="../ink/ink1066.xml"/><Relationship Id="rId82" Type="http://schemas.openxmlformats.org/officeDocument/2006/relationships/image" Target="../media/image1076.png"/><Relationship Id="rId199" Type="http://schemas.openxmlformats.org/officeDocument/2006/relationships/image" Target="../media/image1135.png"/><Relationship Id="rId203" Type="http://schemas.openxmlformats.org/officeDocument/2006/relationships/image" Target="../media/image1137.png"/><Relationship Id="rId19" Type="http://schemas.openxmlformats.org/officeDocument/2006/relationships/customXml" Target="../ink/ink1045.xml"/><Relationship Id="rId224" Type="http://schemas.openxmlformats.org/officeDocument/2006/relationships/customXml" Target="../ink/ink1147.xml"/><Relationship Id="rId245" Type="http://schemas.openxmlformats.org/officeDocument/2006/relationships/image" Target="../media/image1158.png"/><Relationship Id="rId30" Type="http://schemas.openxmlformats.org/officeDocument/2006/relationships/image" Target="../media/image1050.png"/><Relationship Id="rId105" Type="http://schemas.openxmlformats.org/officeDocument/2006/relationships/customXml" Target="../ink/ink1088.xml"/><Relationship Id="rId126" Type="http://schemas.openxmlformats.org/officeDocument/2006/relationships/customXml" Target="../ink/ink1098.xml"/><Relationship Id="rId147" Type="http://schemas.openxmlformats.org/officeDocument/2006/relationships/image" Target="../media/image1109.png"/><Relationship Id="rId168" Type="http://schemas.openxmlformats.org/officeDocument/2006/relationships/customXml" Target="../ink/ink1119.xml"/><Relationship Id="rId51" Type="http://schemas.openxmlformats.org/officeDocument/2006/relationships/customXml" Target="../ink/ink1061.xml"/><Relationship Id="rId72" Type="http://schemas.openxmlformats.org/officeDocument/2006/relationships/image" Target="../media/image1071.png"/><Relationship Id="rId93" Type="http://schemas.openxmlformats.org/officeDocument/2006/relationships/customXml" Target="../ink/ink1082.xml"/><Relationship Id="rId189" Type="http://schemas.openxmlformats.org/officeDocument/2006/relationships/image" Target="../media/image1130.png"/><Relationship Id="rId3" Type="http://schemas.openxmlformats.org/officeDocument/2006/relationships/customXml" Target="../ink/ink1037.xml"/><Relationship Id="rId214" Type="http://schemas.openxmlformats.org/officeDocument/2006/relationships/customXml" Target="../ink/ink1142.xml"/><Relationship Id="rId235" Type="http://schemas.openxmlformats.org/officeDocument/2006/relationships/image" Target="../media/image1153.png"/><Relationship Id="rId116" Type="http://schemas.openxmlformats.org/officeDocument/2006/relationships/image" Target="../media/image1093.png"/><Relationship Id="rId137" Type="http://schemas.openxmlformats.org/officeDocument/2006/relationships/image" Target="../media/image1104.png"/><Relationship Id="rId158" Type="http://schemas.openxmlformats.org/officeDocument/2006/relationships/customXml" Target="../ink/ink1114.xml"/><Relationship Id="rId20" Type="http://schemas.openxmlformats.org/officeDocument/2006/relationships/image" Target="../media/image1045.png"/><Relationship Id="rId41" Type="http://schemas.openxmlformats.org/officeDocument/2006/relationships/customXml" Target="../ink/ink1056.xml"/><Relationship Id="rId62" Type="http://schemas.openxmlformats.org/officeDocument/2006/relationships/image" Target="../media/image1066.png"/><Relationship Id="rId83" Type="http://schemas.openxmlformats.org/officeDocument/2006/relationships/customXml" Target="../ink/ink1077.xml"/><Relationship Id="rId179" Type="http://schemas.openxmlformats.org/officeDocument/2006/relationships/image" Target="../media/image1125.png"/><Relationship Id="rId190" Type="http://schemas.openxmlformats.org/officeDocument/2006/relationships/customXml" Target="../ink/ink1130.xml"/><Relationship Id="rId204" Type="http://schemas.openxmlformats.org/officeDocument/2006/relationships/customXml" Target="../ink/ink1137.xml"/><Relationship Id="rId225" Type="http://schemas.openxmlformats.org/officeDocument/2006/relationships/image" Target="../media/image1148.png"/><Relationship Id="rId246" Type="http://schemas.openxmlformats.org/officeDocument/2006/relationships/customXml" Target="../ink/ink1158.xml"/><Relationship Id="rId106" Type="http://schemas.openxmlformats.org/officeDocument/2006/relationships/image" Target="../media/image1088.png"/><Relationship Id="rId127" Type="http://schemas.openxmlformats.org/officeDocument/2006/relationships/image" Target="../media/image1099.png"/><Relationship Id="rId10" Type="http://schemas.openxmlformats.org/officeDocument/2006/relationships/image" Target="../media/image1040.png"/><Relationship Id="rId31" Type="http://schemas.openxmlformats.org/officeDocument/2006/relationships/customXml" Target="../ink/ink1051.xml"/><Relationship Id="rId52" Type="http://schemas.openxmlformats.org/officeDocument/2006/relationships/image" Target="../media/image1061.png"/><Relationship Id="rId73" Type="http://schemas.openxmlformats.org/officeDocument/2006/relationships/customXml" Target="../ink/ink1072.xml"/><Relationship Id="rId94" Type="http://schemas.openxmlformats.org/officeDocument/2006/relationships/image" Target="../media/image1082.png"/><Relationship Id="rId148" Type="http://schemas.openxmlformats.org/officeDocument/2006/relationships/customXml" Target="../ink/ink1109.xml"/><Relationship Id="rId169" Type="http://schemas.openxmlformats.org/officeDocument/2006/relationships/image" Target="../media/image1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62.xml"/><Relationship Id="rId13" Type="http://schemas.openxmlformats.org/officeDocument/2006/relationships/image" Target="../media/image909.png"/><Relationship Id="rId18" Type="http://schemas.openxmlformats.org/officeDocument/2006/relationships/customXml" Target="../ink/ink1167.xml"/><Relationship Id="rId3" Type="http://schemas.openxmlformats.org/officeDocument/2006/relationships/image" Target="../media/image1162.png"/><Relationship Id="rId21" Type="http://schemas.openxmlformats.org/officeDocument/2006/relationships/image" Target="../media/image1171.png"/><Relationship Id="rId7" Type="http://schemas.openxmlformats.org/officeDocument/2006/relationships/image" Target="../media/image1165.png"/><Relationship Id="rId12" Type="http://schemas.openxmlformats.org/officeDocument/2006/relationships/customXml" Target="../ink/ink1164.xml"/><Relationship Id="rId17" Type="http://schemas.openxmlformats.org/officeDocument/2006/relationships/image" Target="../media/image1169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166.xml"/><Relationship Id="rId20" Type="http://schemas.openxmlformats.org/officeDocument/2006/relationships/customXml" Target="../ink/ink1168.xml"/><Relationship Id="rId1" Type="http://schemas.openxmlformats.org/officeDocument/2006/relationships/tags" Target="../tags/tag89.xml"/><Relationship Id="rId6" Type="http://schemas.openxmlformats.org/officeDocument/2006/relationships/customXml" Target="../ink/ink1161.xml"/><Relationship Id="rId11" Type="http://schemas.openxmlformats.org/officeDocument/2006/relationships/image" Target="../media/image1167.png"/><Relationship Id="rId5" Type="http://schemas.openxmlformats.org/officeDocument/2006/relationships/image" Target="../media/image1164.png"/><Relationship Id="rId15" Type="http://schemas.openxmlformats.org/officeDocument/2006/relationships/image" Target="../media/image1168.png"/><Relationship Id="rId23" Type="http://schemas.openxmlformats.org/officeDocument/2006/relationships/image" Target="../media/image1172.png"/><Relationship Id="rId10" Type="http://schemas.openxmlformats.org/officeDocument/2006/relationships/customXml" Target="../ink/ink1163.xml"/><Relationship Id="rId19" Type="http://schemas.openxmlformats.org/officeDocument/2006/relationships/image" Target="../media/image1170.png"/><Relationship Id="rId4" Type="http://schemas.openxmlformats.org/officeDocument/2006/relationships/image" Target="../media/image1163.png"/><Relationship Id="rId9" Type="http://schemas.openxmlformats.org/officeDocument/2006/relationships/image" Target="../media/image1166.png"/><Relationship Id="rId14" Type="http://schemas.openxmlformats.org/officeDocument/2006/relationships/customXml" Target="../ink/ink1165.xml"/><Relationship Id="rId22" Type="http://schemas.openxmlformats.org/officeDocument/2006/relationships/customXml" Target="../ink/ink1169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8.png"/><Relationship Id="rId21" Type="http://schemas.openxmlformats.org/officeDocument/2006/relationships/image" Target="../media/image1180.png"/><Relationship Id="rId63" Type="http://schemas.openxmlformats.org/officeDocument/2006/relationships/image" Target="../media/image1201.png"/><Relationship Id="rId159" Type="http://schemas.openxmlformats.org/officeDocument/2006/relationships/image" Target="../media/image1249.png"/><Relationship Id="rId170" Type="http://schemas.openxmlformats.org/officeDocument/2006/relationships/customXml" Target="../ink/ink1252.xml"/><Relationship Id="rId226" Type="http://schemas.openxmlformats.org/officeDocument/2006/relationships/customXml" Target="../ink/ink1280.xml"/><Relationship Id="rId107" Type="http://schemas.openxmlformats.org/officeDocument/2006/relationships/image" Target="../media/image1223.png"/><Relationship Id="rId11" Type="http://schemas.openxmlformats.org/officeDocument/2006/relationships/image" Target="../media/image1175.png"/><Relationship Id="rId32" Type="http://schemas.openxmlformats.org/officeDocument/2006/relationships/customXml" Target="../ink/ink1183.xml"/><Relationship Id="rId53" Type="http://schemas.openxmlformats.org/officeDocument/2006/relationships/image" Target="../media/image1196.png"/><Relationship Id="rId74" Type="http://schemas.openxmlformats.org/officeDocument/2006/relationships/customXml" Target="../ink/ink1204.xml"/><Relationship Id="rId128" Type="http://schemas.openxmlformats.org/officeDocument/2006/relationships/customXml" Target="../ink/ink1231.xml"/><Relationship Id="rId149" Type="http://schemas.openxmlformats.org/officeDocument/2006/relationships/image" Target="../media/image1244.png"/><Relationship Id="rId5" Type="http://schemas.openxmlformats.org/officeDocument/2006/relationships/image" Target="../media/image1164.png"/><Relationship Id="rId95" Type="http://schemas.openxmlformats.org/officeDocument/2006/relationships/image" Target="../media/image1217.png"/><Relationship Id="rId160" Type="http://schemas.openxmlformats.org/officeDocument/2006/relationships/customXml" Target="../ink/ink1247.xml"/><Relationship Id="rId181" Type="http://schemas.openxmlformats.org/officeDocument/2006/relationships/image" Target="../media/image1260.png"/><Relationship Id="rId216" Type="http://schemas.openxmlformats.org/officeDocument/2006/relationships/customXml" Target="../ink/ink1275.xml"/><Relationship Id="rId237" Type="http://schemas.openxmlformats.org/officeDocument/2006/relationships/image" Target="../media/image1288.png"/><Relationship Id="rId258" Type="http://schemas.openxmlformats.org/officeDocument/2006/relationships/customXml" Target="../ink/ink1296.xml"/><Relationship Id="rId22" Type="http://schemas.openxmlformats.org/officeDocument/2006/relationships/customXml" Target="../ink/ink1178.xml"/><Relationship Id="rId43" Type="http://schemas.openxmlformats.org/officeDocument/2006/relationships/image" Target="../media/image1191.png"/><Relationship Id="rId64" Type="http://schemas.openxmlformats.org/officeDocument/2006/relationships/customXml" Target="../ink/ink1199.xml"/><Relationship Id="rId118" Type="http://schemas.openxmlformats.org/officeDocument/2006/relationships/customXml" Target="../ink/ink1226.xml"/><Relationship Id="rId139" Type="http://schemas.openxmlformats.org/officeDocument/2006/relationships/image" Target="../media/image1239.png"/><Relationship Id="rId85" Type="http://schemas.openxmlformats.org/officeDocument/2006/relationships/image" Target="../media/image1212.png"/><Relationship Id="rId150" Type="http://schemas.openxmlformats.org/officeDocument/2006/relationships/customXml" Target="../ink/ink1242.xml"/><Relationship Id="rId171" Type="http://schemas.openxmlformats.org/officeDocument/2006/relationships/image" Target="../media/image1255.png"/><Relationship Id="rId192" Type="http://schemas.openxmlformats.org/officeDocument/2006/relationships/customXml" Target="../ink/ink1263.xml"/><Relationship Id="rId206" Type="http://schemas.openxmlformats.org/officeDocument/2006/relationships/customXml" Target="../ink/ink1270.xml"/><Relationship Id="rId227" Type="http://schemas.openxmlformats.org/officeDocument/2006/relationships/image" Target="../media/image1283.png"/><Relationship Id="rId248" Type="http://schemas.openxmlformats.org/officeDocument/2006/relationships/customXml" Target="../ink/ink1291.xml"/><Relationship Id="rId12" Type="http://schemas.openxmlformats.org/officeDocument/2006/relationships/customXml" Target="../ink/ink1173.xml"/><Relationship Id="rId33" Type="http://schemas.openxmlformats.org/officeDocument/2006/relationships/image" Target="../media/image1186.png"/><Relationship Id="rId108" Type="http://schemas.openxmlformats.org/officeDocument/2006/relationships/customXml" Target="../ink/ink1221.xml"/><Relationship Id="rId129" Type="http://schemas.openxmlformats.org/officeDocument/2006/relationships/image" Target="../media/image1234.png"/><Relationship Id="rId54" Type="http://schemas.openxmlformats.org/officeDocument/2006/relationships/customXml" Target="../ink/ink1194.xml"/><Relationship Id="rId75" Type="http://schemas.openxmlformats.org/officeDocument/2006/relationships/image" Target="../media/image1207.png"/><Relationship Id="rId96" Type="http://schemas.openxmlformats.org/officeDocument/2006/relationships/customXml" Target="../ink/ink1215.xml"/><Relationship Id="rId140" Type="http://schemas.openxmlformats.org/officeDocument/2006/relationships/customXml" Target="../ink/ink1237.xml"/><Relationship Id="rId161" Type="http://schemas.openxmlformats.org/officeDocument/2006/relationships/image" Target="../media/image1250.png"/><Relationship Id="rId182" Type="http://schemas.openxmlformats.org/officeDocument/2006/relationships/customXml" Target="../ink/ink1258.xml"/><Relationship Id="rId217" Type="http://schemas.openxmlformats.org/officeDocument/2006/relationships/image" Target="../media/image1278.png"/><Relationship Id="rId6" Type="http://schemas.openxmlformats.org/officeDocument/2006/relationships/customXml" Target="../ink/ink1170.xml"/><Relationship Id="rId238" Type="http://schemas.openxmlformats.org/officeDocument/2006/relationships/customXml" Target="../ink/ink1286.xml"/><Relationship Id="rId259" Type="http://schemas.openxmlformats.org/officeDocument/2006/relationships/image" Target="../media/image1298.png"/><Relationship Id="rId23" Type="http://schemas.openxmlformats.org/officeDocument/2006/relationships/image" Target="../media/image1181.png"/><Relationship Id="rId119" Type="http://schemas.openxmlformats.org/officeDocument/2006/relationships/image" Target="../media/image1229.png"/><Relationship Id="rId44" Type="http://schemas.openxmlformats.org/officeDocument/2006/relationships/customXml" Target="../ink/ink1189.xml"/><Relationship Id="rId65" Type="http://schemas.openxmlformats.org/officeDocument/2006/relationships/image" Target="../media/image1202.png"/><Relationship Id="rId86" Type="http://schemas.openxmlformats.org/officeDocument/2006/relationships/customXml" Target="../ink/ink1210.xml"/><Relationship Id="rId130" Type="http://schemas.openxmlformats.org/officeDocument/2006/relationships/customXml" Target="../ink/ink1232.xml"/><Relationship Id="rId151" Type="http://schemas.openxmlformats.org/officeDocument/2006/relationships/image" Target="../media/image1245.png"/><Relationship Id="rId172" Type="http://schemas.openxmlformats.org/officeDocument/2006/relationships/customXml" Target="../ink/ink1253.xml"/><Relationship Id="rId193" Type="http://schemas.openxmlformats.org/officeDocument/2006/relationships/image" Target="../media/image1266.png"/><Relationship Id="rId207" Type="http://schemas.openxmlformats.org/officeDocument/2006/relationships/image" Target="../media/image1273.png"/><Relationship Id="rId228" Type="http://schemas.openxmlformats.org/officeDocument/2006/relationships/customXml" Target="../ink/ink1281.xml"/><Relationship Id="rId249" Type="http://schemas.openxmlformats.org/officeDocument/2006/relationships/image" Target="../media/image1294.png"/><Relationship Id="rId13" Type="http://schemas.openxmlformats.org/officeDocument/2006/relationships/image" Target="../media/image1176.png"/><Relationship Id="rId109" Type="http://schemas.openxmlformats.org/officeDocument/2006/relationships/image" Target="../media/image1224.png"/><Relationship Id="rId260" Type="http://schemas.openxmlformats.org/officeDocument/2006/relationships/customXml" Target="../ink/ink1297.xml"/><Relationship Id="rId34" Type="http://schemas.openxmlformats.org/officeDocument/2006/relationships/customXml" Target="../ink/ink1184.xml"/><Relationship Id="rId55" Type="http://schemas.openxmlformats.org/officeDocument/2006/relationships/image" Target="../media/image1197.png"/><Relationship Id="rId76" Type="http://schemas.openxmlformats.org/officeDocument/2006/relationships/customXml" Target="../ink/ink1205.xml"/><Relationship Id="rId97" Type="http://schemas.openxmlformats.org/officeDocument/2006/relationships/image" Target="../media/image1218.png"/><Relationship Id="rId120" Type="http://schemas.openxmlformats.org/officeDocument/2006/relationships/customXml" Target="../ink/ink1227.xml"/><Relationship Id="rId141" Type="http://schemas.openxmlformats.org/officeDocument/2006/relationships/image" Target="../media/image1240.png"/><Relationship Id="rId7" Type="http://schemas.openxmlformats.org/officeDocument/2006/relationships/image" Target="../media/image1173.png"/><Relationship Id="rId162" Type="http://schemas.openxmlformats.org/officeDocument/2006/relationships/customXml" Target="../ink/ink1248.xml"/><Relationship Id="rId183" Type="http://schemas.openxmlformats.org/officeDocument/2006/relationships/image" Target="../media/image1261.png"/><Relationship Id="rId218" Type="http://schemas.openxmlformats.org/officeDocument/2006/relationships/customXml" Target="../ink/ink1276.xml"/><Relationship Id="rId239" Type="http://schemas.openxmlformats.org/officeDocument/2006/relationships/image" Target="../media/image1289.png"/><Relationship Id="rId250" Type="http://schemas.openxmlformats.org/officeDocument/2006/relationships/customXml" Target="../ink/ink1292.xml"/><Relationship Id="rId24" Type="http://schemas.openxmlformats.org/officeDocument/2006/relationships/customXml" Target="../ink/ink1179.xml"/><Relationship Id="rId45" Type="http://schemas.openxmlformats.org/officeDocument/2006/relationships/image" Target="../media/image1192.png"/><Relationship Id="rId66" Type="http://schemas.openxmlformats.org/officeDocument/2006/relationships/customXml" Target="../ink/ink1200.xml"/><Relationship Id="rId87" Type="http://schemas.openxmlformats.org/officeDocument/2006/relationships/image" Target="../media/image1213.png"/><Relationship Id="rId110" Type="http://schemas.openxmlformats.org/officeDocument/2006/relationships/customXml" Target="../ink/ink1222.xml"/><Relationship Id="rId131" Type="http://schemas.openxmlformats.org/officeDocument/2006/relationships/image" Target="../media/image1235.png"/><Relationship Id="rId152" Type="http://schemas.openxmlformats.org/officeDocument/2006/relationships/customXml" Target="../ink/ink1243.xml"/><Relationship Id="rId173" Type="http://schemas.openxmlformats.org/officeDocument/2006/relationships/image" Target="../media/image1256.png"/><Relationship Id="rId194" Type="http://schemas.openxmlformats.org/officeDocument/2006/relationships/customXml" Target="../ink/ink1264.xml"/><Relationship Id="rId208" Type="http://schemas.openxmlformats.org/officeDocument/2006/relationships/customXml" Target="../ink/ink1271.xml"/><Relationship Id="rId229" Type="http://schemas.openxmlformats.org/officeDocument/2006/relationships/image" Target="../media/image1284.png"/><Relationship Id="rId240" Type="http://schemas.openxmlformats.org/officeDocument/2006/relationships/customXml" Target="../ink/ink1287.xml"/><Relationship Id="rId261" Type="http://schemas.openxmlformats.org/officeDocument/2006/relationships/image" Target="../media/image1299.png"/><Relationship Id="rId14" Type="http://schemas.openxmlformats.org/officeDocument/2006/relationships/customXml" Target="../ink/ink1174.xml"/><Relationship Id="rId35" Type="http://schemas.openxmlformats.org/officeDocument/2006/relationships/image" Target="../media/image1187.png"/><Relationship Id="rId56" Type="http://schemas.openxmlformats.org/officeDocument/2006/relationships/customXml" Target="../ink/ink1195.xml"/><Relationship Id="rId77" Type="http://schemas.openxmlformats.org/officeDocument/2006/relationships/image" Target="../media/image1208.png"/><Relationship Id="rId100" Type="http://schemas.openxmlformats.org/officeDocument/2006/relationships/customXml" Target="../ink/ink1217.xml"/><Relationship Id="rId8" Type="http://schemas.openxmlformats.org/officeDocument/2006/relationships/customXml" Target="../ink/ink1171.xml"/><Relationship Id="rId98" Type="http://schemas.openxmlformats.org/officeDocument/2006/relationships/customXml" Target="../ink/ink1216.xml"/><Relationship Id="rId121" Type="http://schemas.openxmlformats.org/officeDocument/2006/relationships/image" Target="../media/image1230.png"/><Relationship Id="rId142" Type="http://schemas.openxmlformats.org/officeDocument/2006/relationships/customXml" Target="../ink/ink1238.xml"/><Relationship Id="rId163" Type="http://schemas.openxmlformats.org/officeDocument/2006/relationships/image" Target="../media/image1251.png"/><Relationship Id="rId184" Type="http://schemas.openxmlformats.org/officeDocument/2006/relationships/customXml" Target="../ink/ink1259.xml"/><Relationship Id="rId219" Type="http://schemas.openxmlformats.org/officeDocument/2006/relationships/image" Target="../media/image1279.png"/><Relationship Id="rId230" Type="http://schemas.openxmlformats.org/officeDocument/2006/relationships/customXml" Target="../ink/ink1282.xml"/><Relationship Id="rId251" Type="http://schemas.openxmlformats.org/officeDocument/2006/relationships/image" Target="../media/image1295.png"/><Relationship Id="rId25" Type="http://schemas.openxmlformats.org/officeDocument/2006/relationships/image" Target="../media/image1182.png"/><Relationship Id="rId46" Type="http://schemas.openxmlformats.org/officeDocument/2006/relationships/customXml" Target="../ink/ink1190.xml"/><Relationship Id="rId67" Type="http://schemas.openxmlformats.org/officeDocument/2006/relationships/image" Target="../media/image1203.png"/><Relationship Id="rId88" Type="http://schemas.openxmlformats.org/officeDocument/2006/relationships/customXml" Target="../ink/ink1211.xml"/><Relationship Id="rId111" Type="http://schemas.openxmlformats.org/officeDocument/2006/relationships/image" Target="../media/image1225.png"/><Relationship Id="rId132" Type="http://schemas.openxmlformats.org/officeDocument/2006/relationships/customXml" Target="../ink/ink1233.xml"/><Relationship Id="rId153" Type="http://schemas.openxmlformats.org/officeDocument/2006/relationships/image" Target="../media/image1246.png"/><Relationship Id="rId174" Type="http://schemas.openxmlformats.org/officeDocument/2006/relationships/customXml" Target="../ink/ink1254.xml"/><Relationship Id="rId195" Type="http://schemas.openxmlformats.org/officeDocument/2006/relationships/image" Target="../media/image1267.png"/><Relationship Id="rId209" Type="http://schemas.openxmlformats.org/officeDocument/2006/relationships/image" Target="../media/image1274.png"/><Relationship Id="rId220" Type="http://schemas.openxmlformats.org/officeDocument/2006/relationships/customXml" Target="../ink/ink1277.xml"/><Relationship Id="rId241" Type="http://schemas.openxmlformats.org/officeDocument/2006/relationships/image" Target="../media/image1290.png"/><Relationship Id="rId15" Type="http://schemas.openxmlformats.org/officeDocument/2006/relationships/image" Target="../media/image1177.png"/><Relationship Id="rId36" Type="http://schemas.openxmlformats.org/officeDocument/2006/relationships/customXml" Target="../ink/ink1185.xml"/><Relationship Id="rId57" Type="http://schemas.openxmlformats.org/officeDocument/2006/relationships/image" Target="../media/image1198.png"/><Relationship Id="rId262" Type="http://schemas.openxmlformats.org/officeDocument/2006/relationships/customXml" Target="../ink/ink1298.xml"/><Relationship Id="rId78" Type="http://schemas.openxmlformats.org/officeDocument/2006/relationships/customXml" Target="../ink/ink1206.xml"/><Relationship Id="rId99" Type="http://schemas.openxmlformats.org/officeDocument/2006/relationships/image" Target="../media/image1219.png"/><Relationship Id="rId101" Type="http://schemas.openxmlformats.org/officeDocument/2006/relationships/image" Target="../media/image1220.png"/><Relationship Id="rId122" Type="http://schemas.openxmlformats.org/officeDocument/2006/relationships/customXml" Target="../ink/ink1228.xml"/><Relationship Id="rId143" Type="http://schemas.openxmlformats.org/officeDocument/2006/relationships/image" Target="../media/image1241.png"/><Relationship Id="rId164" Type="http://schemas.openxmlformats.org/officeDocument/2006/relationships/customXml" Target="../ink/ink1249.xml"/><Relationship Id="rId185" Type="http://schemas.openxmlformats.org/officeDocument/2006/relationships/image" Target="../media/image1262.png"/><Relationship Id="rId9" Type="http://schemas.openxmlformats.org/officeDocument/2006/relationships/image" Target="../media/image1174.png"/><Relationship Id="rId210" Type="http://schemas.openxmlformats.org/officeDocument/2006/relationships/customXml" Target="../ink/ink1272.xml"/><Relationship Id="rId26" Type="http://schemas.openxmlformats.org/officeDocument/2006/relationships/customXml" Target="../ink/ink1180.xml"/><Relationship Id="rId231" Type="http://schemas.openxmlformats.org/officeDocument/2006/relationships/image" Target="../media/image1285.png"/><Relationship Id="rId252" Type="http://schemas.openxmlformats.org/officeDocument/2006/relationships/customXml" Target="../ink/ink1293.xml"/><Relationship Id="rId47" Type="http://schemas.openxmlformats.org/officeDocument/2006/relationships/image" Target="../media/image1193.png"/><Relationship Id="rId68" Type="http://schemas.openxmlformats.org/officeDocument/2006/relationships/customXml" Target="../ink/ink1201.xml"/><Relationship Id="rId89" Type="http://schemas.openxmlformats.org/officeDocument/2006/relationships/image" Target="../media/image1214.png"/><Relationship Id="rId112" Type="http://schemas.openxmlformats.org/officeDocument/2006/relationships/customXml" Target="../ink/ink1223.xml"/><Relationship Id="rId133" Type="http://schemas.openxmlformats.org/officeDocument/2006/relationships/image" Target="../media/image1236.png"/><Relationship Id="rId154" Type="http://schemas.openxmlformats.org/officeDocument/2006/relationships/customXml" Target="../ink/ink1244.xml"/><Relationship Id="rId175" Type="http://schemas.openxmlformats.org/officeDocument/2006/relationships/image" Target="../media/image1257.png"/><Relationship Id="rId196" Type="http://schemas.openxmlformats.org/officeDocument/2006/relationships/customXml" Target="../ink/ink1265.xml"/><Relationship Id="rId200" Type="http://schemas.openxmlformats.org/officeDocument/2006/relationships/customXml" Target="../ink/ink1267.xml"/><Relationship Id="rId16" Type="http://schemas.openxmlformats.org/officeDocument/2006/relationships/customXml" Target="../ink/ink1175.xml"/><Relationship Id="rId221" Type="http://schemas.openxmlformats.org/officeDocument/2006/relationships/image" Target="../media/image1280.png"/><Relationship Id="rId242" Type="http://schemas.openxmlformats.org/officeDocument/2006/relationships/customXml" Target="../ink/ink1288.xml"/><Relationship Id="rId263" Type="http://schemas.openxmlformats.org/officeDocument/2006/relationships/image" Target="../media/image1300.png"/><Relationship Id="rId37" Type="http://schemas.openxmlformats.org/officeDocument/2006/relationships/image" Target="../media/image1188.png"/><Relationship Id="rId58" Type="http://schemas.openxmlformats.org/officeDocument/2006/relationships/customXml" Target="../ink/ink1196.xml"/><Relationship Id="rId79" Type="http://schemas.openxmlformats.org/officeDocument/2006/relationships/image" Target="../media/image1209.png"/><Relationship Id="rId102" Type="http://schemas.openxmlformats.org/officeDocument/2006/relationships/customXml" Target="../ink/ink1218.xml"/><Relationship Id="rId123" Type="http://schemas.openxmlformats.org/officeDocument/2006/relationships/image" Target="../media/image1231.png"/><Relationship Id="rId144" Type="http://schemas.openxmlformats.org/officeDocument/2006/relationships/customXml" Target="../ink/ink1239.xml"/><Relationship Id="rId90" Type="http://schemas.openxmlformats.org/officeDocument/2006/relationships/customXml" Target="../ink/ink1212.xml"/><Relationship Id="rId165" Type="http://schemas.openxmlformats.org/officeDocument/2006/relationships/image" Target="../media/image1252.png"/><Relationship Id="rId186" Type="http://schemas.openxmlformats.org/officeDocument/2006/relationships/customXml" Target="../ink/ink1260.xml"/><Relationship Id="rId211" Type="http://schemas.openxmlformats.org/officeDocument/2006/relationships/image" Target="../media/image1275.png"/><Relationship Id="rId232" Type="http://schemas.openxmlformats.org/officeDocument/2006/relationships/customXml" Target="../ink/ink1283.xml"/><Relationship Id="rId253" Type="http://schemas.openxmlformats.org/officeDocument/2006/relationships/image" Target="../media/image1296.png"/><Relationship Id="rId27" Type="http://schemas.openxmlformats.org/officeDocument/2006/relationships/image" Target="../media/image1183.png"/><Relationship Id="rId48" Type="http://schemas.openxmlformats.org/officeDocument/2006/relationships/customXml" Target="../ink/ink1191.xml"/><Relationship Id="rId69" Type="http://schemas.openxmlformats.org/officeDocument/2006/relationships/image" Target="../media/image1204.png"/><Relationship Id="rId113" Type="http://schemas.openxmlformats.org/officeDocument/2006/relationships/image" Target="../media/image1226.png"/><Relationship Id="rId134" Type="http://schemas.openxmlformats.org/officeDocument/2006/relationships/customXml" Target="../ink/ink1234.xml"/><Relationship Id="rId80" Type="http://schemas.openxmlformats.org/officeDocument/2006/relationships/customXml" Target="../ink/ink1207.xml"/><Relationship Id="rId155" Type="http://schemas.openxmlformats.org/officeDocument/2006/relationships/image" Target="../media/image1247.png"/><Relationship Id="rId176" Type="http://schemas.openxmlformats.org/officeDocument/2006/relationships/customXml" Target="../ink/ink1255.xml"/><Relationship Id="rId197" Type="http://schemas.openxmlformats.org/officeDocument/2006/relationships/image" Target="../media/image1268.png"/><Relationship Id="rId201" Type="http://schemas.openxmlformats.org/officeDocument/2006/relationships/image" Target="../media/image1270.png"/><Relationship Id="rId222" Type="http://schemas.openxmlformats.org/officeDocument/2006/relationships/customXml" Target="../ink/ink1278.xml"/><Relationship Id="rId243" Type="http://schemas.openxmlformats.org/officeDocument/2006/relationships/image" Target="../media/image1291.png"/><Relationship Id="rId264" Type="http://schemas.openxmlformats.org/officeDocument/2006/relationships/customXml" Target="../ink/ink1299.xml"/><Relationship Id="rId17" Type="http://schemas.openxmlformats.org/officeDocument/2006/relationships/image" Target="../media/image1178.png"/><Relationship Id="rId38" Type="http://schemas.openxmlformats.org/officeDocument/2006/relationships/customXml" Target="../ink/ink1186.xml"/><Relationship Id="rId59" Type="http://schemas.openxmlformats.org/officeDocument/2006/relationships/image" Target="../media/image1199.png"/><Relationship Id="rId103" Type="http://schemas.openxmlformats.org/officeDocument/2006/relationships/image" Target="../media/image1221.png"/><Relationship Id="rId124" Type="http://schemas.openxmlformats.org/officeDocument/2006/relationships/customXml" Target="../ink/ink1229.xml"/><Relationship Id="rId70" Type="http://schemas.openxmlformats.org/officeDocument/2006/relationships/customXml" Target="../ink/ink1202.xml"/><Relationship Id="rId91" Type="http://schemas.openxmlformats.org/officeDocument/2006/relationships/image" Target="../media/image1215.png"/><Relationship Id="rId145" Type="http://schemas.openxmlformats.org/officeDocument/2006/relationships/image" Target="../media/image1242.png"/><Relationship Id="rId166" Type="http://schemas.openxmlformats.org/officeDocument/2006/relationships/customXml" Target="../ink/ink1250.xml"/><Relationship Id="rId187" Type="http://schemas.openxmlformats.org/officeDocument/2006/relationships/image" Target="../media/image1263.png"/><Relationship Id="rId1" Type="http://schemas.openxmlformats.org/officeDocument/2006/relationships/tags" Target="../tags/tag90.xml"/><Relationship Id="rId212" Type="http://schemas.openxmlformats.org/officeDocument/2006/relationships/customXml" Target="../ink/ink1273.xml"/><Relationship Id="rId233" Type="http://schemas.openxmlformats.org/officeDocument/2006/relationships/image" Target="../media/image1286.png"/><Relationship Id="rId254" Type="http://schemas.openxmlformats.org/officeDocument/2006/relationships/customXml" Target="../ink/ink1294.xml"/><Relationship Id="rId28" Type="http://schemas.openxmlformats.org/officeDocument/2006/relationships/customXml" Target="../ink/ink1181.xml"/><Relationship Id="rId49" Type="http://schemas.openxmlformats.org/officeDocument/2006/relationships/image" Target="../media/image1194.png"/><Relationship Id="rId114" Type="http://schemas.openxmlformats.org/officeDocument/2006/relationships/customXml" Target="../ink/ink1224.xml"/><Relationship Id="rId60" Type="http://schemas.openxmlformats.org/officeDocument/2006/relationships/customXml" Target="../ink/ink1197.xml"/><Relationship Id="rId81" Type="http://schemas.openxmlformats.org/officeDocument/2006/relationships/image" Target="../media/image1210.png"/><Relationship Id="rId135" Type="http://schemas.openxmlformats.org/officeDocument/2006/relationships/image" Target="../media/image1237.png"/><Relationship Id="rId156" Type="http://schemas.openxmlformats.org/officeDocument/2006/relationships/customXml" Target="../ink/ink1245.xml"/><Relationship Id="rId177" Type="http://schemas.openxmlformats.org/officeDocument/2006/relationships/image" Target="../media/image1258.png"/><Relationship Id="rId198" Type="http://schemas.openxmlformats.org/officeDocument/2006/relationships/customXml" Target="../ink/ink1266.xml"/><Relationship Id="rId202" Type="http://schemas.openxmlformats.org/officeDocument/2006/relationships/customXml" Target="../ink/ink1268.xml"/><Relationship Id="rId223" Type="http://schemas.openxmlformats.org/officeDocument/2006/relationships/image" Target="../media/image1281.png"/><Relationship Id="rId244" Type="http://schemas.openxmlformats.org/officeDocument/2006/relationships/customXml" Target="../ink/ink1289.xml"/><Relationship Id="rId18" Type="http://schemas.openxmlformats.org/officeDocument/2006/relationships/customXml" Target="../ink/ink1176.xml"/><Relationship Id="rId39" Type="http://schemas.openxmlformats.org/officeDocument/2006/relationships/image" Target="../media/image1189.png"/><Relationship Id="rId265" Type="http://schemas.openxmlformats.org/officeDocument/2006/relationships/image" Target="../media/image1301.png"/><Relationship Id="rId50" Type="http://schemas.openxmlformats.org/officeDocument/2006/relationships/customXml" Target="../ink/ink1192.xml"/><Relationship Id="rId104" Type="http://schemas.openxmlformats.org/officeDocument/2006/relationships/customXml" Target="../ink/ink1219.xml"/><Relationship Id="rId125" Type="http://schemas.openxmlformats.org/officeDocument/2006/relationships/image" Target="../media/image1232.png"/><Relationship Id="rId146" Type="http://schemas.openxmlformats.org/officeDocument/2006/relationships/customXml" Target="../ink/ink1240.xml"/><Relationship Id="rId167" Type="http://schemas.openxmlformats.org/officeDocument/2006/relationships/image" Target="../media/image1253.png"/><Relationship Id="rId188" Type="http://schemas.openxmlformats.org/officeDocument/2006/relationships/customXml" Target="../ink/ink1261.xml"/><Relationship Id="rId71" Type="http://schemas.openxmlformats.org/officeDocument/2006/relationships/image" Target="../media/image1205.png"/><Relationship Id="rId92" Type="http://schemas.openxmlformats.org/officeDocument/2006/relationships/customXml" Target="../ink/ink1213.xml"/><Relationship Id="rId213" Type="http://schemas.openxmlformats.org/officeDocument/2006/relationships/image" Target="../media/image1276.png"/><Relationship Id="rId234" Type="http://schemas.openxmlformats.org/officeDocument/2006/relationships/customXml" Target="../ink/ink1284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1184.png"/><Relationship Id="rId255" Type="http://schemas.openxmlformats.org/officeDocument/2006/relationships/image" Target="../media/image1037.png"/><Relationship Id="rId40" Type="http://schemas.openxmlformats.org/officeDocument/2006/relationships/customXml" Target="../ink/ink1187.xml"/><Relationship Id="rId115" Type="http://schemas.openxmlformats.org/officeDocument/2006/relationships/image" Target="../media/image1227.png"/><Relationship Id="rId136" Type="http://schemas.openxmlformats.org/officeDocument/2006/relationships/customXml" Target="../ink/ink1235.xml"/><Relationship Id="rId157" Type="http://schemas.openxmlformats.org/officeDocument/2006/relationships/image" Target="../media/image1248.png"/><Relationship Id="rId178" Type="http://schemas.openxmlformats.org/officeDocument/2006/relationships/customXml" Target="../ink/ink1256.xml"/><Relationship Id="rId61" Type="http://schemas.openxmlformats.org/officeDocument/2006/relationships/image" Target="../media/image1200.png"/><Relationship Id="rId82" Type="http://schemas.openxmlformats.org/officeDocument/2006/relationships/customXml" Target="../ink/ink1208.xml"/><Relationship Id="rId199" Type="http://schemas.openxmlformats.org/officeDocument/2006/relationships/image" Target="../media/image1269.png"/><Relationship Id="rId203" Type="http://schemas.openxmlformats.org/officeDocument/2006/relationships/image" Target="../media/image1271.png"/><Relationship Id="rId19" Type="http://schemas.openxmlformats.org/officeDocument/2006/relationships/image" Target="../media/image1179.png"/><Relationship Id="rId224" Type="http://schemas.openxmlformats.org/officeDocument/2006/relationships/customXml" Target="../ink/ink1279.xml"/><Relationship Id="rId245" Type="http://schemas.openxmlformats.org/officeDocument/2006/relationships/image" Target="../media/image1292.png"/><Relationship Id="rId266" Type="http://schemas.openxmlformats.org/officeDocument/2006/relationships/customXml" Target="../ink/ink1300.xml"/><Relationship Id="rId30" Type="http://schemas.openxmlformats.org/officeDocument/2006/relationships/customXml" Target="../ink/ink1182.xml"/><Relationship Id="rId105" Type="http://schemas.openxmlformats.org/officeDocument/2006/relationships/image" Target="../media/image1222.png"/><Relationship Id="rId126" Type="http://schemas.openxmlformats.org/officeDocument/2006/relationships/customXml" Target="../ink/ink1230.xml"/><Relationship Id="rId147" Type="http://schemas.openxmlformats.org/officeDocument/2006/relationships/image" Target="../media/image1243.png"/><Relationship Id="rId168" Type="http://schemas.openxmlformats.org/officeDocument/2006/relationships/customXml" Target="../ink/ink1251.xml"/><Relationship Id="rId51" Type="http://schemas.openxmlformats.org/officeDocument/2006/relationships/image" Target="../media/image1195.png"/><Relationship Id="rId72" Type="http://schemas.openxmlformats.org/officeDocument/2006/relationships/customXml" Target="../ink/ink1203.xml"/><Relationship Id="rId93" Type="http://schemas.openxmlformats.org/officeDocument/2006/relationships/image" Target="../media/image1216.png"/><Relationship Id="rId189" Type="http://schemas.openxmlformats.org/officeDocument/2006/relationships/image" Target="../media/image1264.png"/><Relationship Id="rId3" Type="http://schemas.openxmlformats.org/officeDocument/2006/relationships/image" Target="../media/image1162.png"/><Relationship Id="rId214" Type="http://schemas.openxmlformats.org/officeDocument/2006/relationships/customXml" Target="../ink/ink1274.xml"/><Relationship Id="rId235" Type="http://schemas.openxmlformats.org/officeDocument/2006/relationships/image" Target="../media/image1287.png"/><Relationship Id="rId256" Type="http://schemas.openxmlformats.org/officeDocument/2006/relationships/customXml" Target="../ink/ink1295.xml"/><Relationship Id="rId116" Type="http://schemas.openxmlformats.org/officeDocument/2006/relationships/customXml" Target="../ink/ink1225.xml"/><Relationship Id="rId137" Type="http://schemas.openxmlformats.org/officeDocument/2006/relationships/image" Target="../media/image1238.png"/><Relationship Id="rId158" Type="http://schemas.openxmlformats.org/officeDocument/2006/relationships/customXml" Target="../ink/ink1246.xml"/><Relationship Id="rId20" Type="http://schemas.openxmlformats.org/officeDocument/2006/relationships/customXml" Target="../ink/ink1177.xml"/><Relationship Id="rId41" Type="http://schemas.openxmlformats.org/officeDocument/2006/relationships/image" Target="../media/image1190.png"/><Relationship Id="rId62" Type="http://schemas.openxmlformats.org/officeDocument/2006/relationships/customXml" Target="../ink/ink1198.xml"/><Relationship Id="rId83" Type="http://schemas.openxmlformats.org/officeDocument/2006/relationships/image" Target="../media/image1211.png"/><Relationship Id="rId179" Type="http://schemas.openxmlformats.org/officeDocument/2006/relationships/image" Target="../media/image1259.png"/><Relationship Id="rId190" Type="http://schemas.openxmlformats.org/officeDocument/2006/relationships/customXml" Target="../ink/ink1262.xml"/><Relationship Id="rId204" Type="http://schemas.openxmlformats.org/officeDocument/2006/relationships/customXml" Target="../ink/ink1269.xml"/><Relationship Id="rId225" Type="http://schemas.openxmlformats.org/officeDocument/2006/relationships/image" Target="../media/image1282.png"/><Relationship Id="rId246" Type="http://schemas.openxmlformats.org/officeDocument/2006/relationships/customXml" Target="../ink/ink1290.xml"/><Relationship Id="rId267" Type="http://schemas.openxmlformats.org/officeDocument/2006/relationships/image" Target="../media/image1302.png"/><Relationship Id="rId106" Type="http://schemas.openxmlformats.org/officeDocument/2006/relationships/customXml" Target="../ink/ink1220.xml"/><Relationship Id="rId127" Type="http://schemas.openxmlformats.org/officeDocument/2006/relationships/image" Target="../media/image1233.png"/><Relationship Id="rId10" Type="http://schemas.openxmlformats.org/officeDocument/2006/relationships/customXml" Target="../ink/ink1172.xml"/><Relationship Id="rId31" Type="http://schemas.openxmlformats.org/officeDocument/2006/relationships/image" Target="../media/image1185.png"/><Relationship Id="rId52" Type="http://schemas.openxmlformats.org/officeDocument/2006/relationships/customXml" Target="../ink/ink1193.xml"/><Relationship Id="rId73" Type="http://schemas.openxmlformats.org/officeDocument/2006/relationships/image" Target="../media/image1206.png"/><Relationship Id="rId94" Type="http://schemas.openxmlformats.org/officeDocument/2006/relationships/customXml" Target="../ink/ink1214.xml"/><Relationship Id="rId148" Type="http://schemas.openxmlformats.org/officeDocument/2006/relationships/customXml" Target="../ink/ink1241.xml"/><Relationship Id="rId169" Type="http://schemas.openxmlformats.org/officeDocument/2006/relationships/image" Target="../media/image1254.png"/><Relationship Id="rId4" Type="http://schemas.openxmlformats.org/officeDocument/2006/relationships/image" Target="../media/image1163.png"/><Relationship Id="rId180" Type="http://schemas.openxmlformats.org/officeDocument/2006/relationships/customXml" Target="../ink/ink1257.xml"/><Relationship Id="rId215" Type="http://schemas.openxmlformats.org/officeDocument/2006/relationships/image" Target="../media/image1277.png"/><Relationship Id="rId236" Type="http://schemas.openxmlformats.org/officeDocument/2006/relationships/customXml" Target="../ink/ink1285.xml"/><Relationship Id="rId257" Type="http://schemas.openxmlformats.org/officeDocument/2006/relationships/image" Target="../media/image1297.png"/><Relationship Id="rId42" Type="http://schemas.openxmlformats.org/officeDocument/2006/relationships/customXml" Target="../ink/ink1188.xml"/><Relationship Id="rId84" Type="http://schemas.openxmlformats.org/officeDocument/2006/relationships/customXml" Target="../ink/ink1209.xml"/><Relationship Id="rId138" Type="http://schemas.openxmlformats.org/officeDocument/2006/relationships/customXml" Target="../ink/ink1236.xml"/><Relationship Id="rId191" Type="http://schemas.openxmlformats.org/officeDocument/2006/relationships/image" Target="../media/image1265.png"/><Relationship Id="rId205" Type="http://schemas.openxmlformats.org/officeDocument/2006/relationships/image" Target="../media/image1272.png"/><Relationship Id="rId247" Type="http://schemas.openxmlformats.org/officeDocument/2006/relationships/image" Target="../media/image1293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59.png"/><Relationship Id="rId299" Type="http://schemas.openxmlformats.org/officeDocument/2006/relationships/image" Target="../media/image1450.png"/><Relationship Id="rId21" Type="http://schemas.openxmlformats.org/officeDocument/2006/relationships/image" Target="../media/image1312.png"/><Relationship Id="rId63" Type="http://schemas.openxmlformats.org/officeDocument/2006/relationships/image" Target="../media/image1332.png"/><Relationship Id="rId159" Type="http://schemas.openxmlformats.org/officeDocument/2006/relationships/image" Target="../media/image1380.png"/><Relationship Id="rId324" Type="http://schemas.openxmlformats.org/officeDocument/2006/relationships/customXml" Target="../ink/ink1461.xml"/><Relationship Id="rId366" Type="http://schemas.openxmlformats.org/officeDocument/2006/relationships/customXml" Target="../ink/ink1482.xml"/><Relationship Id="rId170" Type="http://schemas.openxmlformats.org/officeDocument/2006/relationships/customXml" Target="../ink/ink1384.xml"/><Relationship Id="rId226" Type="http://schemas.openxmlformats.org/officeDocument/2006/relationships/customXml" Target="../ink/ink1412.xml"/><Relationship Id="rId268" Type="http://schemas.openxmlformats.org/officeDocument/2006/relationships/customXml" Target="../ink/ink1433.xml"/><Relationship Id="rId32" Type="http://schemas.openxmlformats.org/officeDocument/2006/relationships/customXml" Target="../ink/ink1315.xml"/><Relationship Id="rId74" Type="http://schemas.openxmlformats.org/officeDocument/2006/relationships/customXml" Target="../ink/ink1336.xml"/><Relationship Id="rId128" Type="http://schemas.openxmlformats.org/officeDocument/2006/relationships/customXml" Target="../ink/ink1363.xml"/><Relationship Id="rId335" Type="http://schemas.openxmlformats.org/officeDocument/2006/relationships/image" Target="../media/image1467.png"/><Relationship Id="rId5" Type="http://schemas.openxmlformats.org/officeDocument/2006/relationships/image" Target="../media/image1304.png"/><Relationship Id="rId181" Type="http://schemas.openxmlformats.org/officeDocument/2006/relationships/image" Target="../media/image1391.png"/><Relationship Id="rId237" Type="http://schemas.openxmlformats.org/officeDocument/2006/relationships/image" Target="../media/image1419.png"/><Relationship Id="rId279" Type="http://schemas.openxmlformats.org/officeDocument/2006/relationships/image" Target="../media/image1440.png"/><Relationship Id="rId43" Type="http://schemas.openxmlformats.org/officeDocument/2006/relationships/image" Target="../media/image1323.png"/><Relationship Id="rId139" Type="http://schemas.openxmlformats.org/officeDocument/2006/relationships/image" Target="../media/image1370.png"/><Relationship Id="rId290" Type="http://schemas.openxmlformats.org/officeDocument/2006/relationships/customXml" Target="../ink/ink1444.xml"/><Relationship Id="rId304" Type="http://schemas.openxmlformats.org/officeDocument/2006/relationships/customXml" Target="../ink/ink1451.xml"/><Relationship Id="rId346" Type="http://schemas.openxmlformats.org/officeDocument/2006/relationships/customXml" Target="../ink/ink1472.xml"/><Relationship Id="rId85" Type="http://schemas.openxmlformats.org/officeDocument/2006/relationships/image" Target="../media/image1343.png"/><Relationship Id="rId150" Type="http://schemas.openxmlformats.org/officeDocument/2006/relationships/customXml" Target="../ink/ink1374.xml"/><Relationship Id="rId192" Type="http://schemas.openxmlformats.org/officeDocument/2006/relationships/customXml" Target="../ink/ink1395.xml"/><Relationship Id="rId206" Type="http://schemas.openxmlformats.org/officeDocument/2006/relationships/customXml" Target="../ink/ink1402.xml"/><Relationship Id="rId248" Type="http://schemas.openxmlformats.org/officeDocument/2006/relationships/customXml" Target="../ink/ink1423.xml"/><Relationship Id="rId12" Type="http://schemas.openxmlformats.org/officeDocument/2006/relationships/customXml" Target="../ink/ink1305.xml"/><Relationship Id="rId108" Type="http://schemas.openxmlformats.org/officeDocument/2006/relationships/customXml" Target="../ink/ink1353.xml"/><Relationship Id="rId315" Type="http://schemas.openxmlformats.org/officeDocument/2006/relationships/image" Target="../media/image1457.png"/><Relationship Id="rId357" Type="http://schemas.openxmlformats.org/officeDocument/2006/relationships/image" Target="../media/image1478.png"/><Relationship Id="rId54" Type="http://schemas.openxmlformats.org/officeDocument/2006/relationships/customXml" Target="../ink/ink1326.xml"/><Relationship Id="rId96" Type="http://schemas.openxmlformats.org/officeDocument/2006/relationships/customXml" Target="../ink/ink1347.xml"/><Relationship Id="rId161" Type="http://schemas.openxmlformats.org/officeDocument/2006/relationships/image" Target="../media/image1381.png"/><Relationship Id="rId217" Type="http://schemas.openxmlformats.org/officeDocument/2006/relationships/image" Target="../media/image1409.png"/><Relationship Id="rId259" Type="http://schemas.openxmlformats.org/officeDocument/2006/relationships/image" Target="../media/image1430.png"/><Relationship Id="rId23" Type="http://schemas.openxmlformats.org/officeDocument/2006/relationships/image" Target="../media/image1313.png"/><Relationship Id="rId119" Type="http://schemas.openxmlformats.org/officeDocument/2006/relationships/image" Target="../media/image1360.png"/><Relationship Id="rId270" Type="http://schemas.openxmlformats.org/officeDocument/2006/relationships/customXml" Target="../ink/ink1434.xml"/><Relationship Id="rId326" Type="http://schemas.openxmlformats.org/officeDocument/2006/relationships/customXml" Target="../ink/ink1462.xml"/><Relationship Id="rId65" Type="http://schemas.openxmlformats.org/officeDocument/2006/relationships/image" Target="../media/image1333.png"/><Relationship Id="rId130" Type="http://schemas.openxmlformats.org/officeDocument/2006/relationships/customXml" Target="../ink/ink1364.xml"/><Relationship Id="rId368" Type="http://schemas.openxmlformats.org/officeDocument/2006/relationships/customXml" Target="../ink/ink1483.xml"/><Relationship Id="rId172" Type="http://schemas.openxmlformats.org/officeDocument/2006/relationships/customXml" Target="../ink/ink1385.xml"/><Relationship Id="rId228" Type="http://schemas.openxmlformats.org/officeDocument/2006/relationships/customXml" Target="../ink/ink1413.xml"/><Relationship Id="rId281" Type="http://schemas.openxmlformats.org/officeDocument/2006/relationships/image" Target="../media/image1441.png"/><Relationship Id="rId337" Type="http://schemas.openxmlformats.org/officeDocument/2006/relationships/image" Target="../media/image1468.png"/><Relationship Id="rId34" Type="http://schemas.openxmlformats.org/officeDocument/2006/relationships/customXml" Target="../ink/ink1316.xml"/><Relationship Id="rId76" Type="http://schemas.openxmlformats.org/officeDocument/2006/relationships/customXml" Target="../ink/ink1337.xml"/><Relationship Id="rId141" Type="http://schemas.openxmlformats.org/officeDocument/2006/relationships/image" Target="../media/image1371.png"/><Relationship Id="rId7" Type="http://schemas.openxmlformats.org/officeDocument/2006/relationships/image" Target="../media/image1305.png"/><Relationship Id="rId183" Type="http://schemas.openxmlformats.org/officeDocument/2006/relationships/image" Target="../media/image1392.png"/><Relationship Id="rId239" Type="http://schemas.openxmlformats.org/officeDocument/2006/relationships/image" Target="../media/image1420.png"/><Relationship Id="rId250" Type="http://schemas.openxmlformats.org/officeDocument/2006/relationships/customXml" Target="../ink/ink1424.xml"/><Relationship Id="rId292" Type="http://schemas.openxmlformats.org/officeDocument/2006/relationships/customXml" Target="../ink/ink1445.xml"/><Relationship Id="rId306" Type="http://schemas.openxmlformats.org/officeDocument/2006/relationships/customXml" Target="../ink/ink1452.xml"/><Relationship Id="rId45" Type="http://schemas.openxmlformats.org/officeDocument/2006/relationships/image" Target="../media/image1324.png"/><Relationship Id="rId87" Type="http://schemas.openxmlformats.org/officeDocument/2006/relationships/image" Target="../media/image1344.png"/><Relationship Id="rId110" Type="http://schemas.openxmlformats.org/officeDocument/2006/relationships/customXml" Target="../ink/ink1354.xml"/><Relationship Id="rId348" Type="http://schemas.openxmlformats.org/officeDocument/2006/relationships/customXml" Target="../ink/ink1473.xml"/><Relationship Id="rId152" Type="http://schemas.openxmlformats.org/officeDocument/2006/relationships/customXml" Target="../ink/ink1375.xml"/><Relationship Id="rId194" Type="http://schemas.openxmlformats.org/officeDocument/2006/relationships/customXml" Target="../ink/ink1396.xml"/><Relationship Id="rId208" Type="http://schemas.openxmlformats.org/officeDocument/2006/relationships/customXml" Target="../ink/ink1403.xml"/><Relationship Id="rId261" Type="http://schemas.openxmlformats.org/officeDocument/2006/relationships/image" Target="../media/image1431.png"/><Relationship Id="rId14" Type="http://schemas.openxmlformats.org/officeDocument/2006/relationships/customXml" Target="../ink/ink1306.xml"/><Relationship Id="rId56" Type="http://schemas.openxmlformats.org/officeDocument/2006/relationships/customXml" Target="../ink/ink1327.xml"/><Relationship Id="rId317" Type="http://schemas.openxmlformats.org/officeDocument/2006/relationships/image" Target="../media/image1458.png"/><Relationship Id="rId359" Type="http://schemas.openxmlformats.org/officeDocument/2006/relationships/image" Target="../media/image1479.png"/><Relationship Id="rId98" Type="http://schemas.openxmlformats.org/officeDocument/2006/relationships/customXml" Target="../ink/ink1348.xml"/><Relationship Id="rId121" Type="http://schemas.openxmlformats.org/officeDocument/2006/relationships/image" Target="../media/image1361.png"/><Relationship Id="rId163" Type="http://schemas.openxmlformats.org/officeDocument/2006/relationships/image" Target="../media/image1382.png"/><Relationship Id="rId219" Type="http://schemas.openxmlformats.org/officeDocument/2006/relationships/image" Target="../media/image1410.png"/><Relationship Id="rId370" Type="http://schemas.openxmlformats.org/officeDocument/2006/relationships/customXml" Target="../ink/ink1484.xml"/><Relationship Id="rId230" Type="http://schemas.openxmlformats.org/officeDocument/2006/relationships/customXml" Target="../ink/ink1414.xml"/><Relationship Id="rId25" Type="http://schemas.openxmlformats.org/officeDocument/2006/relationships/image" Target="../media/image1314.png"/><Relationship Id="rId67" Type="http://schemas.openxmlformats.org/officeDocument/2006/relationships/image" Target="../media/image1334.png"/><Relationship Id="rId272" Type="http://schemas.openxmlformats.org/officeDocument/2006/relationships/customXml" Target="../ink/ink1435.xml"/><Relationship Id="rId328" Type="http://schemas.openxmlformats.org/officeDocument/2006/relationships/customXml" Target="../ink/ink1463.xml"/><Relationship Id="rId132" Type="http://schemas.openxmlformats.org/officeDocument/2006/relationships/customXml" Target="../ink/ink1365.xml"/><Relationship Id="rId174" Type="http://schemas.openxmlformats.org/officeDocument/2006/relationships/customXml" Target="../ink/ink1386.xml"/><Relationship Id="rId241" Type="http://schemas.openxmlformats.org/officeDocument/2006/relationships/image" Target="../media/image1421.png"/><Relationship Id="rId15" Type="http://schemas.openxmlformats.org/officeDocument/2006/relationships/image" Target="../media/image1309.png"/><Relationship Id="rId36" Type="http://schemas.openxmlformats.org/officeDocument/2006/relationships/customXml" Target="../ink/ink1317.xml"/><Relationship Id="rId57" Type="http://schemas.openxmlformats.org/officeDocument/2006/relationships/image" Target="../media/image1330.png"/><Relationship Id="rId262" Type="http://schemas.openxmlformats.org/officeDocument/2006/relationships/customXml" Target="../ink/ink1430.xml"/><Relationship Id="rId283" Type="http://schemas.openxmlformats.org/officeDocument/2006/relationships/image" Target="../media/image1442.png"/><Relationship Id="rId318" Type="http://schemas.openxmlformats.org/officeDocument/2006/relationships/customXml" Target="../ink/ink1458.xml"/><Relationship Id="rId339" Type="http://schemas.openxmlformats.org/officeDocument/2006/relationships/image" Target="../media/image1469.png"/><Relationship Id="rId78" Type="http://schemas.openxmlformats.org/officeDocument/2006/relationships/customXml" Target="../ink/ink1338.xml"/><Relationship Id="rId99" Type="http://schemas.openxmlformats.org/officeDocument/2006/relationships/image" Target="../media/image1350.png"/><Relationship Id="rId101" Type="http://schemas.openxmlformats.org/officeDocument/2006/relationships/image" Target="../media/image1351.png"/><Relationship Id="rId122" Type="http://schemas.openxmlformats.org/officeDocument/2006/relationships/customXml" Target="../ink/ink1360.xml"/><Relationship Id="rId143" Type="http://schemas.openxmlformats.org/officeDocument/2006/relationships/image" Target="../media/image1372.png"/><Relationship Id="rId164" Type="http://schemas.openxmlformats.org/officeDocument/2006/relationships/customXml" Target="../ink/ink1381.xml"/><Relationship Id="rId185" Type="http://schemas.openxmlformats.org/officeDocument/2006/relationships/image" Target="../media/image1393.png"/><Relationship Id="rId350" Type="http://schemas.openxmlformats.org/officeDocument/2006/relationships/customXml" Target="../ink/ink1474.xml"/><Relationship Id="rId371" Type="http://schemas.openxmlformats.org/officeDocument/2006/relationships/image" Target="../media/image1485.png"/><Relationship Id="rId9" Type="http://schemas.openxmlformats.org/officeDocument/2006/relationships/image" Target="../media/image1306.png"/><Relationship Id="rId210" Type="http://schemas.openxmlformats.org/officeDocument/2006/relationships/customXml" Target="../ink/ink1404.xml"/><Relationship Id="rId26" Type="http://schemas.openxmlformats.org/officeDocument/2006/relationships/customXml" Target="../ink/ink1312.xml"/><Relationship Id="rId231" Type="http://schemas.openxmlformats.org/officeDocument/2006/relationships/image" Target="../media/image1416.png"/><Relationship Id="rId252" Type="http://schemas.openxmlformats.org/officeDocument/2006/relationships/customXml" Target="../ink/ink1425.xml"/><Relationship Id="rId273" Type="http://schemas.openxmlformats.org/officeDocument/2006/relationships/image" Target="../media/image1437.png"/><Relationship Id="rId294" Type="http://schemas.openxmlformats.org/officeDocument/2006/relationships/customXml" Target="../ink/ink1446.xml"/><Relationship Id="rId308" Type="http://schemas.openxmlformats.org/officeDocument/2006/relationships/customXml" Target="../ink/ink1453.xml"/><Relationship Id="rId329" Type="http://schemas.openxmlformats.org/officeDocument/2006/relationships/image" Target="../media/image1464.png"/><Relationship Id="rId47" Type="http://schemas.openxmlformats.org/officeDocument/2006/relationships/image" Target="../media/image1325.png"/><Relationship Id="rId68" Type="http://schemas.openxmlformats.org/officeDocument/2006/relationships/customXml" Target="../ink/ink1333.xml"/><Relationship Id="rId89" Type="http://schemas.openxmlformats.org/officeDocument/2006/relationships/image" Target="../media/image1345.png"/><Relationship Id="rId112" Type="http://schemas.openxmlformats.org/officeDocument/2006/relationships/customXml" Target="../ink/ink1355.xml"/><Relationship Id="rId133" Type="http://schemas.openxmlformats.org/officeDocument/2006/relationships/image" Target="../media/image1367.png"/><Relationship Id="rId154" Type="http://schemas.openxmlformats.org/officeDocument/2006/relationships/customXml" Target="../ink/ink1376.xml"/><Relationship Id="rId175" Type="http://schemas.openxmlformats.org/officeDocument/2006/relationships/image" Target="../media/image1388.png"/><Relationship Id="rId340" Type="http://schemas.openxmlformats.org/officeDocument/2006/relationships/customXml" Target="../ink/ink1469.xml"/><Relationship Id="rId361" Type="http://schemas.openxmlformats.org/officeDocument/2006/relationships/image" Target="../media/image1480.png"/><Relationship Id="rId196" Type="http://schemas.openxmlformats.org/officeDocument/2006/relationships/customXml" Target="../ink/ink1397.xml"/><Relationship Id="rId200" Type="http://schemas.openxmlformats.org/officeDocument/2006/relationships/customXml" Target="../ink/ink1399.xml"/><Relationship Id="rId16" Type="http://schemas.openxmlformats.org/officeDocument/2006/relationships/customXml" Target="../ink/ink1307.xml"/><Relationship Id="rId221" Type="http://schemas.openxmlformats.org/officeDocument/2006/relationships/image" Target="../media/image1411.png"/><Relationship Id="rId242" Type="http://schemas.openxmlformats.org/officeDocument/2006/relationships/customXml" Target="../ink/ink1420.xml"/><Relationship Id="rId263" Type="http://schemas.openxmlformats.org/officeDocument/2006/relationships/image" Target="../media/image1432.png"/><Relationship Id="rId284" Type="http://schemas.openxmlformats.org/officeDocument/2006/relationships/customXml" Target="../ink/ink1441.xml"/><Relationship Id="rId319" Type="http://schemas.openxmlformats.org/officeDocument/2006/relationships/image" Target="../media/image1459.png"/><Relationship Id="rId37" Type="http://schemas.openxmlformats.org/officeDocument/2006/relationships/image" Target="../media/image1320.png"/><Relationship Id="rId58" Type="http://schemas.openxmlformats.org/officeDocument/2006/relationships/customXml" Target="../ink/ink1328.xml"/><Relationship Id="rId79" Type="http://schemas.openxmlformats.org/officeDocument/2006/relationships/image" Target="../media/image1340.png"/><Relationship Id="rId102" Type="http://schemas.openxmlformats.org/officeDocument/2006/relationships/customXml" Target="../ink/ink1350.xml"/><Relationship Id="rId123" Type="http://schemas.openxmlformats.org/officeDocument/2006/relationships/image" Target="../media/image1362.png"/><Relationship Id="rId144" Type="http://schemas.openxmlformats.org/officeDocument/2006/relationships/customXml" Target="../ink/ink1371.xml"/><Relationship Id="rId330" Type="http://schemas.openxmlformats.org/officeDocument/2006/relationships/customXml" Target="../ink/ink1464.xml"/><Relationship Id="rId90" Type="http://schemas.openxmlformats.org/officeDocument/2006/relationships/customXml" Target="../ink/ink1344.xml"/><Relationship Id="rId165" Type="http://schemas.openxmlformats.org/officeDocument/2006/relationships/image" Target="../media/image1383.png"/><Relationship Id="rId186" Type="http://schemas.openxmlformats.org/officeDocument/2006/relationships/customXml" Target="../ink/ink1392.xml"/><Relationship Id="rId351" Type="http://schemas.openxmlformats.org/officeDocument/2006/relationships/image" Target="../media/image1475.png"/><Relationship Id="rId211" Type="http://schemas.openxmlformats.org/officeDocument/2006/relationships/image" Target="../media/image1406.png"/><Relationship Id="rId232" Type="http://schemas.openxmlformats.org/officeDocument/2006/relationships/customXml" Target="../ink/ink1415.xml"/><Relationship Id="rId253" Type="http://schemas.openxmlformats.org/officeDocument/2006/relationships/image" Target="../media/image1427.png"/><Relationship Id="rId274" Type="http://schemas.openxmlformats.org/officeDocument/2006/relationships/customXml" Target="../ink/ink1436.xml"/><Relationship Id="rId295" Type="http://schemas.openxmlformats.org/officeDocument/2006/relationships/image" Target="../media/image1448.png"/><Relationship Id="rId309" Type="http://schemas.openxmlformats.org/officeDocument/2006/relationships/image" Target="../media/image1454.png"/><Relationship Id="rId27" Type="http://schemas.openxmlformats.org/officeDocument/2006/relationships/image" Target="../media/image1315.png"/><Relationship Id="rId48" Type="http://schemas.openxmlformats.org/officeDocument/2006/relationships/customXml" Target="../ink/ink1323.xml"/><Relationship Id="rId69" Type="http://schemas.openxmlformats.org/officeDocument/2006/relationships/image" Target="../media/image1335.png"/><Relationship Id="rId113" Type="http://schemas.openxmlformats.org/officeDocument/2006/relationships/image" Target="../media/image1357.png"/><Relationship Id="rId134" Type="http://schemas.openxmlformats.org/officeDocument/2006/relationships/customXml" Target="../ink/ink1366.xml"/><Relationship Id="rId320" Type="http://schemas.openxmlformats.org/officeDocument/2006/relationships/customXml" Target="../ink/ink1459.xml"/><Relationship Id="rId80" Type="http://schemas.openxmlformats.org/officeDocument/2006/relationships/customXml" Target="../ink/ink1339.xml"/><Relationship Id="rId155" Type="http://schemas.openxmlformats.org/officeDocument/2006/relationships/image" Target="../media/image1378.png"/><Relationship Id="rId176" Type="http://schemas.openxmlformats.org/officeDocument/2006/relationships/customXml" Target="../ink/ink1387.xml"/><Relationship Id="rId197" Type="http://schemas.openxmlformats.org/officeDocument/2006/relationships/image" Target="../media/image1399.png"/><Relationship Id="rId341" Type="http://schemas.openxmlformats.org/officeDocument/2006/relationships/image" Target="../media/image1470.png"/><Relationship Id="rId362" Type="http://schemas.openxmlformats.org/officeDocument/2006/relationships/customXml" Target="../ink/ink1480.xml"/><Relationship Id="rId201" Type="http://schemas.openxmlformats.org/officeDocument/2006/relationships/image" Target="../media/image1401.png"/><Relationship Id="rId222" Type="http://schemas.openxmlformats.org/officeDocument/2006/relationships/customXml" Target="../ink/ink1410.xml"/><Relationship Id="rId243" Type="http://schemas.openxmlformats.org/officeDocument/2006/relationships/image" Target="../media/image1422.png"/><Relationship Id="rId264" Type="http://schemas.openxmlformats.org/officeDocument/2006/relationships/customXml" Target="../ink/ink1431.xml"/><Relationship Id="rId285" Type="http://schemas.openxmlformats.org/officeDocument/2006/relationships/image" Target="../media/image1443.png"/><Relationship Id="rId17" Type="http://schemas.openxmlformats.org/officeDocument/2006/relationships/image" Target="../media/image1310.png"/><Relationship Id="rId38" Type="http://schemas.openxmlformats.org/officeDocument/2006/relationships/customXml" Target="../ink/ink1318.xml"/><Relationship Id="rId59" Type="http://schemas.openxmlformats.org/officeDocument/2006/relationships/image" Target="../media/image1331.png"/><Relationship Id="rId103" Type="http://schemas.openxmlformats.org/officeDocument/2006/relationships/image" Target="../media/image1352.png"/><Relationship Id="rId124" Type="http://schemas.openxmlformats.org/officeDocument/2006/relationships/customXml" Target="../ink/ink1361.xml"/><Relationship Id="rId310" Type="http://schemas.openxmlformats.org/officeDocument/2006/relationships/customXml" Target="../ink/ink1454.xml"/><Relationship Id="rId70" Type="http://schemas.openxmlformats.org/officeDocument/2006/relationships/customXml" Target="../ink/ink1334.xml"/><Relationship Id="rId91" Type="http://schemas.openxmlformats.org/officeDocument/2006/relationships/image" Target="../media/image1346.png"/><Relationship Id="rId145" Type="http://schemas.openxmlformats.org/officeDocument/2006/relationships/image" Target="../media/image1373.png"/><Relationship Id="rId166" Type="http://schemas.openxmlformats.org/officeDocument/2006/relationships/customXml" Target="../ink/ink1382.xml"/><Relationship Id="rId187" Type="http://schemas.openxmlformats.org/officeDocument/2006/relationships/image" Target="../media/image1394.png"/><Relationship Id="rId331" Type="http://schemas.openxmlformats.org/officeDocument/2006/relationships/image" Target="../media/image1465.png"/><Relationship Id="rId352" Type="http://schemas.openxmlformats.org/officeDocument/2006/relationships/customXml" Target="../ink/ink1475.xml"/><Relationship Id="rId1" Type="http://schemas.openxmlformats.org/officeDocument/2006/relationships/tags" Target="../tags/tag91.xml"/><Relationship Id="rId212" Type="http://schemas.openxmlformats.org/officeDocument/2006/relationships/customXml" Target="../ink/ink1405.xml"/><Relationship Id="rId233" Type="http://schemas.openxmlformats.org/officeDocument/2006/relationships/image" Target="../media/image1417.png"/><Relationship Id="rId254" Type="http://schemas.openxmlformats.org/officeDocument/2006/relationships/customXml" Target="../ink/ink1426.xml"/><Relationship Id="rId28" Type="http://schemas.openxmlformats.org/officeDocument/2006/relationships/customXml" Target="../ink/ink1313.xml"/><Relationship Id="rId49" Type="http://schemas.openxmlformats.org/officeDocument/2006/relationships/image" Target="../media/image1326.png"/><Relationship Id="rId114" Type="http://schemas.openxmlformats.org/officeDocument/2006/relationships/customXml" Target="../ink/ink1356.xml"/><Relationship Id="rId275" Type="http://schemas.openxmlformats.org/officeDocument/2006/relationships/image" Target="../media/image1438.png"/><Relationship Id="rId296" Type="http://schemas.openxmlformats.org/officeDocument/2006/relationships/customXml" Target="../ink/ink1447.xml"/><Relationship Id="rId300" Type="http://schemas.openxmlformats.org/officeDocument/2006/relationships/customXml" Target="../ink/ink1449.xml"/><Relationship Id="rId60" Type="http://schemas.openxmlformats.org/officeDocument/2006/relationships/customXml" Target="../ink/ink1329.xml"/><Relationship Id="rId81" Type="http://schemas.openxmlformats.org/officeDocument/2006/relationships/image" Target="../media/image1341.png"/><Relationship Id="rId135" Type="http://schemas.openxmlformats.org/officeDocument/2006/relationships/image" Target="../media/image1368.png"/><Relationship Id="rId156" Type="http://schemas.openxmlformats.org/officeDocument/2006/relationships/customXml" Target="../ink/ink1377.xml"/><Relationship Id="rId177" Type="http://schemas.openxmlformats.org/officeDocument/2006/relationships/image" Target="../media/image1389.png"/><Relationship Id="rId198" Type="http://schemas.openxmlformats.org/officeDocument/2006/relationships/customXml" Target="../ink/ink1398.xml"/><Relationship Id="rId321" Type="http://schemas.openxmlformats.org/officeDocument/2006/relationships/image" Target="../media/image1460.png"/><Relationship Id="rId342" Type="http://schemas.openxmlformats.org/officeDocument/2006/relationships/customXml" Target="../ink/ink1470.xml"/><Relationship Id="rId363" Type="http://schemas.openxmlformats.org/officeDocument/2006/relationships/image" Target="../media/image1481.png"/><Relationship Id="rId202" Type="http://schemas.openxmlformats.org/officeDocument/2006/relationships/customXml" Target="../ink/ink1400.xml"/><Relationship Id="rId223" Type="http://schemas.openxmlformats.org/officeDocument/2006/relationships/image" Target="../media/image1412.png"/><Relationship Id="rId244" Type="http://schemas.openxmlformats.org/officeDocument/2006/relationships/customXml" Target="../ink/ink1421.xml"/><Relationship Id="rId18" Type="http://schemas.openxmlformats.org/officeDocument/2006/relationships/customXml" Target="../ink/ink1308.xml"/><Relationship Id="rId39" Type="http://schemas.openxmlformats.org/officeDocument/2006/relationships/image" Target="../media/image1321.png"/><Relationship Id="rId265" Type="http://schemas.openxmlformats.org/officeDocument/2006/relationships/image" Target="../media/image1433.png"/><Relationship Id="rId286" Type="http://schemas.openxmlformats.org/officeDocument/2006/relationships/customXml" Target="../ink/ink1442.xml"/><Relationship Id="rId50" Type="http://schemas.openxmlformats.org/officeDocument/2006/relationships/customXml" Target="../ink/ink1324.xml"/><Relationship Id="rId104" Type="http://schemas.openxmlformats.org/officeDocument/2006/relationships/customXml" Target="../ink/ink1351.xml"/><Relationship Id="rId125" Type="http://schemas.openxmlformats.org/officeDocument/2006/relationships/image" Target="../media/image1363.png"/><Relationship Id="rId146" Type="http://schemas.openxmlformats.org/officeDocument/2006/relationships/customXml" Target="../ink/ink1372.xml"/><Relationship Id="rId167" Type="http://schemas.openxmlformats.org/officeDocument/2006/relationships/image" Target="../media/image1384.png"/><Relationship Id="rId188" Type="http://schemas.openxmlformats.org/officeDocument/2006/relationships/customXml" Target="../ink/ink1393.xml"/><Relationship Id="rId311" Type="http://schemas.openxmlformats.org/officeDocument/2006/relationships/image" Target="../media/image1455.png"/><Relationship Id="rId332" Type="http://schemas.openxmlformats.org/officeDocument/2006/relationships/customXml" Target="../ink/ink1465.xml"/><Relationship Id="rId353" Type="http://schemas.openxmlformats.org/officeDocument/2006/relationships/image" Target="../media/image1476.png"/><Relationship Id="rId71" Type="http://schemas.openxmlformats.org/officeDocument/2006/relationships/image" Target="../media/image1336.png"/><Relationship Id="rId92" Type="http://schemas.openxmlformats.org/officeDocument/2006/relationships/customXml" Target="../ink/ink1345.xml"/><Relationship Id="rId213" Type="http://schemas.openxmlformats.org/officeDocument/2006/relationships/image" Target="../media/image1407.png"/><Relationship Id="rId234" Type="http://schemas.openxmlformats.org/officeDocument/2006/relationships/customXml" Target="../ink/ink1416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1316.png"/><Relationship Id="rId255" Type="http://schemas.openxmlformats.org/officeDocument/2006/relationships/image" Target="../media/image1428.png"/><Relationship Id="rId276" Type="http://schemas.openxmlformats.org/officeDocument/2006/relationships/customXml" Target="../ink/ink1437.xml"/><Relationship Id="rId297" Type="http://schemas.openxmlformats.org/officeDocument/2006/relationships/image" Target="../media/image1449.png"/><Relationship Id="rId40" Type="http://schemas.openxmlformats.org/officeDocument/2006/relationships/customXml" Target="../ink/ink1319.xml"/><Relationship Id="rId115" Type="http://schemas.openxmlformats.org/officeDocument/2006/relationships/image" Target="../media/image1358.png"/><Relationship Id="rId136" Type="http://schemas.openxmlformats.org/officeDocument/2006/relationships/customXml" Target="../ink/ink1367.xml"/><Relationship Id="rId157" Type="http://schemas.openxmlformats.org/officeDocument/2006/relationships/image" Target="../media/image1379.png"/><Relationship Id="rId178" Type="http://schemas.openxmlformats.org/officeDocument/2006/relationships/customXml" Target="../ink/ink1388.xml"/><Relationship Id="rId301" Type="http://schemas.openxmlformats.org/officeDocument/2006/relationships/image" Target="../media/image1451.png"/><Relationship Id="rId322" Type="http://schemas.openxmlformats.org/officeDocument/2006/relationships/customXml" Target="../ink/ink1460.xml"/><Relationship Id="rId343" Type="http://schemas.openxmlformats.org/officeDocument/2006/relationships/image" Target="../media/image1471.png"/><Relationship Id="rId364" Type="http://schemas.openxmlformats.org/officeDocument/2006/relationships/customXml" Target="../ink/ink1481.xml"/><Relationship Id="rId61" Type="http://schemas.openxmlformats.org/officeDocument/2006/relationships/image" Target="../media/image1002.png"/><Relationship Id="rId82" Type="http://schemas.openxmlformats.org/officeDocument/2006/relationships/customXml" Target="../ink/ink1340.xml"/><Relationship Id="rId199" Type="http://schemas.openxmlformats.org/officeDocument/2006/relationships/image" Target="../media/image1400.png"/><Relationship Id="rId203" Type="http://schemas.openxmlformats.org/officeDocument/2006/relationships/image" Target="../media/image1402.png"/><Relationship Id="rId19" Type="http://schemas.openxmlformats.org/officeDocument/2006/relationships/image" Target="../media/image1311.png"/><Relationship Id="rId224" Type="http://schemas.openxmlformats.org/officeDocument/2006/relationships/customXml" Target="../ink/ink1411.xml"/><Relationship Id="rId245" Type="http://schemas.openxmlformats.org/officeDocument/2006/relationships/image" Target="../media/image1423.png"/><Relationship Id="rId266" Type="http://schemas.openxmlformats.org/officeDocument/2006/relationships/customXml" Target="../ink/ink1432.xml"/><Relationship Id="rId287" Type="http://schemas.openxmlformats.org/officeDocument/2006/relationships/image" Target="../media/image1444.png"/><Relationship Id="rId30" Type="http://schemas.openxmlformats.org/officeDocument/2006/relationships/customXml" Target="../ink/ink1314.xml"/><Relationship Id="rId105" Type="http://schemas.openxmlformats.org/officeDocument/2006/relationships/image" Target="../media/image1353.png"/><Relationship Id="rId126" Type="http://schemas.openxmlformats.org/officeDocument/2006/relationships/customXml" Target="../ink/ink1362.xml"/><Relationship Id="rId147" Type="http://schemas.openxmlformats.org/officeDocument/2006/relationships/image" Target="../media/image1374.png"/><Relationship Id="rId168" Type="http://schemas.openxmlformats.org/officeDocument/2006/relationships/customXml" Target="../ink/ink1383.xml"/><Relationship Id="rId312" Type="http://schemas.openxmlformats.org/officeDocument/2006/relationships/customXml" Target="../ink/ink1455.xml"/><Relationship Id="rId333" Type="http://schemas.openxmlformats.org/officeDocument/2006/relationships/image" Target="../media/image1466.png"/><Relationship Id="rId354" Type="http://schemas.openxmlformats.org/officeDocument/2006/relationships/customXml" Target="../ink/ink1476.xml"/><Relationship Id="rId51" Type="http://schemas.openxmlformats.org/officeDocument/2006/relationships/image" Target="../media/image1327.png"/><Relationship Id="rId72" Type="http://schemas.openxmlformats.org/officeDocument/2006/relationships/customXml" Target="../ink/ink1335.xml"/><Relationship Id="rId93" Type="http://schemas.openxmlformats.org/officeDocument/2006/relationships/image" Target="../media/image1347.png"/><Relationship Id="rId189" Type="http://schemas.openxmlformats.org/officeDocument/2006/relationships/image" Target="../media/image1395.png"/><Relationship Id="rId3" Type="http://schemas.openxmlformats.org/officeDocument/2006/relationships/image" Target="../media/image1303.png"/><Relationship Id="rId214" Type="http://schemas.openxmlformats.org/officeDocument/2006/relationships/customXml" Target="../ink/ink1406.xml"/><Relationship Id="rId235" Type="http://schemas.openxmlformats.org/officeDocument/2006/relationships/image" Target="../media/image1418.png"/><Relationship Id="rId256" Type="http://schemas.openxmlformats.org/officeDocument/2006/relationships/customXml" Target="../ink/ink1427.xml"/><Relationship Id="rId277" Type="http://schemas.openxmlformats.org/officeDocument/2006/relationships/image" Target="../media/image1439.png"/><Relationship Id="rId298" Type="http://schemas.openxmlformats.org/officeDocument/2006/relationships/customXml" Target="../ink/ink1448.xml"/><Relationship Id="rId116" Type="http://schemas.openxmlformats.org/officeDocument/2006/relationships/customXml" Target="../ink/ink1357.xml"/><Relationship Id="rId137" Type="http://schemas.openxmlformats.org/officeDocument/2006/relationships/image" Target="../media/image1369.png"/><Relationship Id="rId158" Type="http://schemas.openxmlformats.org/officeDocument/2006/relationships/customXml" Target="../ink/ink1378.xml"/><Relationship Id="rId302" Type="http://schemas.openxmlformats.org/officeDocument/2006/relationships/customXml" Target="../ink/ink1450.xml"/><Relationship Id="rId323" Type="http://schemas.openxmlformats.org/officeDocument/2006/relationships/image" Target="../media/image1461.png"/><Relationship Id="rId344" Type="http://schemas.openxmlformats.org/officeDocument/2006/relationships/customXml" Target="../ink/ink1471.xml"/><Relationship Id="rId20" Type="http://schemas.openxmlformats.org/officeDocument/2006/relationships/customXml" Target="../ink/ink1309.xml"/><Relationship Id="rId41" Type="http://schemas.openxmlformats.org/officeDocument/2006/relationships/image" Target="../media/image1322.png"/><Relationship Id="rId62" Type="http://schemas.openxmlformats.org/officeDocument/2006/relationships/customXml" Target="../ink/ink1330.xml"/><Relationship Id="rId83" Type="http://schemas.openxmlformats.org/officeDocument/2006/relationships/image" Target="../media/image1342.png"/><Relationship Id="rId179" Type="http://schemas.openxmlformats.org/officeDocument/2006/relationships/image" Target="../media/image1390.png"/><Relationship Id="rId365" Type="http://schemas.openxmlformats.org/officeDocument/2006/relationships/image" Target="../media/image1482.png"/><Relationship Id="rId190" Type="http://schemas.openxmlformats.org/officeDocument/2006/relationships/customXml" Target="../ink/ink1394.xml"/><Relationship Id="rId204" Type="http://schemas.openxmlformats.org/officeDocument/2006/relationships/customXml" Target="../ink/ink1401.xml"/><Relationship Id="rId225" Type="http://schemas.openxmlformats.org/officeDocument/2006/relationships/image" Target="../media/image1413.png"/><Relationship Id="rId246" Type="http://schemas.openxmlformats.org/officeDocument/2006/relationships/customXml" Target="../ink/ink1422.xml"/><Relationship Id="rId267" Type="http://schemas.openxmlformats.org/officeDocument/2006/relationships/image" Target="../media/image1434.png"/><Relationship Id="rId288" Type="http://schemas.openxmlformats.org/officeDocument/2006/relationships/customXml" Target="../ink/ink1443.xml"/><Relationship Id="rId106" Type="http://schemas.openxmlformats.org/officeDocument/2006/relationships/customXml" Target="../ink/ink1352.xml"/><Relationship Id="rId127" Type="http://schemas.openxmlformats.org/officeDocument/2006/relationships/image" Target="../media/image1364.png"/><Relationship Id="rId313" Type="http://schemas.openxmlformats.org/officeDocument/2006/relationships/image" Target="../media/image1456.png"/><Relationship Id="rId10" Type="http://schemas.openxmlformats.org/officeDocument/2006/relationships/customXml" Target="../ink/ink1304.xml"/><Relationship Id="rId31" Type="http://schemas.openxmlformats.org/officeDocument/2006/relationships/image" Target="../media/image1317.png"/><Relationship Id="rId52" Type="http://schemas.openxmlformats.org/officeDocument/2006/relationships/customXml" Target="../ink/ink1325.xml"/><Relationship Id="rId73" Type="http://schemas.openxmlformats.org/officeDocument/2006/relationships/image" Target="../media/image1337.png"/><Relationship Id="rId94" Type="http://schemas.openxmlformats.org/officeDocument/2006/relationships/customXml" Target="../ink/ink1346.xml"/><Relationship Id="rId148" Type="http://schemas.openxmlformats.org/officeDocument/2006/relationships/customXml" Target="../ink/ink1373.xml"/><Relationship Id="rId169" Type="http://schemas.openxmlformats.org/officeDocument/2006/relationships/image" Target="../media/image1385.png"/><Relationship Id="rId334" Type="http://schemas.openxmlformats.org/officeDocument/2006/relationships/customXml" Target="../ink/ink1466.xml"/><Relationship Id="rId355" Type="http://schemas.openxmlformats.org/officeDocument/2006/relationships/image" Target="../media/image1477.png"/><Relationship Id="rId4" Type="http://schemas.openxmlformats.org/officeDocument/2006/relationships/customXml" Target="../ink/ink1301.xml"/><Relationship Id="rId180" Type="http://schemas.openxmlformats.org/officeDocument/2006/relationships/customXml" Target="../ink/ink1389.xml"/><Relationship Id="rId215" Type="http://schemas.openxmlformats.org/officeDocument/2006/relationships/image" Target="../media/image1408.png"/><Relationship Id="rId236" Type="http://schemas.openxmlformats.org/officeDocument/2006/relationships/customXml" Target="../ink/ink1417.xml"/><Relationship Id="rId257" Type="http://schemas.openxmlformats.org/officeDocument/2006/relationships/image" Target="../media/image1429.png"/><Relationship Id="rId278" Type="http://schemas.openxmlformats.org/officeDocument/2006/relationships/customXml" Target="../ink/ink1438.xml"/><Relationship Id="rId303" Type="http://schemas.openxmlformats.org/officeDocument/2006/relationships/image" Target="../media/image1452.png"/><Relationship Id="rId42" Type="http://schemas.openxmlformats.org/officeDocument/2006/relationships/customXml" Target="../ink/ink1320.xml"/><Relationship Id="rId84" Type="http://schemas.openxmlformats.org/officeDocument/2006/relationships/customXml" Target="../ink/ink1341.xml"/><Relationship Id="rId138" Type="http://schemas.openxmlformats.org/officeDocument/2006/relationships/customXml" Target="../ink/ink1368.xml"/><Relationship Id="rId345" Type="http://schemas.openxmlformats.org/officeDocument/2006/relationships/image" Target="../media/image1472.png"/><Relationship Id="rId191" Type="http://schemas.openxmlformats.org/officeDocument/2006/relationships/image" Target="../media/image1396.png"/><Relationship Id="rId205" Type="http://schemas.openxmlformats.org/officeDocument/2006/relationships/image" Target="../media/image1403.png"/><Relationship Id="rId247" Type="http://schemas.openxmlformats.org/officeDocument/2006/relationships/image" Target="../media/image1424.png"/><Relationship Id="rId107" Type="http://schemas.openxmlformats.org/officeDocument/2006/relationships/image" Target="../media/image1354.png"/><Relationship Id="rId289" Type="http://schemas.openxmlformats.org/officeDocument/2006/relationships/image" Target="../media/image1445.png"/><Relationship Id="rId11" Type="http://schemas.openxmlformats.org/officeDocument/2006/relationships/image" Target="../media/image1307.png"/><Relationship Id="rId53" Type="http://schemas.openxmlformats.org/officeDocument/2006/relationships/image" Target="../media/image1328.png"/><Relationship Id="rId149" Type="http://schemas.openxmlformats.org/officeDocument/2006/relationships/image" Target="../media/image1375.png"/><Relationship Id="rId314" Type="http://schemas.openxmlformats.org/officeDocument/2006/relationships/customXml" Target="../ink/ink1456.xml"/><Relationship Id="rId356" Type="http://schemas.openxmlformats.org/officeDocument/2006/relationships/customXml" Target="../ink/ink1477.xml"/><Relationship Id="rId95" Type="http://schemas.openxmlformats.org/officeDocument/2006/relationships/image" Target="../media/image1348.png"/><Relationship Id="rId160" Type="http://schemas.openxmlformats.org/officeDocument/2006/relationships/customXml" Target="../ink/ink1379.xml"/><Relationship Id="rId216" Type="http://schemas.openxmlformats.org/officeDocument/2006/relationships/customXml" Target="../ink/ink1407.xml"/><Relationship Id="rId258" Type="http://schemas.openxmlformats.org/officeDocument/2006/relationships/customXml" Target="../ink/ink1428.xml"/><Relationship Id="rId22" Type="http://schemas.openxmlformats.org/officeDocument/2006/relationships/customXml" Target="../ink/ink1310.xml"/><Relationship Id="rId64" Type="http://schemas.openxmlformats.org/officeDocument/2006/relationships/customXml" Target="../ink/ink1331.xml"/><Relationship Id="rId118" Type="http://schemas.openxmlformats.org/officeDocument/2006/relationships/customXml" Target="../ink/ink1358.xml"/><Relationship Id="rId325" Type="http://schemas.openxmlformats.org/officeDocument/2006/relationships/image" Target="../media/image1462.png"/><Relationship Id="rId367" Type="http://schemas.openxmlformats.org/officeDocument/2006/relationships/image" Target="../media/image1483.png"/><Relationship Id="rId171" Type="http://schemas.openxmlformats.org/officeDocument/2006/relationships/image" Target="../media/image1386.png"/><Relationship Id="rId227" Type="http://schemas.openxmlformats.org/officeDocument/2006/relationships/image" Target="../media/image1414.png"/><Relationship Id="rId269" Type="http://schemas.openxmlformats.org/officeDocument/2006/relationships/image" Target="../media/image1435.png"/><Relationship Id="rId33" Type="http://schemas.openxmlformats.org/officeDocument/2006/relationships/image" Target="../media/image1318.png"/><Relationship Id="rId129" Type="http://schemas.openxmlformats.org/officeDocument/2006/relationships/image" Target="../media/image1365.png"/><Relationship Id="rId280" Type="http://schemas.openxmlformats.org/officeDocument/2006/relationships/customXml" Target="../ink/ink1439.xml"/><Relationship Id="rId336" Type="http://schemas.openxmlformats.org/officeDocument/2006/relationships/customXml" Target="../ink/ink1467.xml"/><Relationship Id="rId75" Type="http://schemas.openxmlformats.org/officeDocument/2006/relationships/image" Target="../media/image1338.png"/><Relationship Id="rId140" Type="http://schemas.openxmlformats.org/officeDocument/2006/relationships/customXml" Target="../ink/ink1369.xml"/><Relationship Id="rId182" Type="http://schemas.openxmlformats.org/officeDocument/2006/relationships/customXml" Target="../ink/ink1390.xml"/><Relationship Id="rId6" Type="http://schemas.openxmlformats.org/officeDocument/2006/relationships/customXml" Target="../ink/ink1302.xml"/><Relationship Id="rId238" Type="http://schemas.openxmlformats.org/officeDocument/2006/relationships/customXml" Target="../ink/ink1418.xml"/><Relationship Id="rId291" Type="http://schemas.openxmlformats.org/officeDocument/2006/relationships/image" Target="../media/image1446.png"/><Relationship Id="rId305" Type="http://schemas.openxmlformats.org/officeDocument/2006/relationships/image" Target="../media/image1453.png"/><Relationship Id="rId347" Type="http://schemas.openxmlformats.org/officeDocument/2006/relationships/image" Target="../media/image1473.png"/><Relationship Id="rId44" Type="http://schemas.openxmlformats.org/officeDocument/2006/relationships/customXml" Target="../ink/ink1321.xml"/><Relationship Id="rId86" Type="http://schemas.openxmlformats.org/officeDocument/2006/relationships/customXml" Target="../ink/ink1342.xml"/><Relationship Id="rId151" Type="http://schemas.openxmlformats.org/officeDocument/2006/relationships/image" Target="../media/image1376.png"/><Relationship Id="rId193" Type="http://schemas.openxmlformats.org/officeDocument/2006/relationships/image" Target="../media/image1397.png"/><Relationship Id="rId207" Type="http://schemas.openxmlformats.org/officeDocument/2006/relationships/image" Target="../media/image1404.png"/><Relationship Id="rId249" Type="http://schemas.openxmlformats.org/officeDocument/2006/relationships/image" Target="../media/image1425.png"/><Relationship Id="rId13" Type="http://schemas.openxmlformats.org/officeDocument/2006/relationships/image" Target="../media/image1308.png"/><Relationship Id="rId109" Type="http://schemas.openxmlformats.org/officeDocument/2006/relationships/image" Target="../media/image1355.png"/><Relationship Id="rId260" Type="http://schemas.openxmlformats.org/officeDocument/2006/relationships/customXml" Target="../ink/ink1429.xml"/><Relationship Id="rId316" Type="http://schemas.openxmlformats.org/officeDocument/2006/relationships/customXml" Target="../ink/ink1457.xml"/><Relationship Id="rId55" Type="http://schemas.openxmlformats.org/officeDocument/2006/relationships/image" Target="../media/image1329.png"/><Relationship Id="rId97" Type="http://schemas.openxmlformats.org/officeDocument/2006/relationships/image" Target="../media/image1349.png"/><Relationship Id="rId120" Type="http://schemas.openxmlformats.org/officeDocument/2006/relationships/customXml" Target="../ink/ink1359.xml"/><Relationship Id="rId358" Type="http://schemas.openxmlformats.org/officeDocument/2006/relationships/customXml" Target="../ink/ink1478.xml"/><Relationship Id="rId162" Type="http://schemas.openxmlformats.org/officeDocument/2006/relationships/customXml" Target="../ink/ink1380.xml"/><Relationship Id="rId218" Type="http://schemas.openxmlformats.org/officeDocument/2006/relationships/customXml" Target="../ink/ink1408.xml"/><Relationship Id="rId271" Type="http://schemas.openxmlformats.org/officeDocument/2006/relationships/image" Target="../media/image1436.png"/><Relationship Id="rId24" Type="http://schemas.openxmlformats.org/officeDocument/2006/relationships/customXml" Target="../ink/ink1311.xml"/><Relationship Id="rId66" Type="http://schemas.openxmlformats.org/officeDocument/2006/relationships/customXml" Target="../ink/ink1332.xml"/><Relationship Id="rId131" Type="http://schemas.openxmlformats.org/officeDocument/2006/relationships/image" Target="../media/image1366.png"/><Relationship Id="rId327" Type="http://schemas.openxmlformats.org/officeDocument/2006/relationships/image" Target="../media/image1463.png"/><Relationship Id="rId369" Type="http://schemas.openxmlformats.org/officeDocument/2006/relationships/image" Target="../media/image1484.png"/><Relationship Id="rId173" Type="http://schemas.openxmlformats.org/officeDocument/2006/relationships/image" Target="../media/image1387.png"/><Relationship Id="rId229" Type="http://schemas.openxmlformats.org/officeDocument/2006/relationships/image" Target="../media/image1415.png"/><Relationship Id="rId240" Type="http://schemas.openxmlformats.org/officeDocument/2006/relationships/customXml" Target="../ink/ink1419.xml"/><Relationship Id="rId35" Type="http://schemas.openxmlformats.org/officeDocument/2006/relationships/image" Target="../media/image1319.png"/><Relationship Id="rId77" Type="http://schemas.openxmlformats.org/officeDocument/2006/relationships/image" Target="../media/image1339.png"/><Relationship Id="rId100" Type="http://schemas.openxmlformats.org/officeDocument/2006/relationships/customXml" Target="../ink/ink1349.xml"/><Relationship Id="rId282" Type="http://schemas.openxmlformats.org/officeDocument/2006/relationships/customXml" Target="../ink/ink1440.xml"/><Relationship Id="rId338" Type="http://schemas.openxmlformats.org/officeDocument/2006/relationships/customXml" Target="../ink/ink1468.xml"/><Relationship Id="rId8" Type="http://schemas.openxmlformats.org/officeDocument/2006/relationships/customXml" Target="../ink/ink1303.xml"/><Relationship Id="rId142" Type="http://schemas.openxmlformats.org/officeDocument/2006/relationships/customXml" Target="../ink/ink1370.xml"/><Relationship Id="rId184" Type="http://schemas.openxmlformats.org/officeDocument/2006/relationships/customXml" Target="../ink/ink1391.xml"/><Relationship Id="rId251" Type="http://schemas.openxmlformats.org/officeDocument/2006/relationships/image" Target="../media/image1426.png"/><Relationship Id="rId46" Type="http://schemas.openxmlformats.org/officeDocument/2006/relationships/customXml" Target="../ink/ink1322.xml"/><Relationship Id="rId293" Type="http://schemas.openxmlformats.org/officeDocument/2006/relationships/image" Target="../media/image1447.png"/><Relationship Id="rId307" Type="http://schemas.openxmlformats.org/officeDocument/2006/relationships/image" Target="../media/image379.png"/><Relationship Id="rId349" Type="http://schemas.openxmlformats.org/officeDocument/2006/relationships/image" Target="../media/image1474.png"/><Relationship Id="rId88" Type="http://schemas.openxmlformats.org/officeDocument/2006/relationships/customXml" Target="../ink/ink1343.xml"/><Relationship Id="rId111" Type="http://schemas.openxmlformats.org/officeDocument/2006/relationships/image" Target="../media/image1356.png"/><Relationship Id="rId153" Type="http://schemas.openxmlformats.org/officeDocument/2006/relationships/image" Target="../media/image1377.png"/><Relationship Id="rId195" Type="http://schemas.openxmlformats.org/officeDocument/2006/relationships/image" Target="../media/image1398.png"/><Relationship Id="rId209" Type="http://schemas.openxmlformats.org/officeDocument/2006/relationships/image" Target="../media/image1405.png"/><Relationship Id="rId360" Type="http://schemas.openxmlformats.org/officeDocument/2006/relationships/customXml" Target="../ink/ink1479.xml"/><Relationship Id="rId220" Type="http://schemas.openxmlformats.org/officeDocument/2006/relationships/customXml" Target="../ink/ink1409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42.png"/><Relationship Id="rId21" Type="http://schemas.openxmlformats.org/officeDocument/2006/relationships/image" Target="../media/image1495.png"/><Relationship Id="rId63" Type="http://schemas.openxmlformats.org/officeDocument/2006/relationships/image" Target="../media/image1515.png"/><Relationship Id="rId159" Type="http://schemas.openxmlformats.org/officeDocument/2006/relationships/image" Target="../media/image1563.png"/><Relationship Id="rId170" Type="http://schemas.openxmlformats.org/officeDocument/2006/relationships/customXml" Target="../ink/ink1568.xml"/><Relationship Id="rId226" Type="http://schemas.openxmlformats.org/officeDocument/2006/relationships/customXml" Target="../ink/ink1596.xml"/><Relationship Id="rId268" Type="http://schemas.openxmlformats.org/officeDocument/2006/relationships/customXml" Target="../ink/ink1617.xml"/><Relationship Id="rId32" Type="http://schemas.openxmlformats.org/officeDocument/2006/relationships/customXml" Target="../ink/ink1499.xml"/><Relationship Id="rId74" Type="http://schemas.openxmlformats.org/officeDocument/2006/relationships/customXml" Target="../ink/ink1520.xml"/><Relationship Id="rId128" Type="http://schemas.openxmlformats.org/officeDocument/2006/relationships/customXml" Target="../ink/ink1547.xml"/><Relationship Id="rId5" Type="http://schemas.openxmlformats.org/officeDocument/2006/relationships/image" Target="../media/image1487.png"/><Relationship Id="rId181" Type="http://schemas.openxmlformats.org/officeDocument/2006/relationships/image" Target="../media/image1574.png"/><Relationship Id="rId237" Type="http://schemas.openxmlformats.org/officeDocument/2006/relationships/image" Target="../media/image1602.png"/><Relationship Id="rId279" Type="http://schemas.openxmlformats.org/officeDocument/2006/relationships/image" Target="../media/image6.png"/><Relationship Id="rId43" Type="http://schemas.openxmlformats.org/officeDocument/2006/relationships/image" Target="../media/image1505.png"/><Relationship Id="rId139" Type="http://schemas.openxmlformats.org/officeDocument/2006/relationships/image" Target="../media/image1553.png"/><Relationship Id="rId290" Type="http://schemas.openxmlformats.org/officeDocument/2006/relationships/customXml" Target="../ink/ink1628.xml"/><Relationship Id="rId85" Type="http://schemas.openxmlformats.org/officeDocument/2006/relationships/image" Target="../media/image1526.png"/><Relationship Id="rId150" Type="http://schemas.openxmlformats.org/officeDocument/2006/relationships/customXml" Target="../ink/ink1558.xml"/><Relationship Id="rId192" Type="http://schemas.openxmlformats.org/officeDocument/2006/relationships/customXml" Target="../ink/ink1579.xml"/><Relationship Id="rId206" Type="http://schemas.openxmlformats.org/officeDocument/2006/relationships/customXml" Target="../ink/ink1586.xml"/><Relationship Id="rId248" Type="http://schemas.openxmlformats.org/officeDocument/2006/relationships/customXml" Target="../ink/ink1607.xml"/><Relationship Id="rId12" Type="http://schemas.openxmlformats.org/officeDocument/2006/relationships/customXml" Target="../ink/ink1489.xml"/><Relationship Id="rId33" Type="http://schemas.openxmlformats.org/officeDocument/2006/relationships/image" Target="../media/image1501.png"/><Relationship Id="rId108" Type="http://schemas.openxmlformats.org/officeDocument/2006/relationships/customXml" Target="../ink/ink1537.xml"/><Relationship Id="rId129" Type="http://schemas.openxmlformats.org/officeDocument/2006/relationships/image" Target="../media/image1548.png"/><Relationship Id="rId280" Type="http://schemas.openxmlformats.org/officeDocument/2006/relationships/customXml" Target="../ink/ink1623.xml"/><Relationship Id="rId54" Type="http://schemas.openxmlformats.org/officeDocument/2006/relationships/customXml" Target="../ink/ink1510.xml"/><Relationship Id="rId75" Type="http://schemas.openxmlformats.org/officeDocument/2006/relationships/image" Target="../media/image1521.png"/><Relationship Id="rId96" Type="http://schemas.openxmlformats.org/officeDocument/2006/relationships/customXml" Target="../ink/ink1531.xml"/><Relationship Id="rId140" Type="http://schemas.openxmlformats.org/officeDocument/2006/relationships/customXml" Target="../ink/ink1553.xml"/><Relationship Id="rId161" Type="http://schemas.openxmlformats.org/officeDocument/2006/relationships/image" Target="../media/image1564.png"/><Relationship Id="rId182" Type="http://schemas.openxmlformats.org/officeDocument/2006/relationships/customXml" Target="../ink/ink1574.xml"/><Relationship Id="rId217" Type="http://schemas.openxmlformats.org/officeDocument/2006/relationships/image" Target="../media/image1592.png"/><Relationship Id="rId6" Type="http://schemas.openxmlformats.org/officeDocument/2006/relationships/customXml" Target="../ink/ink1486.xml"/><Relationship Id="rId238" Type="http://schemas.openxmlformats.org/officeDocument/2006/relationships/customXml" Target="../ink/ink1602.xml"/><Relationship Id="rId259" Type="http://schemas.openxmlformats.org/officeDocument/2006/relationships/image" Target="../media/image1613.png"/><Relationship Id="rId23" Type="http://schemas.openxmlformats.org/officeDocument/2006/relationships/image" Target="../media/image1496.png"/><Relationship Id="rId119" Type="http://schemas.openxmlformats.org/officeDocument/2006/relationships/image" Target="../media/image1543.png"/><Relationship Id="rId270" Type="http://schemas.openxmlformats.org/officeDocument/2006/relationships/customXml" Target="../ink/ink1618.xml"/><Relationship Id="rId291" Type="http://schemas.openxmlformats.org/officeDocument/2006/relationships/image" Target="../media/image1628.png"/><Relationship Id="rId44" Type="http://schemas.openxmlformats.org/officeDocument/2006/relationships/customXml" Target="../ink/ink1505.xml"/><Relationship Id="rId65" Type="http://schemas.openxmlformats.org/officeDocument/2006/relationships/image" Target="../media/image1516.png"/><Relationship Id="rId86" Type="http://schemas.openxmlformats.org/officeDocument/2006/relationships/customXml" Target="../ink/ink1526.xml"/><Relationship Id="rId130" Type="http://schemas.openxmlformats.org/officeDocument/2006/relationships/customXml" Target="../ink/ink1548.xml"/><Relationship Id="rId151" Type="http://schemas.openxmlformats.org/officeDocument/2006/relationships/image" Target="../media/image1559.png"/><Relationship Id="rId172" Type="http://schemas.openxmlformats.org/officeDocument/2006/relationships/customXml" Target="../ink/ink1569.xml"/><Relationship Id="rId193" Type="http://schemas.openxmlformats.org/officeDocument/2006/relationships/image" Target="../media/image1580.png"/><Relationship Id="rId207" Type="http://schemas.openxmlformats.org/officeDocument/2006/relationships/image" Target="../media/image1587.png"/><Relationship Id="rId228" Type="http://schemas.openxmlformats.org/officeDocument/2006/relationships/customXml" Target="../ink/ink1597.xml"/><Relationship Id="rId249" Type="http://schemas.openxmlformats.org/officeDocument/2006/relationships/image" Target="../media/image1608.png"/><Relationship Id="rId13" Type="http://schemas.openxmlformats.org/officeDocument/2006/relationships/image" Target="../media/image1491.png"/><Relationship Id="rId109" Type="http://schemas.openxmlformats.org/officeDocument/2006/relationships/image" Target="../media/image1538.png"/><Relationship Id="rId260" Type="http://schemas.openxmlformats.org/officeDocument/2006/relationships/customXml" Target="../ink/ink1613.xml"/><Relationship Id="rId281" Type="http://schemas.openxmlformats.org/officeDocument/2006/relationships/image" Target="../media/image1623.png"/><Relationship Id="rId34" Type="http://schemas.openxmlformats.org/officeDocument/2006/relationships/customXml" Target="../ink/ink1500.xml"/><Relationship Id="rId55" Type="http://schemas.openxmlformats.org/officeDocument/2006/relationships/image" Target="../media/image1511.png"/><Relationship Id="rId76" Type="http://schemas.openxmlformats.org/officeDocument/2006/relationships/customXml" Target="../ink/ink1521.xml"/><Relationship Id="rId97" Type="http://schemas.openxmlformats.org/officeDocument/2006/relationships/image" Target="../media/image1532.png"/><Relationship Id="rId120" Type="http://schemas.openxmlformats.org/officeDocument/2006/relationships/customXml" Target="../ink/ink1543.xml"/><Relationship Id="rId141" Type="http://schemas.openxmlformats.org/officeDocument/2006/relationships/image" Target="../media/image1554.png"/><Relationship Id="rId7" Type="http://schemas.openxmlformats.org/officeDocument/2006/relationships/image" Target="../media/image1488.png"/><Relationship Id="rId162" Type="http://schemas.openxmlformats.org/officeDocument/2006/relationships/customXml" Target="../ink/ink1564.xml"/><Relationship Id="rId183" Type="http://schemas.openxmlformats.org/officeDocument/2006/relationships/image" Target="../media/image1575.png"/><Relationship Id="rId218" Type="http://schemas.openxmlformats.org/officeDocument/2006/relationships/customXml" Target="../ink/ink1592.xml"/><Relationship Id="rId239" Type="http://schemas.openxmlformats.org/officeDocument/2006/relationships/image" Target="../media/image1603.png"/><Relationship Id="rId250" Type="http://schemas.openxmlformats.org/officeDocument/2006/relationships/customXml" Target="../ink/ink1608.xml"/><Relationship Id="rId271" Type="http://schemas.openxmlformats.org/officeDocument/2006/relationships/image" Target="../media/image1619.png"/><Relationship Id="rId292" Type="http://schemas.openxmlformats.org/officeDocument/2006/relationships/customXml" Target="../ink/ink1629.xml"/><Relationship Id="rId24" Type="http://schemas.openxmlformats.org/officeDocument/2006/relationships/customXml" Target="../ink/ink1495.xml"/><Relationship Id="rId45" Type="http://schemas.openxmlformats.org/officeDocument/2006/relationships/image" Target="../media/image1506.png"/><Relationship Id="rId66" Type="http://schemas.openxmlformats.org/officeDocument/2006/relationships/customXml" Target="../ink/ink1516.xml"/><Relationship Id="rId87" Type="http://schemas.openxmlformats.org/officeDocument/2006/relationships/image" Target="../media/image1527.png"/><Relationship Id="rId110" Type="http://schemas.openxmlformats.org/officeDocument/2006/relationships/customXml" Target="../ink/ink1538.xml"/><Relationship Id="rId131" Type="http://schemas.openxmlformats.org/officeDocument/2006/relationships/image" Target="../media/image1549.png"/><Relationship Id="rId152" Type="http://schemas.openxmlformats.org/officeDocument/2006/relationships/customXml" Target="../ink/ink1559.xml"/><Relationship Id="rId173" Type="http://schemas.openxmlformats.org/officeDocument/2006/relationships/image" Target="../media/image1570.png"/><Relationship Id="rId194" Type="http://schemas.openxmlformats.org/officeDocument/2006/relationships/customXml" Target="../ink/ink1580.xml"/><Relationship Id="rId208" Type="http://schemas.openxmlformats.org/officeDocument/2006/relationships/customXml" Target="../ink/ink1587.xml"/><Relationship Id="rId229" Type="http://schemas.openxmlformats.org/officeDocument/2006/relationships/image" Target="../media/image1598.png"/><Relationship Id="rId240" Type="http://schemas.openxmlformats.org/officeDocument/2006/relationships/customXml" Target="../ink/ink1603.xml"/><Relationship Id="rId261" Type="http://schemas.openxmlformats.org/officeDocument/2006/relationships/image" Target="../media/image1614.png"/><Relationship Id="rId14" Type="http://schemas.openxmlformats.org/officeDocument/2006/relationships/customXml" Target="../ink/ink1490.xml"/><Relationship Id="rId35" Type="http://schemas.openxmlformats.org/officeDocument/2006/relationships/image" Target="../media/image1502.png"/><Relationship Id="rId56" Type="http://schemas.openxmlformats.org/officeDocument/2006/relationships/customXml" Target="../ink/ink1511.xml"/><Relationship Id="rId77" Type="http://schemas.openxmlformats.org/officeDocument/2006/relationships/image" Target="../media/image1522.png"/><Relationship Id="rId100" Type="http://schemas.openxmlformats.org/officeDocument/2006/relationships/customXml" Target="../ink/ink1533.xml"/><Relationship Id="rId282" Type="http://schemas.openxmlformats.org/officeDocument/2006/relationships/customXml" Target="../ink/ink1624.xml"/><Relationship Id="rId8" Type="http://schemas.openxmlformats.org/officeDocument/2006/relationships/customXml" Target="../ink/ink1487.xml"/><Relationship Id="rId98" Type="http://schemas.openxmlformats.org/officeDocument/2006/relationships/customXml" Target="../ink/ink1532.xml"/><Relationship Id="rId121" Type="http://schemas.openxmlformats.org/officeDocument/2006/relationships/image" Target="../media/image1544.png"/><Relationship Id="rId142" Type="http://schemas.openxmlformats.org/officeDocument/2006/relationships/customXml" Target="../ink/ink1554.xml"/><Relationship Id="rId163" Type="http://schemas.openxmlformats.org/officeDocument/2006/relationships/image" Target="../media/image1565.png"/><Relationship Id="rId184" Type="http://schemas.openxmlformats.org/officeDocument/2006/relationships/customXml" Target="../ink/ink1575.xml"/><Relationship Id="rId219" Type="http://schemas.openxmlformats.org/officeDocument/2006/relationships/image" Target="../media/image1593.png"/><Relationship Id="rId230" Type="http://schemas.openxmlformats.org/officeDocument/2006/relationships/customXml" Target="../ink/ink1598.xml"/><Relationship Id="rId251" Type="http://schemas.openxmlformats.org/officeDocument/2006/relationships/image" Target="../media/image1609.png"/><Relationship Id="rId25" Type="http://schemas.openxmlformats.org/officeDocument/2006/relationships/image" Target="../media/image1497.png"/><Relationship Id="rId46" Type="http://schemas.openxmlformats.org/officeDocument/2006/relationships/customXml" Target="../ink/ink1506.xml"/><Relationship Id="rId67" Type="http://schemas.openxmlformats.org/officeDocument/2006/relationships/image" Target="../media/image1517.png"/><Relationship Id="rId272" Type="http://schemas.openxmlformats.org/officeDocument/2006/relationships/customXml" Target="../ink/ink1619.xml"/><Relationship Id="rId293" Type="http://schemas.openxmlformats.org/officeDocument/2006/relationships/image" Target="../media/image1629.png"/><Relationship Id="rId88" Type="http://schemas.openxmlformats.org/officeDocument/2006/relationships/customXml" Target="../ink/ink1527.xml"/><Relationship Id="rId111" Type="http://schemas.openxmlformats.org/officeDocument/2006/relationships/image" Target="../media/image1539.png"/><Relationship Id="rId132" Type="http://schemas.openxmlformats.org/officeDocument/2006/relationships/customXml" Target="../ink/ink1549.xml"/><Relationship Id="rId153" Type="http://schemas.openxmlformats.org/officeDocument/2006/relationships/image" Target="../media/image1560.png"/><Relationship Id="rId174" Type="http://schemas.openxmlformats.org/officeDocument/2006/relationships/customXml" Target="../ink/ink1570.xml"/><Relationship Id="rId195" Type="http://schemas.openxmlformats.org/officeDocument/2006/relationships/image" Target="../media/image1581.png"/><Relationship Id="rId209" Type="http://schemas.openxmlformats.org/officeDocument/2006/relationships/image" Target="../media/image1588.png"/><Relationship Id="rId220" Type="http://schemas.openxmlformats.org/officeDocument/2006/relationships/customXml" Target="../ink/ink1593.xml"/><Relationship Id="rId241" Type="http://schemas.openxmlformats.org/officeDocument/2006/relationships/image" Target="../media/image1604.png"/><Relationship Id="rId15" Type="http://schemas.openxmlformats.org/officeDocument/2006/relationships/image" Target="../media/image1492.png"/><Relationship Id="rId36" Type="http://schemas.openxmlformats.org/officeDocument/2006/relationships/customXml" Target="../ink/ink1501.xml"/><Relationship Id="rId57" Type="http://schemas.openxmlformats.org/officeDocument/2006/relationships/image" Target="../media/image1512.png"/><Relationship Id="rId262" Type="http://schemas.openxmlformats.org/officeDocument/2006/relationships/customXml" Target="../ink/ink1614.xml"/><Relationship Id="rId283" Type="http://schemas.openxmlformats.org/officeDocument/2006/relationships/image" Target="../media/image1624.png"/><Relationship Id="rId78" Type="http://schemas.openxmlformats.org/officeDocument/2006/relationships/customXml" Target="../ink/ink1522.xml"/><Relationship Id="rId99" Type="http://schemas.openxmlformats.org/officeDocument/2006/relationships/image" Target="../media/image1533.png"/><Relationship Id="rId101" Type="http://schemas.openxmlformats.org/officeDocument/2006/relationships/image" Target="../media/image1534.png"/><Relationship Id="rId122" Type="http://schemas.openxmlformats.org/officeDocument/2006/relationships/customXml" Target="../ink/ink1544.xml"/><Relationship Id="rId143" Type="http://schemas.openxmlformats.org/officeDocument/2006/relationships/image" Target="../media/image1555.png"/><Relationship Id="rId164" Type="http://schemas.openxmlformats.org/officeDocument/2006/relationships/customXml" Target="../ink/ink1565.xml"/><Relationship Id="rId185" Type="http://schemas.openxmlformats.org/officeDocument/2006/relationships/image" Target="../media/image1576.png"/><Relationship Id="rId9" Type="http://schemas.openxmlformats.org/officeDocument/2006/relationships/image" Target="../media/image1489.png"/><Relationship Id="rId210" Type="http://schemas.openxmlformats.org/officeDocument/2006/relationships/customXml" Target="../ink/ink1588.xml"/><Relationship Id="rId26" Type="http://schemas.openxmlformats.org/officeDocument/2006/relationships/customXml" Target="../ink/ink1496.xml"/><Relationship Id="rId231" Type="http://schemas.openxmlformats.org/officeDocument/2006/relationships/image" Target="../media/image1599.png"/><Relationship Id="rId252" Type="http://schemas.openxmlformats.org/officeDocument/2006/relationships/customXml" Target="../ink/ink1609.xml"/><Relationship Id="rId273" Type="http://schemas.openxmlformats.org/officeDocument/2006/relationships/image" Target="../media/image1620.png"/><Relationship Id="rId47" Type="http://schemas.openxmlformats.org/officeDocument/2006/relationships/image" Target="../media/image1507.png"/><Relationship Id="rId68" Type="http://schemas.openxmlformats.org/officeDocument/2006/relationships/customXml" Target="../ink/ink1517.xml"/><Relationship Id="rId89" Type="http://schemas.openxmlformats.org/officeDocument/2006/relationships/image" Target="../media/image1528.png"/><Relationship Id="rId112" Type="http://schemas.openxmlformats.org/officeDocument/2006/relationships/customXml" Target="../ink/ink1539.xml"/><Relationship Id="rId133" Type="http://schemas.openxmlformats.org/officeDocument/2006/relationships/image" Target="../media/image1550.png"/><Relationship Id="rId154" Type="http://schemas.openxmlformats.org/officeDocument/2006/relationships/customXml" Target="../ink/ink1560.xml"/><Relationship Id="rId175" Type="http://schemas.openxmlformats.org/officeDocument/2006/relationships/image" Target="../media/image1571.png"/><Relationship Id="rId196" Type="http://schemas.openxmlformats.org/officeDocument/2006/relationships/customXml" Target="../ink/ink1581.xml"/><Relationship Id="rId200" Type="http://schemas.openxmlformats.org/officeDocument/2006/relationships/customXml" Target="../ink/ink1583.xml"/><Relationship Id="rId16" Type="http://schemas.openxmlformats.org/officeDocument/2006/relationships/customXml" Target="../ink/ink1491.xml"/><Relationship Id="rId221" Type="http://schemas.openxmlformats.org/officeDocument/2006/relationships/image" Target="../media/image1594.png"/><Relationship Id="rId242" Type="http://schemas.openxmlformats.org/officeDocument/2006/relationships/customXml" Target="../ink/ink1604.xml"/><Relationship Id="rId263" Type="http://schemas.openxmlformats.org/officeDocument/2006/relationships/image" Target="../media/image1615.png"/><Relationship Id="rId284" Type="http://schemas.openxmlformats.org/officeDocument/2006/relationships/customXml" Target="../ink/ink1625.xml"/><Relationship Id="rId37" Type="http://schemas.openxmlformats.org/officeDocument/2006/relationships/image" Target="../media/image219.png"/><Relationship Id="rId58" Type="http://schemas.openxmlformats.org/officeDocument/2006/relationships/customXml" Target="../ink/ink1512.xml"/><Relationship Id="rId79" Type="http://schemas.openxmlformats.org/officeDocument/2006/relationships/image" Target="../media/image1523.png"/><Relationship Id="rId102" Type="http://schemas.openxmlformats.org/officeDocument/2006/relationships/customXml" Target="../ink/ink1534.xml"/><Relationship Id="rId123" Type="http://schemas.openxmlformats.org/officeDocument/2006/relationships/image" Target="../media/image1545.png"/><Relationship Id="rId144" Type="http://schemas.openxmlformats.org/officeDocument/2006/relationships/customXml" Target="../ink/ink1555.xml"/><Relationship Id="rId90" Type="http://schemas.openxmlformats.org/officeDocument/2006/relationships/customXml" Target="../ink/ink1528.xml"/><Relationship Id="rId165" Type="http://schemas.openxmlformats.org/officeDocument/2006/relationships/image" Target="../media/image1566.png"/><Relationship Id="rId186" Type="http://schemas.openxmlformats.org/officeDocument/2006/relationships/customXml" Target="../ink/ink1576.xml"/><Relationship Id="rId211" Type="http://schemas.openxmlformats.org/officeDocument/2006/relationships/image" Target="../media/image1589.png"/><Relationship Id="rId232" Type="http://schemas.openxmlformats.org/officeDocument/2006/relationships/customXml" Target="../ink/ink1599.xml"/><Relationship Id="rId253" Type="http://schemas.openxmlformats.org/officeDocument/2006/relationships/image" Target="../media/image1610.png"/><Relationship Id="rId274" Type="http://schemas.openxmlformats.org/officeDocument/2006/relationships/customXml" Target="../ink/ink1620.xml"/><Relationship Id="rId27" Type="http://schemas.openxmlformats.org/officeDocument/2006/relationships/image" Target="../media/image1498.png"/><Relationship Id="rId48" Type="http://schemas.openxmlformats.org/officeDocument/2006/relationships/customXml" Target="../ink/ink1507.xml"/><Relationship Id="rId69" Type="http://schemas.openxmlformats.org/officeDocument/2006/relationships/image" Target="../media/image1518.png"/><Relationship Id="rId113" Type="http://schemas.openxmlformats.org/officeDocument/2006/relationships/image" Target="../media/image1540.png"/><Relationship Id="rId134" Type="http://schemas.openxmlformats.org/officeDocument/2006/relationships/customXml" Target="../ink/ink1550.xml"/><Relationship Id="rId80" Type="http://schemas.openxmlformats.org/officeDocument/2006/relationships/customXml" Target="../ink/ink1523.xml"/><Relationship Id="rId155" Type="http://schemas.openxmlformats.org/officeDocument/2006/relationships/image" Target="../media/image1561.png"/><Relationship Id="rId176" Type="http://schemas.openxmlformats.org/officeDocument/2006/relationships/customXml" Target="../ink/ink1571.xml"/><Relationship Id="rId197" Type="http://schemas.openxmlformats.org/officeDocument/2006/relationships/image" Target="../media/image1582.png"/><Relationship Id="rId201" Type="http://schemas.openxmlformats.org/officeDocument/2006/relationships/image" Target="../media/image1584.png"/><Relationship Id="rId222" Type="http://schemas.openxmlformats.org/officeDocument/2006/relationships/customXml" Target="../ink/ink1594.xml"/><Relationship Id="rId243" Type="http://schemas.openxmlformats.org/officeDocument/2006/relationships/image" Target="../media/image1605.png"/><Relationship Id="rId264" Type="http://schemas.openxmlformats.org/officeDocument/2006/relationships/customXml" Target="../ink/ink1615.xml"/><Relationship Id="rId285" Type="http://schemas.openxmlformats.org/officeDocument/2006/relationships/image" Target="../media/image1625.png"/><Relationship Id="rId17" Type="http://schemas.openxmlformats.org/officeDocument/2006/relationships/image" Target="../media/image1493.png"/><Relationship Id="rId38" Type="http://schemas.openxmlformats.org/officeDocument/2006/relationships/customXml" Target="../ink/ink1502.xml"/><Relationship Id="rId59" Type="http://schemas.openxmlformats.org/officeDocument/2006/relationships/image" Target="../media/image1513.png"/><Relationship Id="rId103" Type="http://schemas.openxmlformats.org/officeDocument/2006/relationships/image" Target="../media/image1535.png"/><Relationship Id="rId124" Type="http://schemas.openxmlformats.org/officeDocument/2006/relationships/customXml" Target="../ink/ink1545.xml"/><Relationship Id="rId70" Type="http://schemas.openxmlformats.org/officeDocument/2006/relationships/customXml" Target="../ink/ink1518.xml"/><Relationship Id="rId91" Type="http://schemas.openxmlformats.org/officeDocument/2006/relationships/image" Target="../media/image1529.png"/><Relationship Id="rId145" Type="http://schemas.openxmlformats.org/officeDocument/2006/relationships/image" Target="../media/image1556.png"/><Relationship Id="rId166" Type="http://schemas.openxmlformats.org/officeDocument/2006/relationships/customXml" Target="../ink/ink1566.xml"/><Relationship Id="rId187" Type="http://schemas.openxmlformats.org/officeDocument/2006/relationships/image" Target="../media/image1577.png"/><Relationship Id="rId1" Type="http://schemas.openxmlformats.org/officeDocument/2006/relationships/tags" Target="../tags/tag92.xml"/><Relationship Id="rId212" Type="http://schemas.openxmlformats.org/officeDocument/2006/relationships/customXml" Target="../ink/ink1589.xml"/><Relationship Id="rId233" Type="http://schemas.openxmlformats.org/officeDocument/2006/relationships/image" Target="../media/image1600.png"/><Relationship Id="rId254" Type="http://schemas.openxmlformats.org/officeDocument/2006/relationships/customXml" Target="../ink/ink1610.xml"/><Relationship Id="rId28" Type="http://schemas.openxmlformats.org/officeDocument/2006/relationships/customXml" Target="../ink/ink1497.xml"/><Relationship Id="rId49" Type="http://schemas.openxmlformats.org/officeDocument/2006/relationships/image" Target="../media/image1508.png"/><Relationship Id="rId114" Type="http://schemas.openxmlformats.org/officeDocument/2006/relationships/customXml" Target="../ink/ink1540.xml"/><Relationship Id="rId275" Type="http://schemas.openxmlformats.org/officeDocument/2006/relationships/image" Target="../media/image1621.png"/><Relationship Id="rId60" Type="http://schemas.openxmlformats.org/officeDocument/2006/relationships/customXml" Target="../ink/ink1513.xml"/><Relationship Id="rId81" Type="http://schemas.openxmlformats.org/officeDocument/2006/relationships/image" Target="../media/image1524.png"/><Relationship Id="rId135" Type="http://schemas.openxmlformats.org/officeDocument/2006/relationships/image" Target="../media/image1551.png"/><Relationship Id="rId156" Type="http://schemas.openxmlformats.org/officeDocument/2006/relationships/customXml" Target="../ink/ink1561.xml"/><Relationship Id="rId177" Type="http://schemas.openxmlformats.org/officeDocument/2006/relationships/image" Target="../media/image1572.png"/><Relationship Id="rId198" Type="http://schemas.openxmlformats.org/officeDocument/2006/relationships/customXml" Target="../ink/ink1582.xml"/><Relationship Id="rId202" Type="http://schemas.openxmlformats.org/officeDocument/2006/relationships/customXml" Target="../ink/ink1584.xml"/><Relationship Id="rId223" Type="http://schemas.openxmlformats.org/officeDocument/2006/relationships/image" Target="../media/image1595.png"/><Relationship Id="rId244" Type="http://schemas.openxmlformats.org/officeDocument/2006/relationships/customXml" Target="../ink/ink1605.xml"/><Relationship Id="rId18" Type="http://schemas.openxmlformats.org/officeDocument/2006/relationships/customXml" Target="../ink/ink1492.xml"/><Relationship Id="rId39" Type="http://schemas.openxmlformats.org/officeDocument/2006/relationships/image" Target="../media/image1503.png"/><Relationship Id="rId265" Type="http://schemas.openxmlformats.org/officeDocument/2006/relationships/image" Target="../media/image1616.png"/><Relationship Id="rId286" Type="http://schemas.openxmlformats.org/officeDocument/2006/relationships/customXml" Target="../ink/ink1626.xml"/><Relationship Id="rId50" Type="http://schemas.openxmlformats.org/officeDocument/2006/relationships/customXml" Target="../ink/ink1508.xml"/><Relationship Id="rId104" Type="http://schemas.openxmlformats.org/officeDocument/2006/relationships/customXml" Target="../ink/ink1535.xml"/><Relationship Id="rId125" Type="http://schemas.openxmlformats.org/officeDocument/2006/relationships/image" Target="../media/image1546.png"/><Relationship Id="rId146" Type="http://schemas.openxmlformats.org/officeDocument/2006/relationships/customXml" Target="../ink/ink1556.xml"/><Relationship Id="rId167" Type="http://schemas.openxmlformats.org/officeDocument/2006/relationships/image" Target="../media/image1567.png"/><Relationship Id="rId188" Type="http://schemas.openxmlformats.org/officeDocument/2006/relationships/customXml" Target="../ink/ink1577.xml"/><Relationship Id="rId71" Type="http://schemas.openxmlformats.org/officeDocument/2006/relationships/image" Target="../media/image1519.png"/><Relationship Id="rId92" Type="http://schemas.openxmlformats.org/officeDocument/2006/relationships/customXml" Target="../ink/ink1529.xml"/><Relationship Id="rId213" Type="http://schemas.openxmlformats.org/officeDocument/2006/relationships/image" Target="../media/image1590.png"/><Relationship Id="rId234" Type="http://schemas.openxmlformats.org/officeDocument/2006/relationships/customXml" Target="../ink/ink1600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1499.png"/><Relationship Id="rId255" Type="http://schemas.openxmlformats.org/officeDocument/2006/relationships/image" Target="../media/image1611.png"/><Relationship Id="rId276" Type="http://schemas.openxmlformats.org/officeDocument/2006/relationships/customXml" Target="../ink/ink1621.xml"/><Relationship Id="rId40" Type="http://schemas.openxmlformats.org/officeDocument/2006/relationships/customXml" Target="../ink/ink1503.xml"/><Relationship Id="rId115" Type="http://schemas.openxmlformats.org/officeDocument/2006/relationships/image" Target="../media/image1541.png"/><Relationship Id="rId136" Type="http://schemas.openxmlformats.org/officeDocument/2006/relationships/customXml" Target="../ink/ink1551.xml"/><Relationship Id="rId157" Type="http://schemas.openxmlformats.org/officeDocument/2006/relationships/image" Target="../media/image1562.png"/><Relationship Id="rId178" Type="http://schemas.openxmlformats.org/officeDocument/2006/relationships/customXml" Target="../ink/ink1572.xml"/><Relationship Id="rId61" Type="http://schemas.openxmlformats.org/officeDocument/2006/relationships/image" Target="../media/image1514.png"/><Relationship Id="rId82" Type="http://schemas.openxmlformats.org/officeDocument/2006/relationships/customXml" Target="../ink/ink1524.xml"/><Relationship Id="rId199" Type="http://schemas.openxmlformats.org/officeDocument/2006/relationships/image" Target="../media/image1583.png"/><Relationship Id="rId203" Type="http://schemas.openxmlformats.org/officeDocument/2006/relationships/image" Target="../media/image1585.png"/><Relationship Id="rId19" Type="http://schemas.openxmlformats.org/officeDocument/2006/relationships/image" Target="../media/image1494.png"/><Relationship Id="rId224" Type="http://schemas.openxmlformats.org/officeDocument/2006/relationships/customXml" Target="../ink/ink1595.xml"/><Relationship Id="rId245" Type="http://schemas.openxmlformats.org/officeDocument/2006/relationships/image" Target="../media/image1606.png"/><Relationship Id="rId266" Type="http://schemas.openxmlformats.org/officeDocument/2006/relationships/customXml" Target="../ink/ink1616.xml"/><Relationship Id="rId287" Type="http://schemas.openxmlformats.org/officeDocument/2006/relationships/image" Target="../media/image1626.png"/><Relationship Id="rId30" Type="http://schemas.openxmlformats.org/officeDocument/2006/relationships/customXml" Target="../ink/ink1498.xml"/><Relationship Id="rId105" Type="http://schemas.openxmlformats.org/officeDocument/2006/relationships/image" Target="../media/image1536.png"/><Relationship Id="rId126" Type="http://schemas.openxmlformats.org/officeDocument/2006/relationships/customXml" Target="../ink/ink1546.xml"/><Relationship Id="rId147" Type="http://schemas.openxmlformats.org/officeDocument/2006/relationships/image" Target="../media/image1557.png"/><Relationship Id="rId168" Type="http://schemas.openxmlformats.org/officeDocument/2006/relationships/customXml" Target="../ink/ink1567.xml"/><Relationship Id="rId51" Type="http://schemas.openxmlformats.org/officeDocument/2006/relationships/image" Target="../media/image1509.png"/><Relationship Id="rId72" Type="http://schemas.openxmlformats.org/officeDocument/2006/relationships/customXml" Target="../ink/ink1519.xml"/><Relationship Id="rId93" Type="http://schemas.openxmlformats.org/officeDocument/2006/relationships/image" Target="../media/image1530.png"/><Relationship Id="rId189" Type="http://schemas.openxmlformats.org/officeDocument/2006/relationships/image" Target="../media/image1578.png"/><Relationship Id="rId3" Type="http://schemas.openxmlformats.org/officeDocument/2006/relationships/image" Target="../media/image1486.png"/><Relationship Id="rId214" Type="http://schemas.openxmlformats.org/officeDocument/2006/relationships/customXml" Target="../ink/ink1590.xml"/><Relationship Id="rId235" Type="http://schemas.openxmlformats.org/officeDocument/2006/relationships/image" Target="../media/image1601.png"/><Relationship Id="rId256" Type="http://schemas.openxmlformats.org/officeDocument/2006/relationships/customXml" Target="../ink/ink1611.xml"/><Relationship Id="rId277" Type="http://schemas.openxmlformats.org/officeDocument/2006/relationships/image" Target="../media/image1622.png"/><Relationship Id="rId116" Type="http://schemas.openxmlformats.org/officeDocument/2006/relationships/customXml" Target="../ink/ink1541.xml"/><Relationship Id="rId137" Type="http://schemas.openxmlformats.org/officeDocument/2006/relationships/image" Target="../media/image1552.png"/><Relationship Id="rId158" Type="http://schemas.openxmlformats.org/officeDocument/2006/relationships/customXml" Target="../ink/ink1562.xml"/><Relationship Id="rId20" Type="http://schemas.openxmlformats.org/officeDocument/2006/relationships/customXml" Target="../ink/ink1493.xml"/><Relationship Id="rId41" Type="http://schemas.openxmlformats.org/officeDocument/2006/relationships/image" Target="../media/image1504.png"/><Relationship Id="rId62" Type="http://schemas.openxmlformats.org/officeDocument/2006/relationships/customXml" Target="../ink/ink1514.xml"/><Relationship Id="rId83" Type="http://schemas.openxmlformats.org/officeDocument/2006/relationships/image" Target="../media/image1525.png"/><Relationship Id="rId179" Type="http://schemas.openxmlformats.org/officeDocument/2006/relationships/image" Target="../media/image1573.png"/><Relationship Id="rId190" Type="http://schemas.openxmlformats.org/officeDocument/2006/relationships/customXml" Target="../ink/ink1578.xml"/><Relationship Id="rId204" Type="http://schemas.openxmlformats.org/officeDocument/2006/relationships/customXml" Target="../ink/ink1585.xml"/><Relationship Id="rId225" Type="http://schemas.openxmlformats.org/officeDocument/2006/relationships/image" Target="../media/image1596.png"/><Relationship Id="rId246" Type="http://schemas.openxmlformats.org/officeDocument/2006/relationships/customXml" Target="../ink/ink1606.xml"/><Relationship Id="rId267" Type="http://schemas.openxmlformats.org/officeDocument/2006/relationships/image" Target="../media/image1617.png"/><Relationship Id="rId288" Type="http://schemas.openxmlformats.org/officeDocument/2006/relationships/customXml" Target="../ink/ink1627.xml"/><Relationship Id="rId106" Type="http://schemas.openxmlformats.org/officeDocument/2006/relationships/customXml" Target="../ink/ink1536.xml"/><Relationship Id="rId127" Type="http://schemas.openxmlformats.org/officeDocument/2006/relationships/image" Target="../media/image1547.png"/><Relationship Id="rId10" Type="http://schemas.openxmlformats.org/officeDocument/2006/relationships/customXml" Target="../ink/ink1488.xml"/><Relationship Id="rId31" Type="http://schemas.openxmlformats.org/officeDocument/2006/relationships/image" Target="../media/image1500.png"/><Relationship Id="rId52" Type="http://schemas.openxmlformats.org/officeDocument/2006/relationships/customXml" Target="../ink/ink1509.xml"/><Relationship Id="rId73" Type="http://schemas.openxmlformats.org/officeDocument/2006/relationships/image" Target="../media/image1520.png"/><Relationship Id="rId94" Type="http://schemas.openxmlformats.org/officeDocument/2006/relationships/customXml" Target="../ink/ink1530.xml"/><Relationship Id="rId148" Type="http://schemas.openxmlformats.org/officeDocument/2006/relationships/customXml" Target="../ink/ink1557.xml"/><Relationship Id="rId169" Type="http://schemas.openxmlformats.org/officeDocument/2006/relationships/image" Target="../media/image1568.png"/><Relationship Id="rId4" Type="http://schemas.openxmlformats.org/officeDocument/2006/relationships/customXml" Target="../ink/ink1485.xml"/><Relationship Id="rId180" Type="http://schemas.openxmlformats.org/officeDocument/2006/relationships/customXml" Target="../ink/ink1573.xml"/><Relationship Id="rId215" Type="http://schemas.openxmlformats.org/officeDocument/2006/relationships/image" Target="../media/image1591.png"/><Relationship Id="rId236" Type="http://schemas.openxmlformats.org/officeDocument/2006/relationships/customXml" Target="../ink/ink1601.xml"/><Relationship Id="rId257" Type="http://schemas.openxmlformats.org/officeDocument/2006/relationships/image" Target="../media/image1612.png"/><Relationship Id="rId278" Type="http://schemas.openxmlformats.org/officeDocument/2006/relationships/customXml" Target="../ink/ink1622.xml"/><Relationship Id="rId42" Type="http://schemas.openxmlformats.org/officeDocument/2006/relationships/customXml" Target="../ink/ink1504.xml"/><Relationship Id="rId84" Type="http://schemas.openxmlformats.org/officeDocument/2006/relationships/customXml" Target="../ink/ink1525.xml"/><Relationship Id="rId138" Type="http://schemas.openxmlformats.org/officeDocument/2006/relationships/customXml" Target="../ink/ink1552.xml"/><Relationship Id="rId191" Type="http://schemas.openxmlformats.org/officeDocument/2006/relationships/image" Target="../media/image1579.png"/><Relationship Id="rId205" Type="http://schemas.openxmlformats.org/officeDocument/2006/relationships/image" Target="../media/image1586.png"/><Relationship Id="rId247" Type="http://schemas.openxmlformats.org/officeDocument/2006/relationships/image" Target="../media/image1607.png"/><Relationship Id="rId107" Type="http://schemas.openxmlformats.org/officeDocument/2006/relationships/image" Target="../media/image1537.png"/><Relationship Id="rId289" Type="http://schemas.openxmlformats.org/officeDocument/2006/relationships/image" Target="../media/image1627.png"/><Relationship Id="rId11" Type="http://schemas.openxmlformats.org/officeDocument/2006/relationships/image" Target="../media/image1490.png"/><Relationship Id="rId53" Type="http://schemas.openxmlformats.org/officeDocument/2006/relationships/image" Target="../media/image1510.png"/><Relationship Id="rId149" Type="http://schemas.openxmlformats.org/officeDocument/2006/relationships/image" Target="../media/image1558.png"/><Relationship Id="rId95" Type="http://schemas.openxmlformats.org/officeDocument/2006/relationships/image" Target="../media/image1531.png"/><Relationship Id="rId160" Type="http://schemas.openxmlformats.org/officeDocument/2006/relationships/customXml" Target="../ink/ink1563.xml"/><Relationship Id="rId216" Type="http://schemas.openxmlformats.org/officeDocument/2006/relationships/customXml" Target="../ink/ink1591.xml"/><Relationship Id="rId258" Type="http://schemas.openxmlformats.org/officeDocument/2006/relationships/customXml" Target="../ink/ink1612.xml"/><Relationship Id="rId22" Type="http://schemas.openxmlformats.org/officeDocument/2006/relationships/customXml" Target="../ink/ink1494.xml"/><Relationship Id="rId64" Type="http://schemas.openxmlformats.org/officeDocument/2006/relationships/customXml" Target="../ink/ink1515.xml"/><Relationship Id="rId118" Type="http://schemas.openxmlformats.org/officeDocument/2006/relationships/customXml" Target="../ink/ink1542.xml"/><Relationship Id="rId171" Type="http://schemas.openxmlformats.org/officeDocument/2006/relationships/image" Target="../media/image1569.png"/><Relationship Id="rId227" Type="http://schemas.openxmlformats.org/officeDocument/2006/relationships/image" Target="../media/image1597.png"/><Relationship Id="rId269" Type="http://schemas.openxmlformats.org/officeDocument/2006/relationships/image" Target="../media/image16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87.xml"/><Relationship Id="rId299" Type="http://schemas.openxmlformats.org/officeDocument/2006/relationships/customXml" Target="../ink/ink1778.xml"/><Relationship Id="rId21" Type="http://schemas.openxmlformats.org/officeDocument/2006/relationships/customXml" Target="../ink/ink1639.xml"/><Relationship Id="rId63" Type="http://schemas.openxmlformats.org/officeDocument/2006/relationships/customXml" Target="../ink/ink1660.xml"/><Relationship Id="rId159" Type="http://schemas.openxmlformats.org/officeDocument/2006/relationships/customXml" Target="../ink/ink1708.xml"/><Relationship Id="rId324" Type="http://schemas.openxmlformats.org/officeDocument/2006/relationships/image" Target="../media/image1788.png"/><Relationship Id="rId170" Type="http://schemas.openxmlformats.org/officeDocument/2006/relationships/image" Target="../media/image1712.png"/><Relationship Id="rId226" Type="http://schemas.openxmlformats.org/officeDocument/2006/relationships/image" Target="../media/image1739.png"/><Relationship Id="rId268" Type="http://schemas.openxmlformats.org/officeDocument/2006/relationships/image" Target="../media/image1760.png"/><Relationship Id="rId32" Type="http://schemas.openxmlformats.org/officeDocument/2006/relationships/image" Target="../media/image1645.png"/><Relationship Id="rId74" Type="http://schemas.openxmlformats.org/officeDocument/2006/relationships/image" Target="../media/image1666.png"/><Relationship Id="rId128" Type="http://schemas.openxmlformats.org/officeDocument/2006/relationships/image" Target="../media/image1692.png"/><Relationship Id="rId5" Type="http://schemas.openxmlformats.org/officeDocument/2006/relationships/customXml" Target="../ink/ink1631.xml"/><Relationship Id="rId181" Type="http://schemas.openxmlformats.org/officeDocument/2006/relationships/customXml" Target="../ink/ink1719.xml"/><Relationship Id="rId237" Type="http://schemas.openxmlformats.org/officeDocument/2006/relationships/customXml" Target="../ink/ink1747.xml"/><Relationship Id="rId279" Type="http://schemas.openxmlformats.org/officeDocument/2006/relationships/customXml" Target="../ink/ink1768.xml"/><Relationship Id="rId43" Type="http://schemas.openxmlformats.org/officeDocument/2006/relationships/customXml" Target="../ink/ink1650.xml"/><Relationship Id="rId139" Type="http://schemas.openxmlformats.org/officeDocument/2006/relationships/customXml" Target="../ink/ink1698.xml"/><Relationship Id="rId290" Type="http://schemas.openxmlformats.org/officeDocument/2006/relationships/image" Target="../media/image1771.png"/><Relationship Id="rId304" Type="http://schemas.openxmlformats.org/officeDocument/2006/relationships/image" Target="../media/image1778.png"/><Relationship Id="rId85" Type="http://schemas.openxmlformats.org/officeDocument/2006/relationships/customXml" Target="../ink/ink1671.xml"/><Relationship Id="rId150" Type="http://schemas.openxmlformats.org/officeDocument/2006/relationships/image" Target="../media/image1702.png"/><Relationship Id="rId192" Type="http://schemas.openxmlformats.org/officeDocument/2006/relationships/image" Target="../media/image1723.png"/><Relationship Id="rId206" Type="http://schemas.openxmlformats.org/officeDocument/2006/relationships/image" Target="../media/image1730.png"/><Relationship Id="rId248" Type="http://schemas.openxmlformats.org/officeDocument/2006/relationships/image" Target="../media/image1750.png"/><Relationship Id="rId12" Type="http://schemas.openxmlformats.org/officeDocument/2006/relationships/image" Target="../media/image1635.png"/><Relationship Id="rId108" Type="http://schemas.openxmlformats.org/officeDocument/2006/relationships/image" Target="../media/image1683.png"/><Relationship Id="rId315" Type="http://schemas.openxmlformats.org/officeDocument/2006/relationships/customXml" Target="../ink/ink1786.xml"/><Relationship Id="rId54" Type="http://schemas.openxmlformats.org/officeDocument/2006/relationships/image" Target="../media/image1656.png"/><Relationship Id="rId96" Type="http://schemas.openxmlformats.org/officeDocument/2006/relationships/image" Target="../media/image1677.png"/><Relationship Id="rId161" Type="http://schemas.openxmlformats.org/officeDocument/2006/relationships/customXml" Target="../ink/ink1709.xml"/><Relationship Id="rId217" Type="http://schemas.openxmlformats.org/officeDocument/2006/relationships/customXml" Target="../ink/ink1737.xml"/><Relationship Id="rId259" Type="http://schemas.openxmlformats.org/officeDocument/2006/relationships/customXml" Target="../ink/ink1758.xml"/><Relationship Id="rId23" Type="http://schemas.openxmlformats.org/officeDocument/2006/relationships/customXml" Target="../ink/ink1640.xml"/><Relationship Id="rId119" Type="http://schemas.openxmlformats.org/officeDocument/2006/relationships/customXml" Target="../ink/ink1688.xml"/><Relationship Id="rId270" Type="http://schemas.openxmlformats.org/officeDocument/2006/relationships/image" Target="../media/image1761.png"/><Relationship Id="rId326" Type="http://schemas.openxmlformats.org/officeDocument/2006/relationships/image" Target="../media/image1789.png"/><Relationship Id="rId65" Type="http://schemas.openxmlformats.org/officeDocument/2006/relationships/customXml" Target="../ink/ink1661.xml"/><Relationship Id="rId130" Type="http://schemas.openxmlformats.org/officeDocument/2006/relationships/image" Target="../media/image1693.png"/><Relationship Id="rId172" Type="http://schemas.openxmlformats.org/officeDocument/2006/relationships/image" Target="../media/image1713.png"/><Relationship Id="rId228" Type="http://schemas.openxmlformats.org/officeDocument/2006/relationships/image" Target="../media/image1740.png"/><Relationship Id="rId281" Type="http://schemas.openxmlformats.org/officeDocument/2006/relationships/customXml" Target="../ink/ink1769.xml"/><Relationship Id="rId34" Type="http://schemas.openxmlformats.org/officeDocument/2006/relationships/image" Target="../media/image1646.png"/><Relationship Id="rId76" Type="http://schemas.openxmlformats.org/officeDocument/2006/relationships/image" Target="../media/image1667.png"/><Relationship Id="rId141" Type="http://schemas.openxmlformats.org/officeDocument/2006/relationships/customXml" Target="../ink/ink1699.xml"/><Relationship Id="rId7" Type="http://schemas.openxmlformats.org/officeDocument/2006/relationships/customXml" Target="../ink/ink1632.xml"/><Relationship Id="rId183" Type="http://schemas.openxmlformats.org/officeDocument/2006/relationships/customXml" Target="../ink/ink1720.xml"/><Relationship Id="rId239" Type="http://schemas.openxmlformats.org/officeDocument/2006/relationships/customXml" Target="../ink/ink1748.xml"/><Relationship Id="rId250" Type="http://schemas.openxmlformats.org/officeDocument/2006/relationships/image" Target="../media/image1751.png"/><Relationship Id="rId271" Type="http://schemas.openxmlformats.org/officeDocument/2006/relationships/customXml" Target="../ink/ink1764.xml"/><Relationship Id="rId292" Type="http://schemas.openxmlformats.org/officeDocument/2006/relationships/image" Target="../media/image1772.png"/><Relationship Id="rId306" Type="http://schemas.openxmlformats.org/officeDocument/2006/relationships/image" Target="../media/image1779.png"/><Relationship Id="rId24" Type="http://schemas.openxmlformats.org/officeDocument/2006/relationships/image" Target="../media/image1641.png"/><Relationship Id="rId45" Type="http://schemas.openxmlformats.org/officeDocument/2006/relationships/customXml" Target="../ink/ink1651.xml"/><Relationship Id="rId66" Type="http://schemas.openxmlformats.org/officeDocument/2006/relationships/image" Target="../media/image1662.png"/><Relationship Id="rId87" Type="http://schemas.openxmlformats.org/officeDocument/2006/relationships/customXml" Target="../ink/ink1672.xml"/><Relationship Id="rId110" Type="http://schemas.openxmlformats.org/officeDocument/2006/relationships/image" Target="../media/image1684.png"/><Relationship Id="rId131" Type="http://schemas.openxmlformats.org/officeDocument/2006/relationships/customXml" Target="../ink/ink1694.xml"/><Relationship Id="rId327" Type="http://schemas.openxmlformats.org/officeDocument/2006/relationships/customXml" Target="../ink/ink1792.xml"/><Relationship Id="rId152" Type="http://schemas.openxmlformats.org/officeDocument/2006/relationships/image" Target="../media/image1703.png"/><Relationship Id="rId173" Type="http://schemas.openxmlformats.org/officeDocument/2006/relationships/customXml" Target="../ink/ink1715.xml"/><Relationship Id="rId194" Type="http://schemas.openxmlformats.org/officeDocument/2006/relationships/image" Target="../media/image1724.png"/><Relationship Id="rId208" Type="http://schemas.openxmlformats.org/officeDocument/2006/relationships/image" Target="../media/image1731.png"/><Relationship Id="rId229" Type="http://schemas.openxmlformats.org/officeDocument/2006/relationships/customXml" Target="../ink/ink1743.xml"/><Relationship Id="rId240" Type="http://schemas.openxmlformats.org/officeDocument/2006/relationships/image" Target="../media/image1746.png"/><Relationship Id="rId261" Type="http://schemas.openxmlformats.org/officeDocument/2006/relationships/customXml" Target="../ink/ink1759.xml"/><Relationship Id="rId14" Type="http://schemas.openxmlformats.org/officeDocument/2006/relationships/image" Target="../media/image1636.png"/><Relationship Id="rId35" Type="http://schemas.openxmlformats.org/officeDocument/2006/relationships/customXml" Target="../ink/ink1646.xml"/><Relationship Id="rId56" Type="http://schemas.openxmlformats.org/officeDocument/2006/relationships/image" Target="../media/image1657.png"/><Relationship Id="rId77" Type="http://schemas.openxmlformats.org/officeDocument/2006/relationships/customXml" Target="../ink/ink1667.xml"/><Relationship Id="rId100" Type="http://schemas.openxmlformats.org/officeDocument/2006/relationships/image" Target="../media/image1679.png"/><Relationship Id="rId282" Type="http://schemas.openxmlformats.org/officeDocument/2006/relationships/image" Target="../media/image1767.png"/><Relationship Id="rId317" Type="http://schemas.openxmlformats.org/officeDocument/2006/relationships/customXml" Target="../ink/ink1787.xml"/><Relationship Id="rId8" Type="http://schemas.openxmlformats.org/officeDocument/2006/relationships/image" Target="../media/image1633.png"/><Relationship Id="rId98" Type="http://schemas.openxmlformats.org/officeDocument/2006/relationships/image" Target="../media/image1678.png"/><Relationship Id="rId121" Type="http://schemas.openxmlformats.org/officeDocument/2006/relationships/customXml" Target="../ink/ink1689.xml"/><Relationship Id="rId142" Type="http://schemas.openxmlformats.org/officeDocument/2006/relationships/image" Target="../media/image1698.png"/><Relationship Id="rId163" Type="http://schemas.openxmlformats.org/officeDocument/2006/relationships/customXml" Target="../ink/ink1710.xml"/><Relationship Id="rId184" Type="http://schemas.openxmlformats.org/officeDocument/2006/relationships/image" Target="../media/image1719.png"/><Relationship Id="rId219" Type="http://schemas.openxmlformats.org/officeDocument/2006/relationships/customXml" Target="../ink/ink1738.xml"/><Relationship Id="rId230" Type="http://schemas.openxmlformats.org/officeDocument/2006/relationships/image" Target="../media/image1741.png"/><Relationship Id="rId251" Type="http://schemas.openxmlformats.org/officeDocument/2006/relationships/customXml" Target="../ink/ink1754.xml"/><Relationship Id="rId25" Type="http://schemas.openxmlformats.org/officeDocument/2006/relationships/customXml" Target="../ink/ink1641.xml"/><Relationship Id="rId46" Type="http://schemas.openxmlformats.org/officeDocument/2006/relationships/image" Target="../media/image1652.png"/><Relationship Id="rId67" Type="http://schemas.openxmlformats.org/officeDocument/2006/relationships/customXml" Target="../ink/ink1662.xml"/><Relationship Id="rId272" Type="http://schemas.openxmlformats.org/officeDocument/2006/relationships/image" Target="../media/image1762.png"/><Relationship Id="rId293" Type="http://schemas.openxmlformats.org/officeDocument/2006/relationships/customXml" Target="../ink/ink1775.xml"/><Relationship Id="rId307" Type="http://schemas.openxmlformats.org/officeDocument/2006/relationships/customXml" Target="../ink/ink1782.xml"/><Relationship Id="rId328" Type="http://schemas.openxmlformats.org/officeDocument/2006/relationships/image" Target="../media/image1790.png"/><Relationship Id="rId88" Type="http://schemas.openxmlformats.org/officeDocument/2006/relationships/image" Target="../media/image1673.png"/><Relationship Id="rId111" Type="http://schemas.openxmlformats.org/officeDocument/2006/relationships/customXml" Target="../ink/ink1684.xml"/><Relationship Id="rId132" Type="http://schemas.openxmlformats.org/officeDocument/2006/relationships/image" Target="../media/image1694.png"/><Relationship Id="rId153" Type="http://schemas.openxmlformats.org/officeDocument/2006/relationships/customXml" Target="../ink/ink1705.xml"/><Relationship Id="rId174" Type="http://schemas.openxmlformats.org/officeDocument/2006/relationships/image" Target="../media/image1714.png"/><Relationship Id="rId195" Type="http://schemas.openxmlformats.org/officeDocument/2006/relationships/customXml" Target="../ink/ink1726.xml"/><Relationship Id="rId209" Type="http://schemas.openxmlformats.org/officeDocument/2006/relationships/customXml" Target="../ink/ink1733.xml"/><Relationship Id="rId220" Type="http://schemas.openxmlformats.org/officeDocument/2006/relationships/image" Target="../media/image1736.png"/><Relationship Id="rId241" Type="http://schemas.openxmlformats.org/officeDocument/2006/relationships/customXml" Target="../ink/ink1749.xml"/><Relationship Id="rId15" Type="http://schemas.openxmlformats.org/officeDocument/2006/relationships/customXml" Target="../ink/ink1636.xml"/><Relationship Id="rId36" Type="http://schemas.openxmlformats.org/officeDocument/2006/relationships/image" Target="../media/image1647.png"/><Relationship Id="rId57" Type="http://schemas.openxmlformats.org/officeDocument/2006/relationships/customXml" Target="../ink/ink1657.xml"/><Relationship Id="rId262" Type="http://schemas.openxmlformats.org/officeDocument/2006/relationships/image" Target="../media/image1757.png"/><Relationship Id="rId283" Type="http://schemas.openxmlformats.org/officeDocument/2006/relationships/customXml" Target="../ink/ink1770.xml"/><Relationship Id="rId318" Type="http://schemas.openxmlformats.org/officeDocument/2006/relationships/image" Target="../media/image1785.png"/><Relationship Id="rId78" Type="http://schemas.openxmlformats.org/officeDocument/2006/relationships/image" Target="../media/image1668.png"/><Relationship Id="rId99" Type="http://schemas.openxmlformats.org/officeDocument/2006/relationships/customXml" Target="../ink/ink1678.xml"/><Relationship Id="rId101" Type="http://schemas.openxmlformats.org/officeDocument/2006/relationships/customXml" Target="../ink/ink1679.xml"/><Relationship Id="rId122" Type="http://schemas.openxmlformats.org/officeDocument/2006/relationships/image" Target="../media/image1689.png"/><Relationship Id="rId143" Type="http://schemas.openxmlformats.org/officeDocument/2006/relationships/customXml" Target="../ink/ink1700.xml"/><Relationship Id="rId164" Type="http://schemas.openxmlformats.org/officeDocument/2006/relationships/image" Target="../media/image1709.png"/><Relationship Id="rId185" Type="http://schemas.openxmlformats.org/officeDocument/2006/relationships/customXml" Target="../ink/ink1721.xml"/><Relationship Id="rId9" Type="http://schemas.openxmlformats.org/officeDocument/2006/relationships/customXml" Target="../ink/ink1633.xml"/><Relationship Id="rId210" Type="http://schemas.openxmlformats.org/officeDocument/2006/relationships/image" Target="../media/image1732.png"/><Relationship Id="rId26" Type="http://schemas.openxmlformats.org/officeDocument/2006/relationships/image" Target="../media/image1642.png"/><Relationship Id="rId231" Type="http://schemas.openxmlformats.org/officeDocument/2006/relationships/customXml" Target="../ink/ink1744.xml"/><Relationship Id="rId252" Type="http://schemas.openxmlformats.org/officeDocument/2006/relationships/image" Target="../media/image1752.png"/><Relationship Id="rId273" Type="http://schemas.openxmlformats.org/officeDocument/2006/relationships/customXml" Target="../ink/ink1765.xml"/><Relationship Id="rId294" Type="http://schemas.openxmlformats.org/officeDocument/2006/relationships/image" Target="../media/image1773.png"/><Relationship Id="rId308" Type="http://schemas.openxmlformats.org/officeDocument/2006/relationships/image" Target="../media/image1780.png"/><Relationship Id="rId329" Type="http://schemas.openxmlformats.org/officeDocument/2006/relationships/customXml" Target="../ink/ink1793.xml"/><Relationship Id="rId47" Type="http://schemas.openxmlformats.org/officeDocument/2006/relationships/customXml" Target="../ink/ink1652.xml"/><Relationship Id="rId68" Type="http://schemas.openxmlformats.org/officeDocument/2006/relationships/image" Target="../media/image1663.png"/><Relationship Id="rId89" Type="http://schemas.openxmlformats.org/officeDocument/2006/relationships/customXml" Target="../ink/ink1673.xml"/><Relationship Id="rId112" Type="http://schemas.openxmlformats.org/officeDocument/2006/relationships/image" Target="../media/image1685.png"/><Relationship Id="rId133" Type="http://schemas.openxmlformats.org/officeDocument/2006/relationships/customXml" Target="../ink/ink1695.xml"/><Relationship Id="rId154" Type="http://schemas.openxmlformats.org/officeDocument/2006/relationships/image" Target="../media/image1704.png"/><Relationship Id="rId175" Type="http://schemas.openxmlformats.org/officeDocument/2006/relationships/customXml" Target="../ink/ink1716.xml"/><Relationship Id="rId196" Type="http://schemas.openxmlformats.org/officeDocument/2006/relationships/image" Target="../media/image1725.png"/><Relationship Id="rId200" Type="http://schemas.openxmlformats.org/officeDocument/2006/relationships/image" Target="../media/image1727.png"/><Relationship Id="rId16" Type="http://schemas.openxmlformats.org/officeDocument/2006/relationships/image" Target="../media/image1637.png"/><Relationship Id="rId221" Type="http://schemas.openxmlformats.org/officeDocument/2006/relationships/customXml" Target="../ink/ink1739.xml"/><Relationship Id="rId242" Type="http://schemas.openxmlformats.org/officeDocument/2006/relationships/image" Target="../media/image1747.png"/><Relationship Id="rId263" Type="http://schemas.openxmlformats.org/officeDocument/2006/relationships/customXml" Target="../ink/ink1760.xml"/><Relationship Id="rId284" Type="http://schemas.openxmlformats.org/officeDocument/2006/relationships/image" Target="../media/image1768.png"/><Relationship Id="rId319" Type="http://schemas.openxmlformats.org/officeDocument/2006/relationships/customXml" Target="../ink/ink1788.xml"/><Relationship Id="rId37" Type="http://schemas.openxmlformats.org/officeDocument/2006/relationships/customXml" Target="../ink/ink1647.xml"/><Relationship Id="rId58" Type="http://schemas.openxmlformats.org/officeDocument/2006/relationships/image" Target="../media/image1658.png"/><Relationship Id="rId79" Type="http://schemas.openxmlformats.org/officeDocument/2006/relationships/customXml" Target="../ink/ink1668.xml"/><Relationship Id="rId102" Type="http://schemas.openxmlformats.org/officeDocument/2006/relationships/image" Target="../media/image1680.png"/><Relationship Id="rId123" Type="http://schemas.openxmlformats.org/officeDocument/2006/relationships/customXml" Target="../ink/ink1690.xml"/><Relationship Id="rId144" Type="http://schemas.openxmlformats.org/officeDocument/2006/relationships/image" Target="../media/image1699.png"/><Relationship Id="rId330" Type="http://schemas.openxmlformats.org/officeDocument/2006/relationships/image" Target="../media/image1791.png"/><Relationship Id="rId90" Type="http://schemas.openxmlformats.org/officeDocument/2006/relationships/image" Target="../media/image1674.png"/><Relationship Id="rId165" Type="http://schemas.openxmlformats.org/officeDocument/2006/relationships/customXml" Target="../ink/ink1711.xml"/><Relationship Id="rId186" Type="http://schemas.openxmlformats.org/officeDocument/2006/relationships/image" Target="../media/image1720.png"/><Relationship Id="rId211" Type="http://schemas.openxmlformats.org/officeDocument/2006/relationships/customXml" Target="../ink/ink1734.xml"/><Relationship Id="rId232" Type="http://schemas.openxmlformats.org/officeDocument/2006/relationships/image" Target="../media/image1742.png"/><Relationship Id="rId253" Type="http://schemas.openxmlformats.org/officeDocument/2006/relationships/customXml" Target="../ink/ink1755.xml"/><Relationship Id="rId274" Type="http://schemas.openxmlformats.org/officeDocument/2006/relationships/image" Target="../media/image1763.png"/><Relationship Id="rId295" Type="http://schemas.openxmlformats.org/officeDocument/2006/relationships/customXml" Target="../ink/ink1776.xml"/><Relationship Id="rId309" Type="http://schemas.openxmlformats.org/officeDocument/2006/relationships/customXml" Target="../ink/ink1783.xml"/><Relationship Id="rId27" Type="http://schemas.openxmlformats.org/officeDocument/2006/relationships/customXml" Target="../ink/ink1642.xml"/><Relationship Id="rId48" Type="http://schemas.openxmlformats.org/officeDocument/2006/relationships/image" Target="../media/image1653.png"/><Relationship Id="rId69" Type="http://schemas.openxmlformats.org/officeDocument/2006/relationships/customXml" Target="../ink/ink1663.xml"/><Relationship Id="rId113" Type="http://schemas.openxmlformats.org/officeDocument/2006/relationships/customXml" Target="../ink/ink1685.xml"/><Relationship Id="rId134" Type="http://schemas.openxmlformats.org/officeDocument/2006/relationships/image" Target="../media/image1695.png"/><Relationship Id="rId320" Type="http://schemas.openxmlformats.org/officeDocument/2006/relationships/image" Target="../media/image1786.png"/><Relationship Id="rId80" Type="http://schemas.openxmlformats.org/officeDocument/2006/relationships/image" Target="../media/image1669.png"/><Relationship Id="rId155" Type="http://schemas.openxmlformats.org/officeDocument/2006/relationships/customXml" Target="../ink/ink1706.xml"/><Relationship Id="rId176" Type="http://schemas.openxmlformats.org/officeDocument/2006/relationships/image" Target="../media/image1715.png"/><Relationship Id="rId197" Type="http://schemas.openxmlformats.org/officeDocument/2006/relationships/customXml" Target="../ink/ink1727.xml"/><Relationship Id="rId201" Type="http://schemas.openxmlformats.org/officeDocument/2006/relationships/customXml" Target="../ink/ink1729.xml"/><Relationship Id="rId222" Type="http://schemas.openxmlformats.org/officeDocument/2006/relationships/image" Target="../media/image1737.png"/><Relationship Id="rId243" Type="http://schemas.openxmlformats.org/officeDocument/2006/relationships/customXml" Target="../ink/ink1750.xml"/><Relationship Id="rId264" Type="http://schemas.openxmlformats.org/officeDocument/2006/relationships/image" Target="../media/image1758.png"/><Relationship Id="rId285" Type="http://schemas.openxmlformats.org/officeDocument/2006/relationships/customXml" Target="../ink/ink1771.xml"/><Relationship Id="rId17" Type="http://schemas.openxmlformats.org/officeDocument/2006/relationships/customXml" Target="../ink/ink1637.xml"/><Relationship Id="rId38" Type="http://schemas.openxmlformats.org/officeDocument/2006/relationships/image" Target="../media/image1648.png"/><Relationship Id="rId59" Type="http://schemas.openxmlformats.org/officeDocument/2006/relationships/customXml" Target="../ink/ink1658.xml"/><Relationship Id="rId103" Type="http://schemas.openxmlformats.org/officeDocument/2006/relationships/customXml" Target="../ink/ink1680.xml"/><Relationship Id="rId124" Type="http://schemas.openxmlformats.org/officeDocument/2006/relationships/image" Target="../media/image1690.png"/><Relationship Id="rId310" Type="http://schemas.openxmlformats.org/officeDocument/2006/relationships/image" Target="../media/image1781.png"/><Relationship Id="rId70" Type="http://schemas.openxmlformats.org/officeDocument/2006/relationships/image" Target="../media/image1664.png"/><Relationship Id="rId91" Type="http://schemas.openxmlformats.org/officeDocument/2006/relationships/customXml" Target="../ink/ink1674.xml"/><Relationship Id="rId145" Type="http://schemas.openxmlformats.org/officeDocument/2006/relationships/customXml" Target="../ink/ink1701.xml"/><Relationship Id="rId166" Type="http://schemas.openxmlformats.org/officeDocument/2006/relationships/image" Target="../media/image1710.png"/><Relationship Id="rId187" Type="http://schemas.openxmlformats.org/officeDocument/2006/relationships/customXml" Target="../ink/ink1722.xml"/><Relationship Id="rId331" Type="http://schemas.openxmlformats.org/officeDocument/2006/relationships/customXml" Target="../ink/ink1794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733.png"/><Relationship Id="rId233" Type="http://schemas.openxmlformats.org/officeDocument/2006/relationships/customXml" Target="../ink/ink1745.xml"/><Relationship Id="rId254" Type="http://schemas.openxmlformats.org/officeDocument/2006/relationships/image" Target="../media/image1753.png"/><Relationship Id="rId28" Type="http://schemas.openxmlformats.org/officeDocument/2006/relationships/image" Target="../media/image1643.png"/><Relationship Id="rId49" Type="http://schemas.openxmlformats.org/officeDocument/2006/relationships/customXml" Target="../ink/ink1653.xml"/><Relationship Id="rId114" Type="http://schemas.openxmlformats.org/officeDocument/2006/relationships/image" Target="../media/image1686.png"/><Relationship Id="rId275" Type="http://schemas.openxmlformats.org/officeDocument/2006/relationships/customXml" Target="../ink/ink1766.xml"/><Relationship Id="rId296" Type="http://schemas.openxmlformats.org/officeDocument/2006/relationships/image" Target="../media/image1774.png"/><Relationship Id="rId300" Type="http://schemas.openxmlformats.org/officeDocument/2006/relationships/image" Target="../media/image1776.png"/><Relationship Id="rId60" Type="http://schemas.openxmlformats.org/officeDocument/2006/relationships/image" Target="../media/image1659.png"/><Relationship Id="rId81" Type="http://schemas.openxmlformats.org/officeDocument/2006/relationships/customXml" Target="../ink/ink1669.xml"/><Relationship Id="rId135" Type="http://schemas.openxmlformats.org/officeDocument/2006/relationships/customXml" Target="../ink/ink1696.xml"/><Relationship Id="rId156" Type="http://schemas.openxmlformats.org/officeDocument/2006/relationships/image" Target="../media/image1705.png"/><Relationship Id="rId177" Type="http://schemas.openxmlformats.org/officeDocument/2006/relationships/customXml" Target="../ink/ink1717.xml"/><Relationship Id="rId198" Type="http://schemas.openxmlformats.org/officeDocument/2006/relationships/image" Target="../media/image1726.png"/><Relationship Id="rId321" Type="http://schemas.openxmlformats.org/officeDocument/2006/relationships/customXml" Target="../ink/ink1789.xml"/><Relationship Id="rId202" Type="http://schemas.openxmlformats.org/officeDocument/2006/relationships/image" Target="../media/image1728.png"/><Relationship Id="rId223" Type="http://schemas.openxmlformats.org/officeDocument/2006/relationships/customXml" Target="../ink/ink1740.xml"/><Relationship Id="rId244" Type="http://schemas.openxmlformats.org/officeDocument/2006/relationships/image" Target="../media/image1748.png"/><Relationship Id="rId18" Type="http://schemas.openxmlformats.org/officeDocument/2006/relationships/image" Target="../media/image1638.png"/><Relationship Id="rId39" Type="http://schemas.openxmlformats.org/officeDocument/2006/relationships/customXml" Target="../ink/ink1648.xml"/><Relationship Id="rId265" Type="http://schemas.openxmlformats.org/officeDocument/2006/relationships/customXml" Target="../ink/ink1761.xml"/><Relationship Id="rId286" Type="http://schemas.openxmlformats.org/officeDocument/2006/relationships/image" Target="../media/image1769.png"/><Relationship Id="rId50" Type="http://schemas.openxmlformats.org/officeDocument/2006/relationships/image" Target="../media/image1654.png"/><Relationship Id="rId104" Type="http://schemas.openxmlformats.org/officeDocument/2006/relationships/image" Target="../media/image1681.png"/><Relationship Id="rId125" Type="http://schemas.openxmlformats.org/officeDocument/2006/relationships/customXml" Target="../ink/ink1691.xml"/><Relationship Id="rId146" Type="http://schemas.openxmlformats.org/officeDocument/2006/relationships/image" Target="../media/image1700.png"/><Relationship Id="rId167" Type="http://schemas.openxmlformats.org/officeDocument/2006/relationships/customXml" Target="../ink/ink1712.xml"/><Relationship Id="rId188" Type="http://schemas.openxmlformats.org/officeDocument/2006/relationships/image" Target="../media/image1721.png"/><Relationship Id="rId311" Type="http://schemas.openxmlformats.org/officeDocument/2006/relationships/customXml" Target="../ink/ink1784.xml"/><Relationship Id="rId332" Type="http://schemas.openxmlformats.org/officeDocument/2006/relationships/image" Target="../media/image1792.png"/><Relationship Id="rId71" Type="http://schemas.openxmlformats.org/officeDocument/2006/relationships/customXml" Target="../ink/ink1664.xml"/><Relationship Id="rId92" Type="http://schemas.openxmlformats.org/officeDocument/2006/relationships/image" Target="../media/image1675.png"/><Relationship Id="rId213" Type="http://schemas.openxmlformats.org/officeDocument/2006/relationships/customXml" Target="../ink/ink1735.xml"/><Relationship Id="rId234" Type="http://schemas.openxmlformats.org/officeDocument/2006/relationships/image" Target="../media/image1743.png"/><Relationship Id="rId2" Type="http://schemas.openxmlformats.org/officeDocument/2006/relationships/image" Target="../media/image1630.png"/><Relationship Id="rId29" Type="http://schemas.openxmlformats.org/officeDocument/2006/relationships/customXml" Target="../ink/ink1643.xml"/><Relationship Id="rId255" Type="http://schemas.openxmlformats.org/officeDocument/2006/relationships/customXml" Target="../ink/ink1756.xml"/><Relationship Id="rId276" Type="http://schemas.openxmlformats.org/officeDocument/2006/relationships/image" Target="../media/image1764.png"/><Relationship Id="rId297" Type="http://schemas.openxmlformats.org/officeDocument/2006/relationships/customXml" Target="../ink/ink1777.xml"/><Relationship Id="rId40" Type="http://schemas.openxmlformats.org/officeDocument/2006/relationships/image" Target="../media/image1649.png"/><Relationship Id="rId115" Type="http://schemas.openxmlformats.org/officeDocument/2006/relationships/customXml" Target="../ink/ink1686.xml"/><Relationship Id="rId136" Type="http://schemas.openxmlformats.org/officeDocument/2006/relationships/image" Target="../media/image1696.png"/><Relationship Id="rId157" Type="http://schemas.openxmlformats.org/officeDocument/2006/relationships/customXml" Target="../ink/ink1707.xml"/><Relationship Id="rId178" Type="http://schemas.openxmlformats.org/officeDocument/2006/relationships/image" Target="../media/image1716.png"/><Relationship Id="rId301" Type="http://schemas.openxmlformats.org/officeDocument/2006/relationships/customXml" Target="../ink/ink1779.xml"/><Relationship Id="rId322" Type="http://schemas.openxmlformats.org/officeDocument/2006/relationships/image" Target="../media/image1787.png"/><Relationship Id="rId61" Type="http://schemas.openxmlformats.org/officeDocument/2006/relationships/customXml" Target="../ink/ink1659.xml"/><Relationship Id="rId82" Type="http://schemas.openxmlformats.org/officeDocument/2006/relationships/image" Target="../media/image1670.png"/><Relationship Id="rId199" Type="http://schemas.openxmlformats.org/officeDocument/2006/relationships/customXml" Target="../ink/ink1728.xml"/><Relationship Id="rId203" Type="http://schemas.openxmlformats.org/officeDocument/2006/relationships/customXml" Target="../ink/ink1730.xml"/><Relationship Id="rId19" Type="http://schemas.openxmlformats.org/officeDocument/2006/relationships/customXml" Target="../ink/ink1638.xml"/><Relationship Id="rId224" Type="http://schemas.openxmlformats.org/officeDocument/2006/relationships/image" Target="../media/image1738.png"/><Relationship Id="rId245" Type="http://schemas.openxmlformats.org/officeDocument/2006/relationships/customXml" Target="../ink/ink1751.xml"/><Relationship Id="rId266" Type="http://schemas.openxmlformats.org/officeDocument/2006/relationships/image" Target="../media/image1759.png"/><Relationship Id="rId287" Type="http://schemas.openxmlformats.org/officeDocument/2006/relationships/customXml" Target="../ink/ink1772.xml"/><Relationship Id="rId30" Type="http://schemas.openxmlformats.org/officeDocument/2006/relationships/image" Target="../media/image1644.png"/><Relationship Id="rId105" Type="http://schemas.openxmlformats.org/officeDocument/2006/relationships/customXml" Target="../ink/ink1681.xml"/><Relationship Id="rId126" Type="http://schemas.openxmlformats.org/officeDocument/2006/relationships/image" Target="../media/image1691.png"/><Relationship Id="rId147" Type="http://schemas.openxmlformats.org/officeDocument/2006/relationships/customXml" Target="../ink/ink1702.xml"/><Relationship Id="rId168" Type="http://schemas.openxmlformats.org/officeDocument/2006/relationships/image" Target="../media/image1711.png"/><Relationship Id="rId312" Type="http://schemas.openxmlformats.org/officeDocument/2006/relationships/image" Target="../media/image1782.png"/><Relationship Id="rId51" Type="http://schemas.openxmlformats.org/officeDocument/2006/relationships/customXml" Target="../ink/ink1654.xml"/><Relationship Id="rId72" Type="http://schemas.openxmlformats.org/officeDocument/2006/relationships/image" Target="../media/image1665.png"/><Relationship Id="rId93" Type="http://schemas.openxmlformats.org/officeDocument/2006/relationships/customXml" Target="../ink/ink1675.xml"/><Relationship Id="rId189" Type="http://schemas.openxmlformats.org/officeDocument/2006/relationships/customXml" Target="../ink/ink1723.xml"/><Relationship Id="rId3" Type="http://schemas.openxmlformats.org/officeDocument/2006/relationships/customXml" Target="../ink/ink1630.xml"/><Relationship Id="rId214" Type="http://schemas.openxmlformats.org/officeDocument/2006/relationships/image" Target="../media/image1734.png"/><Relationship Id="rId235" Type="http://schemas.openxmlformats.org/officeDocument/2006/relationships/customXml" Target="../ink/ink1746.xml"/><Relationship Id="rId256" Type="http://schemas.openxmlformats.org/officeDocument/2006/relationships/image" Target="../media/image1754.png"/><Relationship Id="rId277" Type="http://schemas.openxmlformats.org/officeDocument/2006/relationships/customXml" Target="../ink/ink1767.xml"/><Relationship Id="rId298" Type="http://schemas.openxmlformats.org/officeDocument/2006/relationships/image" Target="../media/image1775.png"/><Relationship Id="rId116" Type="http://schemas.openxmlformats.org/officeDocument/2006/relationships/image" Target="../media/image1687.png"/><Relationship Id="rId137" Type="http://schemas.openxmlformats.org/officeDocument/2006/relationships/customXml" Target="../ink/ink1697.xml"/><Relationship Id="rId158" Type="http://schemas.openxmlformats.org/officeDocument/2006/relationships/image" Target="../media/image1706.png"/><Relationship Id="rId302" Type="http://schemas.openxmlformats.org/officeDocument/2006/relationships/image" Target="../media/image1777.png"/><Relationship Id="rId323" Type="http://schemas.openxmlformats.org/officeDocument/2006/relationships/customXml" Target="../ink/ink1790.xml"/><Relationship Id="rId20" Type="http://schemas.openxmlformats.org/officeDocument/2006/relationships/image" Target="../media/image1639.png"/><Relationship Id="rId41" Type="http://schemas.openxmlformats.org/officeDocument/2006/relationships/customXml" Target="../ink/ink1649.xml"/><Relationship Id="rId62" Type="http://schemas.openxmlformats.org/officeDocument/2006/relationships/image" Target="../media/image1660.png"/><Relationship Id="rId83" Type="http://schemas.openxmlformats.org/officeDocument/2006/relationships/customXml" Target="../ink/ink1670.xml"/><Relationship Id="rId179" Type="http://schemas.openxmlformats.org/officeDocument/2006/relationships/customXml" Target="../ink/ink1718.xml"/><Relationship Id="rId190" Type="http://schemas.openxmlformats.org/officeDocument/2006/relationships/image" Target="../media/image1722.png"/><Relationship Id="rId204" Type="http://schemas.openxmlformats.org/officeDocument/2006/relationships/image" Target="../media/image1729.png"/><Relationship Id="rId225" Type="http://schemas.openxmlformats.org/officeDocument/2006/relationships/customXml" Target="../ink/ink1741.xml"/><Relationship Id="rId246" Type="http://schemas.openxmlformats.org/officeDocument/2006/relationships/image" Target="../media/image1749.png"/><Relationship Id="rId267" Type="http://schemas.openxmlformats.org/officeDocument/2006/relationships/customXml" Target="../ink/ink1762.xml"/><Relationship Id="rId288" Type="http://schemas.openxmlformats.org/officeDocument/2006/relationships/image" Target="../media/image1770.png"/><Relationship Id="rId106" Type="http://schemas.openxmlformats.org/officeDocument/2006/relationships/image" Target="../media/image1682.png"/><Relationship Id="rId127" Type="http://schemas.openxmlformats.org/officeDocument/2006/relationships/customXml" Target="../ink/ink1692.xml"/><Relationship Id="rId313" Type="http://schemas.openxmlformats.org/officeDocument/2006/relationships/customXml" Target="../ink/ink1785.xml"/><Relationship Id="rId10" Type="http://schemas.openxmlformats.org/officeDocument/2006/relationships/image" Target="../media/image1634.png"/><Relationship Id="rId31" Type="http://schemas.openxmlformats.org/officeDocument/2006/relationships/customXml" Target="../ink/ink1644.xml"/><Relationship Id="rId52" Type="http://schemas.openxmlformats.org/officeDocument/2006/relationships/image" Target="../media/image1655.png"/><Relationship Id="rId73" Type="http://schemas.openxmlformats.org/officeDocument/2006/relationships/customXml" Target="../ink/ink1665.xml"/><Relationship Id="rId94" Type="http://schemas.openxmlformats.org/officeDocument/2006/relationships/image" Target="../media/image1676.png"/><Relationship Id="rId148" Type="http://schemas.openxmlformats.org/officeDocument/2006/relationships/image" Target="../media/image1701.png"/><Relationship Id="rId169" Type="http://schemas.openxmlformats.org/officeDocument/2006/relationships/customXml" Target="../ink/ink1713.xml"/><Relationship Id="rId4" Type="http://schemas.openxmlformats.org/officeDocument/2006/relationships/image" Target="../media/image1631.png"/><Relationship Id="rId180" Type="http://schemas.openxmlformats.org/officeDocument/2006/relationships/image" Target="../media/image1717.png"/><Relationship Id="rId215" Type="http://schemas.openxmlformats.org/officeDocument/2006/relationships/customXml" Target="../ink/ink1736.xml"/><Relationship Id="rId236" Type="http://schemas.openxmlformats.org/officeDocument/2006/relationships/image" Target="../media/image1744.png"/><Relationship Id="rId257" Type="http://schemas.openxmlformats.org/officeDocument/2006/relationships/customXml" Target="../ink/ink1757.xml"/><Relationship Id="rId278" Type="http://schemas.openxmlformats.org/officeDocument/2006/relationships/image" Target="../media/image1765.png"/><Relationship Id="rId303" Type="http://schemas.openxmlformats.org/officeDocument/2006/relationships/customXml" Target="../ink/ink1780.xml"/><Relationship Id="rId42" Type="http://schemas.openxmlformats.org/officeDocument/2006/relationships/image" Target="../media/image1650.png"/><Relationship Id="rId84" Type="http://schemas.openxmlformats.org/officeDocument/2006/relationships/image" Target="../media/image1671.png"/><Relationship Id="rId138" Type="http://schemas.openxmlformats.org/officeDocument/2006/relationships/image" Target="../media/image1002.png"/><Relationship Id="rId191" Type="http://schemas.openxmlformats.org/officeDocument/2006/relationships/customXml" Target="../ink/ink1724.xml"/><Relationship Id="rId205" Type="http://schemas.openxmlformats.org/officeDocument/2006/relationships/customXml" Target="../ink/ink1731.xml"/><Relationship Id="rId247" Type="http://schemas.openxmlformats.org/officeDocument/2006/relationships/customXml" Target="../ink/ink1752.xml"/><Relationship Id="rId107" Type="http://schemas.openxmlformats.org/officeDocument/2006/relationships/customXml" Target="../ink/ink1682.xml"/><Relationship Id="rId289" Type="http://schemas.openxmlformats.org/officeDocument/2006/relationships/customXml" Target="../ink/ink1773.xml"/><Relationship Id="rId11" Type="http://schemas.openxmlformats.org/officeDocument/2006/relationships/customXml" Target="../ink/ink1634.xml"/><Relationship Id="rId53" Type="http://schemas.openxmlformats.org/officeDocument/2006/relationships/customXml" Target="../ink/ink1655.xml"/><Relationship Id="rId149" Type="http://schemas.openxmlformats.org/officeDocument/2006/relationships/customXml" Target="../ink/ink1703.xml"/><Relationship Id="rId314" Type="http://schemas.openxmlformats.org/officeDocument/2006/relationships/image" Target="../media/image1783.png"/><Relationship Id="rId95" Type="http://schemas.openxmlformats.org/officeDocument/2006/relationships/customXml" Target="../ink/ink1676.xml"/><Relationship Id="rId160" Type="http://schemas.openxmlformats.org/officeDocument/2006/relationships/image" Target="../media/image1707.png"/><Relationship Id="rId216" Type="http://schemas.openxmlformats.org/officeDocument/2006/relationships/image" Target="../media/image1037.png"/><Relationship Id="rId258" Type="http://schemas.openxmlformats.org/officeDocument/2006/relationships/image" Target="../media/image1755.png"/><Relationship Id="rId22" Type="http://schemas.openxmlformats.org/officeDocument/2006/relationships/image" Target="../media/image1640.png"/><Relationship Id="rId64" Type="http://schemas.openxmlformats.org/officeDocument/2006/relationships/image" Target="../media/image1661.png"/><Relationship Id="rId118" Type="http://schemas.openxmlformats.org/officeDocument/2006/relationships/image" Target="../media/image1372.png"/><Relationship Id="rId325" Type="http://schemas.openxmlformats.org/officeDocument/2006/relationships/customXml" Target="../ink/ink1791.xml"/><Relationship Id="rId171" Type="http://schemas.openxmlformats.org/officeDocument/2006/relationships/customXml" Target="../ink/ink1714.xml"/><Relationship Id="rId227" Type="http://schemas.openxmlformats.org/officeDocument/2006/relationships/customXml" Target="../ink/ink1742.xml"/><Relationship Id="rId269" Type="http://schemas.openxmlformats.org/officeDocument/2006/relationships/customXml" Target="../ink/ink1763.xml"/><Relationship Id="rId33" Type="http://schemas.openxmlformats.org/officeDocument/2006/relationships/customXml" Target="../ink/ink1645.xml"/><Relationship Id="rId129" Type="http://schemas.openxmlformats.org/officeDocument/2006/relationships/customXml" Target="../ink/ink1693.xml"/><Relationship Id="rId280" Type="http://schemas.openxmlformats.org/officeDocument/2006/relationships/image" Target="../media/image1766.png"/><Relationship Id="rId75" Type="http://schemas.openxmlformats.org/officeDocument/2006/relationships/customXml" Target="../ink/ink1666.xml"/><Relationship Id="rId140" Type="http://schemas.openxmlformats.org/officeDocument/2006/relationships/image" Target="../media/image1697.png"/><Relationship Id="rId182" Type="http://schemas.openxmlformats.org/officeDocument/2006/relationships/image" Target="../media/image1718.png"/><Relationship Id="rId6" Type="http://schemas.openxmlformats.org/officeDocument/2006/relationships/image" Target="../media/image1632.png"/><Relationship Id="rId238" Type="http://schemas.openxmlformats.org/officeDocument/2006/relationships/image" Target="../media/image1745.png"/><Relationship Id="rId291" Type="http://schemas.openxmlformats.org/officeDocument/2006/relationships/customXml" Target="../ink/ink1774.xml"/><Relationship Id="rId305" Type="http://schemas.openxmlformats.org/officeDocument/2006/relationships/customXml" Target="../ink/ink1781.xml"/><Relationship Id="rId44" Type="http://schemas.openxmlformats.org/officeDocument/2006/relationships/image" Target="../media/image1651.png"/><Relationship Id="rId86" Type="http://schemas.openxmlformats.org/officeDocument/2006/relationships/image" Target="../media/image1672.png"/><Relationship Id="rId151" Type="http://schemas.openxmlformats.org/officeDocument/2006/relationships/customXml" Target="../ink/ink1704.xml"/><Relationship Id="rId193" Type="http://schemas.openxmlformats.org/officeDocument/2006/relationships/customXml" Target="../ink/ink1725.xml"/><Relationship Id="rId207" Type="http://schemas.openxmlformats.org/officeDocument/2006/relationships/customXml" Target="../ink/ink1732.xml"/><Relationship Id="rId249" Type="http://schemas.openxmlformats.org/officeDocument/2006/relationships/customXml" Target="../ink/ink1753.xml"/><Relationship Id="rId13" Type="http://schemas.openxmlformats.org/officeDocument/2006/relationships/customXml" Target="../ink/ink1635.xml"/><Relationship Id="rId109" Type="http://schemas.openxmlformats.org/officeDocument/2006/relationships/customXml" Target="../ink/ink1683.xml"/><Relationship Id="rId260" Type="http://schemas.openxmlformats.org/officeDocument/2006/relationships/image" Target="../media/image1756.png"/><Relationship Id="rId316" Type="http://schemas.openxmlformats.org/officeDocument/2006/relationships/image" Target="../media/image1784.png"/><Relationship Id="rId55" Type="http://schemas.openxmlformats.org/officeDocument/2006/relationships/customXml" Target="../ink/ink1656.xml"/><Relationship Id="rId97" Type="http://schemas.openxmlformats.org/officeDocument/2006/relationships/customXml" Target="../ink/ink1677.xml"/><Relationship Id="rId120" Type="http://schemas.openxmlformats.org/officeDocument/2006/relationships/image" Target="../media/image1688.png"/><Relationship Id="rId162" Type="http://schemas.openxmlformats.org/officeDocument/2006/relationships/image" Target="../media/image1708.png"/><Relationship Id="rId218" Type="http://schemas.openxmlformats.org/officeDocument/2006/relationships/image" Target="../media/image1735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21" Type="http://schemas.openxmlformats.org/officeDocument/2006/relationships/customXml" Target="../ink/ink10.xml"/><Relationship Id="rId42" Type="http://schemas.openxmlformats.org/officeDocument/2006/relationships/image" Target="../media/image25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8.png"/><Relationship Id="rId84" Type="http://schemas.openxmlformats.org/officeDocument/2006/relationships/image" Target="../media/image46.png"/><Relationship Id="rId89" Type="http://schemas.openxmlformats.org/officeDocument/2006/relationships/customXml" Target="../ink/ink44.xml"/><Relationship Id="rId16" Type="http://schemas.openxmlformats.org/officeDocument/2006/relationships/image" Target="../media/image12.png"/><Relationship Id="rId11" Type="http://schemas.openxmlformats.org/officeDocument/2006/relationships/customXml" Target="../ink/ink5.xml"/><Relationship Id="rId32" Type="http://schemas.openxmlformats.org/officeDocument/2006/relationships/image" Target="../media/image20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33.png"/><Relationship Id="rId74" Type="http://schemas.openxmlformats.org/officeDocument/2006/relationships/image" Target="../media/image41.png"/><Relationship Id="rId79" Type="http://schemas.openxmlformats.org/officeDocument/2006/relationships/customXml" Target="../ink/ink39.xml"/><Relationship Id="rId102" Type="http://schemas.openxmlformats.org/officeDocument/2006/relationships/image" Target="../media/image55.png"/><Relationship Id="rId5" Type="http://schemas.openxmlformats.org/officeDocument/2006/relationships/customXml" Target="../ink/ink2.xml"/><Relationship Id="rId90" Type="http://schemas.openxmlformats.org/officeDocument/2006/relationships/image" Target="../media/image49.png"/><Relationship Id="rId95" Type="http://schemas.openxmlformats.org/officeDocument/2006/relationships/customXml" Target="../ink/ink47.xml"/><Relationship Id="rId22" Type="http://schemas.openxmlformats.org/officeDocument/2006/relationships/image" Target="../media/image15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8.png"/><Relationship Id="rId64" Type="http://schemas.openxmlformats.org/officeDocument/2006/relationships/image" Target="../media/image36.png"/><Relationship Id="rId69" Type="http://schemas.openxmlformats.org/officeDocument/2006/relationships/customXml" Target="../ink/ink34.xml"/><Relationship Id="rId80" Type="http://schemas.openxmlformats.org/officeDocument/2006/relationships/image" Target="../media/image44.png"/><Relationship Id="rId85" Type="http://schemas.openxmlformats.org/officeDocument/2006/relationships/customXml" Target="../ink/ink42.xml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23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20" Type="http://schemas.openxmlformats.org/officeDocument/2006/relationships/image" Target="../media/image14.png"/><Relationship Id="rId41" Type="http://schemas.openxmlformats.org/officeDocument/2006/relationships/customXml" Target="../ink/ink20.xml"/><Relationship Id="rId54" Type="http://schemas.openxmlformats.org/officeDocument/2006/relationships/image" Target="../media/image31.png"/><Relationship Id="rId62" Type="http://schemas.openxmlformats.org/officeDocument/2006/relationships/image" Target="../media/image35.png"/><Relationship Id="rId70" Type="http://schemas.openxmlformats.org/officeDocument/2006/relationships/image" Target="../media/image39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48.png"/><Relationship Id="rId91" Type="http://schemas.openxmlformats.org/officeDocument/2006/relationships/customXml" Target="../ink/ink45.xml"/><Relationship Id="rId9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57.png"/><Relationship Id="rId10" Type="http://schemas.openxmlformats.org/officeDocument/2006/relationships/image" Target="../media/image9.png"/><Relationship Id="rId31" Type="http://schemas.openxmlformats.org/officeDocument/2006/relationships/customXml" Target="../ink/ink15.xml"/><Relationship Id="rId44" Type="http://schemas.openxmlformats.org/officeDocument/2006/relationships/image" Target="../media/image26.png"/><Relationship Id="rId52" Type="http://schemas.openxmlformats.org/officeDocument/2006/relationships/image" Target="../media/image30.png"/><Relationship Id="rId60" Type="http://schemas.openxmlformats.org/officeDocument/2006/relationships/image" Target="../media/image34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43.png"/><Relationship Id="rId81" Type="http://schemas.openxmlformats.org/officeDocument/2006/relationships/customXml" Target="../ink/ink40.xml"/><Relationship Id="rId86" Type="http://schemas.openxmlformats.org/officeDocument/2006/relationships/image" Target="../media/image47.png"/><Relationship Id="rId94" Type="http://schemas.openxmlformats.org/officeDocument/2006/relationships/image" Target="../media/image51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39" Type="http://schemas.openxmlformats.org/officeDocument/2006/relationships/customXml" Target="../ink/ink19.xml"/><Relationship Id="rId34" Type="http://schemas.openxmlformats.org/officeDocument/2006/relationships/image" Target="../media/image21.png"/><Relationship Id="rId50" Type="http://schemas.openxmlformats.org/officeDocument/2006/relationships/image" Target="../media/image29.png"/><Relationship Id="rId55" Type="http://schemas.openxmlformats.org/officeDocument/2006/relationships/customXml" Target="../ink/ink27.xml"/><Relationship Id="rId76" Type="http://schemas.openxmlformats.org/officeDocument/2006/relationships/image" Target="../media/image42.png"/><Relationship Id="rId97" Type="http://schemas.openxmlformats.org/officeDocument/2006/relationships/customXml" Target="../ink/ink48.xml"/><Relationship Id="rId104" Type="http://schemas.openxmlformats.org/officeDocument/2006/relationships/image" Target="../media/image56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50.png"/><Relationship Id="rId2" Type="http://schemas.openxmlformats.org/officeDocument/2006/relationships/image" Target="../media/image5.png"/><Relationship Id="rId29" Type="http://schemas.openxmlformats.org/officeDocument/2006/relationships/customXml" Target="../ink/ink14.xml"/><Relationship Id="rId24" Type="http://schemas.openxmlformats.org/officeDocument/2006/relationships/image" Target="../media/image16.png"/><Relationship Id="rId40" Type="http://schemas.openxmlformats.org/officeDocument/2006/relationships/image" Target="../media/image24.png"/><Relationship Id="rId45" Type="http://schemas.openxmlformats.org/officeDocument/2006/relationships/customXml" Target="../ink/ink22.xml"/><Relationship Id="rId66" Type="http://schemas.openxmlformats.org/officeDocument/2006/relationships/image" Target="../media/image37.png"/><Relationship Id="rId87" Type="http://schemas.openxmlformats.org/officeDocument/2006/relationships/customXml" Target="../ink/ink43.xml"/><Relationship Id="rId61" Type="http://schemas.openxmlformats.org/officeDocument/2006/relationships/customXml" Target="../ink/ink30.xml"/><Relationship Id="rId82" Type="http://schemas.openxmlformats.org/officeDocument/2006/relationships/image" Target="../media/image45.png"/><Relationship Id="rId19" Type="http://schemas.openxmlformats.org/officeDocument/2006/relationships/customXml" Target="../ink/ink9.xml"/><Relationship Id="rId14" Type="http://schemas.openxmlformats.org/officeDocument/2006/relationships/image" Target="../media/image11.png"/><Relationship Id="rId30" Type="http://schemas.openxmlformats.org/officeDocument/2006/relationships/image" Target="../media/image19.png"/><Relationship Id="rId35" Type="http://schemas.openxmlformats.org/officeDocument/2006/relationships/customXml" Target="../ink/ink17.xml"/><Relationship Id="rId56" Type="http://schemas.openxmlformats.org/officeDocument/2006/relationships/image" Target="../media/image32.png"/><Relationship Id="rId77" Type="http://schemas.openxmlformats.org/officeDocument/2006/relationships/customXml" Target="../ink/ink38.xml"/><Relationship Id="rId100" Type="http://schemas.openxmlformats.org/officeDocument/2006/relationships/image" Target="../media/image54.png"/><Relationship Id="rId105" Type="http://schemas.openxmlformats.org/officeDocument/2006/relationships/customXml" Target="../ink/ink52.xml"/><Relationship Id="rId8" Type="http://schemas.openxmlformats.org/officeDocument/2006/relationships/image" Target="../media/image8.png"/><Relationship Id="rId51" Type="http://schemas.openxmlformats.org/officeDocument/2006/relationships/customXml" Target="../ink/ink25.xml"/><Relationship Id="rId72" Type="http://schemas.openxmlformats.org/officeDocument/2006/relationships/image" Target="../media/image40.png"/><Relationship Id="rId93" Type="http://schemas.openxmlformats.org/officeDocument/2006/relationships/customXml" Target="../ink/ink46.xml"/><Relationship Id="rId98" Type="http://schemas.openxmlformats.org/officeDocument/2006/relationships/image" Target="../media/image53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27.png"/><Relationship Id="rId67" Type="http://schemas.openxmlformats.org/officeDocument/2006/relationships/customXml" Target="../ink/ink33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04.png"/><Relationship Id="rId21" Type="http://schemas.openxmlformats.org/officeDocument/2006/relationships/customXml" Target="../ink/ink1804.xml"/><Relationship Id="rId42" Type="http://schemas.openxmlformats.org/officeDocument/2006/relationships/image" Target="../media/image1812.png"/><Relationship Id="rId47" Type="http://schemas.openxmlformats.org/officeDocument/2006/relationships/customXml" Target="../ink/ink1817.xml"/><Relationship Id="rId63" Type="http://schemas.openxmlformats.org/officeDocument/2006/relationships/customXml" Target="../ink/ink1825.xml"/><Relationship Id="rId68" Type="http://schemas.openxmlformats.org/officeDocument/2006/relationships/image" Target="../media/image1825.png"/><Relationship Id="rId84" Type="http://schemas.openxmlformats.org/officeDocument/2006/relationships/image" Target="../media/image1833.png"/><Relationship Id="rId89" Type="http://schemas.openxmlformats.org/officeDocument/2006/relationships/customXml" Target="../ink/ink1838.xml"/><Relationship Id="rId16" Type="http://schemas.openxmlformats.org/officeDocument/2006/relationships/image" Target="../media/image1799.png"/><Relationship Id="rId11" Type="http://schemas.openxmlformats.org/officeDocument/2006/relationships/customXml" Target="../ink/ink1799.xml"/><Relationship Id="rId32" Type="http://schemas.openxmlformats.org/officeDocument/2006/relationships/image" Target="../media/image1807.png"/><Relationship Id="rId37" Type="http://schemas.openxmlformats.org/officeDocument/2006/relationships/customXml" Target="../ink/ink1812.xml"/><Relationship Id="rId53" Type="http://schemas.openxmlformats.org/officeDocument/2006/relationships/customXml" Target="../ink/ink1820.xml"/><Relationship Id="rId58" Type="http://schemas.openxmlformats.org/officeDocument/2006/relationships/image" Target="../media/image1820.png"/><Relationship Id="rId74" Type="http://schemas.openxmlformats.org/officeDocument/2006/relationships/image" Target="../media/image1828.png"/><Relationship Id="rId79" Type="http://schemas.openxmlformats.org/officeDocument/2006/relationships/customXml" Target="../ink/ink1833.xml"/><Relationship Id="rId5" Type="http://schemas.openxmlformats.org/officeDocument/2006/relationships/customXml" Target="../ink/ink1796.xml"/><Relationship Id="rId90" Type="http://schemas.openxmlformats.org/officeDocument/2006/relationships/image" Target="../media/image1836.png"/><Relationship Id="rId14" Type="http://schemas.openxmlformats.org/officeDocument/2006/relationships/image" Target="../media/image1798.png"/><Relationship Id="rId22" Type="http://schemas.openxmlformats.org/officeDocument/2006/relationships/image" Target="../media/image1802.png"/><Relationship Id="rId27" Type="http://schemas.openxmlformats.org/officeDocument/2006/relationships/customXml" Target="../ink/ink1807.xml"/><Relationship Id="rId30" Type="http://schemas.openxmlformats.org/officeDocument/2006/relationships/image" Target="../media/image1806.png"/><Relationship Id="rId35" Type="http://schemas.openxmlformats.org/officeDocument/2006/relationships/customXml" Target="../ink/ink1811.xml"/><Relationship Id="rId43" Type="http://schemas.openxmlformats.org/officeDocument/2006/relationships/customXml" Target="../ink/ink1815.xml"/><Relationship Id="rId48" Type="http://schemas.openxmlformats.org/officeDocument/2006/relationships/image" Target="../media/image1815.png"/><Relationship Id="rId56" Type="http://schemas.openxmlformats.org/officeDocument/2006/relationships/image" Target="../media/image1819.png"/><Relationship Id="rId64" Type="http://schemas.openxmlformats.org/officeDocument/2006/relationships/image" Target="../media/image1823.png"/><Relationship Id="rId69" Type="http://schemas.openxmlformats.org/officeDocument/2006/relationships/customXml" Target="../ink/ink1828.xml"/><Relationship Id="rId77" Type="http://schemas.openxmlformats.org/officeDocument/2006/relationships/customXml" Target="../ink/ink1832.xml"/><Relationship Id="rId8" Type="http://schemas.openxmlformats.org/officeDocument/2006/relationships/image" Target="../media/image1795.png"/><Relationship Id="rId51" Type="http://schemas.openxmlformats.org/officeDocument/2006/relationships/customXml" Target="../ink/ink1819.xml"/><Relationship Id="rId72" Type="http://schemas.openxmlformats.org/officeDocument/2006/relationships/image" Target="../media/image1827.png"/><Relationship Id="rId80" Type="http://schemas.openxmlformats.org/officeDocument/2006/relationships/image" Target="../media/image1831.png"/><Relationship Id="rId85" Type="http://schemas.openxmlformats.org/officeDocument/2006/relationships/customXml" Target="../ink/ink1836.xml"/><Relationship Id="rId3" Type="http://schemas.openxmlformats.org/officeDocument/2006/relationships/customXml" Target="../ink/ink1795.xml"/><Relationship Id="rId12" Type="http://schemas.openxmlformats.org/officeDocument/2006/relationships/image" Target="../media/image1797.png"/><Relationship Id="rId17" Type="http://schemas.openxmlformats.org/officeDocument/2006/relationships/customXml" Target="../ink/ink1802.xml"/><Relationship Id="rId25" Type="http://schemas.openxmlformats.org/officeDocument/2006/relationships/customXml" Target="../ink/ink1806.xml"/><Relationship Id="rId33" Type="http://schemas.openxmlformats.org/officeDocument/2006/relationships/customXml" Target="../ink/ink1810.xml"/><Relationship Id="rId38" Type="http://schemas.openxmlformats.org/officeDocument/2006/relationships/image" Target="../media/image1810.png"/><Relationship Id="rId46" Type="http://schemas.openxmlformats.org/officeDocument/2006/relationships/image" Target="../media/image1814.png"/><Relationship Id="rId59" Type="http://schemas.openxmlformats.org/officeDocument/2006/relationships/customXml" Target="../ink/ink1823.xml"/><Relationship Id="rId67" Type="http://schemas.openxmlformats.org/officeDocument/2006/relationships/customXml" Target="../ink/ink1827.xml"/><Relationship Id="rId20" Type="http://schemas.openxmlformats.org/officeDocument/2006/relationships/image" Target="../media/image1801.png"/><Relationship Id="rId41" Type="http://schemas.openxmlformats.org/officeDocument/2006/relationships/customXml" Target="../ink/ink1814.xml"/><Relationship Id="rId54" Type="http://schemas.openxmlformats.org/officeDocument/2006/relationships/image" Target="../media/image1818.png"/><Relationship Id="rId62" Type="http://schemas.openxmlformats.org/officeDocument/2006/relationships/image" Target="../media/image1822.png"/><Relationship Id="rId70" Type="http://schemas.openxmlformats.org/officeDocument/2006/relationships/image" Target="../media/image1826.png"/><Relationship Id="rId75" Type="http://schemas.openxmlformats.org/officeDocument/2006/relationships/customXml" Target="../ink/ink1831.xml"/><Relationship Id="rId83" Type="http://schemas.openxmlformats.org/officeDocument/2006/relationships/customXml" Target="../ink/ink1835.xml"/><Relationship Id="rId88" Type="http://schemas.openxmlformats.org/officeDocument/2006/relationships/image" Target="../media/image1835.png"/><Relationship Id="rId91" Type="http://schemas.openxmlformats.org/officeDocument/2006/relationships/customXml" Target="../ink/ink18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4.png"/><Relationship Id="rId15" Type="http://schemas.openxmlformats.org/officeDocument/2006/relationships/customXml" Target="../ink/ink1801.xml"/><Relationship Id="rId23" Type="http://schemas.openxmlformats.org/officeDocument/2006/relationships/customXml" Target="../ink/ink1805.xml"/><Relationship Id="rId28" Type="http://schemas.openxmlformats.org/officeDocument/2006/relationships/image" Target="../media/image1805.png"/><Relationship Id="rId36" Type="http://schemas.openxmlformats.org/officeDocument/2006/relationships/image" Target="../media/image1809.png"/><Relationship Id="rId49" Type="http://schemas.openxmlformats.org/officeDocument/2006/relationships/customXml" Target="../ink/ink1818.xml"/><Relationship Id="rId57" Type="http://schemas.openxmlformats.org/officeDocument/2006/relationships/customXml" Target="../ink/ink1822.xml"/><Relationship Id="rId10" Type="http://schemas.openxmlformats.org/officeDocument/2006/relationships/image" Target="../media/image1796.png"/><Relationship Id="rId31" Type="http://schemas.openxmlformats.org/officeDocument/2006/relationships/customXml" Target="../ink/ink1809.xml"/><Relationship Id="rId44" Type="http://schemas.openxmlformats.org/officeDocument/2006/relationships/image" Target="../media/image1813.png"/><Relationship Id="rId52" Type="http://schemas.openxmlformats.org/officeDocument/2006/relationships/image" Target="../media/image1817.png"/><Relationship Id="rId60" Type="http://schemas.openxmlformats.org/officeDocument/2006/relationships/image" Target="../media/image1821.png"/><Relationship Id="rId65" Type="http://schemas.openxmlformats.org/officeDocument/2006/relationships/customXml" Target="../ink/ink1826.xml"/><Relationship Id="rId73" Type="http://schemas.openxmlformats.org/officeDocument/2006/relationships/customXml" Target="../ink/ink1830.xml"/><Relationship Id="rId78" Type="http://schemas.openxmlformats.org/officeDocument/2006/relationships/image" Target="../media/image1830.png"/><Relationship Id="rId81" Type="http://schemas.openxmlformats.org/officeDocument/2006/relationships/customXml" Target="../ink/ink1834.xml"/><Relationship Id="rId86" Type="http://schemas.openxmlformats.org/officeDocument/2006/relationships/image" Target="../media/image1834.png"/><Relationship Id="rId4" Type="http://schemas.openxmlformats.org/officeDocument/2006/relationships/image" Target="../media/image1793.png"/><Relationship Id="rId9" Type="http://schemas.openxmlformats.org/officeDocument/2006/relationships/customXml" Target="../ink/ink1798.xml"/><Relationship Id="rId13" Type="http://schemas.openxmlformats.org/officeDocument/2006/relationships/customXml" Target="../ink/ink1800.xml"/><Relationship Id="rId18" Type="http://schemas.openxmlformats.org/officeDocument/2006/relationships/image" Target="../media/image1800.png"/><Relationship Id="rId39" Type="http://schemas.openxmlformats.org/officeDocument/2006/relationships/customXml" Target="../ink/ink1813.xml"/><Relationship Id="rId34" Type="http://schemas.openxmlformats.org/officeDocument/2006/relationships/image" Target="../media/image1808.png"/><Relationship Id="rId50" Type="http://schemas.openxmlformats.org/officeDocument/2006/relationships/image" Target="../media/image1816.png"/><Relationship Id="rId55" Type="http://schemas.openxmlformats.org/officeDocument/2006/relationships/customXml" Target="../ink/ink1821.xml"/><Relationship Id="rId76" Type="http://schemas.openxmlformats.org/officeDocument/2006/relationships/image" Target="../media/image1829.png"/><Relationship Id="rId7" Type="http://schemas.openxmlformats.org/officeDocument/2006/relationships/customXml" Target="../ink/ink1797.xml"/><Relationship Id="rId71" Type="http://schemas.openxmlformats.org/officeDocument/2006/relationships/customXml" Target="../ink/ink1829.xml"/><Relationship Id="rId92" Type="http://schemas.openxmlformats.org/officeDocument/2006/relationships/image" Target="../media/image1837.png"/><Relationship Id="rId2" Type="http://schemas.openxmlformats.org/officeDocument/2006/relationships/image" Target="../media/image1630.png"/><Relationship Id="rId29" Type="http://schemas.openxmlformats.org/officeDocument/2006/relationships/customXml" Target="../ink/ink1808.xml"/><Relationship Id="rId24" Type="http://schemas.openxmlformats.org/officeDocument/2006/relationships/image" Target="../media/image1803.png"/><Relationship Id="rId40" Type="http://schemas.openxmlformats.org/officeDocument/2006/relationships/image" Target="../media/image1811.png"/><Relationship Id="rId45" Type="http://schemas.openxmlformats.org/officeDocument/2006/relationships/customXml" Target="../ink/ink1816.xml"/><Relationship Id="rId66" Type="http://schemas.openxmlformats.org/officeDocument/2006/relationships/image" Target="../media/image1824.png"/><Relationship Id="rId87" Type="http://schemas.openxmlformats.org/officeDocument/2006/relationships/customXml" Target="../ink/ink1837.xml"/><Relationship Id="rId61" Type="http://schemas.openxmlformats.org/officeDocument/2006/relationships/customXml" Target="../ink/ink1824.xml"/><Relationship Id="rId82" Type="http://schemas.openxmlformats.org/officeDocument/2006/relationships/image" Target="../media/image1832.png"/><Relationship Id="rId19" Type="http://schemas.openxmlformats.org/officeDocument/2006/relationships/customXml" Target="../ink/ink1803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97.xml"/><Relationship Id="rId21" Type="http://schemas.openxmlformats.org/officeDocument/2006/relationships/customXml" Target="../ink/ink1849.xml"/><Relationship Id="rId324" Type="http://schemas.openxmlformats.org/officeDocument/2006/relationships/image" Target="../media/image1951.png"/><Relationship Id="rId531" Type="http://schemas.openxmlformats.org/officeDocument/2006/relationships/customXml" Target="../ink/ink2104.xml"/><Relationship Id="rId170" Type="http://schemas.openxmlformats.org/officeDocument/2006/relationships/image" Target="../media/image1875.png"/><Relationship Id="rId268" Type="http://schemas.openxmlformats.org/officeDocument/2006/relationships/image" Target="../media/image1924.png"/><Relationship Id="rId475" Type="http://schemas.openxmlformats.org/officeDocument/2006/relationships/customXml" Target="../ink/ink2076.xml"/><Relationship Id="rId32" Type="http://schemas.openxmlformats.org/officeDocument/2006/relationships/image" Target="../media/image1807.png"/><Relationship Id="rId128" Type="http://schemas.openxmlformats.org/officeDocument/2006/relationships/image" Target="../media/image1855.png"/><Relationship Id="rId335" Type="http://schemas.openxmlformats.org/officeDocument/2006/relationships/customXml" Target="../ink/ink2006.xml"/><Relationship Id="rId542" Type="http://schemas.openxmlformats.org/officeDocument/2006/relationships/image" Target="../media/image2060.png"/><Relationship Id="rId181" Type="http://schemas.openxmlformats.org/officeDocument/2006/relationships/customXml" Target="../ink/ink1929.xml"/><Relationship Id="rId402" Type="http://schemas.openxmlformats.org/officeDocument/2006/relationships/image" Target="../media/image1990.png"/><Relationship Id="rId279" Type="http://schemas.openxmlformats.org/officeDocument/2006/relationships/customXml" Target="../ink/ink1978.xml"/><Relationship Id="rId486" Type="http://schemas.openxmlformats.org/officeDocument/2006/relationships/image" Target="../media/image2032.png"/><Relationship Id="rId43" Type="http://schemas.openxmlformats.org/officeDocument/2006/relationships/customXml" Target="../ink/ink1860.xml"/><Relationship Id="rId139" Type="http://schemas.openxmlformats.org/officeDocument/2006/relationships/customXml" Target="../ink/ink1908.xml"/><Relationship Id="rId346" Type="http://schemas.openxmlformats.org/officeDocument/2006/relationships/image" Target="../media/image1962.png"/><Relationship Id="rId553" Type="http://schemas.openxmlformats.org/officeDocument/2006/relationships/customXml" Target="../ink/ink2115.xml"/><Relationship Id="rId192" Type="http://schemas.openxmlformats.org/officeDocument/2006/relationships/image" Target="../media/image1886.png"/><Relationship Id="rId206" Type="http://schemas.openxmlformats.org/officeDocument/2006/relationships/image" Target="../media/image1893.png"/><Relationship Id="rId413" Type="http://schemas.openxmlformats.org/officeDocument/2006/relationships/customXml" Target="../ink/ink2045.xml"/><Relationship Id="rId497" Type="http://schemas.openxmlformats.org/officeDocument/2006/relationships/customXml" Target="../ink/ink2087.xml"/><Relationship Id="rId357" Type="http://schemas.openxmlformats.org/officeDocument/2006/relationships/customXml" Target="../ink/ink2017.xml"/><Relationship Id="rId54" Type="http://schemas.openxmlformats.org/officeDocument/2006/relationships/image" Target="../media/image1818.png"/><Relationship Id="rId217" Type="http://schemas.openxmlformats.org/officeDocument/2006/relationships/customXml" Target="../ink/ink1947.xml"/><Relationship Id="rId424" Type="http://schemas.openxmlformats.org/officeDocument/2006/relationships/image" Target="../media/image2001.png"/><Relationship Id="rId23" Type="http://schemas.openxmlformats.org/officeDocument/2006/relationships/customXml" Target="../ink/ink1850.xml"/><Relationship Id="rId119" Type="http://schemas.openxmlformats.org/officeDocument/2006/relationships/customXml" Target="../ink/ink1898.xml"/><Relationship Id="rId270" Type="http://schemas.openxmlformats.org/officeDocument/2006/relationships/image" Target="../media/image1925.png"/><Relationship Id="rId326" Type="http://schemas.openxmlformats.org/officeDocument/2006/relationships/image" Target="../media/image1952.png"/><Relationship Id="rId533" Type="http://schemas.openxmlformats.org/officeDocument/2006/relationships/customXml" Target="../ink/ink2105.xml"/><Relationship Id="rId65" Type="http://schemas.openxmlformats.org/officeDocument/2006/relationships/customXml" Target="../ink/ink1871.xml"/><Relationship Id="rId130" Type="http://schemas.openxmlformats.org/officeDocument/2006/relationships/image" Target="../media/image1856.png"/><Relationship Id="rId368" Type="http://schemas.openxmlformats.org/officeDocument/2006/relationships/image" Target="../media/image1973.png"/><Relationship Id="rId172" Type="http://schemas.openxmlformats.org/officeDocument/2006/relationships/image" Target="../media/image1876.png"/><Relationship Id="rId228" Type="http://schemas.openxmlformats.org/officeDocument/2006/relationships/image" Target="../media/image1904.png"/><Relationship Id="rId435" Type="http://schemas.openxmlformats.org/officeDocument/2006/relationships/customXml" Target="../ink/ink2056.xml"/><Relationship Id="rId477" Type="http://schemas.openxmlformats.org/officeDocument/2006/relationships/customXml" Target="../ink/ink2077.xml"/><Relationship Id="rId281" Type="http://schemas.openxmlformats.org/officeDocument/2006/relationships/customXml" Target="../ink/ink1979.xml"/><Relationship Id="rId337" Type="http://schemas.openxmlformats.org/officeDocument/2006/relationships/customXml" Target="../ink/ink2007.xml"/><Relationship Id="rId502" Type="http://schemas.openxmlformats.org/officeDocument/2006/relationships/image" Target="../media/image2040.png"/><Relationship Id="rId34" Type="http://schemas.openxmlformats.org/officeDocument/2006/relationships/image" Target="../media/image1808.png"/><Relationship Id="rId76" Type="http://schemas.openxmlformats.org/officeDocument/2006/relationships/image" Target="../media/image1829.png"/><Relationship Id="rId141" Type="http://schemas.openxmlformats.org/officeDocument/2006/relationships/customXml" Target="../ink/ink1909.xml"/><Relationship Id="rId379" Type="http://schemas.openxmlformats.org/officeDocument/2006/relationships/customXml" Target="../ink/ink2028.xml"/><Relationship Id="rId544" Type="http://schemas.openxmlformats.org/officeDocument/2006/relationships/image" Target="../media/image2061.png"/><Relationship Id="rId7" Type="http://schemas.openxmlformats.org/officeDocument/2006/relationships/customXml" Target="../ink/ink1842.xml"/><Relationship Id="rId183" Type="http://schemas.openxmlformats.org/officeDocument/2006/relationships/customXml" Target="../ink/ink1930.xml"/><Relationship Id="rId239" Type="http://schemas.openxmlformats.org/officeDocument/2006/relationships/customXml" Target="../ink/ink1958.xml"/><Relationship Id="rId390" Type="http://schemas.openxmlformats.org/officeDocument/2006/relationships/image" Target="../media/image1984.png"/><Relationship Id="rId404" Type="http://schemas.openxmlformats.org/officeDocument/2006/relationships/image" Target="../media/image1991.png"/><Relationship Id="rId446" Type="http://schemas.openxmlformats.org/officeDocument/2006/relationships/image" Target="../media/image2012.png"/><Relationship Id="rId250" Type="http://schemas.openxmlformats.org/officeDocument/2006/relationships/image" Target="../media/image1915.png"/><Relationship Id="rId292" Type="http://schemas.openxmlformats.org/officeDocument/2006/relationships/image" Target="../media/image1935.png"/><Relationship Id="rId306" Type="http://schemas.openxmlformats.org/officeDocument/2006/relationships/image" Target="../media/image1942.png"/><Relationship Id="rId488" Type="http://schemas.openxmlformats.org/officeDocument/2006/relationships/image" Target="../media/image2033.png"/><Relationship Id="rId45" Type="http://schemas.openxmlformats.org/officeDocument/2006/relationships/customXml" Target="../ink/ink1861.xml"/><Relationship Id="rId87" Type="http://schemas.openxmlformats.org/officeDocument/2006/relationships/customXml" Target="../ink/ink1882.xml"/><Relationship Id="rId110" Type="http://schemas.openxmlformats.org/officeDocument/2006/relationships/image" Target="../media/image1846.png"/><Relationship Id="rId348" Type="http://schemas.openxmlformats.org/officeDocument/2006/relationships/image" Target="../media/image1963.png"/><Relationship Id="rId513" Type="http://schemas.openxmlformats.org/officeDocument/2006/relationships/customXml" Target="../ink/ink2095.xml"/><Relationship Id="rId555" Type="http://schemas.openxmlformats.org/officeDocument/2006/relationships/customXml" Target="../ink/ink2116.xml"/><Relationship Id="rId152" Type="http://schemas.openxmlformats.org/officeDocument/2006/relationships/image" Target="../media/image1867.png"/><Relationship Id="rId194" Type="http://schemas.openxmlformats.org/officeDocument/2006/relationships/image" Target="../media/image1887.png"/><Relationship Id="rId208" Type="http://schemas.openxmlformats.org/officeDocument/2006/relationships/image" Target="../media/image1894.png"/><Relationship Id="rId415" Type="http://schemas.openxmlformats.org/officeDocument/2006/relationships/customXml" Target="../ink/ink2046.xml"/><Relationship Id="rId457" Type="http://schemas.openxmlformats.org/officeDocument/2006/relationships/customXml" Target="../ink/ink2067.xml"/><Relationship Id="rId261" Type="http://schemas.openxmlformats.org/officeDocument/2006/relationships/customXml" Target="../ink/ink1969.xml"/><Relationship Id="rId499" Type="http://schemas.openxmlformats.org/officeDocument/2006/relationships/customXml" Target="../ink/ink2088.xml"/><Relationship Id="rId14" Type="http://schemas.openxmlformats.org/officeDocument/2006/relationships/image" Target="../media/image1798.png"/><Relationship Id="rId56" Type="http://schemas.openxmlformats.org/officeDocument/2006/relationships/image" Target="../media/image1819.png"/><Relationship Id="rId317" Type="http://schemas.openxmlformats.org/officeDocument/2006/relationships/customXml" Target="../ink/ink1997.xml"/><Relationship Id="rId359" Type="http://schemas.openxmlformats.org/officeDocument/2006/relationships/customXml" Target="../ink/ink2018.xml"/><Relationship Id="rId524" Type="http://schemas.openxmlformats.org/officeDocument/2006/relationships/image" Target="../media/image2051.png"/><Relationship Id="rId98" Type="http://schemas.openxmlformats.org/officeDocument/2006/relationships/image" Target="../media/image1840.png"/><Relationship Id="rId121" Type="http://schemas.openxmlformats.org/officeDocument/2006/relationships/customXml" Target="../ink/ink1899.xml"/><Relationship Id="rId163" Type="http://schemas.openxmlformats.org/officeDocument/2006/relationships/customXml" Target="../ink/ink1920.xml"/><Relationship Id="rId219" Type="http://schemas.openxmlformats.org/officeDocument/2006/relationships/customXml" Target="../ink/ink1948.xml"/><Relationship Id="rId370" Type="http://schemas.openxmlformats.org/officeDocument/2006/relationships/image" Target="../media/image1974.png"/><Relationship Id="rId426" Type="http://schemas.openxmlformats.org/officeDocument/2006/relationships/image" Target="../media/image2002.png"/><Relationship Id="rId230" Type="http://schemas.openxmlformats.org/officeDocument/2006/relationships/image" Target="../media/image1905.png"/><Relationship Id="rId468" Type="http://schemas.openxmlformats.org/officeDocument/2006/relationships/image" Target="../media/image2023.png"/><Relationship Id="rId25" Type="http://schemas.openxmlformats.org/officeDocument/2006/relationships/customXml" Target="../ink/ink1851.xml"/><Relationship Id="rId67" Type="http://schemas.openxmlformats.org/officeDocument/2006/relationships/customXml" Target="../ink/ink1872.xml"/><Relationship Id="rId272" Type="http://schemas.openxmlformats.org/officeDocument/2006/relationships/image" Target="../media/image1926.png"/><Relationship Id="rId328" Type="http://schemas.openxmlformats.org/officeDocument/2006/relationships/image" Target="../media/image1953.png"/><Relationship Id="rId535" Type="http://schemas.openxmlformats.org/officeDocument/2006/relationships/customXml" Target="../ink/ink2106.xml"/><Relationship Id="rId132" Type="http://schemas.openxmlformats.org/officeDocument/2006/relationships/image" Target="../media/image1857.png"/><Relationship Id="rId174" Type="http://schemas.openxmlformats.org/officeDocument/2006/relationships/image" Target="../media/image1877.png"/><Relationship Id="rId381" Type="http://schemas.openxmlformats.org/officeDocument/2006/relationships/customXml" Target="../ink/ink2029.xml"/><Relationship Id="rId241" Type="http://schemas.openxmlformats.org/officeDocument/2006/relationships/customXml" Target="../ink/ink1959.xml"/><Relationship Id="rId437" Type="http://schemas.openxmlformats.org/officeDocument/2006/relationships/customXml" Target="../ink/ink2057.xml"/><Relationship Id="rId479" Type="http://schemas.openxmlformats.org/officeDocument/2006/relationships/customXml" Target="../ink/ink2078.xml"/><Relationship Id="rId36" Type="http://schemas.openxmlformats.org/officeDocument/2006/relationships/image" Target="../media/image1809.png"/><Relationship Id="rId283" Type="http://schemas.openxmlformats.org/officeDocument/2006/relationships/customXml" Target="../ink/ink1980.xml"/><Relationship Id="rId339" Type="http://schemas.openxmlformats.org/officeDocument/2006/relationships/customXml" Target="../ink/ink2008.xml"/><Relationship Id="rId490" Type="http://schemas.openxmlformats.org/officeDocument/2006/relationships/image" Target="../media/image2034.png"/><Relationship Id="rId504" Type="http://schemas.openxmlformats.org/officeDocument/2006/relationships/image" Target="../media/image2041.png"/><Relationship Id="rId546" Type="http://schemas.openxmlformats.org/officeDocument/2006/relationships/image" Target="../media/image2062.png"/><Relationship Id="rId78" Type="http://schemas.openxmlformats.org/officeDocument/2006/relationships/image" Target="../media/image1830.png"/><Relationship Id="rId101" Type="http://schemas.openxmlformats.org/officeDocument/2006/relationships/customXml" Target="../ink/ink1889.xml"/><Relationship Id="rId143" Type="http://schemas.openxmlformats.org/officeDocument/2006/relationships/customXml" Target="../ink/ink1910.xml"/><Relationship Id="rId185" Type="http://schemas.openxmlformats.org/officeDocument/2006/relationships/customXml" Target="../ink/ink1931.xml"/><Relationship Id="rId350" Type="http://schemas.openxmlformats.org/officeDocument/2006/relationships/image" Target="../media/image1964.png"/><Relationship Id="rId406" Type="http://schemas.openxmlformats.org/officeDocument/2006/relationships/image" Target="../media/image1992.png"/><Relationship Id="rId9" Type="http://schemas.openxmlformats.org/officeDocument/2006/relationships/customXml" Target="../ink/ink1843.xml"/><Relationship Id="rId210" Type="http://schemas.openxmlformats.org/officeDocument/2006/relationships/image" Target="../media/image1895.png"/><Relationship Id="rId392" Type="http://schemas.openxmlformats.org/officeDocument/2006/relationships/image" Target="../media/image1985.png"/><Relationship Id="rId448" Type="http://schemas.openxmlformats.org/officeDocument/2006/relationships/image" Target="../media/image2013.png"/><Relationship Id="rId252" Type="http://schemas.openxmlformats.org/officeDocument/2006/relationships/image" Target="../media/image1916.png"/><Relationship Id="rId294" Type="http://schemas.openxmlformats.org/officeDocument/2006/relationships/image" Target="../media/image1936.png"/><Relationship Id="rId308" Type="http://schemas.openxmlformats.org/officeDocument/2006/relationships/image" Target="../media/image1943.png"/><Relationship Id="rId515" Type="http://schemas.openxmlformats.org/officeDocument/2006/relationships/customXml" Target="../ink/ink2096.xml"/><Relationship Id="rId47" Type="http://schemas.openxmlformats.org/officeDocument/2006/relationships/customXml" Target="../ink/ink1862.xml"/><Relationship Id="rId89" Type="http://schemas.openxmlformats.org/officeDocument/2006/relationships/customXml" Target="../ink/ink1883.xml"/><Relationship Id="rId112" Type="http://schemas.openxmlformats.org/officeDocument/2006/relationships/image" Target="../media/image1847.png"/><Relationship Id="rId154" Type="http://schemas.openxmlformats.org/officeDocument/2006/relationships/image" Target="../media/image1868.png"/><Relationship Id="rId361" Type="http://schemas.openxmlformats.org/officeDocument/2006/relationships/customXml" Target="../ink/ink2019.xml"/><Relationship Id="rId557" Type="http://schemas.openxmlformats.org/officeDocument/2006/relationships/customXml" Target="../ink/ink2117.xml"/><Relationship Id="rId196" Type="http://schemas.openxmlformats.org/officeDocument/2006/relationships/image" Target="../media/image1888.png"/><Relationship Id="rId417" Type="http://schemas.openxmlformats.org/officeDocument/2006/relationships/customXml" Target="../ink/ink2047.xml"/><Relationship Id="rId459" Type="http://schemas.openxmlformats.org/officeDocument/2006/relationships/customXml" Target="../ink/ink2068.xml"/><Relationship Id="rId16" Type="http://schemas.openxmlformats.org/officeDocument/2006/relationships/image" Target="../media/image1799.png"/><Relationship Id="rId221" Type="http://schemas.openxmlformats.org/officeDocument/2006/relationships/customXml" Target="../ink/ink1949.xml"/><Relationship Id="rId263" Type="http://schemas.openxmlformats.org/officeDocument/2006/relationships/customXml" Target="../ink/ink1970.xml"/><Relationship Id="rId319" Type="http://schemas.openxmlformats.org/officeDocument/2006/relationships/customXml" Target="../ink/ink1998.xml"/><Relationship Id="rId470" Type="http://schemas.openxmlformats.org/officeDocument/2006/relationships/image" Target="../media/image2024.png"/><Relationship Id="rId526" Type="http://schemas.openxmlformats.org/officeDocument/2006/relationships/image" Target="../media/image2052.png"/><Relationship Id="rId58" Type="http://schemas.openxmlformats.org/officeDocument/2006/relationships/image" Target="../media/image1820.png"/><Relationship Id="rId123" Type="http://schemas.openxmlformats.org/officeDocument/2006/relationships/customXml" Target="../ink/ink1900.xml"/><Relationship Id="rId330" Type="http://schemas.openxmlformats.org/officeDocument/2006/relationships/image" Target="../media/image1954.png"/><Relationship Id="rId165" Type="http://schemas.openxmlformats.org/officeDocument/2006/relationships/customXml" Target="../ink/ink1921.xml"/><Relationship Id="rId372" Type="http://schemas.openxmlformats.org/officeDocument/2006/relationships/image" Target="../media/image1975.png"/><Relationship Id="rId428" Type="http://schemas.openxmlformats.org/officeDocument/2006/relationships/image" Target="../media/image2003.png"/><Relationship Id="rId232" Type="http://schemas.openxmlformats.org/officeDocument/2006/relationships/image" Target="../media/image1906.png"/><Relationship Id="rId274" Type="http://schemas.openxmlformats.org/officeDocument/2006/relationships/image" Target="../media/image1927.png"/><Relationship Id="rId481" Type="http://schemas.openxmlformats.org/officeDocument/2006/relationships/customXml" Target="../ink/ink2079.xml"/><Relationship Id="rId27" Type="http://schemas.openxmlformats.org/officeDocument/2006/relationships/customXml" Target="../ink/ink1852.xml"/><Relationship Id="rId69" Type="http://schemas.openxmlformats.org/officeDocument/2006/relationships/customXml" Target="../ink/ink1873.xml"/><Relationship Id="rId134" Type="http://schemas.openxmlformats.org/officeDocument/2006/relationships/image" Target="../media/image1858.png"/><Relationship Id="rId537" Type="http://schemas.openxmlformats.org/officeDocument/2006/relationships/customXml" Target="../ink/ink2107.xml"/><Relationship Id="rId80" Type="http://schemas.openxmlformats.org/officeDocument/2006/relationships/image" Target="../media/image1831.png"/><Relationship Id="rId176" Type="http://schemas.openxmlformats.org/officeDocument/2006/relationships/image" Target="../media/image1878.png"/><Relationship Id="rId341" Type="http://schemas.openxmlformats.org/officeDocument/2006/relationships/customXml" Target="../ink/ink2009.xml"/><Relationship Id="rId383" Type="http://schemas.openxmlformats.org/officeDocument/2006/relationships/customXml" Target="../ink/ink2030.xml"/><Relationship Id="rId439" Type="http://schemas.openxmlformats.org/officeDocument/2006/relationships/customXml" Target="../ink/ink2058.xml"/><Relationship Id="rId201" Type="http://schemas.openxmlformats.org/officeDocument/2006/relationships/customXml" Target="../ink/ink1939.xml"/><Relationship Id="rId243" Type="http://schemas.openxmlformats.org/officeDocument/2006/relationships/customXml" Target="../ink/ink1960.xml"/><Relationship Id="rId285" Type="http://schemas.openxmlformats.org/officeDocument/2006/relationships/customXml" Target="../ink/ink1981.xml"/><Relationship Id="rId450" Type="http://schemas.openxmlformats.org/officeDocument/2006/relationships/image" Target="../media/image2014.png"/><Relationship Id="rId506" Type="http://schemas.openxmlformats.org/officeDocument/2006/relationships/image" Target="../media/image2042.png"/><Relationship Id="rId38" Type="http://schemas.openxmlformats.org/officeDocument/2006/relationships/image" Target="../media/image1810.png"/><Relationship Id="rId103" Type="http://schemas.openxmlformats.org/officeDocument/2006/relationships/customXml" Target="../ink/ink1890.xml"/><Relationship Id="rId310" Type="http://schemas.openxmlformats.org/officeDocument/2006/relationships/image" Target="../media/image1944.png"/><Relationship Id="rId492" Type="http://schemas.openxmlformats.org/officeDocument/2006/relationships/image" Target="../media/image2035.png"/><Relationship Id="rId548" Type="http://schemas.openxmlformats.org/officeDocument/2006/relationships/image" Target="../media/image2063.png"/><Relationship Id="rId91" Type="http://schemas.openxmlformats.org/officeDocument/2006/relationships/customXml" Target="../ink/ink1884.xml"/><Relationship Id="rId145" Type="http://schemas.openxmlformats.org/officeDocument/2006/relationships/customXml" Target="../ink/ink1911.xml"/><Relationship Id="rId187" Type="http://schemas.openxmlformats.org/officeDocument/2006/relationships/customXml" Target="../ink/ink1932.xml"/><Relationship Id="rId352" Type="http://schemas.openxmlformats.org/officeDocument/2006/relationships/image" Target="../media/image1965.png"/><Relationship Id="rId394" Type="http://schemas.openxmlformats.org/officeDocument/2006/relationships/image" Target="../media/image1986.png"/><Relationship Id="rId408" Type="http://schemas.openxmlformats.org/officeDocument/2006/relationships/image" Target="../media/image1993.png"/><Relationship Id="rId212" Type="http://schemas.openxmlformats.org/officeDocument/2006/relationships/image" Target="../media/image1896.png"/><Relationship Id="rId254" Type="http://schemas.openxmlformats.org/officeDocument/2006/relationships/image" Target="../media/image1917.png"/><Relationship Id="rId49" Type="http://schemas.openxmlformats.org/officeDocument/2006/relationships/customXml" Target="../ink/ink1863.xml"/><Relationship Id="rId114" Type="http://schemas.openxmlformats.org/officeDocument/2006/relationships/image" Target="../media/image1848.png"/><Relationship Id="rId296" Type="http://schemas.openxmlformats.org/officeDocument/2006/relationships/image" Target="../media/image1937.png"/><Relationship Id="rId461" Type="http://schemas.openxmlformats.org/officeDocument/2006/relationships/customXml" Target="../ink/ink2069.xml"/><Relationship Id="rId517" Type="http://schemas.openxmlformats.org/officeDocument/2006/relationships/customXml" Target="../ink/ink2097.xml"/><Relationship Id="rId559" Type="http://schemas.openxmlformats.org/officeDocument/2006/relationships/customXml" Target="../ink/ink2118.xml"/><Relationship Id="rId60" Type="http://schemas.openxmlformats.org/officeDocument/2006/relationships/image" Target="../media/image1821.png"/><Relationship Id="rId156" Type="http://schemas.openxmlformats.org/officeDocument/2006/relationships/image" Target="../media/image1869.png"/><Relationship Id="rId198" Type="http://schemas.openxmlformats.org/officeDocument/2006/relationships/image" Target="../media/image1889.png"/><Relationship Id="rId321" Type="http://schemas.openxmlformats.org/officeDocument/2006/relationships/customXml" Target="../ink/ink1999.xml"/><Relationship Id="rId363" Type="http://schemas.openxmlformats.org/officeDocument/2006/relationships/customXml" Target="../ink/ink2020.xml"/><Relationship Id="rId419" Type="http://schemas.openxmlformats.org/officeDocument/2006/relationships/customXml" Target="../ink/ink2048.xml"/><Relationship Id="rId223" Type="http://schemas.openxmlformats.org/officeDocument/2006/relationships/customXml" Target="../ink/ink1950.xml"/><Relationship Id="rId430" Type="http://schemas.openxmlformats.org/officeDocument/2006/relationships/image" Target="../media/image2004.png"/><Relationship Id="rId18" Type="http://schemas.openxmlformats.org/officeDocument/2006/relationships/image" Target="../media/image1800.png"/><Relationship Id="rId265" Type="http://schemas.openxmlformats.org/officeDocument/2006/relationships/customXml" Target="../ink/ink1971.xml"/><Relationship Id="rId472" Type="http://schemas.openxmlformats.org/officeDocument/2006/relationships/image" Target="../media/image2025.png"/><Relationship Id="rId528" Type="http://schemas.openxmlformats.org/officeDocument/2006/relationships/image" Target="../media/image2053.png"/><Relationship Id="rId125" Type="http://schemas.openxmlformats.org/officeDocument/2006/relationships/customXml" Target="../ink/ink1901.xml"/><Relationship Id="rId167" Type="http://schemas.openxmlformats.org/officeDocument/2006/relationships/customXml" Target="../ink/ink1922.xml"/><Relationship Id="rId332" Type="http://schemas.openxmlformats.org/officeDocument/2006/relationships/image" Target="../media/image1955.png"/><Relationship Id="rId374" Type="http://schemas.openxmlformats.org/officeDocument/2006/relationships/image" Target="../media/image1976.png"/><Relationship Id="rId71" Type="http://schemas.openxmlformats.org/officeDocument/2006/relationships/customXml" Target="../ink/ink1874.xml"/><Relationship Id="rId234" Type="http://schemas.openxmlformats.org/officeDocument/2006/relationships/image" Target="../media/image1907.png"/><Relationship Id="rId2" Type="http://schemas.openxmlformats.org/officeDocument/2006/relationships/image" Target="../media/image1630.png"/><Relationship Id="rId29" Type="http://schemas.openxmlformats.org/officeDocument/2006/relationships/customXml" Target="../ink/ink1853.xml"/><Relationship Id="rId276" Type="http://schemas.openxmlformats.org/officeDocument/2006/relationships/image" Target="../media/image1928.png"/><Relationship Id="rId441" Type="http://schemas.openxmlformats.org/officeDocument/2006/relationships/customXml" Target="../ink/ink2059.xml"/><Relationship Id="rId483" Type="http://schemas.openxmlformats.org/officeDocument/2006/relationships/customXml" Target="../ink/ink2080.xml"/><Relationship Id="rId539" Type="http://schemas.openxmlformats.org/officeDocument/2006/relationships/customXml" Target="../ink/ink2108.xml"/><Relationship Id="rId40" Type="http://schemas.openxmlformats.org/officeDocument/2006/relationships/image" Target="../media/image1811.png"/><Relationship Id="rId136" Type="http://schemas.openxmlformats.org/officeDocument/2006/relationships/image" Target="../media/image1859.png"/><Relationship Id="rId178" Type="http://schemas.openxmlformats.org/officeDocument/2006/relationships/image" Target="../media/image1879.png"/><Relationship Id="rId301" Type="http://schemas.openxmlformats.org/officeDocument/2006/relationships/customXml" Target="../ink/ink1989.xml"/><Relationship Id="rId343" Type="http://schemas.openxmlformats.org/officeDocument/2006/relationships/customXml" Target="../ink/ink2010.xml"/><Relationship Id="rId550" Type="http://schemas.openxmlformats.org/officeDocument/2006/relationships/image" Target="../media/image2064.png"/><Relationship Id="rId82" Type="http://schemas.openxmlformats.org/officeDocument/2006/relationships/image" Target="../media/image1832.png"/><Relationship Id="rId203" Type="http://schemas.openxmlformats.org/officeDocument/2006/relationships/customXml" Target="../ink/ink1940.xml"/><Relationship Id="rId385" Type="http://schemas.openxmlformats.org/officeDocument/2006/relationships/customXml" Target="../ink/ink2031.xml"/><Relationship Id="rId245" Type="http://schemas.openxmlformats.org/officeDocument/2006/relationships/customXml" Target="../ink/ink1961.xml"/><Relationship Id="rId287" Type="http://schemas.openxmlformats.org/officeDocument/2006/relationships/customXml" Target="../ink/ink1982.xml"/><Relationship Id="rId410" Type="http://schemas.openxmlformats.org/officeDocument/2006/relationships/image" Target="../media/image1994.png"/><Relationship Id="rId452" Type="http://schemas.openxmlformats.org/officeDocument/2006/relationships/image" Target="../media/image2015.png"/><Relationship Id="rId494" Type="http://schemas.openxmlformats.org/officeDocument/2006/relationships/image" Target="../media/image2036.png"/><Relationship Id="rId508" Type="http://schemas.openxmlformats.org/officeDocument/2006/relationships/image" Target="../media/image2043.png"/><Relationship Id="rId105" Type="http://schemas.openxmlformats.org/officeDocument/2006/relationships/customXml" Target="../ink/ink1891.xml"/><Relationship Id="rId147" Type="http://schemas.openxmlformats.org/officeDocument/2006/relationships/customXml" Target="../ink/ink1912.xml"/><Relationship Id="rId312" Type="http://schemas.openxmlformats.org/officeDocument/2006/relationships/image" Target="../media/image1945.png"/><Relationship Id="rId354" Type="http://schemas.openxmlformats.org/officeDocument/2006/relationships/image" Target="../media/image1966.png"/><Relationship Id="rId51" Type="http://schemas.openxmlformats.org/officeDocument/2006/relationships/customXml" Target="../ink/ink1864.xml"/><Relationship Id="rId93" Type="http://schemas.openxmlformats.org/officeDocument/2006/relationships/customXml" Target="../ink/ink1885.xml"/><Relationship Id="rId189" Type="http://schemas.openxmlformats.org/officeDocument/2006/relationships/customXml" Target="../ink/ink1933.xml"/><Relationship Id="rId396" Type="http://schemas.openxmlformats.org/officeDocument/2006/relationships/image" Target="../media/image1987.png"/><Relationship Id="rId561" Type="http://schemas.openxmlformats.org/officeDocument/2006/relationships/customXml" Target="../ink/ink2119.xml"/><Relationship Id="rId214" Type="http://schemas.openxmlformats.org/officeDocument/2006/relationships/image" Target="../media/image1897.png"/><Relationship Id="rId256" Type="http://schemas.openxmlformats.org/officeDocument/2006/relationships/image" Target="../media/image1918.png"/><Relationship Id="rId298" Type="http://schemas.openxmlformats.org/officeDocument/2006/relationships/image" Target="../media/image1938.png"/><Relationship Id="rId421" Type="http://schemas.openxmlformats.org/officeDocument/2006/relationships/customXml" Target="../ink/ink2049.xml"/><Relationship Id="rId463" Type="http://schemas.openxmlformats.org/officeDocument/2006/relationships/customXml" Target="../ink/ink2070.xml"/><Relationship Id="rId519" Type="http://schemas.openxmlformats.org/officeDocument/2006/relationships/customXml" Target="../ink/ink2098.xml"/><Relationship Id="rId116" Type="http://schemas.openxmlformats.org/officeDocument/2006/relationships/image" Target="../media/image1849.png"/><Relationship Id="rId158" Type="http://schemas.openxmlformats.org/officeDocument/2006/relationships/image" Target="../media/image1870.png"/><Relationship Id="rId323" Type="http://schemas.openxmlformats.org/officeDocument/2006/relationships/customXml" Target="../ink/ink2000.xml"/><Relationship Id="rId530" Type="http://schemas.openxmlformats.org/officeDocument/2006/relationships/image" Target="../media/image2054.png"/><Relationship Id="rId20" Type="http://schemas.openxmlformats.org/officeDocument/2006/relationships/image" Target="../media/image1801.png"/><Relationship Id="rId62" Type="http://schemas.openxmlformats.org/officeDocument/2006/relationships/image" Target="../media/image1822.png"/><Relationship Id="rId365" Type="http://schemas.openxmlformats.org/officeDocument/2006/relationships/customXml" Target="../ink/ink2021.xml"/><Relationship Id="rId225" Type="http://schemas.openxmlformats.org/officeDocument/2006/relationships/customXml" Target="../ink/ink1951.xml"/><Relationship Id="rId267" Type="http://schemas.openxmlformats.org/officeDocument/2006/relationships/customXml" Target="../ink/ink1972.xml"/><Relationship Id="rId432" Type="http://schemas.openxmlformats.org/officeDocument/2006/relationships/image" Target="../media/image2005.png"/><Relationship Id="rId474" Type="http://schemas.openxmlformats.org/officeDocument/2006/relationships/image" Target="../media/image2026.png"/><Relationship Id="rId127" Type="http://schemas.openxmlformats.org/officeDocument/2006/relationships/customXml" Target="../ink/ink1902.xml"/><Relationship Id="rId31" Type="http://schemas.openxmlformats.org/officeDocument/2006/relationships/customXml" Target="../ink/ink1854.xml"/><Relationship Id="rId73" Type="http://schemas.openxmlformats.org/officeDocument/2006/relationships/customXml" Target="../ink/ink1875.xml"/><Relationship Id="rId169" Type="http://schemas.openxmlformats.org/officeDocument/2006/relationships/customXml" Target="../ink/ink1923.xml"/><Relationship Id="rId334" Type="http://schemas.openxmlformats.org/officeDocument/2006/relationships/image" Target="../media/image1956.png"/><Relationship Id="rId376" Type="http://schemas.openxmlformats.org/officeDocument/2006/relationships/image" Target="../media/image1977.png"/><Relationship Id="rId541" Type="http://schemas.openxmlformats.org/officeDocument/2006/relationships/customXml" Target="../ink/ink2109.xml"/><Relationship Id="rId4" Type="http://schemas.openxmlformats.org/officeDocument/2006/relationships/image" Target="../media/image1793.png"/><Relationship Id="rId180" Type="http://schemas.openxmlformats.org/officeDocument/2006/relationships/image" Target="../media/image1880.png"/><Relationship Id="rId236" Type="http://schemas.openxmlformats.org/officeDocument/2006/relationships/image" Target="../media/image1908.png"/><Relationship Id="rId278" Type="http://schemas.openxmlformats.org/officeDocument/2006/relationships/image" Target="../media/image1929.png"/><Relationship Id="rId401" Type="http://schemas.openxmlformats.org/officeDocument/2006/relationships/customXml" Target="../ink/ink2039.xml"/><Relationship Id="rId443" Type="http://schemas.openxmlformats.org/officeDocument/2006/relationships/customXml" Target="../ink/ink2060.xml"/><Relationship Id="rId303" Type="http://schemas.openxmlformats.org/officeDocument/2006/relationships/customXml" Target="../ink/ink1990.xml"/><Relationship Id="rId485" Type="http://schemas.openxmlformats.org/officeDocument/2006/relationships/customXml" Target="../ink/ink2081.xml"/><Relationship Id="rId42" Type="http://schemas.openxmlformats.org/officeDocument/2006/relationships/image" Target="../media/image1812.png"/><Relationship Id="rId84" Type="http://schemas.openxmlformats.org/officeDocument/2006/relationships/image" Target="../media/image1833.png"/><Relationship Id="rId138" Type="http://schemas.openxmlformats.org/officeDocument/2006/relationships/image" Target="../media/image1860.png"/><Relationship Id="rId345" Type="http://schemas.openxmlformats.org/officeDocument/2006/relationships/customXml" Target="../ink/ink2011.xml"/><Relationship Id="rId387" Type="http://schemas.openxmlformats.org/officeDocument/2006/relationships/customXml" Target="../ink/ink2032.xml"/><Relationship Id="rId510" Type="http://schemas.openxmlformats.org/officeDocument/2006/relationships/image" Target="../media/image2044.png"/><Relationship Id="rId552" Type="http://schemas.openxmlformats.org/officeDocument/2006/relationships/image" Target="../media/image2065.png"/><Relationship Id="rId191" Type="http://schemas.openxmlformats.org/officeDocument/2006/relationships/customXml" Target="../ink/ink1934.xml"/><Relationship Id="rId205" Type="http://schemas.openxmlformats.org/officeDocument/2006/relationships/customXml" Target="../ink/ink1941.xml"/><Relationship Id="rId247" Type="http://schemas.openxmlformats.org/officeDocument/2006/relationships/customXml" Target="../ink/ink1962.xml"/><Relationship Id="rId412" Type="http://schemas.openxmlformats.org/officeDocument/2006/relationships/image" Target="../media/image1995.png"/><Relationship Id="rId107" Type="http://schemas.openxmlformats.org/officeDocument/2006/relationships/customXml" Target="../ink/ink1892.xml"/><Relationship Id="rId289" Type="http://schemas.openxmlformats.org/officeDocument/2006/relationships/customXml" Target="../ink/ink1983.xml"/><Relationship Id="rId454" Type="http://schemas.openxmlformats.org/officeDocument/2006/relationships/image" Target="../media/image2016.png"/><Relationship Id="rId496" Type="http://schemas.openxmlformats.org/officeDocument/2006/relationships/image" Target="../media/image2037.png"/><Relationship Id="rId11" Type="http://schemas.openxmlformats.org/officeDocument/2006/relationships/customXml" Target="../ink/ink1844.xml"/><Relationship Id="rId53" Type="http://schemas.openxmlformats.org/officeDocument/2006/relationships/customXml" Target="../ink/ink1865.xml"/><Relationship Id="rId149" Type="http://schemas.openxmlformats.org/officeDocument/2006/relationships/customXml" Target="../ink/ink1913.xml"/><Relationship Id="rId314" Type="http://schemas.openxmlformats.org/officeDocument/2006/relationships/image" Target="../media/image1946.png"/><Relationship Id="rId356" Type="http://schemas.openxmlformats.org/officeDocument/2006/relationships/image" Target="../media/image1967.png"/><Relationship Id="rId398" Type="http://schemas.openxmlformats.org/officeDocument/2006/relationships/image" Target="../media/image1988.png"/><Relationship Id="rId521" Type="http://schemas.openxmlformats.org/officeDocument/2006/relationships/customXml" Target="../ink/ink2099.xml"/><Relationship Id="rId95" Type="http://schemas.openxmlformats.org/officeDocument/2006/relationships/customXml" Target="../ink/ink1886.xml"/><Relationship Id="rId160" Type="http://schemas.openxmlformats.org/officeDocument/2006/relationships/image" Target="../media/image1871.png"/><Relationship Id="rId216" Type="http://schemas.openxmlformats.org/officeDocument/2006/relationships/image" Target="../media/image1898.png"/><Relationship Id="rId423" Type="http://schemas.openxmlformats.org/officeDocument/2006/relationships/customXml" Target="../ink/ink2050.xml"/><Relationship Id="rId258" Type="http://schemas.openxmlformats.org/officeDocument/2006/relationships/image" Target="../media/image1919.png"/><Relationship Id="rId465" Type="http://schemas.openxmlformats.org/officeDocument/2006/relationships/customXml" Target="../ink/ink2071.xml"/><Relationship Id="rId22" Type="http://schemas.openxmlformats.org/officeDocument/2006/relationships/image" Target="../media/image1802.png"/><Relationship Id="rId64" Type="http://schemas.openxmlformats.org/officeDocument/2006/relationships/image" Target="../media/image1823.png"/><Relationship Id="rId118" Type="http://schemas.openxmlformats.org/officeDocument/2006/relationships/image" Target="../media/image1850.png"/><Relationship Id="rId325" Type="http://schemas.openxmlformats.org/officeDocument/2006/relationships/customXml" Target="../ink/ink2001.xml"/><Relationship Id="rId367" Type="http://schemas.openxmlformats.org/officeDocument/2006/relationships/customXml" Target="../ink/ink2022.xml"/><Relationship Id="rId532" Type="http://schemas.openxmlformats.org/officeDocument/2006/relationships/image" Target="../media/image2055.png"/><Relationship Id="rId171" Type="http://schemas.openxmlformats.org/officeDocument/2006/relationships/customXml" Target="../ink/ink1924.xml"/><Relationship Id="rId227" Type="http://schemas.openxmlformats.org/officeDocument/2006/relationships/customXml" Target="../ink/ink1952.xml"/><Relationship Id="rId269" Type="http://schemas.openxmlformats.org/officeDocument/2006/relationships/customXml" Target="../ink/ink1973.xml"/><Relationship Id="rId434" Type="http://schemas.openxmlformats.org/officeDocument/2006/relationships/image" Target="../media/image2006.png"/><Relationship Id="rId476" Type="http://schemas.openxmlformats.org/officeDocument/2006/relationships/image" Target="../media/image2027.png"/><Relationship Id="rId33" Type="http://schemas.openxmlformats.org/officeDocument/2006/relationships/customXml" Target="../ink/ink1855.xml"/><Relationship Id="rId129" Type="http://schemas.openxmlformats.org/officeDocument/2006/relationships/customXml" Target="../ink/ink1903.xml"/><Relationship Id="rId280" Type="http://schemas.openxmlformats.org/officeDocument/2006/relationships/image" Target="../media/image1002.png"/><Relationship Id="rId336" Type="http://schemas.openxmlformats.org/officeDocument/2006/relationships/image" Target="../media/image1957.png"/><Relationship Id="rId501" Type="http://schemas.openxmlformats.org/officeDocument/2006/relationships/customXml" Target="../ink/ink2089.xml"/><Relationship Id="rId543" Type="http://schemas.openxmlformats.org/officeDocument/2006/relationships/customXml" Target="../ink/ink2110.xml"/><Relationship Id="rId75" Type="http://schemas.openxmlformats.org/officeDocument/2006/relationships/customXml" Target="../ink/ink1876.xml"/><Relationship Id="rId140" Type="http://schemas.openxmlformats.org/officeDocument/2006/relationships/image" Target="../media/image1861.png"/><Relationship Id="rId182" Type="http://schemas.openxmlformats.org/officeDocument/2006/relationships/image" Target="../media/image1881.png"/><Relationship Id="rId378" Type="http://schemas.openxmlformats.org/officeDocument/2006/relationships/image" Target="../media/image1978.png"/><Relationship Id="rId403" Type="http://schemas.openxmlformats.org/officeDocument/2006/relationships/customXml" Target="../ink/ink2040.xml"/><Relationship Id="rId6" Type="http://schemas.openxmlformats.org/officeDocument/2006/relationships/image" Target="../media/image1794.png"/><Relationship Id="rId238" Type="http://schemas.openxmlformats.org/officeDocument/2006/relationships/image" Target="../media/image1909.png"/><Relationship Id="rId445" Type="http://schemas.openxmlformats.org/officeDocument/2006/relationships/customXml" Target="../ink/ink2061.xml"/><Relationship Id="rId487" Type="http://schemas.openxmlformats.org/officeDocument/2006/relationships/customXml" Target="../ink/ink2082.xml"/><Relationship Id="rId291" Type="http://schemas.openxmlformats.org/officeDocument/2006/relationships/customXml" Target="../ink/ink1984.xml"/><Relationship Id="rId305" Type="http://schemas.openxmlformats.org/officeDocument/2006/relationships/customXml" Target="../ink/ink1991.xml"/><Relationship Id="rId347" Type="http://schemas.openxmlformats.org/officeDocument/2006/relationships/customXml" Target="../ink/ink2012.xml"/><Relationship Id="rId512" Type="http://schemas.openxmlformats.org/officeDocument/2006/relationships/image" Target="../media/image2045.png"/><Relationship Id="rId44" Type="http://schemas.openxmlformats.org/officeDocument/2006/relationships/image" Target="../media/image1813.png"/><Relationship Id="rId86" Type="http://schemas.openxmlformats.org/officeDocument/2006/relationships/image" Target="../media/image1834.png"/><Relationship Id="rId151" Type="http://schemas.openxmlformats.org/officeDocument/2006/relationships/customXml" Target="../ink/ink1914.xml"/><Relationship Id="rId389" Type="http://schemas.openxmlformats.org/officeDocument/2006/relationships/customXml" Target="../ink/ink2033.xml"/><Relationship Id="rId554" Type="http://schemas.openxmlformats.org/officeDocument/2006/relationships/image" Target="../media/image2066.png"/><Relationship Id="rId193" Type="http://schemas.openxmlformats.org/officeDocument/2006/relationships/customXml" Target="../ink/ink1935.xml"/><Relationship Id="rId207" Type="http://schemas.openxmlformats.org/officeDocument/2006/relationships/customXml" Target="../ink/ink1942.xml"/><Relationship Id="rId249" Type="http://schemas.openxmlformats.org/officeDocument/2006/relationships/customXml" Target="../ink/ink1963.xml"/><Relationship Id="rId414" Type="http://schemas.openxmlformats.org/officeDocument/2006/relationships/image" Target="../media/image1996.png"/><Relationship Id="rId456" Type="http://schemas.openxmlformats.org/officeDocument/2006/relationships/image" Target="../media/image2017.png"/><Relationship Id="rId498" Type="http://schemas.openxmlformats.org/officeDocument/2006/relationships/image" Target="../media/image2038.png"/><Relationship Id="rId13" Type="http://schemas.openxmlformats.org/officeDocument/2006/relationships/customXml" Target="../ink/ink1845.xml"/><Relationship Id="rId109" Type="http://schemas.openxmlformats.org/officeDocument/2006/relationships/customXml" Target="../ink/ink1893.xml"/><Relationship Id="rId260" Type="http://schemas.openxmlformats.org/officeDocument/2006/relationships/image" Target="../media/image1920.png"/><Relationship Id="rId316" Type="http://schemas.openxmlformats.org/officeDocument/2006/relationships/image" Target="../media/image1947.png"/><Relationship Id="rId523" Type="http://schemas.openxmlformats.org/officeDocument/2006/relationships/customXml" Target="../ink/ink2100.xml"/><Relationship Id="rId55" Type="http://schemas.openxmlformats.org/officeDocument/2006/relationships/customXml" Target="../ink/ink1866.xml"/><Relationship Id="rId97" Type="http://schemas.openxmlformats.org/officeDocument/2006/relationships/customXml" Target="../ink/ink1887.xml"/><Relationship Id="rId120" Type="http://schemas.openxmlformats.org/officeDocument/2006/relationships/image" Target="../media/image1851.png"/><Relationship Id="rId358" Type="http://schemas.openxmlformats.org/officeDocument/2006/relationships/image" Target="../media/image1968.png"/><Relationship Id="rId162" Type="http://schemas.openxmlformats.org/officeDocument/2006/relationships/image" Target="../media/image1872.png"/><Relationship Id="rId218" Type="http://schemas.openxmlformats.org/officeDocument/2006/relationships/image" Target="../media/image1899.png"/><Relationship Id="rId425" Type="http://schemas.openxmlformats.org/officeDocument/2006/relationships/customXml" Target="../ink/ink2051.xml"/><Relationship Id="rId467" Type="http://schemas.openxmlformats.org/officeDocument/2006/relationships/customXml" Target="../ink/ink2072.xml"/><Relationship Id="rId271" Type="http://schemas.openxmlformats.org/officeDocument/2006/relationships/customXml" Target="../ink/ink1974.xml"/><Relationship Id="rId24" Type="http://schemas.openxmlformats.org/officeDocument/2006/relationships/image" Target="../media/image1803.png"/><Relationship Id="rId66" Type="http://schemas.openxmlformats.org/officeDocument/2006/relationships/image" Target="../media/image1824.png"/><Relationship Id="rId131" Type="http://schemas.openxmlformats.org/officeDocument/2006/relationships/customXml" Target="../ink/ink1904.xml"/><Relationship Id="rId327" Type="http://schemas.openxmlformats.org/officeDocument/2006/relationships/customXml" Target="../ink/ink2002.xml"/><Relationship Id="rId369" Type="http://schemas.openxmlformats.org/officeDocument/2006/relationships/customXml" Target="../ink/ink2023.xml"/><Relationship Id="rId534" Type="http://schemas.openxmlformats.org/officeDocument/2006/relationships/image" Target="../media/image2056.png"/><Relationship Id="rId173" Type="http://schemas.openxmlformats.org/officeDocument/2006/relationships/customXml" Target="../ink/ink1925.xml"/><Relationship Id="rId229" Type="http://schemas.openxmlformats.org/officeDocument/2006/relationships/customXml" Target="../ink/ink1953.xml"/><Relationship Id="rId380" Type="http://schemas.openxmlformats.org/officeDocument/2006/relationships/image" Target="../media/image1979.png"/><Relationship Id="rId436" Type="http://schemas.openxmlformats.org/officeDocument/2006/relationships/image" Target="../media/image2007.png"/><Relationship Id="rId240" Type="http://schemas.openxmlformats.org/officeDocument/2006/relationships/image" Target="../media/image1910.png"/><Relationship Id="rId478" Type="http://schemas.openxmlformats.org/officeDocument/2006/relationships/image" Target="../media/image2028.png"/><Relationship Id="rId35" Type="http://schemas.openxmlformats.org/officeDocument/2006/relationships/customXml" Target="../ink/ink1856.xml"/><Relationship Id="rId77" Type="http://schemas.openxmlformats.org/officeDocument/2006/relationships/customXml" Target="../ink/ink1877.xml"/><Relationship Id="rId100" Type="http://schemas.openxmlformats.org/officeDocument/2006/relationships/image" Target="../media/image1841.png"/><Relationship Id="rId282" Type="http://schemas.openxmlformats.org/officeDocument/2006/relationships/image" Target="../media/image1930.png"/><Relationship Id="rId338" Type="http://schemas.openxmlformats.org/officeDocument/2006/relationships/image" Target="../media/image1958.png"/><Relationship Id="rId503" Type="http://schemas.openxmlformats.org/officeDocument/2006/relationships/customXml" Target="../ink/ink2090.xml"/><Relationship Id="rId545" Type="http://schemas.openxmlformats.org/officeDocument/2006/relationships/customXml" Target="../ink/ink2111.xml"/><Relationship Id="rId8" Type="http://schemas.openxmlformats.org/officeDocument/2006/relationships/image" Target="../media/image1795.png"/><Relationship Id="rId142" Type="http://schemas.openxmlformats.org/officeDocument/2006/relationships/image" Target="../media/image1862.png"/><Relationship Id="rId184" Type="http://schemas.openxmlformats.org/officeDocument/2006/relationships/image" Target="../media/image1882.png"/><Relationship Id="rId391" Type="http://schemas.openxmlformats.org/officeDocument/2006/relationships/customXml" Target="../ink/ink2034.xml"/><Relationship Id="rId405" Type="http://schemas.openxmlformats.org/officeDocument/2006/relationships/customXml" Target="../ink/ink2041.xml"/><Relationship Id="rId447" Type="http://schemas.openxmlformats.org/officeDocument/2006/relationships/customXml" Target="../ink/ink2062.xml"/><Relationship Id="rId251" Type="http://schemas.openxmlformats.org/officeDocument/2006/relationships/customXml" Target="../ink/ink1964.xml"/><Relationship Id="rId489" Type="http://schemas.openxmlformats.org/officeDocument/2006/relationships/customXml" Target="../ink/ink2083.xml"/><Relationship Id="rId46" Type="http://schemas.openxmlformats.org/officeDocument/2006/relationships/image" Target="../media/image1814.png"/><Relationship Id="rId293" Type="http://schemas.openxmlformats.org/officeDocument/2006/relationships/customXml" Target="../ink/ink1985.xml"/><Relationship Id="rId307" Type="http://schemas.openxmlformats.org/officeDocument/2006/relationships/customXml" Target="../ink/ink1992.xml"/><Relationship Id="rId349" Type="http://schemas.openxmlformats.org/officeDocument/2006/relationships/customXml" Target="../ink/ink2013.xml"/><Relationship Id="rId514" Type="http://schemas.openxmlformats.org/officeDocument/2006/relationships/image" Target="../media/image2046.png"/><Relationship Id="rId556" Type="http://schemas.openxmlformats.org/officeDocument/2006/relationships/image" Target="../media/image2067.png"/><Relationship Id="rId88" Type="http://schemas.openxmlformats.org/officeDocument/2006/relationships/image" Target="../media/image1835.png"/><Relationship Id="rId111" Type="http://schemas.openxmlformats.org/officeDocument/2006/relationships/customXml" Target="../ink/ink1894.xml"/><Relationship Id="rId153" Type="http://schemas.openxmlformats.org/officeDocument/2006/relationships/customXml" Target="../ink/ink1915.xml"/><Relationship Id="rId195" Type="http://schemas.openxmlformats.org/officeDocument/2006/relationships/customXml" Target="../ink/ink1936.xml"/><Relationship Id="rId209" Type="http://schemas.openxmlformats.org/officeDocument/2006/relationships/customXml" Target="../ink/ink1943.xml"/><Relationship Id="rId360" Type="http://schemas.openxmlformats.org/officeDocument/2006/relationships/image" Target="../media/image1969.png"/><Relationship Id="rId416" Type="http://schemas.openxmlformats.org/officeDocument/2006/relationships/image" Target="../media/image1997.png"/><Relationship Id="rId220" Type="http://schemas.openxmlformats.org/officeDocument/2006/relationships/image" Target="../media/image1900.png"/><Relationship Id="rId458" Type="http://schemas.openxmlformats.org/officeDocument/2006/relationships/image" Target="../media/image2018.png"/><Relationship Id="rId15" Type="http://schemas.openxmlformats.org/officeDocument/2006/relationships/customXml" Target="../ink/ink1846.xml"/><Relationship Id="rId57" Type="http://schemas.openxmlformats.org/officeDocument/2006/relationships/customXml" Target="../ink/ink1867.xml"/><Relationship Id="rId262" Type="http://schemas.openxmlformats.org/officeDocument/2006/relationships/image" Target="../media/image1921.png"/><Relationship Id="rId318" Type="http://schemas.openxmlformats.org/officeDocument/2006/relationships/image" Target="../media/image1948.png"/><Relationship Id="rId525" Type="http://schemas.openxmlformats.org/officeDocument/2006/relationships/customXml" Target="../ink/ink2101.xml"/><Relationship Id="rId99" Type="http://schemas.openxmlformats.org/officeDocument/2006/relationships/customXml" Target="../ink/ink1888.xml"/><Relationship Id="rId122" Type="http://schemas.openxmlformats.org/officeDocument/2006/relationships/image" Target="../media/image1852.png"/><Relationship Id="rId164" Type="http://schemas.openxmlformats.org/officeDocument/2006/relationships/image" Target="../media/image1873.png"/><Relationship Id="rId371" Type="http://schemas.openxmlformats.org/officeDocument/2006/relationships/customXml" Target="../ink/ink2024.xml"/><Relationship Id="rId427" Type="http://schemas.openxmlformats.org/officeDocument/2006/relationships/customXml" Target="../ink/ink2052.xml"/><Relationship Id="rId469" Type="http://schemas.openxmlformats.org/officeDocument/2006/relationships/customXml" Target="../ink/ink2073.xml"/><Relationship Id="rId26" Type="http://schemas.openxmlformats.org/officeDocument/2006/relationships/image" Target="../media/image1804.png"/><Relationship Id="rId231" Type="http://schemas.openxmlformats.org/officeDocument/2006/relationships/customXml" Target="../ink/ink1954.xml"/><Relationship Id="rId273" Type="http://schemas.openxmlformats.org/officeDocument/2006/relationships/customXml" Target="../ink/ink1975.xml"/><Relationship Id="rId329" Type="http://schemas.openxmlformats.org/officeDocument/2006/relationships/customXml" Target="../ink/ink2003.xml"/><Relationship Id="rId480" Type="http://schemas.openxmlformats.org/officeDocument/2006/relationships/image" Target="../media/image2029.png"/><Relationship Id="rId536" Type="http://schemas.openxmlformats.org/officeDocument/2006/relationships/image" Target="../media/image2057.png"/><Relationship Id="rId68" Type="http://schemas.openxmlformats.org/officeDocument/2006/relationships/image" Target="../media/image1825.png"/><Relationship Id="rId133" Type="http://schemas.openxmlformats.org/officeDocument/2006/relationships/customXml" Target="../ink/ink1905.xml"/><Relationship Id="rId175" Type="http://schemas.openxmlformats.org/officeDocument/2006/relationships/customXml" Target="../ink/ink1926.xml"/><Relationship Id="rId340" Type="http://schemas.openxmlformats.org/officeDocument/2006/relationships/image" Target="../media/image1959.png"/><Relationship Id="rId200" Type="http://schemas.openxmlformats.org/officeDocument/2006/relationships/image" Target="../media/image1890.png"/><Relationship Id="rId382" Type="http://schemas.openxmlformats.org/officeDocument/2006/relationships/image" Target="../media/image1980.png"/><Relationship Id="rId438" Type="http://schemas.openxmlformats.org/officeDocument/2006/relationships/image" Target="../media/image2008.png"/><Relationship Id="rId242" Type="http://schemas.openxmlformats.org/officeDocument/2006/relationships/image" Target="../media/image1911.png"/><Relationship Id="rId284" Type="http://schemas.openxmlformats.org/officeDocument/2006/relationships/image" Target="../media/image1931.png"/><Relationship Id="rId491" Type="http://schemas.openxmlformats.org/officeDocument/2006/relationships/customXml" Target="../ink/ink2084.xml"/><Relationship Id="rId505" Type="http://schemas.openxmlformats.org/officeDocument/2006/relationships/customXml" Target="../ink/ink2091.xml"/><Relationship Id="rId37" Type="http://schemas.openxmlformats.org/officeDocument/2006/relationships/customXml" Target="../ink/ink1857.xml"/><Relationship Id="rId79" Type="http://schemas.openxmlformats.org/officeDocument/2006/relationships/customXml" Target="../ink/ink1878.xml"/><Relationship Id="rId102" Type="http://schemas.openxmlformats.org/officeDocument/2006/relationships/image" Target="../media/image1842.png"/><Relationship Id="rId144" Type="http://schemas.openxmlformats.org/officeDocument/2006/relationships/image" Target="../media/image1863.png"/><Relationship Id="rId547" Type="http://schemas.openxmlformats.org/officeDocument/2006/relationships/customXml" Target="../ink/ink2112.xml"/><Relationship Id="rId90" Type="http://schemas.openxmlformats.org/officeDocument/2006/relationships/image" Target="../media/image1836.png"/><Relationship Id="rId186" Type="http://schemas.openxmlformats.org/officeDocument/2006/relationships/image" Target="../media/image1883.png"/><Relationship Id="rId351" Type="http://schemas.openxmlformats.org/officeDocument/2006/relationships/customXml" Target="../ink/ink2014.xml"/><Relationship Id="rId393" Type="http://schemas.openxmlformats.org/officeDocument/2006/relationships/customXml" Target="../ink/ink2035.xml"/><Relationship Id="rId407" Type="http://schemas.openxmlformats.org/officeDocument/2006/relationships/customXml" Target="../ink/ink2042.xml"/><Relationship Id="rId449" Type="http://schemas.openxmlformats.org/officeDocument/2006/relationships/customXml" Target="../ink/ink2063.xml"/><Relationship Id="rId211" Type="http://schemas.openxmlformats.org/officeDocument/2006/relationships/customXml" Target="../ink/ink1944.xml"/><Relationship Id="rId253" Type="http://schemas.openxmlformats.org/officeDocument/2006/relationships/customXml" Target="../ink/ink1965.xml"/><Relationship Id="rId295" Type="http://schemas.openxmlformats.org/officeDocument/2006/relationships/customXml" Target="../ink/ink1986.xml"/><Relationship Id="rId309" Type="http://schemas.openxmlformats.org/officeDocument/2006/relationships/customXml" Target="../ink/ink1993.xml"/><Relationship Id="rId460" Type="http://schemas.openxmlformats.org/officeDocument/2006/relationships/image" Target="../media/image2019.png"/><Relationship Id="rId516" Type="http://schemas.openxmlformats.org/officeDocument/2006/relationships/image" Target="../media/image2047.png"/><Relationship Id="rId48" Type="http://schemas.openxmlformats.org/officeDocument/2006/relationships/image" Target="../media/image1815.png"/><Relationship Id="rId113" Type="http://schemas.openxmlformats.org/officeDocument/2006/relationships/customXml" Target="../ink/ink1895.xml"/><Relationship Id="rId320" Type="http://schemas.openxmlformats.org/officeDocument/2006/relationships/image" Target="../media/image1949.png"/><Relationship Id="rId558" Type="http://schemas.openxmlformats.org/officeDocument/2006/relationships/image" Target="../media/image2068.png"/><Relationship Id="rId155" Type="http://schemas.openxmlformats.org/officeDocument/2006/relationships/customXml" Target="../ink/ink1916.xml"/><Relationship Id="rId197" Type="http://schemas.openxmlformats.org/officeDocument/2006/relationships/customXml" Target="../ink/ink1937.xml"/><Relationship Id="rId362" Type="http://schemas.openxmlformats.org/officeDocument/2006/relationships/image" Target="../media/image1970.png"/><Relationship Id="rId418" Type="http://schemas.openxmlformats.org/officeDocument/2006/relationships/image" Target="../media/image1998.png"/><Relationship Id="rId222" Type="http://schemas.openxmlformats.org/officeDocument/2006/relationships/image" Target="../media/image1901.png"/><Relationship Id="rId264" Type="http://schemas.openxmlformats.org/officeDocument/2006/relationships/image" Target="../media/image1922.png"/><Relationship Id="rId471" Type="http://schemas.openxmlformats.org/officeDocument/2006/relationships/customXml" Target="../ink/ink2074.xml"/><Relationship Id="rId17" Type="http://schemas.openxmlformats.org/officeDocument/2006/relationships/customXml" Target="../ink/ink1847.xml"/><Relationship Id="rId59" Type="http://schemas.openxmlformats.org/officeDocument/2006/relationships/customXml" Target="../ink/ink1868.xml"/><Relationship Id="rId124" Type="http://schemas.openxmlformats.org/officeDocument/2006/relationships/image" Target="../media/image1853.png"/><Relationship Id="rId527" Type="http://schemas.openxmlformats.org/officeDocument/2006/relationships/customXml" Target="../ink/ink2102.xml"/><Relationship Id="rId70" Type="http://schemas.openxmlformats.org/officeDocument/2006/relationships/image" Target="../media/image1826.png"/><Relationship Id="rId166" Type="http://schemas.openxmlformats.org/officeDocument/2006/relationships/image" Target="../media/image1874.png"/><Relationship Id="rId331" Type="http://schemas.openxmlformats.org/officeDocument/2006/relationships/customXml" Target="../ink/ink2004.xml"/><Relationship Id="rId373" Type="http://schemas.openxmlformats.org/officeDocument/2006/relationships/customXml" Target="../ink/ink2025.xml"/><Relationship Id="rId429" Type="http://schemas.openxmlformats.org/officeDocument/2006/relationships/customXml" Target="../ink/ink2053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955.xml"/><Relationship Id="rId440" Type="http://schemas.openxmlformats.org/officeDocument/2006/relationships/image" Target="../media/image2009.png"/><Relationship Id="rId28" Type="http://schemas.openxmlformats.org/officeDocument/2006/relationships/image" Target="../media/image1805.png"/><Relationship Id="rId275" Type="http://schemas.openxmlformats.org/officeDocument/2006/relationships/customXml" Target="../ink/ink1976.xml"/><Relationship Id="rId300" Type="http://schemas.openxmlformats.org/officeDocument/2006/relationships/image" Target="../media/image1939.png"/><Relationship Id="rId482" Type="http://schemas.openxmlformats.org/officeDocument/2006/relationships/image" Target="../media/image2030.png"/><Relationship Id="rId538" Type="http://schemas.openxmlformats.org/officeDocument/2006/relationships/image" Target="../media/image2058.png"/><Relationship Id="rId81" Type="http://schemas.openxmlformats.org/officeDocument/2006/relationships/customXml" Target="../ink/ink1879.xml"/><Relationship Id="rId135" Type="http://schemas.openxmlformats.org/officeDocument/2006/relationships/customXml" Target="../ink/ink1906.xml"/><Relationship Id="rId177" Type="http://schemas.openxmlformats.org/officeDocument/2006/relationships/customXml" Target="../ink/ink1927.xml"/><Relationship Id="rId342" Type="http://schemas.openxmlformats.org/officeDocument/2006/relationships/image" Target="../media/image1960.png"/><Relationship Id="rId384" Type="http://schemas.openxmlformats.org/officeDocument/2006/relationships/image" Target="../media/image1981.png"/><Relationship Id="rId202" Type="http://schemas.openxmlformats.org/officeDocument/2006/relationships/image" Target="../media/image1891.png"/><Relationship Id="rId244" Type="http://schemas.openxmlformats.org/officeDocument/2006/relationships/image" Target="../media/image1912.png"/><Relationship Id="rId39" Type="http://schemas.openxmlformats.org/officeDocument/2006/relationships/customXml" Target="../ink/ink1858.xml"/><Relationship Id="rId286" Type="http://schemas.openxmlformats.org/officeDocument/2006/relationships/image" Target="../media/image1932.png"/><Relationship Id="rId451" Type="http://schemas.openxmlformats.org/officeDocument/2006/relationships/customXml" Target="../ink/ink2064.xml"/><Relationship Id="rId493" Type="http://schemas.openxmlformats.org/officeDocument/2006/relationships/customXml" Target="../ink/ink2085.xml"/><Relationship Id="rId507" Type="http://schemas.openxmlformats.org/officeDocument/2006/relationships/customXml" Target="../ink/ink2092.xml"/><Relationship Id="rId549" Type="http://schemas.openxmlformats.org/officeDocument/2006/relationships/customXml" Target="../ink/ink2113.xml"/><Relationship Id="rId50" Type="http://schemas.openxmlformats.org/officeDocument/2006/relationships/image" Target="../media/image1816.png"/><Relationship Id="rId104" Type="http://schemas.openxmlformats.org/officeDocument/2006/relationships/image" Target="../media/image1843.png"/><Relationship Id="rId146" Type="http://schemas.openxmlformats.org/officeDocument/2006/relationships/image" Target="../media/image1864.png"/><Relationship Id="rId188" Type="http://schemas.openxmlformats.org/officeDocument/2006/relationships/image" Target="../media/image1884.png"/><Relationship Id="rId311" Type="http://schemas.openxmlformats.org/officeDocument/2006/relationships/customXml" Target="../ink/ink1994.xml"/><Relationship Id="rId353" Type="http://schemas.openxmlformats.org/officeDocument/2006/relationships/customXml" Target="../ink/ink2015.xml"/><Relationship Id="rId395" Type="http://schemas.openxmlformats.org/officeDocument/2006/relationships/customXml" Target="../ink/ink2036.xml"/><Relationship Id="rId409" Type="http://schemas.openxmlformats.org/officeDocument/2006/relationships/customXml" Target="../ink/ink2043.xml"/><Relationship Id="rId560" Type="http://schemas.openxmlformats.org/officeDocument/2006/relationships/image" Target="../media/image2069.png"/><Relationship Id="rId92" Type="http://schemas.openxmlformats.org/officeDocument/2006/relationships/image" Target="../media/image1837.png"/><Relationship Id="rId213" Type="http://schemas.openxmlformats.org/officeDocument/2006/relationships/customXml" Target="../ink/ink1945.xml"/><Relationship Id="rId420" Type="http://schemas.openxmlformats.org/officeDocument/2006/relationships/image" Target="../media/image1999.png"/><Relationship Id="rId255" Type="http://schemas.openxmlformats.org/officeDocument/2006/relationships/customXml" Target="../ink/ink1966.xml"/><Relationship Id="rId297" Type="http://schemas.openxmlformats.org/officeDocument/2006/relationships/customXml" Target="../ink/ink1987.xml"/><Relationship Id="rId462" Type="http://schemas.openxmlformats.org/officeDocument/2006/relationships/image" Target="../media/image2020.png"/><Relationship Id="rId518" Type="http://schemas.openxmlformats.org/officeDocument/2006/relationships/image" Target="../media/image2048.png"/><Relationship Id="rId115" Type="http://schemas.openxmlformats.org/officeDocument/2006/relationships/customXml" Target="../ink/ink1896.xml"/><Relationship Id="rId157" Type="http://schemas.openxmlformats.org/officeDocument/2006/relationships/customXml" Target="../ink/ink1917.xml"/><Relationship Id="rId322" Type="http://schemas.openxmlformats.org/officeDocument/2006/relationships/image" Target="../media/image1950.png"/><Relationship Id="rId364" Type="http://schemas.openxmlformats.org/officeDocument/2006/relationships/image" Target="../media/image1971.png"/><Relationship Id="rId61" Type="http://schemas.openxmlformats.org/officeDocument/2006/relationships/customXml" Target="../ink/ink1869.xml"/><Relationship Id="rId199" Type="http://schemas.openxmlformats.org/officeDocument/2006/relationships/customXml" Target="../ink/ink1938.xml"/><Relationship Id="rId19" Type="http://schemas.openxmlformats.org/officeDocument/2006/relationships/customXml" Target="../ink/ink1848.xml"/><Relationship Id="rId224" Type="http://schemas.openxmlformats.org/officeDocument/2006/relationships/image" Target="../media/image1902.png"/><Relationship Id="rId266" Type="http://schemas.openxmlformats.org/officeDocument/2006/relationships/image" Target="../media/image1923.png"/><Relationship Id="rId431" Type="http://schemas.openxmlformats.org/officeDocument/2006/relationships/customXml" Target="../ink/ink2054.xml"/><Relationship Id="rId473" Type="http://schemas.openxmlformats.org/officeDocument/2006/relationships/customXml" Target="../ink/ink2075.xml"/><Relationship Id="rId529" Type="http://schemas.openxmlformats.org/officeDocument/2006/relationships/customXml" Target="../ink/ink2103.xml"/><Relationship Id="rId30" Type="http://schemas.openxmlformats.org/officeDocument/2006/relationships/image" Target="../media/image1806.png"/><Relationship Id="rId126" Type="http://schemas.openxmlformats.org/officeDocument/2006/relationships/image" Target="../media/image1854.png"/><Relationship Id="rId168" Type="http://schemas.openxmlformats.org/officeDocument/2006/relationships/image" Target="../media/image1037.png"/><Relationship Id="rId333" Type="http://schemas.openxmlformats.org/officeDocument/2006/relationships/customXml" Target="../ink/ink2005.xml"/><Relationship Id="rId540" Type="http://schemas.openxmlformats.org/officeDocument/2006/relationships/image" Target="../media/image2059.png"/><Relationship Id="rId72" Type="http://schemas.openxmlformats.org/officeDocument/2006/relationships/image" Target="../media/image1827.png"/><Relationship Id="rId375" Type="http://schemas.openxmlformats.org/officeDocument/2006/relationships/customXml" Target="../ink/ink2026.xml"/><Relationship Id="rId3" Type="http://schemas.openxmlformats.org/officeDocument/2006/relationships/customXml" Target="../ink/ink1840.xml"/><Relationship Id="rId235" Type="http://schemas.openxmlformats.org/officeDocument/2006/relationships/customXml" Target="../ink/ink1956.xml"/><Relationship Id="rId277" Type="http://schemas.openxmlformats.org/officeDocument/2006/relationships/customXml" Target="../ink/ink1977.xml"/><Relationship Id="rId400" Type="http://schemas.openxmlformats.org/officeDocument/2006/relationships/image" Target="../media/image1989.png"/><Relationship Id="rId442" Type="http://schemas.openxmlformats.org/officeDocument/2006/relationships/image" Target="../media/image2010.png"/><Relationship Id="rId484" Type="http://schemas.openxmlformats.org/officeDocument/2006/relationships/image" Target="../media/image2031.png"/><Relationship Id="rId137" Type="http://schemas.openxmlformats.org/officeDocument/2006/relationships/customXml" Target="../ink/ink1907.xml"/><Relationship Id="rId302" Type="http://schemas.openxmlformats.org/officeDocument/2006/relationships/image" Target="../media/image1940.png"/><Relationship Id="rId344" Type="http://schemas.openxmlformats.org/officeDocument/2006/relationships/image" Target="../media/image1961.png"/><Relationship Id="rId41" Type="http://schemas.openxmlformats.org/officeDocument/2006/relationships/customXml" Target="../ink/ink1859.xml"/><Relationship Id="rId83" Type="http://schemas.openxmlformats.org/officeDocument/2006/relationships/customXml" Target="../ink/ink1880.xml"/><Relationship Id="rId179" Type="http://schemas.openxmlformats.org/officeDocument/2006/relationships/customXml" Target="../ink/ink1928.xml"/><Relationship Id="rId386" Type="http://schemas.openxmlformats.org/officeDocument/2006/relationships/image" Target="../media/image1982.png"/><Relationship Id="rId551" Type="http://schemas.openxmlformats.org/officeDocument/2006/relationships/customXml" Target="../ink/ink2114.xml"/><Relationship Id="rId190" Type="http://schemas.openxmlformats.org/officeDocument/2006/relationships/image" Target="../media/image1885.png"/><Relationship Id="rId204" Type="http://schemas.openxmlformats.org/officeDocument/2006/relationships/image" Target="../media/image1892.png"/><Relationship Id="rId246" Type="http://schemas.openxmlformats.org/officeDocument/2006/relationships/image" Target="../media/image1913.png"/><Relationship Id="rId288" Type="http://schemas.openxmlformats.org/officeDocument/2006/relationships/image" Target="../media/image1933.png"/><Relationship Id="rId411" Type="http://schemas.openxmlformats.org/officeDocument/2006/relationships/customXml" Target="../ink/ink2044.xml"/><Relationship Id="rId453" Type="http://schemas.openxmlformats.org/officeDocument/2006/relationships/customXml" Target="../ink/ink2065.xml"/><Relationship Id="rId509" Type="http://schemas.openxmlformats.org/officeDocument/2006/relationships/customXml" Target="../ink/ink2093.xml"/><Relationship Id="rId106" Type="http://schemas.openxmlformats.org/officeDocument/2006/relationships/image" Target="../media/image1844.png"/><Relationship Id="rId313" Type="http://schemas.openxmlformats.org/officeDocument/2006/relationships/customXml" Target="../ink/ink1995.xml"/><Relationship Id="rId495" Type="http://schemas.openxmlformats.org/officeDocument/2006/relationships/customXml" Target="../ink/ink2086.xml"/><Relationship Id="rId10" Type="http://schemas.openxmlformats.org/officeDocument/2006/relationships/image" Target="../media/image1796.png"/><Relationship Id="rId52" Type="http://schemas.openxmlformats.org/officeDocument/2006/relationships/image" Target="../media/image1817.png"/><Relationship Id="rId94" Type="http://schemas.openxmlformats.org/officeDocument/2006/relationships/image" Target="../media/image1838.png"/><Relationship Id="rId148" Type="http://schemas.openxmlformats.org/officeDocument/2006/relationships/image" Target="../media/image1865.png"/><Relationship Id="rId355" Type="http://schemas.openxmlformats.org/officeDocument/2006/relationships/customXml" Target="../ink/ink2016.xml"/><Relationship Id="rId397" Type="http://schemas.openxmlformats.org/officeDocument/2006/relationships/customXml" Target="../ink/ink2037.xml"/><Relationship Id="rId520" Type="http://schemas.openxmlformats.org/officeDocument/2006/relationships/image" Target="../media/image2049.png"/><Relationship Id="rId562" Type="http://schemas.openxmlformats.org/officeDocument/2006/relationships/image" Target="../media/image2070.png"/><Relationship Id="rId215" Type="http://schemas.openxmlformats.org/officeDocument/2006/relationships/customXml" Target="../ink/ink1946.xml"/><Relationship Id="rId257" Type="http://schemas.openxmlformats.org/officeDocument/2006/relationships/customXml" Target="../ink/ink1967.xml"/><Relationship Id="rId422" Type="http://schemas.openxmlformats.org/officeDocument/2006/relationships/image" Target="../media/image2000.png"/><Relationship Id="rId464" Type="http://schemas.openxmlformats.org/officeDocument/2006/relationships/image" Target="../media/image2021.png"/><Relationship Id="rId299" Type="http://schemas.openxmlformats.org/officeDocument/2006/relationships/customXml" Target="../ink/ink1988.xml"/><Relationship Id="rId63" Type="http://schemas.openxmlformats.org/officeDocument/2006/relationships/customXml" Target="../ink/ink1870.xml"/><Relationship Id="rId159" Type="http://schemas.openxmlformats.org/officeDocument/2006/relationships/customXml" Target="../ink/ink1918.xml"/><Relationship Id="rId366" Type="http://schemas.openxmlformats.org/officeDocument/2006/relationships/image" Target="../media/image1972.png"/><Relationship Id="rId226" Type="http://schemas.openxmlformats.org/officeDocument/2006/relationships/image" Target="../media/image1903.png"/><Relationship Id="rId433" Type="http://schemas.openxmlformats.org/officeDocument/2006/relationships/customXml" Target="../ink/ink2055.xml"/><Relationship Id="rId74" Type="http://schemas.openxmlformats.org/officeDocument/2006/relationships/image" Target="../media/image1828.png"/><Relationship Id="rId377" Type="http://schemas.openxmlformats.org/officeDocument/2006/relationships/customXml" Target="../ink/ink2027.xml"/><Relationship Id="rId500" Type="http://schemas.openxmlformats.org/officeDocument/2006/relationships/image" Target="../media/image2039.png"/><Relationship Id="rId5" Type="http://schemas.openxmlformats.org/officeDocument/2006/relationships/customXml" Target="../ink/ink1841.xml"/><Relationship Id="rId237" Type="http://schemas.openxmlformats.org/officeDocument/2006/relationships/customXml" Target="../ink/ink1957.xml"/><Relationship Id="rId444" Type="http://schemas.openxmlformats.org/officeDocument/2006/relationships/image" Target="../media/image2011.png"/><Relationship Id="rId290" Type="http://schemas.openxmlformats.org/officeDocument/2006/relationships/image" Target="../media/image1934.png"/><Relationship Id="rId304" Type="http://schemas.openxmlformats.org/officeDocument/2006/relationships/image" Target="../media/image1941.png"/><Relationship Id="rId388" Type="http://schemas.openxmlformats.org/officeDocument/2006/relationships/image" Target="../media/image1983.png"/><Relationship Id="rId511" Type="http://schemas.openxmlformats.org/officeDocument/2006/relationships/customXml" Target="../ink/ink2094.xml"/><Relationship Id="rId85" Type="http://schemas.openxmlformats.org/officeDocument/2006/relationships/customXml" Target="../ink/ink1881.xml"/><Relationship Id="rId150" Type="http://schemas.openxmlformats.org/officeDocument/2006/relationships/image" Target="../media/image1866.png"/><Relationship Id="rId248" Type="http://schemas.openxmlformats.org/officeDocument/2006/relationships/image" Target="../media/image1914.png"/><Relationship Id="rId455" Type="http://schemas.openxmlformats.org/officeDocument/2006/relationships/customXml" Target="../ink/ink2066.xml"/><Relationship Id="rId12" Type="http://schemas.openxmlformats.org/officeDocument/2006/relationships/image" Target="../media/image1797.png"/><Relationship Id="rId108" Type="http://schemas.openxmlformats.org/officeDocument/2006/relationships/image" Target="../media/image1845.png"/><Relationship Id="rId315" Type="http://schemas.openxmlformats.org/officeDocument/2006/relationships/customXml" Target="../ink/ink1996.xml"/><Relationship Id="rId522" Type="http://schemas.openxmlformats.org/officeDocument/2006/relationships/image" Target="../media/image2050.png"/><Relationship Id="rId96" Type="http://schemas.openxmlformats.org/officeDocument/2006/relationships/image" Target="../media/image1839.png"/><Relationship Id="rId161" Type="http://schemas.openxmlformats.org/officeDocument/2006/relationships/customXml" Target="../ink/ink1919.xml"/><Relationship Id="rId399" Type="http://schemas.openxmlformats.org/officeDocument/2006/relationships/customXml" Target="../ink/ink2038.xml"/><Relationship Id="rId259" Type="http://schemas.openxmlformats.org/officeDocument/2006/relationships/customXml" Target="../ink/ink1968.xml"/><Relationship Id="rId466" Type="http://schemas.openxmlformats.org/officeDocument/2006/relationships/image" Target="../media/image20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4.png"/><Relationship Id="rId13" Type="http://schemas.openxmlformats.org/officeDocument/2006/relationships/customXml" Target="../ink/ink2125.xml"/><Relationship Id="rId3" Type="http://schemas.openxmlformats.org/officeDocument/2006/relationships/customXml" Target="../ink/ink2120.xml"/><Relationship Id="rId7" Type="http://schemas.openxmlformats.org/officeDocument/2006/relationships/customXml" Target="../ink/ink2122.xml"/><Relationship Id="rId12" Type="http://schemas.openxmlformats.org/officeDocument/2006/relationships/image" Target="../media/image2076.png"/><Relationship Id="rId2" Type="http://schemas.openxmlformats.org/officeDocument/2006/relationships/image" Target="../media/image2071.png"/><Relationship Id="rId16" Type="http://schemas.openxmlformats.org/officeDocument/2006/relationships/image" Target="../media/image20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3.png"/><Relationship Id="rId11" Type="http://schemas.openxmlformats.org/officeDocument/2006/relationships/customXml" Target="../ink/ink2124.xml"/><Relationship Id="rId5" Type="http://schemas.openxmlformats.org/officeDocument/2006/relationships/customXml" Target="../ink/ink2121.xml"/><Relationship Id="rId15" Type="http://schemas.openxmlformats.org/officeDocument/2006/relationships/customXml" Target="../ink/ink2126.xml"/><Relationship Id="rId10" Type="http://schemas.openxmlformats.org/officeDocument/2006/relationships/image" Target="../media/image2075.png"/><Relationship Id="rId4" Type="http://schemas.openxmlformats.org/officeDocument/2006/relationships/image" Target="../media/image2072.png"/><Relationship Id="rId9" Type="http://schemas.openxmlformats.org/officeDocument/2006/relationships/customXml" Target="../ink/ink2123.xml"/><Relationship Id="rId14" Type="http://schemas.openxmlformats.org/officeDocument/2006/relationships/image" Target="../media/image20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2.png"/><Relationship Id="rId13" Type="http://schemas.openxmlformats.org/officeDocument/2006/relationships/customXml" Target="../ink/ink2132.xml"/><Relationship Id="rId3" Type="http://schemas.openxmlformats.org/officeDocument/2006/relationships/customXml" Target="../ink/ink2127.xml"/><Relationship Id="rId7" Type="http://schemas.openxmlformats.org/officeDocument/2006/relationships/customXml" Target="../ink/ink2129.xml"/><Relationship Id="rId12" Type="http://schemas.openxmlformats.org/officeDocument/2006/relationships/image" Target="../media/image2084.png"/><Relationship Id="rId2" Type="http://schemas.openxmlformats.org/officeDocument/2006/relationships/image" Target="../media/image2079.png"/><Relationship Id="rId16" Type="http://schemas.openxmlformats.org/officeDocument/2006/relationships/image" Target="../media/image20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1.png"/><Relationship Id="rId11" Type="http://schemas.openxmlformats.org/officeDocument/2006/relationships/customXml" Target="../ink/ink2131.xml"/><Relationship Id="rId5" Type="http://schemas.openxmlformats.org/officeDocument/2006/relationships/customXml" Target="../ink/ink2128.xml"/><Relationship Id="rId15" Type="http://schemas.openxmlformats.org/officeDocument/2006/relationships/customXml" Target="../ink/ink2133.xml"/><Relationship Id="rId10" Type="http://schemas.openxmlformats.org/officeDocument/2006/relationships/image" Target="../media/image2083.png"/><Relationship Id="rId4" Type="http://schemas.openxmlformats.org/officeDocument/2006/relationships/image" Target="../media/image2080.png"/><Relationship Id="rId9" Type="http://schemas.openxmlformats.org/officeDocument/2006/relationships/customXml" Target="../ink/ink2130.xml"/><Relationship Id="rId14" Type="http://schemas.openxmlformats.org/officeDocument/2006/relationships/image" Target="../media/image208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39.xml"/><Relationship Id="rId18" Type="http://schemas.openxmlformats.org/officeDocument/2006/relationships/image" Target="../media/image2095.png"/><Relationship Id="rId26" Type="http://schemas.openxmlformats.org/officeDocument/2006/relationships/image" Target="../media/image2099.png"/><Relationship Id="rId39" Type="http://schemas.openxmlformats.org/officeDocument/2006/relationships/customXml" Target="../ink/ink2152.xml"/><Relationship Id="rId21" Type="http://schemas.openxmlformats.org/officeDocument/2006/relationships/customXml" Target="../ink/ink2143.xml"/><Relationship Id="rId34" Type="http://schemas.openxmlformats.org/officeDocument/2006/relationships/image" Target="../media/image2103.png"/><Relationship Id="rId42" Type="http://schemas.openxmlformats.org/officeDocument/2006/relationships/image" Target="../media/image2107.png"/><Relationship Id="rId47" Type="http://schemas.openxmlformats.org/officeDocument/2006/relationships/customXml" Target="../ink/ink2156.xml"/><Relationship Id="rId50" Type="http://schemas.openxmlformats.org/officeDocument/2006/relationships/image" Target="../media/image2111.png"/><Relationship Id="rId55" Type="http://schemas.openxmlformats.org/officeDocument/2006/relationships/customXml" Target="../ink/ink2160.xml"/><Relationship Id="rId7" Type="http://schemas.openxmlformats.org/officeDocument/2006/relationships/customXml" Target="../ink/ink2136.xml"/><Relationship Id="rId2" Type="http://schemas.openxmlformats.org/officeDocument/2006/relationships/image" Target="../media/image2087.png"/><Relationship Id="rId16" Type="http://schemas.openxmlformats.org/officeDocument/2006/relationships/image" Target="../media/image2094.png"/><Relationship Id="rId29" Type="http://schemas.openxmlformats.org/officeDocument/2006/relationships/customXml" Target="../ink/ink2147.xml"/><Relationship Id="rId11" Type="http://schemas.openxmlformats.org/officeDocument/2006/relationships/customXml" Target="../ink/ink2138.xml"/><Relationship Id="rId24" Type="http://schemas.openxmlformats.org/officeDocument/2006/relationships/image" Target="../media/image2098.png"/><Relationship Id="rId32" Type="http://schemas.openxmlformats.org/officeDocument/2006/relationships/image" Target="../media/image2102.png"/><Relationship Id="rId37" Type="http://schemas.openxmlformats.org/officeDocument/2006/relationships/customXml" Target="../ink/ink2151.xml"/><Relationship Id="rId40" Type="http://schemas.openxmlformats.org/officeDocument/2006/relationships/image" Target="../media/image2106.png"/><Relationship Id="rId45" Type="http://schemas.openxmlformats.org/officeDocument/2006/relationships/customXml" Target="../ink/ink2155.xml"/><Relationship Id="rId53" Type="http://schemas.openxmlformats.org/officeDocument/2006/relationships/customXml" Target="../ink/ink2159.xml"/><Relationship Id="rId5" Type="http://schemas.openxmlformats.org/officeDocument/2006/relationships/customXml" Target="../ink/ink2135.xml"/><Relationship Id="rId10" Type="http://schemas.openxmlformats.org/officeDocument/2006/relationships/image" Target="../media/image2091.png"/><Relationship Id="rId19" Type="http://schemas.openxmlformats.org/officeDocument/2006/relationships/customXml" Target="../ink/ink2142.xml"/><Relationship Id="rId31" Type="http://schemas.openxmlformats.org/officeDocument/2006/relationships/customXml" Target="../ink/ink2148.xml"/><Relationship Id="rId44" Type="http://schemas.openxmlformats.org/officeDocument/2006/relationships/image" Target="../media/image2108.png"/><Relationship Id="rId52" Type="http://schemas.openxmlformats.org/officeDocument/2006/relationships/image" Target="../media/image2112.png"/><Relationship Id="rId4" Type="http://schemas.openxmlformats.org/officeDocument/2006/relationships/image" Target="../media/image2088.png"/><Relationship Id="rId9" Type="http://schemas.openxmlformats.org/officeDocument/2006/relationships/customXml" Target="../ink/ink2137.xml"/><Relationship Id="rId14" Type="http://schemas.openxmlformats.org/officeDocument/2006/relationships/image" Target="../media/image2093.png"/><Relationship Id="rId22" Type="http://schemas.openxmlformats.org/officeDocument/2006/relationships/image" Target="../media/image2097.png"/><Relationship Id="rId27" Type="http://schemas.openxmlformats.org/officeDocument/2006/relationships/customXml" Target="../ink/ink2146.xml"/><Relationship Id="rId30" Type="http://schemas.openxmlformats.org/officeDocument/2006/relationships/image" Target="../media/image2101.png"/><Relationship Id="rId35" Type="http://schemas.openxmlformats.org/officeDocument/2006/relationships/customXml" Target="../ink/ink2150.xml"/><Relationship Id="rId43" Type="http://schemas.openxmlformats.org/officeDocument/2006/relationships/customXml" Target="../ink/ink2154.xml"/><Relationship Id="rId48" Type="http://schemas.openxmlformats.org/officeDocument/2006/relationships/image" Target="../media/image2110.png"/><Relationship Id="rId56" Type="http://schemas.openxmlformats.org/officeDocument/2006/relationships/image" Target="../media/image2114.png"/><Relationship Id="rId8" Type="http://schemas.openxmlformats.org/officeDocument/2006/relationships/image" Target="../media/image2090.png"/><Relationship Id="rId51" Type="http://schemas.openxmlformats.org/officeDocument/2006/relationships/customXml" Target="../ink/ink2158.xml"/><Relationship Id="rId3" Type="http://schemas.openxmlformats.org/officeDocument/2006/relationships/customXml" Target="../ink/ink2134.xml"/><Relationship Id="rId12" Type="http://schemas.openxmlformats.org/officeDocument/2006/relationships/image" Target="../media/image2092.png"/><Relationship Id="rId17" Type="http://schemas.openxmlformats.org/officeDocument/2006/relationships/customXml" Target="../ink/ink2141.xml"/><Relationship Id="rId25" Type="http://schemas.openxmlformats.org/officeDocument/2006/relationships/customXml" Target="../ink/ink2145.xml"/><Relationship Id="rId33" Type="http://schemas.openxmlformats.org/officeDocument/2006/relationships/customXml" Target="../ink/ink2149.xml"/><Relationship Id="rId38" Type="http://schemas.openxmlformats.org/officeDocument/2006/relationships/image" Target="../media/image2105.png"/><Relationship Id="rId46" Type="http://schemas.openxmlformats.org/officeDocument/2006/relationships/image" Target="../media/image2109.png"/><Relationship Id="rId20" Type="http://schemas.openxmlformats.org/officeDocument/2006/relationships/image" Target="../media/image2096.png"/><Relationship Id="rId41" Type="http://schemas.openxmlformats.org/officeDocument/2006/relationships/customXml" Target="../ink/ink2153.xml"/><Relationship Id="rId54" Type="http://schemas.openxmlformats.org/officeDocument/2006/relationships/image" Target="../media/image2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9.png"/><Relationship Id="rId15" Type="http://schemas.openxmlformats.org/officeDocument/2006/relationships/customXml" Target="../ink/ink2140.xml"/><Relationship Id="rId23" Type="http://schemas.openxmlformats.org/officeDocument/2006/relationships/customXml" Target="../ink/ink2144.xml"/><Relationship Id="rId28" Type="http://schemas.openxmlformats.org/officeDocument/2006/relationships/image" Target="../media/image2100.png"/><Relationship Id="rId36" Type="http://schemas.openxmlformats.org/officeDocument/2006/relationships/image" Target="../media/image2104.png"/><Relationship Id="rId49" Type="http://schemas.openxmlformats.org/officeDocument/2006/relationships/customXml" Target="../ink/ink2157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18.xml"/><Relationship Id="rId299" Type="http://schemas.openxmlformats.org/officeDocument/2006/relationships/image" Target="../media/image2260.png"/><Relationship Id="rId21" Type="http://schemas.openxmlformats.org/officeDocument/2006/relationships/customXml" Target="../ink/ink2170.xml"/><Relationship Id="rId63" Type="http://schemas.openxmlformats.org/officeDocument/2006/relationships/customXml" Target="../ink/ink2191.xml"/><Relationship Id="rId159" Type="http://schemas.openxmlformats.org/officeDocument/2006/relationships/customXml" Target="../ink/ink2239.xml"/><Relationship Id="rId324" Type="http://schemas.openxmlformats.org/officeDocument/2006/relationships/customXml" Target="../ink/ink2322.xml"/><Relationship Id="rId366" Type="http://schemas.openxmlformats.org/officeDocument/2006/relationships/customXml" Target="../ink/ink2343.xml"/><Relationship Id="rId170" Type="http://schemas.openxmlformats.org/officeDocument/2006/relationships/image" Target="../media/image2196.png"/><Relationship Id="rId226" Type="http://schemas.openxmlformats.org/officeDocument/2006/relationships/image" Target="../media/image2224.png"/><Relationship Id="rId433" Type="http://schemas.openxmlformats.org/officeDocument/2006/relationships/image" Target="../media/image2327.png"/><Relationship Id="rId268" Type="http://schemas.openxmlformats.org/officeDocument/2006/relationships/image" Target="../media/image2245.png"/><Relationship Id="rId32" Type="http://schemas.openxmlformats.org/officeDocument/2006/relationships/image" Target="../media/image2127.png"/><Relationship Id="rId74" Type="http://schemas.openxmlformats.org/officeDocument/2006/relationships/image" Target="../media/image2148.png"/><Relationship Id="rId128" Type="http://schemas.openxmlformats.org/officeDocument/2006/relationships/image" Target="../media/image2175.png"/><Relationship Id="rId335" Type="http://schemas.openxmlformats.org/officeDocument/2006/relationships/image" Target="../media/image2278.png"/><Relationship Id="rId377" Type="http://schemas.openxmlformats.org/officeDocument/2006/relationships/image" Target="../media/image2299.png"/><Relationship Id="rId5" Type="http://schemas.openxmlformats.org/officeDocument/2006/relationships/customXml" Target="../ink/ink2162.xml"/><Relationship Id="rId181" Type="http://schemas.openxmlformats.org/officeDocument/2006/relationships/customXml" Target="../ink/ink2250.xml"/><Relationship Id="rId237" Type="http://schemas.openxmlformats.org/officeDocument/2006/relationships/customXml" Target="../ink/ink2278.xml"/><Relationship Id="rId402" Type="http://schemas.openxmlformats.org/officeDocument/2006/relationships/customXml" Target="../ink/ink2361.xml"/><Relationship Id="rId279" Type="http://schemas.openxmlformats.org/officeDocument/2006/relationships/image" Target="../media/image2250.png"/><Relationship Id="rId444" Type="http://schemas.openxmlformats.org/officeDocument/2006/relationships/customXml" Target="../ink/ink2382.xml"/><Relationship Id="rId43" Type="http://schemas.openxmlformats.org/officeDocument/2006/relationships/customXml" Target="../ink/ink2181.xml"/><Relationship Id="rId139" Type="http://schemas.openxmlformats.org/officeDocument/2006/relationships/customXml" Target="../ink/ink2229.xml"/><Relationship Id="rId290" Type="http://schemas.openxmlformats.org/officeDocument/2006/relationships/customXml" Target="../ink/ink2305.xml"/><Relationship Id="rId304" Type="http://schemas.openxmlformats.org/officeDocument/2006/relationships/customXml" Target="../ink/ink2312.xml"/><Relationship Id="rId346" Type="http://schemas.openxmlformats.org/officeDocument/2006/relationships/customXml" Target="../ink/ink2333.xml"/><Relationship Id="rId388" Type="http://schemas.openxmlformats.org/officeDocument/2006/relationships/customXml" Target="../ink/ink2354.xml"/><Relationship Id="rId85" Type="http://schemas.openxmlformats.org/officeDocument/2006/relationships/customXml" Target="../ink/ink2202.xml"/><Relationship Id="rId150" Type="http://schemas.openxmlformats.org/officeDocument/2006/relationships/image" Target="../media/image2186.png"/><Relationship Id="rId192" Type="http://schemas.openxmlformats.org/officeDocument/2006/relationships/image" Target="../media/image2207.png"/><Relationship Id="rId206" Type="http://schemas.openxmlformats.org/officeDocument/2006/relationships/image" Target="../media/image2214.png"/><Relationship Id="rId413" Type="http://schemas.openxmlformats.org/officeDocument/2006/relationships/image" Target="../media/image2317.png"/><Relationship Id="rId248" Type="http://schemas.openxmlformats.org/officeDocument/2006/relationships/image" Target="../media/image2235.png"/><Relationship Id="rId455" Type="http://schemas.openxmlformats.org/officeDocument/2006/relationships/image" Target="../media/image2338.png"/><Relationship Id="rId12" Type="http://schemas.openxmlformats.org/officeDocument/2006/relationships/image" Target="../media/image2118.png"/><Relationship Id="rId108" Type="http://schemas.openxmlformats.org/officeDocument/2006/relationships/image" Target="../media/image2165.png"/><Relationship Id="rId315" Type="http://schemas.openxmlformats.org/officeDocument/2006/relationships/image" Target="../media/image2268.png"/><Relationship Id="rId357" Type="http://schemas.openxmlformats.org/officeDocument/2006/relationships/image" Target="../media/image2289.png"/><Relationship Id="rId54" Type="http://schemas.openxmlformats.org/officeDocument/2006/relationships/image" Target="../media/image2138.png"/><Relationship Id="rId96" Type="http://schemas.openxmlformats.org/officeDocument/2006/relationships/image" Target="../media/image2159.png"/><Relationship Id="rId161" Type="http://schemas.openxmlformats.org/officeDocument/2006/relationships/customXml" Target="../ink/ink2240.xml"/><Relationship Id="rId217" Type="http://schemas.openxmlformats.org/officeDocument/2006/relationships/customXml" Target="../ink/ink2268.xml"/><Relationship Id="rId399" Type="http://schemas.openxmlformats.org/officeDocument/2006/relationships/image" Target="../media/image2310.png"/><Relationship Id="rId259" Type="http://schemas.openxmlformats.org/officeDocument/2006/relationships/customXml" Target="../ink/ink2289.xml"/><Relationship Id="rId424" Type="http://schemas.openxmlformats.org/officeDocument/2006/relationships/customXml" Target="../ink/ink2372.xml"/><Relationship Id="rId23" Type="http://schemas.openxmlformats.org/officeDocument/2006/relationships/customXml" Target="../ink/ink2171.xml"/><Relationship Id="rId119" Type="http://schemas.openxmlformats.org/officeDocument/2006/relationships/customXml" Target="../ink/ink2219.xml"/><Relationship Id="rId270" Type="http://schemas.openxmlformats.org/officeDocument/2006/relationships/image" Target="../media/image2246.png"/><Relationship Id="rId326" Type="http://schemas.openxmlformats.org/officeDocument/2006/relationships/customXml" Target="../ink/ink2323.xml"/><Relationship Id="rId65" Type="http://schemas.openxmlformats.org/officeDocument/2006/relationships/customXml" Target="../ink/ink2192.xml"/><Relationship Id="rId130" Type="http://schemas.openxmlformats.org/officeDocument/2006/relationships/image" Target="../media/image2176.png"/><Relationship Id="rId368" Type="http://schemas.openxmlformats.org/officeDocument/2006/relationships/customXml" Target="../ink/ink2344.xml"/><Relationship Id="rId172" Type="http://schemas.openxmlformats.org/officeDocument/2006/relationships/image" Target="../media/image2197.png"/><Relationship Id="rId228" Type="http://schemas.openxmlformats.org/officeDocument/2006/relationships/image" Target="../media/image2225.png"/><Relationship Id="rId435" Type="http://schemas.openxmlformats.org/officeDocument/2006/relationships/image" Target="../media/image2328.png"/><Relationship Id="rId281" Type="http://schemas.openxmlformats.org/officeDocument/2006/relationships/image" Target="../media/image2251.png"/><Relationship Id="rId337" Type="http://schemas.openxmlformats.org/officeDocument/2006/relationships/image" Target="../media/image2279.png"/><Relationship Id="rId34" Type="http://schemas.openxmlformats.org/officeDocument/2006/relationships/image" Target="../media/image2128.png"/><Relationship Id="rId76" Type="http://schemas.openxmlformats.org/officeDocument/2006/relationships/image" Target="../media/image2149.png"/><Relationship Id="rId141" Type="http://schemas.openxmlformats.org/officeDocument/2006/relationships/customXml" Target="../ink/ink2230.xml"/><Relationship Id="rId379" Type="http://schemas.openxmlformats.org/officeDocument/2006/relationships/image" Target="../media/image2300.png"/><Relationship Id="rId7" Type="http://schemas.openxmlformats.org/officeDocument/2006/relationships/customXml" Target="../ink/ink2163.xml"/><Relationship Id="rId183" Type="http://schemas.openxmlformats.org/officeDocument/2006/relationships/customXml" Target="../ink/ink2251.xml"/><Relationship Id="rId239" Type="http://schemas.openxmlformats.org/officeDocument/2006/relationships/customXml" Target="../ink/ink2279.xml"/><Relationship Id="rId390" Type="http://schemas.openxmlformats.org/officeDocument/2006/relationships/customXml" Target="../ink/ink2355.xml"/><Relationship Id="rId404" Type="http://schemas.openxmlformats.org/officeDocument/2006/relationships/customXml" Target="../ink/ink2362.xml"/><Relationship Id="rId446" Type="http://schemas.openxmlformats.org/officeDocument/2006/relationships/customXml" Target="../ink/ink2383.xml"/><Relationship Id="rId250" Type="http://schemas.openxmlformats.org/officeDocument/2006/relationships/image" Target="../media/image2236.png"/><Relationship Id="rId292" Type="http://schemas.openxmlformats.org/officeDocument/2006/relationships/customXml" Target="../ink/ink2306.xml"/><Relationship Id="rId306" Type="http://schemas.openxmlformats.org/officeDocument/2006/relationships/customXml" Target="../ink/ink2313.xml"/><Relationship Id="rId45" Type="http://schemas.openxmlformats.org/officeDocument/2006/relationships/customXml" Target="../ink/ink2182.xml"/><Relationship Id="rId87" Type="http://schemas.openxmlformats.org/officeDocument/2006/relationships/customXml" Target="../ink/ink2203.xml"/><Relationship Id="rId110" Type="http://schemas.openxmlformats.org/officeDocument/2006/relationships/image" Target="../media/image2166.png"/><Relationship Id="rId348" Type="http://schemas.openxmlformats.org/officeDocument/2006/relationships/customXml" Target="../ink/ink2334.xml"/><Relationship Id="rId152" Type="http://schemas.openxmlformats.org/officeDocument/2006/relationships/image" Target="../media/image2187.png"/><Relationship Id="rId194" Type="http://schemas.openxmlformats.org/officeDocument/2006/relationships/image" Target="../media/image2208.png"/><Relationship Id="rId208" Type="http://schemas.openxmlformats.org/officeDocument/2006/relationships/image" Target="../media/image2215.png"/><Relationship Id="rId415" Type="http://schemas.openxmlformats.org/officeDocument/2006/relationships/image" Target="../media/image2318.png"/><Relationship Id="rId261" Type="http://schemas.openxmlformats.org/officeDocument/2006/relationships/customXml" Target="../ink/ink2290.xml"/><Relationship Id="rId14" Type="http://schemas.openxmlformats.org/officeDocument/2006/relationships/image" Target="../media/image2119.png"/><Relationship Id="rId56" Type="http://schemas.openxmlformats.org/officeDocument/2006/relationships/image" Target="../media/image2139.png"/><Relationship Id="rId317" Type="http://schemas.openxmlformats.org/officeDocument/2006/relationships/image" Target="../media/image2269.png"/><Relationship Id="rId359" Type="http://schemas.openxmlformats.org/officeDocument/2006/relationships/image" Target="../media/image2290.png"/><Relationship Id="rId98" Type="http://schemas.openxmlformats.org/officeDocument/2006/relationships/image" Target="../media/image2160.png"/><Relationship Id="rId121" Type="http://schemas.openxmlformats.org/officeDocument/2006/relationships/customXml" Target="../ink/ink2220.xml"/><Relationship Id="rId163" Type="http://schemas.openxmlformats.org/officeDocument/2006/relationships/customXml" Target="../ink/ink2241.xml"/><Relationship Id="rId219" Type="http://schemas.openxmlformats.org/officeDocument/2006/relationships/customXml" Target="../ink/ink2269.xml"/><Relationship Id="rId370" Type="http://schemas.openxmlformats.org/officeDocument/2006/relationships/customXml" Target="../ink/ink2345.xml"/><Relationship Id="rId426" Type="http://schemas.openxmlformats.org/officeDocument/2006/relationships/customXml" Target="../ink/ink2373.xml"/><Relationship Id="rId230" Type="http://schemas.openxmlformats.org/officeDocument/2006/relationships/image" Target="../media/image2226.png"/><Relationship Id="rId25" Type="http://schemas.openxmlformats.org/officeDocument/2006/relationships/customXml" Target="../ink/ink2172.xml"/><Relationship Id="rId67" Type="http://schemas.openxmlformats.org/officeDocument/2006/relationships/customXml" Target="../ink/ink2193.xml"/><Relationship Id="rId272" Type="http://schemas.openxmlformats.org/officeDocument/2006/relationships/customXml" Target="../ink/ink2296.xml"/><Relationship Id="rId328" Type="http://schemas.openxmlformats.org/officeDocument/2006/relationships/customXml" Target="../ink/ink2324.xml"/><Relationship Id="rId132" Type="http://schemas.openxmlformats.org/officeDocument/2006/relationships/image" Target="../media/image2177.png"/><Relationship Id="rId174" Type="http://schemas.openxmlformats.org/officeDocument/2006/relationships/image" Target="../media/image2198.png"/><Relationship Id="rId381" Type="http://schemas.openxmlformats.org/officeDocument/2006/relationships/image" Target="../media/image2301.png"/><Relationship Id="rId241" Type="http://schemas.openxmlformats.org/officeDocument/2006/relationships/customXml" Target="../ink/ink2280.xml"/><Relationship Id="rId437" Type="http://schemas.openxmlformats.org/officeDocument/2006/relationships/image" Target="../media/image2329.png"/><Relationship Id="rId36" Type="http://schemas.openxmlformats.org/officeDocument/2006/relationships/image" Target="../media/image2129.png"/><Relationship Id="rId283" Type="http://schemas.openxmlformats.org/officeDocument/2006/relationships/image" Target="../media/image2252.png"/><Relationship Id="rId339" Type="http://schemas.openxmlformats.org/officeDocument/2006/relationships/image" Target="../media/image2280.png"/><Relationship Id="rId78" Type="http://schemas.openxmlformats.org/officeDocument/2006/relationships/image" Target="../media/image2150.png"/><Relationship Id="rId101" Type="http://schemas.openxmlformats.org/officeDocument/2006/relationships/customXml" Target="../ink/ink2210.xml"/><Relationship Id="rId143" Type="http://schemas.openxmlformats.org/officeDocument/2006/relationships/customXml" Target="../ink/ink2231.xml"/><Relationship Id="rId185" Type="http://schemas.openxmlformats.org/officeDocument/2006/relationships/customXml" Target="../ink/ink2252.xml"/><Relationship Id="rId350" Type="http://schemas.openxmlformats.org/officeDocument/2006/relationships/customXml" Target="../ink/ink2335.xml"/><Relationship Id="rId406" Type="http://schemas.openxmlformats.org/officeDocument/2006/relationships/customXml" Target="../ink/ink2363.xml"/><Relationship Id="rId9" Type="http://schemas.openxmlformats.org/officeDocument/2006/relationships/customXml" Target="../ink/ink2164.xml"/><Relationship Id="rId210" Type="http://schemas.openxmlformats.org/officeDocument/2006/relationships/image" Target="../media/image2216.png"/><Relationship Id="rId392" Type="http://schemas.openxmlformats.org/officeDocument/2006/relationships/customXml" Target="../ink/ink2356.xml"/><Relationship Id="rId448" Type="http://schemas.openxmlformats.org/officeDocument/2006/relationships/customXml" Target="../ink/ink2384.xml"/><Relationship Id="rId252" Type="http://schemas.openxmlformats.org/officeDocument/2006/relationships/image" Target="../media/image2237.png"/><Relationship Id="rId294" Type="http://schemas.openxmlformats.org/officeDocument/2006/relationships/customXml" Target="../ink/ink2307.xml"/><Relationship Id="rId308" Type="http://schemas.openxmlformats.org/officeDocument/2006/relationships/customXml" Target="../ink/ink2314.xml"/><Relationship Id="rId47" Type="http://schemas.openxmlformats.org/officeDocument/2006/relationships/customXml" Target="../ink/ink2183.xml"/><Relationship Id="rId89" Type="http://schemas.openxmlformats.org/officeDocument/2006/relationships/customXml" Target="../ink/ink2204.xml"/><Relationship Id="rId112" Type="http://schemas.openxmlformats.org/officeDocument/2006/relationships/image" Target="../media/image2167.png"/><Relationship Id="rId154" Type="http://schemas.openxmlformats.org/officeDocument/2006/relationships/image" Target="../media/image2188.png"/><Relationship Id="rId361" Type="http://schemas.openxmlformats.org/officeDocument/2006/relationships/image" Target="../media/image2291.png"/><Relationship Id="rId196" Type="http://schemas.openxmlformats.org/officeDocument/2006/relationships/image" Target="../media/image2209.png"/><Relationship Id="rId417" Type="http://schemas.openxmlformats.org/officeDocument/2006/relationships/image" Target="../media/image2319.png"/><Relationship Id="rId16" Type="http://schemas.openxmlformats.org/officeDocument/2006/relationships/image" Target="../media/image2120.png"/><Relationship Id="rId221" Type="http://schemas.openxmlformats.org/officeDocument/2006/relationships/customXml" Target="../ink/ink2270.xml"/><Relationship Id="rId263" Type="http://schemas.openxmlformats.org/officeDocument/2006/relationships/customXml" Target="../ink/ink2291.xml"/><Relationship Id="rId319" Type="http://schemas.openxmlformats.org/officeDocument/2006/relationships/image" Target="../media/image2270.png"/><Relationship Id="rId58" Type="http://schemas.openxmlformats.org/officeDocument/2006/relationships/image" Target="../media/image2140.png"/><Relationship Id="rId123" Type="http://schemas.openxmlformats.org/officeDocument/2006/relationships/customXml" Target="../ink/ink2221.xml"/><Relationship Id="rId330" Type="http://schemas.openxmlformats.org/officeDocument/2006/relationships/customXml" Target="../ink/ink2325.xml"/><Relationship Id="rId165" Type="http://schemas.openxmlformats.org/officeDocument/2006/relationships/customXml" Target="../ink/ink2242.xml"/><Relationship Id="rId372" Type="http://schemas.openxmlformats.org/officeDocument/2006/relationships/customXml" Target="../ink/ink2346.xml"/><Relationship Id="rId428" Type="http://schemas.openxmlformats.org/officeDocument/2006/relationships/customXml" Target="../ink/ink2374.xml"/><Relationship Id="rId232" Type="http://schemas.openxmlformats.org/officeDocument/2006/relationships/image" Target="../media/image2227.png"/><Relationship Id="rId274" Type="http://schemas.openxmlformats.org/officeDocument/2006/relationships/customXml" Target="../ink/ink2297.xml"/><Relationship Id="rId27" Type="http://schemas.openxmlformats.org/officeDocument/2006/relationships/customXml" Target="../ink/ink2173.xml"/><Relationship Id="rId69" Type="http://schemas.openxmlformats.org/officeDocument/2006/relationships/customXml" Target="../ink/ink2194.xml"/><Relationship Id="rId134" Type="http://schemas.openxmlformats.org/officeDocument/2006/relationships/image" Target="../media/image2178.png"/><Relationship Id="rId80" Type="http://schemas.openxmlformats.org/officeDocument/2006/relationships/image" Target="../media/image2151.png"/><Relationship Id="rId176" Type="http://schemas.openxmlformats.org/officeDocument/2006/relationships/image" Target="../media/image2199.png"/><Relationship Id="rId341" Type="http://schemas.openxmlformats.org/officeDocument/2006/relationships/image" Target="../media/image2281.png"/><Relationship Id="rId383" Type="http://schemas.openxmlformats.org/officeDocument/2006/relationships/image" Target="../media/image2302.png"/><Relationship Id="rId439" Type="http://schemas.openxmlformats.org/officeDocument/2006/relationships/image" Target="../media/image2330.png"/><Relationship Id="rId201" Type="http://schemas.openxmlformats.org/officeDocument/2006/relationships/customXml" Target="../ink/ink2260.xml"/><Relationship Id="rId243" Type="http://schemas.openxmlformats.org/officeDocument/2006/relationships/customXml" Target="../ink/ink2281.xml"/><Relationship Id="rId285" Type="http://schemas.openxmlformats.org/officeDocument/2006/relationships/image" Target="../media/image2253.png"/><Relationship Id="rId450" Type="http://schemas.openxmlformats.org/officeDocument/2006/relationships/customXml" Target="../ink/ink2385.xml"/><Relationship Id="rId38" Type="http://schemas.openxmlformats.org/officeDocument/2006/relationships/image" Target="../media/image2130.png"/><Relationship Id="rId103" Type="http://schemas.openxmlformats.org/officeDocument/2006/relationships/customXml" Target="../ink/ink2211.xml"/><Relationship Id="rId310" Type="http://schemas.openxmlformats.org/officeDocument/2006/relationships/customXml" Target="../ink/ink2315.xml"/><Relationship Id="rId91" Type="http://schemas.openxmlformats.org/officeDocument/2006/relationships/customXml" Target="../ink/ink2205.xml"/><Relationship Id="rId145" Type="http://schemas.openxmlformats.org/officeDocument/2006/relationships/customXml" Target="../ink/ink2232.xml"/><Relationship Id="rId187" Type="http://schemas.openxmlformats.org/officeDocument/2006/relationships/customXml" Target="../ink/ink2253.xml"/><Relationship Id="rId352" Type="http://schemas.openxmlformats.org/officeDocument/2006/relationships/customXml" Target="../ink/ink2336.xml"/><Relationship Id="rId394" Type="http://schemas.openxmlformats.org/officeDocument/2006/relationships/customXml" Target="../ink/ink2357.xml"/><Relationship Id="rId408" Type="http://schemas.openxmlformats.org/officeDocument/2006/relationships/customXml" Target="../ink/ink2364.xml"/><Relationship Id="rId212" Type="http://schemas.openxmlformats.org/officeDocument/2006/relationships/image" Target="../media/image2217.png"/><Relationship Id="rId254" Type="http://schemas.openxmlformats.org/officeDocument/2006/relationships/image" Target="../media/image2238.png"/><Relationship Id="rId49" Type="http://schemas.openxmlformats.org/officeDocument/2006/relationships/customXml" Target="../ink/ink2184.xml"/><Relationship Id="rId114" Type="http://schemas.openxmlformats.org/officeDocument/2006/relationships/image" Target="../media/image2168.png"/><Relationship Id="rId296" Type="http://schemas.openxmlformats.org/officeDocument/2006/relationships/customXml" Target="../ink/ink2308.xml"/><Relationship Id="rId60" Type="http://schemas.openxmlformats.org/officeDocument/2006/relationships/image" Target="../media/image2141.png"/><Relationship Id="rId156" Type="http://schemas.openxmlformats.org/officeDocument/2006/relationships/image" Target="../media/image2189.png"/><Relationship Id="rId198" Type="http://schemas.openxmlformats.org/officeDocument/2006/relationships/image" Target="../media/image2210.png"/><Relationship Id="rId321" Type="http://schemas.openxmlformats.org/officeDocument/2006/relationships/image" Target="../media/image2271.png"/><Relationship Id="rId363" Type="http://schemas.openxmlformats.org/officeDocument/2006/relationships/image" Target="../media/image2292.png"/><Relationship Id="rId419" Type="http://schemas.openxmlformats.org/officeDocument/2006/relationships/image" Target="../media/image2320.png"/><Relationship Id="rId223" Type="http://schemas.openxmlformats.org/officeDocument/2006/relationships/customXml" Target="../ink/ink2271.xml"/><Relationship Id="rId430" Type="http://schemas.openxmlformats.org/officeDocument/2006/relationships/customXml" Target="../ink/ink2375.xml"/><Relationship Id="rId18" Type="http://schemas.openxmlformats.org/officeDocument/2006/relationships/image" Target="../media/image2121.png"/><Relationship Id="rId265" Type="http://schemas.openxmlformats.org/officeDocument/2006/relationships/customXml" Target="../ink/ink2292.xml"/><Relationship Id="rId125" Type="http://schemas.openxmlformats.org/officeDocument/2006/relationships/customXml" Target="../ink/ink2222.xml"/><Relationship Id="rId167" Type="http://schemas.openxmlformats.org/officeDocument/2006/relationships/customXml" Target="../ink/ink2243.xml"/><Relationship Id="rId332" Type="http://schemas.openxmlformats.org/officeDocument/2006/relationships/customXml" Target="../ink/ink2326.xml"/><Relationship Id="rId374" Type="http://schemas.openxmlformats.org/officeDocument/2006/relationships/customXml" Target="../ink/ink2347.xml"/><Relationship Id="rId71" Type="http://schemas.openxmlformats.org/officeDocument/2006/relationships/customXml" Target="../ink/ink2195.xml"/><Relationship Id="rId92" Type="http://schemas.openxmlformats.org/officeDocument/2006/relationships/image" Target="../media/image2157.png"/><Relationship Id="rId213" Type="http://schemas.openxmlformats.org/officeDocument/2006/relationships/customXml" Target="../ink/ink2266.xml"/><Relationship Id="rId234" Type="http://schemas.openxmlformats.org/officeDocument/2006/relationships/image" Target="../media/image2228.png"/><Relationship Id="rId420" Type="http://schemas.openxmlformats.org/officeDocument/2006/relationships/customXml" Target="../ink/ink2370.xml"/><Relationship Id="rId2" Type="http://schemas.openxmlformats.org/officeDocument/2006/relationships/image" Target="../media/image2087.png"/><Relationship Id="rId29" Type="http://schemas.openxmlformats.org/officeDocument/2006/relationships/customXml" Target="../ink/ink2174.xml"/><Relationship Id="rId255" Type="http://schemas.openxmlformats.org/officeDocument/2006/relationships/customXml" Target="../ink/ink2287.xml"/><Relationship Id="rId276" Type="http://schemas.openxmlformats.org/officeDocument/2006/relationships/customXml" Target="../ink/ink2298.xml"/><Relationship Id="rId297" Type="http://schemas.openxmlformats.org/officeDocument/2006/relationships/image" Target="../media/image2259.png"/><Relationship Id="rId441" Type="http://schemas.openxmlformats.org/officeDocument/2006/relationships/image" Target="../media/image2331.png"/><Relationship Id="rId40" Type="http://schemas.openxmlformats.org/officeDocument/2006/relationships/image" Target="../media/image2131.png"/><Relationship Id="rId115" Type="http://schemas.openxmlformats.org/officeDocument/2006/relationships/customXml" Target="../ink/ink2217.xml"/><Relationship Id="rId136" Type="http://schemas.openxmlformats.org/officeDocument/2006/relationships/image" Target="../media/image2179.png"/><Relationship Id="rId157" Type="http://schemas.openxmlformats.org/officeDocument/2006/relationships/customXml" Target="../ink/ink2238.xml"/><Relationship Id="rId178" Type="http://schemas.openxmlformats.org/officeDocument/2006/relationships/image" Target="../media/image2200.png"/><Relationship Id="rId301" Type="http://schemas.openxmlformats.org/officeDocument/2006/relationships/image" Target="../media/image2261.png"/><Relationship Id="rId322" Type="http://schemas.openxmlformats.org/officeDocument/2006/relationships/customXml" Target="../ink/ink2321.xml"/><Relationship Id="rId343" Type="http://schemas.openxmlformats.org/officeDocument/2006/relationships/image" Target="../media/image2282.png"/><Relationship Id="rId364" Type="http://schemas.openxmlformats.org/officeDocument/2006/relationships/customXml" Target="../ink/ink2342.xml"/><Relationship Id="rId61" Type="http://schemas.openxmlformats.org/officeDocument/2006/relationships/customXml" Target="../ink/ink2190.xml"/><Relationship Id="rId82" Type="http://schemas.openxmlformats.org/officeDocument/2006/relationships/image" Target="../media/image2152.png"/><Relationship Id="rId199" Type="http://schemas.openxmlformats.org/officeDocument/2006/relationships/customXml" Target="../ink/ink2259.xml"/><Relationship Id="rId203" Type="http://schemas.openxmlformats.org/officeDocument/2006/relationships/customXml" Target="../ink/ink2261.xml"/><Relationship Id="rId385" Type="http://schemas.openxmlformats.org/officeDocument/2006/relationships/image" Target="../media/image2303.png"/><Relationship Id="rId19" Type="http://schemas.openxmlformats.org/officeDocument/2006/relationships/customXml" Target="../ink/ink2169.xml"/><Relationship Id="rId224" Type="http://schemas.openxmlformats.org/officeDocument/2006/relationships/image" Target="../media/image2223.png"/><Relationship Id="rId245" Type="http://schemas.openxmlformats.org/officeDocument/2006/relationships/customXml" Target="../ink/ink2282.xml"/><Relationship Id="rId266" Type="http://schemas.openxmlformats.org/officeDocument/2006/relationships/image" Target="../media/image2244.png"/><Relationship Id="rId287" Type="http://schemas.openxmlformats.org/officeDocument/2006/relationships/image" Target="../media/image2254.png"/><Relationship Id="rId410" Type="http://schemas.openxmlformats.org/officeDocument/2006/relationships/customXml" Target="../ink/ink2365.xml"/><Relationship Id="rId431" Type="http://schemas.openxmlformats.org/officeDocument/2006/relationships/image" Target="../media/image2326.png"/><Relationship Id="rId452" Type="http://schemas.openxmlformats.org/officeDocument/2006/relationships/customXml" Target="../ink/ink2386.xml"/><Relationship Id="rId30" Type="http://schemas.openxmlformats.org/officeDocument/2006/relationships/image" Target="../media/image2126.png"/><Relationship Id="rId105" Type="http://schemas.openxmlformats.org/officeDocument/2006/relationships/customXml" Target="../ink/ink2212.xml"/><Relationship Id="rId126" Type="http://schemas.openxmlformats.org/officeDocument/2006/relationships/image" Target="../media/image2174.png"/><Relationship Id="rId147" Type="http://schemas.openxmlformats.org/officeDocument/2006/relationships/customXml" Target="../ink/ink2233.xml"/><Relationship Id="rId168" Type="http://schemas.openxmlformats.org/officeDocument/2006/relationships/image" Target="../media/image2195.png"/><Relationship Id="rId312" Type="http://schemas.openxmlformats.org/officeDocument/2006/relationships/customXml" Target="../ink/ink2316.xml"/><Relationship Id="rId333" Type="http://schemas.openxmlformats.org/officeDocument/2006/relationships/image" Target="../media/image2277.png"/><Relationship Id="rId354" Type="http://schemas.openxmlformats.org/officeDocument/2006/relationships/customXml" Target="../ink/ink2337.xml"/><Relationship Id="rId51" Type="http://schemas.openxmlformats.org/officeDocument/2006/relationships/customXml" Target="../ink/ink2185.xml"/><Relationship Id="rId72" Type="http://schemas.openxmlformats.org/officeDocument/2006/relationships/image" Target="../media/image2147.png"/><Relationship Id="rId93" Type="http://schemas.openxmlformats.org/officeDocument/2006/relationships/customXml" Target="../ink/ink2206.xml"/><Relationship Id="rId189" Type="http://schemas.openxmlformats.org/officeDocument/2006/relationships/customXml" Target="../ink/ink2254.xml"/><Relationship Id="rId375" Type="http://schemas.openxmlformats.org/officeDocument/2006/relationships/image" Target="../media/image2298.png"/><Relationship Id="rId396" Type="http://schemas.openxmlformats.org/officeDocument/2006/relationships/customXml" Target="../ink/ink2358.xml"/><Relationship Id="rId3" Type="http://schemas.openxmlformats.org/officeDocument/2006/relationships/customXml" Target="../ink/ink2161.xml"/><Relationship Id="rId214" Type="http://schemas.openxmlformats.org/officeDocument/2006/relationships/image" Target="../media/image2218.png"/><Relationship Id="rId235" Type="http://schemas.openxmlformats.org/officeDocument/2006/relationships/customXml" Target="../ink/ink2277.xml"/><Relationship Id="rId256" Type="http://schemas.openxmlformats.org/officeDocument/2006/relationships/image" Target="../media/image2239.png"/><Relationship Id="rId277" Type="http://schemas.openxmlformats.org/officeDocument/2006/relationships/image" Target="../media/image2249.png"/><Relationship Id="rId298" Type="http://schemas.openxmlformats.org/officeDocument/2006/relationships/customXml" Target="../ink/ink2309.xml"/><Relationship Id="rId400" Type="http://schemas.openxmlformats.org/officeDocument/2006/relationships/customXml" Target="../ink/ink2360.xml"/><Relationship Id="rId421" Type="http://schemas.openxmlformats.org/officeDocument/2006/relationships/image" Target="../media/image2321.png"/><Relationship Id="rId442" Type="http://schemas.openxmlformats.org/officeDocument/2006/relationships/customXml" Target="../ink/ink2381.xml"/><Relationship Id="rId116" Type="http://schemas.openxmlformats.org/officeDocument/2006/relationships/image" Target="../media/image2169.png"/><Relationship Id="rId137" Type="http://schemas.openxmlformats.org/officeDocument/2006/relationships/customXml" Target="../ink/ink2228.xml"/><Relationship Id="rId158" Type="http://schemas.openxmlformats.org/officeDocument/2006/relationships/image" Target="../media/image2190.png"/><Relationship Id="rId302" Type="http://schemas.openxmlformats.org/officeDocument/2006/relationships/customXml" Target="../ink/ink2311.xml"/><Relationship Id="rId323" Type="http://schemas.openxmlformats.org/officeDocument/2006/relationships/image" Target="../media/image2272.png"/><Relationship Id="rId344" Type="http://schemas.openxmlformats.org/officeDocument/2006/relationships/customXml" Target="../ink/ink2332.xml"/><Relationship Id="rId20" Type="http://schemas.openxmlformats.org/officeDocument/2006/relationships/image" Target="../media/image2122.png"/><Relationship Id="rId41" Type="http://schemas.openxmlformats.org/officeDocument/2006/relationships/customXml" Target="../ink/ink2180.xml"/><Relationship Id="rId62" Type="http://schemas.openxmlformats.org/officeDocument/2006/relationships/image" Target="../media/image2142.png"/><Relationship Id="rId83" Type="http://schemas.openxmlformats.org/officeDocument/2006/relationships/customXml" Target="../ink/ink2201.xml"/><Relationship Id="rId179" Type="http://schemas.openxmlformats.org/officeDocument/2006/relationships/customXml" Target="../ink/ink2249.xml"/><Relationship Id="rId365" Type="http://schemas.openxmlformats.org/officeDocument/2006/relationships/image" Target="../media/image2293.png"/><Relationship Id="rId386" Type="http://schemas.openxmlformats.org/officeDocument/2006/relationships/customXml" Target="../ink/ink2353.xml"/><Relationship Id="rId190" Type="http://schemas.openxmlformats.org/officeDocument/2006/relationships/image" Target="../media/image2206.png"/><Relationship Id="rId204" Type="http://schemas.openxmlformats.org/officeDocument/2006/relationships/image" Target="../media/image2213.png"/><Relationship Id="rId225" Type="http://schemas.openxmlformats.org/officeDocument/2006/relationships/customXml" Target="../ink/ink2272.xml"/><Relationship Id="rId246" Type="http://schemas.openxmlformats.org/officeDocument/2006/relationships/image" Target="../media/image2234.png"/><Relationship Id="rId267" Type="http://schemas.openxmlformats.org/officeDocument/2006/relationships/customXml" Target="../ink/ink2293.xml"/><Relationship Id="rId288" Type="http://schemas.openxmlformats.org/officeDocument/2006/relationships/customXml" Target="../ink/ink2304.xml"/><Relationship Id="rId411" Type="http://schemas.openxmlformats.org/officeDocument/2006/relationships/image" Target="../media/image2316.png"/><Relationship Id="rId432" Type="http://schemas.openxmlformats.org/officeDocument/2006/relationships/customXml" Target="../ink/ink2376.xml"/><Relationship Id="rId453" Type="http://schemas.openxmlformats.org/officeDocument/2006/relationships/image" Target="../media/image2337.png"/><Relationship Id="rId106" Type="http://schemas.openxmlformats.org/officeDocument/2006/relationships/image" Target="../media/image2164.png"/><Relationship Id="rId127" Type="http://schemas.openxmlformats.org/officeDocument/2006/relationships/customXml" Target="../ink/ink2223.xml"/><Relationship Id="rId313" Type="http://schemas.openxmlformats.org/officeDocument/2006/relationships/image" Target="../media/image2267.png"/><Relationship Id="rId10" Type="http://schemas.openxmlformats.org/officeDocument/2006/relationships/image" Target="../media/image2117.png"/><Relationship Id="rId31" Type="http://schemas.openxmlformats.org/officeDocument/2006/relationships/customXml" Target="../ink/ink2175.xml"/><Relationship Id="rId52" Type="http://schemas.openxmlformats.org/officeDocument/2006/relationships/image" Target="../media/image2137.png"/><Relationship Id="rId73" Type="http://schemas.openxmlformats.org/officeDocument/2006/relationships/customXml" Target="../ink/ink2196.xml"/><Relationship Id="rId94" Type="http://schemas.openxmlformats.org/officeDocument/2006/relationships/image" Target="../media/image2158.png"/><Relationship Id="rId148" Type="http://schemas.openxmlformats.org/officeDocument/2006/relationships/image" Target="../media/image2185.png"/><Relationship Id="rId169" Type="http://schemas.openxmlformats.org/officeDocument/2006/relationships/customXml" Target="../ink/ink2244.xml"/><Relationship Id="rId334" Type="http://schemas.openxmlformats.org/officeDocument/2006/relationships/customXml" Target="../ink/ink2327.xml"/><Relationship Id="rId355" Type="http://schemas.openxmlformats.org/officeDocument/2006/relationships/image" Target="../media/image2288.png"/><Relationship Id="rId376" Type="http://schemas.openxmlformats.org/officeDocument/2006/relationships/customXml" Target="../ink/ink2348.xml"/><Relationship Id="rId397" Type="http://schemas.openxmlformats.org/officeDocument/2006/relationships/image" Target="../media/image2309.png"/><Relationship Id="rId4" Type="http://schemas.openxmlformats.org/officeDocument/2006/relationships/image" Target="../media/image909.png"/><Relationship Id="rId180" Type="http://schemas.openxmlformats.org/officeDocument/2006/relationships/image" Target="../media/image2201.png"/><Relationship Id="rId215" Type="http://schemas.openxmlformats.org/officeDocument/2006/relationships/customXml" Target="../ink/ink2267.xml"/><Relationship Id="rId236" Type="http://schemas.openxmlformats.org/officeDocument/2006/relationships/image" Target="../media/image2229.png"/><Relationship Id="rId257" Type="http://schemas.openxmlformats.org/officeDocument/2006/relationships/customXml" Target="../ink/ink2288.xml"/><Relationship Id="rId278" Type="http://schemas.openxmlformats.org/officeDocument/2006/relationships/customXml" Target="../ink/ink2299.xml"/><Relationship Id="rId401" Type="http://schemas.openxmlformats.org/officeDocument/2006/relationships/image" Target="../media/image2311.png"/><Relationship Id="rId422" Type="http://schemas.openxmlformats.org/officeDocument/2006/relationships/customXml" Target="../ink/ink2371.xml"/><Relationship Id="rId443" Type="http://schemas.openxmlformats.org/officeDocument/2006/relationships/image" Target="../media/image2332.png"/><Relationship Id="rId303" Type="http://schemas.openxmlformats.org/officeDocument/2006/relationships/image" Target="../media/image2262.png"/><Relationship Id="rId42" Type="http://schemas.openxmlformats.org/officeDocument/2006/relationships/image" Target="../media/image2132.png"/><Relationship Id="rId84" Type="http://schemas.openxmlformats.org/officeDocument/2006/relationships/image" Target="../media/image2153.png"/><Relationship Id="rId138" Type="http://schemas.openxmlformats.org/officeDocument/2006/relationships/image" Target="../media/image2180.png"/><Relationship Id="rId345" Type="http://schemas.openxmlformats.org/officeDocument/2006/relationships/image" Target="../media/image2283.png"/><Relationship Id="rId387" Type="http://schemas.openxmlformats.org/officeDocument/2006/relationships/image" Target="../media/image2304.png"/><Relationship Id="rId191" Type="http://schemas.openxmlformats.org/officeDocument/2006/relationships/customXml" Target="../ink/ink2255.xml"/><Relationship Id="rId205" Type="http://schemas.openxmlformats.org/officeDocument/2006/relationships/customXml" Target="../ink/ink2262.xml"/><Relationship Id="rId247" Type="http://schemas.openxmlformats.org/officeDocument/2006/relationships/customXml" Target="../ink/ink2283.xml"/><Relationship Id="rId412" Type="http://schemas.openxmlformats.org/officeDocument/2006/relationships/customXml" Target="../ink/ink2366.xml"/><Relationship Id="rId107" Type="http://schemas.openxmlformats.org/officeDocument/2006/relationships/customXml" Target="../ink/ink2213.xml"/><Relationship Id="rId289" Type="http://schemas.openxmlformats.org/officeDocument/2006/relationships/image" Target="../media/image2255.png"/><Relationship Id="rId454" Type="http://schemas.openxmlformats.org/officeDocument/2006/relationships/customXml" Target="../ink/ink2387.xml"/><Relationship Id="rId11" Type="http://schemas.openxmlformats.org/officeDocument/2006/relationships/customXml" Target="../ink/ink2165.xml"/><Relationship Id="rId53" Type="http://schemas.openxmlformats.org/officeDocument/2006/relationships/customXml" Target="../ink/ink2186.xml"/><Relationship Id="rId149" Type="http://schemas.openxmlformats.org/officeDocument/2006/relationships/customXml" Target="../ink/ink2234.xml"/><Relationship Id="rId314" Type="http://schemas.openxmlformats.org/officeDocument/2006/relationships/customXml" Target="../ink/ink2317.xml"/><Relationship Id="rId356" Type="http://schemas.openxmlformats.org/officeDocument/2006/relationships/customXml" Target="../ink/ink2338.xml"/><Relationship Id="rId398" Type="http://schemas.openxmlformats.org/officeDocument/2006/relationships/customXml" Target="../ink/ink2359.xml"/><Relationship Id="rId95" Type="http://schemas.openxmlformats.org/officeDocument/2006/relationships/customXml" Target="../ink/ink2207.xml"/><Relationship Id="rId160" Type="http://schemas.openxmlformats.org/officeDocument/2006/relationships/image" Target="../media/image2191.png"/><Relationship Id="rId216" Type="http://schemas.openxmlformats.org/officeDocument/2006/relationships/image" Target="../media/image2219.png"/><Relationship Id="rId423" Type="http://schemas.openxmlformats.org/officeDocument/2006/relationships/image" Target="../media/image2322.png"/><Relationship Id="rId258" Type="http://schemas.openxmlformats.org/officeDocument/2006/relationships/image" Target="../media/image2240.png"/><Relationship Id="rId22" Type="http://schemas.openxmlformats.org/officeDocument/2006/relationships/image" Target="../media/image2123.png"/><Relationship Id="rId64" Type="http://schemas.openxmlformats.org/officeDocument/2006/relationships/image" Target="../media/image2143.png"/><Relationship Id="rId118" Type="http://schemas.openxmlformats.org/officeDocument/2006/relationships/image" Target="../media/image2170.png"/><Relationship Id="rId325" Type="http://schemas.openxmlformats.org/officeDocument/2006/relationships/image" Target="../media/image2273.png"/><Relationship Id="rId367" Type="http://schemas.openxmlformats.org/officeDocument/2006/relationships/image" Target="../media/image2294.png"/><Relationship Id="rId171" Type="http://schemas.openxmlformats.org/officeDocument/2006/relationships/customXml" Target="../ink/ink2245.xml"/><Relationship Id="rId227" Type="http://schemas.openxmlformats.org/officeDocument/2006/relationships/customXml" Target="../ink/ink2273.xml"/><Relationship Id="rId269" Type="http://schemas.openxmlformats.org/officeDocument/2006/relationships/customXml" Target="../ink/ink2294.xml"/><Relationship Id="rId434" Type="http://schemas.openxmlformats.org/officeDocument/2006/relationships/customXml" Target="../ink/ink2377.xml"/><Relationship Id="rId33" Type="http://schemas.openxmlformats.org/officeDocument/2006/relationships/customXml" Target="../ink/ink2176.xml"/><Relationship Id="rId129" Type="http://schemas.openxmlformats.org/officeDocument/2006/relationships/customXml" Target="../ink/ink2224.xml"/><Relationship Id="rId280" Type="http://schemas.openxmlformats.org/officeDocument/2006/relationships/customXml" Target="../ink/ink2300.xml"/><Relationship Id="rId336" Type="http://schemas.openxmlformats.org/officeDocument/2006/relationships/customXml" Target="../ink/ink2328.xml"/><Relationship Id="rId75" Type="http://schemas.openxmlformats.org/officeDocument/2006/relationships/customXml" Target="../ink/ink2197.xml"/><Relationship Id="rId140" Type="http://schemas.openxmlformats.org/officeDocument/2006/relationships/image" Target="../media/image2181.png"/><Relationship Id="rId182" Type="http://schemas.openxmlformats.org/officeDocument/2006/relationships/image" Target="../media/image2202.png"/><Relationship Id="rId378" Type="http://schemas.openxmlformats.org/officeDocument/2006/relationships/customXml" Target="../ink/ink2349.xml"/><Relationship Id="rId403" Type="http://schemas.openxmlformats.org/officeDocument/2006/relationships/image" Target="../media/image2312.png"/><Relationship Id="rId6" Type="http://schemas.openxmlformats.org/officeDocument/2006/relationships/image" Target="../media/image2115.png"/><Relationship Id="rId238" Type="http://schemas.openxmlformats.org/officeDocument/2006/relationships/image" Target="../media/image2230.png"/><Relationship Id="rId445" Type="http://schemas.openxmlformats.org/officeDocument/2006/relationships/image" Target="../media/image2333.png"/><Relationship Id="rId291" Type="http://schemas.openxmlformats.org/officeDocument/2006/relationships/image" Target="../media/image2256.png"/><Relationship Id="rId305" Type="http://schemas.openxmlformats.org/officeDocument/2006/relationships/image" Target="../media/image2263.png"/><Relationship Id="rId347" Type="http://schemas.openxmlformats.org/officeDocument/2006/relationships/image" Target="../media/image2284.png"/><Relationship Id="rId44" Type="http://schemas.openxmlformats.org/officeDocument/2006/relationships/image" Target="../media/image2133.png"/><Relationship Id="rId86" Type="http://schemas.openxmlformats.org/officeDocument/2006/relationships/image" Target="../media/image2154.png"/><Relationship Id="rId151" Type="http://schemas.openxmlformats.org/officeDocument/2006/relationships/customXml" Target="../ink/ink2235.xml"/><Relationship Id="rId389" Type="http://schemas.openxmlformats.org/officeDocument/2006/relationships/image" Target="../media/image2305.png"/><Relationship Id="rId193" Type="http://schemas.openxmlformats.org/officeDocument/2006/relationships/customXml" Target="../ink/ink2256.xml"/><Relationship Id="rId207" Type="http://schemas.openxmlformats.org/officeDocument/2006/relationships/customXml" Target="../ink/ink2263.xml"/><Relationship Id="rId249" Type="http://schemas.openxmlformats.org/officeDocument/2006/relationships/customXml" Target="../ink/ink2284.xml"/><Relationship Id="rId414" Type="http://schemas.openxmlformats.org/officeDocument/2006/relationships/customXml" Target="../ink/ink2367.xml"/><Relationship Id="rId13" Type="http://schemas.openxmlformats.org/officeDocument/2006/relationships/customXml" Target="../ink/ink2166.xml"/><Relationship Id="rId109" Type="http://schemas.openxmlformats.org/officeDocument/2006/relationships/customXml" Target="../ink/ink2214.xml"/><Relationship Id="rId260" Type="http://schemas.openxmlformats.org/officeDocument/2006/relationships/image" Target="../media/image2241.png"/><Relationship Id="rId316" Type="http://schemas.openxmlformats.org/officeDocument/2006/relationships/customXml" Target="../ink/ink2318.xml"/><Relationship Id="rId55" Type="http://schemas.openxmlformats.org/officeDocument/2006/relationships/customXml" Target="../ink/ink2187.xml"/><Relationship Id="rId97" Type="http://schemas.openxmlformats.org/officeDocument/2006/relationships/customXml" Target="../ink/ink2208.xml"/><Relationship Id="rId120" Type="http://schemas.openxmlformats.org/officeDocument/2006/relationships/image" Target="../media/image2171.png"/><Relationship Id="rId358" Type="http://schemas.openxmlformats.org/officeDocument/2006/relationships/customXml" Target="../ink/ink2339.xml"/><Relationship Id="rId162" Type="http://schemas.openxmlformats.org/officeDocument/2006/relationships/image" Target="../media/image2192.png"/><Relationship Id="rId218" Type="http://schemas.openxmlformats.org/officeDocument/2006/relationships/image" Target="../media/image2220.png"/><Relationship Id="rId425" Type="http://schemas.openxmlformats.org/officeDocument/2006/relationships/image" Target="../media/image2323.png"/><Relationship Id="rId271" Type="http://schemas.openxmlformats.org/officeDocument/2006/relationships/customXml" Target="../ink/ink2295.xml"/><Relationship Id="rId24" Type="http://schemas.openxmlformats.org/officeDocument/2006/relationships/image" Target="../media/image2124.png"/><Relationship Id="rId66" Type="http://schemas.openxmlformats.org/officeDocument/2006/relationships/image" Target="../media/image2144.png"/><Relationship Id="rId131" Type="http://schemas.openxmlformats.org/officeDocument/2006/relationships/customXml" Target="../ink/ink2225.xml"/><Relationship Id="rId327" Type="http://schemas.openxmlformats.org/officeDocument/2006/relationships/image" Target="../media/image2274.png"/><Relationship Id="rId369" Type="http://schemas.openxmlformats.org/officeDocument/2006/relationships/image" Target="../media/image2295.png"/><Relationship Id="rId173" Type="http://schemas.openxmlformats.org/officeDocument/2006/relationships/customXml" Target="../ink/ink2246.xml"/><Relationship Id="rId229" Type="http://schemas.openxmlformats.org/officeDocument/2006/relationships/customXml" Target="../ink/ink2274.xml"/><Relationship Id="rId380" Type="http://schemas.openxmlformats.org/officeDocument/2006/relationships/customXml" Target="../ink/ink2350.xml"/><Relationship Id="rId436" Type="http://schemas.openxmlformats.org/officeDocument/2006/relationships/customXml" Target="../ink/ink2378.xml"/><Relationship Id="rId240" Type="http://schemas.openxmlformats.org/officeDocument/2006/relationships/image" Target="../media/image2231.png"/><Relationship Id="rId35" Type="http://schemas.openxmlformats.org/officeDocument/2006/relationships/customXml" Target="../ink/ink2177.xml"/><Relationship Id="rId77" Type="http://schemas.openxmlformats.org/officeDocument/2006/relationships/customXml" Target="../ink/ink2198.xml"/><Relationship Id="rId100" Type="http://schemas.openxmlformats.org/officeDocument/2006/relationships/image" Target="../media/image2161.png"/><Relationship Id="rId282" Type="http://schemas.openxmlformats.org/officeDocument/2006/relationships/customXml" Target="../ink/ink2301.xml"/><Relationship Id="rId338" Type="http://schemas.openxmlformats.org/officeDocument/2006/relationships/customXml" Target="../ink/ink2329.xml"/><Relationship Id="rId8" Type="http://schemas.openxmlformats.org/officeDocument/2006/relationships/image" Target="../media/image2116.png"/><Relationship Id="rId142" Type="http://schemas.openxmlformats.org/officeDocument/2006/relationships/image" Target="../media/image2182.png"/><Relationship Id="rId184" Type="http://schemas.openxmlformats.org/officeDocument/2006/relationships/image" Target="../media/image2203.png"/><Relationship Id="rId391" Type="http://schemas.openxmlformats.org/officeDocument/2006/relationships/image" Target="../media/image2306.png"/><Relationship Id="rId405" Type="http://schemas.openxmlformats.org/officeDocument/2006/relationships/image" Target="../media/image2313.png"/><Relationship Id="rId447" Type="http://schemas.openxmlformats.org/officeDocument/2006/relationships/image" Target="../media/image2334.png"/><Relationship Id="rId251" Type="http://schemas.openxmlformats.org/officeDocument/2006/relationships/customXml" Target="../ink/ink2285.xml"/><Relationship Id="rId46" Type="http://schemas.openxmlformats.org/officeDocument/2006/relationships/image" Target="../media/image2134.png"/><Relationship Id="rId293" Type="http://schemas.openxmlformats.org/officeDocument/2006/relationships/image" Target="../media/image2257.png"/><Relationship Id="rId307" Type="http://schemas.openxmlformats.org/officeDocument/2006/relationships/image" Target="../media/image2264.png"/><Relationship Id="rId349" Type="http://schemas.openxmlformats.org/officeDocument/2006/relationships/image" Target="../media/image2285.png"/><Relationship Id="rId88" Type="http://schemas.openxmlformats.org/officeDocument/2006/relationships/image" Target="../media/image2155.png"/><Relationship Id="rId111" Type="http://schemas.openxmlformats.org/officeDocument/2006/relationships/customXml" Target="../ink/ink2215.xml"/><Relationship Id="rId153" Type="http://schemas.openxmlformats.org/officeDocument/2006/relationships/customXml" Target="../ink/ink2236.xml"/><Relationship Id="rId195" Type="http://schemas.openxmlformats.org/officeDocument/2006/relationships/customXml" Target="../ink/ink2257.xml"/><Relationship Id="rId209" Type="http://schemas.openxmlformats.org/officeDocument/2006/relationships/customXml" Target="../ink/ink2264.xml"/><Relationship Id="rId360" Type="http://schemas.openxmlformats.org/officeDocument/2006/relationships/customXml" Target="../ink/ink2340.xml"/><Relationship Id="rId416" Type="http://schemas.openxmlformats.org/officeDocument/2006/relationships/customXml" Target="../ink/ink2368.xml"/><Relationship Id="rId220" Type="http://schemas.openxmlformats.org/officeDocument/2006/relationships/image" Target="../media/image2221.png"/><Relationship Id="rId15" Type="http://schemas.openxmlformats.org/officeDocument/2006/relationships/customXml" Target="../ink/ink2167.xml"/><Relationship Id="rId57" Type="http://schemas.openxmlformats.org/officeDocument/2006/relationships/customXml" Target="../ink/ink2188.xml"/><Relationship Id="rId262" Type="http://schemas.openxmlformats.org/officeDocument/2006/relationships/image" Target="../media/image2242.png"/><Relationship Id="rId318" Type="http://schemas.openxmlformats.org/officeDocument/2006/relationships/customXml" Target="../ink/ink2319.xml"/><Relationship Id="rId99" Type="http://schemas.openxmlformats.org/officeDocument/2006/relationships/customXml" Target="../ink/ink2209.xml"/><Relationship Id="rId122" Type="http://schemas.openxmlformats.org/officeDocument/2006/relationships/image" Target="../media/image2172.png"/><Relationship Id="rId164" Type="http://schemas.openxmlformats.org/officeDocument/2006/relationships/image" Target="../media/image2193.png"/><Relationship Id="rId371" Type="http://schemas.openxmlformats.org/officeDocument/2006/relationships/image" Target="../media/image2296.png"/><Relationship Id="rId427" Type="http://schemas.openxmlformats.org/officeDocument/2006/relationships/image" Target="../media/image2324.png"/><Relationship Id="rId26" Type="http://schemas.openxmlformats.org/officeDocument/2006/relationships/image" Target="../media/image2125.png"/><Relationship Id="rId231" Type="http://schemas.openxmlformats.org/officeDocument/2006/relationships/customXml" Target="../ink/ink2275.xml"/><Relationship Id="rId273" Type="http://schemas.openxmlformats.org/officeDocument/2006/relationships/image" Target="../media/image2247.png"/><Relationship Id="rId329" Type="http://schemas.openxmlformats.org/officeDocument/2006/relationships/image" Target="../media/image2275.png"/><Relationship Id="rId68" Type="http://schemas.openxmlformats.org/officeDocument/2006/relationships/image" Target="../media/image2145.png"/><Relationship Id="rId133" Type="http://schemas.openxmlformats.org/officeDocument/2006/relationships/customXml" Target="../ink/ink2226.xml"/><Relationship Id="rId175" Type="http://schemas.openxmlformats.org/officeDocument/2006/relationships/customXml" Target="../ink/ink2247.xml"/><Relationship Id="rId340" Type="http://schemas.openxmlformats.org/officeDocument/2006/relationships/customXml" Target="../ink/ink2330.xml"/><Relationship Id="rId200" Type="http://schemas.openxmlformats.org/officeDocument/2006/relationships/image" Target="../media/image2211.png"/><Relationship Id="rId382" Type="http://schemas.openxmlformats.org/officeDocument/2006/relationships/customXml" Target="../ink/ink2351.xml"/><Relationship Id="rId438" Type="http://schemas.openxmlformats.org/officeDocument/2006/relationships/customXml" Target="../ink/ink2379.xml"/><Relationship Id="rId242" Type="http://schemas.openxmlformats.org/officeDocument/2006/relationships/image" Target="../media/image2232.png"/><Relationship Id="rId284" Type="http://schemas.openxmlformats.org/officeDocument/2006/relationships/customXml" Target="../ink/ink2302.xml"/><Relationship Id="rId37" Type="http://schemas.openxmlformats.org/officeDocument/2006/relationships/customXml" Target="../ink/ink2178.xml"/><Relationship Id="rId79" Type="http://schemas.openxmlformats.org/officeDocument/2006/relationships/customXml" Target="../ink/ink2199.xml"/><Relationship Id="rId102" Type="http://schemas.openxmlformats.org/officeDocument/2006/relationships/image" Target="../media/image2162.png"/><Relationship Id="rId144" Type="http://schemas.openxmlformats.org/officeDocument/2006/relationships/image" Target="../media/image2183.png"/><Relationship Id="rId90" Type="http://schemas.openxmlformats.org/officeDocument/2006/relationships/image" Target="../media/image2156.png"/><Relationship Id="rId186" Type="http://schemas.openxmlformats.org/officeDocument/2006/relationships/image" Target="../media/image2204.png"/><Relationship Id="rId351" Type="http://schemas.openxmlformats.org/officeDocument/2006/relationships/image" Target="../media/image2286.png"/><Relationship Id="rId393" Type="http://schemas.openxmlformats.org/officeDocument/2006/relationships/image" Target="../media/image2307.png"/><Relationship Id="rId407" Type="http://schemas.openxmlformats.org/officeDocument/2006/relationships/image" Target="../media/image2314.png"/><Relationship Id="rId449" Type="http://schemas.openxmlformats.org/officeDocument/2006/relationships/image" Target="../media/image2335.png"/><Relationship Id="rId211" Type="http://schemas.openxmlformats.org/officeDocument/2006/relationships/customXml" Target="../ink/ink2265.xml"/><Relationship Id="rId253" Type="http://schemas.openxmlformats.org/officeDocument/2006/relationships/customXml" Target="../ink/ink2286.xml"/><Relationship Id="rId295" Type="http://schemas.openxmlformats.org/officeDocument/2006/relationships/image" Target="../media/image2258.png"/><Relationship Id="rId309" Type="http://schemas.openxmlformats.org/officeDocument/2006/relationships/image" Target="../media/image2265.png"/><Relationship Id="rId48" Type="http://schemas.openxmlformats.org/officeDocument/2006/relationships/image" Target="../media/image2135.png"/><Relationship Id="rId113" Type="http://schemas.openxmlformats.org/officeDocument/2006/relationships/customXml" Target="../ink/ink2216.xml"/><Relationship Id="rId320" Type="http://schemas.openxmlformats.org/officeDocument/2006/relationships/customXml" Target="../ink/ink2320.xml"/><Relationship Id="rId155" Type="http://schemas.openxmlformats.org/officeDocument/2006/relationships/customXml" Target="../ink/ink2237.xml"/><Relationship Id="rId197" Type="http://schemas.openxmlformats.org/officeDocument/2006/relationships/customXml" Target="../ink/ink2258.xml"/><Relationship Id="rId362" Type="http://schemas.openxmlformats.org/officeDocument/2006/relationships/customXml" Target="../ink/ink2341.xml"/><Relationship Id="rId418" Type="http://schemas.openxmlformats.org/officeDocument/2006/relationships/customXml" Target="../ink/ink2369.xml"/><Relationship Id="rId222" Type="http://schemas.openxmlformats.org/officeDocument/2006/relationships/image" Target="../media/image2222.png"/><Relationship Id="rId264" Type="http://schemas.openxmlformats.org/officeDocument/2006/relationships/image" Target="../media/image2243.png"/><Relationship Id="rId17" Type="http://schemas.openxmlformats.org/officeDocument/2006/relationships/customXml" Target="../ink/ink2168.xml"/><Relationship Id="rId59" Type="http://schemas.openxmlformats.org/officeDocument/2006/relationships/customXml" Target="../ink/ink2189.xml"/><Relationship Id="rId124" Type="http://schemas.openxmlformats.org/officeDocument/2006/relationships/image" Target="../media/image2173.png"/><Relationship Id="rId70" Type="http://schemas.openxmlformats.org/officeDocument/2006/relationships/image" Target="../media/image2146.png"/><Relationship Id="rId166" Type="http://schemas.openxmlformats.org/officeDocument/2006/relationships/image" Target="../media/image2194.png"/><Relationship Id="rId331" Type="http://schemas.openxmlformats.org/officeDocument/2006/relationships/image" Target="../media/image2276.png"/><Relationship Id="rId373" Type="http://schemas.openxmlformats.org/officeDocument/2006/relationships/image" Target="../media/image2297.png"/><Relationship Id="rId429" Type="http://schemas.openxmlformats.org/officeDocument/2006/relationships/image" Target="../media/image2325.png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276.xml"/><Relationship Id="rId440" Type="http://schemas.openxmlformats.org/officeDocument/2006/relationships/customXml" Target="../ink/ink2380.xml"/><Relationship Id="rId28" Type="http://schemas.openxmlformats.org/officeDocument/2006/relationships/image" Target="../media/image1037.png"/><Relationship Id="rId275" Type="http://schemas.openxmlformats.org/officeDocument/2006/relationships/image" Target="../media/image2248.png"/><Relationship Id="rId300" Type="http://schemas.openxmlformats.org/officeDocument/2006/relationships/customXml" Target="../ink/ink2310.xml"/><Relationship Id="rId81" Type="http://schemas.openxmlformats.org/officeDocument/2006/relationships/customXml" Target="../ink/ink2200.xml"/><Relationship Id="rId135" Type="http://schemas.openxmlformats.org/officeDocument/2006/relationships/customXml" Target="../ink/ink2227.xml"/><Relationship Id="rId177" Type="http://schemas.openxmlformats.org/officeDocument/2006/relationships/customXml" Target="../ink/ink2248.xml"/><Relationship Id="rId342" Type="http://schemas.openxmlformats.org/officeDocument/2006/relationships/customXml" Target="../ink/ink2331.xml"/><Relationship Id="rId384" Type="http://schemas.openxmlformats.org/officeDocument/2006/relationships/customXml" Target="../ink/ink2352.xml"/><Relationship Id="rId202" Type="http://schemas.openxmlformats.org/officeDocument/2006/relationships/image" Target="../media/image2212.png"/><Relationship Id="rId244" Type="http://schemas.openxmlformats.org/officeDocument/2006/relationships/image" Target="../media/image2233.png"/><Relationship Id="rId39" Type="http://schemas.openxmlformats.org/officeDocument/2006/relationships/customXml" Target="../ink/ink2179.xml"/><Relationship Id="rId286" Type="http://schemas.openxmlformats.org/officeDocument/2006/relationships/customXml" Target="../ink/ink2303.xml"/><Relationship Id="rId451" Type="http://schemas.openxmlformats.org/officeDocument/2006/relationships/image" Target="../media/image2336.png"/><Relationship Id="rId50" Type="http://schemas.openxmlformats.org/officeDocument/2006/relationships/image" Target="../media/image2136.png"/><Relationship Id="rId104" Type="http://schemas.openxmlformats.org/officeDocument/2006/relationships/image" Target="../media/image2163.png"/><Relationship Id="rId146" Type="http://schemas.openxmlformats.org/officeDocument/2006/relationships/image" Target="../media/image2184.png"/><Relationship Id="rId188" Type="http://schemas.openxmlformats.org/officeDocument/2006/relationships/image" Target="../media/image2205.png"/><Relationship Id="rId311" Type="http://schemas.openxmlformats.org/officeDocument/2006/relationships/image" Target="../media/image2266.png"/><Relationship Id="rId353" Type="http://schemas.openxmlformats.org/officeDocument/2006/relationships/image" Target="../media/image2287.png"/><Relationship Id="rId395" Type="http://schemas.openxmlformats.org/officeDocument/2006/relationships/image" Target="../media/image2308.png"/><Relationship Id="rId409" Type="http://schemas.openxmlformats.org/officeDocument/2006/relationships/image" Target="../media/image23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51.png"/><Relationship Id="rId117" Type="http://schemas.openxmlformats.org/officeDocument/2006/relationships/customXml" Target="../ink/ink2445.xml"/><Relationship Id="rId21" Type="http://schemas.openxmlformats.org/officeDocument/2006/relationships/customXml" Target="../ink/ink2397.xml"/><Relationship Id="rId42" Type="http://schemas.openxmlformats.org/officeDocument/2006/relationships/image" Target="../media/image2359.png"/><Relationship Id="rId47" Type="http://schemas.openxmlformats.org/officeDocument/2006/relationships/customXml" Target="../ink/ink2410.xml"/><Relationship Id="rId63" Type="http://schemas.openxmlformats.org/officeDocument/2006/relationships/customXml" Target="../ink/ink2418.xml"/><Relationship Id="rId68" Type="http://schemas.openxmlformats.org/officeDocument/2006/relationships/image" Target="../media/image2372.png"/><Relationship Id="rId84" Type="http://schemas.openxmlformats.org/officeDocument/2006/relationships/image" Target="../media/image2380.png"/><Relationship Id="rId89" Type="http://schemas.openxmlformats.org/officeDocument/2006/relationships/customXml" Target="../ink/ink2431.xml"/><Relationship Id="rId112" Type="http://schemas.openxmlformats.org/officeDocument/2006/relationships/image" Target="../media/image2394.png"/><Relationship Id="rId16" Type="http://schemas.openxmlformats.org/officeDocument/2006/relationships/image" Target="../media/image2346.png"/><Relationship Id="rId107" Type="http://schemas.openxmlformats.org/officeDocument/2006/relationships/customXml" Target="../ink/ink2440.xml"/><Relationship Id="rId11" Type="http://schemas.openxmlformats.org/officeDocument/2006/relationships/customXml" Target="../ink/ink2392.xml"/><Relationship Id="rId32" Type="http://schemas.openxmlformats.org/officeDocument/2006/relationships/image" Target="../media/image2354.png"/><Relationship Id="rId37" Type="http://schemas.openxmlformats.org/officeDocument/2006/relationships/customXml" Target="../ink/ink2405.xml"/><Relationship Id="rId53" Type="http://schemas.openxmlformats.org/officeDocument/2006/relationships/customXml" Target="../ink/ink2413.xml"/><Relationship Id="rId58" Type="http://schemas.openxmlformats.org/officeDocument/2006/relationships/image" Target="../media/image2367.png"/><Relationship Id="rId74" Type="http://schemas.openxmlformats.org/officeDocument/2006/relationships/image" Target="../media/image2375.png"/><Relationship Id="rId79" Type="http://schemas.openxmlformats.org/officeDocument/2006/relationships/customXml" Target="../ink/ink2426.xml"/><Relationship Id="rId102" Type="http://schemas.openxmlformats.org/officeDocument/2006/relationships/image" Target="../media/image2389.png"/><Relationship Id="rId5" Type="http://schemas.openxmlformats.org/officeDocument/2006/relationships/customXml" Target="../ink/ink2389.xml"/><Relationship Id="rId90" Type="http://schemas.openxmlformats.org/officeDocument/2006/relationships/image" Target="../media/image2383.png"/><Relationship Id="rId95" Type="http://schemas.openxmlformats.org/officeDocument/2006/relationships/customXml" Target="../ink/ink2434.xml"/><Relationship Id="rId22" Type="http://schemas.openxmlformats.org/officeDocument/2006/relationships/image" Target="../media/image2349.png"/><Relationship Id="rId27" Type="http://schemas.openxmlformats.org/officeDocument/2006/relationships/customXml" Target="../ink/ink2400.xml"/><Relationship Id="rId43" Type="http://schemas.openxmlformats.org/officeDocument/2006/relationships/customXml" Target="../ink/ink2408.xml"/><Relationship Id="rId48" Type="http://schemas.openxmlformats.org/officeDocument/2006/relationships/image" Target="../media/image2362.png"/><Relationship Id="rId64" Type="http://schemas.openxmlformats.org/officeDocument/2006/relationships/image" Target="../media/image2370.png"/><Relationship Id="rId69" Type="http://schemas.openxmlformats.org/officeDocument/2006/relationships/customXml" Target="../ink/ink2421.xml"/><Relationship Id="rId113" Type="http://schemas.openxmlformats.org/officeDocument/2006/relationships/customXml" Target="../ink/ink2443.xml"/><Relationship Id="rId118" Type="http://schemas.openxmlformats.org/officeDocument/2006/relationships/image" Target="../media/image2397.png"/><Relationship Id="rId80" Type="http://schemas.openxmlformats.org/officeDocument/2006/relationships/image" Target="../media/image2378.png"/><Relationship Id="rId85" Type="http://schemas.openxmlformats.org/officeDocument/2006/relationships/customXml" Target="../ink/ink2429.xml"/><Relationship Id="rId12" Type="http://schemas.openxmlformats.org/officeDocument/2006/relationships/image" Target="../media/image2344.png"/><Relationship Id="rId17" Type="http://schemas.openxmlformats.org/officeDocument/2006/relationships/customXml" Target="../ink/ink2395.xml"/><Relationship Id="rId33" Type="http://schemas.openxmlformats.org/officeDocument/2006/relationships/customXml" Target="../ink/ink2403.xml"/><Relationship Id="rId38" Type="http://schemas.openxmlformats.org/officeDocument/2006/relationships/image" Target="../media/image2357.png"/><Relationship Id="rId59" Type="http://schemas.openxmlformats.org/officeDocument/2006/relationships/customXml" Target="../ink/ink2416.xml"/><Relationship Id="rId103" Type="http://schemas.openxmlformats.org/officeDocument/2006/relationships/customXml" Target="../ink/ink2438.xml"/><Relationship Id="rId108" Type="http://schemas.openxmlformats.org/officeDocument/2006/relationships/image" Target="../media/image2392.png"/><Relationship Id="rId54" Type="http://schemas.openxmlformats.org/officeDocument/2006/relationships/image" Target="../media/image2365.png"/><Relationship Id="rId70" Type="http://schemas.openxmlformats.org/officeDocument/2006/relationships/image" Target="../media/image2373.png"/><Relationship Id="rId75" Type="http://schemas.openxmlformats.org/officeDocument/2006/relationships/customXml" Target="../ink/ink2424.xml"/><Relationship Id="rId91" Type="http://schemas.openxmlformats.org/officeDocument/2006/relationships/customXml" Target="../ink/ink2432.xml"/><Relationship Id="rId96" Type="http://schemas.openxmlformats.org/officeDocument/2006/relationships/image" Target="../media/image23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1.png"/><Relationship Id="rId23" Type="http://schemas.openxmlformats.org/officeDocument/2006/relationships/customXml" Target="../ink/ink2398.xml"/><Relationship Id="rId28" Type="http://schemas.openxmlformats.org/officeDocument/2006/relationships/image" Target="../media/image2352.png"/><Relationship Id="rId49" Type="http://schemas.openxmlformats.org/officeDocument/2006/relationships/customXml" Target="../ink/ink2411.xml"/><Relationship Id="rId114" Type="http://schemas.openxmlformats.org/officeDocument/2006/relationships/image" Target="../media/image2395.png"/><Relationship Id="rId119" Type="http://schemas.openxmlformats.org/officeDocument/2006/relationships/customXml" Target="../ink/ink2446.xml"/><Relationship Id="rId44" Type="http://schemas.openxmlformats.org/officeDocument/2006/relationships/image" Target="../media/image2360.png"/><Relationship Id="rId60" Type="http://schemas.openxmlformats.org/officeDocument/2006/relationships/image" Target="../media/image2368.png"/><Relationship Id="rId65" Type="http://schemas.openxmlformats.org/officeDocument/2006/relationships/customXml" Target="../ink/ink2419.xml"/><Relationship Id="rId81" Type="http://schemas.openxmlformats.org/officeDocument/2006/relationships/customXml" Target="../ink/ink2427.xml"/><Relationship Id="rId86" Type="http://schemas.openxmlformats.org/officeDocument/2006/relationships/image" Target="../media/image2381.png"/><Relationship Id="rId4" Type="http://schemas.openxmlformats.org/officeDocument/2006/relationships/image" Target="../media/image2340.png"/><Relationship Id="rId9" Type="http://schemas.openxmlformats.org/officeDocument/2006/relationships/customXml" Target="../ink/ink2391.xml"/><Relationship Id="rId13" Type="http://schemas.openxmlformats.org/officeDocument/2006/relationships/customXml" Target="../ink/ink2393.xml"/><Relationship Id="rId18" Type="http://schemas.openxmlformats.org/officeDocument/2006/relationships/image" Target="../media/image2347.png"/><Relationship Id="rId39" Type="http://schemas.openxmlformats.org/officeDocument/2006/relationships/customXml" Target="../ink/ink2406.xml"/><Relationship Id="rId109" Type="http://schemas.openxmlformats.org/officeDocument/2006/relationships/customXml" Target="../ink/ink2441.xml"/><Relationship Id="rId34" Type="http://schemas.openxmlformats.org/officeDocument/2006/relationships/image" Target="../media/image2355.png"/><Relationship Id="rId50" Type="http://schemas.openxmlformats.org/officeDocument/2006/relationships/image" Target="../media/image2363.png"/><Relationship Id="rId55" Type="http://schemas.openxmlformats.org/officeDocument/2006/relationships/customXml" Target="../ink/ink2414.xml"/><Relationship Id="rId76" Type="http://schemas.openxmlformats.org/officeDocument/2006/relationships/image" Target="../media/image2376.png"/><Relationship Id="rId97" Type="http://schemas.openxmlformats.org/officeDocument/2006/relationships/customXml" Target="../ink/ink2435.xml"/><Relationship Id="rId104" Type="http://schemas.openxmlformats.org/officeDocument/2006/relationships/image" Target="../media/image2390.png"/><Relationship Id="rId120" Type="http://schemas.openxmlformats.org/officeDocument/2006/relationships/image" Target="../media/image2398.png"/><Relationship Id="rId7" Type="http://schemas.openxmlformats.org/officeDocument/2006/relationships/customXml" Target="../ink/ink2390.xml"/><Relationship Id="rId71" Type="http://schemas.openxmlformats.org/officeDocument/2006/relationships/customXml" Target="../ink/ink2422.xml"/><Relationship Id="rId92" Type="http://schemas.openxmlformats.org/officeDocument/2006/relationships/image" Target="../media/image2384.png"/><Relationship Id="rId2" Type="http://schemas.openxmlformats.org/officeDocument/2006/relationships/image" Target="../media/image2339.png"/><Relationship Id="rId29" Type="http://schemas.openxmlformats.org/officeDocument/2006/relationships/customXml" Target="../ink/ink2401.xml"/><Relationship Id="rId24" Type="http://schemas.openxmlformats.org/officeDocument/2006/relationships/image" Target="../media/image2350.png"/><Relationship Id="rId40" Type="http://schemas.openxmlformats.org/officeDocument/2006/relationships/image" Target="../media/image2358.png"/><Relationship Id="rId45" Type="http://schemas.openxmlformats.org/officeDocument/2006/relationships/customXml" Target="../ink/ink2409.xml"/><Relationship Id="rId66" Type="http://schemas.openxmlformats.org/officeDocument/2006/relationships/image" Target="../media/image2371.png"/><Relationship Id="rId87" Type="http://schemas.openxmlformats.org/officeDocument/2006/relationships/customXml" Target="../ink/ink2430.xml"/><Relationship Id="rId110" Type="http://schemas.openxmlformats.org/officeDocument/2006/relationships/image" Target="../media/image2393.png"/><Relationship Id="rId115" Type="http://schemas.openxmlformats.org/officeDocument/2006/relationships/customXml" Target="../ink/ink2444.xml"/><Relationship Id="rId61" Type="http://schemas.openxmlformats.org/officeDocument/2006/relationships/customXml" Target="../ink/ink2417.xml"/><Relationship Id="rId82" Type="http://schemas.openxmlformats.org/officeDocument/2006/relationships/image" Target="../media/image2379.png"/><Relationship Id="rId19" Type="http://schemas.openxmlformats.org/officeDocument/2006/relationships/customXml" Target="../ink/ink2396.xml"/><Relationship Id="rId14" Type="http://schemas.openxmlformats.org/officeDocument/2006/relationships/image" Target="../media/image2345.png"/><Relationship Id="rId30" Type="http://schemas.openxmlformats.org/officeDocument/2006/relationships/image" Target="../media/image2353.png"/><Relationship Id="rId35" Type="http://schemas.openxmlformats.org/officeDocument/2006/relationships/customXml" Target="../ink/ink2404.xml"/><Relationship Id="rId56" Type="http://schemas.openxmlformats.org/officeDocument/2006/relationships/image" Target="../media/image2366.png"/><Relationship Id="rId77" Type="http://schemas.openxmlformats.org/officeDocument/2006/relationships/customXml" Target="../ink/ink2425.xml"/><Relationship Id="rId100" Type="http://schemas.openxmlformats.org/officeDocument/2006/relationships/image" Target="../media/image2388.png"/><Relationship Id="rId105" Type="http://schemas.openxmlformats.org/officeDocument/2006/relationships/customXml" Target="../ink/ink2439.xml"/><Relationship Id="rId8" Type="http://schemas.openxmlformats.org/officeDocument/2006/relationships/image" Target="../media/image2342.png"/><Relationship Id="rId51" Type="http://schemas.openxmlformats.org/officeDocument/2006/relationships/customXml" Target="../ink/ink2412.xml"/><Relationship Id="rId72" Type="http://schemas.openxmlformats.org/officeDocument/2006/relationships/image" Target="../media/image2374.png"/><Relationship Id="rId93" Type="http://schemas.openxmlformats.org/officeDocument/2006/relationships/customXml" Target="../ink/ink2433.xml"/><Relationship Id="rId98" Type="http://schemas.openxmlformats.org/officeDocument/2006/relationships/image" Target="../media/image2387.png"/><Relationship Id="rId121" Type="http://schemas.openxmlformats.org/officeDocument/2006/relationships/customXml" Target="../ink/ink2447.xml"/><Relationship Id="rId3" Type="http://schemas.openxmlformats.org/officeDocument/2006/relationships/customXml" Target="../ink/ink2388.xml"/><Relationship Id="rId25" Type="http://schemas.openxmlformats.org/officeDocument/2006/relationships/customXml" Target="../ink/ink2399.xml"/><Relationship Id="rId46" Type="http://schemas.openxmlformats.org/officeDocument/2006/relationships/image" Target="../media/image2361.png"/><Relationship Id="rId67" Type="http://schemas.openxmlformats.org/officeDocument/2006/relationships/customXml" Target="../ink/ink2420.xml"/><Relationship Id="rId116" Type="http://schemas.openxmlformats.org/officeDocument/2006/relationships/image" Target="../media/image2396.png"/><Relationship Id="rId20" Type="http://schemas.openxmlformats.org/officeDocument/2006/relationships/image" Target="../media/image2348.png"/><Relationship Id="rId41" Type="http://schemas.openxmlformats.org/officeDocument/2006/relationships/customXml" Target="../ink/ink2407.xml"/><Relationship Id="rId62" Type="http://schemas.openxmlformats.org/officeDocument/2006/relationships/image" Target="../media/image2369.png"/><Relationship Id="rId83" Type="http://schemas.openxmlformats.org/officeDocument/2006/relationships/customXml" Target="../ink/ink2428.xml"/><Relationship Id="rId88" Type="http://schemas.openxmlformats.org/officeDocument/2006/relationships/image" Target="../media/image2382.png"/><Relationship Id="rId111" Type="http://schemas.openxmlformats.org/officeDocument/2006/relationships/customXml" Target="../ink/ink2442.xml"/><Relationship Id="rId15" Type="http://schemas.openxmlformats.org/officeDocument/2006/relationships/customXml" Target="../ink/ink2394.xml"/><Relationship Id="rId36" Type="http://schemas.openxmlformats.org/officeDocument/2006/relationships/image" Target="../media/image2356.png"/><Relationship Id="rId57" Type="http://schemas.openxmlformats.org/officeDocument/2006/relationships/customXml" Target="../ink/ink2415.xml"/><Relationship Id="rId106" Type="http://schemas.openxmlformats.org/officeDocument/2006/relationships/image" Target="../media/image2391.png"/><Relationship Id="rId10" Type="http://schemas.openxmlformats.org/officeDocument/2006/relationships/image" Target="../media/image2343.png"/><Relationship Id="rId31" Type="http://schemas.openxmlformats.org/officeDocument/2006/relationships/customXml" Target="../ink/ink2402.xml"/><Relationship Id="rId52" Type="http://schemas.openxmlformats.org/officeDocument/2006/relationships/image" Target="../media/image2364.png"/><Relationship Id="rId73" Type="http://schemas.openxmlformats.org/officeDocument/2006/relationships/customXml" Target="../ink/ink2423.xml"/><Relationship Id="rId78" Type="http://schemas.openxmlformats.org/officeDocument/2006/relationships/image" Target="../media/image2377.png"/><Relationship Id="rId94" Type="http://schemas.openxmlformats.org/officeDocument/2006/relationships/image" Target="../media/image2385.png"/><Relationship Id="rId99" Type="http://schemas.openxmlformats.org/officeDocument/2006/relationships/customXml" Target="../ink/ink2436.xml"/><Relationship Id="rId101" Type="http://schemas.openxmlformats.org/officeDocument/2006/relationships/customXml" Target="../ink/ink2437.xml"/><Relationship Id="rId122" Type="http://schemas.openxmlformats.org/officeDocument/2006/relationships/image" Target="../media/image2399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07.png"/><Relationship Id="rId21" Type="http://schemas.openxmlformats.org/officeDocument/2006/relationships/customXml" Target="../ink/ink2457.xml"/><Relationship Id="rId42" Type="http://schemas.openxmlformats.org/officeDocument/2006/relationships/image" Target="../media/image2415.png"/><Relationship Id="rId47" Type="http://schemas.openxmlformats.org/officeDocument/2006/relationships/customXml" Target="../ink/ink2470.xml"/><Relationship Id="rId63" Type="http://schemas.openxmlformats.org/officeDocument/2006/relationships/customXml" Target="../ink/ink2478.xml"/><Relationship Id="rId68" Type="http://schemas.openxmlformats.org/officeDocument/2006/relationships/image" Target="../media/image2428.png"/><Relationship Id="rId16" Type="http://schemas.openxmlformats.org/officeDocument/2006/relationships/image" Target="../media/image2402.png"/><Relationship Id="rId11" Type="http://schemas.openxmlformats.org/officeDocument/2006/relationships/customXml" Target="../ink/ink2452.xml"/><Relationship Id="rId24" Type="http://schemas.openxmlformats.org/officeDocument/2006/relationships/image" Target="../media/image2406.png"/><Relationship Id="rId32" Type="http://schemas.openxmlformats.org/officeDocument/2006/relationships/image" Target="../media/image2410.png"/><Relationship Id="rId37" Type="http://schemas.openxmlformats.org/officeDocument/2006/relationships/customXml" Target="../ink/ink2465.xml"/><Relationship Id="rId40" Type="http://schemas.openxmlformats.org/officeDocument/2006/relationships/image" Target="../media/image2414.png"/><Relationship Id="rId45" Type="http://schemas.openxmlformats.org/officeDocument/2006/relationships/customXml" Target="../ink/ink2469.xml"/><Relationship Id="rId53" Type="http://schemas.openxmlformats.org/officeDocument/2006/relationships/customXml" Target="../ink/ink2473.xml"/><Relationship Id="rId58" Type="http://schemas.openxmlformats.org/officeDocument/2006/relationships/image" Target="../media/image2423.png"/><Relationship Id="rId66" Type="http://schemas.openxmlformats.org/officeDocument/2006/relationships/image" Target="../media/image2427.png"/><Relationship Id="rId74" Type="http://schemas.openxmlformats.org/officeDocument/2006/relationships/image" Target="../media/image2431.png"/><Relationship Id="rId5" Type="http://schemas.openxmlformats.org/officeDocument/2006/relationships/customXml" Target="../ink/ink2449.xml"/><Relationship Id="rId61" Type="http://schemas.openxmlformats.org/officeDocument/2006/relationships/customXml" Target="../ink/ink2477.xml"/><Relationship Id="rId19" Type="http://schemas.openxmlformats.org/officeDocument/2006/relationships/customXml" Target="../ink/ink2456.xml"/><Relationship Id="rId14" Type="http://schemas.openxmlformats.org/officeDocument/2006/relationships/image" Target="../media/image2401.png"/><Relationship Id="rId22" Type="http://schemas.openxmlformats.org/officeDocument/2006/relationships/image" Target="../media/image2405.png"/><Relationship Id="rId27" Type="http://schemas.openxmlformats.org/officeDocument/2006/relationships/customXml" Target="../ink/ink2460.xml"/><Relationship Id="rId30" Type="http://schemas.openxmlformats.org/officeDocument/2006/relationships/image" Target="../media/image2409.png"/><Relationship Id="rId35" Type="http://schemas.openxmlformats.org/officeDocument/2006/relationships/customXml" Target="../ink/ink2464.xml"/><Relationship Id="rId43" Type="http://schemas.openxmlformats.org/officeDocument/2006/relationships/customXml" Target="../ink/ink2468.xml"/><Relationship Id="rId48" Type="http://schemas.openxmlformats.org/officeDocument/2006/relationships/image" Target="../media/image2418.png"/><Relationship Id="rId56" Type="http://schemas.openxmlformats.org/officeDocument/2006/relationships/image" Target="../media/image2422.png"/><Relationship Id="rId64" Type="http://schemas.openxmlformats.org/officeDocument/2006/relationships/image" Target="../media/image2426.png"/><Relationship Id="rId69" Type="http://schemas.openxmlformats.org/officeDocument/2006/relationships/customXml" Target="../ink/ink2481.xml"/><Relationship Id="rId77" Type="http://schemas.openxmlformats.org/officeDocument/2006/relationships/customXml" Target="../ink/ink2485.xml"/><Relationship Id="rId8" Type="http://schemas.openxmlformats.org/officeDocument/2006/relationships/image" Target="../media/image2342.png"/><Relationship Id="rId51" Type="http://schemas.openxmlformats.org/officeDocument/2006/relationships/customXml" Target="../ink/ink2472.xml"/><Relationship Id="rId72" Type="http://schemas.openxmlformats.org/officeDocument/2006/relationships/image" Target="../media/image2430.png"/><Relationship Id="rId3" Type="http://schemas.openxmlformats.org/officeDocument/2006/relationships/customXml" Target="../ink/ink2448.xml"/><Relationship Id="rId12" Type="http://schemas.openxmlformats.org/officeDocument/2006/relationships/image" Target="../media/image2400.png"/><Relationship Id="rId17" Type="http://schemas.openxmlformats.org/officeDocument/2006/relationships/customXml" Target="../ink/ink2455.xml"/><Relationship Id="rId25" Type="http://schemas.openxmlformats.org/officeDocument/2006/relationships/customXml" Target="../ink/ink2459.xml"/><Relationship Id="rId33" Type="http://schemas.openxmlformats.org/officeDocument/2006/relationships/customXml" Target="../ink/ink2463.xml"/><Relationship Id="rId38" Type="http://schemas.openxmlformats.org/officeDocument/2006/relationships/image" Target="../media/image2413.png"/><Relationship Id="rId46" Type="http://schemas.openxmlformats.org/officeDocument/2006/relationships/image" Target="../media/image2417.png"/><Relationship Id="rId59" Type="http://schemas.openxmlformats.org/officeDocument/2006/relationships/customXml" Target="../ink/ink2476.xml"/><Relationship Id="rId67" Type="http://schemas.openxmlformats.org/officeDocument/2006/relationships/customXml" Target="../ink/ink2480.xml"/><Relationship Id="rId20" Type="http://schemas.openxmlformats.org/officeDocument/2006/relationships/image" Target="../media/image2404.png"/><Relationship Id="rId41" Type="http://schemas.openxmlformats.org/officeDocument/2006/relationships/customXml" Target="../ink/ink2467.xml"/><Relationship Id="rId54" Type="http://schemas.openxmlformats.org/officeDocument/2006/relationships/image" Target="../media/image2421.png"/><Relationship Id="rId62" Type="http://schemas.openxmlformats.org/officeDocument/2006/relationships/image" Target="../media/image2425.png"/><Relationship Id="rId70" Type="http://schemas.openxmlformats.org/officeDocument/2006/relationships/image" Target="../media/image2429.png"/><Relationship Id="rId75" Type="http://schemas.openxmlformats.org/officeDocument/2006/relationships/customXml" Target="../ink/ink24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1.png"/><Relationship Id="rId15" Type="http://schemas.openxmlformats.org/officeDocument/2006/relationships/customXml" Target="../ink/ink2454.xml"/><Relationship Id="rId23" Type="http://schemas.openxmlformats.org/officeDocument/2006/relationships/customXml" Target="../ink/ink2458.xml"/><Relationship Id="rId28" Type="http://schemas.openxmlformats.org/officeDocument/2006/relationships/image" Target="../media/image2408.png"/><Relationship Id="rId36" Type="http://schemas.openxmlformats.org/officeDocument/2006/relationships/image" Target="../media/image2412.png"/><Relationship Id="rId49" Type="http://schemas.openxmlformats.org/officeDocument/2006/relationships/customXml" Target="../ink/ink2471.xml"/><Relationship Id="rId57" Type="http://schemas.openxmlformats.org/officeDocument/2006/relationships/customXml" Target="../ink/ink2475.xml"/><Relationship Id="rId10" Type="http://schemas.openxmlformats.org/officeDocument/2006/relationships/image" Target="../media/image2343.png"/><Relationship Id="rId31" Type="http://schemas.openxmlformats.org/officeDocument/2006/relationships/customXml" Target="../ink/ink2462.xml"/><Relationship Id="rId44" Type="http://schemas.openxmlformats.org/officeDocument/2006/relationships/image" Target="../media/image2416.png"/><Relationship Id="rId52" Type="http://schemas.openxmlformats.org/officeDocument/2006/relationships/image" Target="../media/image2420.png"/><Relationship Id="rId60" Type="http://schemas.openxmlformats.org/officeDocument/2006/relationships/image" Target="../media/image2424.png"/><Relationship Id="rId65" Type="http://schemas.openxmlformats.org/officeDocument/2006/relationships/customXml" Target="../ink/ink2479.xml"/><Relationship Id="rId73" Type="http://schemas.openxmlformats.org/officeDocument/2006/relationships/customXml" Target="../ink/ink2483.xml"/><Relationship Id="rId78" Type="http://schemas.openxmlformats.org/officeDocument/2006/relationships/image" Target="../media/image2433.png"/><Relationship Id="rId4" Type="http://schemas.openxmlformats.org/officeDocument/2006/relationships/image" Target="../media/image2340.png"/><Relationship Id="rId9" Type="http://schemas.openxmlformats.org/officeDocument/2006/relationships/customXml" Target="../ink/ink2451.xml"/><Relationship Id="rId13" Type="http://schemas.openxmlformats.org/officeDocument/2006/relationships/customXml" Target="../ink/ink2453.xml"/><Relationship Id="rId18" Type="http://schemas.openxmlformats.org/officeDocument/2006/relationships/image" Target="../media/image2403.png"/><Relationship Id="rId39" Type="http://schemas.openxmlformats.org/officeDocument/2006/relationships/customXml" Target="../ink/ink2466.xml"/><Relationship Id="rId34" Type="http://schemas.openxmlformats.org/officeDocument/2006/relationships/image" Target="../media/image2411.png"/><Relationship Id="rId50" Type="http://schemas.openxmlformats.org/officeDocument/2006/relationships/image" Target="../media/image2419.png"/><Relationship Id="rId55" Type="http://schemas.openxmlformats.org/officeDocument/2006/relationships/customXml" Target="../ink/ink2474.xml"/><Relationship Id="rId76" Type="http://schemas.openxmlformats.org/officeDocument/2006/relationships/image" Target="../media/image2432.png"/><Relationship Id="rId7" Type="http://schemas.openxmlformats.org/officeDocument/2006/relationships/customXml" Target="../ink/ink2450.xml"/><Relationship Id="rId71" Type="http://schemas.openxmlformats.org/officeDocument/2006/relationships/customXml" Target="../ink/ink2482.xml"/><Relationship Id="rId2" Type="http://schemas.openxmlformats.org/officeDocument/2006/relationships/image" Target="../media/image2339.png"/><Relationship Id="rId29" Type="http://schemas.openxmlformats.org/officeDocument/2006/relationships/customXml" Target="../ink/ink24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88.xml"/><Relationship Id="rId13" Type="http://schemas.openxmlformats.org/officeDocument/2006/relationships/image" Target="../media/image2440.png"/><Relationship Id="rId3" Type="http://schemas.openxmlformats.org/officeDocument/2006/relationships/image" Target="../media/image2435.png"/><Relationship Id="rId7" Type="http://schemas.openxmlformats.org/officeDocument/2006/relationships/image" Target="../media/image2437.png"/><Relationship Id="rId12" Type="http://schemas.openxmlformats.org/officeDocument/2006/relationships/customXml" Target="../ink/ink2490.xml"/><Relationship Id="rId2" Type="http://schemas.openxmlformats.org/officeDocument/2006/relationships/image" Target="../media/image243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487.xml"/><Relationship Id="rId11" Type="http://schemas.openxmlformats.org/officeDocument/2006/relationships/image" Target="../media/image2439.png"/><Relationship Id="rId5" Type="http://schemas.openxmlformats.org/officeDocument/2006/relationships/image" Target="../media/image2436.png"/><Relationship Id="rId10" Type="http://schemas.openxmlformats.org/officeDocument/2006/relationships/customXml" Target="../ink/ink2489.xml"/><Relationship Id="rId4" Type="http://schemas.openxmlformats.org/officeDocument/2006/relationships/customXml" Target="../ink/ink2486.xml"/><Relationship Id="rId9" Type="http://schemas.openxmlformats.org/officeDocument/2006/relationships/image" Target="../media/image24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93.xml"/><Relationship Id="rId13" Type="http://schemas.openxmlformats.org/officeDocument/2006/relationships/image" Target="../media/image2440.png"/><Relationship Id="rId3" Type="http://schemas.openxmlformats.org/officeDocument/2006/relationships/image" Target="../media/image2435.png"/><Relationship Id="rId7" Type="http://schemas.openxmlformats.org/officeDocument/2006/relationships/image" Target="../media/image2437.png"/><Relationship Id="rId12" Type="http://schemas.openxmlformats.org/officeDocument/2006/relationships/customXml" Target="../ink/ink2495.xml"/><Relationship Id="rId2" Type="http://schemas.openxmlformats.org/officeDocument/2006/relationships/image" Target="../media/image243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492.xml"/><Relationship Id="rId11" Type="http://schemas.openxmlformats.org/officeDocument/2006/relationships/image" Target="../media/image2439.png"/><Relationship Id="rId5" Type="http://schemas.openxmlformats.org/officeDocument/2006/relationships/image" Target="../media/image2436.png"/><Relationship Id="rId10" Type="http://schemas.openxmlformats.org/officeDocument/2006/relationships/customXml" Target="../ink/ink2494.xml"/><Relationship Id="rId4" Type="http://schemas.openxmlformats.org/officeDocument/2006/relationships/customXml" Target="../ink/ink2491.xml"/><Relationship Id="rId9" Type="http://schemas.openxmlformats.org/officeDocument/2006/relationships/image" Target="../media/image2438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96.png"/><Relationship Id="rId21" Type="http://schemas.openxmlformats.org/officeDocument/2006/relationships/image" Target="../media/image2449.png"/><Relationship Id="rId63" Type="http://schemas.openxmlformats.org/officeDocument/2006/relationships/image" Target="../media/image2470.png"/><Relationship Id="rId159" Type="http://schemas.openxmlformats.org/officeDocument/2006/relationships/image" Target="../media/image2517.png"/><Relationship Id="rId170" Type="http://schemas.openxmlformats.org/officeDocument/2006/relationships/customXml" Target="../ink/ink2579.xml"/><Relationship Id="rId226" Type="http://schemas.openxmlformats.org/officeDocument/2006/relationships/customXml" Target="../ink/ink2607.xml"/><Relationship Id="rId268" Type="http://schemas.openxmlformats.org/officeDocument/2006/relationships/image" Target="../media/image2571.png"/><Relationship Id="rId32" Type="http://schemas.openxmlformats.org/officeDocument/2006/relationships/customXml" Target="../ink/ink2510.xml"/><Relationship Id="rId74" Type="http://schemas.openxmlformats.org/officeDocument/2006/relationships/customXml" Target="../ink/ink2531.xml"/><Relationship Id="rId128" Type="http://schemas.openxmlformats.org/officeDocument/2006/relationships/customXml" Target="../ink/ink2558.xml"/><Relationship Id="rId5" Type="http://schemas.openxmlformats.org/officeDocument/2006/relationships/image" Target="../media/image2441.png"/><Relationship Id="rId181" Type="http://schemas.openxmlformats.org/officeDocument/2006/relationships/image" Target="../media/image2528.png"/><Relationship Id="rId237" Type="http://schemas.openxmlformats.org/officeDocument/2006/relationships/image" Target="../media/image2556.png"/><Relationship Id="rId279" Type="http://schemas.openxmlformats.org/officeDocument/2006/relationships/customXml" Target="../ink/ink2634.xml"/><Relationship Id="rId43" Type="http://schemas.openxmlformats.org/officeDocument/2006/relationships/image" Target="../media/image2460.png"/><Relationship Id="rId139" Type="http://schemas.openxmlformats.org/officeDocument/2006/relationships/image" Target="../media/image2507.png"/><Relationship Id="rId85" Type="http://schemas.openxmlformats.org/officeDocument/2006/relationships/image" Target="../media/image2481.png"/><Relationship Id="rId150" Type="http://schemas.openxmlformats.org/officeDocument/2006/relationships/customXml" Target="../ink/ink2569.xml"/><Relationship Id="rId171" Type="http://schemas.openxmlformats.org/officeDocument/2006/relationships/image" Target="../media/image2523.png"/><Relationship Id="rId192" Type="http://schemas.openxmlformats.org/officeDocument/2006/relationships/customXml" Target="../ink/ink2590.xml"/><Relationship Id="rId206" Type="http://schemas.openxmlformats.org/officeDocument/2006/relationships/customXml" Target="../ink/ink2597.xml"/><Relationship Id="rId227" Type="http://schemas.openxmlformats.org/officeDocument/2006/relationships/image" Target="../media/image2551.png"/><Relationship Id="rId248" Type="http://schemas.openxmlformats.org/officeDocument/2006/relationships/customXml" Target="../ink/ink2618.xml"/><Relationship Id="rId269" Type="http://schemas.openxmlformats.org/officeDocument/2006/relationships/customXml" Target="../ink/ink2629.xml"/><Relationship Id="rId12" Type="http://schemas.openxmlformats.org/officeDocument/2006/relationships/customXml" Target="../ink/ink2500.xml"/><Relationship Id="rId33" Type="http://schemas.openxmlformats.org/officeDocument/2006/relationships/image" Target="../media/image2455.png"/><Relationship Id="rId108" Type="http://schemas.openxmlformats.org/officeDocument/2006/relationships/customXml" Target="../ink/ink2548.xml"/><Relationship Id="rId129" Type="http://schemas.openxmlformats.org/officeDocument/2006/relationships/image" Target="../media/image2502.png"/><Relationship Id="rId280" Type="http://schemas.openxmlformats.org/officeDocument/2006/relationships/image" Target="../media/image2577.png"/><Relationship Id="rId54" Type="http://schemas.openxmlformats.org/officeDocument/2006/relationships/customXml" Target="../ink/ink2521.xml"/><Relationship Id="rId75" Type="http://schemas.openxmlformats.org/officeDocument/2006/relationships/image" Target="../media/image2476.png"/><Relationship Id="rId96" Type="http://schemas.openxmlformats.org/officeDocument/2006/relationships/customXml" Target="../ink/ink2542.xml"/><Relationship Id="rId140" Type="http://schemas.openxmlformats.org/officeDocument/2006/relationships/customXml" Target="../ink/ink2564.xml"/><Relationship Id="rId161" Type="http://schemas.openxmlformats.org/officeDocument/2006/relationships/image" Target="../media/image2518.png"/><Relationship Id="rId182" Type="http://schemas.openxmlformats.org/officeDocument/2006/relationships/customXml" Target="../ink/ink2585.xml"/><Relationship Id="rId217" Type="http://schemas.openxmlformats.org/officeDocument/2006/relationships/image" Target="../media/image2546.png"/><Relationship Id="rId6" Type="http://schemas.openxmlformats.org/officeDocument/2006/relationships/customXml" Target="../ink/ink2497.xml"/><Relationship Id="rId238" Type="http://schemas.openxmlformats.org/officeDocument/2006/relationships/customXml" Target="../ink/ink2613.xml"/><Relationship Id="rId259" Type="http://schemas.openxmlformats.org/officeDocument/2006/relationships/image" Target="../media/image2567.png"/><Relationship Id="rId23" Type="http://schemas.openxmlformats.org/officeDocument/2006/relationships/image" Target="../media/image2450.png"/><Relationship Id="rId119" Type="http://schemas.openxmlformats.org/officeDocument/2006/relationships/image" Target="../media/image2497.png"/><Relationship Id="rId270" Type="http://schemas.openxmlformats.org/officeDocument/2006/relationships/image" Target="../media/image2572.png"/><Relationship Id="rId44" Type="http://schemas.openxmlformats.org/officeDocument/2006/relationships/customXml" Target="../ink/ink2516.xml"/><Relationship Id="rId65" Type="http://schemas.openxmlformats.org/officeDocument/2006/relationships/image" Target="../media/image2471.png"/><Relationship Id="rId86" Type="http://schemas.openxmlformats.org/officeDocument/2006/relationships/customXml" Target="../ink/ink2537.xml"/><Relationship Id="rId130" Type="http://schemas.openxmlformats.org/officeDocument/2006/relationships/customXml" Target="../ink/ink2559.xml"/><Relationship Id="rId151" Type="http://schemas.openxmlformats.org/officeDocument/2006/relationships/image" Target="../media/image2513.png"/><Relationship Id="rId172" Type="http://schemas.openxmlformats.org/officeDocument/2006/relationships/customXml" Target="../ink/ink2580.xml"/><Relationship Id="rId193" Type="http://schemas.openxmlformats.org/officeDocument/2006/relationships/image" Target="../media/image2534.png"/><Relationship Id="rId207" Type="http://schemas.openxmlformats.org/officeDocument/2006/relationships/image" Target="../media/image2541.png"/><Relationship Id="rId228" Type="http://schemas.openxmlformats.org/officeDocument/2006/relationships/customXml" Target="../ink/ink2608.xml"/><Relationship Id="rId249" Type="http://schemas.openxmlformats.org/officeDocument/2006/relationships/image" Target="../media/image2562.png"/><Relationship Id="rId13" Type="http://schemas.openxmlformats.org/officeDocument/2006/relationships/image" Target="../media/image2445.png"/><Relationship Id="rId109" Type="http://schemas.openxmlformats.org/officeDocument/2006/relationships/image" Target="../media/image2492.png"/><Relationship Id="rId260" Type="http://schemas.openxmlformats.org/officeDocument/2006/relationships/customXml" Target="../ink/ink2624.xml"/><Relationship Id="rId281" Type="http://schemas.openxmlformats.org/officeDocument/2006/relationships/customXml" Target="../ink/ink2635.xml"/><Relationship Id="rId34" Type="http://schemas.openxmlformats.org/officeDocument/2006/relationships/customXml" Target="../ink/ink2511.xml"/><Relationship Id="rId55" Type="http://schemas.openxmlformats.org/officeDocument/2006/relationships/image" Target="../media/image2466.png"/><Relationship Id="rId76" Type="http://schemas.openxmlformats.org/officeDocument/2006/relationships/customXml" Target="../ink/ink2532.xml"/><Relationship Id="rId97" Type="http://schemas.openxmlformats.org/officeDocument/2006/relationships/image" Target="../media/image1037.png"/><Relationship Id="rId120" Type="http://schemas.openxmlformats.org/officeDocument/2006/relationships/customXml" Target="../ink/ink2554.xml"/><Relationship Id="rId141" Type="http://schemas.openxmlformats.org/officeDocument/2006/relationships/image" Target="../media/image2508.png"/><Relationship Id="rId7" Type="http://schemas.openxmlformats.org/officeDocument/2006/relationships/image" Target="../media/image2442.png"/><Relationship Id="rId162" Type="http://schemas.openxmlformats.org/officeDocument/2006/relationships/customXml" Target="../ink/ink2575.xml"/><Relationship Id="rId183" Type="http://schemas.openxmlformats.org/officeDocument/2006/relationships/image" Target="../media/image2529.png"/><Relationship Id="rId218" Type="http://schemas.openxmlformats.org/officeDocument/2006/relationships/customXml" Target="../ink/ink2603.xml"/><Relationship Id="rId239" Type="http://schemas.openxmlformats.org/officeDocument/2006/relationships/image" Target="../media/image2557.png"/><Relationship Id="rId250" Type="http://schemas.openxmlformats.org/officeDocument/2006/relationships/customXml" Target="../ink/ink2619.xml"/><Relationship Id="rId271" Type="http://schemas.openxmlformats.org/officeDocument/2006/relationships/customXml" Target="../ink/ink2630.xml"/><Relationship Id="rId24" Type="http://schemas.openxmlformats.org/officeDocument/2006/relationships/customXml" Target="../ink/ink2506.xml"/><Relationship Id="rId45" Type="http://schemas.openxmlformats.org/officeDocument/2006/relationships/image" Target="../media/image2461.png"/><Relationship Id="rId66" Type="http://schemas.openxmlformats.org/officeDocument/2006/relationships/customXml" Target="../ink/ink2527.xml"/><Relationship Id="rId87" Type="http://schemas.openxmlformats.org/officeDocument/2006/relationships/image" Target="../media/image2482.png"/><Relationship Id="rId110" Type="http://schemas.openxmlformats.org/officeDocument/2006/relationships/customXml" Target="../ink/ink2549.xml"/><Relationship Id="rId131" Type="http://schemas.openxmlformats.org/officeDocument/2006/relationships/image" Target="../media/image2503.png"/><Relationship Id="rId152" Type="http://schemas.openxmlformats.org/officeDocument/2006/relationships/customXml" Target="../ink/ink2570.xml"/><Relationship Id="rId173" Type="http://schemas.openxmlformats.org/officeDocument/2006/relationships/image" Target="../media/image2524.png"/><Relationship Id="rId194" Type="http://schemas.openxmlformats.org/officeDocument/2006/relationships/customXml" Target="../ink/ink2591.xml"/><Relationship Id="rId208" Type="http://schemas.openxmlformats.org/officeDocument/2006/relationships/customXml" Target="../ink/ink2598.xml"/><Relationship Id="rId229" Type="http://schemas.openxmlformats.org/officeDocument/2006/relationships/image" Target="../media/image2552.png"/><Relationship Id="rId240" Type="http://schemas.openxmlformats.org/officeDocument/2006/relationships/customXml" Target="../ink/ink2614.xml"/><Relationship Id="rId261" Type="http://schemas.openxmlformats.org/officeDocument/2006/relationships/image" Target="../media/image2568.png"/><Relationship Id="rId14" Type="http://schemas.openxmlformats.org/officeDocument/2006/relationships/customXml" Target="../ink/ink2501.xml"/><Relationship Id="rId35" Type="http://schemas.openxmlformats.org/officeDocument/2006/relationships/image" Target="../media/image2456.png"/><Relationship Id="rId56" Type="http://schemas.openxmlformats.org/officeDocument/2006/relationships/customXml" Target="../ink/ink2522.xml"/><Relationship Id="rId77" Type="http://schemas.openxmlformats.org/officeDocument/2006/relationships/image" Target="../media/image2477.png"/><Relationship Id="rId100" Type="http://schemas.openxmlformats.org/officeDocument/2006/relationships/customXml" Target="../ink/ink2544.xml"/><Relationship Id="rId282" Type="http://schemas.openxmlformats.org/officeDocument/2006/relationships/image" Target="../media/image2578.png"/><Relationship Id="rId8" Type="http://schemas.openxmlformats.org/officeDocument/2006/relationships/customXml" Target="../ink/ink2498.xml"/><Relationship Id="rId98" Type="http://schemas.openxmlformats.org/officeDocument/2006/relationships/customXml" Target="../ink/ink2543.xml"/><Relationship Id="rId121" Type="http://schemas.openxmlformats.org/officeDocument/2006/relationships/image" Target="../media/image2498.png"/><Relationship Id="rId142" Type="http://schemas.openxmlformats.org/officeDocument/2006/relationships/customXml" Target="../ink/ink2565.xml"/><Relationship Id="rId163" Type="http://schemas.openxmlformats.org/officeDocument/2006/relationships/image" Target="../media/image2519.png"/><Relationship Id="rId184" Type="http://schemas.openxmlformats.org/officeDocument/2006/relationships/customXml" Target="../ink/ink2586.xml"/><Relationship Id="rId219" Type="http://schemas.openxmlformats.org/officeDocument/2006/relationships/image" Target="../media/image2547.png"/><Relationship Id="rId230" Type="http://schemas.openxmlformats.org/officeDocument/2006/relationships/customXml" Target="../ink/ink2609.xml"/><Relationship Id="rId251" Type="http://schemas.openxmlformats.org/officeDocument/2006/relationships/image" Target="../media/image2563.png"/><Relationship Id="rId25" Type="http://schemas.openxmlformats.org/officeDocument/2006/relationships/image" Target="../media/image2451.png"/><Relationship Id="rId46" Type="http://schemas.openxmlformats.org/officeDocument/2006/relationships/customXml" Target="../ink/ink2517.xml"/><Relationship Id="rId67" Type="http://schemas.openxmlformats.org/officeDocument/2006/relationships/image" Target="../media/image2472.png"/><Relationship Id="rId272" Type="http://schemas.openxmlformats.org/officeDocument/2006/relationships/image" Target="../media/image2573.png"/><Relationship Id="rId88" Type="http://schemas.openxmlformats.org/officeDocument/2006/relationships/customXml" Target="../ink/ink2538.xml"/><Relationship Id="rId111" Type="http://schemas.openxmlformats.org/officeDocument/2006/relationships/image" Target="../media/image2493.png"/><Relationship Id="rId132" Type="http://schemas.openxmlformats.org/officeDocument/2006/relationships/customXml" Target="../ink/ink2560.xml"/><Relationship Id="rId153" Type="http://schemas.openxmlformats.org/officeDocument/2006/relationships/image" Target="../media/image2514.png"/><Relationship Id="rId174" Type="http://schemas.openxmlformats.org/officeDocument/2006/relationships/customXml" Target="../ink/ink2581.xml"/><Relationship Id="rId195" Type="http://schemas.openxmlformats.org/officeDocument/2006/relationships/image" Target="../media/image2535.png"/><Relationship Id="rId209" Type="http://schemas.openxmlformats.org/officeDocument/2006/relationships/image" Target="../media/image2542.png"/><Relationship Id="rId220" Type="http://schemas.openxmlformats.org/officeDocument/2006/relationships/customXml" Target="../ink/ink2604.xml"/><Relationship Id="rId241" Type="http://schemas.openxmlformats.org/officeDocument/2006/relationships/image" Target="../media/image2558.png"/><Relationship Id="rId15" Type="http://schemas.openxmlformats.org/officeDocument/2006/relationships/image" Target="../media/image2446.png"/><Relationship Id="rId36" Type="http://schemas.openxmlformats.org/officeDocument/2006/relationships/customXml" Target="../ink/ink2512.xml"/><Relationship Id="rId57" Type="http://schemas.openxmlformats.org/officeDocument/2006/relationships/image" Target="../media/image2467.png"/><Relationship Id="rId262" Type="http://schemas.openxmlformats.org/officeDocument/2006/relationships/customXml" Target="../ink/ink2625.xml"/><Relationship Id="rId283" Type="http://schemas.openxmlformats.org/officeDocument/2006/relationships/customXml" Target="../ink/ink2636.xml"/><Relationship Id="rId78" Type="http://schemas.openxmlformats.org/officeDocument/2006/relationships/customXml" Target="../ink/ink2533.xml"/><Relationship Id="rId99" Type="http://schemas.openxmlformats.org/officeDocument/2006/relationships/image" Target="../media/image2487.png"/><Relationship Id="rId101" Type="http://schemas.openxmlformats.org/officeDocument/2006/relationships/image" Target="../media/image2488.png"/><Relationship Id="rId122" Type="http://schemas.openxmlformats.org/officeDocument/2006/relationships/customXml" Target="../ink/ink2555.xml"/><Relationship Id="rId143" Type="http://schemas.openxmlformats.org/officeDocument/2006/relationships/image" Target="../media/image2509.png"/><Relationship Id="rId164" Type="http://schemas.openxmlformats.org/officeDocument/2006/relationships/customXml" Target="../ink/ink2576.xml"/><Relationship Id="rId185" Type="http://schemas.openxmlformats.org/officeDocument/2006/relationships/image" Target="../media/image2530.png"/><Relationship Id="rId9" Type="http://schemas.openxmlformats.org/officeDocument/2006/relationships/image" Target="../media/image2443.png"/><Relationship Id="rId210" Type="http://schemas.openxmlformats.org/officeDocument/2006/relationships/customXml" Target="../ink/ink2599.xml"/><Relationship Id="rId26" Type="http://schemas.openxmlformats.org/officeDocument/2006/relationships/customXml" Target="../ink/ink2507.xml"/><Relationship Id="rId231" Type="http://schemas.openxmlformats.org/officeDocument/2006/relationships/image" Target="../media/image2553.png"/><Relationship Id="rId252" Type="http://schemas.openxmlformats.org/officeDocument/2006/relationships/customXml" Target="../ink/ink2620.xml"/><Relationship Id="rId273" Type="http://schemas.openxmlformats.org/officeDocument/2006/relationships/customXml" Target="../ink/ink2631.xml"/><Relationship Id="rId47" Type="http://schemas.openxmlformats.org/officeDocument/2006/relationships/image" Target="../media/image2462.png"/><Relationship Id="rId68" Type="http://schemas.openxmlformats.org/officeDocument/2006/relationships/customXml" Target="../ink/ink2528.xml"/><Relationship Id="rId89" Type="http://schemas.openxmlformats.org/officeDocument/2006/relationships/image" Target="../media/image2483.png"/><Relationship Id="rId112" Type="http://schemas.openxmlformats.org/officeDocument/2006/relationships/customXml" Target="../ink/ink2550.xml"/><Relationship Id="rId133" Type="http://schemas.openxmlformats.org/officeDocument/2006/relationships/image" Target="../media/image2504.png"/><Relationship Id="rId154" Type="http://schemas.openxmlformats.org/officeDocument/2006/relationships/customXml" Target="../ink/ink2571.xml"/><Relationship Id="rId175" Type="http://schemas.openxmlformats.org/officeDocument/2006/relationships/image" Target="../media/image2525.png"/><Relationship Id="rId196" Type="http://schemas.openxmlformats.org/officeDocument/2006/relationships/customXml" Target="../ink/ink2592.xml"/><Relationship Id="rId200" Type="http://schemas.openxmlformats.org/officeDocument/2006/relationships/customXml" Target="../ink/ink2594.xml"/><Relationship Id="rId16" Type="http://schemas.openxmlformats.org/officeDocument/2006/relationships/customXml" Target="../ink/ink2502.xml"/><Relationship Id="rId221" Type="http://schemas.openxmlformats.org/officeDocument/2006/relationships/image" Target="../media/image2548.png"/><Relationship Id="rId242" Type="http://schemas.openxmlformats.org/officeDocument/2006/relationships/customXml" Target="../ink/ink2615.xml"/><Relationship Id="rId263" Type="http://schemas.openxmlformats.org/officeDocument/2006/relationships/image" Target="../media/image2569.png"/><Relationship Id="rId284" Type="http://schemas.openxmlformats.org/officeDocument/2006/relationships/image" Target="../media/image2579.png"/><Relationship Id="rId37" Type="http://schemas.openxmlformats.org/officeDocument/2006/relationships/image" Target="../media/image2457.png"/><Relationship Id="rId58" Type="http://schemas.openxmlformats.org/officeDocument/2006/relationships/customXml" Target="../ink/ink2523.xml"/><Relationship Id="rId79" Type="http://schemas.openxmlformats.org/officeDocument/2006/relationships/image" Target="../media/image2478.png"/><Relationship Id="rId102" Type="http://schemas.openxmlformats.org/officeDocument/2006/relationships/customXml" Target="../ink/ink2545.xml"/><Relationship Id="rId123" Type="http://schemas.openxmlformats.org/officeDocument/2006/relationships/image" Target="../media/image2499.png"/><Relationship Id="rId144" Type="http://schemas.openxmlformats.org/officeDocument/2006/relationships/customXml" Target="../ink/ink2566.xml"/><Relationship Id="rId90" Type="http://schemas.openxmlformats.org/officeDocument/2006/relationships/customXml" Target="../ink/ink2539.xml"/><Relationship Id="rId165" Type="http://schemas.openxmlformats.org/officeDocument/2006/relationships/image" Target="../media/image2520.png"/><Relationship Id="rId186" Type="http://schemas.openxmlformats.org/officeDocument/2006/relationships/customXml" Target="../ink/ink2587.xml"/><Relationship Id="rId211" Type="http://schemas.openxmlformats.org/officeDocument/2006/relationships/image" Target="../media/image2543.png"/><Relationship Id="rId232" Type="http://schemas.openxmlformats.org/officeDocument/2006/relationships/customXml" Target="../ink/ink2610.xml"/><Relationship Id="rId253" Type="http://schemas.openxmlformats.org/officeDocument/2006/relationships/image" Target="../media/image2564.png"/><Relationship Id="rId274" Type="http://schemas.openxmlformats.org/officeDocument/2006/relationships/image" Target="../media/image2574.png"/><Relationship Id="rId27" Type="http://schemas.openxmlformats.org/officeDocument/2006/relationships/image" Target="../media/image2452.png"/><Relationship Id="rId48" Type="http://schemas.openxmlformats.org/officeDocument/2006/relationships/customXml" Target="../ink/ink2518.xml"/><Relationship Id="rId69" Type="http://schemas.openxmlformats.org/officeDocument/2006/relationships/image" Target="../media/image2473.png"/><Relationship Id="rId113" Type="http://schemas.openxmlformats.org/officeDocument/2006/relationships/image" Target="../media/image2494.png"/><Relationship Id="rId134" Type="http://schemas.openxmlformats.org/officeDocument/2006/relationships/customXml" Target="../ink/ink2561.xml"/><Relationship Id="rId80" Type="http://schemas.openxmlformats.org/officeDocument/2006/relationships/customXml" Target="../ink/ink2534.xml"/><Relationship Id="rId155" Type="http://schemas.openxmlformats.org/officeDocument/2006/relationships/image" Target="../media/image2515.png"/><Relationship Id="rId176" Type="http://schemas.openxmlformats.org/officeDocument/2006/relationships/customXml" Target="../ink/ink2582.xml"/><Relationship Id="rId197" Type="http://schemas.openxmlformats.org/officeDocument/2006/relationships/image" Target="../media/image2536.png"/><Relationship Id="rId201" Type="http://schemas.openxmlformats.org/officeDocument/2006/relationships/image" Target="../media/image2538.png"/><Relationship Id="rId222" Type="http://schemas.openxmlformats.org/officeDocument/2006/relationships/customXml" Target="../ink/ink2605.xml"/><Relationship Id="rId243" Type="http://schemas.openxmlformats.org/officeDocument/2006/relationships/image" Target="../media/image2559.png"/><Relationship Id="rId264" Type="http://schemas.openxmlformats.org/officeDocument/2006/relationships/customXml" Target="../ink/ink2626.xml"/><Relationship Id="rId285" Type="http://schemas.openxmlformats.org/officeDocument/2006/relationships/customXml" Target="../ink/ink2637.xml"/><Relationship Id="rId17" Type="http://schemas.openxmlformats.org/officeDocument/2006/relationships/image" Target="../media/image2447.png"/><Relationship Id="rId38" Type="http://schemas.openxmlformats.org/officeDocument/2006/relationships/customXml" Target="../ink/ink2513.xml"/><Relationship Id="rId59" Type="http://schemas.openxmlformats.org/officeDocument/2006/relationships/image" Target="../media/image2468.png"/><Relationship Id="rId103" Type="http://schemas.openxmlformats.org/officeDocument/2006/relationships/image" Target="../media/image2489.png"/><Relationship Id="rId124" Type="http://schemas.openxmlformats.org/officeDocument/2006/relationships/customXml" Target="../ink/ink2556.xml"/><Relationship Id="rId70" Type="http://schemas.openxmlformats.org/officeDocument/2006/relationships/customXml" Target="../ink/ink2529.xml"/><Relationship Id="rId91" Type="http://schemas.openxmlformats.org/officeDocument/2006/relationships/image" Target="../media/image2484.png"/><Relationship Id="rId145" Type="http://schemas.openxmlformats.org/officeDocument/2006/relationships/image" Target="../media/image2510.png"/><Relationship Id="rId166" Type="http://schemas.openxmlformats.org/officeDocument/2006/relationships/customXml" Target="../ink/ink2577.xml"/><Relationship Id="rId187" Type="http://schemas.openxmlformats.org/officeDocument/2006/relationships/image" Target="../media/image2531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600.xml"/><Relationship Id="rId233" Type="http://schemas.openxmlformats.org/officeDocument/2006/relationships/image" Target="../media/image2554.png"/><Relationship Id="rId254" Type="http://schemas.openxmlformats.org/officeDocument/2006/relationships/customXml" Target="../ink/ink2621.xml"/><Relationship Id="rId28" Type="http://schemas.openxmlformats.org/officeDocument/2006/relationships/customXml" Target="../ink/ink2508.xml"/><Relationship Id="rId49" Type="http://schemas.openxmlformats.org/officeDocument/2006/relationships/image" Target="../media/image2463.png"/><Relationship Id="rId114" Type="http://schemas.openxmlformats.org/officeDocument/2006/relationships/customXml" Target="../ink/ink2551.xml"/><Relationship Id="rId275" Type="http://schemas.openxmlformats.org/officeDocument/2006/relationships/customXml" Target="../ink/ink2632.xml"/><Relationship Id="rId60" Type="http://schemas.openxmlformats.org/officeDocument/2006/relationships/customXml" Target="../ink/ink2524.xml"/><Relationship Id="rId81" Type="http://schemas.openxmlformats.org/officeDocument/2006/relationships/image" Target="../media/image2479.png"/><Relationship Id="rId135" Type="http://schemas.openxmlformats.org/officeDocument/2006/relationships/image" Target="../media/image2505.png"/><Relationship Id="rId156" Type="http://schemas.openxmlformats.org/officeDocument/2006/relationships/customXml" Target="../ink/ink2572.xml"/><Relationship Id="rId177" Type="http://schemas.openxmlformats.org/officeDocument/2006/relationships/image" Target="../media/image2526.png"/><Relationship Id="rId198" Type="http://schemas.openxmlformats.org/officeDocument/2006/relationships/customXml" Target="../ink/ink2593.xml"/><Relationship Id="rId202" Type="http://schemas.openxmlformats.org/officeDocument/2006/relationships/customXml" Target="../ink/ink2595.xml"/><Relationship Id="rId223" Type="http://schemas.openxmlformats.org/officeDocument/2006/relationships/image" Target="../media/image2549.png"/><Relationship Id="rId244" Type="http://schemas.openxmlformats.org/officeDocument/2006/relationships/customXml" Target="../ink/ink2616.xml"/><Relationship Id="rId18" Type="http://schemas.openxmlformats.org/officeDocument/2006/relationships/customXml" Target="../ink/ink2503.xml"/><Relationship Id="rId39" Type="http://schemas.openxmlformats.org/officeDocument/2006/relationships/image" Target="../media/image2458.png"/><Relationship Id="rId265" Type="http://schemas.openxmlformats.org/officeDocument/2006/relationships/image" Target="../media/image2570.png"/><Relationship Id="rId286" Type="http://schemas.openxmlformats.org/officeDocument/2006/relationships/image" Target="../media/image2580.png"/><Relationship Id="rId50" Type="http://schemas.openxmlformats.org/officeDocument/2006/relationships/customXml" Target="../ink/ink2519.xml"/><Relationship Id="rId104" Type="http://schemas.openxmlformats.org/officeDocument/2006/relationships/customXml" Target="../ink/ink2546.xml"/><Relationship Id="rId125" Type="http://schemas.openxmlformats.org/officeDocument/2006/relationships/image" Target="../media/image2500.png"/><Relationship Id="rId146" Type="http://schemas.openxmlformats.org/officeDocument/2006/relationships/customXml" Target="../ink/ink2567.xml"/><Relationship Id="rId167" Type="http://schemas.openxmlformats.org/officeDocument/2006/relationships/image" Target="../media/image2521.png"/><Relationship Id="rId188" Type="http://schemas.openxmlformats.org/officeDocument/2006/relationships/customXml" Target="../ink/ink2588.xml"/><Relationship Id="rId71" Type="http://schemas.openxmlformats.org/officeDocument/2006/relationships/image" Target="../media/image2474.png"/><Relationship Id="rId92" Type="http://schemas.openxmlformats.org/officeDocument/2006/relationships/customXml" Target="../ink/ink2540.xml"/><Relationship Id="rId213" Type="http://schemas.openxmlformats.org/officeDocument/2006/relationships/image" Target="../media/image2544.png"/><Relationship Id="rId234" Type="http://schemas.openxmlformats.org/officeDocument/2006/relationships/customXml" Target="../ink/ink2611.xml"/><Relationship Id="rId2" Type="http://schemas.openxmlformats.org/officeDocument/2006/relationships/image" Target="../media/image2434.png"/><Relationship Id="rId29" Type="http://schemas.openxmlformats.org/officeDocument/2006/relationships/image" Target="../media/image2453.png"/><Relationship Id="rId255" Type="http://schemas.openxmlformats.org/officeDocument/2006/relationships/image" Target="../media/image2565.png"/><Relationship Id="rId276" Type="http://schemas.openxmlformats.org/officeDocument/2006/relationships/image" Target="../media/image2575.png"/><Relationship Id="rId40" Type="http://schemas.openxmlformats.org/officeDocument/2006/relationships/customXml" Target="../ink/ink2514.xml"/><Relationship Id="rId115" Type="http://schemas.openxmlformats.org/officeDocument/2006/relationships/image" Target="../media/image2495.png"/><Relationship Id="rId136" Type="http://schemas.openxmlformats.org/officeDocument/2006/relationships/customXml" Target="../ink/ink2562.xml"/><Relationship Id="rId157" Type="http://schemas.openxmlformats.org/officeDocument/2006/relationships/image" Target="../media/image2516.png"/><Relationship Id="rId178" Type="http://schemas.openxmlformats.org/officeDocument/2006/relationships/customXml" Target="../ink/ink2583.xml"/><Relationship Id="rId61" Type="http://schemas.openxmlformats.org/officeDocument/2006/relationships/image" Target="../media/image2469.png"/><Relationship Id="rId82" Type="http://schemas.openxmlformats.org/officeDocument/2006/relationships/customXml" Target="../ink/ink2535.xml"/><Relationship Id="rId199" Type="http://schemas.openxmlformats.org/officeDocument/2006/relationships/image" Target="../media/image2537.png"/><Relationship Id="rId203" Type="http://schemas.openxmlformats.org/officeDocument/2006/relationships/image" Target="../media/image2539.png"/><Relationship Id="rId19" Type="http://schemas.openxmlformats.org/officeDocument/2006/relationships/image" Target="../media/image2448.png"/><Relationship Id="rId224" Type="http://schemas.openxmlformats.org/officeDocument/2006/relationships/customXml" Target="../ink/ink2606.xml"/><Relationship Id="rId245" Type="http://schemas.openxmlformats.org/officeDocument/2006/relationships/image" Target="../media/image2560.png"/><Relationship Id="rId266" Type="http://schemas.openxmlformats.org/officeDocument/2006/relationships/customXml" Target="../ink/ink2627.xml"/><Relationship Id="rId287" Type="http://schemas.openxmlformats.org/officeDocument/2006/relationships/image" Target="../media/image2581.png"/><Relationship Id="rId30" Type="http://schemas.openxmlformats.org/officeDocument/2006/relationships/customXml" Target="../ink/ink2509.xml"/><Relationship Id="rId105" Type="http://schemas.openxmlformats.org/officeDocument/2006/relationships/image" Target="../media/image2490.png"/><Relationship Id="rId126" Type="http://schemas.openxmlformats.org/officeDocument/2006/relationships/customXml" Target="../ink/ink2557.xml"/><Relationship Id="rId147" Type="http://schemas.openxmlformats.org/officeDocument/2006/relationships/image" Target="../media/image2511.png"/><Relationship Id="rId168" Type="http://schemas.openxmlformats.org/officeDocument/2006/relationships/customXml" Target="../ink/ink2578.xml"/><Relationship Id="rId51" Type="http://schemas.openxmlformats.org/officeDocument/2006/relationships/image" Target="../media/image2464.png"/><Relationship Id="rId72" Type="http://schemas.openxmlformats.org/officeDocument/2006/relationships/customXml" Target="../ink/ink2530.xml"/><Relationship Id="rId93" Type="http://schemas.openxmlformats.org/officeDocument/2006/relationships/image" Target="../media/image2485.png"/><Relationship Id="rId189" Type="http://schemas.openxmlformats.org/officeDocument/2006/relationships/image" Target="../media/image2532.png"/><Relationship Id="rId3" Type="http://schemas.openxmlformats.org/officeDocument/2006/relationships/image" Target="../media/image2435.png"/><Relationship Id="rId214" Type="http://schemas.openxmlformats.org/officeDocument/2006/relationships/customXml" Target="../ink/ink2601.xml"/><Relationship Id="rId235" Type="http://schemas.openxmlformats.org/officeDocument/2006/relationships/image" Target="../media/image2555.png"/><Relationship Id="rId256" Type="http://schemas.openxmlformats.org/officeDocument/2006/relationships/customXml" Target="../ink/ink2622.xml"/><Relationship Id="rId277" Type="http://schemas.openxmlformats.org/officeDocument/2006/relationships/customXml" Target="../ink/ink2633.xml"/><Relationship Id="rId116" Type="http://schemas.openxmlformats.org/officeDocument/2006/relationships/customXml" Target="../ink/ink2552.xml"/><Relationship Id="rId137" Type="http://schemas.openxmlformats.org/officeDocument/2006/relationships/image" Target="../media/image2506.png"/><Relationship Id="rId158" Type="http://schemas.openxmlformats.org/officeDocument/2006/relationships/customXml" Target="../ink/ink2573.xml"/><Relationship Id="rId20" Type="http://schemas.openxmlformats.org/officeDocument/2006/relationships/customXml" Target="../ink/ink2504.xml"/><Relationship Id="rId41" Type="http://schemas.openxmlformats.org/officeDocument/2006/relationships/image" Target="../media/image2459.png"/><Relationship Id="rId62" Type="http://schemas.openxmlformats.org/officeDocument/2006/relationships/customXml" Target="../ink/ink2525.xml"/><Relationship Id="rId83" Type="http://schemas.openxmlformats.org/officeDocument/2006/relationships/image" Target="../media/image2480.png"/><Relationship Id="rId179" Type="http://schemas.openxmlformats.org/officeDocument/2006/relationships/image" Target="../media/image2527.png"/><Relationship Id="rId190" Type="http://schemas.openxmlformats.org/officeDocument/2006/relationships/customXml" Target="../ink/ink2589.xml"/><Relationship Id="rId204" Type="http://schemas.openxmlformats.org/officeDocument/2006/relationships/customXml" Target="../ink/ink2596.xml"/><Relationship Id="rId225" Type="http://schemas.openxmlformats.org/officeDocument/2006/relationships/image" Target="../media/image2550.png"/><Relationship Id="rId246" Type="http://schemas.openxmlformats.org/officeDocument/2006/relationships/customXml" Target="../ink/ink2617.xml"/><Relationship Id="rId267" Type="http://schemas.openxmlformats.org/officeDocument/2006/relationships/customXml" Target="../ink/ink2628.xml"/><Relationship Id="rId106" Type="http://schemas.openxmlformats.org/officeDocument/2006/relationships/customXml" Target="../ink/ink2547.xml"/><Relationship Id="rId127" Type="http://schemas.openxmlformats.org/officeDocument/2006/relationships/image" Target="../media/image2501.png"/><Relationship Id="rId10" Type="http://schemas.openxmlformats.org/officeDocument/2006/relationships/customXml" Target="../ink/ink2499.xml"/><Relationship Id="rId31" Type="http://schemas.openxmlformats.org/officeDocument/2006/relationships/image" Target="../media/image2454.png"/><Relationship Id="rId52" Type="http://schemas.openxmlformats.org/officeDocument/2006/relationships/customXml" Target="../ink/ink2520.xml"/><Relationship Id="rId73" Type="http://schemas.openxmlformats.org/officeDocument/2006/relationships/image" Target="../media/image2475.png"/><Relationship Id="rId94" Type="http://schemas.openxmlformats.org/officeDocument/2006/relationships/customXml" Target="../ink/ink2541.xml"/><Relationship Id="rId148" Type="http://schemas.openxmlformats.org/officeDocument/2006/relationships/customXml" Target="../ink/ink2568.xml"/><Relationship Id="rId169" Type="http://schemas.openxmlformats.org/officeDocument/2006/relationships/image" Target="../media/image2522.png"/><Relationship Id="rId4" Type="http://schemas.openxmlformats.org/officeDocument/2006/relationships/customXml" Target="../ink/ink2496.xml"/><Relationship Id="rId180" Type="http://schemas.openxmlformats.org/officeDocument/2006/relationships/customXml" Target="../ink/ink2584.xml"/><Relationship Id="rId215" Type="http://schemas.openxmlformats.org/officeDocument/2006/relationships/image" Target="../media/image2545.png"/><Relationship Id="rId236" Type="http://schemas.openxmlformats.org/officeDocument/2006/relationships/customXml" Target="../ink/ink2612.xml"/><Relationship Id="rId257" Type="http://schemas.openxmlformats.org/officeDocument/2006/relationships/image" Target="../media/image2566.png"/><Relationship Id="rId278" Type="http://schemas.openxmlformats.org/officeDocument/2006/relationships/image" Target="../media/image2576.png"/><Relationship Id="rId42" Type="http://schemas.openxmlformats.org/officeDocument/2006/relationships/customXml" Target="../ink/ink2515.xml"/><Relationship Id="rId84" Type="http://schemas.openxmlformats.org/officeDocument/2006/relationships/customXml" Target="../ink/ink2536.xml"/><Relationship Id="rId138" Type="http://schemas.openxmlformats.org/officeDocument/2006/relationships/customXml" Target="../ink/ink2563.xml"/><Relationship Id="rId191" Type="http://schemas.openxmlformats.org/officeDocument/2006/relationships/image" Target="../media/image2533.png"/><Relationship Id="rId205" Type="http://schemas.openxmlformats.org/officeDocument/2006/relationships/image" Target="../media/image2540.png"/><Relationship Id="rId247" Type="http://schemas.openxmlformats.org/officeDocument/2006/relationships/image" Target="../media/image2561.png"/><Relationship Id="rId107" Type="http://schemas.openxmlformats.org/officeDocument/2006/relationships/image" Target="../media/image2491.png"/><Relationship Id="rId11" Type="http://schemas.openxmlformats.org/officeDocument/2006/relationships/image" Target="../media/image2444.png"/><Relationship Id="rId53" Type="http://schemas.openxmlformats.org/officeDocument/2006/relationships/image" Target="../media/image2465.png"/><Relationship Id="rId149" Type="http://schemas.openxmlformats.org/officeDocument/2006/relationships/image" Target="../media/image2512.png"/><Relationship Id="rId95" Type="http://schemas.openxmlformats.org/officeDocument/2006/relationships/image" Target="../media/image2486.png"/><Relationship Id="rId160" Type="http://schemas.openxmlformats.org/officeDocument/2006/relationships/customXml" Target="../ink/ink2574.xml"/><Relationship Id="rId216" Type="http://schemas.openxmlformats.org/officeDocument/2006/relationships/customXml" Target="../ink/ink2602.xml"/><Relationship Id="rId258" Type="http://schemas.openxmlformats.org/officeDocument/2006/relationships/customXml" Target="../ink/ink2623.xml"/><Relationship Id="rId22" Type="http://schemas.openxmlformats.org/officeDocument/2006/relationships/customXml" Target="../ink/ink2505.xml"/><Relationship Id="rId64" Type="http://schemas.openxmlformats.org/officeDocument/2006/relationships/customXml" Target="../ink/ink2526.xml"/><Relationship Id="rId118" Type="http://schemas.openxmlformats.org/officeDocument/2006/relationships/customXml" Target="../ink/ink2553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39.png"/><Relationship Id="rId21" Type="http://schemas.openxmlformats.org/officeDocument/2006/relationships/image" Target="../media/image2591.png"/><Relationship Id="rId324" Type="http://schemas.openxmlformats.org/officeDocument/2006/relationships/customXml" Target="../ink/ink2799.xml"/><Relationship Id="rId531" Type="http://schemas.openxmlformats.org/officeDocument/2006/relationships/image" Target="../media/image2845.png"/><Relationship Id="rId170" Type="http://schemas.openxmlformats.org/officeDocument/2006/relationships/customXml" Target="../ink/ink2722.xml"/><Relationship Id="rId268" Type="http://schemas.openxmlformats.org/officeDocument/2006/relationships/customXml" Target="../ink/ink2771.xml"/><Relationship Id="rId475" Type="http://schemas.openxmlformats.org/officeDocument/2006/relationships/image" Target="../media/image2818.png"/><Relationship Id="rId32" Type="http://schemas.openxmlformats.org/officeDocument/2006/relationships/customXml" Target="../ink/ink2653.xml"/><Relationship Id="rId128" Type="http://schemas.openxmlformats.org/officeDocument/2006/relationships/customXml" Target="../ink/ink2701.xml"/><Relationship Id="rId335" Type="http://schemas.openxmlformats.org/officeDocument/2006/relationships/image" Target="../media/image2748.png"/><Relationship Id="rId542" Type="http://schemas.openxmlformats.org/officeDocument/2006/relationships/customXml" Target="../ink/ink2908.xml"/><Relationship Id="rId181" Type="http://schemas.openxmlformats.org/officeDocument/2006/relationships/image" Target="../media/image2671.png"/><Relationship Id="rId402" Type="http://schemas.openxmlformats.org/officeDocument/2006/relationships/customXml" Target="../ink/ink2838.xml"/><Relationship Id="rId279" Type="http://schemas.openxmlformats.org/officeDocument/2006/relationships/image" Target="../media/image2720.png"/><Relationship Id="rId486" Type="http://schemas.openxmlformats.org/officeDocument/2006/relationships/customXml" Target="../ink/ink2880.xml"/><Relationship Id="rId43" Type="http://schemas.openxmlformats.org/officeDocument/2006/relationships/image" Target="../media/image2602.png"/><Relationship Id="rId139" Type="http://schemas.openxmlformats.org/officeDocument/2006/relationships/image" Target="../media/image2650.png"/><Relationship Id="rId346" Type="http://schemas.openxmlformats.org/officeDocument/2006/relationships/customXml" Target="../ink/ink2810.xml"/><Relationship Id="rId553" Type="http://schemas.openxmlformats.org/officeDocument/2006/relationships/image" Target="../media/image2856.png"/><Relationship Id="rId192" Type="http://schemas.openxmlformats.org/officeDocument/2006/relationships/customXml" Target="../ink/ink2733.xml"/><Relationship Id="rId206" Type="http://schemas.openxmlformats.org/officeDocument/2006/relationships/customXml" Target="../ink/ink2740.xml"/><Relationship Id="rId413" Type="http://schemas.openxmlformats.org/officeDocument/2006/relationships/image" Target="../media/image2787.png"/><Relationship Id="rId497" Type="http://schemas.openxmlformats.org/officeDocument/2006/relationships/image" Target="../media/image2829.png"/><Relationship Id="rId357" Type="http://schemas.openxmlformats.org/officeDocument/2006/relationships/image" Target="../media/image2759.png"/><Relationship Id="rId54" Type="http://schemas.openxmlformats.org/officeDocument/2006/relationships/customXml" Target="../ink/ink2664.xml"/><Relationship Id="rId217" Type="http://schemas.openxmlformats.org/officeDocument/2006/relationships/image" Target="../media/image2689.png"/><Relationship Id="rId564" Type="http://schemas.openxmlformats.org/officeDocument/2006/relationships/customXml" Target="../ink/ink2919.xml"/><Relationship Id="rId424" Type="http://schemas.openxmlformats.org/officeDocument/2006/relationships/customXml" Target="../ink/ink2849.xml"/><Relationship Id="rId270" Type="http://schemas.openxmlformats.org/officeDocument/2006/relationships/customXml" Target="../ink/ink2772.xml"/><Relationship Id="rId65" Type="http://schemas.openxmlformats.org/officeDocument/2006/relationships/image" Target="../media/image2613.png"/><Relationship Id="rId130" Type="http://schemas.openxmlformats.org/officeDocument/2006/relationships/customXml" Target="../ink/ink2702.xml"/><Relationship Id="rId368" Type="http://schemas.openxmlformats.org/officeDocument/2006/relationships/customXml" Target="../ink/ink2821.xml"/><Relationship Id="rId575" Type="http://schemas.openxmlformats.org/officeDocument/2006/relationships/customXml" Target="../ink/ink2925.xml"/><Relationship Id="rId228" Type="http://schemas.openxmlformats.org/officeDocument/2006/relationships/customXml" Target="../ink/ink2751.xml"/><Relationship Id="rId435" Type="http://schemas.openxmlformats.org/officeDocument/2006/relationships/image" Target="../media/image2798.png"/><Relationship Id="rId281" Type="http://schemas.openxmlformats.org/officeDocument/2006/relationships/image" Target="../media/image2721.png"/><Relationship Id="rId502" Type="http://schemas.openxmlformats.org/officeDocument/2006/relationships/customXml" Target="../ink/ink2888.xml"/><Relationship Id="rId76" Type="http://schemas.openxmlformats.org/officeDocument/2006/relationships/customXml" Target="../ink/ink2675.xml"/><Relationship Id="rId141" Type="http://schemas.openxmlformats.org/officeDocument/2006/relationships/image" Target="../media/image2651.png"/><Relationship Id="rId379" Type="http://schemas.openxmlformats.org/officeDocument/2006/relationships/image" Target="../media/image2770.png"/><Relationship Id="rId586" Type="http://schemas.openxmlformats.org/officeDocument/2006/relationships/image" Target="../media/image2872.png"/><Relationship Id="rId7" Type="http://schemas.openxmlformats.org/officeDocument/2006/relationships/image" Target="../media/image2584.png"/><Relationship Id="rId239" Type="http://schemas.openxmlformats.org/officeDocument/2006/relationships/image" Target="../media/image2700.png"/><Relationship Id="rId446" Type="http://schemas.openxmlformats.org/officeDocument/2006/relationships/customXml" Target="../ink/ink2860.xml"/><Relationship Id="rId292" Type="http://schemas.openxmlformats.org/officeDocument/2006/relationships/customXml" Target="../ink/ink2783.xml"/><Relationship Id="rId306" Type="http://schemas.openxmlformats.org/officeDocument/2006/relationships/customXml" Target="../ink/ink2790.xml"/><Relationship Id="rId87" Type="http://schemas.openxmlformats.org/officeDocument/2006/relationships/image" Target="../media/image2624.png"/><Relationship Id="rId513" Type="http://schemas.openxmlformats.org/officeDocument/2006/relationships/image" Target="../media/image2837.png"/><Relationship Id="rId597" Type="http://schemas.openxmlformats.org/officeDocument/2006/relationships/customXml" Target="../ink/ink2936.xml"/><Relationship Id="rId152" Type="http://schemas.openxmlformats.org/officeDocument/2006/relationships/customXml" Target="../ink/ink2713.xml"/><Relationship Id="rId457" Type="http://schemas.openxmlformats.org/officeDocument/2006/relationships/image" Target="../media/image2809.png"/><Relationship Id="rId14" Type="http://schemas.openxmlformats.org/officeDocument/2006/relationships/customXml" Target="../ink/ink2644.xml"/><Relationship Id="rId317" Type="http://schemas.openxmlformats.org/officeDocument/2006/relationships/image" Target="../media/image2739.png"/><Relationship Id="rId524" Type="http://schemas.openxmlformats.org/officeDocument/2006/relationships/customXml" Target="../ink/ink2899.xml"/><Relationship Id="rId98" Type="http://schemas.openxmlformats.org/officeDocument/2006/relationships/customXml" Target="../ink/ink2686.xml"/><Relationship Id="rId163" Type="http://schemas.openxmlformats.org/officeDocument/2006/relationships/image" Target="../media/image2662.png"/><Relationship Id="rId370" Type="http://schemas.openxmlformats.org/officeDocument/2006/relationships/customXml" Target="../ink/ink2822.xml"/><Relationship Id="rId230" Type="http://schemas.openxmlformats.org/officeDocument/2006/relationships/customXml" Target="../ink/ink2752.xml"/><Relationship Id="rId468" Type="http://schemas.openxmlformats.org/officeDocument/2006/relationships/customXml" Target="../ink/ink2871.xml"/><Relationship Id="rId25" Type="http://schemas.openxmlformats.org/officeDocument/2006/relationships/image" Target="../media/image2593.png"/><Relationship Id="rId67" Type="http://schemas.openxmlformats.org/officeDocument/2006/relationships/image" Target="../media/image2614.png"/><Relationship Id="rId272" Type="http://schemas.openxmlformats.org/officeDocument/2006/relationships/customXml" Target="../ink/ink2773.xml"/><Relationship Id="rId328" Type="http://schemas.openxmlformats.org/officeDocument/2006/relationships/customXml" Target="../ink/ink2801.xml"/><Relationship Id="rId535" Type="http://schemas.openxmlformats.org/officeDocument/2006/relationships/image" Target="../media/image2847.png"/><Relationship Id="rId577" Type="http://schemas.openxmlformats.org/officeDocument/2006/relationships/customXml" Target="../ink/ink2926.xml"/><Relationship Id="rId132" Type="http://schemas.openxmlformats.org/officeDocument/2006/relationships/customXml" Target="../ink/ink2703.xml"/><Relationship Id="rId174" Type="http://schemas.openxmlformats.org/officeDocument/2006/relationships/customXml" Target="../ink/ink2724.xml"/><Relationship Id="rId381" Type="http://schemas.openxmlformats.org/officeDocument/2006/relationships/image" Target="../media/image2771.png"/><Relationship Id="rId602" Type="http://schemas.openxmlformats.org/officeDocument/2006/relationships/image" Target="../media/image2880.png"/><Relationship Id="rId241" Type="http://schemas.openxmlformats.org/officeDocument/2006/relationships/image" Target="../media/image2701.png"/><Relationship Id="rId437" Type="http://schemas.openxmlformats.org/officeDocument/2006/relationships/image" Target="../media/image2799.png"/><Relationship Id="rId479" Type="http://schemas.openxmlformats.org/officeDocument/2006/relationships/image" Target="../media/image2820.png"/><Relationship Id="rId36" Type="http://schemas.openxmlformats.org/officeDocument/2006/relationships/customXml" Target="../ink/ink2655.xml"/><Relationship Id="rId283" Type="http://schemas.openxmlformats.org/officeDocument/2006/relationships/image" Target="../media/image2722.png"/><Relationship Id="rId339" Type="http://schemas.openxmlformats.org/officeDocument/2006/relationships/image" Target="../media/image2750.png"/><Relationship Id="rId490" Type="http://schemas.openxmlformats.org/officeDocument/2006/relationships/customXml" Target="../ink/ink2882.xml"/><Relationship Id="rId504" Type="http://schemas.openxmlformats.org/officeDocument/2006/relationships/customXml" Target="../ink/ink2889.xml"/><Relationship Id="rId546" Type="http://schemas.openxmlformats.org/officeDocument/2006/relationships/customXml" Target="../ink/ink2910.xml"/><Relationship Id="rId78" Type="http://schemas.openxmlformats.org/officeDocument/2006/relationships/customXml" Target="../ink/ink2676.xml"/><Relationship Id="rId101" Type="http://schemas.openxmlformats.org/officeDocument/2006/relationships/image" Target="../media/image2631.png"/><Relationship Id="rId143" Type="http://schemas.openxmlformats.org/officeDocument/2006/relationships/image" Target="../media/image2652.png"/><Relationship Id="rId185" Type="http://schemas.openxmlformats.org/officeDocument/2006/relationships/image" Target="../media/image2673.png"/><Relationship Id="rId350" Type="http://schemas.openxmlformats.org/officeDocument/2006/relationships/customXml" Target="../ink/ink2812.xml"/><Relationship Id="rId406" Type="http://schemas.openxmlformats.org/officeDocument/2006/relationships/customXml" Target="../ink/ink2840.xml"/><Relationship Id="rId588" Type="http://schemas.openxmlformats.org/officeDocument/2006/relationships/image" Target="../media/image2873.png"/><Relationship Id="rId9" Type="http://schemas.openxmlformats.org/officeDocument/2006/relationships/image" Target="../media/image2585.png"/><Relationship Id="rId210" Type="http://schemas.openxmlformats.org/officeDocument/2006/relationships/customXml" Target="../ink/ink2742.xml"/><Relationship Id="rId392" Type="http://schemas.openxmlformats.org/officeDocument/2006/relationships/customXml" Target="../ink/ink2833.xml"/><Relationship Id="rId448" Type="http://schemas.openxmlformats.org/officeDocument/2006/relationships/customXml" Target="../ink/ink2861.xml"/><Relationship Id="rId613" Type="http://schemas.openxmlformats.org/officeDocument/2006/relationships/customXml" Target="../ink/ink2944.xml"/><Relationship Id="rId252" Type="http://schemas.openxmlformats.org/officeDocument/2006/relationships/customXml" Target="../ink/ink2763.xml"/><Relationship Id="rId294" Type="http://schemas.openxmlformats.org/officeDocument/2006/relationships/customXml" Target="../ink/ink2784.xml"/><Relationship Id="rId308" Type="http://schemas.openxmlformats.org/officeDocument/2006/relationships/customXml" Target="../ink/ink2791.xml"/><Relationship Id="rId515" Type="http://schemas.openxmlformats.org/officeDocument/2006/relationships/image" Target="../media/image2838.png"/><Relationship Id="rId47" Type="http://schemas.openxmlformats.org/officeDocument/2006/relationships/image" Target="../media/image2604.png"/><Relationship Id="rId89" Type="http://schemas.openxmlformats.org/officeDocument/2006/relationships/image" Target="../media/image2625.png"/><Relationship Id="rId112" Type="http://schemas.openxmlformats.org/officeDocument/2006/relationships/customXml" Target="../ink/ink2693.xml"/><Relationship Id="rId154" Type="http://schemas.openxmlformats.org/officeDocument/2006/relationships/customXml" Target="../ink/ink2714.xml"/><Relationship Id="rId361" Type="http://schemas.openxmlformats.org/officeDocument/2006/relationships/image" Target="../media/image2761.png"/><Relationship Id="rId557" Type="http://schemas.openxmlformats.org/officeDocument/2006/relationships/image" Target="../media/image2858.png"/><Relationship Id="rId599" Type="http://schemas.openxmlformats.org/officeDocument/2006/relationships/customXml" Target="../ink/ink2937.xml"/><Relationship Id="rId196" Type="http://schemas.openxmlformats.org/officeDocument/2006/relationships/customXml" Target="../ink/ink2735.xml"/><Relationship Id="rId417" Type="http://schemas.openxmlformats.org/officeDocument/2006/relationships/image" Target="../media/image2789.png"/><Relationship Id="rId459" Type="http://schemas.openxmlformats.org/officeDocument/2006/relationships/image" Target="../media/image2810.png"/><Relationship Id="rId16" Type="http://schemas.openxmlformats.org/officeDocument/2006/relationships/customXml" Target="../ink/ink2645.xml"/><Relationship Id="rId221" Type="http://schemas.openxmlformats.org/officeDocument/2006/relationships/image" Target="../media/image2691.png"/><Relationship Id="rId263" Type="http://schemas.openxmlformats.org/officeDocument/2006/relationships/image" Target="../media/image2712.png"/><Relationship Id="rId319" Type="http://schemas.openxmlformats.org/officeDocument/2006/relationships/image" Target="../media/image2740.png"/><Relationship Id="rId470" Type="http://schemas.openxmlformats.org/officeDocument/2006/relationships/customXml" Target="../ink/ink2872.xml"/><Relationship Id="rId526" Type="http://schemas.openxmlformats.org/officeDocument/2006/relationships/customXml" Target="../ink/ink2900.xml"/><Relationship Id="rId58" Type="http://schemas.openxmlformats.org/officeDocument/2006/relationships/customXml" Target="../ink/ink2666.xml"/><Relationship Id="rId123" Type="http://schemas.openxmlformats.org/officeDocument/2006/relationships/image" Target="../media/image2642.png"/><Relationship Id="rId330" Type="http://schemas.openxmlformats.org/officeDocument/2006/relationships/customXml" Target="../ink/ink2802.xml"/><Relationship Id="rId568" Type="http://schemas.openxmlformats.org/officeDocument/2006/relationships/customXml" Target="../ink/ink2921.xml"/><Relationship Id="rId165" Type="http://schemas.openxmlformats.org/officeDocument/2006/relationships/image" Target="../media/image2663.png"/><Relationship Id="rId372" Type="http://schemas.openxmlformats.org/officeDocument/2006/relationships/customXml" Target="../ink/ink2823.xml"/><Relationship Id="rId428" Type="http://schemas.openxmlformats.org/officeDocument/2006/relationships/customXml" Target="../ink/ink2851.xml"/><Relationship Id="rId232" Type="http://schemas.openxmlformats.org/officeDocument/2006/relationships/customXml" Target="../ink/ink2753.xml"/><Relationship Id="rId274" Type="http://schemas.openxmlformats.org/officeDocument/2006/relationships/customXml" Target="../ink/ink2774.xml"/><Relationship Id="rId481" Type="http://schemas.openxmlformats.org/officeDocument/2006/relationships/image" Target="../media/image2821.png"/><Relationship Id="rId27" Type="http://schemas.openxmlformats.org/officeDocument/2006/relationships/image" Target="../media/image2594.png"/><Relationship Id="rId69" Type="http://schemas.openxmlformats.org/officeDocument/2006/relationships/image" Target="../media/image2615.png"/><Relationship Id="rId134" Type="http://schemas.openxmlformats.org/officeDocument/2006/relationships/customXml" Target="../ink/ink2704.xml"/><Relationship Id="rId537" Type="http://schemas.openxmlformats.org/officeDocument/2006/relationships/image" Target="../media/image2848.png"/><Relationship Id="rId579" Type="http://schemas.openxmlformats.org/officeDocument/2006/relationships/customXml" Target="../ink/ink2927.xml"/><Relationship Id="rId80" Type="http://schemas.openxmlformats.org/officeDocument/2006/relationships/customXml" Target="../ink/ink2677.xml"/><Relationship Id="rId176" Type="http://schemas.openxmlformats.org/officeDocument/2006/relationships/customXml" Target="../ink/ink2725.xml"/><Relationship Id="rId341" Type="http://schemas.openxmlformats.org/officeDocument/2006/relationships/image" Target="../media/image2751.png"/><Relationship Id="rId383" Type="http://schemas.openxmlformats.org/officeDocument/2006/relationships/image" Target="../media/image2772.png"/><Relationship Id="rId439" Type="http://schemas.openxmlformats.org/officeDocument/2006/relationships/image" Target="../media/image2800.png"/><Relationship Id="rId590" Type="http://schemas.openxmlformats.org/officeDocument/2006/relationships/image" Target="../media/image2874.png"/><Relationship Id="rId604" Type="http://schemas.openxmlformats.org/officeDocument/2006/relationships/image" Target="../media/image2881.png"/><Relationship Id="rId201" Type="http://schemas.openxmlformats.org/officeDocument/2006/relationships/image" Target="../media/image2681.png"/><Relationship Id="rId243" Type="http://schemas.openxmlformats.org/officeDocument/2006/relationships/image" Target="../media/image2702.png"/><Relationship Id="rId285" Type="http://schemas.openxmlformats.org/officeDocument/2006/relationships/image" Target="../media/image2723.png"/><Relationship Id="rId450" Type="http://schemas.openxmlformats.org/officeDocument/2006/relationships/customXml" Target="../ink/ink2862.xml"/><Relationship Id="rId506" Type="http://schemas.openxmlformats.org/officeDocument/2006/relationships/customXml" Target="../ink/ink2890.xml"/><Relationship Id="rId38" Type="http://schemas.openxmlformats.org/officeDocument/2006/relationships/customXml" Target="../ink/ink2656.xml"/><Relationship Id="rId103" Type="http://schemas.openxmlformats.org/officeDocument/2006/relationships/image" Target="../media/image2632.png"/><Relationship Id="rId310" Type="http://schemas.openxmlformats.org/officeDocument/2006/relationships/customXml" Target="../ink/ink2792.xml"/><Relationship Id="rId492" Type="http://schemas.openxmlformats.org/officeDocument/2006/relationships/customXml" Target="../ink/ink2883.xml"/><Relationship Id="rId548" Type="http://schemas.openxmlformats.org/officeDocument/2006/relationships/customXml" Target="../ink/ink2911.xml"/><Relationship Id="rId91" Type="http://schemas.openxmlformats.org/officeDocument/2006/relationships/image" Target="../media/image2626.png"/><Relationship Id="rId145" Type="http://schemas.openxmlformats.org/officeDocument/2006/relationships/image" Target="../media/image2653.png"/><Relationship Id="rId187" Type="http://schemas.openxmlformats.org/officeDocument/2006/relationships/image" Target="../media/image2674.png"/><Relationship Id="rId352" Type="http://schemas.openxmlformats.org/officeDocument/2006/relationships/customXml" Target="../ink/ink2813.xml"/><Relationship Id="rId394" Type="http://schemas.openxmlformats.org/officeDocument/2006/relationships/customXml" Target="../ink/ink2834.xml"/><Relationship Id="rId408" Type="http://schemas.openxmlformats.org/officeDocument/2006/relationships/customXml" Target="../ink/ink2841.xml"/><Relationship Id="rId615" Type="http://schemas.openxmlformats.org/officeDocument/2006/relationships/customXml" Target="../ink/ink2945.xml"/><Relationship Id="rId212" Type="http://schemas.openxmlformats.org/officeDocument/2006/relationships/customXml" Target="../ink/ink2743.xml"/><Relationship Id="rId254" Type="http://schemas.openxmlformats.org/officeDocument/2006/relationships/customXml" Target="../ink/ink2764.xml"/><Relationship Id="rId49" Type="http://schemas.openxmlformats.org/officeDocument/2006/relationships/image" Target="../media/image2605.png"/><Relationship Id="rId114" Type="http://schemas.openxmlformats.org/officeDocument/2006/relationships/customXml" Target="../ink/ink2694.xml"/><Relationship Id="rId296" Type="http://schemas.openxmlformats.org/officeDocument/2006/relationships/customXml" Target="../ink/ink2785.xml"/><Relationship Id="rId461" Type="http://schemas.openxmlformats.org/officeDocument/2006/relationships/image" Target="../media/image2811.png"/><Relationship Id="rId517" Type="http://schemas.openxmlformats.org/officeDocument/2006/relationships/image" Target="../media/image2839.png"/><Relationship Id="rId559" Type="http://schemas.openxmlformats.org/officeDocument/2006/relationships/image" Target="../media/image2859.png"/><Relationship Id="rId60" Type="http://schemas.openxmlformats.org/officeDocument/2006/relationships/customXml" Target="../ink/ink2667.xml"/><Relationship Id="rId156" Type="http://schemas.openxmlformats.org/officeDocument/2006/relationships/customXml" Target="../ink/ink2715.xml"/><Relationship Id="rId198" Type="http://schemas.openxmlformats.org/officeDocument/2006/relationships/customXml" Target="../ink/ink2736.xml"/><Relationship Id="rId321" Type="http://schemas.openxmlformats.org/officeDocument/2006/relationships/image" Target="../media/image2741.png"/><Relationship Id="rId363" Type="http://schemas.openxmlformats.org/officeDocument/2006/relationships/image" Target="../media/image2762.png"/><Relationship Id="rId419" Type="http://schemas.openxmlformats.org/officeDocument/2006/relationships/image" Target="../media/image2790.png"/><Relationship Id="rId570" Type="http://schemas.openxmlformats.org/officeDocument/2006/relationships/customXml" Target="../ink/ink2922.xml"/><Relationship Id="rId223" Type="http://schemas.openxmlformats.org/officeDocument/2006/relationships/image" Target="../media/image2692.png"/><Relationship Id="rId430" Type="http://schemas.openxmlformats.org/officeDocument/2006/relationships/customXml" Target="../ink/ink2852.xml"/><Relationship Id="rId18" Type="http://schemas.openxmlformats.org/officeDocument/2006/relationships/customXml" Target="../ink/ink2646.xml"/><Relationship Id="rId265" Type="http://schemas.openxmlformats.org/officeDocument/2006/relationships/image" Target="../media/image2713.png"/><Relationship Id="rId472" Type="http://schemas.openxmlformats.org/officeDocument/2006/relationships/customXml" Target="../ink/ink2873.xml"/><Relationship Id="rId528" Type="http://schemas.openxmlformats.org/officeDocument/2006/relationships/customXml" Target="../ink/ink2901.xml"/><Relationship Id="rId125" Type="http://schemas.openxmlformats.org/officeDocument/2006/relationships/image" Target="../media/image2643.png"/><Relationship Id="rId167" Type="http://schemas.openxmlformats.org/officeDocument/2006/relationships/image" Target="../media/image2664.png"/><Relationship Id="rId332" Type="http://schemas.openxmlformats.org/officeDocument/2006/relationships/customXml" Target="../ink/ink2803.xml"/><Relationship Id="rId374" Type="http://schemas.openxmlformats.org/officeDocument/2006/relationships/customXml" Target="../ink/ink2824.xml"/><Relationship Id="rId581" Type="http://schemas.openxmlformats.org/officeDocument/2006/relationships/customXml" Target="../ink/ink2928.xml"/><Relationship Id="rId71" Type="http://schemas.openxmlformats.org/officeDocument/2006/relationships/image" Target="../media/image2616.png"/><Relationship Id="rId234" Type="http://schemas.openxmlformats.org/officeDocument/2006/relationships/customXml" Target="../ink/ink2754.xml"/><Relationship Id="rId2" Type="http://schemas.openxmlformats.org/officeDocument/2006/relationships/customXml" Target="../ink/ink2638.xml"/><Relationship Id="rId29" Type="http://schemas.openxmlformats.org/officeDocument/2006/relationships/image" Target="../media/image2595.png"/><Relationship Id="rId276" Type="http://schemas.openxmlformats.org/officeDocument/2006/relationships/customXml" Target="../ink/ink2775.xml"/><Relationship Id="rId441" Type="http://schemas.openxmlformats.org/officeDocument/2006/relationships/image" Target="../media/image2801.png"/><Relationship Id="rId483" Type="http://schemas.openxmlformats.org/officeDocument/2006/relationships/image" Target="../media/image2822.png"/><Relationship Id="rId539" Type="http://schemas.openxmlformats.org/officeDocument/2006/relationships/image" Target="../media/image2849.png"/><Relationship Id="rId40" Type="http://schemas.openxmlformats.org/officeDocument/2006/relationships/customXml" Target="../ink/ink2657.xml"/><Relationship Id="rId136" Type="http://schemas.openxmlformats.org/officeDocument/2006/relationships/customXml" Target="../ink/ink2705.xml"/><Relationship Id="rId178" Type="http://schemas.openxmlformats.org/officeDocument/2006/relationships/customXml" Target="../ink/ink2726.xml"/><Relationship Id="rId301" Type="http://schemas.openxmlformats.org/officeDocument/2006/relationships/image" Target="../media/image2731.png"/><Relationship Id="rId343" Type="http://schemas.openxmlformats.org/officeDocument/2006/relationships/image" Target="../media/image2752.png"/><Relationship Id="rId550" Type="http://schemas.openxmlformats.org/officeDocument/2006/relationships/customXml" Target="../ink/ink2912.xml"/><Relationship Id="rId82" Type="http://schemas.openxmlformats.org/officeDocument/2006/relationships/customXml" Target="../ink/ink2678.xml"/><Relationship Id="rId203" Type="http://schemas.openxmlformats.org/officeDocument/2006/relationships/image" Target="../media/image2682.png"/><Relationship Id="rId385" Type="http://schemas.openxmlformats.org/officeDocument/2006/relationships/image" Target="../media/image2773.png"/><Relationship Id="rId592" Type="http://schemas.openxmlformats.org/officeDocument/2006/relationships/image" Target="../media/image2875.png"/><Relationship Id="rId606" Type="http://schemas.openxmlformats.org/officeDocument/2006/relationships/image" Target="../media/image2882.png"/><Relationship Id="rId245" Type="http://schemas.openxmlformats.org/officeDocument/2006/relationships/image" Target="../media/image2703.png"/><Relationship Id="rId287" Type="http://schemas.openxmlformats.org/officeDocument/2006/relationships/image" Target="../media/image2724.png"/><Relationship Id="rId410" Type="http://schemas.openxmlformats.org/officeDocument/2006/relationships/customXml" Target="../ink/ink2842.xml"/><Relationship Id="rId452" Type="http://schemas.openxmlformats.org/officeDocument/2006/relationships/customXml" Target="../ink/ink2863.xml"/><Relationship Id="rId494" Type="http://schemas.openxmlformats.org/officeDocument/2006/relationships/customXml" Target="../ink/ink2884.xml"/><Relationship Id="rId508" Type="http://schemas.openxmlformats.org/officeDocument/2006/relationships/customXml" Target="../ink/ink2891.xml"/><Relationship Id="rId105" Type="http://schemas.openxmlformats.org/officeDocument/2006/relationships/image" Target="../media/image2633.png"/><Relationship Id="rId147" Type="http://schemas.openxmlformats.org/officeDocument/2006/relationships/image" Target="../media/image2654.png"/><Relationship Id="rId312" Type="http://schemas.openxmlformats.org/officeDocument/2006/relationships/customXml" Target="../ink/ink2793.xml"/><Relationship Id="rId354" Type="http://schemas.openxmlformats.org/officeDocument/2006/relationships/customXml" Target="../ink/ink2814.xml"/><Relationship Id="rId51" Type="http://schemas.openxmlformats.org/officeDocument/2006/relationships/image" Target="../media/image2606.png"/><Relationship Id="rId93" Type="http://schemas.openxmlformats.org/officeDocument/2006/relationships/image" Target="../media/image2627.png"/><Relationship Id="rId189" Type="http://schemas.openxmlformats.org/officeDocument/2006/relationships/image" Target="../media/image2675.png"/><Relationship Id="rId396" Type="http://schemas.openxmlformats.org/officeDocument/2006/relationships/customXml" Target="../ink/ink2835.xml"/><Relationship Id="rId561" Type="http://schemas.openxmlformats.org/officeDocument/2006/relationships/image" Target="../media/image2860.png"/><Relationship Id="rId214" Type="http://schemas.openxmlformats.org/officeDocument/2006/relationships/customXml" Target="../ink/ink2744.xml"/><Relationship Id="rId256" Type="http://schemas.openxmlformats.org/officeDocument/2006/relationships/customXml" Target="../ink/ink2765.xml"/><Relationship Id="rId298" Type="http://schemas.openxmlformats.org/officeDocument/2006/relationships/customXml" Target="../ink/ink2786.xml"/><Relationship Id="rId421" Type="http://schemas.openxmlformats.org/officeDocument/2006/relationships/image" Target="../media/image2791.png"/><Relationship Id="rId463" Type="http://schemas.openxmlformats.org/officeDocument/2006/relationships/image" Target="../media/image2812.png"/><Relationship Id="rId519" Type="http://schemas.openxmlformats.org/officeDocument/2006/relationships/image" Target="../media/image2840.png"/><Relationship Id="rId116" Type="http://schemas.openxmlformats.org/officeDocument/2006/relationships/customXml" Target="../ink/ink2695.xml"/><Relationship Id="rId158" Type="http://schemas.openxmlformats.org/officeDocument/2006/relationships/customXml" Target="../ink/ink2716.xml"/><Relationship Id="rId323" Type="http://schemas.openxmlformats.org/officeDocument/2006/relationships/image" Target="../media/image2742.png"/><Relationship Id="rId530" Type="http://schemas.openxmlformats.org/officeDocument/2006/relationships/customXml" Target="../ink/ink2902.xml"/><Relationship Id="rId20" Type="http://schemas.openxmlformats.org/officeDocument/2006/relationships/customXml" Target="../ink/ink2647.xml"/><Relationship Id="rId62" Type="http://schemas.openxmlformats.org/officeDocument/2006/relationships/customXml" Target="../ink/ink2668.xml"/><Relationship Id="rId365" Type="http://schemas.openxmlformats.org/officeDocument/2006/relationships/image" Target="../media/image2763.png"/><Relationship Id="rId572" Type="http://schemas.openxmlformats.org/officeDocument/2006/relationships/image" Target="../media/image2865.png"/><Relationship Id="rId225" Type="http://schemas.openxmlformats.org/officeDocument/2006/relationships/image" Target="../media/image2693.png"/><Relationship Id="rId267" Type="http://schemas.openxmlformats.org/officeDocument/2006/relationships/image" Target="../media/image2714.png"/><Relationship Id="rId432" Type="http://schemas.openxmlformats.org/officeDocument/2006/relationships/customXml" Target="../ink/ink2853.xml"/><Relationship Id="rId474" Type="http://schemas.openxmlformats.org/officeDocument/2006/relationships/customXml" Target="../ink/ink2874.xml"/><Relationship Id="rId127" Type="http://schemas.openxmlformats.org/officeDocument/2006/relationships/image" Target="../media/image2644.png"/><Relationship Id="rId31" Type="http://schemas.openxmlformats.org/officeDocument/2006/relationships/image" Target="../media/image2596.png"/><Relationship Id="rId73" Type="http://schemas.openxmlformats.org/officeDocument/2006/relationships/image" Target="../media/image2617.png"/><Relationship Id="rId169" Type="http://schemas.openxmlformats.org/officeDocument/2006/relationships/image" Target="../media/image2665.png"/><Relationship Id="rId334" Type="http://schemas.openxmlformats.org/officeDocument/2006/relationships/customXml" Target="../ink/ink2804.xml"/><Relationship Id="rId376" Type="http://schemas.openxmlformats.org/officeDocument/2006/relationships/customXml" Target="../ink/ink2825.xml"/><Relationship Id="rId541" Type="http://schemas.openxmlformats.org/officeDocument/2006/relationships/image" Target="../media/image2850.png"/><Relationship Id="rId583" Type="http://schemas.openxmlformats.org/officeDocument/2006/relationships/customXml" Target="../ink/ink2929.xml"/><Relationship Id="rId4" Type="http://schemas.openxmlformats.org/officeDocument/2006/relationships/customXml" Target="../ink/ink2639.xml"/><Relationship Id="rId180" Type="http://schemas.openxmlformats.org/officeDocument/2006/relationships/customXml" Target="../ink/ink2727.xml"/><Relationship Id="rId236" Type="http://schemas.openxmlformats.org/officeDocument/2006/relationships/customXml" Target="../ink/ink2755.xml"/><Relationship Id="rId278" Type="http://schemas.openxmlformats.org/officeDocument/2006/relationships/customXml" Target="../ink/ink2776.xml"/><Relationship Id="rId401" Type="http://schemas.openxmlformats.org/officeDocument/2006/relationships/image" Target="../media/image2781.png"/><Relationship Id="rId443" Type="http://schemas.openxmlformats.org/officeDocument/2006/relationships/image" Target="../media/image2802.png"/><Relationship Id="rId303" Type="http://schemas.openxmlformats.org/officeDocument/2006/relationships/image" Target="../media/image2732.png"/><Relationship Id="rId485" Type="http://schemas.openxmlformats.org/officeDocument/2006/relationships/image" Target="../media/image2823.png"/><Relationship Id="rId42" Type="http://schemas.openxmlformats.org/officeDocument/2006/relationships/customXml" Target="../ink/ink2658.xml"/><Relationship Id="rId84" Type="http://schemas.openxmlformats.org/officeDocument/2006/relationships/customXml" Target="../ink/ink2679.xml"/><Relationship Id="rId138" Type="http://schemas.openxmlformats.org/officeDocument/2006/relationships/customXml" Target="../ink/ink2706.xml"/><Relationship Id="rId345" Type="http://schemas.openxmlformats.org/officeDocument/2006/relationships/image" Target="../media/image2753.png"/><Relationship Id="rId387" Type="http://schemas.openxmlformats.org/officeDocument/2006/relationships/image" Target="../media/image2774.png"/><Relationship Id="rId510" Type="http://schemas.openxmlformats.org/officeDocument/2006/relationships/customXml" Target="../ink/ink2892.xml"/><Relationship Id="rId552" Type="http://schemas.openxmlformats.org/officeDocument/2006/relationships/customXml" Target="../ink/ink2913.xml"/><Relationship Id="rId594" Type="http://schemas.openxmlformats.org/officeDocument/2006/relationships/image" Target="../media/image2876.png"/><Relationship Id="rId608" Type="http://schemas.openxmlformats.org/officeDocument/2006/relationships/image" Target="../media/image2883.png"/><Relationship Id="rId191" Type="http://schemas.openxmlformats.org/officeDocument/2006/relationships/image" Target="../media/image2676.png"/><Relationship Id="rId205" Type="http://schemas.openxmlformats.org/officeDocument/2006/relationships/image" Target="../media/image2683.png"/><Relationship Id="rId247" Type="http://schemas.openxmlformats.org/officeDocument/2006/relationships/image" Target="../media/image2704.png"/><Relationship Id="rId412" Type="http://schemas.openxmlformats.org/officeDocument/2006/relationships/customXml" Target="../ink/ink2843.xml"/><Relationship Id="rId107" Type="http://schemas.openxmlformats.org/officeDocument/2006/relationships/image" Target="../media/image2634.png"/><Relationship Id="rId289" Type="http://schemas.openxmlformats.org/officeDocument/2006/relationships/image" Target="../media/image2725.png"/><Relationship Id="rId454" Type="http://schemas.openxmlformats.org/officeDocument/2006/relationships/customXml" Target="../ink/ink2864.xml"/><Relationship Id="rId496" Type="http://schemas.openxmlformats.org/officeDocument/2006/relationships/customXml" Target="../ink/ink2885.xml"/><Relationship Id="rId11" Type="http://schemas.openxmlformats.org/officeDocument/2006/relationships/image" Target="../media/image2586.png"/><Relationship Id="rId53" Type="http://schemas.openxmlformats.org/officeDocument/2006/relationships/image" Target="../media/image2607.png"/><Relationship Id="rId149" Type="http://schemas.openxmlformats.org/officeDocument/2006/relationships/image" Target="../media/image2655.png"/><Relationship Id="rId314" Type="http://schemas.openxmlformats.org/officeDocument/2006/relationships/customXml" Target="../ink/ink2794.xml"/><Relationship Id="rId356" Type="http://schemas.openxmlformats.org/officeDocument/2006/relationships/customXml" Target="../ink/ink2815.xml"/><Relationship Id="rId398" Type="http://schemas.openxmlformats.org/officeDocument/2006/relationships/customXml" Target="../ink/ink2836.xml"/><Relationship Id="rId521" Type="http://schemas.openxmlformats.org/officeDocument/2006/relationships/image" Target="../media/image2841.png"/><Relationship Id="rId563" Type="http://schemas.openxmlformats.org/officeDocument/2006/relationships/image" Target="../media/image2861.png"/><Relationship Id="rId95" Type="http://schemas.openxmlformats.org/officeDocument/2006/relationships/image" Target="../media/image2628.png"/><Relationship Id="rId160" Type="http://schemas.openxmlformats.org/officeDocument/2006/relationships/customXml" Target="../ink/ink2717.xml"/><Relationship Id="rId216" Type="http://schemas.openxmlformats.org/officeDocument/2006/relationships/customXml" Target="../ink/ink2745.xml"/><Relationship Id="rId423" Type="http://schemas.openxmlformats.org/officeDocument/2006/relationships/image" Target="../media/image2792.png"/><Relationship Id="rId258" Type="http://schemas.openxmlformats.org/officeDocument/2006/relationships/customXml" Target="../ink/ink2766.xml"/><Relationship Id="rId465" Type="http://schemas.openxmlformats.org/officeDocument/2006/relationships/image" Target="../media/image2813.png"/><Relationship Id="rId22" Type="http://schemas.openxmlformats.org/officeDocument/2006/relationships/customXml" Target="../ink/ink2648.xml"/><Relationship Id="rId64" Type="http://schemas.openxmlformats.org/officeDocument/2006/relationships/customXml" Target="../ink/ink2669.xml"/><Relationship Id="rId118" Type="http://schemas.openxmlformats.org/officeDocument/2006/relationships/customXml" Target="../ink/ink2696.xml"/><Relationship Id="rId325" Type="http://schemas.openxmlformats.org/officeDocument/2006/relationships/image" Target="../media/image2743.png"/><Relationship Id="rId367" Type="http://schemas.openxmlformats.org/officeDocument/2006/relationships/image" Target="../media/image2764.png"/><Relationship Id="rId532" Type="http://schemas.openxmlformats.org/officeDocument/2006/relationships/customXml" Target="../ink/ink2903.xml"/><Relationship Id="rId574" Type="http://schemas.openxmlformats.org/officeDocument/2006/relationships/image" Target="../media/image2866.png"/><Relationship Id="rId171" Type="http://schemas.openxmlformats.org/officeDocument/2006/relationships/image" Target="../media/image2666.png"/><Relationship Id="rId227" Type="http://schemas.openxmlformats.org/officeDocument/2006/relationships/image" Target="../media/image2694.png"/><Relationship Id="rId269" Type="http://schemas.openxmlformats.org/officeDocument/2006/relationships/image" Target="../media/image2715.png"/><Relationship Id="rId434" Type="http://schemas.openxmlformats.org/officeDocument/2006/relationships/customXml" Target="../ink/ink2854.xml"/><Relationship Id="rId476" Type="http://schemas.openxmlformats.org/officeDocument/2006/relationships/customXml" Target="../ink/ink2875.xml"/><Relationship Id="rId33" Type="http://schemas.openxmlformats.org/officeDocument/2006/relationships/image" Target="../media/image2597.png"/><Relationship Id="rId129" Type="http://schemas.openxmlformats.org/officeDocument/2006/relationships/image" Target="../media/image2645.png"/><Relationship Id="rId280" Type="http://schemas.openxmlformats.org/officeDocument/2006/relationships/customXml" Target="../ink/ink2777.xml"/><Relationship Id="rId336" Type="http://schemas.openxmlformats.org/officeDocument/2006/relationships/customXml" Target="../ink/ink2805.xml"/><Relationship Id="rId501" Type="http://schemas.openxmlformats.org/officeDocument/2006/relationships/image" Target="../media/image2831.png"/><Relationship Id="rId543" Type="http://schemas.openxmlformats.org/officeDocument/2006/relationships/image" Target="../media/image2851.png"/><Relationship Id="rId75" Type="http://schemas.openxmlformats.org/officeDocument/2006/relationships/image" Target="../media/image2618.png"/><Relationship Id="rId140" Type="http://schemas.openxmlformats.org/officeDocument/2006/relationships/customXml" Target="../ink/ink2707.xml"/><Relationship Id="rId182" Type="http://schemas.openxmlformats.org/officeDocument/2006/relationships/customXml" Target="../ink/ink2728.xml"/><Relationship Id="rId378" Type="http://schemas.openxmlformats.org/officeDocument/2006/relationships/customXml" Target="../ink/ink2826.xml"/><Relationship Id="rId403" Type="http://schemas.openxmlformats.org/officeDocument/2006/relationships/image" Target="../media/image2782.png"/><Relationship Id="rId585" Type="http://schemas.openxmlformats.org/officeDocument/2006/relationships/customXml" Target="../ink/ink2930.xml"/><Relationship Id="rId6" Type="http://schemas.openxmlformats.org/officeDocument/2006/relationships/customXml" Target="../ink/ink2640.xml"/><Relationship Id="rId238" Type="http://schemas.openxmlformats.org/officeDocument/2006/relationships/customXml" Target="../ink/ink2756.xml"/><Relationship Id="rId445" Type="http://schemas.openxmlformats.org/officeDocument/2006/relationships/image" Target="../media/image2803.png"/><Relationship Id="rId487" Type="http://schemas.openxmlformats.org/officeDocument/2006/relationships/image" Target="../media/image2824.png"/><Relationship Id="rId610" Type="http://schemas.openxmlformats.org/officeDocument/2006/relationships/image" Target="../media/image2884.png"/><Relationship Id="rId291" Type="http://schemas.openxmlformats.org/officeDocument/2006/relationships/image" Target="../media/image2726.png"/><Relationship Id="rId305" Type="http://schemas.openxmlformats.org/officeDocument/2006/relationships/image" Target="../media/image2733.png"/><Relationship Id="rId347" Type="http://schemas.openxmlformats.org/officeDocument/2006/relationships/image" Target="../media/image2754.png"/><Relationship Id="rId512" Type="http://schemas.openxmlformats.org/officeDocument/2006/relationships/customXml" Target="../ink/ink2893.xml"/><Relationship Id="rId44" Type="http://schemas.openxmlformats.org/officeDocument/2006/relationships/customXml" Target="../ink/ink2659.xml"/><Relationship Id="rId86" Type="http://schemas.openxmlformats.org/officeDocument/2006/relationships/customXml" Target="../ink/ink2680.xml"/><Relationship Id="rId151" Type="http://schemas.openxmlformats.org/officeDocument/2006/relationships/image" Target="../media/image2656.png"/><Relationship Id="rId389" Type="http://schemas.openxmlformats.org/officeDocument/2006/relationships/image" Target="../media/image2775.png"/><Relationship Id="rId554" Type="http://schemas.openxmlformats.org/officeDocument/2006/relationships/customXml" Target="../ink/ink2914.xml"/><Relationship Id="rId596" Type="http://schemas.openxmlformats.org/officeDocument/2006/relationships/image" Target="../media/image2877.png"/><Relationship Id="rId193" Type="http://schemas.openxmlformats.org/officeDocument/2006/relationships/image" Target="../media/image2677.png"/><Relationship Id="rId207" Type="http://schemas.openxmlformats.org/officeDocument/2006/relationships/image" Target="../media/image2684.png"/><Relationship Id="rId249" Type="http://schemas.openxmlformats.org/officeDocument/2006/relationships/image" Target="../media/image2705.png"/><Relationship Id="rId414" Type="http://schemas.openxmlformats.org/officeDocument/2006/relationships/customXml" Target="../ink/ink2844.xml"/><Relationship Id="rId456" Type="http://schemas.openxmlformats.org/officeDocument/2006/relationships/customXml" Target="../ink/ink2865.xml"/><Relationship Id="rId498" Type="http://schemas.openxmlformats.org/officeDocument/2006/relationships/customXml" Target="../ink/ink2886.xml"/><Relationship Id="rId13" Type="http://schemas.openxmlformats.org/officeDocument/2006/relationships/image" Target="../media/image2587.png"/><Relationship Id="rId109" Type="http://schemas.openxmlformats.org/officeDocument/2006/relationships/image" Target="../media/image2635.png"/><Relationship Id="rId260" Type="http://schemas.openxmlformats.org/officeDocument/2006/relationships/customXml" Target="../ink/ink2767.xml"/><Relationship Id="rId316" Type="http://schemas.openxmlformats.org/officeDocument/2006/relationships/customXml" Target="../ink/ink2795.xml"/><Relationship Id="rId523" Type="http://schemas.openxmlformats.org/officeDocument/2006/relationships/image" Target="../media/image2842.png"/><Relationship Id="rId55" Type="http://schemas.openxmlformats.org/officeDocument/2006/relationships/image" Target="../media/image2608.png"/><Relationship Id="rId97" Type="http://schemas.openxmlformats.org/officeDocument/2006/relationships/image" Target="../media/image2629.png"/><Relationship Id="rId120" Type="http://schemas.openxmlformats.org/officeDocument/2006/relationships/customXml" Target="../ink/ink2697.xml"/><Relationship Id="rId358" Type="http://schemas.openxmlformats.org/officeDocument/2006/relationships/customXml" Target="../ink/ink2816.xml"/><Relationship Id="rId565" Type="http://schemas.openxmlformats.org/officeDocument/2006/relationships/image" Target="../media/image2862.png"/><Relationship Id="rId162" Type="http://schemas.openxmlformats.org/officeDocument/2006/relationships/customXml" Target="../ink/ink2718.xml"/><Relationship Id="rId218" Type="http://schemas.openxmlformats.org/officeDocument/2006/relationships/customXml" Target="../ink/ink2746.xml"/><Relationship Id="rId425" Type="http://schemas.openxmlformats.org/officeDocument/2006/relationships/image" Target="../media/image2793.png"/><Relationship Id="rId467" Type="http://schemas.openxmlformats.org/officeDocument/2006/relationships/image" Target="../media/image2814.png"/><Relationship Id="rId271" Type="http://schemas.openxmlformats.org/officeDocument/2006/relationships/image" Target="../media/image2716.png"/><Relationship Id="rId24" Type="http://schemas.openxmlformats.org/officeDocument/2006/relationships/customXml" Target="../ink/ink2649.xml"/><Relationship Id="rId66" Type="http://schemas.openxmlformats.org/officeDocument/2006/relationships/customXml" Target="../ink/ink2670.xml"/><Relationship Id="rId131" Type="http://schemas.openxmlformats.org/officeDocument/2006/relationships/image" Target="../media/image2646.png"/><Relationship Id="rId327" Type="http://schemas.openxmlformats.org/officeDocument/2006/relationships/image" Target="../media/image2744.png"/><Relationship Id="rId369" Type="http://schemas.openxmlformats.org/officeDocument/2006/relationships/image" Target="../media/image2765.png"/><Relationship Id="rId534" Type="http://schemas.openxmlformats.org/officeDocument/2006/relationships/customXml" Target="../ink/ink2904.xml"/><Relationship Id="rId576" Type="http://schemas.openxmlformats.org/officeDocument/2006/relationships/image" Target="../media/image2867.png"/><Relationship Id="rId173" Type="http://schemas.openxmlformats.org/officeDocument/2006/relationships/image" Target="../media/image2667.png"/><Relationship Id="rId229" Type="http://schemas.openxmlformats.org/officeDocument/2006/relationships/image" Target="../media/image2695.png"/><Relationship Id="rId380" Type="http://schemas.openxmlformats.org/officeDocument/2006/relationships/customXml" Target="../ink/ink2827.xml"/><Relationship Id="rId436" Type="http://schemas.openxmlformats.org/officeDocument/2006/relationships/customXml" Target="../ink/ink2855.xml"/><Relationship Id="rId601" Type="http://schemas.openxmlformats.org/officeDocument/2006/relationships/customXml" Target="../ink/ink2938.xml"/><Relationship Id="rId240" Type="http://schemas.openxmlformats.org/officeDocument/2006/relationships/customXml" Target="../ink/ink2757.xml"/><Relationship Id="rId478" Type="http://schemas.openxmlformats.org/officeDocument/2006/relationships/customXml" Target="../ink/ink2876.xml"/><Relationship Id="rId35" Type="http://schemas.openxmlformats.org/officeDocument/2006/relationships/image" Target="../media/image2598.png"/><Relationship Id="rId77" Type="http://schemas.openxmlformats.org/officeDocument/2006/relationships/image" Target="../media/image2619.png"/><Relationship Id="rId100" Type="http://schemas.openxmlformats.org/officeDocument/2006/relationships/customXml" Target="../ink/ink2687.xml"/><Relationship Id="rId282" Type="http://schemas.openxmlformats.org/officeDocument/2006/relationships/customXml" Target="../ink/ink2778.xml"/><Relationship Id="rId338" Type="http://schemas.openxmlformats.org/officeDocument/2006/relationships/customXml" Target="../ink/ink2806.xml"/><Relationship Id="rId503" Type="http://schemas.openxmlformats.org/officeDocument/2006/relationships/image" Target="../media/image2832.png"/><Relationship Id="rId545" Type="http://schemas.openxmlformats.org/officeDocument/2006/relationships/image" Target="../media/image2852.png"/><Relationship Id="rId587" Type="http://schemas.openxmlformats.org/officeDocument/2006/relationships/customXml" Target="../ink/ink2931.xml"/><Relationship Id="rId8" Type="http://schemas.openxmlformats.org/officeDocument/2006/relationships/customXml" Target="../ink/ink2641.xml"/><Relationship Id="rId142" Type="http://schemas.openxmlformats.org/officeDocument/2006/relationships/customXml" Target="../ink/ink2708.xml"/><Relationship Id="rId184" Type="http://schemas.openxmlformats.org/officeDocument/2006/relationships/customXml" Target="../ink/ink2729.xml"/><Relationship Id="rId391" Type="http://schemas.openxmlformats.org/officeDocument/2006/relationships/image" Target="../media/image2776.png"/><Relationship Id="rId405" Type="http://schemas.openxmlformats.org/officeDocument/2006/relationships/image" Target="../media/image2783.png"/><Relationship Id="rId447" Type="http://schemas.openxmlformats.org/officeDocument/2006/relationships/image" Target="../media/image2804.png"/><Relationship Id="rId612" Type="http://schemas.openxmlformats.org/officeDocument/2006/relationships/image" Target="../media/image2885.png"/><Relationship Id="rId251" Type="http://schemas.openxmlformats.org/officeDocument/2006/relationships/image" Target="../media/image2706.png"/><Relationship Id="rId489" Type="http://schemas.openxmlformats.org/officeDocument/2006/relationships/image" Target="../media/image2825.png"/><Relationship Id="rId46" Type="http://schemas.openxmlformats.org/officeDocument/2006/relationships/customXml" Target="../ink/ink2660.xml"/><Relationship Id="rId293" Type="http://schemas.openxmlformats.org/officeDocument/2006/relationships/image" Target="../media/image2727.png"/><Relationship Id="rId307" Type="http://schemas.openxmlformats.org/officeDocument/2006/relationships/image" Target="../media/image2734.png"/><Relationship Id="rId349" Type="http://schemas.openxmlformats.org/officeDocument/2006/relationships/image" Target="../media/image2755.png"/><Relationship Id="rId514" Type="http://schemas.openxmlformats.org/officeDocument/2006/relationships/customXml" Target="../ink/ink2894.xml"/><Relationship Id="rId556" Type="http://schemas.openxmlformats.org/officeDocument/2006/relationships/customXml" Target="../ink/ink2915.xml"/><Relationship Id="rId88" Type="http://schemas.openxmlformats.org/officeDocument/2006/relationships/customXml" Target="../ink/ink2681.xml"/><Relationship Id="rId111" Type="http://schemas.openxmlformats.org/officeDocument/2006/relationships/image" Target="../media/image2636.png"/><Relationship Id="rId153" Type="http://schemas.openxmlformats.org/officeDocument/2006/relationships/image" Target="../media/image2657.png"/><Relationship Id="rId195" Type="http://schemas.openxmlformats.org/officeDocument/2006/relationships/image" Target="../media/image2678.png"/><Relationship Id="rId209" Type="http://schemas.openxmlformats.org/officeDocument/2006/relationships/image" Target="../media/image2685.png"/><Relationship Id="rId360" Type="http://schemas.openxmlformats.org/officeDocument/2006/relationships/customXml" Target="../ink/ink2817.xml"/><Relationship Id="rId416" Type="http://schemas.openxmlformats.org/officeDocument/2006/relationships/customXml" Target="../ink/ink2845.xml"/><Relationship Id="rId598" Type="http://schemas.openxmlformats.org/officeDocument/2006/relationships/image" Target="../media/image2878.png"/><Relationship Id="rId220" Type="http://schemas.openxmlformats.org/officeDocument/2006/relationships/customXml" Target="../ink/ink2747.xml"/><Relationship Id="rId458" Type="http://schemas.openxmlformats.org/officeDocument/2006/relationships/customXml" Target="../ink/ink2866.xml"/><Relationship Id="rId15" Type="http://schemas.openxmlformats.org/officeDocument/2006/relationships/image" Target="../media/image2588.png"/><Relationship Id="rId57" Type="http://schemas.openxmlformats.org/officeDocument/2006/relationships/image" Target="../media/image2609.png"/><Relationship Id="rId262" Type="http://schemas.openxmlformats.org/officeDocument/2006/relationships/customXml" Target="../ink/ink2768.xml"/><Relationship Id="rId318" Type="http://schemas.openxmlformats.org/officeDocument/2006/relationships/customXml" Target="../ink/ink2796.xml"/><Relationship Id="rId525" Type="http://schemas.openxmlformats.org/officeDocument/2006/relationships/image" Target="../media/image2843.png"/><Relationship Id="rId567" Type="http://schemas.openxmlformats.org/officeDocument/2006/relationships/image" Target="../media/image2863.png"/><Relationship Id="rId99" Type="http://schemas.openxmlformats.org/officeDocument/2006/relationships/image" Target="../media/image2630.png"/><Relationship Id="rId122" Type="http://schemas.openxmlformats.org/officeDocument/2006/relationships/customXml" Target="../ink/ink2698.xml"/><Relationship Id="rId164" Type="http://schemas.openxmlformats.org/officeDocument/2006/relationships/customXml" Target="../ink/ink2719.xml"/><Relationship Id="rId371" Type="http://schemas.openxmlformats.org/officeDocument/2006/relationships/image" Target="../media/image2766.png"/><Relationship Id="rId427" Type="http://schemas.openxmlformats.org/officeDocument/2006/relationships/image" Target="../media/image2794.png"/><Relationship Id="rId469" Type="http://schemas.openxmlformats.org/officeDocument/2006/relationships/image" Target="../media/image2815.png"/><Relationship Id="rId26" Type="http://schemas.openxmlformats.org/officeDocument/2006/relationships/customXml" Target="../ink/ink2650.xml"/><Relationship Id="rId231" Type="http://schemas.openxmlformats.org/officeDocument/2006/relationships/image" Target="../media/image2696.png"/><Relationship Id="rId273" Type="http://schemas.openxmlformats.org/officeDocument/2006/relationships/image" Target="../media/image2717.png"/><Relationship Id="rId329" Type="http://schemas.openxmlformats.org/officeDocument/2006/relationships/image" Target="../media/image2745.png"/><Relationship Id="rId480" Type="http://schemas.openxmlformats.org/officeDocument/2006/relationships/customXml" Target="../ink/ink2877.xml"/><Relationship Id="rId536" Type="http://schemas.openxmlformats.org/officeDocument/2006/relationships/customXml" Target="../ink/ink2905.xml"/><Relationship Id="rId68" Type="http://schemas.openxmlformats.org/officeDocument/2006/relationships/customXml" Target="../ink/ink2671.xml"/><Relationship Id="rId133" Type="http://schemas.openxmlformats.org/officeDocument/2006/relationships/image" Target="../media/image2647.png"/><Relationship Id="rId175" Type="http://schemas.openxmlformats.org/officeDocument/2006/relationships/image" Target="../media/image2668.png"/><Relationship Id="rId340" Type="http://schemas.openxmlformats.org/officeDocument/2006/relationships/customXml" Target="../ink/ink2807.xml"/><Relationship Id="rId578" Type="http://schemas.openxmlformats.org/officeDocument/2006/relationships/image" Target="../media/image2868.png"/><Relationship Id="rId200" Type="http://schemas.openxmlformats.org/officeDocument/2006/relationships/customXml" Target="../ink/ink2737.xml"/><Relationship Id="rId382" Type="http://schemas.openxmlformats.org/officeDocument/2006/relationships/customXml" Target="../ink/ink2828.xml"/><Relationship Id="rId438" Type="http://schemas.openxmlformats.org/officeDocument/2006/relationships/customXml" Target="../ink/ink2856.xml"/><Relationship Id="rId603" Type="http://schemas.openxmlformats.org/officeDocument/2006/relationships/customXml" Target="../ink/ink2939.xml"/><Relationship Id="rId242" Type="http://schemas.openxmlformats.org/officeDocument/2006/relationships/customXml" Target="../ink/ink2758.xml"/><Relationship Id="rId284" Type="http://schemas.openxmlformats.org/officeDocument/2006/relationships/customXml" Target="../ink/ink2779.xml"/><Relationship Id="rId491" Type="http://schemas.openxmlformats.org/officeDocument/2006/relationships/image" Target="../media/image2826.png"/><Relationship Id="rId505" Type="http://schemas.openxmlformats.org/officeDocument/2006/relationships/image" Target="../media/image2833.png"/><Relationship Id="rId37" Type="http://schemas.openxmlformats.org/officeDocument/2006/relationships/image" Target="../media/image2599.png"/><Relationship Id="rId79" Type="http://schemas.openxmlformats.org/officeDocument/2006/relationships/image" Target="../media/image2620.png"/><Relationship Id="rId102" Type="http://schemas.openxmlformats.org/officeDocument/2006/relationships/customXml" Target="../ink/ink2688.xml"/><Relationship Id="rId144" Type="http://schemas.openxmlformats.org/officeDocument/2006/relationships/customXml" Target="../ink/ink2709.xml"/><Relationship Id="rId547" Type="http://schemas.openxmlformats.org/officeDocument/2006/relationships/image" Target="../media/image2853.png"/><Relationship Id="rId589" Type="http://schemas.openxmlformats.org/officeDocument/2006/relationships/customXml" Target="../ink/ink2932.xml"/><Relationship Id="rId90" Type="http://schemas.openxmlformats.org/officeDocument/2006/relationships/customXml" Target="../ink/ink2682.xml"/><Relationship Id="rId186" Type="http://schemas.openxmlformats.org/officeDocument/2006/relationships/customXml" Target="../ink/ink2730.xml"/><Relationship Id="rId351" Type="http://schemas.openxmlformats.org/officeDocument/2006/relationships/image" Target="../media/image2756.png"/><Relationship Id="rId393" Type="http://schemas.openxmlformats.org/officeDocument/2006/relationships/image" Target="../media/image2777.png"/><Relationship Id="rId407" Type="http://schemas.openxmlformats.org/officeDocument/2006/relationships/image" Target="../media/image2784.png"/><Relationship Id="rId449" Type="http://schemas.openxmlformats.org/officeDocument/2006/relationships/image" Target="../media/image2805.png"/><Relationship Id="rId614" Type="http://schemas.openxmlformats.org/officeDocument/2006/relationships/image" Target="../media/image2886.png"/><Relationship Id="rId211" Type="http://schemas.openxmlformats.org/officeDocument/2006/relationships/image" Target="../media/image2686.png"/><Relationship Id="rId253" Type="http://schemas.openxmlformats.org/officeDocument/2006/relationships/image" Target="../media/image2707.png"/><Relationship Id="rId295" Type="http://schemas.openxmlformats.org/officeDocument/2006/relationships/image" Target="../media/image2728.png"/><Relationship Id="rId309" Type="http://schemas.openxmlformats.org/officeDocument/2006/relationships/image" Target="../media/image2735.png"/><Relationship Id="rId460" Type="http://schemas.openxmlformats.org/officeDocument/2006/relationships/customXml" Target="../ink/ink2867.xml"/><Relationship Id="rId516" Type="http://schemas.openxmlformats.org/officeDocument/2006/relationships/customXml" Target="../ink/ink2895.xml"/><Relationship Id="rId48" Type="http://schemas.openxmlformats.org/officeDocument/2006/relationships/customXml" Target="../ink/ink2661.xml"/><Relationship Id="rId113" Type="http://schemas.openxmlformats.org/officeDocument/2006/relationships/image" Target="../media/image2637.png"/><Relationship Id="rId320" Type="http://schemas.openxmlformats.org/officeDocument/2006/relationships/customXml" Target="../ink/ink2797.xml"/><Relationship Id="rId558" Type="http://schemas.openxmlformats.org/officeDocument/2006/relationships/customXml" Target="../ink/ink2916.xml"/><Relationship Id="rId155" Type="http://schemas.openxmlformats.org/officeDocument/2006/relationships/image" Target="../media/image2658.png"/><Relationship Id="rId197" Type="http://schemas.openxmlformats.org/officeDocument/2006/relationships/image" Target="../media/image2679.png"/><Relationship Id="rId362" Type="http://schemas.openxmlformats.org/officeDocument/2006/relationships/customXml" Target="../ink/ink2818.xml"/><Relationship Id="rId418" Type="http://schemas.openxmlformats.org/officeDocument/2006/relationships/customXml" Target="../ink/ink2846.xml"/><Relationship Id="rId222" Type="http://schemas.openxmlformats.org/officeDocument/2006/relationships/customXml" Target="../ink/ink2748.xml"/><Relationship Id="rId264" Type="http://schemas.openxmlformats.org/officeDocument/2006/relationships/customXml" Target="../ink/ink2769.xml"/><Relationship Id="rId471" Type="http://schemas.openxmlformats.org/officeDocument/2006/relationships/image" Target="../media/image2816.png"/><Relationship Id="rId17" Type="http://schemas.openxmlformats.org/officeDocument/2006/relationships/image" Target="../media/image2589.png"/><Relationship Id="rId59" Type="http://schemas.openxmlformats.org/officeDocument/2006/relationships/image" Target="../media/image2610.png"/><Relationship Id="rId124" Type="http://schemas.openxmlformats.org/officeDocument/2006/relationships/customXml" Target="../ink/ink2699.xml"/><Relationship Id="rId527" Type="http://schemas.openxmlformats.org/officeDocument/2006/relationships/image" Target="../media/image2844.png"/><Relationship Id="rId569" Type="http://schemas.openxmlformats.org/officeDocument/2006/relationships/image" Target="../media/image2864.png"/><Relationship Id="rId70" Type="http://schemas.openxmlformats.org/officeDocument/2006/relationships/customXml" Target="../ink/ink2672.xml"/><Relationship Id="rId166" Type="http://schemas.openxmlformats.org/officeDocument/2006/relationships/customXml" Target="../ink/ink2720.xml"/><Relationship Id="rId331" Type="http://schemas.openxmlformats.org/officeDocument/2006/relationships/image" Target="../media/image2746.png"/><Relationship Id="rId373" Type="http://schemas.openxmlformats.org/officeDocument/2006/relationships/image" Target="../media/image2767.png"/><Relationship Id="rId429" Type="http://schemas.openxmlformats.org/officeDocument/2006/relationships/image" Target="../media/image2795.png"/><Relationship Id="rId580" Type="http://schemas.openxmlformats.org/officeDocument/2006/relationships/image" Target="../media/image2869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2697.png"/><Relationship Id="rId440" Type="http://schemas.openxmlformats.org/officeDocument/2006/relationships/customXml" Target="../ink/ink2857.xml"/><Relationship Id="rId28" Type="http://schemas.openxmlformats.org/officeDocument/2006/relationships/customXml" Target="../ink/ink2651.xml"/><Relationship Id="rId275" Type="http://schemas.openxmlformats.org/officeDocument/2006/relationships/image" Target="../media/image2718.png"/><Relationship Id="rId300" Type="http://schemas.openxmlformats.org/officeDocument/2006/relationships/customXml" Target="../ink/ink2787.xml"/><Relationship Id="rId482" Type="http://schemas.openxmlformats.org/officeDocument/2006/relationships/customXml" Target="../ink/ink2878.xml"/><Relationship Id="rId538" Type="http://schemas.openxmlformats.org/officeDocument/2006/relationships/customXml" Target="../ink/ink2906.xml"/><Relationship Id="rId81" Type="http://schemas.openxmlformats.org/officeDocument/2006/relationships/image" Target="../media/image2621.png"/><Relationship Id="rId135" Type="http://schemas.openxmlformats.org/officeDocument/2006/relationships/image" Target="../media/image2648.png"/><Relationship Id="rId177" Type="http://schemas.openxmlformats.org/officeDocument/2006/relationships/image" Target="../media/image2669.png"/><Relationship Id="rId342" Type="http://schemas.openxmlformats.org/officeDocument/2006/relationships/customXml" Target="../ink/ink2808.xml"/><Relationship Id="rId384" Type="http://schemas.openxmlformats.org/officeDocument/2006/relationships/customXml" Target="../ink/ink2829.xml"/><Relationship Id="rId591" Type="http://schemas.openxmlformats.org/officeDocument/2006/relationships/customXml" Target="../ink/ink2933.xml"/><Relationship Id="rId605" Type="http://schemas.openxmlformats.org/officeDocument/2006/relationships/customXml" Target="../ink/ink2940.xml"/><Relationship Id="rId202" Type="http://schemas.openxmlformats.org/officeDocument/2006/relationships/customXml" Target="../ink/ink2738.xml"/><Relationship Id="rId244" Type="http://schemas.openxmlformats.org/officeDocument/2006/relationships/customXml" Target="../ink/ink2759.xml"/><Relationship Id="rId39" Type="http://schemas.openxmlformats.org/officeDocument/2006/relationships/image" Target="../media/image2600.png"/><Relationship Id="rId286" Type="http://schemas.openxmlformats.org/officeDocument/2006/relationships/customXml" Target="../ink/ink2780.xml"/><Relationship Id="rId451" Type="http://schemas.openxmlformats.org/officeDocument/2006/relationships/image" Target="../media/image2806.png"/><Relationship Id="rId493" Type="http://schemas.openxmlformats.org/officeDocument/2006/relationships/image" Target="../media/image2827.png"/><Relationship Id="rId507" Type="http://schemas.openxmlformats.org/officeDocument/2006/relationships/image" Target="../media/image2834.png"/><Relationship Id="rId549" Type="http://schemas.openxmlformats.org/officeDocument/2006/relationships/image" Target="../media/image2854.png"/><Relationship Id="rId50" Type="http://schemas.openxmlformats.org/officeDocument/2006/relationships/customXml" Target="../ink/ink2662.xml"/><Relationship Id="rId104" Type="http://schemas.openxmlformats.org/officeDocument/2006/relationships/customXml" Target="../ink/ink2689.xml"/><Relationship Id="rId146" Type="http://schemas.openxmlformats.org/officeDocument/2006/relationships/customXml" Target="../ink/ink2710.xml"/><Relationship Id="rId188" Type="http://schemas.openxmlformats.org/officeDocument/2006/relationships/customXml" Target="../ink/ink2731.xml"/><Relationship Id="rId311" Type="http://schemas.openxmlformats.org/officeDocument/2006/relationships/image" Target="../media/image2736.png"/><Relationship Id="rId353" Type="http://schemas.openxmlformats.org/officeDocument/2006/relationships/image" Target="../media/image2757.png"/><Relationship Id="rId395" Type="http://schemas.openxmlformats.org/officeDocument/2006/relationships/image" Target="../media/image2778.png"/><Relationship Id="rId409" Type="http://schemas.openxmlformats.org/officeDocument/2006/relationships/image" Target="../media/image2785.png"/><Relationship Id="rId560" Type="http://schemas.openxmlformats.org/officeDocument/2006/relationships/customXml" Target="../ink/ink2917.xml"/><Relationship Id="rId92" Type="http://schemas.openxmlformats.org/officeDocument/2006/relationships/customXml" Target="../ink/ink2683.xml"/><Relationship Id="rId213" Type="http://schemas.openxmlformats.org/officeDocument/2006/relationships/image" Target="../media/image2687.png"/><Relationship Id="rId420" Type="http://schemas.openxmlformats.org/officeDocument/2006/relationships/customXml" Target="../ink/ink2847.xml"/><Relationship Id="rId616" Type="http://schemas.openxmlformats.org/officeDocument/2006/relationships/image" Target="../media/image2887.png"/><Relationship Id="rId255" Type="http://schemas.openxmlformats.org/officeDocument/2006/relationships/image" Target="../media/image2708.png"/><Relationship Id="rId297" Type="http://schemas.openxmlformats.org/officeDocument/2006/relationships/image" Target="../media/image2729.png"/><Relationship Id="rId462" Type="http://schemas.openxmlformats.org/officeDocument/2006/relationships/customXml" Target="../ink/ink2868.xml"/><Relationship Id="rId518" Type="http://schemas.openxmlformats.org/officeDocument/2006/relationships/customXml" Target="../ink/ink2896.xml"/><Relationship Id="rId115" Type="http://schemas.openxmlformats.org/officeDocument/2006/relationships/image" Target="../media/image2638.png"/><Relationship Id="rId157" Type="http://schemas.openxmlformats.org/officeDocument/2006/relationships/image" Target="../media/image2659.png"/><Relationship Id="rId322" Type="http://schemas.openxmlformats.org/officeDocument/2006/relationships/customXml" Target="../ink/ink2798.xml"/><Relationship Id="rId364" Type="http://schemas.openxmlformats.org/officeDocument/2006/relationships/customXml" Target="../ink/ink2819.xml"/><Relationship Id="rId61" Type="http://schemas.openxmlformats.org/officeDocument/2006/relationships/image" Target="../media/image2611.png"/><Relationship Id="rId199" Type="http://schemas.openxmlformats.org/officeDocument/2006/relationships/image" Target="../media/image2680.png"/><Relationship Id="rId571" Type="http://schemas.openxmlformats.org/officeDocument/2006/relationships/customXml" Target="../ink/ink2923.xml"/><Relationship Id="rId19" Type="http://schemas.openxmlformats.org/officeDocument/2006/relationships/image" Target="../media/image2590.png"/><Relationship Id="rId224" Type="http://schemas.openxmlformats.org/officeDocument/2006/relationships/customXml" Target="../ink/ink2749.xml"/><Relationship Id="rId266" Type="http://schemas.openxmlformats.org/officeDocument/2006/relationships/customXml" Target="../ink/ink2770.xml"/><Relationship Id="rId431" Type="http://schemas.openxmlformats.org/officeDocument/2006/relationships/image" Target="../media/image2796.png"/><Relationship Id="rId473" Type="http://schemas.openxmlformats.org/officeDocument/2006/relationships/image" Target="../media/image2817.png"/><Relationship Id="rId529" Type="http://schemas.openxmlformats.org/officeDocument/2006/relationships/image" Target="../media/image909.png"/><Relationship Id="rId30" Type="http://schemas.openxmlformats.org/officeDocument/2006/relationships/customXml" Target="../ink/ink2652.xml"/><Relationship Id="rId126" Type="http://schemas.openxmlformats.org/officeDocument/2006/relationships/customXml" Target="../ink/ink2700.xml"/><Relationship Id="rId168" Type="http://schemas.openxmlformats.org/officeDocument/2006/relationships/customXml" Target="../ink/ink2721.xml"/><Relationship Id="rId333" Type="http://schemas.openxmlformats.org/officeDocument/2006/relationships/image" Target="../media/image2747.png"/><Relationship Id="rId540" Type="http://schemas.openxmlformats.org/officeDocument/2006/relationships/customXml" Target="../ink/ink2907.xml"/><Relationship Id="rId72" Type="http://schemas.openxmlformats.org/officeDocument/2006/relationships/customXml" Target="../ink/ink2673.xml"/><Relationship Id="rId375" Type="http://schemas.openxmlformats.org/officeDocument/2006/relationships/image" Target="../media/image2768.png"/><Relationship Id="rId582" Type="http://schemas.openxmlformats.org/officeDocument/2006/relationships/image" Target="../media/image2870.png"/><Relationship Id="rId3" Type="http://schemas.openxmlformats.org/officeDocument/2006/relationships/image" Target="../media/image2582.png"/><Relationship Id="rId235" Type="http://schemas.openxmlformats.org/officeDocument/2006/relationships/image" Target="../media/image2698.png"/><Relationship Id="rId277" Type="http://schemas.openxmlformats.org/officeDocument/2006/relationships/image" Target="../media/image2719.png"/><Relationship Id="rId400" Type="http://schemas.openxmlformats.org/officeDocument/2006/relationships/customXml" Target="../ink/ink2837.xml"/><Relationship Id="rId442" Type="http://schemas.openxmlformats.org/officeDocument/2006/relationships/customXml" Target="../ink/ink2858.xml"/><Relationship Id="rId484" Type="http://schemas.openxmlformats.org/officeDocument/2006/relationships/customXml" Target="../ink/ink2879.xml"/><Relationship Id="rId137" Type="http://schemas.openxmlformats.org/officeDocument/2006/relationships/image" Target="../media/image2649.png"/><Relationship Id="rId302" Type="http://schemas.openxmlformats.org/officeDocument/2006/relationships/customXml" Target="../ink/ink2788.xml"/><Relationship Id="rId344" Type="http://schemas.openxmlformats.org/officeDocument/2006/relationships/customXml" Target="../ink/ink2809.xml"/><Relationship Id="rId41" Type="http://schemas.openxmlformats.org/officeDocument/2006/relationships/image" Target="../media/image2601.png"/><Relationship Id="rId83" Type="http://schemas.openxmlformats.org/officeDocument/2006/relationships/image" Target="../media/image2622.png"/><Relationship Id="rId179" Type="http://schemas.openxmlformats.org/officeDocument/2006/relationships/image" Target="../media/image2670.png"/><Relationship Id="rId386" Type="http://schemas.openxmlformats.org/officeDocument/2006/relationships/customXml" Target="../ink/ink2830.xml"/><Relationship Id="rId551" Type="http://schemas.openxmlformats.org/officeDocument/2006/relationships/image" Target="../media/image2855.png"/><Relationship Id="rId593" Type="http://schemas.openxmlformats.org/officeDocument/2006/relationships/customXml" Target="../ink/ink2934.xml"/><Relationship Id="rId607" Type="http://schemas.openxmlformats.org/officeDocument/2006/relationships/customXml" Target="../ink/ink2941.xml"/><Relationship Id="rId190" Type="http://schemas.openxmlformats.org/officeDocument/2006/relationships/customXml" Target="../ink/ink2732.xml"/><Relationship Id="rId204" Type="http://schemas.openxmlformats.org/officeDocument/2006/relationships/customXml" Target="../ink/ink2739.xml"/><Relationship Id="rId246" Type="http://schemas.openxmlformats.org/officeDocument/2006/relationships/customXml" Target="../ink/ink2760.xml"/><Relationship Id="rId288" Type="http://schemas.openxmlformats.org/officeDocument/2006/relationships/customXml" Target="../ink/ink2781.xml"/><Relationship Id="rId411" Type="http://schemas.openxmlformats.org/officeDocument/2006/relationships/image" Target="../media/image2786.png"/><Relationship Id="rId453" Type="http://schemas.openxmlformats.org/officeDocument/2006/relationships/image" Target="../media/image2807.png"/><Relationship Id="rId509" Type="http://schemas.openxmlformats.org/officeDocument/2006/relationships/image" Target="../media/image2835.png"/><Relationship Id="rId106" Type="http://schemas.openxmlformats.org/officeDocument/2006/relationships/customXml" Target="../ink/ink2690.xml"/><Relationship Id="rId313" Type="http://schemas.openxmlformats.org/officeDocument/2006/relationships/image" Target="../media/image2737.png"/><Relationship Id="rId495" Type="http://schemas.openxmlformats.org/officeDocument/2006/relationships/image" Target="../media/image2828.png"/><Relationship Id="rId10" Type="http://schemas.openxmlformats.org/officeDocument/2006/relationships/customXml" Target="../ink/ink2642.xml"/><Relationship Id="rId52" Type="http://schemas.openxmlformats.org/officeDocument/2006/relationships/customXml" Target="../ink/ink2663.xml"/><Relationship Id="rId94" Type="http://schemas.openxmlformats.org/officeDocument/2006/relationships/customXml" Target="../ink/ink2684.xml"/><Relationship Id="rId148" Type="http://schemas.openxmlformats.org/officeDocument/2006/relationships/customXml" Target="../ink/ink2711.xml"/><Relationship Id="rId355" Type="http://schemas.openxmlformats.org/officeDocument/2006/relationships/image" Target="../media/image2758.png"/><Relationship Id="rId397" Type="http://schemas.openxmlformats.org/officeDocument/2006/relationships/image" Target="../media/image2779.png"/><Relationship Id="rId520" Type="http://schemas.openxmlformats.org/officeDocument/2006/relationships/customXml" Target="../ink/ink2897.xml"/><Relationship Id="rId562" Type="http://schemas.openxmlformats.org/officeDocument/2006/relationships/customXml" Target="../ink/ink2918.xml"/><Relationship Id="rId215" Type="http://schemas.openxmlformats.org/officeDocument/2006/relationships/image" Target="../media/image2688.png"/><Relationship Id="rId257" Type="http://schemas.openxmlformats.org/officeDocument/2006/relationships/image" Target="../media/image2709.png"/><Relationship Id="rId422" Type="http://schemas.openxmlformats.org/officeDocument/2006/relationships/customXml" Target="../ink/ink2848.xml"/><Relationship Id="rId464" Type="http://schemas.openxmlformats.org/officeDocument/2006/relationships/customXml" Target="../ink/ink2869.xml"/><Relationship Id="rId299" Type="http://schemas.openxmlformats.org/officeDocument/2006/relationships/image" Target="../media/image2730.png"/><Relationship Id="rId63" Type="http://schemas.openxmlformats.org/officeDocument/2006/relationships/image" Target="../media/image2612.png"/><Relationship Id="rId159" Type="http://schemas.openxmlformats.org/officeDocument/2006/relationships/image" Target="../media/image2660.png"/><Relationship Id="rId366" Type="http://schemas.openxmlformats.org/officeDocument/2006/relationships/customXml" Target="../ink/ink2820.xml"/><Relationship Id="rId573" Type="http://schemas.openxmlformats.org/officeDocument/2006/relationships/customXml" Target="../ink/ink2924.xml"/><Relationship Id="rId226" Type="http://schemas.openxmlformats.org/officeDocument/2006/relationships/customXml" Target="../ink/ink2750.xml"/><Relationship Id="rId433" Type="http://schemas.openxmlformats.org/officeDocument/2006/relationships/image" Target="../media/image2797.png"/><Relationship Id="rId74" Type="http://schemas.openxmlformats.org/officeDocument/2006/relationships/customXml" Target="../ink/ink2674.xml"/><Relationship Id="rId377" Type="http://schemas.openxmlformats.org/officeDocument/2006/relationships/image" Target="../media/image2769.png"/><Relationship Id="rId500" Type="http://schemas.openxmlformats.org/officeDocument/2006/relationships/customXml" Target="../ink/ink2887.xml"/><Relationship Id="rId584" Type="http://schemas.openxmlformats.org/officeDocument/2006/relationships/image" Target="../media/image2871.png"/><Relationship Id="rId5" Type="http://schemas.openxmlformats.org/officeDocument/2006/relationships/image" Target="../media/image2583.png"/><Relationship Id="rId237" Type="http://schemas.openxmlformats.org/officeDocument/2006/relationships/image" Target="../media/image2699.png"/><Relationship Id="rId444" Type="http://schemas.openxmlformats.org/officeDocument/2006/relationships/customXml" Target="../ink/ink2859.xml"/><Relationship Id="rId290" Type="http://schemas.openxmlformats.org/officeDocument/2006/relationships/customXml" Target="../ink/ink2782.xml"/><Relationship Id="rId304" Type="http://schemas.openxmlformats.org/officeDocument/2006/relationships/customXml" Target="../ink/ink2789.xml"/><Relationship Id="rId388" Type="http://schemas.openxmlformats.org/officeDocument/2006/relationships/customXml" Target="../ink/ink2831.xml"/><Relationship Id="rId511" Type="http://schemas.openxmlformats.org/officeDocument/2006/relationships/image" Target="../media/image2836.png"/><Relationship Id="rId609" Type="http://schemas.openxmlformats.org/officeDocument/2006/relationships/customXml" Target="../ink/ink2942.xml"/><Relationship Id="rId85" Type="http://schemas.openxmlformats.org/officeDocument/2006/relationships/image" Target="../media/image2623.png"/><Relationship Id="rId150" Type="http://schemas.openxmlformats.org/officeDocument/2006/relationships/customXml" Target="../ink/ink2712.xml"/><Relationship Id="rId595" Type="http://schemas.openxmlformats.org/officeDocument/2006/relationships/customXml" Target="../ink/ink2935.xml"/><Relationship Id="rId248" Type="http://schemas.openxmlformats.org/officeDocument/2006/relationships/customXml" Target="../ink/ink2761.xml"/><Relationship Id="rId455" Type="http://schemas.openxmlformats.org/officeDocument/2006/relationships/image" Target="../media/image2808.png"/><Relationship Id="rId12" Type="http://schemas.openxmlformats.org/officeDocument/2006/relationships/customXml" Target="../ink/ink2643.xml"/><Relationship Id="rId108" Type="http://schemas.openxmlformats.org/officeDocument/2006/relationships/customXml" Target="../ink/ink2691.xml"/><Relationship Id="rId315" Type="http://schemas.openxmlformats.org/officeDocument/2006/relationships/image" Target="../media/image2738.png"/><Relationship Id="rId522" Type="http://schemas.openxmlformats.org/officeDocument/2006/relationships/customXml" Target="../ink/ink2898.xml"/><Relationship Id="rId96" Type="http://schemas.openxmlformats.org/officeDocument/2006/relationships/customXml" Target="../ink/ink2685.xml"/><Relationship Id="rId161" Type="http://schemas.openxmlformats.org/officeDocument/2006/relationships/image" Target="../media/image2661.png"/><Relationship Id="rId399" Type="http://schemas.openxmlformats.org/officeDocument/2006/relationships/image" Target="../media/image2780.png"/><Relationship Id="rId259" Type="http://schemas.openxmlformats.org/officeDocument/2006/relationships/image" Target="../media/image2710.png"/><Relationship Id="rId466" Type="http://schemas.openxmlformats.org/officeDocument/2006/relationships/customXml" Target="../ink/ink2870.xml"/><Relationship Id="rId23" Type="http://schemas.openxmlformats.org/officeDocument/2006/relationships/image" Target="../media/image2592.png"/><Relationship Id="rId119" Type="http://schemas.openxmlformats.org/officeDocument/2006/relationships/image" Target="../media/image2640.png"/><Relationship Id="rId326" Type="http://schemas.openxmlformats.org/officeDocument/2006/relationships/customXml" Target="../ink/ink2800.xml"/><Relationship Id="rId533" Type="http://schemas.openxmlformats.org/officeDocument/2006/relationships/image" Target="../media/image2846.png"/><Relationship Id="rId172" Type="http://schemas.openxmlformats.org/officeDocument/2006/relationships/customXml" Target="../ink/ink2723.xml"/><Relationship Id="rId477" Type="http://schemas.openxmlformats.org/officeDocument/2006/relationships/image" Target="../media/image2819.png"/><Relationship Id="rId600" Type="http://schemas.openxmlformats.org/officeDocument/2006/relationships/image" Target="../media/image2879.png"/><Relationship Id="rId337" Type="http://schemas.openxmlformats.org/officeDocument/2006/relationships/image" Target="../media/image2749.png"/><Relationship Id="rId34" Type="http://schemas.openxmlformats.org/officeDocument/2006/relationships/customXml" Target="../ink/ink2654.xml"/><Relationship Id="rId544" Type="http://schemas.openxmlformats.org/officeDocument/2006/relationships/customXml" Target="../ink/ink2909.xml"/><Relationship Id="rId183" Type="http://schemas.openxmlformats.org/officeDocument/2006/relationships/image" Target="../media/image2672.png"/><Relationship Id="rId390" Type="http://schemas.openxmlformats.org/officeDocument/2006/relationships/customXml" Target="../ink/ink2832.xml"/><Relationship Id="rId404" Type="http://schemas.openxmlformats.org/officeDocument/2006/relationships/customXml" Target="../ink/ink2839.xml"/><Relationship Id="rId611" Type="http://schemas.openxmlformats.org/officeDocument/2006/relationships/customXml" Target="../ink/ink2943.xml"/><Relationship Id="rId250" Type="http://schemas.openxmlformats.org/officeDocument/2006/relationships/customXml" Target="../ink/ink2762.xml"/><Relationship Id="rId488" Type="http://schemas.openxmlformats.org/officeDocument/2006/relationships/customXml" Target="../ink/ink2881.xml"/><Relationship Id="rId45" Type="http://schemas.openxmlformats.org/officeDocument/2006/relationships/image" Target="../media/image2603.png"/><Relationship Id="rId110" Type="http://schemas.openxmlformats.org/officeDocument/2006/relationships/customXml" Target="../ink/ink2692.xml"/><Relationship Id="rId348" Type="http://schemas.openxmlformats.org/officeDocument/2006/relationships/customXml" Target="../ink/ink2811.xml"/><Relationship Id="rId555" Type="http://schemas.openxmlformats.org/officeDocument/2006/relationships/image" Target="../media/image2857.png"/><Relationship Id="rId194" Type="http://schemas.openxmlformats.org/officeDocument/2006/relationships/customXml" Target="../ink/ink2734.xml"/><Relationship Id="rId208" Type="http://schemas.openxmlformats.org/officeDocument/2006/relationships/customXml" Target="../ink/ink2741.xml"/><Relationship Id="rId415" Type="http://schemas.openxmlformats.org/officeDocument/2006/relationships/image" Target="../media/image2788.png"/><Relationship Id="rId261" Type="http://schemas.openxmlformats.org/officeDocument/2006/relationships/image" Target="../media/image2711.png"/><Relationship Id="rId499" Type="http://schemas.openxmlformats.org/officeDocument/2006/relationships/image" Target="../media/image2830.png"/><Relationship Id="rId56" Type="http://schemas.openxmlformats.org/officeDocument/2006/relationships/customXml" Target="../ink/ink2665.xml"/><Relationship Id="rId359" Type="http://schemas.openxmlformats.org/officeDocument/2006/relationships/image" Target="../media/image2760.png"/><Relationship Id="rId566" Type="http://schemas.openxmlformats.org/officeDocument/2006/relationships/customXml" Target="../ink/ink2920.xml"/><Relationship Id="rId121" Type="http://schemas.openxmlformats.org/officeDocument/2006/relationships/image" Target="../media/image2641.png"/><Relationship Id="rId219" Type="http://schemas.openxmlformats.org/officeDocument/2006/relationships/image" Target="../media/image2690.png"/><Relationship Id="rId426" Type="http://schemas.openxmlformats.org/officeDocument/2006/relationships/customXml" Target="../ink/ink2850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39.png"/><Relationship Id="rId299" Type="http://schemas.openxmlformats.org/officeDocument/2006/relationships/image" Target="../media/image3030.png"/><Relationship Id="rId21" Type="http://schemas.openxmlformats.org/officeDocument/2006/relationships/image" Target="../media/image2891.png"/><Relationship Id="rId63" Type="http://schemas.openxmlformats.org/officeDocument/2006/relationships/image" Target="../media/image2912.png"/><Relationship Id="rId159" Type="http://schemas.openxmlformats.org/officeDocument/2006/relationships/image" Target="../media/image2960.png"/><Relationship Id="rId324" Type="http://schemas.openxmlformats.org/officeDocument/2006/relationships/customXml" Target="../ink/ink3106.xml"/><Relationship Id="rId366" Type="http://schemas.openxmlformats.org/officeDocument/2006/relationships/customXml" Target="../ink/ink3127.xml"/><Relationship Id="rId170" Type="http://schemas.openxmlformats.org/officeDocument/2006/relationships/customXml" Target="../ink/ink3029.xml"/><Relationship Id="rId226" Type="http://schemas.openxmlformats.org/officeDocument/2006/relationships/customXml" Target="../ink/ink3057.xml"/><Relationship Id="rId268" Type="http://schemas.openxmlformats.org/officeDocument/2006/relationships/customXml" Target="../ink/ink3078.xml"/><Relationship Id="rId32" Type="http://schemas.openxmlformats.org/officeDocument/2006/relationships/customXml" Target="../ink/ink2960.xml"/><Relationship Id="rId74" Type="http://schemas.openxmlformats.org/officeDocument/2006/relationships/customXml" Target="../ink/ink2981.xml"/><Relationship Id="rId128" Type="http://schemas.openxmlformats.org/officeDocument/2006/relationships/customXml" Target="../ink/ink3008.xml"/><Relationship Id="rId335" Type="http://schemas.openxmlformats.org/officeDocument/2006/relationships/image" Target="../media/image3048.png"/><Relationship Id="rId377" Type="http://schemas.openxmlformats.org/officeDocument/2006/relationships/customXml" Target="../ink/ink3133.xml"/><Relationship Id="rId5" Type="http://schemas.openxmlformats.org/officeDocument/2006/relationships/image" Target="../media/image2436.png"/><Relationship Id="rId181" Type="http://schemas.openxmlformats.org/officeDocument/2006/relationships/image" Target="../media/image2971.png"/><Relationship Id="rId237" Type="http://schemas.openxmlformats.org/officeDocument/2006/relationships/image" Target="../media/image2999.png"/><Relationship Id="rId279" Type="http://schemas.openxmlformats.org/officeDocument/2006/relationships/image" Target="../media/image3020.png"/><Relationship Id="rId43" Type="http://schemas.openxmlformats.org/officeDocument/2006/relationships/image" Target="../media/image2902.png"/><Relationship Id="rId139" Type="http://schemas.openxmlformats.org/officeDocument/2006/relationships/image" Target="../media/image2950.png"/><Relationship Id="rId290" Type="http://schemas.openxmlformats.org/officeDocument/2006/relationships/customXml" Target="../ink/ink3089.xml"/><Relationship Id="rId304" Type="http://schemas.openxmlformats.org/officeDocument/2006/relationships/customXml" Target="../ink/ink3096.xml"/><Relationship Id="rId346" Type="http://schemas.openxmlformats.org/officeDocument/2006/relationships/customXml" Target="../ink/ink3117.xml"/><Relationship Id="rId388" Type="http://schemas.openxmlformats.org/officeDocument/2006/relationships/image" Target="../media/image3074.png"/><Relationship Id="rId85" Type="http://schemas.openxmlformats.org/officeDocument/2006/relationships/image" Target="../media/image2923.png"/><Relationship Id="rId150" Type="http://schemas.openxmlformats.org/officeDocument/2006/relationships/customXml" Target="../ink/ink3019.xml"/><Relationship Id="rId192" Type="http://schemas.openxmlformats.org/officeDocument/2006/relationships/customXml" Target="../ink/ink3040.xml"/><Relationship Id="rId206" Type="http://schemas.openxmlformats.org/officeDocument/2006/relationships/customXml" Target="../ink/ink3047.xml"/><Relationship Id="rId248" Type="http://schemas.openxmlformats.org/officeDocument/2006/relationships/customXml" Target="../ink/ink3068.xml"/><Relationship Id="rId12" Type="http://schemas.openxmlformats.org/officeDocument/2006/relationships/customXml" Target="../ink/ink2950.xml"/><Relationship Id="rId108" Type="http://schemas.openxmlformats.org/officeDocument/2006/relationships/customXml" Target="../ink/ink2998.xml"/><Relationship Id="rId315" Type="http://schemas.openxmlformats.org/officeDocument/2006/relationships/image" Target="../media/image3038.png"/><Relationship Id="rId357" Type="http://schemas.openxmlformats.org/officeDocument/2006/relationships/image" Target="../media/image3059.png"/><Relationship Id="rId54" Type="http://schemas.openxmlformats.org/officeDocument/2006/relationships/customXml" Target="../ink/ink2971.xml"/><Relationship Id="rId96" Type="http://schemas.openxmlformats.org/officeDocument/2006/relationships/customXml" Target="../ink/ink2992.xml"/><Relationship Id="rId161" Type="http://schemas.openxmlformats.org/officeDocument/2006/relationships/image" Target="../media/image2961.png"/><Relationship Id="rId217" Type="http://schemas.openxmlformats.org/officeDocument/2006/relationships/image" Target="../media/image2989.png"/><Relationship Id="rId259" Type="http://schemas.openxmlformats.org/officeDocument/2006/relationships/image" Target="../media/image3010.png"/><Relationship Id="rId23" Type="http://schemas.openxmlformats.org/officeDocument/2006/relationships/image" Target="../media/image2892.png"/><Relationship Id="rId119" Type="http://schemas.openxmlformats.org/officeDocument/2006/relationships/image" Target="../media/image2940.png"/><Relationship Id="rId270" Type="http://schemas.openxmlformats.org/officeDocument/2006/relationships/customXml" Target="../ink/ink3079.xml"/><Relationship Id="rId326" Type="http://schemas.openxmlformats.org/officeDocument/2006/relationships/customXml" Target="../ink/ink3107.xml"/><Relationship Id="rId65" Type="http://schemas.openxmlformats.org/officeDocument/2006/relationships/image" Target="../media/image2913.png"/><Relationship Id="rId130" Type="http://schemas.openxmlformats.org/officeDocument/2006/relationships/customXml" Target="../ink/ink3009.xml"/><Relationship Id="rId368" Type="http://schemas.openxmlformats.org/officeDocument/2006/relationships/customXml" Target="../ink/ink3128.xml"/><Relationship Id="rId172" Type="http://schemas.openxmlformats.org/officeDocument/2006/relationships/customXml" Target="../ink/ink3030.xml"/><Relationship Id="rId228" Type="http://schemas.openxmlformats.org/officeDocument/2006/relationships/customXml" Target="../ink/ink3058.xml"/><Relationship Id="rId281" Type="http://schemas.openxmlformats.org/officeDocument/2006/relationships/image" Target="../media/image3021.png"/><Relationship Id="rId337" Type="http://schemas.openxmlformats.org/officeDocument/2006/relationships/image" Target="../media/image3049.png"/><Relationship Id="rId34" Type="http://schemas.openxmlformats.org/officeDocument/2006/relationships/customXml" Target="../ink/ink2961.xml"/><Relationship Id="rId76" Type="http://schemas.openxmlformats.org/officeDocument/2006/relationships/customXml" Target="../ink/ink2982.xml"/><Relationship Id="rId141" Type="http://schemas.openxmlformats.org/officeDocument/2006/relationships/image" Target="../media/image2951.png"/><Relationship Id="rId379" Type="http://schemas.openxmlformats.org/officeDocument/2006/relationships/customXml" Target="../ink/ink3134.xml"/><Relationship Id="rId7" Type="http://schemas.openxmlformats.org/officeDocument/2006/relationships/image" Target="../media/image2437.png"/><Relationship Id="rId183" Type="http://schemas.openxmlformats.org/officeDocument/2006/relationships/image" Target="../media/image2972.png"/><Relationship Id="rId239" Type="http://schemas.openxmlformats.org/officeDocument/2006/relationships/image" Target="../media/image3000.png"/><Relationship Id="rId390" Type="http://schemas.openxmlformats.org/officeDocument/2006/relationships/image" Target="../media/image3075.png"/><Relationship Id="rId250" Type="http://schemas.openxmlformats.org/officeDocument/2006/relationships/customXml" Target="../ink/ink3069.xml"/><Relationship Id="rId292" Type="http://schemas.openxmlformats.org/officeDocument/2006/relationships/customXml" Target="../ink/ink3090.xml"/><Relationship Id="rId306" Type="http://schemas.openxmlformats.org/officeDocument/2006/relationships/customXml" Target="../ink/ink3097.xml"/><Relationship Id="rId45" Type="http://schemas.openxmlformats.org/officeDocument/2006/relationships/image" Target="../media/image2903.png"/><Relationship Id="rId87" Type="http://schemas.openxmlformats.org/officeDocument/2006/relationships/image" Target="../media/image2924.png"/><Relationship Id="rId110" Type="http://schemas.openxmlformats.org/officeDocument/2006/relationships/customXml" Target="../ink/ink2999.xml"/><Relationship Id="rId348" Type="http://schemas.openxmlformats.org/officeDocument/2006/relationships/customXml" Target="../ink/ink3118.xml"/><Relationship Id="rId152" Type="http://schemas.openxmlformats.org/officeDocument/2006/relationships/customXml" Target="../ink/ink3020.xml"/><Relationship Id="rId194" Type="http://schemas.openxmlformats.org/officeDocument/2006/relationships/customXml" Target="../ink/ink3041.xml"/><Relationship Id="rId208" Type="http://schemas.openxmlformats.org/officeDocument/2006/relationships/customXml" Target="../ink/ink3048.xml"/><Relationship Id="rId261" Type="http://schemas.openxmlformats.org/officeDocument/2006/relationships/image" Target="../media/image3011.png"/><Relationship Id="rId14" Type="http://schemas.openxmlformats.org/officeDocument/2006/relationships/customXml" Target="../ink/ink2951.xml"/><Relationship Id="rId56" Type="http://schemas.openxmlformats.org/officeDocument/2006/relationships/customXml" Target="../ink/ink2972.xml"/><Relationship Id="rId317" Type="http://schemas.openxmlformats.org/officeDocument/2006/relationships/image" Target="../media/image3039.png"/><Relationship Id="rId359" Type="http://schemas.openxmlformats.org/officeDocument/2006/relationships/image" Target="../media/image3060.png"/><Relationship Id="rId98" Type="http://schemas.openxmlformats.org/officeDocument/2006/relationships/customXml" Target="../ink/ink2993.xml"/><Relationship Id="rId121" Type="http://schemas.openxmlformats.org/officeDocument/2006/relationships/image" Target="../media/image2941.png"/><Relationship Id="rId163" Type="http://schemas.openxmlformats.org/officeDocument/2006/relationships/image" Target="../media/image2962.png"/><Relationship Id="rId219" Type="http://schemas.openxmlformats.org/officeDocument/2006/relationships/image" Target="../media/image2990.png"/><Relationship Id="rId370" Type="http://schemas.openxmlformats.org/officeDocument/2006/relationships/customXml" Target="../ink/ink3129.xml"/><Relationship Id="rId230" Type="http://schemas.openxmlformats.org/officeDocument/2006/relationships/customXml" Target="../ink/ink3059.xml"/><Relationship Id="rId25" Type="http://schemas.openxmlformats.org/officeDocument/2006/relationships/image" Target="../media/image2893.png"/><Relationship Id="rId67" Type="http://schemas.openxmlformats.org/officeDocument/2006/relationships/image" Target="../media/image2914.png"/><Relationship Id="rId272" Type="http://schemas.openxmlformats.org/officeDocument/2006/relationships/customXml" Target="../ink/ink3080.xml"/><Relationship Id="rId328" Type="http://schemas.openxmlformats.org/officeDocument/2006/relationships/customXml" Target="../ink/ink3108.xml"/><Relationship Id="rId132" Type="http://schemas.openxmlformats.org/officeDocument/2006/relationships/customXml" Target="../ink/ink3010.xml"/><Relationship Id="rId174" Type="http://schemas.openxmlformats.org/officeDocument/2006/relationships/customXml" Target="../ink/ink3031.xml"/><Relationship Id="rId381" Type="http://schemas.openxmlformats.org/officeDocument/2006/relationships/customXml" Target="../ink/ink3135.xml"/><Relationship Id="rId241" Type="http://schemas.openxmlformats.org/officeDocument/2006/relationships/image" Target="../media/image3001.png"/><Relationship Id="rId36" Type="http://schemas.openxmlformats.org/officeDocument/2006/relationships/customXml" Target="../ink/ink2962.xml"/><Relationship Id="rId283" Type="http://schemas.openxmlformats.org/officeDocument/2006/relationships/image" Target="../media/image3022.png"/><Relationship Id="rId339" Type="http://schemas.openxmlformats.org/officeDocument/2006/relationships/image" Target="../media/image3050.png"/><Relationship Id="rId78" Type="http://schemas.openxmlformats.org/officeDocument/2006/relationships/customXml" Target="../ink/ink2983.xml"/><Relationship Id="rId101" Type="http://schemas.openxmlformats.org/officeDocument/2006/relationships/image" Target="../media/image2931.png"/><Relationship Id="rId143" Type="http://schemas.openxmlformats.org/officeDocument/2006/relationships/image" Target="../media/image2952.png"/><Relationship Id="rId185" Type="http://schemas.openxmlformats.org/officeDocument/2006/relationships/image" Target="../media/image2973.png"/><Relationship Id="rId350" Type="http://schemas.openxmlformats.org/officeDocument/2006/relationships/customXml" Target="../ink/ink3119.xml"/><Relationship Id="rId9" Type="http://schemas.openxmlformats.org/officeDocument/2006/relationships/image" Target="../media/image2438.png"/><Relationship Id="rId210" Type="http://schemas.openxmlformats.org/officeDocument/2006/relationships/customXml" Target="../ink/ink3049.xml"/><Relationship Id="rId392" Type="http://schemas.openxmlformats.org/officeDocument/2006/relationships/image" Target="../media/image3076.png"/><Relationship Id="rId252" Type="http://schemas.openxmlformats.org/officeDocument/2006/relationships/customXml" Target="../ink/ink3070.xml"/><Relationship Id="rId294" Type="http://schemas.openxmlformats.org/officeDocument/2006/relationships/customXml" Target="../ink/ink3091.xml"/><Relationship Id="rId308" Type="http://schemas.openxmlformats.org/officeDocument/2006/relationships/customXml" Target="../ink/ink3098.xml"/><Relationship Id="rId47" Type="http://schemas.openxmlformats.org/officeDocument/2006/relationships/image" Target="../media/image2904.png"/><Relationship Id="rId89" Type="http://schemas.openxmlformats.org/officeDocument/2006/relationships/image" Target="../media/image2925.png"/><Relationship Id="rId112" Type="http://schemas.openxmlformats.org/officeDocument/2006/relationships/customXml" Target="../ink/ink3000.xml"/><Relationship Id="rId154" Type="http://schemas.openxmlformats.org/officeDocument/2006/relationships/customXml" Target="../ink/ink3021.xml"/><Relationship Id="rId361" Type="http://schemas.openxmlformats.org/officeDocument/2006/relationships/image" Target="../media/image3061.png"/><Relationship Id="rId196" Type="http://schemas.openxmlformats.org/officeDocument/2006/relationships/customXml" Target="../ink/ink3042.xml"/><Relationship Id="rId16" Type="http://schemas.openxmlformats.org/officeDocument/2006/relationships/customXml" Target="../ink/ink2952.xml"/><Relationship Id="rId221" Type="http://schemas.openxmlformats.org/officeDocument/2006/relationships/image" Target="../media/image2991.png"/><Relationship Id="rId263" Type="http://schemas.openxmlformats.org/officeDocument/2006/relationships/image" Target="../media/image3012.png"/><Relationship Id="rId319" Type="http://schemas.openxmlformats.org/officeDocument/2006/relationships/image" Target="../media/image3040.png"/><Relationship Id="rId37" Type="http://schemas.openxmlformats.org/officeDocument/2006/relationships/image" Target="../media/image2899.png"/><Relationship Id="rId58" Type="http://schemas.openxmlformats.org/officeDocument/2006/relationships/customXml" Target="../ink/ink2973.xml"/><Relationship Id="rId79" Type="http://schemas.openxmlformats.org/officeDocument/2006/relationships/image" Target="../media/image2920.png"/><Relationship Id="rId102" Type="http://schemas.openxmlformats.org/officeDocument/2006/relationships/customXml" Target="../ink/ink2995.xml"/><Relationship Id="rId123" Type="http://schemas.openxmlformats.org/officeDocument/2006/relationships/image" Target="../media/image2942.png"/><Relationship Id="rId144" Type="http://schemas.openxmlformats.org/officeDocument/2006/relationships/customXml" Target="../ink/ink3016.xml"/><Relationship Id="rId330" Type="http://schemas.openxmlformats.org/officeDocument/2006/relationships/customXml" Target="../ink/ink3109.xml"/><Relationship Id="rId90" Type="http://schemas.openxmlformats.org/officeDocument/2006/relationships/customXml" Target="../ink/ink2989.xml"/><Relationship Id="rId165" Type="http://schemas.openxmlformats.org/officeDocument/2006/relationships/image" Target="../media/image2963.png"/><Relationship Id="rId186" Type="http://schemas.openxmlformats.org/officeDocument/2006/relationships/customXml" Target="../ink/ink3037.xml"/><Relationship Id="rId351" Type="http://schemas.openxmlformats.org/officeDocument/2006/relationships/image" Target="../media/image3056.png"/><Relationship Id="rId372" Type="http://schemas.openxmlformats.org/officeDocument/2006/relationships/image" Target="../media/image3066.png"/><Relationship Id="rId393" Type="http://schemas.openxmlformats.org/officeDocument/2006/relationships/customXml" Target="../ink/ink3141.xml"/><Relationship Id="rId211" Type="http://schemas.openxmlformats.org/officeDocument/2006/relationships/image" Target="../media/image2986.png"/><Relationship Id="rId232" Type="http://schemas.openxmlformats.org/officeDocument/2006/relationships/customXml" Target="../ink/ink3060.xml"/><Relationship Id="rId253" Type="http://schemas.openxmlformats.org/officeDocument/2006/relationships/image" Target="../media/image3007.png"/><Relationship Id="rId274" Type="http://schemas.openxmlformats.org/officeDocument/2006/relationships/customXml" Target="../ink/ink3081.xml"/><Relationship Id="rId295" Type="http://schemas.openxmlformats.org/officeDocument/2006/relationships/image" Target="../media/image3028.png"/><Relationship Id="rId309" Type="http://schemas.openxmlformats.org/officeDocument/2006/relationships/image" Target="../media/image3035.png"/><Relationship Id="rId27" Type="http://schemas.openxmlformats.org/officeDocument/2006/relationships/image" Target="../media/image2894.png"/><Relationship Id="rId48" Type="http://schemas.openxmlformats.org/officeDocument/2006/relationships/customXml" Target="../ink/ink2968.xml"/><Relationship Id="rId69" Type="http://schemas.openxmlformats.org/officeDocument/2006/relationships/image" Target="../media/image2915.png"/><Relationship Id="rId113" Type="http://schemas.openxmlformats.org/officeDocument/2006/relationships/image" Target="../media/image2937.png"/><Relationship Id="rId134" Type="http://schemas.openxmlformats.org/officeDocument/2006/relationships/customXml" Target="../ink/ink3011.xml"/><Relationship Id="rId320" Type="http://schemas.openxmlformats.org/officeDocument/2006/relationships/customXml" Target="../ink/ink3104.xml"/><Relationship Id="rId80" Type="http://schemas.openxmlformats.org/officeDocument/2006/relationships/customXml" Target="../ink/ink2984.xml"/><Relationship Id="rId155" Type="http://schemas.openxmlformats.org/officeDocument/2006/relationships/image" Target="../media/image2958.png"/><Relationship Id="rId176" Type="http://schemas.openxmlformats.org/officeDocument/2006/relationships/customXml" Target="../ink/ink3032.xml"/><Relationship Id="rId197" Type="http://schemas.openxmlformats.org/officeDocument/2006/relationships/image" Target="../media/image2979.png"/><Relationship Id="rId341" Type="http://schemas.openxmlformats.org/officeDocument/2006/relationships/image" Target="../media/image3051.png"/><Relationship Id="rId362" Type="http://schemas.openxmlformats.org/officeDocument/2006/relationships/customXml" Target="../ink/ink3125.xml"/><Relationship Id="rId383" Type="http://schemas.openxmlformats.org/officeDocument/2006/relationships/customXml" Target="../ink/ink3136.xml"/><Relationship Id="rId201" Type="http://schemas.openxmlformats.org/officeDocument/2006/relationships/image" Target="../media/image2981.png"/><Relationship Id="rId222" Type="http://schemas.openxmlformats.org/officeDocument/2006/relationships/customXml" Target="../ink/ink3055.xml"/><Relationship Id="rId243" Type="http://schemas.openxmlformats.org/officeDocument/2006/relationships/image" Target="../media/image3002.png"/><Relationship Id="rId264" Type="http://schemas.openxmlformats.org/officeDocument/2006/relationships/customXml" Target="../ink/ink3076.xml"/><Relationship Id="rId285" Type="http://schemas.openxmlformats.org/officeDocument/2006/relationships/image" Target="../media/image3023.png"/><Relationship Id="rId17" Type="http://schemas.openxmlformats.org/officeDocument/2006/relationships/image" Target="../media/image2889.png"/><Relationship Id="rId38" Type="http://schemas.openxmlformats.org/officeDocument/2006/relationships/customXml" Target="../ink/ink2963.xml"/><Relationship Id="rId59" Type="http://schemas.openxmlformats.org/officeDocument/2006/relationships/image" Target="../media/image2910.png"/><Relationship Id="rId103" Type="http://schemas.openxmlformats.org/officeDocument/2006/relationships/image" Target="../media/image2932.png"/><Relationship Id="rId124" Type="http://schemas.openxmlformats.org/officeDocument/2006/relationships/customXml" Target="../ink/ink3006.xml"/><Relationship Id="rId310" Type="http://schemas.openxmlformats.org/officeDocument/2006/relationships/customXml" Target="../ink/ink3099.xml"/><Relationship Id="rId70" Type="http://schemas.openxmlformats.org/officeDocument/2006/relationships/customXml" Target="../ink/ink2979.xml"/><Relationship Id="rId91" Type="http://schemas.openxmlformats.org/officeDocument/2006/relationships/image" Target="../media/image2926.png"/><Relationship Id="rId145" Type="http://schemas.openxmlformats.org/officeDocument/2006/relationships/image" Target="../media/image2953.png"/><Relationship Id="rId166" Type="http://schemas.openxmlformats.org/officeDocument/2006/relationships/customXml" Target="../ink/ink3027.xml"/><Relationship Id="rId187" Type="http://schemas.openxmlformats.org/officeDocument/2006/relationships/image" Target="../media/image2974.png"/><Relationship Id="rId331" Type="http://schemas.openxmlformats.org/officeDocument/2006/relationships/image" Target="../media/image3046.png"/><Relationship Id="rId352" Type="http://schemas.openxmlformats.org/officeDocument/2006/relationships/customXml" Target="../ink/ink3120.xml"/><Relationship Id="rId373" Type="http://schemas.openxmlformats.org/officeDocument/2006/relationships/customXml" Target="../ink/ink3131.xml"/><Relationship Id="rId394" Type="http://schemas.openxmlformats.org/officeDocument/2006/relationships/image" Target="../media/image3077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050.xml"/><Relationship Id="rId233" Type="http://schemas.openxmlformats.org/officeDocument/2006/relationships/image" Target="../media/image2997.png"/><Relationship Id="rId254" Type="http://schemas.openxmlformats.org/officeDocument/2006/relationships/customXml" Target="../ink/ink3071.xml"/><Relationship Id="rId28" Type="http://schemas.openxmlformats.org/officeDocument/2006/relationships/customXml" Target="../ink/ink2958.xml"/><Relationship Id="rId49" Type="http://schemas.openxmlformats.org/officeDocument/2006/relationships/image" Target="../media/image2905.png"/><Relationship Id="rId114" Type="http://schemas.openxmlformats.org/officeDocument/2006/relationships/customXml" Target="../ink/ink3001.xml"/><Relationship Id="rId275" Type="http://schemas.openxmlformats.org/officeDocument/2006/relationships/image" Target="../media/image3018.png"/><Relationship Id="rId296" Type="http://schemas.openxmlformats.org/officeDocument/2006/relationships/customXml" Target="../ink/ink3092.xml"/><Relationship Id="rId300" Type="http://schemas.openxmlformats.org/officeDocument/2006/relationships/customXml" Target="../ink/ink3094.xml"/><Relationship Id="rId60" Type="http://schemas.openxmlformats.org/officeDocument/2006/relationships/customXml" Target="../ink/ink2974.xml"/><Relationship Id="rId81" Type="http://schemas.openxmlformats.org/officeDocument/2006/relationships/image" Target="../media/image2921.png"/><Relationship Id="rId135" Type="http://schemas.openxmlformats.org/officeDocument/2006/relationships/image" Target="../media/image2948.png"/><Relationship Id="rId156" Type="http://schemas.openxmlformats.org/officeDocument/2006/relationships/customXml" Target="../ink/ink3022.xml"/><Relationship Id="rId177" Type="http://schemas.openxmlformats.org/officeDocument/2006/relationships/image" Target="../media/image2969.png"/><Relationship Id="rId198" Type="http://schemas.openxmlformats.org/officeDocument/2006/relationships/customXml" Target="../ink/ink3043.xml"/><Relationship Id="rId321" Type="http://schemas.openxmlformats.org/officeDocument/2006/relationships/image" Target="../media/image3041.png"/><Relationship Id="rId342" Type="http://schemas.openxmlformats.org/officeDocument/2006/relationships/customXml" Target="../ink/ink3115.xml"/><Relationship Id="rId363" Type="http://schemas.openxmlformats.org/officeDocument/2006/relationships/image" Target="../media/image3062.png"/><Relationship Id="rId384" Type="http://schemas.openxmlformats.org/officeDocument/2006/relationships/image" Target="../media/image3072.png"/><Relationship Id="rId202" Type="http://schemas.openxmlformats.org/officeDocument/2006/relationships/customXml" Target="../ink/ink3045.xml"/><Relationship Id="rId223" Type="http://schemas.openxmlformats.org/officeDocument/2006/relationships/image" Target="../media/image2992.png"/><Relationship Id="rId244" Type="http://schemas.openxmlformats.org/officeDocument/2006/relationships/customXml" Target="../ink/ink3066.xml"/><Relationship Id="rId18" Type="http://schemas.openxmlformats.org/officeDocument/2006/relationships/customXml" Target="../ink/ink2953.xml"/><Relationship Id="rId39" Type="http://schemas.openxmlformats.org/officeDocument/2006/relationships/image" Target="../media/image2900.png"/><Relationship Id="rId265" Type="http://schemas.openxmlformats.org/officeDocument/2006/relationships/image" Target="../media/image3013.png"/><Relationship Id="rId286" Type="http://schemas.openxmlformats.org/officeDocument/2006/relationships/customXml" Target="../ink/ink3087.xml"/><Relationship Id="rId50" Type="http://schemas.openxmlformats.org/officeDocument/2006/relationships/customXml" Target="../ink/ink2969.xml"/><Relationship Id="rId104" Type="http://schemas.openxmlformats.org/officeDocument/2006/relationships/customXml" Target="../ink/ink2996.xml"/><Relationship Id="rId125" Type="http://schemas.openxmlformats.org/officeDocument/2006/relationships/image" Target="../media/image2943.png"/><Relationship Id="rId146" Type="http://schemas.openxmlformats.org/officeDocument/2006/relationships/customXml" Target="../ink/ink3017.xml"/><Relationship Id="rId167" Type="http://schemas.openxmlformats.org/officeDocument/2006/relationships/image" Target="../media/image2964.png"/><Relationship Id="rId188" Type="http://schemas.openxmlformats.org/officeDocument/2006/relationships/customXml" Target="../ink/ink3038.xml"/><Relationship Id="rId311" Type="http://schemas.openxmlformats.org/officeDocument/2006/relationships/image" Target="../media/image3036.png"/><Relationship Id="rId332" Type="http://schemas.openxmlformats.org/officeDocument/2006/relationships/customXml" Target="../ink/ink3110.xml"/><Relationship Id="rId353" Type="http://schemas.openxmlformats.org/officeDocument/2006/relationships/image" Target="../media/image3057.png"/><Relationship Id="rId374" Type="http://schemas.openxmlformats.org/officeDocument/2006/relationships/image" Target="../media/image3067.png"/><Relationship Id="rId395" Type="http://schemas.openxmlformats.org/officeDocument/2006/relationships/customXml" Target="../ink/ink3142.xml"/><Relationship Id="rId71" Type="http://schemas.openxmlformats.org/officeDocument/2006/relationships/image" Target="../media/image2916.png"/><Relationship Id="rId92" Type="http://schemas.openxmlformats.org/officeDocument/2006/relationships/customXml" Target="../ink/ink2990.xml"/><Relationship Id="rId213" Type="http://schemas.openxmlformats.org/officeDocument/2006/relationships/image" Target="../media/image2987.png"/><Relationship Id="rId234" Type="http://schemas.openxmlformats.org/officeDocument/2006/relationships/customXml" Target="../ink/ink3061.xml"/><Relationship Id="rId2" Type="http://schemas.openxmlformats.org/officeDocument/2006/relationships/image" Target="../media/image2434.png"/><Relationship Id="rId29" Type="http://schemas.openxmlformats.org/officeDocument/2006/relationships/image" Target="../media/image2895.png"/><Relationship Id="rId255" Type="http://schemas.openxmlformats.org/officeDocument/2006/relationships/image" Target="../media/image3008.png"/><Relationship Id="rId276" Type="http://schemas.openxmlformats.org/officeDocument/2006/relationships/customXml" Target="../ink/ink3082.xml"/><Relationship Id="rId297" Type="http://schemas.openxmlformats.org/officeDocument/2006/relationships/image" Target="../media/image3029.png"/><Relationship Id="rId40" Type="http://schemas.openxmlformats.org/officeDocument/2006/relationships/customXml" Target="../ink/ink2964.xml"/><Relationship Id="rId115" Type="http://schemas.openxmlformats.org/officeDocument/2006/relationships/image" Target="../media/image2938.png"/><Relationship Id="rId136" Type="http://schemas.openxmlformats.org/officeDocument/2006/relationships/customXml" Target="../ink/ink3012.xml"/><Relationship Id="rId157" Type="http://schemas.openxmlformats.org/officeDocument/2006/relationships/image" Target="../media/image2959.png"/><Relationship Id="rId178" Type="http://schemas.openxmlformats.org/officeDocument/2006/relationships/customXml" Target="../ink/ink3033.xml"/><Relationship Id="rId301" Type="http://schemas.openxmlformats.org/officeDocument/2006/relationships/image" Target="../media/image3031.png"/><Relationship Id="rId322" Type="http://schemas.openxmlformats.org/officeDocument/2006/relationships/customXml" Target="../ink/ink3105.xml"/><Relationship Id="rId343" Type="http://schemas.openxmlformats.org/officeDocument/2006/relationships/image" Target="../media/image3052.png"/><Relationship Id="rId364" Type="http://schemas.openxmlformats.org/officeDocument/2006/relationships/customXml" Target="../ink/ink3126.xml"/><Relationship Id="rId61" Type="http://schemas.openxmlformats.org/officeDocument/2006/relationships/image" Target="../media/image2911.png"/><Relationship Id="rId82" Type="http://schemas.openxmlformats.org/officeDocument/2006/relationships/customXml" Target="../ink/ink2985.xml"/><Relationship Id="rId199" Type="http://schemas.openxmlformats.org/officeDocument/2006/relationships/image" Target="../media/image2980.png"/><Relationship Id="rId203" Type="http://schemas.openxmlformats.org/officeDocument/2006/relationships/image" Target="../media/image2982.png"/><Relationship Id="rId385" Type="http://schemas.openxmlformats.org/officeDocument/2006/relationships/customXml" Target="../ink/ink3137.xml"/><Relationship Id="rId19" Type="http://schemas.openxmlformats.org/officeDocument/2006/relationships/image" Target="../media/image2890.png"/><Relationship Id="rId224" Type="http://schemas.openxmlformats.org/officeDocument/2006/relationships/customXml" Target="../ink/ink3056.xml"/><Relationship Id="rId245" Type="http://schemas.openxmlformats.org/officeDocument/2006/relationships/image" Target="../media/image3003.png"/><Relationship Id="rId266" Type="http://schemas.openxmlformats.org/officeDocument/2006/relationships/customXml" Target="../ink/ink3077.xml"/><Relationship Id="rId287" Type="http://schemas.openxmlformats.org/officeDocument/2006/relationships/image" Target="../media/image3024.png"/><Relationship Id="rId30" Type="http://schemas.openxmlformats.org/officeDocument/2006/relationships/customXml" Target="../ink/ink2959.xml"/><Relationship Id="rId105" Type="http://schemas.openxmlformats.org/officeDocument/2006/relationships/image" Target="../media/image2933.png"/><Relationship Id="rId126" Type="http://schemas.openxmlformats.org/officeDocument/2006/relationships/customXml" Target="../ink/ink3007.xml"/><Relationship Id="rId147" Type="http://schemas.openxmlformats.org/officeDocument/2006/relationships/image" Target="../media/image2954.png"/><Relationship Id="rId168" Type="http://schemas.openxmlformats.org/officeDocument/2006/relationships/customXml" Target="../ink/ink3028.xml"/><Relationship Id="rId312" Type="http://schemas.openxmlformats.org/officeDocument/2006/relationships/customXml" Target="../ink/ink3100.xml"/><Relationship Id="rId333" Type="http://schemas.openxmlformats.org/officeDocument/2006/relationships/image" Target="../media/image3047.png"/><Relationship Id="rId354" Type="http://schemas.openxmlformats.org/officeDocument/2006/relationships/customXml" Target="../ink/ink3121.xml"/><Relationship Id="rId51" Type="http://schemas.openxmlformats.org/officeDocument/2006/relationships/image" Target="../media/image2906.png"/><Relationship Id="rId72" Type="http://schemas.openxmlformats.org/officeDocument/2006/relationships/customXml" Target="../ink/ink2980.xml"/><Relationship Id="rId93" Type="http://schemas.openxmlformats.org/officeDocument/2006/relationships/image" Target="../media/image2927.png"/><Relationship Id="rId189" Type="http://schemas.openxmlformats.org/officeDocument/2006/relationships/image" Target="../media/image2975.png"/><Relationship Id="rId375" Type="http://schemas.openxmlformats.org/officeDocument/2006/relationships/customXml" Target="../ink/ink3132.xml"/><Relationship Id="rId396" Type="http://schemas.openxmlformats.org/officeDocument/2006/relationships/image" Target="../media/image3078.png"/><Relationship Id="rId3" Type="http://schemas.openxmlformats.org/officeDocument/2006/relationships/image" Target="../media/image2435.png"/><Relationship Id="rId214" Type="http://schemas.openxmlformats.org/officeDocument/2006/relationships/customXml" Target="../ink/ink3051.xml"/><Relationship Id="rId235" Type="http://schemas.openxmlformats.org/officeDocument/2006/relationships/image" Target="../media/image2998.png"/><Relationship Id="rId256" Type="http://schemas.openxmlformats.org/officeDocument/2006/relationships/customXml" Target="../ink/ink3072.xml"/><Relationship Id="rId277" Type="http://schemas.openxmlformats.org/officeDocument/2006/relationships/image" Target="../media/image3019.png"/><Relationship Id="rId298" Type="http://schemas.openxmlformats.org/officeDocument/2006/relationships/customXml" Target="../ink/ink3093.xml"/><Relationship Id="rId116" Type="http://schemas.openxmlformats.org/officeDocument/2006/relationships/customXml" Target="../ink/ink3002.xml"/><Relationship Id="rId137" Type="http://schemas.openxmlformats.org/officeDocument/2006/relationships/image" Target="../media/image2949.png"/><Relationship Id="rId158" Type="http://schemas.openxmlformats.org/officeDocument/2006/relationships/customXml" Target="../ink/ink3023.xml"/><Relationship Id="rId302" Type="http://schemas.openxmlformats.org/officeDocument/2006/relationships/customXml" Target="../ink/ink3095.xml"/><Relationship Id="rId323" Type="http://schemas.openxmlformats.org/officeDocument/2006/relationships/image" Target="../media/image3042.png"/><Relationship Id="rId344" Type="http://schemas.openxmlformats.org/officeDocument/2006/relationships/customXml" Target="../ink/ink3116.xml"/><Relationship Id="rId20" Type="http://schemas.openxmlformats.org/officeDocument/2006/relationships/customXml" Target="../ink/ink2954.xml"/><Relationship Id="rId41" Type="http://schemas.openxmlformats.org/officeDocument/2006/relationships/image" Target="../media/image2901.png"/><Relationship Id="rId62" Type="http://schemas.openxmlformats.org/officeDocument/2006/relationships/customXml" Target="../ink/ink2975.xml"/><Relationship Id="rId83" Type="http://schemas.openxmlformats.org/officeDocument/2006/relationships/image" Target="../media/image2922.png"/><Relationship Id="rId179" Type="http://schemas.openxmlformats.org/officeDocument/2006/relationships/image" Target="../media/image2970.png"/><Relationship Id="rId365" Type="http://schemas.openxmlformats.org/officeDocument/2006/relationships/image" Target="../media/image3063.png"/><Relationship Id="rId386" Type="http://schemas.openxmlformats.org/officeDocument/2006/relationships/image" Target="../media/image3073.png"/><Relationship Id="rId190" Type="http://schemas.openxmlformats.org/officeDocument/2006/relationships/customXml" Target="../ink/ink3039.xml"/><Relationship Id="rId204" Type="http://schemas.openxmlformats.org/officeDocument/2006/relationships/customXml" Target="../ink/ink3046.xml"/><Relationship Id="rId225" Type="http://schemas.openxmlformats.org/officeDocument/2006/relationships/image" Target="../media/image2993.png"/><Relationship Id="rId246" Type="http://schemas.openxmlformats.org/officeDocument/2006/relationships/customXml" Target="../ink/ink3067.xml"/><Relationship Id="rId267" Type="http://schemas.openxmlformats.org/officeDocument/2006/relationships/image" Target="../media/image3014.png"/><Relationship Id="rId288" Type="http://schemas.openxmlformats.org/officeDocument/2006/relationships/customXml" Target="../ink/ink3088.xml"/><Relationship Id="rId106" Type="http://schemas.openxmlformats.org/officeDocument/2006/relationships/customXml" Target="../ink/ink2997.xml"/><Relationship Id="rId127" Type="http://schemas.openxmlformats.org/officeDocument/2006/relationships/image" Target="../media/image2944.png"/><Relationship Id="rId313" Type="http://schemas.openxmlformats.org/officeDocument/2006/relationships/image" Target="../media/image3037.png"/><Relationship Id="rId10" Type="http://schemas.openxmlformats.org/officeDocument/2006/relationships/customXml" Target="../ink/ink2949.xml"/><Relationship Id="rId31" Type="http://schemas.openxmlformats.org/officeDocument/2006/relationships/image" Target="../media/image2896.png"/><Relationship Id="rId52" Type="http://schemas.openxmlformats.org/officeDocument/2006/relationships/customXml" Target="../ink/ink2970.xml"/><Relationship Id="rId73" Type="http://schemas.openxmlformats.org/officeDocument/2006/relationships/image" Target="../media/image2917.png"/><Relationship Id="rId94" Type="http://schemas.openxmlformats.org/officeDocument/2006/relationships/customXml" Target="../ink/ink2991.xml"/><Relationship Id="rId148" Type="http://schemas.openxmlformats.org/officeDocument/2006/relationships/customXml" Target="../ink/ink3018.xml"/><Relationship Id="rId169" Type="http://schemas.openxmlformats.org/officeDocument/2006/relationships/image" Target="../media/image2965.png"/><Relationship Id="rId334" Type="http://schemas.openxmlformats.org/officeDocument/2006/relationships/customXml" Target="../ink/ink3111.xml"/><Relationship Id="rId355" Type="http://schemas.openxmlformats.org/officeDocument/2006/relationships/image" Target="../media/image3058.png"/><Relationship Id="rId376" Type="http://schemas.openxmlformats.org/officeDocument/2006/relationships/image" Target="../media/image3068.png"/><Relationship Id="rId397" Type="http://schemas.openxmlformats.org/officeDocument/2006/relationships/customXml" Target="../ink/ink3143.xml"/><Relationship Id="rId4" Type="http://schemas.openxmlformats.org/officeDocument/2006/relationships/customXml" Target="../ink/ink2946.xml"/><Relationship Id="rId180" Type="http://schemas.openxmlformats.org/officeDocument/2006/relationships/customXml" Target="../ink/ink3034.xml"/><Relationship Id="rId215" Type="http://schemas.openxmlformats.org/officeDocument/2006/relationships/image" Target="../media/image2988.png"/><Relationship Id="rId236" Type="http://schemas.openxmlformats.org/officeDocument/2006/relationships/customXml" Target="../ink/ink3062.xml"/><Relationship Id="rId257" Type="http://schemas.openxmlformats.org/officeDocument/2006/relationships/image" Target="../media/image3009.png"/><Relationship Id="rId278" Type="http://schemas.openxmlformats.org/officeDocument/2006/relationships/customXml" Target="../ink/ink3083.xml"/><Relationship Id="rId303" Type="http://schemas.openxmlformats.org/officeDocument/2006/relationships/image" Target="../media/image3032.png"/><Relationship Id="rId42" Type="http://schemas.openxmlformats.org/officeDocument/2006/relationships/customXml" Target="../ink/ink2965.xml"/><Relationship Id="rId84" Type="http://schemas.openxmlformats.org/officeDocument/2006/relationships/customXml" Target="../ink/ink2986.xml"/><Relationship Id="rId138" Type="http://schemas.openxmlformats.org/officeDocument/2006/relationships/customXml" Target="../ink/ink3013.xml"/><Relationship Id="rId345" Type="http://schemas.openxmlformats.org/officeDocument/2006/relationships/image" Target="../media/image3053.png"/><Relationship Id="rId387" Type="http://schemas.openxmlformats.org/officeDocument/2006/relationships/customXml" Target="../ink/ink3138.xml"/><Relationship Id="rId191" Type="http://schemas.openxmlformats.org/officeDocument/2006/relationships/image" Target="../media/image2976.png"/><Relationship Id="rId205" Type="http://schemas.openxmlformats.org/officeDocument/2006/relationships/image" Target="../media/image2983.png"/><Relationship Id="rId247" Type="http://schemas.openxmlformats.org/officeDocument/2006/relationships/image" Target="../media/image3004.png"/><Relationship Id="rId107" Type="http://schemas.openxmlformats.org/officeDocument/2006/relationships/image" Target="../media/image2934.png"/><Relationship Id="rId289" Type="http://schemas.openxmlformats.org/officeDocument/2006/relationships/image" Target="../media/image3025.png"/><Relationship Id="rId11" Type="http://schemas.openxmlformats.org/officeDocument/2006/relationships/image" Target="../media/image2439.png"/><Relationship Id="rId53" Type="http://schemas.openxmlformats.org/officeDocument/2006/relationships/image" Target="../media/image2907.png"/><Relationship Id="rId149" Type="http://schemas.openxmlformats.org/officeDocument/2006/relationships/image" Target="../media/image2955.png"/><Relationship Id="rId314" Type="http://schemas.openxmlformats.org/officeDocument/2006/relationships/customXml" Target="../ink/ink3101.xml"/><Relationship Id="rId356" Type="http://schemas.openxmlformats.org/officeDocument/2006/relationships/customXml" Target="../ink/ink3122.xml"/><Relationship Id="rId398" Type="http://schemas.openxmlformats.org/officeDocument/2006/relationships/image" Target="../media/image3079.png"/><Relationship Id="rId95" Type="http://schemas.openxmlformats.org/officeDocument/2006/relationships/image" Target="../media/image2928.png"/><Relationship Id="rId160" Type="http://schemas.openxmlformats.org/officeDocument/2006/relationships/customXml" Target="../ink/ink3024.xml"/><Relationship Id="rId216" Type="http://schemas.openxmlformats.org/officeDocument/2006/relationships/customXml" Target="../ink/ink3052.xml"/><Relationship Id="rId258" Type="http://schemas.openxmlformats.org/officeDocument/2006/relationships/customXml" Target="../ink/ink3073.xml"/><Relationship Id="rId22" Type="http://schemas.openxmlformats.org/officeDocument/2006/relationships/customXml" Target="../ink/ink2955.xml"/><Relationship Id="rId64" Type="http://schemas.openxmlformats.org/officeDocument/2006/relationships/customXml" Target="../ink/ink2976.xml"/><Relationship Id="rId118" Type="http://schemas.openxmlformats.org/officeDocument/2006/relationships/customXml" Target="../ink/ink3003.xml"/><Relationship Id="rId325" Type="http://schemas.openxmlformats.org/officeDocument/2006/relationships/image" Target="../media/image3043.png"/><Relationship Id="rId367" Type="http://schemas.openxmlformats.org/officeDocument/2006/relationships/image" Target="../media/image3064.png"/><Relationship Id="rId171" Type="http://schemas.openxmlformats.org/officeDocument/2006/relationships/image" Target="../media/image2966.png"/><Relationship Id="rId227" Type="http://schemas.openxmlformats.org/officeDocument/2006/relationships/image" Target="../media/image2994.png"/><Relationship Id="rId269" Type="http://schemas.openxmlformats.org/officeDocument/2006/relationships/image" Target="../media/image3015.png"/><Relationship Id="rId33" Type="http://schemas.openxmlformats.org/officeDocument/2006/relationships/image" Target="../media/image2897.png"/><Relationship Id="rId129" Type="http://schemas.openxmlformats.org/officeDocument/2006/relationships/image" Target="../media/image2945.png"/><Relationship Id="rId280" Type="http://schemas.openxmlformats.org/officeDocument/2006/relationships/customXml" Target="../ink/ink3084.xml"/><Relationship Id="rId336" Type="http://schemas.openxmlformats.org/officeDocument/2006/relationships/customXml" Target="../ink/ink3112.xml"/><Relationship Id="rId75" Type="http://schemas.openxmlformats.org/officeDocument/2006/relationships/image" Target="../media/image2918.png"/><Relationship Id="rId140" Type="http://schemas.openxmlformats.org/officeDocument/2006/relationships/customXml" Target="../ink/ink3014.xml"/><Relationship Id="rId182" Type="http://schemas.openxmlformats.org/officeDocument/2006/relationships/customXml" Target="../ink/ink3035.xml"/><Relationship Id="rId378" Type="http://schemas.openxmlformats.org/officeDocument/2006/relationships/image" Target="../media/image3069.png"/><Relationship Id="rId6" Type="http://schemas.openxmlformats.org/officeDocument/2006/relationships/customXml" Target="../ink/ink2947.xml"/><Relationship Id="rId238" Type="http://schemas.openxmlformats.org/officeDocument/2006/relationships/customXml" Target="../ink/ink3063.xml"/><Relationship Id="rId291" Type="http://schemas.openxmlformats.org/officeDocument/2006/relationships/image" Target="../media/image3026.png"/><Relationship Id="rId305" Type="http://schemas.openxmlformats.org/officeDocument/2006/relationships/image" Target="../media/image3033.png"/><Relationship Id="rId347" Type="http://schemas.openxmlformats.org/officeDocument/2006/relationships/image" Target="../media/image3054.png"/><Relationship Id="rId44" Type="http://schemas.openxmlformats.org/officeDocument/2006/relationships/customXml" Target="../ink/ink2966.xml"/><Relationship Id="rId86" Type="http://schemas.openxmlformats.org/officeDocument/2006/relationships/customXml" Target="../ink/ink2987.xml"/><Relationship Id="rId151" Type="http://schemas.openxmlformats.org/officeDocument/2006/relationships/image" Target="../media/image2956.png"/><Relationship Id="rId389" Type="http://schemas.openxmlformats.org/officeDocument/2006/relationships/customXml" Target="../ink/ink3139.xml"/><Relationship Id="rId193" Type="http://schemas.openxmlformats.org/officeDocument/2006/relationships/image" Target="../media/image2977.png"/><Relationship Id="rId207" Type="http://schemas.openxmlformats.org/officeDocument/2006/relationships/image" Target="../media/image2984.png"/><Relationship Id="rId249" Type="http://schemas.openxmlformats.org/officeDocument/2006/relationships/image" Target="../media/image3005.png"/><Relationship Id="rId13" Type="http://schemas.openxmlformats.org/officeDocument/2006/relationships/image" Target="../media/image2440.png"/><Relationship Id="rId109" Type="http://schemas.openxmlformats.org/officeDocument/2006/relationships/image" Target="../media/image2935.png"/><Relationship Id="rId260" Type="http://schemas.openxmlformats.org/officeDocument/2006/relationships/customXml" Target="../ink/ink3074.xml"/><Relationship Id="rId316" Type="http://schemas.openxmlformats.org/officeDocument/2006/relationships/customXml" Target="../ink/ink3102.xml"/><Relationship Id="rId55" Type="http://schemas.openxmlformats.org/officeDocument/2006/relationships/image" Target="../media/image2908.png"/><Relationship Id="rId97" Type="http://schemas.openxmlformats.org/officeDocument/2006/relationships/image" Target="../media/image2929.png"/><Relationship Id="rId120" Type="http://schemas.openxmlformats.org/officeDocument/2006/relationships/customXml" Target="../ink/ink3004.xml"/><Relationship Id="rId358" Type="http://schemas.openxmlformats.org/officeDocument/2006/relationships/customXml" Target="../ink/ink3123.xml"/><Relationship Id="rId162" Type="http://schemas.openxmlformats.org/officeDocument/2006/relationships/customXml" Target="../ink/ink3025.xml"/><Relationship Id="rId218" Type="http://schemas.openxmlformats.org/officeDocument/2006/relationships/customXml" Target="../ink/ink3053.xml"/><Relationship Id="rId271" Type="http://schemas.openxmlformats.org/officeDocument/2006/relationships/image" Target="../media/image3016.png"/><Relationship Id="rId24" Type="http://schemas.openxmlformats.org/officeDocument/2006/relationships/customXml" Target="../ink/ink2956.xml"/><Relationship Id="rId66" Type="http://schemas.openxmlformats.org/officeDocument/2006/relationships/customXml" Target="../ink/ink2977.xml"/><Relationship Id="rId131" Type="http://schemas.openxmlformats.org/officeDocument/2006/relationships/image" Target="../media/image2946.png"/><Relationship Id="rId327" Type="http://schemas.openxmlformats.org/officeDocument/2006/relationships/image" Target="../media/image3044.png"/><Relationship Id="rId369" Type="http://schemas.openxmlformats.org/officeDocument/2006/relationships/image" Target="../media/image3065.png"/><Relationship Id="rId173" Type="http://schemas.openxmlformats.org/officeDocument/2006/relationships/image" Target="../media/image2967.png"/><Relationship Id="rId229" Type="http://schemas.openxmlformats.org/officeDocument/2006/relationships/image" Target="../media/image2995.png"/><Relationship Id="rId380" Type="http://schemas.openxmlformats.org/officeDocument/2006/relationships/image" Target="../media/image3070.png"/><Relationship Id="rId240" Type="http://schemas.openxmlformats.org/officeDocument/2006/relationships/customXml" Target="../ink/ink3064.xml"/><Relationship Id="rId35" Type="http://schemas.openxmlformats.org/officeDocument/2006/relationships/image" Target="../media/image2898.png"/><Relationship Id="rId77" Type="http://schemas.openxmlformats.org/officeDocument/2006/relationships/image" Target="../media/image2919.png"/><Relationship Id="rId100" Type="http://schemas.openxmlformats.org/officeDocument/2006/relationships/customXml" Target="../ink/ink2994.xml"/><Relationship Id="rId282" Type="http://schemas.openxmlformats.org/officeDocument/2006/relationships/customXml" Target="../ink/ink3085.xml"/><Relationship Id="rId338" Type="http://schemas.openxmlformats.org/officeDocument/2006/relationships/customXml" Target="../ink/ink3113.xml"/><Relationship Id="rId8" Type="http://schemas.openxmlformats.org/officeDocument/2006/relationships/customXml" Target="../ink/ink2948.xml"/><Relationship Id="rId142" Type="http://schemas.openxmlformats.org/officeDocument/2006/relationships/customXml" Target="../ink/ink3015.xml"/><Relationship Id="rId184" Type="http://schemas.openxmlformats.org/officeDocument/2006/relationships/customXml" Target="../ink/ink3036.xml"/><Relationship Id="rId391" Type="http://schemas.openxmlformats.org/officeDocument/2006/relationships/customXml" Target="../ink/ink3140.xml"/><Relationship Id="rId251" Type="http://schemas.openxmlformats.org/officeDocument/2006/relationships/image" Target="../media/image3006.png"/><Relationship Id="rId46" Type="http://schemas.openxmlformats.org/officeDocument/2006/relationships/customXml" Target="../ink/ink2967.xml"/><Relationship Id="rId293" Type="http://schemas.openxmlformats.org/officeDocument/2006/relationships/image" Target="../media/image3027.png"/><Relationship Id="rId307" Type="http://schemas.openxmlformats.org/officeDocument/2006/relationships/image" Target="../media/image3034.png"/><Relationship Id="rId349" Type="http://schemas.openxmlformats.org/officeDocument/2006/relationships/image" Target="../media/image3055.png"/><Relationship Id="rId88" Type="http://schemas.openxmlformats.org/officeDocument/2006/relationships/customXml" Target="../ink/ink2988.xml"/><Relationship Id="rId111" Type="http://schemas.openxmlformats.org/officeDocument/2006/relationships/image" Target="../media/image2936.png"/><Relationship Id="rId153" Type="http://schemas.openxmlformats.org/officeDocument/2006/relationships/image" Target="../media/image2957.png"/><Relationship Id="rId195" Type="http://schemas.openxmlformats.org/officeDocument/2006/relationships/image" Target="../media/image2978.png"/><Relationship Id="rId209" Type="http://schemas.openxmlformats.org/officeDocument/2006/relationships/image" Target="../media/image2985.png"/><Relationship Id="rId360" Type="http://schemas.openxmlformats.org/officeDocument/2006/relationships/customXml" Target="../ink/ink3124.xml"/><Relationship Id="rId220" Type="http://schemas.openxmlformats.org/officeDocument/2006/relationships/customXml" Target="../ink/ink3054.xml"/><Relationship Id="rId15" Type="http://schemas.openxmlformats.org/officeDocument/2006/relationships/image" Target="../media/image2888.png"/><Relationship Id="rId57" Type="http://schemas.openxmlformats.org/officeDocument/2006/relationships/image" Target="../media/image2909.png"/><Relationship Id="rId262" Type="http://schemas.openxmlformats.org/officeDocument/2006/relationships/customXml" Target="../ink/ink3075.xml"/><Relationship Id="rId318" Type="http://schemas.openxmlformats.org/officeDocument/2006/relationships/customXml" Target="../ink/ink3103.xml"/><Relationship Id="rId99" Type="http://schemas.openxmlformats.org/officeDocument/2006/relationships/image" Target="../media/image2930.png"/><Relationship Id="rId122" Type="http://schemas.openxmlformats.org/officeDocument/2006/relationships/customXml" Target="../ink/ink3005.xml"/><Relationship Id="rId164" Type="http://schemas.openxmlformats.org/officeDocument/2006/relationships/customXml" Target="../ink/ink3026.xml"/><Relationship Id="rId371" Type="http://schemas.openxmlformats.org/officeDocument/2006/relationships/customXml" Target="../ink/ink3130.xml"/><Relationship Id="rId26" Type="http://schemas.openxmlformats.org/officeDocument/2006/relationships/customXml" Target="../ink/ink2957.xml"/><Relationship Id="rId231" Type="http://schemas.openxmlformats.org/officeDocument/2006/relationships/image" Target="../media/image2996.png"/><Relationship Id="rId273" Type="http://schemas.openxmlformats.org/officeDocument/2006/relationships/image" Target="../media/image3017.png"/><Relationship Id="rId329" Type="http://schemas.openxmlformats.org/officeDocument/2006/relationships/image" Target="../media/image3045.png"/><Relationship Id="rId68" Type="http://schemas.openxmlformats.org/officeDocument/2006/relationships/customXml" Target="../ink/ink2978.xml"/><Relationship Id="rId133" Type="http://schemas.openxmlformats.org/officeDocument/2006/relationships/image" Target="../media/image2947.png"/><Relationship Id="rId175" Type="http://schemas.openxmlformats.org/officeDocument/2006/relationships/image" Target="../media/image2968.png"/><Relationship Id="rId340" Type="http://schemas.openxmlformats.org/officeDocument/2006/relationships/customXml" Target="../ink/ink3114.xml"/><Relationship Id="rId200" Type="http://schemas.openxmlformats.org/officeDocument/2006/relationships/customXml" Target="../ink/ink3044.xml"/><Relationship Id="rId382" Type="http://schemas.openxmlformats.org/officeDocument/2006/relationships/image" Target="../media/image3071.png"/><Relationship Id="rId242" Type="http://schemas.openxmlformats.org/officeDocument/2006/relationships/customXml" Target="../ink/ink3065.xml"/><Relationship Id="rId284" Type="http://schemas.openxmlformats.org/officeDocument/2006/relationships/customXml" Target="../ink/ink308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01.xml"/><Relationship Id="rId21" Type="http://schemas.openxmlformats.org/officeDocument/2006/relationships/customXml" Target="../ink/ink3153.xml"/><Relationship Id="rId42" Type="http://schemas.openxmlformats.org/officeDocument/2006/relationships/image" Target="../media/image3101.png"/><Relationship Id="rId63" Type="http://schemas.openxmlformats.org/officeDocument/2006/relationships/customXml" Target="../ink/ink3174.xml"/><Relationship Id="rId84" Type="http://schemas.openxmlformats.org/officeDocument/2006/relationships/image" Target="../media/image3122.png"/><Relationship Id="rId138" Type="http://schemas.openxmlformats.org/officeDocument/2006/relationships/image" Target="../media/image3149.png"/><Relationship Id="rId159" Type="http://schemas.openxmlformats.org/officeDocument/2006/relationships/customXml" Target="../ink/ink3222.xml"/><Relationship Id="rId170" Type="http://schemas.openxmlformats.org/officeDocument/2006/relationships/image" Target="../media/image3165.png"/><Relationship Id="rId107" Type="http://schemas.openxmlformats.org/officeDocument/2006/relationships/customXml" Target="../ink/ink3196.xml"/><Relationship Id="rId11" Type="http://schemas.openxmlformats.org/officeDocument/2006/relationships/customXml" Target="../ink/ink3148.xml"/><Relationship Id="rId32" Type="http://schemas.openxmlformats.org/officeDocument/2006/relationships/image" Target="../media/image3096.png"/><Relationship Id="rId53" Type="http://schemas.openxmlformats.org/officeDocument/2006/relationships/customXml" Target="../ink/ink3169.xml"/><Relationship Id="rId74" Type="http://schemas.openxmlformats.org/officeDocument/2006/relationships/image" Target="../media/image3117.png"/><Relationship Id="rId128" Type="http://schemas.openxmlformats.org/officeDocument/2006/relationships/image" Target="../media/image3144.png"/><Relationship Id="rId149" Type="http://schemas.openxmlformats.org/officeDocument/2006/relationships/customXml" Target="../ink/ink3217.xml"/><Relationship Id="rId5" Type="http://schemas.openxmlformats.org/officeDocument/2006/relationships/customXml" Target="../ink/ink3145.xml"/><Relationship Id="rId95" Type="http://schemas.openxmlformats.org/officeDocument/2006/relationships/customXml" Target="../ink/ink3190.xml"/><Relationship Id="rId160" Type="http://schemas.openxmlformats.org/officeDocument/2006/relationships/image" Target="../media/image3160.png"/><Relationship Id="rId181" Type="http://schemas.openxmlformats.org/officeDocument/2006/relationships/customXml" Target="../ink/ink3233.xml"/><Relationship Id="rId22" Type="http://schemas.openxmlformats.org/officeDocument/2006/relationships/image" Target="../media/image3091.png"/><Relationship Id="rId43" Type="http://schemas.openxmlformats.org/officeDocument/2006/relationships/customXml" Target="../ink/ink3164.xml"/><Relationship Id="rId64" Type="http://schemas.openxmlformats.org/officeDocument/2006/relationships/image" Target="../media/image3112.png"/><Relationship Id="rId118" Type="http://schemas.openxmlformats.org/officeDocument/2006/relationships/image" Target="../media/image3139.png"/><Relationship Id="rId139" Type="http://schemas.openxmlformats.org/officeDocument/2006/relationships/customXml" Target="../ink/ink3212.xml"/><Relationship Id="rId85" Type="http://schemas.openxmlformats.org/officeDocument/2006/relationships/customXml" Target="../ink/ink3185.xml"/><Relationship Id="rId150" Type="http://schemas.openxmlformats.org/officeDocument/2006/relationships/image" Target="../media/image3155.png"/><Relationship Id="rId171" Type="http://schemas.openxmlformats.org/officeDocument/2006/relationships/customXml" Target="../ink/ink3228.xml"/><Relationship Id="rId12" Type="http://schemas.openxmlformats.org/officeDocument/2006/relationships/image" Target="../media/image3086.png"/><Relationship Id="rId33" Type="http://schemas.openxmlformats.org/officeDocument/2006/relationships/customXml" Target="../ink/ink3159.xml"/><Relationship Id="rId108" Type="http://schemas.openxmlformats.org/officeDocument/2006/relationships/image" Target="../media/image3134.png"/><Relationship Id="rId129" Type="http://schemas.openxmlformats.org/officeDocument/2006/relationships/customXml" Target="../ink/ink3207.xml"/><Relationship Id="rId54" Type="http://schemas.openxmlformats.org/officeDocument/2006/relationships/image" Target="../media/image3107.png"/><Relationship Id="rId75" Type="http://schemas.openxmlformats.org/officeDocument/2006/relationships/customXml" Target="../ink/ink3180.xml"/><Relationship Id="rId96" Type="http://schemas.openxmlformats.org/officeDocument/2006/relationships/image" Target="../media/image3128.png"/><Relationship Id="rId140" Type="http://schemas.openxmlformats.org/officeDocument/2006/relationships/image" Target="../media/image3150.png"/><Relationship Id="rId161" Type="http://schemas.openxmlformats.org/officeDocument/2006/relationships/customXml" Target="../ink/ink3223.xml"/><Relationship Id="rId182" Type="http://schemas.openxmlformats.org/officeDocument/2006/relationships/image" Target="../media/image3171.png"/><Relationship Id="rId6" Type="http://schemas.openxmlformats.org/officeDocument/2006/relationships/image" Target="../media/image3083.png"/><Relationship Id="rId23" Type="http://schemas.openxmlformats.org/officeDocument/2006/relationships/customXml" Target="../ink/ink3154.xml"/><Relationship Id="rId119" Type="http://schemas.openxmlformats.org/officeDocument/2006/relationships/customXml" Target="../ink/ink3202.xml"/><Relationship Id="rId44" Type="http://schemas.openxmlformats.org/officeDocument/2006/relationships/image" Target="../media/image3102.png"/><Relationship Id="rId60" Type="http://schemas.openxmlformats.org/officeDocument/2006/relationships/image" Target="../media/image3110.png"/><Relationship Id="rId65" Type="http://schemas.openxmlformats.org/officeDocument/2006/relationships/customXml" Target="../ink/ink3175.xml"/><Relationship Id="rId81" Type="http://schemas.openxmlformats.org/officeDocument/2006/relationships/customXml" Target="../ink/ink3183.xml"/><Relationship Id="rId86" Type="http://schemas.openxmlformats.org/officeDocument/2006/relationships/image" Target="../media/image3123.png"/><Relationship Id="rId130" Type="http://schemas.openxmlformats.org/officeDocument/2006/relationships/image" Target="../media/image3145.png"/><Relationship Id="rId135" Type="http://schemas.openxmlformats.org/officeDocument/2006/relationships/customXml" Target="../ink/ink3210.xml"/><Relationship Id="rId151" Type="http://schemas.openxmlformats.org/officeDocument/2006/relationships/customXml" Target="../ink/ink3218.xml"/><Relationship Id="rId156" Type="http://schemas.openxmlformats.org/officeDocument/2006/relationships/image" Target="../media/image3158.png"/><Relationship Id="rId177" Type="http://schemas.openxmlformats.org/officeDocument/2006/relationships/customXml" Target="../ink/ink3231.xml"/><Relationship Id="rId172" Type="http://schemas.openxmlformats.org/officeDocument/2006/relationships/image" Target="../media/image3166.png"/><Relationship Id="rId13" Type="http://schemas.openxmlformats.org/officeDocument/2006/relationships/customXml" Target="../ink/ink3149.xml"/><Relationship Id="rId18" Type="http://schemas.openxmlformats.org/officeDocument/2006/relationships/image" Target="../media/image3089.png"/><Relationship Id="rId39" Type="http://schemas.openxmlformats.org/officeDocument/2006/relationships/customXml" Target="../ink/ink3162.xml"/><Relationship Id="rId109" Type="http://schemas.openxmlformats.org/officeDocument/2006/relationships/customXml" Target="../ink/ink3197.xml"/><Relationship Id="rId34" Type="http://schemas.openxmlformats.org/officeDocument/2006/relationships/image" Target="../media/image3097.png"/><Relationship Id="rId50" Type="http://schemas.openxmlformats.org/officeDocument/2006/relationships/image" Target="../media/image3105.png"/><Relationship Id="rId55" Type="http://schemas.openxmlformats.org/officeDocument/2006/relationships/customXml" Target="../ink/ink3170.xml"/><Relationship Id="rId76" Type="http://schemas.openxmlformats.org/officeDocument/2006/relationships/image" Target="../media/image3118.png"/><Relationship Id="rId97" Type="http://schemas.openxmlformats.org/officeDocument/2006/relationships/customXml" Target="../ink/ink3191.xml"/><Relationship Id="rId104" Type="http://schemas.openxmlformats.org/officeDocument/2006/relationships/image" Target="../media/image3132.png"/><Relationship Id="rId120" Type="http://schemas.openxmlformats.org/officeDocument/2006/relationships/image" Target="../media/image3140.png"/><Relationship Id="rId125" Type="http://schemas.openxmlformats.org/officeDocument/2006/relationships/customXml" Target="../ink/ink3205.xml"/><Relationship Id="rId141" Type="http://schemas.openxmlformats.org/officeDocument/2006/relationships/customXml" Target="../ink/ink3213.xml"/><Relationship Id="rId146" Type="http://schemas.openxmlformats.org/officeDocument/2006/relationships/image" Target="../media/image3153.png"/><Relationship Id="rId167" Type="http://schemas.openxmlformats.org/officeDocument/2006/relationships/customXml" Target="../ink/ink3226.xml"/><Relationship Id="rId7" Type="http://schemas.openxmlformats.org/officeDocument/2006/relationships/customXml" Target="../ink/ink3146.xml"/><Relationship Id="rId71" Type="http://schemas.openxmlformats.org/officeDocument/2006/relationships/customXml" Target="../ink/ink3178.xml"/><Relationship Id="rId92" Type="http://schemas.openxmlformats.org/officeDocument/2006/relationships/image" Target="../media/image3126.png"/><Relationship Id="rId162" Type="http://schemas.openxmlformats.org/officeDocument/2006/relationships/image" Target="../media/image3161.png"/><Relationship Id="rId183" Type="http://schemas.openxmlformats.org/officeDocument/2006/relationships/customXml" Target="../ink/ink3234.xml"/><Relationship Id="rId2" Type="http://schemas.openxmlformats.org/officeDocument/2006/relationships/image" Target="../media/image3081.png"/><Relationship Id="rId29" Type="http://schemas.openxmlformats.org/officeDocument/2006/relationships/customXml" Target="../ink/ink3157.xml"/><Relationship Id="rId24" Type="http://schemas.openxmlformats.org/officeDocument/2006/relationships/image" Target="../media/image3092.png"/><Relationship Id="rId40" Type="http://schemas.openxmlformats.org/officeDocument/2006/relationships/image" Target="../media/image3100.png"/><Relationship Id="rId45" Type="http://schemas.openxmlformats.org/officeDocument/2006/relationships/customXml" Target="../ink/ink3165.xml"/><Relationship Id="rId66" Type="http://schemas.openxmlformats.org/officeDocument/2006/relationships/image" Target="../media/image3113.png"/><Relationship Id="rId87" Type="http://schemas.openxmlformats.org/officeDocument/2006/relationships/customXml" Target="../ink/ink3186.xml"/><Relationship Id="rId110" Type="http://schemas.openxmlformats.org/officeDocument/2006/relationships/image" Target="../media/image3135.png"/><Relationship Id="rId115" Type="http://schemas.openxmlformats.org/officeDocument/2006/relationships/customXml" Target="../ink/ink3200.xml"/><Relationship Id="rId131" Type="http://schemas.openxmlformats.org/officeDocument/2006/relationships/customXml" Target="../ink/ink3208.xml"/><Relationship Id="rId136" Type="http://schemas.openxmlformats.org/officeDocument/2006/relationships/image" Target="../media/image3148.png"/><Relationship Id="rId157" Type="http://schemas.openxmlformats.org/officeDocument/2006/relationships/customXml" Target="../ink/ink3221.xml"/><Relationship Id="rId178" Type="http://schemas.openxmlformats.org/officeDocument/2006/relationships/image" Target="../media/image3169.png"/><Relationship Id="rId61" Type="http://schemas.openxmlformats.org/officeDocument/2006/relationships/customXml" Target="../ink/ink3173.xml"/><Relationship Id="rId82" Type="http://schemas.openxmlformats.org/officeDocument/2006/relationships/image" Target="../media/image3121.png"/><Relationship Id="rId152" Type="http://schemas.openxmlformats.org/officeDocument/2006/relationships/image" Target="../media/image3156.png"/><Relationship Id="rId173" Type="http://schemas.openxmlformats.org/officeDocument/2006/relationships/customXml" Target="../ink/ink3229.xml"/><Relationship Id="rId19" Type="http://schemas.openxmlformats.org/officeDocument/2006/relationships/customXml" Target="../ink/ink3152.xml"/><Relationship Id="rId14" Type="http://schemas.openxmlformats.org/officeDocument/2006/relationships/image" Target="../media/image3087.png"/><Relationship Id="rId30" Type="http://schemas.openxmlformats.org/officeDocument/2006/relationships/image" Target="../media/image3095.png"/><Relationship Id="rId35" Type="http://schemas.openxmlformats.org/officeDocument/2006/relationships/customXml" Target="../ink/ink3160.xml"/><Relationship Id="rId56" Type="http://schemas.openxmlformats.org/officeDocument/2006/relationships/image" Target="../media/image3108.png"/><Relationship Id="rId77" Type="http://schemas.openxmlformats.org/officeDocument/2006/relationships/customXml" Target="../ink/ink3181.xml"/><Relationship Id="rId100" Type="http://schemas.openxmlformats.org/officeDocument/2006/relationships/image" Target="../media/image3130.png"/><Relationship Id="rId105" Type="http://schemas.openxmlformats.org/officeDocument/2006/relationships/customXml" Target="../ink/ink3195.xml"/><Relationship Id="rId126" Type="http://schemas.openxmlformats.org/officeDocument/2006/relationships/image" Target="../media/image3143.png"/><Relationship Id="rId147" Type="http://schemas.openxmlformats.org/officeDocument/2006/relationships/customXml" Target="../ink/ink3216.xml"/><Relationship Id="rId168" Type="http://schemas.openxmlformats.org/officeDocument/2006/relationships/image" Target="../media/image3164.png"/><Relationship Id="rId8" Type="http://schemas.openxmlformats.org/officeDocument/2006/relationships/image" Target="../media/image3084.png"/><Relationship Id="rId51" Type="http://schemas.openxmlformats.org/officeDocument/2006/relationships/customXml" Target="../ink/ink3168.xml"/><Relationship Id="rId72" Type="http://schemas.openxmlformats.org/officeDocument/2006/relationships/image" Target="../media/image3116.png"/><Relationship Id="rId93" Type="http://schemas.openxmlformats.org/officeDocument/2006/relationships/customXml" Target="../ink/ink3189.xml"/><Relationship Id="rId98" Type="http://schemas.openxmlformats.org/officeDocument/2006/relationships/image" Target="../media/image3129.png"/><Relationship Id="rId121" Type="http://schemas.openxmlformats.org/officeDocument/2006/relationships/customXml" Target="../ink/ink3203.xml"/><Relationship Id="rId142" Type="http://schemas.openxmlformats.org/officeDocument/2006/relationships/image" Target="../media/image3151.png"/><Relationship Id="rId163" Type="http://schemas.openxmlformats.org/officeDocument/2006/relationships/customXml" Target="../ink/ink3224.xml"/><Relationship Id="rId184" Type="http://schemas.openxmlformats.org/officeDocument/2006/relationships/image" Target="../media/image3172.png"/><Relationship Id="rId3" Type="http://schemas.openxmlformats.org/officeDocument/2006/relationships/customXml" Target="../ink/ink3144.xml"/><Relationship Id="rId25" Type="http://schemas.openxmlformats.org/officeDocument/2006/relationships/customXml" Target="../ink/ink3155.xml"/><Relationship Id="rId46" Type="http://schemas.openxmlformats.org/officeDocument/2006/relationships/image" Target="../media/image3103.png"/><Relationship Id="rId67" Type="http://schemas.openxmlformats.org/officeDocument/2006/relationships/customXml" Target="../ink/ink3176.xml"/><Relationship Id="rId116" Type="http://schemas.openxmlformats.org/officeDocument/2006/relationships/image" Target="../media/image3138.png"/><Relationship Id="rId137" Type="http://schemas.openxmlformats.org/officeDocument/2006/relationships/customXml" Target="../ink/ink3211.xml"/><Relationship Id="rId158" Type="http://schemas.openxmlformats.org/officeDocument/2006/relationships/image" Target="../media/image3159.png"/><Relationship Id="rId20" Type="http://schemas.openxmlformats.org/officeDocument/2006/relationships/image" Target="../media/image3090.png"/><Relationship Id="rId41" Type="http://schemas.openxmlformats.org/officeDocument/2006/relationships/customXml" Target="../ink/ink3163.xml"/><Relationship Id="rId62" Type="http://schemas.openxmlformats.org/officeDocument/2006/relationships/image" Target="../media/image3111.png"/><Relationship Id="rId83" Type="http://schemas.openxmlformats.org/officeDocument/2006/relationships/customXml" Target="../ink/ink3184.xml"/><Relationship Id="rId88" Type="http://schemas.openxmlformats.org/officeDocument/2006/relationships/image" Target="../media/image3124.png"/><Relationship Id="rId111" Type="http://schemas.openxmlformats.org/officeDocument/2006/relationships/customXml" Target="../ink/ink3198.xml"/><Relationship Id="rId132" Type="http://schemas.openxmlformats.org/officeDocument/2006/relationships/image" Target="../media/image3146.png"/><Relationship Id="rId153" Type="http://schemas.openxmlformats.org/officeDocument/2006/relationships/customXml" Target="../ink/ink3219.xml"/><Relationship Id="rId174" Type="http://schemas.openxmlformats.org/officeDocument/2006/relationships/image" Target="../media/image3167.png"/><Relationship Id="rId179" Type="http://schemas.openxmlformats.org/officeDocument/2006/relationships/customXml" Target="../ink/ink3232.xml"/><Relationship Id="rId15" Type="http://schemas.openxmlformats.org/officeDocument/2006/relationships/customXml" Target="../ink/ink3150.xml"/><Relationship Id="rId36" Type="http://schemas.openxmlformats.org/officeDocument/2006/relationships/image" Target="../media/image3098.png"/><Relationship Id="rId57" Type="http://schemas.openxmlformats.org/officeDocument/2006/relationships/customXml" Target="../ink/ink3171.xml"/><Relationship Id="rId106" Type="http://schemas.openxmlformats.org/officeDocument/2006/relationships/image" Target="../media/image3133.png"/><Relationship Id="rId127" Type="http://schemas.openxmlformats.org/officeDocument/2006/relationships/customXml" Target="../ink/ink3206.xml"/><Relationship Id="rId10" Type="http://schemas.openxmlformats.org/officeDocument/2006/relationships/image" Target="../media/image3085.png"/><Relationship Id="rId31" Type="http://schemas.openxmlformats.org/officeDocument/2006/relationships/customXml" Target="../ink/ink3158.xml"/><Relationship Id="rId52" Type="http://schemas.openxmlformats.org/officeDocument/2006/relationships/image" Target="../media/image3106.png"/><Relationship Id="rId73" Type="http://schemas.openxmlformats.org/officeDocument/2006/relationships/customXml" Target="../ink/ink3179.xml"/><Relationship Id="rId78" Type="http://schemas.openxmlformats.org/officeDocument/2006/relationships/image" Target="../media/image3119.png"/><Relationship Id="rId94" Type="http://schemas.openxmlformats.org/officeDocument/2006/relationships/image" Target="../media/image3127.png"/><Relationship Id="rId99" Type="http://schemas.openxmlformats.org/officeDocument/2006/relationships/customXml" Target="../ink/ink3192.xml"/><Relationship Id="rId101" Type="http://schemas.openxmlformats.org/officeDocument/2006/relationships/customXml" Target="../ink/ink3193.xml"/><Relationship Id="rId122" Type="http://schemas.openxmlformats.org/officeDocument/2006/relationships/image" Target="../media/image3141.png"/><Relationship Id="rId143" Type="http://schemas.openxmlformats.org/officeDocument/2006/relationships/customXml" Target="../ink/ink3214.xml"/><Relationship Id="rId148" Type="http://schemas.openxmlformats.org/officeDocument/2006/relationships/image" Target="../media/image3154.png"/><Relationship Id="rId164" Type="http://schemas.openxmlformats.org/officeDocument/2006/relationships/image" Target="../media/image3162.png"/><Relationship Id="rId169" Type="http://schemas.openxmlformats.org/officeDocument/2006/relationships/customXml" Target="../ink/ink3227.xml"/><Relationship Id="rId4" Type="http://schemas.openxmlformats.org/officeDocument/2006/relationships/image" Target="../media/image3082.png"/><Relationship Id="rId9" Type="http://schemas.openxmlformats.org/officeDocument/2006/relationships/customXml" Target="../ink/ink3147.xml"/><Relationship Id="rId180" Type="http://schemas.openxmlformats.org/officeDocument/2006/relationships/image" Target="../media/image3170.png"/><Relationship Id="rId26" Type="http://schemas.openxmlformats.org/officeDocument/2006/relationships/image" Target="../media/image3093.png"/><Relationship Id="rId47" Type="http://schemas.openxmlformats.org/officeDocument/2006/relationships/customXml" Target="../ink/ink3166.xml"/><Relationship Id="rId68" Type="http://schemas.openxmlformats.org/officeDocument/2006/relationships/image" Target="../media/image3114.png"/><Relationship Id="rId89" Type="http://schemas.openxmlformats.org/officeDocument/2006/relationships/customXml" Target="../ink/ink3187.xml"/><Relationship Id="rId112" Type="http://schemas.openxmlformats.org/officeDocument/2006/relationships/image" Target="../media/image3136.png"/><Relationship Id="rId133" Type="http://schemas.openxmlformats.org/officeDocument/2006/relationships/customXml" Target="../ink/ink3209.xml"/><Relationship Id="rId154" Type="http://schemas.openxmlformats.org/officeDocument/2006/relationships/image" Target="../media/image3157.png"/><Relationship Id="rId175" Type="http://schemas.openxmlformats.org/officeDocument/2006/relationships/customXml" Target="../ink/ink3230.xml"/><Relationship Id="rId16" Type="http://schemas.openxmlformats.org/officeDocument/2006/relationships/image" Target="../media/image3088.png"/><Relationship Id="rId37" Type="http://schemas.openxmlformats.org/officeDocument/2006/relationships/customXml" Target="../ink/ink3161.xml"/><Relationship Id="rId58" Type="http://schemas.openxmlformats.org/officeDocument/2006/relationships/image" Target="../media/image3109.png"/><Relationship Id="rId79" Type="http://schemas.openxmlformats.org/officeDocument/2006/relationships/customXml" Target="../ink/ink3182.xml"/><Relationship Id="rId102" Type="http://schemas.openxmlformats.org/officeDocument/2006/relationships/image" Target="../media/image3131.png"/><Relationship Id="rId123" Type="http://schemas.openxmlformats.org/officeDocument/2006/relationships/customXml" Target="../ink/ink3204.xml"/><Relationship Id="rId144" Type="http://schemas.openxmlformats.org/officeDocument/2006/relationships/image" Target="../media/image3152.png"/><Relationship Id="rId90" Type="http://schemas.openxmlformats.org/officeDocument/2006/relationships/image" Target="../media/image3125.png"/><Relationship Id="rId165" Type="http://schemas.openxmlformats.org/officeDocument/2006/relationships/customXml" Target="../ink/ink3225.xml"/><Relationship Id="rId27" Type="http://schemas.openxmlformats.org/officeDocument/2006/relationships/customXml" Target="../ink/ink3156.xml"/><Relationship Id="rId48" Type="http://schemas.openxmlformats.org/officeDocument/2006/relationships/image" Target="../media/image3104.png"/><Relationship Id="rId69" Type="http://schemas.openxmlformats.org/officeDocument/2006/relationships/customXml" Target="../ink/ink3177.xml"/><Relationship Id="rId113" Type="http://schemas.openxmlformats.org/officeDocument/2006/relationships/customXml" Target="../ink/ink3199.xml"/><Relationship Id="rId134" Type="http://schemas.openxmlformats.org/officeDocument/2006/relationships/image" Target="../media/image3147.png"/><Relationship Id="rId80" Type="http://schemas.openxmlformats.org/officeDocument/2006/relationships/image" Target="../media/image3120.png"/><Relationship Id="rId155" Type="http://schemas.openxmlformats.org/officeDocument/2006/relationships/customXml" Target="../ink/ink3220.xml"/><Relationship Id="rId176" Type="http://schemas.openxmlformats.org/officeDocument/2006/relationships/image" Target="../media/image3168.png"/><Relationship Id="rId17" Type="http://schemas.openxmlformats.org/officeDocument/2006/relationships/customXml" Target="../ink/ink3151.xml"/><Relationship Id="rId38" Type="http://schemas.openxmlformats.org/officeDocument/2006/relationships/image" Target="../media/image3099.png"/><Relationship Id="rId59" Type="http://schemas.openxmlformats.org/officeDocument/2006/relationships/customXml" Target="../ink/ink3172.xml"/><Relationship Id="rId103" Type="http://schemas.openxmlformats.org/officeDocument/2006/relationships/customXml" Target="../ink/ink3194.xml"/><Relationship Id="rId124" Type="http://schemas.openxmlformats.org/officeDocument/2006/relationships/image" Target="../media/image3142.png"/><Relationship Id="rId70" Type="http://schemas.openxmlformats.org/officeDocument/2006/relationships/image" Target="../media/image3115.png"/><Relationship Id="rId91" Type="http://schemas.openxmlformats.org/officeDocument/2006/relationships/customXml" Target="../ink/ink3188.xml"/><Relationship Id="rId145" Type="http://schemas.openxmlformats.org/officeDocument/2006/relationships/customXml" Target="../ink/ink3215.xml"/><Relationship Id="rId166" Type="http://schemas.openxmlformats.org/officeDocument/2006/relationships/image" Target="../media/image3163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3094.png"/><Relationship Id="rId49" Type="http://schemas.openxmlformats.org/officeDocument/2006/relationships/customXml" Target="../ink/ink3167.xml"/><Relationship Id="rId114" Type="http://schemas.openxmlformats.org/officeDocument/2006/relationships/image" Target="../media/image31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3174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4.xml"/><Relationship Id="rId21" Type="http://schemas.openxmlformats.org/officeDocument/2006/relationships/image" Target="../media/image68.png"/><Relationship Id="rId42" Type="http://schemas.openxmlformats.org/officeDocument/2006/relationships/customXml" Target="../ink/ink72.xml"/><Relationship Id="rId47" Type="http://schemas.openxmlformats.org/officeDocument/2006/relationships/image" Target="../media/image81.png"/><Relationship Id="rId63" Type="http://schemas.openxmlformats.org/officeDocument/2006/relationships/image" Target="../media/image89.png"/><Relationship Id="rId68" Type="http://schemas.openxmlformats.org/officeDocument/2006/relationships/customXml" Target="../ink/ink85.xml"/><Relationship Id="rId84" Type="http://schemas.openxmlformats.org/officeDocument/2006/relationships/customXml" Target="../ink/ink93.xml"/><Relationship Id="rId16" Type="http://schemas.openxmlformats.org/officeDocument/2006/relationships/customXml" Target="../ink/ink59.xml"/><Relationship Id="rId11" Type="http://schemas.openxmlformats.org/officeDocument/2006/relationships/image" Target="../media/image63.png"/><Relationship Id="rId32" Type="http://schemas.openxmlformats.org/officeDocument/2006/relationships/customXml" Target="../ink/ink67.xml"/><Relationship Id="rId37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customXml" Target="../ink/ink80.xml"/><Relationship Id="rId74" Type="http://schemas.openxmlformats.org/officeDocument/2006/relationships/customXml" Target="../ink/ink88.xml"/><Relationship Id="rId79" Type="http://schemas.openxmlformats.org/officeDocument/2006/relationships/image" Target="../media/image97.png"/><Relationship Id="rId5" Type="http://schemas.openxmlformats.org/officeDocument/2006/relationships/image" Target="../media/image60.png"/><Relationship Id="rId19" Type="http://schemas.openxmlformats.org/officeDocument/2006/relationships/image" Target="../media/image67.png"/><Relationship Id="rId14" Type="http://schemas.openxmlformats.org/officeDocument/2006/relationships/customXml" Target="../ink/ink58.xml"/><Relationship Id="rId22" Type="http://schemas.openxmlformats.org/officeDocument/2006/relationships/customXml" Target="../ink/ink62.xml"/><Relationship Id="rId27" Type="http://schemas.openxmlformats.org/officeDocument/2006/relationships/image" Target="../media/image71.png"/><Relationship Id="rId30" Type="http://schemas.openxmlformats.org/officeDocument/2006/relationships/customXml" Target="../ink/ink66.xml"/><Relationship Id="rId35" Type="http://schemas.openxmlformats.org/officeDocument/2006/relationships/image" Target="../media/image75.png"/><Relationship Id="rId43" Type="http://schemas.openxmlformats.org/officeDocument/2006/relationships/image" Target="../media/image79.png"/><Relationship Id="rId48" Type="http://schemas.openxmlformats.org/officeDocument/2006/relationships/customXml" Target="../ink/ink75.xml"/><Relationship Id="rId56" Type="http://schemas.openxmlformats.org/officeDocument/2006/relationships/customXml" Target="../ink/ink79.xml"/><Relationship Id="rId64" Type="http://schemas.openxmlformats.org/officeDocument/2006/relationships/customXml" Target="../ink/ink83.xml"/><Relationship Id="rId69" Type="http://schemas.openxmlformats.org/officeDocument/2006/relationships/image" Target="../media/image92.png"/><Relationship Id="rId77" Type="http://schemas.openxmlformats.org/officeDocument/2006/relationships/image" Target="../media/image96.png"/><Relationship Id="rId8" Type="http://schemas.openxmlformats.org/officeDocument/2006/relationships/customXml" Target="../ink/ink55.xml"/><Relationship Id="rId51" Type="http://schemas.openxmlformats.org/officeDocument/2006/relationships/image" Target="../media/image83.png"/><Relationship Id="rId72" Type="http://schemas.openxmlformats.org/officeDocument/2006/relationships/customXml" Target="../ink/ink87.xml"/><Relationship Id="rId80" Type="http://schemas.openxmlformats.org/officeDocument/2006/relationships/customXml" Target="../ink/ink91.xml"/><Relationship Id="rId85" Type="http://schemas.openxmlformats.org/officeDocument/2006/relationships/image" Target="../media/image100.png"/><Relationship Id="rId3" Type="http://schemas.openxmlformats.org/officeDocument/2006/relationships/image" Target="../media/image59.png"/><Relationship Id="rId12" Type="http://schemas.openxmlformats.org/officeDocument/2006/relationships/customXml" Target="../ink/ink57.xml"/><Relationship Id="rId17" Type="http://schemas.openxmlformats.org/officeDocument/2006/relationships/image" Target="../media/image66.png"/><Relationship Id="rId25" Type="http://schemas.openxmlformats.org/officeDocument/2006/relationships/image" Target="../media/image70.png"/><Relationship Id="rId33" Type="http://schemas.openxmlformats.org/officeDocument/2006/relationships/image" Target="../media/image74.png"/><Relationship Id="rId38" Type="http://schemas.openxmlformats.org/officeDocument/2006/relationships/customXml" Target="../ink/ink70.xml"/><Relationship Id="rId46" Type="http://schemas.openxmlformats.org/officeDocument/2006/relationships/customXml" Target="../ink/ink74.xml"/><Relationship Id="rId59" Type="http://schemas.openxmlformats.org/officeDocument/2006/relationships/image" Target="../media/image87.png"/><Relationship Id="rId67" Type="http://schemas.openxmlformats.org/officeDocument/2006/relationships/image" Target="../media/image91.png"/><Relationship Id="rId20" Type="http://schemas.openxmlformats.org/officeDocument/2006/relationships/customXml" Target="../ink/ink61.xml"/><Relationship Id="rId41" Type="http://schemas.openxmlformats.org/officeDocument/2006/relationships/image" Target="../media/image78.png"/><Relationship Id="rId54" Type="http://schemas.openxmlformats.org/officeDocument/2006/relationships/customXml" Target="../ink/ink78.xml"/><Relationship Id="rId62" Type="http://schemas.openxmlformats.org/officeDocument/2006/relationships/customXml" Target="../ink/ink82.xml"/><Relationship Id="rId70" Type="http://schemas.openxmlformats.org/officeDocument/2006/relationships/customXml" Target="../ink/ink86.xml"/><Relationship Id="rId75" Type="http://schemas.openxmlformats.org/officeDocument/2006/relationships/image" Target="../media/image95.png"/><Relationship Id="rId83" Type="http://schemas.openxmlformats.org/officeDocument/2006/relationships/image" Target="../media/image99.png"/><Relationship Id="rId1" Type="http://schemas.openxmlformats.org/officeDocument/2006/relationships/tags" Target="../tags/tag80.xml"/><Relationship Id="rId6" Type="http://schemas.openxmlformats.org/officeDocument/2006/relationships/customXml" Target="../ink/ink54.xml"/><Relationship Id="rId15" Type="http://schemas.openxmlformats.org/officeDocument/2006/relationships/image" Target="../media/image65.png"/><Relationship Id="rId23" Type="http://schemas.openxmlformats.org/officeDocument/2006/relationships/image" Target="../media/image69.png"/><Relationship Id="rId28" Type="http://schemas.openxmlformats.org/officeDocument/2006/relationships/customXml" Target="../ink/ink65.xml"/><Relationship Id="rId36" Type="http://schemas.openxmlformats.org/officeDocument/2006/relationships/customXml" Target="../ink/ink69.xml"/><Relationship Id="rId49" Type="http://schemas.openxmlformats.org/officeDocument/2006/relationships/image" Target="../media/image82.png"/><Relationship Id="rId57" Type="http://schemas.openxmlformats.org/officeDocument/2006/relationships/image" Target="../media/image86.png"/><Relationship Id="rId10" Type="http://schemas.openxmlformats.org/officeDocument/2006/relationships/customXml" Target="../ink/ink56.xml"/><Relationship Id="rId31" Type="http://schemas.openxmlformats.org/officeDocument/2006/relationships/image" Target="../media/image73.png"/><Relationship Id="rId44" Type="http://schemas.openxmlformats.org/officeDocument/2006/relationships/customXml" Target="../ink/ink73.xml"/><Relationship Id="rId52" Type="http://schemas.openxmlformats.org/officeDocument/2006/relationships/customXml" Target="../ink/ink77.xml"/><Relationship Id="rId60" Type="http://schemas.openxmlformats.org/officeDocument/2006/relationships/customXml" Target="../ink/ink81.xml"/><Relationship Id="rId65" Type="http://schemas.openxmlformats.org/officeDocument/2006/relationships/image" Target="../media/image90.png"/><Relationship Id="rId73" Type="http://schemas.openxmlformats.org/officeDocument/2006/relationships/image" Target="../media/image94.png"/><Relationship Id="rId78" Type="http://schemas.openxmlformats.org/officeDocument/2006/relationships/customXml" Target="../ink/ink90.xml"/><Relationship Id="rId81" Type="http://schemas.openxmlformats.org/officeDocument/2006/relationships/image" Target="../media/image98.png"/><Relationship Id="rId86" Type="http://schemas.openxmlformats.org/officeDocument/2006/relationships/customXml" Target="../ink/ink94.xml"/><Relationship Id="rId4" Type="http://schemas.openxmlformats.org/officeDocument/2006/relationships/customXml" Target="../ink/ink53.xml"/><Relationship Id="rId9" Type="http://schemas.openxmlformats.org/officeDocument/2006/relationships/image" Target="../media/image62.png"/><Relationship Id="rId13" Type="http://schemas.openxmlformats.org/officeDocument/2006/relationships/image" Target="../media/image64.png"/><Relationship Id="rId18" Type="http://schemas.openxmlformats.org/officeDocument/2006/relationships/customXml" Target="../ink/ink60.xml"/><Relationship Id="rId39" Type="http://schemas.openxmlformats.org/officeDocument/2006/relationships/image" Target="../media/image77.png"/><Relationship Id="rId34" Type="http://schemas.openxmlformats.org/officeDocument/2006/relationships/customXml" Target="../ink/ink68.xml"/><Relationship Id="rId50" Type="http://schemas.openxmlformats.org/officeDocument/2006/relationships/customXml" Target="../ink/ink76.xml"/><Relationship Id="rId55" Type="http://schemas.openxmlformats.org/officeDocument/2006/relationships/image" Target="../media/image85.png"/><Relationship Id="rId76" Type="http://schemas.openxmlformats.org/officeDocument/2006/relationships/customXml" Target="../ink/ink89.xml"/><Relationship Id="rId7" Type="http://schemas.openxmlformats.org/officeDocument/2006/relationships/image" Target="../media/image61.png"/><Relationship Id="rId71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72.png"/><Relationship Id="rId24" Type="http://schemas.openxmlformats.org/officeDocument/2006/relationships/customXml" Target="../ink/ink63.xml"/><Relationship Id="rId40" Type="http://schemas.openxmlformats.org/officeDocument/2006/relationships/customXml" Target="../ink/ink71.xml"/><Relationship Id="rId45" Type="http://schemas.openxmlformats.org/officeDocument/2006/relationships/image" Target="../media/image80.png"/><Relationship Id="rId66" Type="http://schemas.openxmlformats.org/officeDocument/2006/relationships/customXml" Target="../ink/ink84.xml"/><Relationship Id="rId87" Type="http://schemas.openxmlformats.org/officeDocument/2006/relationships/image" Target="../media/image101.png"/><Relationship Id="rId61" Type="http://schemas.openxmlformats.org/officeDocument/2006/relationships/image" Target="../media/image88.png"/><Relationship Id="rId82" Type="http://schemas.openxmlformats.org/officeDocument/2006/relationships/customXml" Target="../ink/ink9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31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92.xml"/><Relationship Id="rId299" Type="http://schemas.openxmlformats.org/officeDocument/2006/relationships/image" Target="../media/image3323.png"/><Relationship Id="rId21" Type="http://schemas.openxmlformats.org/officeDocument/2006/relationships/customXml" Target="../ink/ink3244.xml"/><Relationship Id="rId63" Type="http://schemas.openxmlformats.org/officeDocument/2006/relationships/customXml" Target="../ink/ink3265.xml"/><Relationship Id="rId159" Type="http://schemas.openxmlformats.org/officeDocument/2006/relationships/image" Target="../media/image3253.png"/><Relationship Id="rId324" Type="http://schemas.openxmlformats.org/officeDocument/2006/relationships/customXml" Target="../ink/ink3396.xml"/><Relationship Id="rId366" Type="http://schemas.openxmlformats.org/officeDocument/2006/relationships/customXml" Target="../ink/ink3417.xml"/><Relationship Id="rId170" Type="http://schemas.openxmlformats.org/officeDocument/2006/relationships/customXml" Target="../ink/ink3319.xml"/><Relationship Id="rId226" Type="http://schemas.openxmlformats.org/officeDocument/2006/relationships/customXml" Target="../ink/ink3347.xml"/><Relationship Id="rId268" Type="http://schemas.openxmlformats.org/officeDocument/2006/relationships/customXml" Target="../ink/ink3368.xml"/><Relationship Id="rId32" Type="http://schemas.openxmlformats.org/officeDocument/2006/relationships/image" Target="../media/image3190.png"/><Relationship Id="rId74" Type="http://schemas.openxmlformats.org/officeDocument/2006/relationships/image" Target="../media/image3211.png"/><Relationship Id="rId128" Type="http://schemas.openxmlformats.org/officeDocument/2006/relationships/image" Target="../media/image3238.png"/><Relationship Id="rId335" Type="http://schemas.openxmlformats.org/officeDocument/2006/relationships/image" Target="../media/image3341.png"/><Relationship Id="rId377" Type="http://schemas.openxmlformats.org/officeDocument/2006/relationships/image" Target="../media/image3362.png"/><Relationship Id="rId5" Type="http://schemas.openxmlformats.org/officeDocument/2006/relationships/customXml" Target="../ink/ink3236.xml"/><Relationship Id="rId181" Type="http://schemas.openxmlformats.org/officeDocument/2006/relationships/image" Target="../media/image3264.png"/><Relationship Id="rId237" Type="http://schemas.openxmlformats.org/officeDocument/2006/relationships/image" Target="../media/image3292.png"/><Relationship Id="rId279" Type="http://schemas.openxmlformats.org/officeDocument/2006/relationships/image" Target="../media/image3313.png"/><Relationship Id="rId43" Type="http://schemas.openxmlformats.org/officeDocument/2006/relationships/customXml" Target="../ink/ink3255.xml"/><Relationship Id="rId139" Type="http://schemas.openxmlformats.org/officeDocument/2006/relationships/customXml" Target="../ink/ink3303.xml"/><Relationship Id="rId290" Type="http://schemas.openxmlformats.org/officeDocument/2006/relationships/customXml" Target="../ink/ink3379.xml"/><Relationship Id="rId304" Type="http://schemas.openxmlformats.org/officeDocument/2006/relationships/customXml" Target="../ink/ink3386.xml"/><Relationship Id="rId346" Type="http://schemas.openxmlformats.org/officeDocument/2006/relationships/customXml" Target="../ink/ink3407.xml"/><Relationship Id="rId388" Type="http://schemas.openxmlformats.org/officeDocument/2006/relationships/customXml" Target="../ink/ink3428.xml"/><Relationship Id="rId85" Type="http://schemas.openxmlformats.org/officeDocument/2006/relationships/customXml" Target="../ink/ink3276.xml"/><Relationship Id="rId150" Type="http://schemas.openxmlformats.org/officeDocument/2006/relationships/image" Target="../media/image3249.png"/><Relationship Id="rId192" Type="http://schemas.openxmlformats.org/officeDocument/2006/relationships/customXml" Target="../ink/ink3330.xml"/><Relationship Id="rId206" Type="http://schemas.openxmlformats.org/officeDocument/2006/relationships/customXml" Target="../ink/ink3337.xml"/><Relationship Id="rId248" Type="http://schemas.openxmlformats.org/officeDocument/2006/relationships/customXml" Target="../ink/ink3358.xml"/><Relationship Id="rId12" Type="http://schemas.openxmlformats.org/officeDocument/2006/relationships/image" Target="../media/image3181.png"/><Relationship Id="rId108" Type="http://schemas.openxmlformats.org/officeDocument/2006/relationships/image" Target="../media/image3228.png"/><Relationship Id="rId315" Type="http://schemas.openxmlformats.org/officeDocument/2006/relationships/image" Target="../media/image3331.png"/><Relationship Id="rId357" Type="http://schemas.openxmlformats.org/officeDocument/2006/relationships/image" Target="../media/image3352.png"/><Relationship Id="rId54" Type="http://schemas.openxmlformats.org/officeDocument/2006/relationships/image" Target="../media/image3201.png"/><Relationship Id="rId96" Type="http://schemas.openxmlformats.org/officeDocument/2006/relationships/image" Target="../media/image3222.png"/><Relationship Id="rId161" Type="http://schemas.openxmlformats.org/officeDocument/2006/relationships/image" Target="../media/image3254.png"/><Relationship Id="rId217" Type="http://schemas.openxmlformats.org/officeDocument/2006/relationships/image" Target="../media/image3282.png"/><Relationship Id="rId259" Type="http://schemas.openxmlformats.org/officeDocument/2006/relationships/image" Target="../media/image3303.png"/><Relationship Id="rId23" Type="http://schemas.openxmlformats.org/officeDocument/2006/relationships/customXml" Target="../ink/ink3245.xml"/><Relationship Id="rId119" Type="http://schemas.openxmlformats.org/officeDocument/2006/relationships/customXml" Target="../ink/ink3293.xml"/><Relationship Id="rId270" Type="http://schemas.openxmlformats.org/officeDocument/2006/relationships/customXml" Target="../ink/ink3369.xml"/><Relationship Id="rId326" Type="http://schemas.openxmlformats.org/officeDocument/2006/relationships/customXml" Target="../ink/ink3397.xml"/><Relationship Id="rId65" Type="http://schemas.openxmlformats.org/officeDocument/2006/relationships/customXml" Target="../ink/ink3266.xml"/><Relationship Id="rId130" Type="http://schemas.openxmlformats.org/officeDocument/2006/relationships/image" Target="../media/image3239.png"/><Relationship Id="rId368" Type="http://schemas.openxmlformats.org/officeDocument/2006/relationships/customXml" Target="../ink/ink3418.xml"/><Relationship Id="rId172" Type="http://schemas.openxmlformats.org/officeDocument/2006/relationships/customXml" Target="../ink/ink3320.xml"/><Relationship Id="rId228" Type="http://schemas.openxmlformats.org/officeDocument/2006/relationships/customXml" Target="../ink/ink3348.xml"/><Relationship Id="rId281" Type="http://schemas.openxmlformats.org/officeDocument/2006/relationships/image" Target="../media/image3314.png"/><Relationship Id="rId337" Type="http://schemas.openxmlformats.org/officeDocument/2006/relationships/image" Target="../media/image3342.png"/><Relationship Id="rId34" Type="http://schemas.openxmlformats.org/officeDocument/2006/relationships/image" Target="../media/image3191.png"/><Relationship Id="rId76" Type="http://schemas.openxmlformats.org/officeDocument/2006/relationships/image" Target="../media/image3212.png"/><Relationship Id="rId141" Type="http://schemas.openxmlformats.org/officeDocument/2006/relationships/customXml" Target="../ink/ink3304.xml"/><Relationship Id="rId379" Type="http://schemas.openxmlformats.org/officeDocument/2006/relationships/image" Target="../media/image3363.png"/><Relationship Id="rId7" Type="http://schemas.openxmlformats.org/officeDocument/2006/relationships/customXml" Target="../ink/ink3237.xml"/><Relationship Id="rId183" Type="http://schemas.openxmlformats.org/officeDocument/2006/relationships/image" Target="../media/image3265.png"/><Relationship Id="rId239" Type="http://schemas.openxmlformats.org/officeDocument/2006/relationships/image" Target="../media/image3293.png"/><Relationship Id="rId390" Type="http://schemas.openxmlformats.org/officeDocument/2006/relationships/customXml" Target="../ink/ink3429.xml"/><Relationship Id="rId250" Type="http://schemas.openxmlformats.org/officeDocument/2006/relationships/customXml" Target="../ink/ink3359.xml"/><Relationship Id="rId292" Type="http://schemas.openxmlformats.org/officeDocument/2006/relationships/customXml" Target="../ink/ink3380.xml"/><Relationship Id="rId306" Type="http://schemas.openxmlformats.org/officeDocument/2006/relationships/customXml" Target="../ink/ink3387.xml"/><Relationship Id="rId45" Type="http://schemas.openxmlformats.org/officeDocument/2006/relationships/customXml" Target="../ink/ink3256.xml"/><Relationship Id="rId87" Type="http://schemas.openxmlformats.org/officeDocument/2006/relationships/customXml" Target="../ink/ink3277.xml"/><Relationship Id="rId110" Type="http://schemas.openxmlformats.org/officeDocument/2006/relationships/image" Target="../media/image3229.png"/><Relationship Id="rId348" Type="http://schemas.openxmlformats.org/officeDocument/2006/relationships/customXml" Target="../ink/ink3408.xml"/><Relationship Id="rId152" Type="http://schemas.openxmlformats.org/officeDocument/2006/relationships/image" Target="../media/image3250.png"/><Relationship Id="rId194" Type="http://schemas.openxmlformats.org/officeDocument/2006/relationships/customXml" Target="../ink/ink3331.xml"/><Relationship Id="rId208" Type="http://schemas.openxmlformats.org/officeDocument/2006/relationships/customXml" Target="../ink/ink3338.xml"/><Relationship Id="rId261" Type="http://schemas.openxmlformats.org/officeDocument/2006/relationships/image" Target="../media/image3304.png"/><Relationship Id="rId14" Type="http://schemas.openxmlformats.org/officeDocument/2006/relationships/image" Target="../media/image3024.png"/><Relationship Id="rId56" Type="http://schemas.openxmlformats.org/officeDocument/2006/relationships/image" Target="../media/image3202.png"/><Relationship Id="rId317" Type="http://schemas.openxmlformats.org/officeDocument/2006/relationships/image" Target="../media/image3332.png"/><Relationship Id="rId359" Type="http://schemas.openxmlformats.org/officeDocument/2006/relationships/image" Target="../media/image3353.png"/><Relationship Id="rId98" Type="http://schemas.openxmlformats.org/officeDocument/2006/relationships/image" Target="../media/image3223.png"/><Relationship Id="rId121" Type="http://schemas.openxmlformats.org/officeDocument/2006/relationships/customXml" Target="../ink/ink3294.xml"/><Relationship Id="rId163" Type="http://schemas.openxmlformats.org/officeDocument/2006/relationships/image" Target="../media/image3255.png"/><Relationship Id="rId219" Type="http://schemas.openxmlformats.org/officeDocument/2006/relationships/image" Target="../media/image3283.png"/><Relationship Id="rId370" Type="http://schemas.openxmlformats.org/officeDocument/2006/relationships/customXml" Target="../ink/ink3419.xml"/><Relationship Id="rId230" Type="http://schemas.openxmlformats.org/officeDocument/2006/relationships/customXml" Target="../ink/ink3349.xml"/><Relationship Id="rId25" Type="http://schemas.openxmlformats.org/officeDocument/2006/relationships/customXml" Target="../ink/ink3246.xml"/><Relationship Id="rId67" Type="http://schemas.openxmlformats.org/officeDocument/2006/relationships/customXml" Target="../ink/ink3267.xml"/><Relationship Id="rId272" Type="http://schemas.openxmlformats.org/officeDocument/2006/relationships/customXml" Target="../ink/ink3370.xml"/><Relationship Id="rId328" Type="http://schemas.openxmlformats.org/officeDocument/2006/relationships/customXml" Target="../ink/ink3398.xml"/><Relationship Id="rId132" Type="http://schemas.openxmlformats.org/officeDocument/2006/relationships/image" Target="../media/image3240.png"/><Relationship Id="rId174" Type="http://schemas.openxmlformats.org/officeDocument/2006/relationships/customXml" Target="../ink/ink3321.xml"/><Relationship Id="rId381" Type="http://schemas.openxmlformats.org/officeDocument/2006/relationships/image" Target="../media/image3364.png"/><Relationship Id="rId241" Type="http://schemas.openxmlformats.org/officeDocument/2006/relationships/image" Target="../media/image3294.png"/><Relationship Id="rId36" Type="http://schemas.openxmlformats.org/officeDocument/2006/relationships/image" Target="../media/image3192.png"/><Relationship Id="rId283" Type="http://schemas.openxmlformats.org/officeDocument/2006/relationships/image" Target="../media/image3315.png"/><Relationship Id="rId339" Type="http://schemas.openxmlformats.org/officeDocument/2006/relationships/image" Target="../media/image3343.png"/><Relationship Id="rId78" Type="http://schemas.openxmlformats.org/officeDocument/2006/relationships/image" Target="../media/image3213.png"/><Relationship Id="rId101" Type="http://schemas.openxmlformats.org/officeDocument/2006/relationships/customXml" Target="../ink/ink3284.xml"/><Relationship Id="rId143" Type="http://schemas.openxmlformats.org/officeDocument/2006/relationships/customXml" Target="../ink/ink3305.xml"/><Relationship Id="rId185" Type="http://schemas.openxmlformats.org/officeDocument/2006/relationships/image" Target="../media/image3266.png"/><Relationship Id="rId350" Type="http://schemas.openxmlformats.org/officeDocument/2006/relationships/customXml" Target="../ink/ink3409.xml"/><Relationship Id="rId9" Type="http://schemas.openxmlformats.org/officeDocument/2006/relationships/customXml" Target="../ink/ink3238.xml"/><Relationship Id="rId210" Type="http://schemas.openxmlformats.org/officeDocument/2006/relationships/customXml" Target="../ink/ink3339.xml"/><Relationship Id="rId252" Type="http://schemas.openxmlformats.org/officeDocument/2006/relationships/customXml" Target="../ink/ink3360.xml"/><Relationship Id="rId294" Type="http://schemas.openxmlformats.org/officeDocument/2006/relationships/customXml" Target="../ink/ink3381.xml"/><Relationship Id="rId308" Type="http://schemas.openxmlformats.org/officeDocument/2006/relationships/customXml" Target="../ink/ink3388.xml"/><Relationship Id="rId47" Type="http://schemas.openxmlformats.org/officeDocument/2006/relationships/customXml" Target="../ink/ink3257.xml"/><Relationship Id="rId89" Type="http://schemas.openxmlformats.org/officeDocument/2006/relationships/customXml" Target="../ink/ink3278.xml"/><Relationship Id="rId112" Type="http://schemas.openxmlformats.org/officeDocument/2006/relationships/image" Target="../media/image3230.png"/><Relationship Id="rId154" Type="http://schemas.openxmlformats.org/officeDocument/2006/relationships/customXml" Target="../ink/ink3311.xml"/><Relationship Id="rId361" Type="http://schemas.openxmlformats.org/officeDocument/2006/relationships/image" Target="../media/image3354.png"/><Relationship Id="rId196" Type="http://schemas.openxmlformats.org/officeDocument/2006/relationships/customXml" Target="../ink/ink3332.xml"/><Relationship Id="rId200" Type="http://schemas.openxmlformats.org/officeDocument/2006/relationships/customXml" Target="../ink/ink3334.xml"/><Relationship Id="rId382" Type="http://schemas.openxmlformats.org/officeDocument/2006/relationships/customXml" Target="../ink/ink3425.xml"/><Relationship Id="rId16" Type="http://schemas.openxmlformats.org/officeDocument/2006/relationships/image" Target="../media/image3182.png"/><Relationship Id="rId221" Type="http://schemas.openxmlformats.org/officeDocument/2006/relationships/image" Target="../media/image3284.png"/><Relationship Id="rId242" Type="http://schemas.openxmlformats.org/officeDocument/2006/relationships/customXml" Target="../ink/ink3355.xml"/><Relationship Id="rId263" Type="http://schemas.openxmlformats.org/officeDocument/2006/relationships/image" Target="../media/image3305.png"/><Relationship Id="rId284" Type="http://schemas.openxmlformats.org/officeDocument/2006/relationships/customXml" Target="../ink/ink3376.xml"/><Relationship Id="rId319" Type="http://schemas.openxmlformats.org/officeDocument/2006/relationships/image" Target="../media/image3333.png"/><Relationship Id="rId37" Type="http://schemas.openxmlformats.org/officeDocument/2006/relationships/customXml" Target="../ink/ink3252.xml"/><Relationship Id="rId58" Type="http://schemas.openxmlformats.org/officeDocument/2006/relationships/image" Target="../media/image3203.png"/><Relationship Id="rId79" Type="http://schemas.openxmlformats.org/officeDocument/2006/relationships/customXml" Target="../ink/ink3273.xml"/><Relationship Id="rId102" Type="http://schemas.openxmlformats.org/officeDocument/2006/relationships/image" Target="../media/image3225.png"/><Relationship Id="rId123" Type="http://schemas.openxmlformats.org/officeDocument/2006/relationships/customXml" Target="../ink/ink3295.xml"/><Relationship Id="rId144" Type="http://schemas.openxmlformats.org/officeDocument/2006/relationships/image" Target="../media/image3246.png"/><Relationship Id="rId330" Type="http://schemas.openxmlformats.org/officeDocument/2006/relationships/customXml" Target="../ink/ink3399.xml"/><Relationship Id="rId90" Type="http://schemas.openxmlformats.org/officeDocument/2006/relationships/image" Target="../media/image3219.png"/><Relationship Id="rId165" Type="http://schemas.openxmlformats.org/officeDocument/2006/relationships/image" Target="../media/image3256.png"/><Relationship Id="rId186" Type="http://schemas.openxmlformats.org/officeDocument/2006/relationships/customXml" Target="../ink/ink3327.xml"/><Relationship Id="rId351" Type="http://schemas.openxmlformats.org/officeDocument/2006/relationships/image" Target="../media/image3349.png"/><Relationship Id="rId372" Type="http://schemas.openxmlformats.org/officeDocument/2006/relationships/customXml" Target="../ink/ink3420.xml"/><Relationship Id="rId211" Type="http://schemas.openxmlformats.org/officeDocument/2006/relationships/image" Target="../media/image3279.png"/><Relationship Id="rId232" Type="http://schemas.openxmlformats.org/officeDocument/2006/relationships/customXml" Target="../ink/ink3350.xml"/><Relationship Id="rId253" Type="http://schemas.openxmlformats.org/officeDocument/2006/relationships/image" Target="../media/image3300.png"/><Relationship Id="rId274" Type="http://schemas.openxmlformats.org/officeDocument/2006/relationships/customXml" Target="../ink/ink3371.xml"/><Relationship Id="rId295" Type="http://schemas.openxmlformats.org/officeDocument/2006/relationships/image" Target="../media/image3321.png"/><Relationship Id="rId309" Type="http://schemas.openxmlformats.org/officeDocument/2006/relationships/image" Target="../media/image3328.png"/><Relationship Id="rId27" Type="http://schemas.openxmlformats.org/officeDocument/2006/relationships/customXml" Target="../ink/ink3247.xml"/><Relationship Id="rId48" Type="http://schemas.openxmlformats.org/officeDocument/2006/relationships/image" Target="../media/image3198.png"/><Relationship Id="rId69" Type="http://schemas.openxmlformats.org/officeDocument/2006/relationships/customXml" Target="../ink/ink3268.xml"/><Relationship Id="rId113" Type="http://schemas.openxmlformats.org/officeDocument/2006/relationships/customXml" Target="../ink/ink3290.xml"/><Relationship Id="rId134" Type="http://schemas.openxmlformats.org/officeDocument/2006/relationships/image" Target="../media/image3241.png"/><Relationship Id="rId320" Type="http://schemas.openxmlformats.org/officeDocument/2006/relationships/customXml" Target="../ink/ink3394.xml"/><Relationship Id="rId80" Type="http://schemas.openxmlformats.org/officeDocument/2006/relationships/image" Target="../media/image3214.png"/><Relationship Id="rId155" Type="http://schemas.openxmlformats.org/officeDocument/2006/relationships/image" Target="../media/image3251.png"/><Relationship Id="rId176" Type="http://schemas.openxmlformats.org/officeDocument/2006/relationships/customXml" Target="../ink/ink3322.xml"/><Relationship Id="rId197" Type="http://schemas.openxmlformats.org/officeDocument/2006/relationships/image" Target="../media/image3272.png"/><Relationship Id="rId341" Type="http://schemas.openxmlformats.org/officeDocument/2006/relationships/image" Target="../media/image3344.png"/><Relationship Id="rId362" Type="http://schemas.openxmlformats.org/officeDocument/2006/relationships/customXml" Target="../ink/ink3415.xml"/><Relationship Id="rId383" Type="http://schemas.openxmlformats.org/officeDocument/2006/relationships/image" Target="../media/image3365.png"/><Relationship Id="rId201" Type="http://schemas.openxmlformats.org/officeDocument/2006/relationships/image" Target="../media/image3274.png"/><Relationship Id="rId222" Type="http://schemas.openxmlformats.org/officeDocument/2006/relationships/customXml" Target="../ink/ink3345.xml"/><Relationship Id="rId243" Type="http://schemas.openxmlformats.org/officeDocument/2006/relationships/image" Target="../media/image3295.png"/><Relationship Id="rId264" Type="http://schemas.openxmlformats.org/officeDocument/2006/relationships/customXml" Target="../ink/ink3366.xml"/><Relationship Id="rId285" Type="http://schemas.openxmlformats.org/officeDocument/2006/relationships/image" Target="../media/image3316.png"/><Relationship Id="rId17" Type="http://schemas.openxmlformats.org/officeDocument/2006/relationships/customXml" Target="../ink/ink3242.xml"/><Relationship Id="rId38" Type="http://schemas.openxmlformats.org/officeDocument/2006/relationships/image" Target="../media/image3193.png"/><Relationship Id="rId59" Type="http://schemas.openxmlformats.org/officeDocument/2006/relationships/customXml" Target="../ink/ink3263.xml"/><Relationship Id="rId103" Type="http://schemas.openxmlformats.org/officeDocument/2006/relationships/customXml" Target="../ink/ink3285.xml"/><Relationship Id="rId124" Type="http://schemas.openxmlformats.org/officeDocument/2006/relationships/image" Target="../media/image3236.png"/><Relationship Id="rId310" Type="http://schemas.openxmlformats.org/officeDocument/2006/relationships/customXml" Target="../ink/ink3389.xml"/><Relationship Id="rId70" Type="http://schemas.openxmlformats.org/officeDocument/2006/relationships/image" Target="../media/image3209.png"/><Relationship Id="rId91" Type="http://schemas.openxmlformats.org/officeDocument/2006/relationships/customXml" Target="../ink/ink3279.xml"/><Relationship Id="rId145" Type="http://schemas.openxmlformats.org/officeDocument/2006/relationships/customXml" Target="../ink/ink3306.xml"/><Relationship Id="rId166" Type="http://schemas.openxmlformats.org/officeDocument/2006/relationships/customXml" Target="../ink/ink3317.xml"/><Relationship Id="rId187" Type="http://schemas.openxmlformats.org/officeDocument/2006/relationships/image" Target="../media/image3267.png"/><Relationship Id="rId331" Type="http://schemas.openxmlformats.org/officeDocument/2006/relationships/image" Target="../media/image3339.png"/><Relationship Id="rId352" Type="http://schemas.openxmlformats.org/officeDocument/2006/relationships/customXml" Target="../ink/ink3410.xml"/><Relationship Id="rId373" Type="http://schemas.openxmlformats.org/officeDocument/2006/relationships/image" Target="../media/image3360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340.xml"/><Relationship Id="rId233" Type="http://schemas.openxmlformats.org/officeDocument/2006/relationships/image" Target="../media/image3290.png"/><Relationship Id="rId254" Type="http://schemas.openxmlformats.org/officeDocument/2006/relationships/customXml" Target="../ink/ink3361.xml"/><Relationship Id="rId28" Type="http://schemas.openxmlformats.org/officeDocument/2006/relationships/image" Target="../media/image3188.png"/><Relationship Id="rId49" Type="http://schemas.openxmlformats.org/officeDocument/2006/relationships/customXml" Target="../ink/ink3258.xml"/><Relationship Id="rId114" Type="http://schemas.openxmlformats.org/officeDocument/2006/relationships/image" Target="../media/image3231.png"/><Relationship Id="rId275" Type="http://schemas.openxmlformats.org/officeDocument/2006/relationships/image" Target="../media/image3311.png"/><Relationship Id="rId296" Type="http://schemas.openxmlformats.org/officeDocument/2006/relationships/customXml" Target="../ink/ink3382.xml"/><Relationship Id="rId300" Type="http://schemas.openxmlformats.org/officeDocument/2006/relationships/customXml" Target="../ink/ink3384.xml"/><Relationship Id="rId60" Type="http://schemas.openxmlformats.org/officeDocument/2006/relationships/image" Target="../media/image3204.png"/><Relationship Id="rId81" Type="http://schemas.openxmlformats.org/officeDocument/2006/relationships/customXml" Target="../ink/ink3274.xml"/><Relationship Id="rId135" Type="http://schemas.openxmlformats.org/officeDocument/2006/relationships/customXml" Target="../ink/ink3301.xml"/><Relationship Id="rId156" Type="http://schemas.openxmlformats.org/officeDocument/2006/relationships/customXml" Target="../ink/ink3312.xml"/><Relationship Id="rId177" Type="http://schemas.openxmlformats.org/officeDocument/2006/relationships/image" Target="../media/image3262.png"/><Relationship Id="rId198" Type="http://schemas.openxmlformats.org/officeDocument/2006/relationships/customXml" Target="../ink/ink3333.xml"/><Relationship Id="rId321" Type="http://schemas.openxmlformats.org/officeDocument/2006/relationships/image" Target="../media/image3334.png"/><Relationship Id="rId342" Type="http://schemas.openxmlformats.org/officeDocument/2006/relationships/customXml" Target="../ink/ink3405.xml"/><Relationship Id="rId363" Type="http://schemas.openxmlformats.org/officeDocument/2006/relationships/image" Target="../media/image3355.png"/><Relationship Id="rId384" Type="http://schemas.openxmlformats.org/officeDocument/2006/relationships/customXml" Target="../ink/ink3426.xml"/><Relationship Id="rId202" Type="http://schemas.openxmlformats.org/officeDocument/2006/relationships/customXml" Target="../ink/ink3335.xml"/><Relationship Id="rId223" Type="http://schemas.openxmlformats.org/officeDocument/2006/relationships/image" Target="../media/image3285.png"/><Relationship Id="rId244" Type="http://schemas.openxmlformats.org/officeDocument/2006/relationships/customXml" Target="../ink/ink3356.xml"/><Relationship Id="rId18" Type="http://schemas.openxmlformats.org/officeDocument/2006/relationships/image" Target="../media/image3183.png"/><Relationship Id="rId39" Type="http://schemas.openxmlformats.org/officeDocument/2006/relationships/customXml" Target="../ink/ink3253.xml"/><Relationship Id="rId265" Type="http://schemas.openxmlformats.org/officeDocument/2006/relationships/image" Target="../media/image3306.png"/><Relationship Id="rId286" Type="http://schemas.openxmlformats.org/officeDocument/2006/relationships/customXml" Target="../ink/ink3377.xml"/><Relationship Id="rId50" Type="http://schemas.openxmlformats.org/officeDocument/2006/relationships/image" Target="../media/image3199.png"/><Relationship Id="rId104" Type="http://schemas.openxmlformats.org/officeDocument/2006/relationships/image" Target="../media/image3226.png"/><Relationship Id="rId125" Type="http://schemas.openxmlformats.org/officeDocument/2006/relationships/customXml" Target="../ink/ink3296.xml"/><Relationship Id="rId146" Type="http://schemas.openxmlformats.org/officeDocument/2006/relationships/image" Target="../media/image3247.png"/><Relationship Id="rId167" Type="http://schemas.openxmlformats.org/officeDocument/2006/relationships/image" Target="../media/image3257.png"/><Relationship Id="rId188" Type="http://schemas.openxmlformats.org/officeDocument/2006/relationships/customXml" Target="../ink/ink3328.xml"/><Relationship Id="rId311" Type="http://schemas.openxmlformats.org/officeDocument/2006/relationships/image" Target="../media/image3329.png"/><Relationship Id="rId332" Type="http://schemas.openxmlformats.org/officeDocument/2006/relationships/customXml" Target="../ink/ink3400.xml"/><Relationship Id="rId353" Type="http://schemas.openxmlformats.org/officeDocument/2006/relationships/image" Target="../media/image3350.png"/><Relationship Id="rId374" Type="http://schemas.openxmlformats.org/officeDocument/2006/relationships/customXml" Target="../ink/ink3421.xml"/><Relationship Id="rId71" Type="http://schemas.openxmlformats.org/officeDocument/2006/relationships/customXml" Target="../ink/ink3269.xml"/><Relationship Id="rId92" Type="http://schemas.openxmlformats.org/officeDocument/2006/relationships/image" Target="../media/image3220.png"/><Relationship Id="rId213" Type="http://schemas.openxmlformats.org/officeDocument/2006/relationships/image" Target="../media/image3280.png"/><Relationship Id="rId234" Type="http://schemas.openxmlformats.org/officeDocument/2006/relationships/customXml" Target="../ink/ink3351.xml"/><Relationship Id="rId2" Type="http://schemas.openxmlformats.org/officeDocument/2006/relationships/image" Target="../media/image3176.png"/><Relationship Id="rId29" Type="http://schemas.openxmlformats.org/officeDocument/2006/relationships/customXml" Target="../ink/ink3248.xml"/><Relationship Id="rId255" Type="http://schemas.openxmlformats.org/officeDocument/2006/relationships/image" Target="../media/image3301.png"/><Relationship Id="rId276" Type="http://schemas.openxmlformats.org/officeDocument/2006/relationships/customXml" Target="../ink/ink3372.xml"/><Relationship Id="rId297" Type="http://schemas.openxmlformats.org/officeDocument/2006/relationships/image" Target="../media/image3322.png"/><Relationship Id="rId40" Type="http://schemas.openxmlformats.org/officeDocument/2006/relationships/image" Target="../media/image3194.png"/><Relationship Id="rId115" Type="http://schemas.openxmlformats.org/officeDocument/2006/relationships/customXml" Target="../ink/ink3291.xml"/><Relationship Id="rId136" Type="http://schemas.openxmlformats.org/officeDocument/2006/relationships/image" Target="../media/image3242.png"/><Relationship Id="rId157" Type="http://schemas.openxmlformats.org/officeDocument/2006/relationships/image" Target="../media/image3252.png"/><Relationship Id="rId178" Type="http://schemas.openxmlformats.org/officeDocument/2006/relationships/customXml" Target="../ink/ink3323.xml"/><Relationship Id="rId301" Type="http://schemas.openxmlformats.org/officeDocument/2006/relationships/image" Target="../media/image3324.png"/><Relationship Id="rId322" Type="http://schemas.openxmlformats.org/officeDocument/2006/relationships/customXml" Target="../ink/ink3395.xml"/><Relationship Id="rId343" Type="http://schemas.openxmlformats.org/officeDocument/2006/relationships/image" Target="../media/image3345.png"/><Relationship Id="rId364" Type="http://schemas.openxmlformats.org/officeDocument/2006/relationships/customXml" Target="../ink/ink3416.xml"/><Relationship Id="rId61" Type="http://schemas.openxmlformats.org/officeDocument/2006/relationships/customXml" Target="../ink/ink3264.xml"/><Relationship Id="rId82" Type="http://schemas.openxmlformats.org/officeDocument/2006/relationships/image" Target="../media/image3215.png"/><Relationship Id="rId199" Type="http://schemas.openxmlformats.org/officeDocument/2006/relationships/image" Target="../media/image3273.png"/><Relationship Id="rId203" Type="http://schemas.openxmlformats.org/officeDocument/2006/relationships/image" Target="../media/image3275.png"/><Relationship Id="rId385" Type="http://schemas.openxmlformats.org/officeDocument/2006/relationships/image" Target="../media/image3366.png"/><Relationship Id="rId19" Type="http://schemas.openxmlformats.org/officeDocument/2006/relationships/customXml" Target="../ink/ink3243.xml"/><Relationship Id="rId224" Type="http://schemas.openxmlformats.org/officeDocument/2006/relationships/customXml" Target="../ink/ink3346.xml"/><Relationship Id="rId245" Type="http://schemas.openxmlformats.org/officeDocument/2006/relationships/image" Target="../media/image3296.png"/><Relationship Id="rId266" Type="http://schemas.openxmlformats.org/officeDocument/2006/relationships/customXml" Target="../ink/ink3367.xml"/><Relationship Id="rId287" Type="http://schemas.openxmlformats.org/officeDocument/2006/relationships/image" Target="../media/image3317.png"/><Relationship Id="rId30" Type="http://schemas.openxmlformats.org/officeDocument/2006/relationships/image" Target="../media/image3189.png"/><Relationship Id="rId105" Type="http://schemas.openxmlformats.org/officeDocument/2006/relationships/customXml" Target="../ink/ink3286.xml"/><Relationship Id="rId126" Type="http://schemas.openxmlformats.org/officeDocument/2006/relationships/image" Target="../media/image3237.png"/><Relationship Id="rId147" Type="http://schemas.openxmlformats.org/officeDocument/2006/relationships/customXml" Target="../ink/ink3307.xml"/><Relationship Id="rId168" Type="http://schemas.openxmlformats.org/officeDocument/2006/relationships/customXml" Target="../ink/ink3318.xml"/><Relationship Id="rId312" Type="http://schemas.openxmlformats.org/officeDocument/2006/relationships/customXml" Target="../ink/ink3390.xml"/><Relationship Id="rId333" Type="http://schemas.openxmlformats.org/officeDocument/2006/relationships/image" Target="../media/image3340.png"/><Relationship Id="rId354" Type="http://schemas.openxmlformats.org/officeDocument/2006/relationships/customXml" Target="../ink/ink3411.xml"/><Relationship Id="rId51" Type="http://schemas.openxmlformats.org/officeDocument/2006/relationships/customXml" Target="../ink/ink3259.xml"/><Relationship Id="rId72" Type="http://schemas.openxmlformats.org/officeDocument/2006/relationships/image" Target="../media/image3210.png"/><Relationship Id="rId93" Type="http://schemas.openxmlformats.org/officeDocument/2006/relationships/customXml" Target="../ink/ink3280.xml"/><Relationship Id="rId189" Type="http://schemas.openxmlformats.org/officeDocument/2006/relationships/image" Target="../media/image3268.png"/><Relationship Id="rId375" Type="http://schemas.openxmlformats.org/officeDocument/2006/relationships/image" Target="../media/image3361.png"/><Relationship Id="rId3" Type="http://schemas.openxmlformats.org/officeDocument/2006/relationships/customXml" Target="../ink/ink3235.xml"/><Relationship Id="rId214" Type="http://schemas.openxmlformats.org/officeDocument/2006/relationships/customXml" Target="../ink/ink3341.xml"/><Relationship Id="rId235" Type="http://schemas.openxmlformats.org/officeDocument/2006/relationships/image" Target="../media/image3291.png"/><Relationship Id="rId256" Type="http://schemas.openxmlformats.org/officeDocument/2006/relationships/customXml" Target="../ink/ink3362.xml"/><Relationship Id="rId277" Type="http://schemas.openxmlformats.org/officeDocument/2006/relationships/image" Target="../media/image3312.png"/><Relationship Id="rId298" Type="http://schemas.openxmlformats.org/officeDocument/2006/relationships/customXml" Target="../ink/ink3383.xml"/><Relationship Id="rId116" Type="http://schemas.openxmlformats.org/officeDocument/2006/relationships/image" Target="../media/image3232.png"/><Relationship Id="rId137" Type="http://schemas.openxmlformats.org/officeDocument/2006/relationships/customXml" Target="../ink/ink3302.xml"/><Relationship Id="rId158" Type="http://schemas.openxmlformats.org/officeDocument/2006/relationships/customXml" Target="../ink/ink3313.xml"/><Relationship Id="rId302" Type="http://schemas.openxmlformats.org/officeDocument/2006/relationships/customXml" Target="../ink/ink3385.xml"/><Relationship Id="rId323" Type="http://schemas.openxmlformats.org/officeDocument/2006/relationships/image" Target="../media/image3335.png"/><Relationship Id="rId344" Type="http://schemas.openxmlformats.org/officeDocument/2006/relationships/customXml" Target="../ink/ink3406.xml"/><Relationship Id="rId20" Type="http://schemas.openxmlformats.org/officeDocument/2006/relationships/image" Target="../media/image3184.png"/><Relationship Id="rId41" Type="http://schemas.openxmlformats.org/officeDocument/2006/relationships/customXml" Target="../ink/ink3254.xml"/><Relationship Id="rId62" Type="http://schemas.openxmlformats.org/officeDocument/2006/relationships/image" Target="../media/image3205.png"/><Relationship Id="rId83" Type="http://schemas.openxmlformats.org/officeDocument/2006/relationships/customXml" Target="../ink/ink3275.xml"/><Relationship Id="rId179" Type="http://schemas.openxmlformats.org/officeDocument/2006/relationships/image" Target="../media/image3263.png"/><Relationship Id="rId365" Type="http://schemas.openxmlformats.org/officeDocument/2006/relationships/image" Target="../media/image3356.png"/><Relationship Id="rId386" Type="http://schemas.openxmlformats.org/officeDocument/2006/relationships/customXml" Target="../ink/ink3427.xml"/><Relationship Id="rId190" Type="http://schemas.openxmlformats.org/officeDocument/2006/relationships/customXml" Target="../ink/ink3329.xml"/><Relationship Id="rId204" Type="http://schemas.openxmlformats.org/officeDocument/2006/relationships/customXml" Target="../ink/ink3336.xml"/><Relationship Id="rId225" Type="http://schemas.openxmlformats.org/officeDocument/2006/relationships/image" Target="../media/image3286.png"/><Relationship Id="rId246" Type="http://schemas.openxmlformats.org/officeDocument/2006/relationships/customXml" Target="../ink/ink3357.xml"/><Relationship Id="rId267" Type="http://schemas.openxmlformats.org/officeDocument/2006/relationships/image" Target="../media/image3307.png"/><Relationship Id="rId288" Type="http://schemas.openxmlformats.org/officeDocument/2006/relationships/customXml" Target="../ink/ink3378.xml"/><Relationship Id="rId106" Type="http://schemas.openxmlformats.org/officeDocument/2006/relationships/image" Target="../media/image3227.png"/><Relationship Id="rId127" Type="http://schemas.openxmlformats.org/officeDocument/2006/relationships/customXml" Target="../ink/ink3297.xml"/><Relationship Id="rId313" Type="http://schemas.openxmlformats.org/officeDocument/2006/relationships/image" Target="../media/image3330.png"/><Relationship Id="rId10" Type="http://schemas.openxmlformats.org/officeDocument/2006/relationships/image" Target="../media/image3180.png"/><Relationship Id="rId31" Type="http://schemas.openxmlformats.org/officeDocument/2006/relationships/customXml" Target="../ink/ink3249.xml"/><Relationship Id="rId52" Type="http://schemas.openxmlformats.org/officeDocument/2006/relationships/image" Target="../media/image3200.png"/><Relationship Id="rId73" Type="http://schemas.openxmlformats.org/officeDocument/2006/relationships/customXml" Target="../ink/ink3270.xml"/><Relationship Id="rId94" Type="http://schemas.openxmlformats.org/officeDocument/2006/relationships/image" Target="../media/image3221.png"/><Relationship Id="rId148" Type="http://schemas.openxmlformats.org/officeDocument/2006/relationships/image" Target="../media/image3248.png"/><Relationship Id="rId169" Type="http://schemas.openxmlformats.org/officeDocument/2006/relationships/image" Target="../media/image3258.png"/><Relationship Id="rId334" Type="http://schemas.openxmlformats.org/officeDocument/2006/relationships/customXml" Target="../ink/ink3401.xml"/><Relationship Id="rId355" Type="http://schemas.openxmlformats.org/officeDocument/2006/relationships/image" Target="../media/image3351.png"/><Relationship Id="rId376" Type="http://schemas.openxmlformats.org/officeDocument/2006/relationships/customXml" Target="../ink/ink3422.xml"/><Relationship Id="rId4" Type="http://schemas.openxmlformats.org/officeDocument/2006/relationships/image" Target="../media/image3177.png"/><Relationship Id="rId180" Type="http://schemas.openxmlformats.org/officeDocument/2006/relationships/customXml" Target="../ink/ink3324.xml"/><Relationship Id="rId215" Type="http://schemas.openxmlformats.org/officeDocument/2006/relationships/image" Target="../media/image3281.png"/><Relationship Id="rId236" Type="http://schemas.openxmlformats.org/officeDocument/2006/relationships/customXml" Target="../ink/ink3352.xml"/><Relationship Id="rId257" Type="http://schemas.openxmlformats.org/officeDocument/2006/relationships/image" Target="../media/image3302.png"/><Relationship Id="rId278" Type="http://schemas.openxmlformats.org/officeDocument/2006/relationships/customXml" Target="../ink/ink3373.xml"/><Relationship Id="rId303" Type="http://schemas.openxmlformats.org/officeDocument/2006/relationships/image" Target="../media/image3325.png"/><Relationship Id="rId42" Type="http://schemas.openxmlformats.org/officeDocument/2006/relationships/image" Target="../media/image3195.png"/><Relationship Id="rId84" Type="http://schemas.openxmlformats.org/officeDocument/2006/relationships/image" Target="../media/image3216.png"/><Relationship Id="rId138" Type="http://schemas.openxmlformats.org/officeDocument/2006/relationships/image" Target="../media/image3243.png"/><Relationship Id="rId345" Type="http://schemas.openxmlformats.org/officeDocument/2006/relationships/image" Target="../media/image3346.png"/><Relationship Id="rId387" Type="http://schemas.openxmlformats.org/officeDocument/2006/relationships/image" Target="../media/image3367.png"/><Relationship Id="rId191" Type="http://schemas.openxmlformats.org/officeDocument/2006/relationships/image" Target="../media/image3269.png"/><Relationship Id="rId205" Type="http://schemas.openxmlformats.org/officeDocument/2006/relationships/image" Target="../media/image3276.png"/><Relationship Id="rId247" Type="http://schemas.openxmlformats.org/officeDocument/2006/relationships/image" Target="../media/image3297.png"/><Relationship Id="rId107" Type="http://schemas.openxmlformats.org/officeDocument/2006/relationships/customXml" Target="../ink/ink3287.xml"/><Relationship Id="rId289" Type="http://schemas.openxmlformats.org/officeDocument/2006/relationships/image" Target="../media/image3318.png"/><Relationship Id="rId11" Type="http://schemas.openxmlformats.org/officeDocument/2006/relationships/customXml" Target="../ink/ink3239.xml"/><Relationship Id="rId53" Type="http://schemas.openxmlformats.org/officeDocument/2006/relationships/customXml" Target="../ink/ink3260.xml"/><Relationship Id="rId149" Type="http://schemas.openxmlformats.org/officeDocument/2006/relationships/customXml" Target="../ink/ink3308.xml"/><Relationship Id="rId314" Type="http://schemas.openxmlformats.org/officeDocument/2006/relationships/customXml" Target="../ink/ink3391.xml"/><Relationship Id="rId356" Type="http://schemas.openxmlformats.org/officeDocument/2006/relationships/customXml" Target="../ink/ink3412.xml"/><Relationship Id="rId95" Type="http://schemas.openxmlformats.org/officeDocument/2006/relationships/customXml" Target="../ink/ink3281.xml"/><Relationship Id="rId160" Type="http://schemas.openxmlformats.org/officeDocument/2006/relationships/customXml" Target="../ink/ink3314.xml"/><Relationship Id="rId216" Type="http://schemas.openxmlformats.org/officeDocument/2006/relationships/customXml" Target="../ink/ink3342.xml"/><Relationship Id="rId258" Type="http://schemas.openxmlformats.org/officeDocument/2006/relationships/customXml" Target="../ink/ink3363.xml"/><Relationship Id="rId22" Type="http://schemas.openxmlformats.org/officeDocument/2006/relationships/image" Target="../media/image3185.png"/><Relationship Id="rId64" Type="http://schemas.openxmlformats.org/officeDocument/2006/relationships/image" Target="../media/image3206.png"/><Relationship Id="rId118" Type="http://schemas.openxmlformats.org/officeDocument/2006/relationships/image" Target="../media/image3233.png"/><Relationship Id="rId325" Type="http://schemas.openxmlformats.org/officeDocument/2006/relationships/image" Target="../media/image3336.png"/><Relationship Id="rId367" Type="http://schemas.openxmlformats.org/officeDocument/2006/relationships/image" Target="../media/image3357.png"/><Relationship Id="rId171" Type="http://schemas.openxmlformats.org/officeDocument/2006/relationships/image" Target="../media/image3259.png"/><Relationship Id="rId227" Type="http://schemas.openxmlformats.org/officeDocument/2006/relationships/image" Target="../media/image3287.png"/><Relationship Id="rId269" Type="http://schemas.openxmlformats.org/officeDocument/2006/relationships/image" Target="../media/image3308.png"/><Relationship Id="rId33" Type="http://schemas.openxmlformats.org/officeDocument/2006/relationships/customXml" Target="../ink/ink3250.xml"/><Relationship Id="rId129" Type="http://schemas.openxmlformats.org/officeDocument/2006/relationships/customXml" Target="../ink/ink3298.xml"/><Relationship Id="rId280" Type="http://schemas.openxmlformats.org/officeDocument/2006/relationships/customXml" Target="../ink/ink3374.xml"/><Relationship Id="rId336" Type="http://schemas.openxmlformats.org/officeDocument/2006/relationships/customXml" Target="../ink/ink3402.xml"/><Relationship Id="rId75" Type="http://schemas.openxmlformats.org/officeDocument/2006/relationships/customXml" Target="../ink/ink3271.xml"/><Relationship Id="rId140" Type="http://schemas.openxmlformats.org/officeDocument/2006/relationships/image" Target="../media/image3244.png"/><Relationship Id="rId182" Type="http://schemas.openxmlformats.org/officeDocument/2006/relationships/customXml" Target="../ink/ink3325.xml"/><Relationship Id="rId378" Type="http://schemas.openxmlformats.org/officeDocument/2006/relationships/customXml" Target="../ink/ink3423.xml"/><Relationship Id="rId6" Type="http://schemas.openxmlformats.org/officeDocument/2006/relationships/image" Target="../media/image3178.png"/><Relationship Id="rId238" Type="http://schemas.openxmlformats.org/officeDocument/2006/relationships/customXml" Target="../ink/ink3353.xml"/><Relationship Id="rId291" Type="http://schemas.openxmlformats.org/officeDocument/2006/relationships/image" Target="../media/image3319.png"/><Relationship Id="rId305" Type="http://schemas.openxmlformats.org/officeDocument/2006/relationships/image" Target="../media/image3326.png"/><Relationship Id="rId347" Type="http://schemas.openxmlformats.org/officeDocument/2006/relationships/image" Target="../media/image3347.png"/><Relationship Id="rId44" Type="http://schemas.openxmlformats.org/officeDocument/2006/relationships/image" Target="../media/image3196.png"/><Relationship Id="rId86" Type="http://schemas.openxmlformats.org/officeDocument/2006/relationships/image" Target="../media/image3217.png"/><Relationship Id="rId151" Type="http://schemas.openxmlformats.org/officeDocument/2006/relationships/customXml" Target="../ink/ink3309.xml"/><Relationship Id="rId389" Type="http://schemas.openxmlformats.org/officeDocument/2006/relationships/image" Target="../media/image3368.png"/><Relationship Id="rId193" Type="http://schemas.openxmlformats.org/officeDocument/2006/relationships/image" Target="../media/image3270.png"/><Relationship Id="rId207" Type="http://schemas.openxmlformats.org/officeDocument/2006/relationships/image" Target="../media/image3277.png"/><Relationship Id="rId249" Type="http://schemas.openxmlformats.org/officeDocument/2006/relationships/image" Target="../media/image3298.png"/><Relationship Id="rId13" Type="http://schemas.openxmlformats.org/officeDocument/2006/relationships/customXml" Target="../ink/ink3240.xml"/><Relationship Id="rId109" Type="http://schemas.openxmlformats.org/officeDocument/2006/relationships/customXml" Target="../ink/ink3288.xml"/><Relationship Id="rId260" Type="http://schemas.openxmlformats.org/officeDocument/2006/relationships/customXml" Target="../ink/ink3364.xml"/><Relationship Id="rId316" Type="http://schemas.openxmlformats.org/officeDocument/2006/relationships/customXml" Target="../ink/ink3392.xml"/><Relationship Id="rId55" Type="http://schemas.openxmlformats.org/officeDocument/2006/relationships/customXml" Target="../ink/ink3261.xml"/><Relationship Id="rId97" Type="http://schemas.openxmlformats.org/officeDocument/2006/relationships/customXml" Target="../ink/ink3282.xml"/><Relationship Id="rId120" Type="http://schemas.openxmlformats.org/officeDocument/2006/relationships/image" Target="../media/image3234.png"/><Relationship Id="rId358" Type="http://schemas.openxmlformats.org/officeDocument/2006/relationships/customXml" Target="../ink/ink3413.xml"/><Relationship Id="rId162" Type="http://schemas.openxmlformats.org/officeDocument/2006/relationships/customXml" Target="../ink/ink3315.xml"/><Relationship Id="rId218" Type="http://schemas.openxmlformats.org/officeDocument/2006/relationships/customXml" Target="../ink/ink3343.xml"/><Relationship Id="rId271" Type="http://schemas.openxmlformats.org/officeDocument/2006/relationships/image" Target="../media/image3309.png"/><Relationship Id="rId24" Type="http://schemas.openxmlformats.org/officeDocument/2006/relationships/image" Target="../media/image3186.png"/><Relationship Id="rId66" Type="http://schemas.openxmlformats.org/officeDocument/2006/relationships/image" Target="../media/image3207.png"/><Relationship Id="rId131" Type="http://schemas.openxmlformats.org/officeDocument/2006/relationships/customXml" Target="../ink/ink3299.xml"/><Relationship Id="rId327" Type="http://schemas.openxmlformats.org/officeDocument/2006/relationships/image" Target="../media/image3337.png"/><Relationship Id="rId369" Type="http://schemas.openxmlformats.org/officeDocument/2006/relationships/image" Target="../media/image3358.png"/><Relationship Id="rId173" Type="http://schemas.openxmlformats.org/officeDocument/2006/relationships/image" Target="../media/image3260.png"/><Relationship Id="rId229" Type="http://schemas.openxmlformats.org/officeDocument/2006/relationships/image" Target="../media/image3288.png"/><Relationship Id="rId380" Type="http://schemas.openxmlformats.org/officeDocument/2006/relationships/customXml" Target="../ink/ink3424.xml"/><Relationship Id="rId240" Type="http://schemas.openxmlformats.org/officeDocument/2006/relationships/customXml" Target="../ink/ink3354.xml"/><Relationship Id="rId35" Type="http://schemas.openxmlformats.org/officeDocument/2006/relationships/customXml" Target="../ink/ink3251.xml"/><Relationship Id="rId77" Type="http://schemas.openxmlformats.org/officeDocument/2006/relationships/customXml" Target="../ink/ink3272.xml"/><Relationship Id="rId100" Type="http://schemas.openxmlformats.org/officeDocument/2006/relationships/image" Target="../media/image3224.png"/><Relationship Id="rId282" Type="http://schemas.openxmlformats.org/officeDocument/2006/relationships/customXml" Target="../ink/ink3375.xml"/><Relationship Id="rId338" Type="http://schemas.openxmlformats.org/officeDocument/2006/relationships/customXml" Target="../ink/ink3403.xml"/><Relationship Id="rId8" Type="http://schemas.openxmlformats.org/officeDocument/2006/relationships/image" Target="../media/image3179.png"/><Relationship Id="rId142" Type="http://schemas.openxmlformats.org/officeDocument/2006/relationships/image" Target="../media/image3245.png"/><Relationship Id="rId184" Type="http://schemas.openxmlformats.org/officeDocument/2006/relationships/customXml" Target="../ink/ink3326.xml"/><Relationship Id="rId251" Type="http://schemas.openxmlformats.org/officeDocument/2006/relationships/image" Target="../media/image3299.png"/><Relationship Id="rId46" Type="http://schemas.openxmlformats.org/officeDocument/2006/relationships/image" Target="../media/image3197.png"/><Relationship Id="rId293" Type="http://schemas.openxmlformats.org/officeDocument/2006/relationships/image" Target="../media/image3320.png"/><Relationship Id="rId307" Type="http://schemas.openxmlformats.org/officeDocument/2006/relationships/image" Target="../media/image3327.png"/><Relationship Id="rId349" Type="http://schemas.openxmlformats.org/officeDocument/2006/relationships/image" Target="../media/image3348.png"/><Relationship Id="rId88" Type="http://schemas.openxmlformats.org/officeDocument/2006/relationships/image" Target="../media/image3218.png"/><Relationship Id="rId111" Type="http://schemas.openxmlformats.org/officeDocument/2006/relationships/customXml" Target="../ink/ink3289.xml"/><Relationship Id="rId153" Type="http://schemas.openxmlformats.org/officeDocument/2006/relationships/customXml" Target="../ink/ink3310.xml"/><Relationship Id="rId195" Type="http://schemas.openxmlformats.org/officeDocument/2006/relationships/image" Target="../media/image3271.png"/><Relationship Id="rId209" Type="http://schemas.openxmlformats.org/officeDocument/2006/relationships/image" Target="../media/image3278.png"/><Relationship Id="rId360" Type="http://schemas.openxmlformats.org/officeDocument/2006/relationships/customXml" Target="../ink/ink3414.xml"/><Relationship Id="rId220" Type="http://schemas.openxmlformats.org/officeDocument/2006/relationships/customXml" Target="../ink/ink3344.xml"/><Relationship Id="rId15" Type="http://schemas.openxmlformats.org/officeDocument/2006/relationships/customXml" Target="../ink/ink3241.xml"/><Relationship Id="rId57" Type="http://schemas.openxmlformats.org/officeDocument/2006/relationships/customXml" Target="../ink/ink3262.xml"/><Relationship Id="rId262" Type="http://schemas.openxmlformats.org/officeDocument/2006/relationships/customXml" Target="../ink/ink3365.xml"/><Relationship Id="rId318" Type="http://schemas.openxmlformats.org/officeDocument/2006/relationships/customXml" Target="../ink/ink3393.xml"/><Relationship Id="rId99" Type="http://schemas.openxmlformats.org/officeDocument/2006/relationships/customXml" Target="../ink/ink3283.xml"/><Relationship Id="rId122" Type="http://schemas.openxmlformats.org/officeDocument/2006/relationships/image" Target="../media/image3235.png"/><Relationship Id="rId164" Type="http://schemas.openxmlformats.org/officeDocument/2006/relationships/customXml" Target="../ink/ink3316.xml"/><Relationship Id="rId371" Type="http://schemas.openxmlformats.org/officeDocument/2006/relationships/image" Target="../media/image3359.png"/><Relationship Id="rId26" Type="http://schemas.openxmlformats.org/officeDocument/2006/relationships/image" Target="../media/image3187.png"/><Relationship Id="rId231" Type="http://schemas.openxmlformats.org/officeDocument/2006/relationships/image" Target="../media/image3289.png"/><Relationship Id="rId273" Type="http://schemas.openxmlformats.org/officeDocument/2006/relationships/image" Target="../media/image3310.png"/><Relationship Id="rId329" Type="http://schemas.openxmlformats.org/officeDocument/2006/relationships/image" Target="../media/image3338.png"/><Relationship Id="rId68" Type="http://schemas.openxmlformats.org/officeDocument/2006/relationships/image" Target="../media/image3208.png"/><Relationship Id="rId133" Type="http://schemas.openxmlformats.org/officeDocument/2006/relationships/customXml" Target="../ink/ink3300.xml"/><Relationship Id="rId175" Type="http://schemas.openxmlformats.org/officeDocument/2006/relationships/image" Target="../media/image3261.png"/><Relationship Id="rId340" Type="http://schemas.openxmlformats.org/officeDocument/2006/relationships/customXml" Target="../ink/ink340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0.png"/><Relationship Id="rId2" Type="http://schemas.openxmlformats.org/officeDocument/2006/relationships/image" Target="../media/image33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87.xml"/><Relationship Id="rId21" Type="http://schemas.openxmlformats.org/officeDocument/2006/relationships/customXml" Target="../ink/ink3439.xml"/><Relationship Id="rId42" Type="http://schemas.openxmlformats.org/officeDocument/2006/relationships/image" Target="../media/image3390.png"/><Relationship Id="rId63" Type="http://schemas.openxmlformats.org/officeDocument/2006/relationships/customXml" Target="../ink/ink3460.xml"/><Relationship Id="rId84" Type="http://schemas.openxmlformats.org/officeDocument/2006/relationships/image" Target="../media/image3411.png"/><Relationship Id="rId138" Type="http://schemas.openxmlformats.org/officeDocument/2006/relationships/image" Target="../media/image3438.png"/><Relationship Id="rId159" Type="http://schemas.openxmlformats.org/officeDocument/2006/relationships/customXml" Target="../ink/ink3508.xml"/><Relationship Id="rId170" Type="http://schemas.openxmlformats.org/officeDocument/2006/relationships/image" Target="../media/image3454.png"/><Relationship Id="rId107" Type="http://schemas.openxmlformats.org/officeDocument/2006/relationships/customXml" Target="../ink/ink3482.xml"/><Relationship Id="rId11" Type="http://schemas.openxmlformats.org/officeDocument/2006/relationships/customXml" Target="../ink/ink3434.xml"/><Relationship Id="rId32" Type="http://schemas.openxmlformats.org/officeDocument/2006/relationships/image" Target="../media/image3385.png"/><Relationship Id="rId53" Type="http://schemas.openxmlformats.org/officeDocument/2006/relationships/customXml" Target="../ink/ink3455.xml"/><Relationship Id="rId74" Type="http://schemas.openxmlformats.org/officeDocument/2006/relationships/image" Target="../media/image3406.png"/><Relationship Id="rId128" Type="http://schemas.openxmlformats.org/officeDocument/2006/relationships/image" Target="../media/image3433.png"/><Relationship Id="rId149" Type="http://schemas.openxmlformats.org/officeDocument/2006/relationships/customXml" Target="../ink/ink3503.xml"/><Relationship Id="rId5" Type="http://schemas.openxmlformats.org/officeDocument/2006/relationships/customXml" Target="../ink/ink3431.xml"/><Relationship Id="rId95" Type="http://schemas.openxmlformats.org/officeDocument/2006/relationships/customXml" Target="../ink/ink3476.xml"/><Relationship Id="rId160" Type="http://schemas.openxmlformats.org/officeDocument/2006/relationships/image" Target="../media/image3449.png"/><Relationship Id="rId22" Type="http://schemas.openxmlformats.org/officeDocument/2006/relationships/image" Target="../media/image3380.png"/><Relationship Id="rId43" Type="http://schemas.openxmlformats.org/officeDocument/2006/relationships/customXml" Target="../ink/ink3450.xml"/><Relationship Id="rId64" Type="http://schemas.openxmlformats.org/officeDocument/2006/relationships/image" Target="../media/image3401.png"/><Relationship Id="rId118" Type="http://schemas.openxmlformats.org/officeDocument/2006/relationships/image" Target="../media/image3428.png"/><Relationship Id="rId139" Type="http://schemas.openxmlformats.org/officeDocument/2006/relationships/customXml" Target="../ink/ink3498.xml"/><Relationship Id="rId85" Type="http://schemas.openxmlformats.org/officeDocument/2006/relationships/customXml" Target="../ink/ink3471.xml"/><Relationship Id="rId150" Type="http://schemas.openxmlformats.org/officeDocument/2006/relationships/image" Target="../media/image3444.png"/><Relationship Id="rId171" Type="http://schemas.openxmlformats.org/officeDocument/2006/relationships/customXml" Target="../ink/ink3514.xml"/><Relationship Id="rId12" Type="http://schemas.openxmlformats.org/officeDocument/2006/relationships/image" Target="../media/image3375.png"/><Relationship Id="rId33" Type="http://schemas.openxmlformats.org/officeDocument/2006/relationships/customXml" Target="../ink/ink3445.xml"/><Relationship Id="rId108" Type="http://schemas.openxmlformats.org/officeDocument/2006/relationships/image" Target="../media/image3423.png"/><Relationship Id="rId129" Type="http://schemas.openxmlformats.org/officeDocument/2006/relationships/customXml" Target="../ink/ink3493.xml"/><Relationship Id="rId54" Type="http://schemas.openxmlformats.org/officeDocument/2006/relationships/image" Target="../media/image3396.png"/><Relationship Id="rId75" Type="http://schemas.openxmlformats.org/officeDocument/2006/relationships/customXml" Target="../ink/ink3466.xml"/><Relationship Id="rId96" Type="http://schemas.openxmlformats.org/officeDocument/2006/relationships/image" Target="../media/image3417.png"/><Relationship Id="rId140" Type="http://schemas.openxmlformats.org/officeDocument/2006/relationships/image" Target="../media/image3439.png"/><Relationship Id="rId161" Type="http://schemas.openxmlformats.org/officeDocument/2006/relationships/customXml" Target="../ink/ink35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2.png"/><Relationship Id="rId23" Type="http://schemas.openxmlformats.org/officeDocument/2006/relationships/customXml" Target="../ink/ink3440.xml"/><Relationship Id="rId28" Type="http://schemas.openxmlformats.org/officeDocument/2006/relationships/image" Target="../media/image3383.png"/><Relationship Id="rId49" Type="http://schemas.openxmlformats.org/officeDocument/2006/relationships/customXml" Target="../ink/ink3453.xml"/><Relationship Id="rId114" Type="http://schemas.openxmlformats.org/officeDocument/2006/relationships/image" Target="../media/image3426.png"/><Relationship Id="rId119" Type="http://schemas.openxmlformats.org/officeDocument/2006/relationships/customXml" Target="../ink/ink3488.xml"/><Relationship Id="rId44" Type="http://schemas.openxmlformats.org/officeDocument/2006/relationships/image" Target="../media/image3391.png"/><Relationship Id="rId60" Type="http://schemas.openxmlformats.org/officeDocument/2006/relationships/image" Target="../media/image3399.png"/><Relationship Id="rId65" Type="http://schemas.openxmlformats.org/officeDocument/2006/relationships/customXml" Target="../ink/ink3461.xml"/><Relationship Id="rId81" Type="http://schemas.openxmlformats.org/officeDocument/2006/relationships/customXml" Target="../ink/ink3469.xml"/><Relationship Id="rId86" Type="http://schemas.openxmlformats.org/officeDocument/2006/relationships/image" Target="../media/image3412.png"/><Relationship Id="rId130" Type="http://schemas.openxmlformats.org/officeDocument/2006/relationships/image" Target="../media/image3434.png"/><Relationship Id="rId135" Type="http://schemas.openxmlformats.org/officeDocument/2006/relationships/customXml" Target="../ink/ink3496.xml"/><Relationship Id="rId151" Type="http://schemas.openxmlformats.org/officeDocument/2006/relationships/customXml" Target="../ink/ink3504.xml"/><Relationship Id="rId156" Type="http://schemas.openxmlformats.org/officeDocument/2006/relationships/image" Target="../media/image3447.png"/><Relationship Id="rId172" Type="http://schemas.openxmlformats.org/officeDocument/2006/relationships/image" Target="../media/image3455.png"/><Relationship Id="rId13" Type="http://schemas.openxmlformats.org/officeDocument/2006/relationships/customXml" Target="../ink/ink3435.xml"/><Relationship Id="rId18" Type="http://schemas.openxmlformats.org/officeDocument/2006/relationships/image" Target="../media/image3378.png"/><Relationship Id="rId39" Type="http://schemas.openxmlformats.org/officeDocument/2006/relationships/customXml" Target="../ink/ink3448.xml"/><Relationship Id="rId109" Type="http://schemas.openxmlformats.org/officeDocument/2006/relationships/customXml" Target="../ink/ink3483.xml"/><Relationship Id="rId34" Type="http://schemas.openxmlformats.org/officeDocument/2006/relationships/image" Target="../media/image3386.png"/><Relationship Id="rId50" Type="http://schemas.openxmlformats.org/officeDocument/2006/relationships/image" Target="../media/image3394.png"/><Relationship Id="rId55" Type="http://schemas.openxmlformats.org/officeDocument/2006/relationships/customXml" Target="../ink/ink3456.xml"/><Relationship Id="rId76" Type="http://schemas.openxmlformats.org/officeDocument/2006/relationships/image" Target="../media/image3407.png"/><Relationship Id="rId97" Type="http://schemas.openxmlformats.org/officeDocument/2006/relationships/customXml" Target="../ink/ink3477.xml"/><Relationship Id="rId104" Type="http://schemas.openxmlformats.org/officeDocument/2006/relationships/image" Target="../media/image3421.png"/><Relationship Id="rId120" Type="http://schemas.openxmlformats.org/officeDocument/2006/relationships/image" Target="../media/image3429.png"/><Relationship Id="rId125" Type="http://schemas.openxmlformats.org/officeDocument/2006/relationships/customXml" Target="../ink/ink3491.xml"/><Relationship Id="rId141" Type="http://schemas.openxmlformats.org/officeDocument/2006/relationships/customXml" Target="../ink/ink3499.xml"/><Relationship Id="rId146" Type="http://schemas.openxmlformats.org/officeDocument/2006/relationships/image" Target="../media/image3442.png"/><Relationship Id="rId167" Type="http://schemas.openxmlformats.org/officeDocument/2006/relationships/customXml" Target="../ink/ink3512.xml"/><Relationship Id="rId7" Type="http://schemas.openxmlformats.org/officeDocument/2006/relationships/customXml" Target="../ink/ink3432.xml"/><Relationship Id="rId71" Type="http://schemas.openxmlformats.org/officeDocument/2006/relationships/customXml" Target="../ink/ink3464.xml"/><Relationship Id="rId92" Type="http://schemas.openxmlformats.org/officeDocument/2006/relationships/image" Target="../media/image3415.png"/><Relationship Id="rId162" Type="http://schemas.openxmlformats.org/officeDocument/2006/relationships/image" Target="../media/image3450.png"/><Relationship Id="rId2" Type="http://schemas.openxmlformats.org/officeDocument/2006/relationships/image" Target="../media/image3369.png"/><Relationship Id="rId29" Type="http://schemas.openxmlformats.org/officeDocument/2006/relationships/customXml" Target="../ink/ink3443.xml"/><Relationship Id="rId24" Type="http://schemas.openxmlformats.org/officeDocument/2006/relationships/image" Target="../media/image3381.png"/><Relationship Id="rId40" Type="http://schemas.openxmlformats.org/officeDocument/2006/relationships/image" Target="../media/image3389.png"/><Relationship Id="rId45" Type="http://schemas.openxmlformats.org/officeDocument/2006/relationships/customXml" Target="../ink/ink3451.xml"/><Relationship Id="rId66" Type="http://schemas.openxmlformats.org/officeDocument/2006/relationships/image" Target="../media/image3402.png"/><Relationship Id="rId87" Type="http://schemas.openxmlformats.org/officeDocument/2006/relationships/customXml" Target="../ink/ink3472.xml"/><Relationship Id="rId110" Type="http://schemas.openxmlformats.org/officeDocument/2006/relationships/image" Target="../media/image3424.png"/><Relationship Id="rId115" Type="http://schemas.openxmlformats.org/officeDocument/2006/relationships/customXml" Target="../ink/ink3486.xml"/><Relationship Id="rId131" Type="http://schemas.openxmlformats.org/officeDocument/2006/relationships/customXml" Target="../ink/ink3494.xml"/><Relationship Id="rId136" Type="http://schemas.openxmlformats.org/officeDocument/2006/relationships/image" Target="../media/image3437.png"/><Relationship Id="rId157" Type="http://schemas.openxmlformats.org/officeDocument/2006/relationships/customXml" Target="../ink/ink3507.xml"/><Relationship Id="rId61" Type="http://schemas.openxmlformats.org/officeDocument/2006/relationships/customXml" Target="../ink/ink3459.xml"/><Relationship Id="rId82" Type="http://schemas.openxmlformats.org/officeDocument/2006/relationships/image" Target="../media/image3410.png"/><Relationship Id="rId152" Type="http://schemas.openxmlformats.org/officeDocument/2006/relationships/image" Target="../media/image3445.png"/><Relationship Id="rId173" Type="http://schemas.openxmlformats.org/officeDocument/2006/relationships/customXml" Target="../ink/ink3515.xml"/><Relationship Id="rId19" Type="http://schemas.openxmlformats.org/officeDocument/2006/relationships/customXml" Target="../ink/ink3438.xml"/><Relationship Id="rId14" Type="http://schemas.openxmlformats.org/officeDocument/2006/relationships/image" Target="../media/image3376.png"/><Relationship Id="rId30" Type="http://schemas.openxmlformats.org/officeDocument/2006/relationships/image" Target="../media/image3384.png"/><Relationship Id="rId35" Type="http://schemas.openxmlformats.org/officeDocument/2006/relationships/customXml" Target="../ink/ink3446.xml"/><Relationship Id="rId56" Type="http://schemas.openxmlformats.org/officeDocument/2006/relationships/image" Target="../media/image3397.png"/><Relationship Id="rId77" Type="http://schemas.openxmlformats.org/officeDocument/2006/relationships/customXml" Target="../ink/ink3467.xml"/><Relationship Id="rId100" Type="http://schemas.openxmlformats.org/officeDocument/2006/relationships/image" Target="../media/image3419.png"/><Relationship Id="rId105" Type="http://schemas.openxmlformats.org/officeDocument/2006/relationships/customXml" Target="../ink/ink3481.xml"/><Relationship Id="rId126" Type="http://schemas.openxmlformats.org/officeDocument/2006/relationships/image" Target="../media/image3432.png"/><Relationship Id="rId147" Type="http://schemas.openxmlformats.org/officeDocument/2006/relationships/customXml" Target="../ink/ink3502.xml"/><Relationship Id="rId168" Type="http://schemas.openxmlformats.org/officeDocument/2006/relationships/image" Target="../media/image3453.png"/><Relationship Id="rId8" Type="http://schemas.openxmlformats.org/officeDocument/2006/relationships/image" Target="../media/image3373.png"/><Relationship Id="rId51" Type="http://schemas.openxmlformats.org/officeDocument/2006/relationships/customXml" Target="../ink/ink3454.xml"/><Relationship Id="rId72" Type="http://schemas.openxmlformats.org/officeDocument/2006/relationships/image" Target="../media/image3405.png"/><Relationship Id="rId93" Type="http://schemas.openxmlformats.org/officeDocument/2006/relationships/customXml" Target="../ink/ink3475.xml"/><Relationship Id="rId98" Type="http://schemas.openxmlformats.org/officeDocument/2006/relationships/image" Target="../media/image3418.png"/><Relationship Id="rId121" Type="http://schemas.openxmlformats.org/officeDocument/2006/relationships/customXml" Target="../ink/ink3489.xml"/><Relationship Id="rId142" Type="http://schemas.openxmlformats.org/officeDocument/2006/relationships/image" Target="../media/image3440.png"/><Relationship Id="rId163" Type="http://schemas.openxmlformats.org/officeDocument/2006/relationships/customXml" Target="../ink/ink3510.xml"/><Relationship Id="rId3" Type="http://schemas.openxmlformats.org/officeDocument/2006/relationships/customXml" Target="../ink/ink3430.xml"/><Relationship Id="rId25" Type="http://schemas.openxmlformats.org/officeDocument/2006/relationships/customXml" Target="../ink/ink3441.xml"/><Relationship Id="rId46" Type="http://schemas.openxmlformats.org/officeDocument/2006/relationships/image" Target="../media/image3392.png"/><Relationship Id="rId67" Type="http://schemas.openxmlformats.org/officeDocument/2006/relationships/customXml" Target="../ink/ink3462.xml"/><Relationship Id="rId116" Type="http://schemas.openxmlformats.org/officeDocument/2006/relationships/image" Target="../media/image3427.png"/><Relationship Id="rId137" Type="http://schemas.openxmlformats.org/officeDocument/2006/relationships/customXml" Target="../ink/ink3497.xml"/><Relationship Id="rId158" Type="http://schemas.openxmlformats.org/officeDocument/2006/relationships/image" Target="../media/image3448.png"/><Relationship Id="rId20" Type="http://schemas.openxmlformats.org/officeDocument/2006/relationships/image" Target="../media/image3379.png"/><Relationship Id="rId41" Type="http://schemas.openxmlformats.org/officeDocument/2006/relationships/customXml" Target="../ink/ink3449.xml"/><Relationship Id="rId62" Type="http://schemas.openxmlformats.org/officeDocument/2006/relationships/image" Target="../media/image3400.png"/><Relationship Id="rId83" Type="http://schemas.openxmlformats.org/officeDocument/2006/relationships/customXml" Target="../ink/ink3470.xml"/><Relationship Id="rId88" Type="http://schemas.openxmlformats.org/officeDocument/2006/relationships/image" Target="../media/image3413.png"/><Relationship Id="rId111" Type="http://schemas.openxmlformats.org/officeDocument/2006/relationships/customXml" Target="../ink/ink3484.xml"/><Relationship Id="rId132" Type="http://schemas.openxmlformats.org/officeDocument/2006/relationships/image" Target="../media/image3435.png"/><Relationship Id="rId153" Type="http://schemas.openxmlformats.org/officeDocument/2006/relationships/customXml" Target="../ink/ink3505.xml"/><Relationship Id="rId174" Type="http://schemas.openxmlformats.org/officeDocument/2006/relationships/image" Target="../media/image3456.png"/><Relationship Id="rId15" Type="http://schemas.openxmlformats.org/officeDocument/2006/relationships/customXml" Target="../ink/ink3436.xml"/><Relationship Id="rId36" Type="http://schemas.openxmlformats.org/officeDocument/2006/relationships/image" Target="../media/image3387.png"/><Relationship Id="rId57" Type="http://schemas.openxmlformats.org/officeDocument/2006/relationships/customXml" Target="../ink/ink3457.xml"/><Relationship Id="rId106" Type="http://schemas.openxmlformats.org/officeDocument/2006/relationships/image" Target="../media/image3422.png"/><Relationship Id="rId127" Type="http://schemas.openxmlformats.org/officeDocument/2006/relationships/customXml" Target="../ink/ink3492.xml"/><Relationship Id="rId10" Type="http://schemas.openxmlformats.org/officeDocument/2006/relationships/image" Target="../media/image3374.png"/><Relationship Id="rId31" Type="http://schemas.openxmlformats.org/officeDocument/2006/relationships/customXml" Target="../ink/ink3444.xml"/><Relationship Id="rId52" Type="http://schemas.openxmlformats.org/officeDocument/2006/relationships/image" Target="../media/image3395.png"/><Relationship Id="rId73" Type="http://schemas.openxmlformats.org/officeDocument/2006/relationships/customXml" Target="../ink/ink3465.xml"/><Relationship Id="rId78" Type="http://schemas.openxmlformats.org/officeDocument/2006/relationships/image" Target="../media/image3408.png"/><Relationship Id="rId94" Type="http://schemas.openxmlformats.org/officeDocument/2006/relationships/image" Target="../media/image3416.png"/><Relationship Id="rId99" Type="http://schemas.openxmlformats.org/officeDocument/2006/relationships/customXml" Target="../ink/ink3478.xml"/><Relationship Id="rId101" Type="http://schemas.openxmlformats.org/officeDocument/2006/relationships/customXml" Target="../ink/ink3479.xml"/><Relationship Id="rId122" Type="http://schemas.openxmlformats.org/officeDocument/2006/relationships/image" Target="../media/image3430.png"/><Relationship Id="rId143" Type="http://schemas.openxmlformats.org/officeDocument/2006/relationships/customXml" Target="../ink/ink3500.xml"/><Relationship Id="rId148" Type="http://schemas.openxmlformats.org/officeDocument/2006/relationships/image" Target="../media/image3443.png"/><Relationship Id="rId164" Type="http://schemas.openxmlformats.org/officeDocument/2006/relationships/image" Target="../media/image3451.png"/><Relationship Id="rId169" Type="http://schemas.openxmlformats.org/officeDocument/2006/relationships/customXml" Target="../ink/ink3513.xml"/><Relationship Id="rId4" Type="http://schemas.openxmlformats.org/officeDocument/2006/relationships/image" Target="../media/image3371.png"/><Relationship Id="rId9" Type="http://schemas.openxmlformats.org/officeDocument/2006/relationships/customXml" Target="../ink/ink3433.xml"/><Relationship Id="rId26" Type="http://schemas.openxmlformats.org/officeDocument/2006/relationships/image" Target="../media/image3382.png"/><Relationship Id="rId47" Type="http://schemas.openxmlformats.org/officeDocument/2006/relationships/customXml" Target="../ink/ink3452.xml"/><Relationship Id="rId68" Type="http://schemas.openxmlformats.org/officeDocument/2006/relationships/image" Target="../media/image3403.png"/><Relationship Id="rId89" Type="http://schemas.openxmlformats.org/officeDocument/2006/relationships/customXml" Target="../ink/ink3473.xml"/><Relationship Id="rId112" Type="http://schemas.openxmlformats.org/officeDocument/2006/relationships/image" Target="../media/image3425.png"/><Relationship Id="rId133" Type="http://schemas.openxmlformats.org/officeDocument/2006/relationships/customXml" Target="../ink/ink3495.xml"/><Relationship Id="rId154" Type="http://schemas.openxmlformats.org/officeDocument/2006/relationships/image" Target="../media/image3446.png"/><Relationship Id="rId16" Type="http://schemas.openxmlformats.org/officeDocument/2006/relationships/image" Target="../media/image3377.png"/><Relationship Id="rId37" Type="http://schemas.openxmlformats.org/officeDocument/2006/relationships/customXml" Target="../ink/ink3447.xml"/><Relationship Id="rId58" Type="http://schemas.openxmlformats.org/officeDocument/2006/relationships/image" Target="../media/image3398.png"/><Relationship Id="rId79" Type="http://schemas.openxmlformats.org/officeDocument/2006/relationships/customXml" Target="../ink/ink3468.xml"/><Relationship Id="rId102" Type="http://schemas.openxmlformats.org/officeDocument/2006/relationships/image" Target="../media/image3420.png"/><Relationship Id="rId123" Type="http://schemas.openxmlformats.org/officeDocument/2006/relationships/customXml" Target="../ink/ink3490.xml"/><Relationship Id="rId144" Type="http://schemas.openxmlformats.org/officeDocument/2006/relationships/image" Target="../media/image3441.png"/><Relationship Id="rId90" Type="http://schemas.openxmlformats.org/officeDocument/2006/relationships/image" Target="../media/image3414.png"/><Relationship Id="rId165" Type="http://schemas.openxmlformats.org/officeDocument/2006/relationships/customXml" Target="../ink/ink3511.xml"/><Relationship Id="rId27" Type="http://schemas.openxmlformats.org/officeDocument/2006/relationships/customXml" Target="../ink/ink3442.xml"/><Relationship Id="rId48" Type="http://schemas.openxmlformats.org/officeDocument/2006/relationships/image" Target="../media/image3393.png"/><Relationship Id="rId69" Type="http://schemas.openxmlformats.org/officeDocument/2006/relationships/customXml" Target="../ink/ink3463.xml"/><Relationship Id="rId113" Type="http://schemas.openxmlformats.org/officeDocument/2006/relationships/customXml" Target="../ink/ink3485.xml"/><Relationship Id="rId134" Type="http://schemas.openxmlformats.org/officeDocument/2006/relationships/image" Target="../media/image3436.png"/><Relationship Id="rId80" Type="http://schemas.openxmlformats.org/officeDocument/2006/relationships/image" Target="../media/image3409.png"/><Relationship Id="rId155" Type="http://schemas.openxmlformats.org/officeDocument/2006/relationships/customXml" Target="../ink/ink3506.xml"/><Relationship Id="rId17" Type="http://schemas.openxmlformats.org/officeDocument/2006/relationships/customXml" Target="../ink/ink3437.xml"/><Relationship Id="rId38" Type="http://schemas.openxmlformats.org/officeDocument/2006/relationships/image" Target="../media/image3388.png"/><Relationship Id="rId59" Type="http://schemas.openxmlformats.org/officeDocument/2006/relationships/customXml" Target="../ink/ink3458.xml"/><Relationship Id="rId103" Type="http://schemas.openxmlformats.org/officeDocument/2006/relationships/customXml" Target="../ink/ink3480.xml"/><Relationship Id="rId124" Type="http://schemas.openxmlformats.org/officeDocument/2006/relationships/image" Target="../media/image3431.png"/><Relationship Id="rId70" Type="http://schemas.openxmlformats.org/officeDocument/2006/relationships/image" Target="../media/image3404.png"/><Relationship Id="rId91" Type="http://schemas.openxmlformats.org/officeDocument/2006/relationships/customXml" Target="../ink/ink3474.xml"/><Relationship Id="rId145" Type="http://schemas.openxmlformats.org/officeDocument/2006/relationships/customXml" Target="../ink/ink3501.xml"/><Relationship Id="rId166" Type="http://schemas.openxmlformats.org/officeDocument/2006/relationships/image" Target="../media/image3452.png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73.xml"/><Relationship Id="rId21" Type="http://schemas.openxmlformats.org/officeDocument/2006/relationships/customXml" Target="../ink/ink3525.xml"/><Relationship Id="rId324" Type="http://schemas.openxmlformats.org/officeDocument/2006/relationships/image" Target="../media/image3531.png"/><Relationship Id="rId531" Type="http://schemas.openxmlformats.org/officeDocument/2006/relationships/customXml" Target="../ink/ink3780.xml"/><Relationship Id="rId170" Type="http://schemas.openxmlformats.org/officeDocument/2006/relationships/image" Target="../media/image3454.png"/><Relationship Id="rId268" Type="http://schemas.openxmlformats.org/officeDocument/2006/relationships/image" Target="../media/image3503.png"/><Relationship Id="rId475" Type="http://schemas.openxmlformats.org/officeDocument/2006/relationships/customXml" Target="../ink/ink3752.xml"/><Relationship Id="rId32" Type="http://schemas.openxmlformats.org/officeDocument/2006/relationships/image" Target="../media/image3385.png"/><Relationship Id="rId128" Type="http://schemas.openxmlformats.org/officeDocument/2006/relationships/image" Target="../media/image3433.png"/><Relationship Id="rId335" Type="http://schemas.openxmlformats.org/officeDocument/2006/relationships/customXml" Target="../ink/ink3682.xml"/><Relationship Id="rId542" Type="http://schemas.openxmlformats.org/officeDocument/2006/relationships/image" Target="../media/image3639.png"/><Relationship Id="rId181" Type="http://schemas.openxmlformats.org/officeDocument/2006/relationships/customXml" Target="../ink/ink3605.xml"/><Relationship Id="rId402" Type="http://schemas.openxmlformats.org/officeDocument/2006/relationships/image" Target="../media/image3570.png"/><Relationship Id="rId279" Type="http://schemas.openxmlformats.org/officeDocument/2006/relationships/customXml" Target="../ink/ink3654.xml"/><Relationship Id="rId486" Type="http://schemas.openxmlformats.org/officeDocument/2006/relationships/image" Target="../media/image3611.png"/><Relationship Id="rId43" Type="http://schemas.openxmlformats.org/officeDocument/2006/relationships/customXml" Target="../ink/ink3536.xml"/><Relationship Id="rId139" Type="http://schemas.openxmlformats.org/officeDocument/2006/relationships/customXml" Target="../ink/ink3584.xml"/><Relationship Id="rId346" Type="http://schemas.openxmlformats.org/officeDocument/2006/relationships/image" Target="../media/image3542.png"/><Relationship Id="rId192" Type="http://schemas.openxmlformats.org/officeDocument/2006/relationships/image" Target="../media/image3465.png"/><Relationship Id="rId206" Type="http://schemas.openxmlformats.org/officeDocument/2006/relationships/image" Target="../media/image3472.png"/><Relationship Id="rId413" Type="http://schemas.openxmlformats.org/officeDocument/2006/relationships/customXml" Target="../ink/ink3721.xml"/><Relationship Id="rId497" Type="http://schemas.openxmlformats.org/officeDocument/2006/relationships/customXml" Target="../ink/ink3763.xml"/><Relationship Id="rId12" Type="http://schemas.openxmlformats.org/officeDocument/2006/relationships/image" Target="../media/image3375.png"/><Relationship Id="rId108" Type="http://schemas.openxmlformats.org/officeDocument/2006/relationships/image" Target="../media/image3423.png"/><Relationship Id="rId315" Type="http://schemas.openxmlformats.org/officeDocument/2006/relationships/customXml" Target="../ink/ink3672.xml"/><Relationship Id="rId357" Type="http://schemas.openxmlformats.org/officeDocument/2006/relationships/customXml" Target="../ink/ink3693.xml"/><Relationship Id="rId522" Type="http://schemas.openxmlformats.org/officeDocument/2006/relationships/image" Target="../media/image3629.png"/><Relationship Id="rId54" Type="http://schemas.openxmlformats.org/officeDocument/2006/relationships/image" Target="../media/image3396.png"/><Relationship Id="rId96" Type="http://schemas.openxmlformats.org/officeDocument/2006/relationships/image" Target="../media/image3417.png"/><Relationship Id="rId161" Type="http://schemas.openxmlformats.org/officeDocument/2006/relationships/customXml" Target="../ink/ink3595.xml"/><Relationship Id="rId217" Type="http://schemas.openxmlformats.org/officeDocument/2006/relationships/customXml" Target="../ink/ink3623.xml"/><Relationship Id="rId399" Type="http://schemas.openxmlformats.org/officeDocument/2006/relationships/customXml" Target="../ink/ink3714.xml"/><Relationship Id="rId259" Type="http://schemas.openxmlformats.org/officeDocument/2006/relationships/customXml" Target="../ink/ink3644.xml"/><Relationship Id="rId424" Type="http://schemas.openxmlformats.org/officeDocument/2006/relationships/image" Target="../media/image3024.png"/><Relationship Id="rId466" Type="http://schemas.openxmlformats.org/officeDocument/2006/relationships/image" Target="../media/image3601.png"/><Relationship Id="rId23" Type="http://schemas.openxmlformats.org/officeDocument/2006/relationships/customXml" Target="../ink/ink3526.xml"/><Relationship Id="rId119" Type="http://schemas.openxmlformats.org/officeDocument/2006/relationships/customXml" Target="../ink/ink3574.xml"/><Relationship Id="rId270" Type="http://schemas.openxmlformats.org/officeDocument/2006/relationships/image" Target="../media/image3504.png"/><Relationship Id="rId326" Type="http://schemas.openxmlformats.org/officeDocument/2006/relationships/image" Target="../media/image3532.png"/><Relationship Id="rId533" Type="http://schemas.openxmlformats.org/officeDocument/2006/relationships/customXml" Target="../ink/ink3781.xml"/><Relationship Id="rId65" Type="http://schemas.openxmlformats.org/officeDocument/2006/relationships/customXml" Target="../ink/ink3547.xml"/><Relationship Id="rId130" Type="http://schemas.openxmlformats.org/officeDocument/2006/relationships/image" Target="../media/image3434.png"/><Relationship Id="rId368" Type="http://schemas.openxmlformats.org/officeDocument/2006/relationships/image" Target="../media/image3553.png"/><Relationship Id="rId172" Type="http://schemas.openxmlformats.org/officeDocument/2006/relationships/image" Target="../media/image3455.png"/><Relationship Id="rId228" Type="http://schemas.openxmlformats.org/officeDocument/2006/relationships/image" Target="../media/image3483.png"/><Relationship Id="rId435" Type="http://schemas.openxmlformats.org/officeDocument/2006/relationships/customXml" Target="../ink/ink3732.xml"/><Relationship Id="rId477" Type="http://schemas.openxmlformats.org/officeDocument/2006/relationships/customXml" Target="../ink/ink3753.xml"/><Relationship Id="rId281" Type="http://schemas.openxmlformats.org/officeDocument/2006/relationships/customXml" Target="../ink/ink3655.xml"/><Relationship Id="rId337" Type="http://schemas.openxmlformats.org/officeDocument/2006/relationships/customXml" Target="../ink/ink3683.xml"/><Relationship Id="rId502" Type="http://schemas.openxmlformats.org/officeDocument/2006/relationships/image" Target="../media/image3619.png"/><Relationship Id="rId34" Type="http://schemas.openxmlformats.org/officeDocument/2006/relationships/image" Target="../media/image3386.png"/><Relationship Id="rId76" Type="http://schemas.openxmlformats.org/officeDocument/2006/relationships/image" Target="../media/image3407.png"/><Relationship Id="rId141" Type="http://schemas.openxmlformats.org/officeDocument/2006/relationships/customXml" Target="../ink/ink3585.xml"/><Relationship Id="rId379" Type="http://schemas.openxmlformats.org/officeDocument/2006/relationships/customXml" Target="../ink/ink3704.xml"/><Relationship Id="rId544" Type="http://schemas.openxmlformats.org/officeDocument/2006/relationships/image" Target="../media/image3640.png"/><Relationship Id="rId7" Type="http://schemas.openxmlformats.org/officeDocument/2006/relationships/customXml" Target="../ink/ink3518.xml"/><Relationship Id="rId183" Type="http://schemas.openxmlformats.org/officeDocument/2006/relationships/customXml" Target="../ink/ink3606.xml"/><Relationship Id="rId239" Type="http://schemas.openxmlformats.org/officeDocument/2006/relationships/customXml" Target="../ink/ink3634.xml"/><Relationship Id="rId390" Type="http://schemas.openxmlformats.org/officeDocument/2006/relationships/image" Target="../media/image3564.png"/><Relationship Id="rId404" Type="http://schemas.openxmlformats.org/officeDocument/2006/relationships/image" Target="../media/image3571.png"/><Relationship Id="rId446" Type="http://schemas.openxmlformats.org/officeDocument/2006/relationships/image" Target="../media/image3591.png"/><Relationship Id="rId250" Type="http://schemas.openxmlformats.org/officeDocument/2006/relationships/image" Target="../media/image3494.png"/><Relationship Id="rId292" Type="http://schemas.openxmlformats.org/officeDocument/2006/relationships/image" Target="../media/image3515.png"/><Relationship Id="rId306" Type="http://schemas.openxmlformats.org/officeDocument/2006/relationships/image" Target="../media/image3522.png"/><Relationship Id="rId488" Type="http://schemas.openxmlformats.org/officeDocument/2006/relationships/image" Target="../media/image3612.png"/><Relationship Id="rId45" Type="http://schemas.openxmlformats.org/officeDocument/2006/relationships/customXml" Target="../ink/ink3537.xml"/><Relationship Id="rId87" Type="http://schemas.openxmlformats.org/officeDocument/2006/relationships/customXml" Target="../ink/ink3558.xml"/><Relationship Id="rId110" Type="http://schemas.openxmlformats.org/officeDocument/2006/relationships/image" Target="../media/image3424.png"/><Relationship Id="rId348" Type="http://schemas.openxmlformats.org/officeDocument/2006/relationships/image" Target="../media/image3543.png"/><Relationship Id="rId513" Type="http://schemas.openxmlformats.org/officeDocument/2006/relationships/customXml" Target="../ink/ink3771.xml"/><Relationship Id="rId152" Type="http://schemas.openxmlformats.org/officeDocument/2006/relationships/image" Target="../media/image3445.png"/><Relationship Id="rId194" Type="http://schemas.openxmlformats.org/officeDocument/2006/relationships/image" Target="../media/image3466.png"/><Relationship Id="rId208" Type="http://schemas.openxmlformats.org/officeDocument/2006/relationships/image" Target="../media/image3473.png"/><Relationship Id="rId415" Type="http://schemas.openxmlformats.org/officeDocument/2006/relationships/customXml" Target="../ink/ink3722.xml"/><Relationship Id="rId457" Type="http://schemas.openxmlformats.org/officeDocument/2006/relationships/customXml" Target="../ink/ink3743.xml"/><Relationship Id="rId261" Type="http://schemas.openxmlformats.org/officeDocument/2006/relationships/customXml" Target="../ink/ink3645.xml"/><Relationship Id="rId499" Type="http://schemas.openxmlformats.org/officeDocument/2006/relationships/customXml" Target="../ink/ink3764.xml"/><Relationship Id="rId14" Type="http://schemas.openxmlformats.org/officeDocument/2006/relationships/image" Target="../media/image3376.png"/><Relationship Id="rId56" Type="http://schemas.openxmlformats.org/officeDocument/2006/relationships/image" Target="../media/image3397.png"/><Relationship Id="rId317" Type="http://schemas.openxmlformats.org/officeDocument/2006/relationships/customXml" Target="../ink/ink3673.xml"/><Relationship Id="rId359" Type="http://schemas.openxmlformats.org/officeDocument/2006/relationships/customXml" Target="../ink/ink3694.xml"/><Relationship Id="rId524" Type="http://schemas.openxmlformats.org/officeDocument/2006/relationships/image" Target="../media/image3630.png"/><Relationship Id="rId98" Type="http://schemas.openxmlformats.org/officeDocument/2006/relationships/image" Target="../media/image3418.png"/><Relationship Id="rId121" Type="http://schemas.openxmlformats.org/officeDocument/2006/relationships/customXml" Target="../ink/ink3575.xml"/><Relationship Id="rId163" Type="http://schemas.openxmlformats.org/officeDocument/2006/relationships/customXml" Target="../ink/ink3596.xml"/><Relationship Id="rId219" Type="http://schemas.openxmlformats.org/officeDocument/2006/relationships/customXml" Target="../ink/ink3624.xml"/><Relationship Id="rId370" Type="http://schemas.openxmlformats.org/officeDocument/2006/relationships/image" Target="../media/image3554.png"/><Relationship Id="rId426" Type="http://schemas.openxmlformats.org/officeDocument/2006/relationships/image" Target="../media/image3581.png"/><Relationship Id="rId230" Type="http://schemas.openxmlformats.org/officeDocument/2006/relationships/image" Target="../media/image3484.png"/><Relationship Id="rId468" Type="http://schemas.openxmlformats.org/officeDocument/2006/relationships/image" Target="../media/image3602.png"/><Relationship Id="rId25" Type="http://schemas.openxmlformats.org/officeDocument/2006/relationships/customXml" Target="../ink/ink3527.xml"/><Relationship Id="rId67" Type="http://schemas.openxmlformats.org/officeDocument/2006/relationships/customXml" Target="../ink/ink3548.xml"/><Relationship Id="rId272" Type="http://schemas.openxmlformats.org/officeDocument/2006/relationships/image" Target="../media/image3505.png"/><Relationship Id="rId328" Type="http://schemas.openxmlformats.org/officeDocument/2006/relationships/image" Target="../media/image3533.png"/><Relationship Id="rId535" Type="http://schemas.openxmlformats.org/officeDocument/2006/relationships/customXml" Target="../ink/ink3782.xml"/><Relationship Id="rId132" Type="http://schemas.openxmlformats.org/officeDocument/2006/relationships/image" Target="../media/image3435.png"/><Relationship Id="rId174" Type="http://schemas.openxmlformats.org/officeDocument/2006/relationships/image" Target="../media/image3456.png"/><Relationship Id="rId381" Type="http://schemas.openxmlformats.org/officeDocument/2006/relationships/customXml" Target="../ink/ink3705.xml"/><Relationship Id="rId241" Type="http://schemas.openxmlformats.org/officeDocument/2006/relationships/customXml" Target="../ink/ink3635.xml"/><Relationship Id="rId437" Type="http://schemas.openxmlformats.org/officeDocument/2006/relationships/customXml" Target="../ink/ink3733.xml"/><Relationship Id="rId479" Type="http://schemas.openxmlformats.org/officeDocument/2006/relationships/customXml" Target="../ink/ink3754.xml"/><Relationship Id="rId36" Type="http://schemas.openxmlformats.org/officeDocument/2006/relationships/image" Target="../media/image3387.png"/><Relationship Id="rId283" Type="http://schemas.openxmlformats.org/officeDocument/2006/relationships/customXml" Target="../ink/ink3656.xml"/><Relationship Id="rId339" Type="http://schemas.openxmlformats.org/officeDocument/2006/relationships/customXml" Target="../ink/ink3684.xml"/><Relationship Id="rId490" Type="http://schemas.openxmlformats.org/officeDocument/2006/relationships/image" Target="../media/image3613.png"/><Relationship Id="rId504" Type="http://schemas.openxmlformats.org/officeDocument/2006/relationships/image" Target="../media/image3620.png"/><Relationship Id="rId546" Type="http://schemas.openxmlformats.org/officeDocument/2006/relationships/image" Target="../media/image3641.png"/><Relationship Id="rId78" Type="http://schemas.openxmlformats.org/officeDocument/2006/relationships/image" Target="../media/image3408.png"/><Relationship Id="rId101" Type="http://schemas.openxmlformats.org/officeDocument/2006/relationships/customXml" Target="../ink/ink3565.xml"/><Relationship Id="rId143" Type="http://schemas.openxmlformats.org/officeDocument/2006/relationships/customXml" Target="../ink/ink3586.xml"/><Relationship Id="rId185" Type="http://schemas.openxmlformats.org/officeDocument/2006/relationships/customXml" Target="../ink/ink3607.xml"/><Relationship Id="rId350" Type="http://schemas.openxmlformats.org/officeDocument/2006/relationships/image" Target="../media/image3544.png"/><Relationship Id="rId406" Type="http://schemas.openxmlformats.org/officeDocument/2006/relationships/image" Target="../media/image3572.png"/><Relationship Id="rId9" Type="http://schemas.openxmlformats.org/officeDocument/2006/relationships/customXml" Target="../ink/ink3519.xml"/><Relationship Id="rId210" Type="http://schemas.openxmlformats.org/officeDocument/2006/relationships/image" Target="../media/image3474.png"/><Relationship Id="rId392" Type="http://schemas.openxmlformats.org/officeDocument/2006/relationships/image" Target="../media/image3565.png"/><Relationship Id="rId448" Type="http://schemas.openxmlformats.org/officeDocument/2006/relationships/image" Target="../media/image3592.png"/><Relationship Id="rId252" Type="http://schemas.openxmlformats.org/officeDocument/2006/relationships/image" Target="../media/image3495.png"/><Relationship Id="rId294" Type="http://schemas.openxmlformats.org/officeDocument/2006/relationships/image" Target="../media/image3516.png"/><Relationship Id="rId308" Type="http://schemas.openxmlformats.org/officeDocument/2006/relationships/image" Target="../media/image3523.png"/><Relationship Id="rId515" Type="http://schemas.openxmlformats.org/officeDocument/2006/relationships/customXml" Target="../ink/ink3772.xml"/><Relationship Id="rId47" Type="http://schemas.openxmlformats.org/officeDocument/2006/relationships/customXml" Target="../ink/ink3538.xml"/><Relationship Id="rId89" Type="http://schemas.openxmlformats.org/officeDocument/2006/relationships/customXml" Target="../ink/ink3559.xml"/><Relationship Id="rId112" Type="http://schemas.openxmlformats.org/officeDocument/2006/relationships/image" Target="../media/image3425.png"/><Relationship Id="rId154" Type="http://schemas.openxmlformats.org/officeDocument/2006/relationships/image" Target="../media/image3446.png"/><Relationship Id="rId361" Type="http://schemas.openxmlformats.org/officeDocument/2006/relationships/customXml" Target="../ink/ink3695.xml"/><Relationship Id="rId196" Type="http://schemas.openxmlformats.org/officeDocument/2006/relationships/image" Target="../media/image3467.png"/><Relationship Id="rId417" Type="http://schemas.openxmlformats.org/officeDocument/2006/relationships/customXml" Target="../ink/ink3723.xml"/><Relationship Id="rId459" Type="http://schemas.openxmlformats.org/officeDocument/2006/relationships/customXml" Target="../ink/ink3744.xml"/><Relationship Id="rId16" Type="http://schemas.openxmlformats.org/officeDocument/2006/relationships/image" Target="../media/image3377.png"/><Relationship Id="rId221" Type="http://schemas.openxmlformats.org/officeDocument/2006/relationships/customXml" Target="../ink/ink3625.xml"/><Relationship Id="rId263" Type="http://schemas.openxmlformats.org/officeDocument/2006/relationships/customXml" Target="../ink/ink3646.xml"/><Relationship Id="rId319" Type="http://schemas.openxmlformats.org/officeDocument/2006/relationships/customXml" Target="../ink/ink3674.xml"/><Relationship Id="rId470" Type="http://schemas.openxmlformats.org/officeDocument/2006/relationships/image" Target="../media/image3603.png"/><Relationship Id="rId526" Type="http://schemas.openxmlformats.org/officeDocument/2006/relationships/image" Target="../media/image3631.png"/><Relationship Id="rId58" Type="http://schemas.openxmlformats.org/officeDocument/2006/relationships/image" Target="../media/image3398.png"/><Relationship Id="rId123" Type="http://schemas.openxmlformats.org/officeDocument/2006/relationships/customXml" Target="../ink/ink3576.xml"/><Relationship Id="rId330" Type="http://schemas.openxmlformats.org/officeDocument/2006/relationships/image" Target="../media/image3534.png"/><Relationship Id="rId165" Type="http://schemas.openxmlformats.org/officeDocument/2006/relationships/customXml" Target="../ink/ink3597.xml"/><Relationship Id="rId372" Type="http://schemas.openxmlformats.org/officeDocument/2006/relationships/image" Target="../media/image3555.png"/><Relationship Id="rId428" Type="http://schemas.openxmlformats.org/officeDocument/2006/relationships/image" Target="../media/image3582.png"/><Relationship Id="rId232" Type="http://schemas.openxmlformats.org/officeDocument/2006/relationships/image" Target="../media/image3485.png"/><Relationship Id="rId274" Type="http://schemas.openxmlformats.org/officeDocument/2006/relationships/image" Target="../media/image3506.png"/><Relationship Id="rId481" Type="http://schemas.openxmlformats.org/officeDocument/2006/relationships/customXml" Target="../ink/ink3755.xml"/><Relationship Id="rId27" Type="http://schemas.openxmlformats.org/officeDocument/2006/relationships/customXml" Target="../ink/ink3528.xml"/><Relationship Id="rId69" Type="http://schemas.openxmlformats.org/officeDocument/2006/relationships/customXml" Target="../ink/ink3549.xml"/><Relationship Id="rId134" Type="http://schemas.openxmlformats.org/officeDocument/2006/relationships/image" Target="../media/image3436.png"/><Relationship Id="rId537" Type="http://schemas.openxmlformats.org/officeDocument/2006/relationships/customXml" Target="../ink/ink3783.xml"/><Relationship Id="rId80" Type="http://schemas.openxmlformats.org/officeDocument/2006/relationships/image" Target="../media/image3409.png"/><Relationship Id="rId176" Type="http://schemas.openxmlformats.org/officeDocument/2006/relationships/image" Target="../media/image3457.png"/><Relationship Id="rId341" Type="http://schemas.openxmlformats.org/officeDocument/2006/relationships/customXml" Target="../ink/ink3685.xml"/><Relationship Id="rId383" Type="http://schemas.openxmlformats.org/officeDocument/2006/relationships/customXml" Target="../ink/ink3706.xml"/><Relationship Id="rId439" Type="http://schemas.openxmlformats.org/officeDocument/2006/relationships/customXml" Target="../ink/ink3734.xml"/><Relationship Id="rId201" Type="http://schemas.openxmlformats.org/officeDocument/2006/relationships/customXml" Target="../ink/ink3615.xml"/><Relationship Id="rId243" Type="http://schemas.openxmlformats.org/officeDocument/2006/relationships/customXml" Target="../ink/ink3636.xml"/><Relationship Id="rId285" Type="http://schemas.openxmlformats.org/officeDocument/2006/relationships/customXml" Target="../ink/ink3657.xml"/><Relationship Id="rId450" Type="http://schemas.openxmlformats.org/officeDocument/2006/relationships/image" Target="../media/image3593.png"/><Relationship Id="rId506" Type="http://schemas.openxmlformats.org/officeDocument/2006/relationships/image" Target="../media/image3621.png"/><Relationship Id="rId38" Type="http://schemas.openxmlformats.org/officeDocument/2006/relationships/image" Target="../media/image3388.png"/><Relationship Id="rId103" Type="http://schemas.openxmlformats.org/officeDocument/2006/relationships/customXml" Target="../ink/ink3566.xml"/><Relationship Id="rId310" Type="http://schemas.openxmlformats.org/officeDocument/2006/relationships/image" Target="../media/image3524.png"/><Relationship Id="rId492" Type="http://schemas.openxmlformats.org/officeDocument/2006/relationships/image" Target="../media/image3614.png"/><Relationship Id="rId548" Type="http://schemas.openxmlformats.org/officeDocument/2006/relationships/image" Target="../media/image3642.png"/><Relationship Id="rId91" Type="http://schemas.openxmlformats.org/officeDocument/2006/relationships/customXml" Target="../ink/ink3560.xml"/><Relationship Id="rId145" Type="http://schemas.openxmlformats.org/officeDocument/2006/relationships/customXml" Target="../ink/ink3587.xml"/><Relationship Id="rId187" Type="http://schemas.openxmlformats.org/officeDocument/2006/relationships/customXml" Target="../ink/ink3608.xml"/><Relationship Id="rId352" Type="http://schemas.openxmlformats.org/officeDocument/2006/relationships/image" Target="../media/image3545.png"/><Relationship Id="rId394" Type="http://schemas.openxmlformats.org/officeDocument/2006/relationships/image" Target="../media/image3566.png"/><Relationship Id="rId408" Type="http://schemas.openxmlformats.org/officeDocument/2006/relationships/image" Target="../media/image3573.png"/><Relationship Id="rId212" Type="http://schemas.openxmlformats.org/officeDocument/2006/relationships/image" Target="../media/image3475.png"/><Relationship Id="rId254" Type="http://schemas.openxmlformats.org/officeDocument/2006/relationships/image" Target="../media/image3496.png"/><Relationship Id="rId49" Type="http://schemas.openxmlformats.org/officeDocument/2006/relationships/customXml" Target="../ink/ink3539.xml"/><Relationship Id="rId114" Type="http://schemas.openxmlformats.org/officeDocument/2006/relationships/image" Target="../media/image3426.png"/><Relationship Id="rId296" Type="http://schemas.openxmlformats.org/officeDocument/2006/relationships/image" Target="../media/image3517.png"/><Relationship Id="rId461" Type="http://schemas.openxmlformats.org/officeDocument/2006/relationships/customXml" Target="../ink/ink3745.xml"/><Relationship Id="rId517" Type="http://schemas.openxmlformats.org/officeDocument/2006/relationships/customXml" Target="../ink/ink3773.xml"/><Relationship Id="rId60" Type="http://schemas.openxmlformats.org/officeDocument/2006/relationships/image" Target="../media/image3399.png"/><Relationship Id="rId156" Type="http://schemas.openxmlformats.org/officeDocument/2006/relationships/image" Target="../media/image3447.png"/><Relationship Id="rId198" Type="http://schemas.openxmlformats.org/officeDocument/2006/relationships/image" Target="../media/image3468.png"/><Relationship Id="rId321" Type="http://schemas.openxmlformats.org/officeDocument/2006/relationships/customXml" Target="../ink/ink3675.xml"/><Relationship Id="rId363" Type="http://schemas.openxmlformats.org/officeDocument/2006/relationships/customXml" Target="../ink/ink3696.xml"/><Relationship Id="rId419" Type="http://schemas.openxmlformats.org/officeDocument/2006/relationships/customXml" Target="../ink/ink3724.xml"/><Relationship Id="rId223" Type="http://schemas.openxmlformats.org/officeDocument/2006/relationships/customXml" Target="../ink/ink3626.xml"/><Relationship Id="rId430" Type="http://schemas.openxmlformats.org/officeDocument/2006/relationships/image" Target="../media/image3583.png"/><Relationship Id="rId18" Type="http://schemas.openxmlformats.org/officeDocument/2006/relationships/image" Target="../media/image3378.png"/><Relationship Id="rId265" Type="http://schemas.openxmlformats.org/officeDocument/2006/relationships/customXml" Target="../ink/ink3647.xml"/><Relationship Id="rId472" Type="http://schemas.openxmlformats.org/officeDocument/2006/relationships/image" Target="../media/image3604.png"/><Relationship Id="rId528" Type="http://schemas.openxmlformats.org/officeDocument/2006/relationships/image" Target="../media/image3632.png"/><Relationship Id="rId125" Type="http://schemas.openxmlformats.org/officeDocument/2006/relationships/customXml" Target="../ink/ink3577.xml"/><Relationship Id="rId167" Type="http://schemas.openxmlformats.org/officeDocument/2006/relationships/customXml" Target="../ink/ink3598.xml"/><Relationship Id="rId332" Type="http://schemas.openxmlformats.org/officeDocument/2006/relationships/image" Target="../media/image3535.png"/><Relationship Id="rId374" Type="http://schemas.openxmlformats.org/officeDocument/2006/relationships/image" Target="../media/image3556.png"/><Relationship Id="rId71" Type="http://schemas.openxmlformats.org/officeDocument/2006/relationships/customXml" Target="../ink/ink3550.xml"/><Relationship Id="rId234" Type="http://schemas.openxmlformats.org/officeDocument/2006/relationships/image" Target="../media/image3486.png"/><Relationship Id="rId2" Type="http://schemas.openxmlformats.org/officeDocument/2006/relationships/image" Target="../media/image3369.png"/><Relationship Id="rId29" Type="http://schemas.openxmlformats.org/officeDocument/2006/relationships/customXml" Target="../ink/ink3529.xml"/><Relationship Id="rId276" Type="http://schemas.openxmlformats.org/officeDocument/2006/relationships/image" Target="../media/image3507.png"/><Relationship Id="rId441" Type="http://schemas.openxmlformats.org/officeDocument/2006/relationships/customXml" Target="../ink/ink3735.xml"/><Relationship Id="rId483" Type="http://schemas.openxmlformats.org/officeDocument/2006/relationships/customXml" Target="../ink/ink3756.xml"/><Relationship Id="rId539" Type="http://schemas.openxmlformats.org/officeDocument/2006/relationships/customXml" Target="../ink/ink3784.xml"/><Relationship Id="rId40" Type="http://schemas.openxmlformats.org/officeDocument/2006/relationships/image" Target="../media/image3389.png"/><Relationship Id="rId136" Type="http://schemas.openxmlformats.org/officeDocument/2006/relationships/image" Target="../media/image3437.png"/><Relationship Id="rId178" Type="http://schemas.openxmlformats.org/officeDocument/2006/relationships/image" Target="../media/image3458.png"/><Relationship Id="rId301" Type="http://schemas.openxmlformats.org/officeDocument/2006/relationships/customXml" Target="../ink/ink3665.xml"/><Relationship Id="rId343" Type="http://schemas.openxmlformats.org/officeDocument/2006/relationships/customXml" Target="../ink/ink3686.xml"/><Relationship Id="rId550" Type="http://schemas.openxmlformats.org/officeDocument/2006/relationships/image" Target="../media/image3643.png"/><Relationship Id="rId82" Type="http://schemas.openxmlformats.org/officeDocument/2006/relationships/image" Target="../media/image3410.png"/><Relationship Id="rId203" Type="http://schemas.openxmlformats.org/officeDocument/2006/relationships/customXml" Target="../ink/ink3616.xml"/><Relationship Id="rId385" Type="http://schemas.openxmlformats.org/officeDocument/2006/relationships/customXml" Target="../ink/ink3707.xml"/><Relationship Id="rId245" Type="http://schemas.openxmlformats.org/officeDocument/2006/relationships/customXml" Target="../ink/ink3637.xml"/><Relationship Id="rId287" Type="http://schemas.openxmlformats.org/officeDocument/2006/relationships/customXml" Target="../ink/ink3658.xml"/><Relationship Id="rId410" Type="http://schemas.openxmlformats.org/officeDocument/2006/relationships/image" Target="../media/image3574.png"/><Relationship Id="rId452" Type="http://schemas.openxmlformats.org/officeDocument/2006/relationships/image" Target="../media/image3594.png"/><Relationship Id="rId494" Type="http://schemas.openxmlformats.org/officeDocument/2006/relationships/image" Target="../media/image3615.png"/><Relationship Id="rId508" Type="http://schemas.openxmlformats.org/officeDocument/2006/relationships/image" Target="../media/image3622.png"/><Relationship Id="rId105" Type="http://schemas.openxmlformats.org/officeDocument/2006/relationships/customXml" Target="../ink/ink3567.xml"/><Relationship Id="rId147" Type="http://schemas.openxmlformats.org/officeDocument/2006/relationships/customXml" Target="../ink/ink3588.xml"/><Relationship Id="rId312" Type="http://schemas.openxmlformats.org/officeDocument/2006/relationships/image" Target="../media/image3525.png"/><Relationship Id="rId354" Type="http://schemas.openxmlformats.org/officeDocument/2006/relationships/image" Target="../media/image3546.png"/><Relationship Id="rId51" Type="http://schemas.openxmlformats.org/officeDocument/2006/relationships/customXml" Target="../ink/ink3540.xml"/><Relationship Id="rId93" Type="http://schemas.openxmlformats.org/officeDocument/2006/relationships/customXml" Target="../ink/ink3561.xml"/><Relationship Id="rId189" Type="http://schemas.openxmlformats.org/officeDocument/2006/relationships/customXml" Target="../ink/ink3609.xml"/><Relationship Id="rId396" Type="http://schemas.openxmlformats.org/officeDocument/2006/relationships/image" Target="../media/image3567.png"/><Relationship Id="rId214" Type="http://schemas.openxmlformats.org/officeDocument/2006/relationships/image" Target="../media/image3476.png"/><Relationship Id="rId256" Type="http://schemas.openxmlformats.org/officeDocument/2006/relationships/image" Target="../media/image3497.png"/><Relationship Id="rId298" Type="http://schemas.openxmlformats.org/officeDocument/2006/relationships/image" Target="../media/image3518.png"/><Relationship Id="rId421" Type="http://schemas.openxmlformats.org/officeDocument/2006/relationships/customXml" Target="../ink/ink3725.xml"/><Relationship Id="rId463" Type="http://schemas.openxmlformats.org/officeDocument/2006/relationships/customXml" Target="../ink/ink3746.xml"/><Relationship Id="rId519" Type="http://schemas.openxmlformats.org/officeDocument/2006/relationships/customXml" Target="../ink/ink3774.xml"/><Relationship Id="rId116" Type="http://schemas.openxmlformats.org/officeDocument/2006/relationships/image" Target="../media/image3427.png"/><Relationship Id="rId158" Type="http://schemas.openxmlformats.org/officeDocument/2006/relationships/image" Target="../media/image3448.png"/><Relationship Id="rId323" Type="http://schemas.openxmlformats.org/officeDocument/2006/relationships/customXml" Target="../ink/ink3676.xml"/><Relationship Id="rId530" Type="http://schemas.openxmlformats.org/officeDocument/2006/relationships/image" Target="../media/image3633.png"/><Relationship Id="rId20" Type="http://schemas.openxmlformats.org/officeDocument/2006/relationships/image" Target="../media/image3379.png"/><Relationship Id="rId62" Type="http://schemas.openxmlformats.org/officeDocument/2006/relationships/image" Target="../media/image3400.png"/><Relationship Id="rId365" Type="http://schemas.openxmlformats.org/officeDocument/2006/relationships/customXml" Target="../ink/ink3697.xml"/><Relationship Id="rId225" Type="http://schemas.openxmlformats.org/officeDocument/2006/relationships/customXml" Target="../ink/ink3627.xml"/><Relationship Id="rId267" Type="http://schemas.openxmlformats.org/officeDocument/2006/relationships/customXml" Target="../ink/ink3648.xml"/><Relationship Id="rId432" Type="http://schemas.openxmlformats.org/officeDocument/2006/relationships/image" Target="../media/image3584.png"/><Relationship Id="rId474" Type="http://schemas.openxmlformats.org/officeDocument/2006/relationships/image" Target="../media/image3605.png"/><Relationship Id="rId127" Type="http://schemas.openxmlformats.org/officeDocument/2006/relationships/customXml" Target="../ink/ink3578.xml"/><Relationship Id="rId31" Type="http://schemas.openxmlformats.org/officeDocument/2006/relationships/customXml" Target="../ink/ink3530.xml"/><Relationship Id="rId73" Type="http://schemas.openxmlformats.org/officeDocument/2006/relationships/customXml" Target="../ink/ink3551.xml"/><Relationship Id="rId169" Type="http://schemas.openxmlformats.org/officeDocument/2006/relationships/customXml" Target="../ink/ink3599.xml"/><Relationship Id="rId334" Type="http://schemas.openxmlformats.org/officeDocument/2006/relationships/image" Target="../media/image3536.png"/><Relationship Id="rId376" Type="http://schemas.openxmlformats.org/officeDocument/2006/relationships/image" Target="../media/image3557.png"/><Relationship Id="rId541" Type="http://schemas.openxmlformats.org/officeDocument/2006/relationships/customXml" Target="../ink/ink3785.xml"/><Relationship Id="rId4" Type="http://schemas.openxmlformats.org/officeDocument/2006/relationships/image" Target="../media/image3371.png"/><Relationship Id="rId180" Type="http://schemas.openxmlformats.org/officeDocument/2006/relationships/image" Target="../media/image3459.png"/><Relationship Id="rId236" Type="http://schemas.openxmlformats.org/officeDocument/2006/relationships/image" Target="../media/image3487.png"/><Relationship Id="rId278" Type="http://schemas.openxmlformats.org/officeDocument/2006/relationships/image" Target="../media/image3508.png"/><Relationship Id="rId401" Type="http://schemas.openxmlformats.org/officeDocument/2006/relationships/customXml" Target="../ink/ink3715.xml"/><Relationship Id="rId443" Type="http://schemas.openxmlformats.org/officeDocument/2006/relationships/customXml" Target="../ink/ink3736.xml"/><Relationship Id="rId303" Type="http://schemas.openxmlformats.org/officeDocument/2006/relationships/customXml" Target="../ink/ink3666.xml"/><Relationship Id="rId485" Type="http://schemas.openxmlformats.org/officeDocument/2006/relationships/customXml" Target="../ink/ink3757.xml"/><Relationship Id="rId42" Type="http://schemas.openxmlformats.org/officeDocument/2006/relationships/image" Target="../media/image3390.png"/><Relationship Id="rId84" Type="http://schemas.openxmlformats.org/officeDocument/2006/relationships/image" Target="../media/image3411.png"/><Relationship Id="rId138" Type="http://schemas.openxmlformats.org/officeDocument/2006/relationships/image" Target="../media/image3438.png"/><Relationship Id="rId345" Type="http://schemas.openxmlformats.org/officeDocument/2006/relationships/customXml" Target="../ink/ink3687.xml"/><Relationship Id="rId387" Type="http://schemas.openxmlformats.org/officeDocument/2006/relationships/customXml" Target="../ink/ink3708.xml"/><Relationship Id="rId510" Type="http://schemas.openxmlformats.org/officeDocument/2006/relationships/image" Target="../media/image3623.png"/><Relationship Id="rId552" Type="http://schemas.openxmlformats.org/officeDocument/2006/relationships/image" Target="../media/image3644.png"/><Relationship Id="rId191" Type="http://schemas.openxmlformats.org/officeDocument/2006/relationships/customXml" Target="../ink/ink3610.xml"/><Relationship Id="rId205" Type="http://schemas.openxmlformats.org/officeDocument/2006/relationships/customXml" Target="../ink/ink3617.xml"/><Relationship Id="rId247" Type="http://schemas.openxmlformats.org/officeDocument/2006/relationships/customXml" Target="../ink/ink3638.xml"/><Relationship Id="rId412" Type="http://schemas.openxmlformats.org/officeDocument/2006/relationships/image" Target="../media/image3575.png"/><Relationship Id="rId107" Type="http://schemas.openxmlformats.org/officeDocument/2006/relationships/customXml" Target="../ink/ink3568.xml"/><Relationship Id="rId289" Type="http://schemas.openxmlformats.org/officeDocument/2006/relationships/customXml" Target="../ink/ink3659.xml"/><Relationship Id="rId454" Type="http://schemas.openxmlformats.org/officeDocument/2006/relationships/image" Target="../media/image3595.png"/><Relationship Id="rId496" Type="http://schemas.openxmlformats.org/officeDocument/2006/relationships/image" Target="../media/image3616.png"/><Relationship Id="rId11" Type="http://schemas.openxmlformats.org/officeDocument/2006/relationships/customXml" Target="../ink/ink3520.xml"/><Relationship Id="rId53" Type="http://schemas.openxmlformats.org/officeDocument/2006/relationships/customXml" Target="../ink/ink3541.xml"/><Relationship Id="rId149" Type="http://schemas.openxmlformats.org/officeDocument/2006/relationships/customXml" Target="../ink/ink3589.xml"/><Relationship Id="rId314" Type="http://schemas.openxmlformats.org/officeDocument/2006/relationships/image" Target="../media/image3526.png"/><Relationship Id="rId356" Type="http://schemas.openxmlformats.org/officeDocument/2006/relationships/image" Target="../media/image3547.png"/><Relationship Id="rId398" Type="http://schemas.openxmlformats.org/officeDocument/2006/relationships/image" Target="../media/image3568.png"/><Relationship Id="rId521" Type="http://schemas.openxmlformats.org/officeDocument/2006/relationships/customXml" Target="../ink/ink3775.xml"/><Relationship Id="rId95" Type="http://schemas.openxmlformats.org/officeDocument/2006/relationships/customXml" Target="../ink/ink3562.xml"/><Relationship Id="rId160" Type="http://schemas.openxmlformats.org/officeDocument/2006/relationships/image" Target="../media/image3449.png"/><Relationship Id="rId216" Type="http://schemas.openxmlformats.org/officeDocument/2006/relationships/image" Target="../media/image3477.png"/><Relationship Id="rId423" Type="http://schemas.openxmlformats.org/officeDocument/2006/relationships/customXml" Target="../ink/ink3726.xml"/><Relationship Id="rId258" Type="http://schemas.openxmlformats.org/officeDocument/2006/relationships/image" Target="../media/image3498.png"/><Relationship Id="rId465" Type="http://schemas.openxmlformats.org/officeDocument/2006/relationships/customXml" Target="../ink/ink3747.xml"/><Relationship Id="rId22" Type="http://schemas.openxmlformats.org/officeDocument/2006/relationships/image" Target="../media/image3380.png"/><Relationship Id="rId64" Type="http://schemas.openxmlformats.org/officeDocument/2006/relationships/image" Target="../media/image3401.png"/><Relationship Id="rId118" Type="http://schemas.openxmlformats.org/officeDocument/2006/relationships/image" Target="../media/image3428.png"/><Relationship Id="rId325" Type="http://schemas.openxmlformats.org/officeDocument/2006/relationships/customXml" Target="../ink/ink3677.xml"/><Relationship Id="rId367" Type="http://schemas.openxmlformats.org/officeDocument/2006/relationships/customXml" Target="../ink/ink3698.xml"/><Relationship Id="rId532" Type="http://schemas.openxmlformats.org/officeDocument/2006/relationships/image" Target="../media/image3634.png"/><Relationship Id="rId171" Type="http://schemas.openxmlformats.org/officeDocument/2006/relationships/customXml" Target="../ink/ink3600.xml"/><Relationship Id="rId227" Type="http://schemas.openxmlformats.org/officeDocument/2006/relationships/customXml" Target="../ink/ink3628.xml"/><Relationship Id="rId269" Type="http://schemas.openxmlformats.org/officeDocument/2006/relationships/customXml" Target="../ink/ink3649.xml"/><Relationship Id="rId434" Type="http://schemas.openxmlformats.org/officeDocument/2006/relationships/image" Target="../media/image3585.png"/><Relationship Id="rId476" Type="http://schemas.openxmlformats.org/officeDocument/2006/relationships/image" Target="../media/image3606.png"/><Relationship Id="rId33" Type="http://schemas.openxmlformats.org/officeDocument/2006/relationships/customXml" Target="../ink/ink3531.xml"/><Relationship Id="rId129" Type="http://schemas.openxmlformats.org/officeDocument/2006/relationships/customXml" Target="../ink/ink3579.xml"/><Relationship Id="rId280" Type="http://schemas.openxmlformats.org/officeDocument/2006/relationships/image" Target="../media/image3509.png"/><Relationship Id="rId336" Type="http://schemas.openxmlformats.org/officeDocument/2006/relationships/image" Target="../media/image3537.png"/><Relationship Id="rId501" Type="http://schemas.openxmlformats.org/officeDocument/2006/relationships/customXml" Target="../ink/ink3765.xml"/><Relationship Id="rId543" Type="http://schemas.openxmlformats.org/officeDocument/2006/relationships/customXml" Target="../ink/ink3786.xml"/><Relationship Id="rId75" Type="http://schemas.openxmlformats.org/officeDocument/2006/relationships/customXml" Target="../ink/ink3552.xml"/><Relationship Id="rId140" Type="http://schemas.openxmlformats.org/officeDocument/2006/relationships/image" Target="../media/image3439.png"/><Relationship Id="rId182" Type="http://schemas.openxmlformats.org/officeDocument/2006/relationships/image" Target="../media/image3460.png"/><Relationship Id="rId378" Type="http://schemas.openxmlformats.org/officeDocument/2006/relationships/image" Target="../media/image3558.png"/><Relationship Id="rId403" Type="http://schemas.openxmlformats.org/officeDocument/2006/relationships/customXml" Target="../ink/ink3716.xml"/><Relationship Id="rId6" Type="http://schemas.openxmlformats.org/officeDocument/2006/relationships/image" Target="../media/image3372.png"/><Relationship Id="rId238" Type="http://schemas.openxmlformats.org/officeDocument/2006/relationships/image" Target="../media/image3488.png"/><Relationship Id="rId445" Type="http://schemas.openxmlformats.org/officeDocument/2006/relationships/customXml" Target="../ink/ink3737.xml"/><Relationship Id="rId487" Type="http://schemas.openxmlformats.org/officeDocument/2006/relationships/customXml" Target="../ink/ink3758.xml"/><Relationship Id="rId291" Type="http://schemas.openxmlformats.org/officeDocument/2006/relationships/customXml" Target="../ink/ink3660.xml"/><Relationship Id="rId305" Type="http://schemas.openxmlformats.org/officeDocument/2006/relationships/customXml" Target="../ink/ink3667.xml"/><Relationship Id="rId347" Type="http://schemas.openxmlformats.org/officeDocument/2006/relationships/customXml" Target="../ink/ink3688.xml"/><Relationship Id="rId512" Type="http://schemas.openxmlformats.org/officeDocument/2006/relationships/image" Target="../media/image3624.png"/><Relationship Id="rId44" Type="http://schemas.openxmlformats.org/officeDocument/2006/relationships/image" Target="../media/image3391.png"/><Relationship Id="rId86" Type="http://schemas.openxmlformats.org/officeDocument/2006/relationships/image" Target="../media/image3412.png"/><Relationship Id="rId151" Type="http://schemas.openxmlformats.org/officeDocument/2006/relationships/customXml" Target="../ink/ink3590.xml"/><Relationship Id="rId389" Type="http://schemas.openxmlformats.org/officeDocument/2006/relationships/customXml" Target="../ink/ink3709.xml"/><Relationship Id="rId193" Type="http://schemas.openxmlformats.org/officeDocument/2006/relationships/customXml" Target="../ink/ink3611.xml"/><Relationship Id="rId207" Type="http://schemas.openxmlformats.org/officeDocument/2006/relationships/customXml" Target="../ink/ink3618.xml"/><Relationship Id="rId249" Type="http://schemas.openxmlformats.org/officeDocument/2006/relationships/customXml" Target="../ink/ink3639.xml"/><Relationship Id="rId414" Type="http://schemas.openxmlformats.org/officeDocument/2006/relationships/image" Target="../media/image3576.png"/><Relationship Id="rId456" Type="http://schemas.openxmlformats.org/officeDocument/2006/relationships/image" Target="../media/image3596.png"/><Relationship Id="rId498" Type="http://schemas.openxmlformats.org/officeDocument/2006/relationships/image" Target="../media/image3617.png"/><Relationship Id="rId13" Type="http://schemas.openxmlformats.org/officeDocument/2006/relationships/customXml" Target="../ink/ink3521.xml"/><Relationship Id="rId109" Type="http://schemas.openxmlformats.org/officeDocument/2006/relationships/customXml" Target="../ink/ink3569.xml"/><Relationship Id="rId260" Type="http://schemas.openxmlformats.org/officeDocument/2006/relationships/image" Target="../media/image3499.png"/><Relationship Id="rId316" Type="http://schemas.openxmlformats.org/officeDocument/2006/relationships/image" Target="../media/image3527.png"/><Relationship Id="rId523" Type="http://schemas.openxmlformats.org/officeDocument/2006/relationships/customXml" Target="../ink/ink3776.xml"/><Relationship Id="rId55" Type="http://schemas.openxmlformats.org/officeDocument/2006/relationships/customXml" Target="../ink/ink3542.xml"/><Relationship Id="rId97" Type="http://schemas.openxmlformats.org/officeDocument/2006/relationships/customXml" Target="../ink/ink3563.xml"/><Relationship Id="rId120" Type="http://schemas.openxmlformats.org/officeDocument/2006/relationships/image" Target="../media/image3429.png"/><Relationship Id="rId358" Type="http://schemas.openxmlformats.org/officeDocument/2006/relationships/image" Target="../media/image3548.png"/><Relationship Id="rId162" Type="http://schemas.openxmlformats.org/officeDocument/2006/relationships/image" Target="../media/image3450.png"/><Relationship Id="rId218" Type="http://schemas.openxmlformats.org/officeDocument/2006/relationships/image" Target="../media/image3478.png"/><Relationship Id="rId425" Type="http://schemas.openxmlformats.org/officeDocument/2006/relationships/customXml" Target="../ink/ink3727.xml"/><Relationship Id="rId467" Type="http://schemas.openxmlformats.org/officeDocument/2006/relationships/customXml" Target="../ink/ink3748.xml"/><Relationship Id="rId271" Type="http://schemas.openxmlformats.org/officeDocument/2006/relationships/customXml" Target="../ink/ink3650.xml"/><Relationship Id="rId24" Type="http://schemas.openxmlformats.org/officeDocument/2006/relationships/image" Target="../media/image3381.png"/><Relationship Id="rId66" Type="http://schemas.openxmlformats.org/officeDocument/2006/relationships/image" Target="../media/image3402.png"/><Relationship Id="rId131" Type="http://schemas.openxmlformats.org/officeDocument/2006/relationships/customXml" Target="../ink/ink3580.xml"/><Relationship Id="rId327" Type="http://schemas.openxmlformats.org/officeDocument/2006/relationships/customXml" Target="../ink/ink3678.xml"/><Relationship Id="rId369" Type="http://schemas.openxmlformats.org/officeDocument/2006/relationships/customXml" Target="../ink/ink3699.xml"/><Relationship Id="rId534" Type="http://schemas.openxmlformats.org/officeDocument/2006/relationships/image" Target="../media/image3635.png"/><Relationship Id="rId173" Type="http://schemas.openxmlformats.org/officeDocument/2006/relationships/customXml" Target="../ink/ink3601.xml"/><Relationship Id="rId229" Type="http://schemas.openxmlformats.org/officeDocument/2006/relationships/customXml" Target="../ink/ink3629.xml"/><Relationship Id="rId380" Type="http://schemas.openxmlformats.org/officeDocument/2006/relationships/image" Target="../media/image3559.png"/><Relationship Id="rId436" Type="http://schemas.openxmlformats.org/officeDocument/2006/relationships/image" Target="../media/image3586.png"/><Relationship Id="rId240" Type="http://schemas.openxmlformats.org/officeDocument/2006/relationships/image" Target="../media/image3489.png"/><Relationship Id="rId478" Type="http://schemas.openxmlformats.org/officeDocument/2006/relationships/image" Target="../media/image3607.png"/><Relationship Id="rId35" Type="http://schemas.openxmlformats.org/officeDocument/2006/relationships/customXml" Target="../ink/ink3532.xml"/><Relationship Id="rId77" Type="http://schemas.openxmlformats.org/officeDocument/2006/relationships/customXml" Target="../ink/ink3553.xml"/><Relationship Id="rId100" Type="http://schemas.openxmlformats.org/officeDocument/2006/relationships/image" Target="../media/image3419.png"/><Relationship Id="rId282" Type="http://schemas.openxmlformats.org/officeDocument/2006/relationships/image" Target="../media/image3510.png"/><Relationship Id="rId338" Type="http://schemas.openxmlformats.org/officeDocument/2006/relationships/image" Target="../media/image3538.png"/><Relationship Id="rId503" Type="http://schemas.openxmlformats.org/officeDocument/2006/relationships/customXml" Target="../ink/ink3766.xml"/><Relationship Id="rId545" Type="http://schemas.openxmlformats.org/officeDocument/2006/relationships/customXml" Target="../ink/ink3787.xml"/><Relationship Id="rId8" Type="http://schemas.openxmlformats.org/officeDocument/2006/relationships/image" Target="../media/image3373.png"/><Relationship Id="rId142" Type="http://schemas.openxmlformats.org/officeDocument/2006/relationships/image" Target="../media/image3440.png"/><Relationship Id="rId184" Type="http://schemas.openxmlformats.org/officeDocument/2006/relationships/image" Target="../media/image3461.png"/><Relationship Id="rId391" Type="http://schemas.openxmlformats.org/officeDocument/2006/relationships/customXml" Target="../ink/ink3710.xml"/><Relationship Id="rId405" Type="http://schemas.openxmlformats.org/officeDocument/2006/relationships/customXml" Target="../ink/ink3717.xml"/><Relationship Id="rId447" Type="http://schemas.openxmlformats.org/officeDocument/2006/relationships/customXml" Target="../ink/ink3738.xml"/><Relationship Id="rId251" Type="http://schemas.openxmlformats.org/officeDocument/2006/relationships/customXml" Target="../ink/ink3640.xml"/><Relationship Id="rId489" Type="http://schemas.openxmlformats.org/officeDocument/2006/relationships/customXml" Target="../ink/ink3759.xml"/><Relationship Id="rId46" Type="http://schemas.openxmlformats.org/officeDocument/2006/relationships/image" Target="../media/image3392.png"/><Relationship Id="rId293" Type="http://schemas.openxmlformats.org/officeDocument/2006/relationships/customXml" Target="../ink/ink3661.xml"/><Relationship Id="rId307" Type="http://schemas.openxmlformats.org/officeDocument/2006/relationships/customXml" Target="../ink/ink3668.xml"/><Relationship Id="rId349" Type="http://schemas.openxmlformats.org/officeDocument/2006/relationships/customXml" Target="../ink/ink3689.xml"/><Relationship Id="rId514" Type="http://schemas.openxmlformats.org/officeDocument/2006/relationships/image" Target="../media/image3625.png"/><Relationship Id="rId88" Type="http://schemas.openxmlformats.org/officeDocument/2006/relationships/image" Target="../media/image3413.png"/><Relationship Id="rId111" Type="http://schemas.openxmlformats.org/officeDocument/2006/relationships/customXml" Target="../ink/ink3570.xml"/><Relationship Id="rId153" Type="http://schemas.openxmlformats.org/officeDocument/2006/relationships/customXml" Target="../ink/ink3591.xml"/><Relationship Id="rId195" Type="http://schemas.openxmlformats.org/officeDocument/2006/relationships/customXml" Target="../ink/ink3612.xml"/><Relationship Id="rId209" Type="http://schemas.openxmlformats.org/officeDocument/2006/relationships/customXml" Target="../ink/ink3619.xml"/><Relationship Id="rId360" Type="http://schemas.openxmlformats.org/officeDocument/2006/relationships/image" Target="../media/image3549.png"/><Relationship Id="rId416" Type="http://schemas.openxmlformats.org/officeDocument/2006/relationships/image" Target="../media/image3577.png"/><Relationship Id="rId220" Type="http://schemas.openxmlformats.org/officeDocument/2006/relationships/image" Target="../media/image3479.png"/><Relationship Id="rId458" Type="http://schemas.openxmlformats.org/officeDocument/2006/relationships/image" Target="../media/image3597.png"/><Relationship Id="rId15" Type="http://schemas.openxmlformats.org/officeDocument/2006/relationships/customXml" Target="../ink/ink3522.xml"/><Relationship Id="rId57" Type="http://schemas.openxmlformats.org/officeDocument/2006/relationships/customXml" Target="../ink/ink3543.xml"/><Relationship Id="rId262" Type="http://schemas.openxmlformats.org/officeDocument/2006/relationships/image" Target="../media/image3500.png"/><Relationship Id="rId318" Type="http://schemas.openxmlformats.org/officeDocument/2006/relationships/image" Target="../media/image3528.png"/><Relationship Id="rId525" Type="http://schemas.openxmlformats.org/officeDocument/2006/relationships/customXml" Target="../ink/ink3777.xml"/><Relationship Id="rId99" Type="http://schemas.openxmlformats.org/officeDocument/2006/relationships/customXml" Target="../ink/ink3564.xml"/><Relationship Id="rId122" Type="http://schemas.openxmlformats.org/officeDocument/2006/relationships/image" Target="../media/image3430.png"/><Relationship Id="rId164" Type="http://schemas.openxmlformats.org/officeDocument/2006/relationships/image" Target="../media/image3451.png"/><Relationship Id="rId371" Type="http://schemas.openxmlformats.org/officeDocument/2006/relationships/customXml" Target="../ink/ink3700.xml"/><Relationship Id="rId427" Type="http://schemas.openxmlformats.org/officeDocument/2006/relationships/customXml" Target="../ink/ink3728.xml"/><Relationship Id="rId469" Type="http://schemas.openxmlformats.org/officeDocument/2006/relationships/customXml" Target="../ink/ink3749.xml"/><Relationship Id="rId26" Type="http://schemas.openxmlformats.org/officeDocument/2006/relationships/image" Target="../media/image3382.png"/><Relationship Id="rId231" Type="http://schemas.openxmlformats.org/officeDocument/2006/relationships/customXml" Target="../ink/ink3630.xml"/><Relationship Id="rId273" Type="http://schemas.openxmlformats.org/officeDocument/2006/relationships/customXml" Target="../ink/ink3651.xml"/><Relationship Id="rId329" Type="http://schemas.openxmlformats.org/officeDocument/2006/relationships/customXml" Target="../ink/ink3679.xml"/><Relationship Id="rId480" Type="http://schemas.openxmlformats.org/officeDocument/2006/relationships/image" Target="../media/image3608.png"/><Relationship Id="rId536" Type="http://schemas.openxmlformats.org/officeDocument/2006/relationships/image" Target="../media/image3636.png"/><Relationship Id="rId68" Type="http://schemas.openxmlformats.org/officeDocument/2006/relationships/image" Target="../media/image3403.png"/><Relationship Id="rId133" Type="http://schemas.openxmlformats.org/officeDocument/2006/relationships/customXml" Target="../ink/ink3581.xml"/><Relationship Id="rId175" Type="http://schemas.openxmlformats.org/officeDocument/2006/relationships/customXml" Target="../ink/ink3602.xml"/><Relationship Id="rId340" Type="http://schemas.openxmlformats.org/officeDocument/2006/relationships/image" Target="../media/image3539.png"/><Relationship Id="rId200" Type="http://schemas.openxmlformats.org/officeDocument/2006/relationships/image" Target="../media/image3469.png"/><Relationship Id="rId382" Type="http://schemas.openxmlformats.org/officeDocument/2006/relationships/image" Target="../media/image3560.png"/><Relationship Id="rId438" Type="http://schemas.openxmlformats.org/officeDocument/2006/relationships/image" Target="../media/image3587.png"/><Relationship Id="rId242" Type="http://schemas.openxmlformats.org/officeDocument/2006/relationships/image" Target="../media/image3490.png"/><Relationship Id="rId284" Type="http://schemas.openxmlformats.org/officeDocument/2006/relationships/image" Target="../media/image3511.png"/><Relationship Id="rId491" Type="http://schemas.openxmlformats.org/officeDocument/2006/relationships/customXml" Target="../ink/ink3760.xml"/><Relationship Id="rId505" Type="http://schemas.openxmlformats.org/officeDocument/2006/relationships/customXml" Target="../ink/ink3767.xml"/><Relationship Id="rId37" Type="http://schemas.openxmlformats.org/officeDocument/2006/relationships/customXml" Target="../ink/ink3533.xml"/><Relationship Id="rId79" Type="http://schemas.openxmlformats.org/officeDocument/2006/relationships/customXml" Target="../ink/ink3554.xml"/><Relationship Id="rId102" Type="http://schemas.openxmlformats.org/officeDocument/2006/relationships/image" Target="../media/image3420.png"/><Relationship Id="rId144" Type="http://schemas.openxmlformats.org/officeDocument/2006/relationships/image" Target="../media/image3441.png"/><Relationship Id="rId547" Type="http://schemas.openxmlformats.org/officeDocument/2006/relationships/customXml" Target="../ink/ink3788.xml"/><Relationship Id="rId90" Type="http://schemas.openxmlformats.org/officeDocument/2006/relationships/image" Target="../media/image3414.png"/><Relationship Id="rId186" Type="http://schemas.openxmlformats.org/officeDocument/2006/relationships/image" Target="../media/image3462.png"/><Relationship Id="rId351" Type="http://schemas.openxmlformats.org/officeDocument/2006/relationships/customXml" Target="../ink/ink3690.xml"/><Relationship Id="rId393" Type="http://schemas.openxmlformats.org/officeDocument/2006/relationships/customXml" Target="../ink/ink3711.xml"/><Relationship Id="rId407" Type="http://schemas.openxmlformats.org/officeDocument/2006/relationships/customXml" Target="../ink/ink3718.xml"/><Relationship Id="rId449" Type="http://schemas.openxmlformats.org/officeDocument/2006/relationships/customXml" Target="../ink/ink3739.xml"/><Relationship Id="rId211" Type="http://schemas.openxmlformats.org/officeDocument/2006/relationships/customXml" Target="../ink/ink3620.xml"/><Relationship Id="rId253" Type="http://schemas.openxmlformats.org/officeDocument/2006/relationships/customXml" Target="../ink/ink3641.xml"/><Relationship Id="rId295" Type="http://schemas.openxmlformats.org/officeDocument/2006/relationships/customXml" Target="../ink/ink3662.xml"/><Relationship Id="rId309" Type="http://schemas.openxmlformats.org/officeDocument/2006/relationships/customXml" Target="../ink/ink3669.xml"/><Relationship Id="rId460" Type="http://schemas.openxmlformats.org/officeDocument/2006/relationships/image" Target="../media/image3598.png"/><Relationship Id="rId516" Type="http://schemas.openxmlformats.org/officeDocument/2006/relationships/image" Target="../media/image3626.png"/><Relationship Id="rId48" Type="http://schemas.openxmlformats.org/officeDocument/2006/relationships/image" Target="../media/image3393.png"/><Relationship Id="rId113" Type="http://schemas.openxmlformats.org/officeDocument/2006/relationships/customXml" Target="../ink/ink3571.xml"/><Relationship Id="rId320" Type="http://schemas.openxmlformats.org/officeDocument/2006/relationships/image" Target="../media/image3529.png"/><Relationship Id="rId155" Type="http://schemas.openxmlformats.org/officeDocument/2006/relationships/customXml" Target="../ink/ink3592.xml"/><Relationship Id="rId197" Type="http://schemas.openxmlformats.org/officeDocument/2006/relationships/customXml" Target="../ink/ink3613.xml"/><Relationship Id="rId362" Type="http://schemas.openxmlformats.org/officeDocument/2006/relationships/image" Target="../media/image3550.png"/><Relationship Id="rId418" Type="http://schemas.openxmlformats.org/officeDocument/2006/relationships/image" Target="../media/image3578.png"/><Relationship Id="rId222" Type="http://schemas.openxmlformats.org/officeDocument/2006/relationships/image" Target="../media/image3480.png"/><Relationship Id="rId264" Type="http://schemas.openxmlformats.org/officeDocument/2006/relationships/image" Target="../media/image3501.png"/><Relationship Id="rId471" Type="http://schemas.openxmlformats.org/officeDocument/2006/relationships/customXml" Target="../ink/ink3750.xml"/><Relationship Id="rId17" Type="http://schemas.openxmlformats.org/officeDocument/2006/relationships/customXml" Target="../ink/ink3523.xml"/><Relationship Id="rId59" Type="http://schemas.openxmlformats.org/officeDocument/2006/relationships/customXml" Target="../ink/ink3544.xml"/><Relationship Id="rId124" Type="http://schemas.openxmlformats.org/officeDocument/2006/relationships/image" Target="../media/image3431.png"/><Relationship Id="rId527" Type="http://schemas.openxmlformats.org/officeDocument/2006/relationships/customXml" Target="../ink/ink3778.xml"/><Relationship Id="rId70" Type="http://schemas.openxmlformats.org/officeDocument/2006/relationships/image" Target="../media/image3404.png"/><Relationship Id="rId166" Type="http://schemas.openxmlformats.org/officeDocument/2006/relationships/image" Target="../media/image3452.png"/><Relationship Id="rId331" Type="http://schemas.openxmlformats.org/officeDocument/2006/relationships/customXml" Target="../ink/ink3680.xml"/><Relationship Id="rId373" Type="http://schemas.openxmlformats.org/officeDocument/2006/relationships/customXml" Target="../ink/ink3701.xml"/><Relationship Id="rId429" Type="http://schemas.openxmlformats.org/officeDocument/2006/relationships/customXml" Target="../ink/ink3729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3631.xml"/><Relationship Id="rId440" Type="http://schemas.openxmlformats.org/officeDocument/2006/relationships/image" Target="../media/image3588.png"/><Relationship Id="rId28" Type="http://schemas.openxmlformats.org/officeDocument/2006/relationships/image" Target="../media/image3383.png"/><Relationship Id="rId275" Type="http://schemas.openxmlformats.org/officeDocument/2006/relationships/customXml" Target="../ink/ink3652.xml"/><Relationship Id="rId300" Type="http://schemas.openxmlformats.org/officeDocument/2006/relationships/image" Target="../media/image3519.png"/><Relationship Id="rId482" Type="http://schemas.openxmlformats.org/officeDocument/2006/relationships/image" Target="../media/image3609.png"/><Relationship Id="rId538" Type="http://schemas.openxmlformats.org/officeDocument/2006/relationships/image" Target="../media/image3637.png"/><Relationship Id="rId81" Type="http://schemas.openxmlformats.org/officeDocument/2006/relationships/customXml" Target="../ink/ink3555.xml"/><Relationship Id="rId135" Type="http://schemas.openxmlformats.org/officeDocument/2006/relationships/customXml" Target="../ink/ink3582.xml"/><Relationship Id="rId177" Type="http://schemas.openxmlformats.org/officeDocument/2006/relationships/customXml" Target="../ink/ink3603.xml"/><Relationship Id="rId342" Type="http://schemas.openxmlformats.org/officeDocument/2006/relationships/image" Target="../media/image3540.png"/><Relationship Id="rId384" Type="http://schemas.openxmlformats.org/officeDocument/2006/relationships/image" Target="../media/image3561.png"/><Relationship Id="rId202" Type="http://schemas.openxmlformats.org/officeDocument/2006/relationships/image" Target="../media/image3470.png"/><Relationship Id="rId244" Type="http://schemas.openxmlformats.org/officeDocument/2006/relationships/image" Target="../media/image3491.png"/><Relationship Id="rId39" Type="http://schemas.openxmlformats.org/officeDocument/2006/relationships/customXml" Target="../ink/ink3534.xml"/><Relationship Id="rId286" Type="http://schemas.openxmlformats.org/officeDocument/2006/relationships/image" Target="../media/image3512.png"/><Relationship Id="rId451" Type="http://schemas.openxmlformats.org/officeDocument/2006/relationships/customXml" Target="../ink/ink3740.xml"/><Relationship Id="rId493" Type="http://schemas.openxmlformats.org/officeDocument/2006/relationships/customXml" Target="../ink/ink3761.xml"/><Relationship Id="rId507" Type="http://schemas.openxmlformats.org/officeDocument/2006/relationships/customXml" Target="../ink/ink3768.xml"/><Relationship Id="rId549" Type="http://schemas.openxmlformats.org/officeDocument/2006/relationships/customXml" Target="../ink/ink3789.xml"/><Relationship Id="rId50" Type="http://schemas.openxmlformats.org/officeDocument/2006/relationships/image" Target="../media/image3394.png"/><Relationship Id="rId104" Type="http://schemas.openxmlformats.org/officeDocument/2006/relationships/image" Target="../media/image3421.png"/><Relationship Id="rId146" Type="http://schemas.openxmlformats.org/officeDocument/2006/relationships/image" Target="../media/image3442.png"/><Relationship Id="rId188" Type="http://schemas.openxmlformats.org/officeDocument/2006/relationships/image" Target="../media/image3463.png"/><Relationship Id="rId311" Type="http://schemas.openxmlformats.org/officeDocument/2006/relationships/customXml" Target="../ink/ink3670.xml"/><Relationship Id="rId353" Type="http://schemas.openxmlformats.org/officeDocument/2006/relationships/customXml" Target="../ink/ink3691.xml"/><Relationship Id="rId395" Type="http://schemas.openxmlformats.org/officeDocument/2006/relationships/customXml" Target="../ink/ink3712.xml"/><Relationship Id="rId409" Type="http://schemas.openxmlformats.org/officeDocument/2006/relationships/customXml" Target="../ink/ink3719.xml"/><Relationship Id="rId92" Type="http://schemas.openxmlformats.org/officeDocument/2006/relationships/image" Target="../media/image3415.png"/><Relationship Id="rId213" Type="http://schemas.openxmlformats.org/officeDocument/2006/relationships/customXml" Target="../ink/ink3621.xml"/><Relationship Id="rId420" Type="http://schemas.openxmlformats.org/officeDocument/2006/relationships/image" Target="../media/image3579.png"/><Relationship Id="rId255" Type="http://schemas.openxmlformats.org/officeDocument/2006/relationships/customXml" Target="../ink/ink3642.xml"/><Relationship Id="rId297" Type="http://schemas.openxmlformats.org/officeDocument/2006/relationships/customXml" Target="../ink/ink3663.xml"/><Relationship Id="rId462" Type="http://schemas.openxmlformats.org/officeDocument/2006/relationships/image" Target="../media/image3599.png"/><Relationship Id="rId518" Type="http://schemas.openxmlformats.org/officeDocument/2006/relationships/image" Target="../media/image3627.png"/><Relationship Id="rId115" Type="http://schemas.openxmlformats.org/officeDocument/2006/relationships/customXml" Target="../ink/ink3572.xml"/><Relationship Id="rId157" Type="http://schemas.openxmlformats.org/officeDocument/2006/relationships/customXml" Target="../ink/ink3593.xml"/><Relationship Id="rId322" Type="http://schemas.openxmlformats.org/officeDocument/2006/relationships/image" Target="../media/image3530.png"/><Relationship Id="rId364" Type="http://schemas.openxmlformats.org/officeDocument/2006/relationships/image" Target="../media/image3551.png"/><Relationship Id="rId61" Type="http://schemas.openxmlformats.org/officeDocument/2006/relationships/customXml" Target="../ink/ink3545.xml"/><Relationship Id="rId199" Type="http://schemas.openxmlformats.org/officeDocument/2006/relationships/customXml" Target="../ink/ink3614.xml"/><Relationship Id="rId19" Type="http://schemas.openxmlformats.org/officeDocument/2006/relationships/customXml" Target="../ink/ink3524.xml"/><Relationship Id="rId224" Type="http://schemas.openxmlformats.org/officeDocument/2006/relationships/image" Target="../media/image3481.png"/><Relationship Id="rId266" Type="http://schemas.openxmlformats.org/officeDocument/2006/relationships/image" Target="../media/image3502.png"/><Relationship Id="rId431" Type="http://schemas.openxmlformats.org/officeDocument/2006/relationships/customXml" Target="../ink/ink3730.xml"/><Relationship Id="rId473" Type="http://schemas.openxmlformats.org/officeDocument/2006/relationships/customXml" Target="../ink/ink3751.xml"/><Relationship Id="rId529" Type="http://schemas.openxmlformats.org/officeDocument/2006/relationships/customXml" Target="../ink/ink3779.xml"/><Relationship Id="rId30" Type="http://schemas.openxmlformats.org/officeDocument/2006/relationships/image" Target="../media/image3384.png"/><Relationship Id="rId126" Type="http://schemas.openxmlformats.org/officeDocument/2006/relationships/image" Target="../media/image3432.png"/><Relationship Id="rId168" Type="http://schemas.openxmlformats.org/officeDocument/2006/relationships/image" Target="../media/image3453.png"/><Relationship Id="rId333" Type="http://schemas.openxmlformats.org/officeDocument/2006/relationships/customXml" Target="../ink/ink3681.xml"/><Relationship Id="rId540" Type="http://schemas.openxmlformats.org/officeDocument/2006/relationships/image" Target="../media/image3638.png"/><Relationship Id="rId72" Type="http://schemas.openxmlformats.org/officeDocument/2006/relationships/image" Target="../media/image3405.png"/><Relationship Id="rId375" Type="http://schemas.openxmlformats.org/officeDocument/2006/relationships/customXml" Target="../ink/ink3702.xml"/><Relationship Id="rId3" Type="http://schemas.openxmlformats.org/officeDocument/2006/relationships/customXml" Target="../ink/ink3516.xml"/><Relationship Id="rId235" Type="http://schemas.openxmlformats.org/officeDocument/2006/relationships/customXml" Target="../ink/ink3632.xml"/><Relationship Id="rId277" Type="http://schemas.openxmlformats.org/officeDocument/2006/relationships/customXml" Target="../ink/ink3653.xml"/><Relationship Id="rId400" Type="http://schemas.openxmlformats.org/officeDocument/2006/relationships/image" Target="../media/image3569.png"/><Relationship Id="rId442" Type="http://schemas.openxmlformats.org/officeDocument/2006/relationships/image" Target="../media/image3589.png"/><Relationship Id="rId484" Type="http://schemas.openxmlformats.org/officeDocument/2006/relationships/image" Target="../media/image3610.png"/><Relationship Id="rId137" Type="http://schemas.openxmlformats.org/officeDocument/2006/relationships/customXml" Target="../ink/ink3583.xml"/><Relationship Id="rId302" Type="http://schemas.openxmlformats.org/officeDocument/2006/relationships/image" Target="../media/image3520.png"/><Relationship Id="rId344" Type="http://schemas.openxmlformats.org/officeDocument/2006/relationships/image" Target="../media/image3541.png"/><Relationship Id="rId41" Type="http://schemas.openxmlformats.org/officeDocument/2006/relationships/customXml" Target="../ink/ink3535.xml"/><Relationship Id="rId83" Type="http://schemas.openxmlformats.org/officeDocument/2006/relationships/customXml" Target="../ink/ink3556.xml"/><Relationship Id="rId179" Type="http://schemas.openxmlformats.org/officeDocument/2006/relationships/customXml" Target="../ink/ink3604.xml"/><Relationship Id="rId386" Type="http://schemas.openxmlformats.org/officeDocument/2006/relationships/image" Target="../media/image3562.png"/><Relationship Id="rId551" Type="http://schemas.openxmlformats.org/officeDocument/2006/relationships/customXml" Target="../ink/ink3790.xml"/><Relationship Id="rId190" Type="http://schemas.openxmlformats.org/officeDocument/2006/relationships/image" Target="../media/image3464.png"/><Relationship Id="rId204" Type="http://schemas.openxmlformats.org/officeDocument/2006/relationships/image" Target="../media/image3471.png"/><Relationship Id="rId246" Type="http://schemas.openxmlformats.org/officeDocument/2006/relationships/image" Target="../media/image3492.png"/><Relationship Id="rId288" Type="http://schemas.openxmlformats.org/officeDocument/2006/relationships/image" Target="../media/image3513.png"/><Relationship Id="rId411" Type="http://schemas.openxmlformats.org/officeDocument/2006/relationships/customXml" Target="../ink/ink3720.xml"/><Relationship Id="rId453" Type="http://schemas.openxmlformats.org/officeDocument/2006/relationships/customXml" Target="../ink/ink3741.xml"/><Relationship Id="rId509" Type="http://schemas.openxmlformats.org/officeDocument/2006/relationships/customXml" Target="../ink/ink3769.xml"/><Relationship Id="rId106" Type="http://schemas.openxmlformats.org/officeDocument/2006/relationships/image" Target="../media/image3422.png"/><Relationship Id="rId313" Type="http://schemas.openxmlformats.org/officeDocument/2006/relationships/customXml" Target="../ink/ink3671.xml"/><Relationship Id="rId495" Type="http://schemas.openxmlformats.org/officeDocument/2006/relationships/customXml" Target="../ink/ink3762.xml"/><Relationship Id="rId10" Type="http://schemas.openxmlformats.org/officeDocument/2006/relationships/image" Target="../media/image3374.png"/><Relationship Id="rId52" Type="http://schemas.openxmlformats.org/officeDocument/2006/relationships/image" Target="../media/image3395.png"/><Relationship Id="rId94" Type="http://schemas.openxmlformats.org/officeDocument/2006/relationships/image" Target="../media/image3416.png"/><Relationship Id="rId148" Type="http://schemas.openxmlformats.org/officeDocument/2006/relationships/image" Target="../media/image3443.png"/><Relationship Id="rId355" Type="http://schemas.openxmlformats.org/officeDocument/2006/relationships/customXml" Target="../ink/ink3692.xml"/><Relationship Id="rId397" Type="http://schemas.openxmlformats.org/officeDocument/2006/relationships/customXml" Target="../ink/ink3713.xml"/><Relationship Id="rId520" Type="http://schemas.openxmlformats.org/officeDocument/2006/relationships/image" Target="../media/image3628.png"/><Relationship Id="rId215" Type="http://schemas.openxmlformats.org/officeDocument/2006/relationships/customXml" Target="../ink/ink3622.xml"/><Relationship Id="rId257" Type="http://schemas.openxmlformats.org/officeDocument/2006/relationships/customXml" Target="../ink/ink3643.xml"/><Relationship Id="rId422" Type="http://schemas.openxmlformats.org/officeDocument/2006/relationships/image" Target="../media/image3580.png"/><Relationship Id="rId464" Type="http://schemas.openxmlformats.org/officeDocument/2006/relationships/image" Target="../media/image3600.png"/><Relationship Id="rId299" Type="http://schemas.openxmlformats.org/officeDocument/2006/relationships/customXml" Target="../ink/ink3664.xml"/><Relationship Id="rId63" Type="http://schemas.openxmlformats.org/officeDocument/2006/relationships/customXml" Target="../ink/ink3546.xml"/><Relationship Id="rId159" Type="http://schemas.openxmlformats.org/officeDocument/2006/relationships/customXml" Target="../ink/ink3594.xml"/><Relationship Id="rId366" Type="http://schemas.openxmlformats.org/officeDocument/2006/relationships/image" Target="../media/image3552.png"/><Relationship Id="rId226" Type="http://schemas.openxmlformats.org/officeDocument/2006/relationships/image" Target="../media/image3482.png"/><Relationship Id="rId433" Type="http://schemas.openxmlformats.org/officeDocument/2006/relationships/customXml" Target="../ink/ink3731.xml"/><Relationship Id="rId74" Type="http://schemas.openxmlformats.org/officeDocument/2006/relationships/image" Target="../media/image3406.png"/><Relationship Id="rId377" Type="http://schemas.openxmlformats.org/officeDocument/2006/relationships/customXml" Target="../ink/ink3703.xml"/><Relationship Id="rId500" Type="http://schemas.openxmlformats.org/officeDocument/2006/relationships/image" Target="../media/image3618.png"/><Relationship Id="rId5" Type="http://schemas.openxmlformats.org/officeDocument/2006/relationships/customXml" Target="../ink/ink3517.xml"/><Relationship Id="rId237" Type="http://schemas.openxmlformats.org/officeDocument/2006/relationships/customXml" Target="../ink/ink3633.xml"/><Relationship Id="rId444" Type="http://schemas.openxmlformats.org/officeDocument/2006/relationships/image" Target="../media/image3590.png"/><Relationship Id="rId290" Type="http://schemas.openxmlformats.org/officeDocument/2006/relationships/image" Target="../media/image3514.png"/><Relationship Id="rId304" Type="http://schemas.openxmlformats.org/officeDocument/2006/relationships/image" Target="../media/image3521.png"/><Relationship Id="rId388" Type="http://schemas.openxmlformats.org/officeDocument/2006/relationships/image" Target="../media/image3563.png"/><Relationship Id="rId511" Type="http://schemas.openxmlformats.org/officeDocument/2006/relationships/customXml" Target="../ink/ink3770.xml"/><Relationship Id="rId85" Type="http://schemas.openxmlformats.org/officeDocument/2006/relationships/customXml" Target="../ink/ink3557.xml"/><Relationship Id="rId150" Type="http://schemas.openxmlformats.org/officeDocument/2006/relationships/image" Target="../media/image3444.png"/><Relationship Id="rId248" Type="http://schemas.openxmlformats.org/officeDocument/2006/relationships/image" Target="../media/image3493.png"/><Relationship Id="rId455" Type="http://schemas.openxmlformats.org/officeDocument/2006/relationships/customXml" Target="../ink/ink3742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28.png"/><Relationship Id="rId21" Type="http://schemas.openxmlformats.org/officeDocument/2006/relationships/image" Target="../media/image3380.png"/><Relationship Id="rId63" Type="http://schemas.openxmlformats.org/officeDocument/2006/relationships/image" Target="../media/image3401.png"/><Relationship Id="rId159" Type="http://schemas.openxmlformats.org/officeDocument/2006/relationships/image" Target="../media/image3449.png"/><Relationship Id="rId170" Type="http://schemas.openxmlformats.org/officeDocument/2006/relationships/customXml" Target="../ink/ink3875.xml"/><Relationship Id="rId226" Type="http://schemas.openxmlformats.org/officeDocument/2006/relationships/image" Target="../media/image3671.png"/><Relationship Id="rId268" Type="http://schemas.openxmlformats.org/officeDocument/2006/relationships/image" Target="../media/image3692.png"/><Relationship Id="rId11" Type="http://schemas.openxmlformats.org/officeDocument/2006/relationships/image" Target="../media/image3375.png"/><Relationship Id="rId32" Type="http://schemas.openxmlformats.org/officeDocument/2006/relationships/customXml" Target="../ink/ink3806.xml"/><Relationship Id="rId53" Type="http://schemas.openxmlformats.org/officeDocument/2006/relationships/image" Target="../media/image3396.png"/><Relationship Id="rId74" Type="http://schemas.openxmlformats.org/officeDocument/2006/relationships/customXml" Target="../ink/ink3827.xml"/><Relationship Id="rId128" Type="http://schemas.openxmlformats.org/officeDocument/2006/relationships/customXml" Target="../ink/ink3854.xml"/><Relationship Id="rId149" Type="http://schemas.openxmlformats.org/officeDocument/2006/relationships/image" Target="../media/image3444.png"/><Relationship Id="rId5" Type="http://schemas.openxmlformats.org/officeDocument/2006/relationships/image" Target="../media/image3372.png"/><Relationship Id="rId95" Type="http://schemas.openxmlformats.org/officeDocument/2006/relationships/image" Target="../media/image3417.png"/><Relationship Id="rId160" Type="http://schemas.openxmlformats.org/officeDocument/2006/relationships/customXml" Target="../ink/ink3870.xml"/><Relationship Id="rId181" Type="http://schemas.openxmlformats.org/officeDocument/2006/relationships/customXml" Target="../ink/ink3880.xml"/><Relationship Id="rId216" Type="http://schemas.openxmlformats.org/officeDocument/2006/relationships/image" Target="../media/image3666.png"/><Relationship Id="rId237" Type="http://schemas.openxmlformats.org/officeDocument/2006/relationships/customXml" Target="../ink/ink3908.xml"/><Relationship Id="rId258" Type="http://schemas.openxmlformats.org/officeDocument/2006/relationships/image" Target="../media/image3687.png"/><Relationship Id="rId22" Type="http://schemas.openxmlformats.org/officeDocument/2006/relationships/customXml" Target="../ink/ink3801.xml"/><Relationship Id="rId43" Type="http://schemas.openxmlformats.org/officeDocument/2006/relationships/image" Target="../media/image3391.png"/><Relationship Id="rId64" Type="http://schemas.openxmlformats.org/officeDocument/2006/relationships/customXml" Target="../ink/ink3822.xml"/><Relationship Id="rId118" Type="http://schemas.openxmlformats.org/officeDocument/2006/relationships/customXml" Target="../ink/ink3849.xml"/><Relationship Id="rId139" Type="http://schemas.openxmlformats.org/officeDocument/2006/relationships/image" Target="../media/image3439.png"/><Relationship Id="rId85" Type="http://schemas.openxmlformats.org/officeDocument/2006/relationships/image" Target="../media/image3412.png"/><Relationship Id="rId150" Type="http://schemas.openxmlformats.org/officeDocument/2006/relationships/customXml" Target="../ink/ink3865.xml"/><Relationship Id="rId171" Type="http://schemas.openxmlformats.org/officeDocument/2006/relationships/image" Target="../media/image3455.png"/><Relationship Id="rId192" Type="http://schemas.openxmlformats.org/officeDocument/2006/relationships/image" Target="../media/image3654.png"/><Relationship Id="rId206" Type="http://schemas.openxmlformats.org/officeDocument/2006/relationships/image" Target="../media/image3661.png"/><Relationship Id="rId227" Type="http://schemas.openxmlformats.org/officeDocument/2006/relationships/customXml" Target="../ink/ink3903.xml"/><Relationship Id="rId248" Type="http://schemas.openxmlformats.org/officeDocument/2006/relationships/image" Target="../media/image3682.png"/><Relationship Id="rId269" Type="http://schemas.openxmlformats.org/officeDocument/2006/relationships/customXml" Target="../ink/ink3924.xml"/><Relationship Id="rId12" Type="http://schemas.openxmlformats.org/officeDocument/2006/relationships/customXml" Target="../ink/ink3796.xml"/><Relationship Id="rId33" Type="http://schemas.openxmlformats.org/officeDocument/2006/relationships/image" Target="../media/image3386.png"/><Relationship Id="rId108" Type="http://schemas.openxmlformats.org/officeDocument/2006/relationships/customXml" Target="../ink/ink3844.xml"/><Relationship Id="rId129" Type="http://schemas.openxmlformats.org/officeDocument/2006/relationships/image" Target="../media/image3434.png"/><Relationship Id="rId54" Type="http://schemas.openxmlformats.org/officeDocument/2006/relationships/customXml" Target="../ink/ink3817.xml"/><Relationship Id="rId75" Type="http://schemas.openxmlformats.org/officeDocument/2006/relationships/image" Target="../media/image3407.png"/><Relationship Id="rId96" Type="http://schemas.openxmlformats.org/officeDocument/2006/relationships/customXml" Target="../ink/ink3838.xml"/><Relationship Id="rId140" Type="http://schemas.openxmlformats.org/officeDocument/2006/relationships/customXml" Target="../ink/ink3860.xml"/><Relationship Id="rId161" Type="http://schemas.openxmlformats.org/officeDocument/2006/relationships/image" Target="../media/image3450.png"/><Relationship Id="rId182" Type="http://schemas.openxmlformats.org/officeDocument/2006/relationships/image" Target="../media/image3649.png"/><Relationship Id="rId217" Type="http://schemas.openxmlformats.org/officeDocument/2006/relationships/customXml" Target="../ink/ink3898.xml"/><Relationship Id="rId6" Type="http://schemas.openxmlformats.org/officeDocument/2006/relationships/customXml" Target="../ink/ink3793.xml"/><Relationship Id="rId238" Type="http://schemas.openxmlformats.org/officeDocument/2006/relationships/image" Target="../media/image3677.png"/><Relationship Id="rId259" Type="http://schemas.openxmlformats.org/officeDocument/2006/relationships/customXml" Target="../ink/ink3919.xml"/><Relationship Id="rId23" Type="http://schemas.openxmlformats.org/officeDocument/2006/relationships/image" Target="../media/image3381.png"/><Relationship Id="rId119" Type="http://schemas.openxmlformats.org/officeDocument/2006/relationships/image" Target="../media/image3429.png"/><Relationship Id="rId270" Type="http://schemas.openxmlformats.org/officeDocument/2006/relationships/image" Target="../media/image3693.png"/><Relationship Id="rId44" Type="http://schemas.openxmlformats.org/officeDocument/2006/relationships/customXml" Target="../ink/ink3812.xml"/><Relationship Id="rId65" Type="http://schemas.openxmlformats.org/officeDocument/2006/relationships/image" Target="../media/image3402.png"/><Relationship Id="rId86" Type="http://schemas.openxmlformats.org/officeDocument/2006/relationships/customXml" Target="../ink/ink3833.xml"/><Relationship Id="rId130" Type="http://schemas.openxmlformats.org/officeDocument/2006/relationships/customXml" Target="../ink/ink3855.xml"/><Relationship Id="rId151" Type="http://schemas.openxmlformats.org/officeDocument/2006/relationships/image" Target="../media/image3445.png"/><Relationship Id="rId172" Type="http://schemas.openxmlformats.org/officeDocument/2006/relationships/customXml" Target="../ink/ink3876.xml"/><Relationship Id="rId193" Type="http://schemas.openxmlformats.org/officeDocument/2006/relationships/customXml" Target="../ink/ink3886.xml"/><Relationship Id="rId207" Type="http://schemas.openxmlformats.org/officeDocument/2006/relationships/customXml" Target="../ink/ink3893.xml"/><Relationship Id="rId228" Type="http://schemas.openxmlformats.org/officeDocument/2006/relationships/image" Target="../media/image3672.png"/><Relationship Id="rId249" Type="http://schemas.openxmlformats.org/officeDocument/2006/relationships/customXml" Target="../ink/ink3914.xml"/><Relationship Id="rId13" Type="http://schemas.openxmlformats.org/officeDocument/2006/relationships/image" Target="../media/image3376.png"/><Relationship Id="rId109" Type="http://schemas.openxmlformats.org/officeDocument/2006/relationships/image" Target="../media/image3424.png"/><Relationship Id="rId260" Type="http://schemas.openxmlformats.org/officeDocument/2006/relationships/image" Target="../media/image3688.png"/><Relationship Id="rId34" Type="http://schemas.openxmlformats.org/officeDocument/2006/relationships/customXml" Target="../ink/ink3807.xml"/><Relationship Id="rId55" Type="http://schemas.openxmlformats.org/officeDocument/2006/relationships/image" Target="../media/image3397.png"/><Relationship Id="rId76" Type="http://schemas.openxmlformats.org/officeDocument/2006/relationships/customXml" Target="../ink/ink3828.xml"/><Relationship Id="rId97" Type="http://schemas.openxmlformats.org/officeDocument/2006/relationships/image" Target="../media/image3418.png"/><Relationship Id="rId120" Type="http://schemas.openxmlformats.org/officeDocument/2006/relationships/customXml" Target="../ink/ink3850.xml"/><Relationship Id="rId141" Type="http://schemas.openxmlformats.org/officeDocument/2006/relationships/image" Target="../media/image3440.png"/><Relationship Id="rId7" Type="http://schemas.openxmlformats.org/officeDocument/2006/relationships/image" Target="../media/image3373.png"/><Relationship Id="rId162" Type="http://schemas.openxmlformats.org/officeDocument/2006/relationships/customXml" Target="../ink/ink3871.xml"/><Relationship Id="rId183" Type="http://schemas.openxmlformats.org/officeDocument/2006/relationships/customXml" Target="../ink/ink3881.xml"/><Relationship Id="rId218" Type="http://schemas.openxmlformats.org/officeDocument/2006/relationships/image" Target="../media/image3667.png"/><Relationship Id="rId239" Type="http://schemas.openxmlformats.org/officeDocument/2006/relationships/customXml" Target="../ink/ink3909.xml"/><Relationship Id="rId250" Type="http://schemas.openxmlformats.org/officeDocument/2006/relationships/image" Target="../media/image3683.png"/><Relationship Id="rId24" Type="http://schemas.openxmlformats.org/officeDocument/2006/relationships/customXml" Target="../ink/ink3802.xml"/><Relationship Id="rId45" Type="http://schemas.openxmlformats.org/officeDocument/2006/relationships/image" Target="../media/image3392.png"/><Relationship Id="rId66" Type="http://schemas.openxmlformats.org/officeDocument/2006/relationships/customXml" Target="../ink/ink3823.xml"/><Relationship Id="rId87" Type="http://schemas.openxmlformats.org/officeDocument/2006/relationships/image" Target="../media/image3413.png"/><Relationship Id="rId110" Type="http://schemas.openxmlformats.org/officeDocument/2006/relationships/customXml" Target="../ink/ink3845.xml"/><Relationship Id="rId131" Type="http://schemas.openxmlformats.org/officeDocument/2006/relationships/image" Target="../media/image3435.png"/><Relationship Id="rId152" Type="http://schemas.openxmlformats.org/officeDocument/2006/relationships/customXml" Target="../ink/ink3866.xml"/><Relationship Id="rId173" Type="http://schemas.openxmlformats.org/officeDocument/2006/relationships/image" Target="../media/image3456.png"/><Relationship Id="rId194" Type="http://schemas.openxmlformats.org/officeDocument/2006/relationships/image" Target="../media/image3655.png"/><Relationship Id="rId208" Type="http://schemas.openxmlformats.org/officeDocument/2006/relationships/image" Target="../media/image3662.png"/><Relationship Id="rId229" Type="http://schemas.openxmlformats.org/officeDocument/2006/relationships/customXml" Target="../ink/ink3904.xml"/><Relationship Id="rId240" Type="http://schemas.openxmlformats.org/officeDocument/2006/relationships/image" Target="../media/image3678.png"/><Relationship Id="rId261" Type="http://schemas.openxmlformats.org/officeDocument/2006/relationships/customXml" Target="../ink/ink3920.xml"/><Relationship Id="rId14" Type="http://schemas.openxmlformats.org/officeDocument/2006/relationships/customXml" Target="../ink/ink3797.xml"/><Relationship Id="rId35" Type="http://schemas.openxmlformats.org/officeDocument/2006/relationships/image" Target="../media/image3387.png"/><Relationship Id="rId56" Type="http://schemas.openxmlformats.org/officeDocument/2006/relationships/customXml" Target="../ink/ink3818.xml"/><Relationship Id="rId77" Type="http://schemas.openxmlformats.org/officeDocument/2006/relationships/image" Target="../media/image3408.png"/><Relationship Id="rId100" Type="http://schemas.openxmlformats.org/officeDocument/2006/relationships/customXml" Target="../ink/ink3840.xml"/><Relationship Id="rId8" Type="http://schemas.openxmlformats.org/officeDocument/2006/relationships/customXml" Target="../ink/ink3794.xml"/><Relationship Id="rId98" Type="http://schemas.openxmlformats.org/officeDocument/2006/relationships/customXml" Target="../ink/ink3839.xml"/><Relationship Id="rId121" Type="http://schemas.openxmlformats.org/officeDocument/2006/relationships/image" Target="../media/image3430.png"/><Relationship Id="rId142" Type="http://schemas.openxmlformats.org/officeDocument/2006/relationships/customXml" Target="../ink/ink3861.xml"/><Relationship Id="rId163" Type="http://schemas.openxmlformats.org/officeDocument/2006/relationships/image" Target="../media/image3451.png"/><Relationship Id="rId184" Type="http://schemas.openxmlformats.org/officeDocument/2006/relationships/image" Target="../media/image3650.png"/><Relationship Id="rId219" Type="http://schemas.openxmlformats.org/officeDocument/2006/relationships/customXml" Target="../ink/ink3899.xml"/><Relationship Id="rId230" Type="http://schemas.openxmlformats.org/officeDocument/2006/relationships/image" Target="../media/image3673.png"/><Relationship Id="rId251" Type="http://schemas.openxmlformats.org/officeDocument/2006/relationships/customXml" Target="../ink/ink3915.xml"/><Relationship Id="rId25" Type="http://schemas.openxmlformats.org/officeDocument/2006/relationships/image" Target="../media/image3382.png"/><Relationship Id="rId46" Type="http://schemas.openxmlformats.org/officeDocument/2006/relationships/customXml" Target="../ink/ink3813.xml"/><Relationship Id="rId67" Type="http://schemas.openxmlformats.org/officeDocument/2006/relationships/image" Target="../media/image3403.png"/><Relationship Id="rId88" Type="http://schemas.openxmlformats.org/officeDocument/2006/relationships/customXml" Target="../ink/ink3834.xml"/><Relationship Id="rId111" Type="http://schemas.openxmlformats.org/officeDocument/2006/relationships/image" Target="../media/image3425.png"/><Relationship Id="rId132" Type="http://schemas.openxmlformats.org/officeDocument/2006/relationships/customXml" Target="../ink/ink3856.xml"/><Relationship Id="rId153" Type="http://schemas.openxmlformats.org/officeDocument/2006/relationships/image" Target="../media/image3446.png"/><Relationship Id="rId174" Type="http://schemas.openxmlformats.org/officeDocument/2006/relationships/image" Target="../media/image3645.png"/><Relationship Id="rId195" Type="http://schemas.openxmlformats.org/officeDocument/2006/relationships/customXml" Target="../ink/ink3887.xml"/><Relationship Id="rId209" Type="http://schemas.openxmlformats.org/officeDocument/2006/relationships/customXml" Target="../ink/ink3894.xml"/><Relationship Id="rId220" Type="http://schemas.openxmlformats.org/officeDocument/2006/relationships/image" Target="../media/image3668.png"/><Relationship Id="rId241" Type="http://schemas.openxmlformats.org/officeDocument/2006/relationships/customXml" Target="../ink/ink3910.xml"/><Relationship Id="rId15" Type="http://schemas.openxmlformats.org/officeDocument/2006/relationships/image" Target="../media/image3377.png"/><Relationship Id="rId36" Type="http://schemas.openxmlformats.org/officeDocument/2006/relationships/customXml" Target="../ink/ink3808.xml"/><Relationship Id="rId57" Type="http://schemas.openxmlformats.org/officeDocument/2006/relationships/image" Target="../media/image3398.png"/><Relationship Id="rId262" Type="http://schemas.openxmlformats.org/officeDocument/2006/relationships/image" Target="../media/image3689.png"/><Relationship Id="rId78" Type="http://schemas.openxmlformats.org/officeDocument/2006/relationships/customXml" Target="../ink/ink3829.xml"/><Relationship Id="rId99" Type="http://schemas.openxmlformats.org/officeDocument/2006/relationships/image" Target="../media/image3419.png"/><Relationship Id="rId101" Type="http://schemas.openxmlformats.org/officeDocument/2006/relationships/image" Target="../media/image3420.png"/><Relationship Id="rId122" Type="http://schemas.openxmlformats.org/officeDocument/2006/relationships/customXml" Target="../ink/ink3851.xml"/><Relationship Id="rId143" Type="http://schemas.openxmlformats.org/officeDocument/2006/relationships/image" Target="../media/image3441.png"/><Relationship Id="rId164" Type="http://schemas.openxmlformats.org/officeDocument/2006/relationships/customXml" Target="../ink/ink3872.xml"/><Relationship Id="rId185" Type="http://schemas.openxmlformats.org/officeDocument/2006/relationships/customXml" Target="../ink/ink3882.xml"/><Relationship Id="rId9" Type="http://schemas.openxmlformats.org/officeDocument/2006/relationships/image" Target="../media/image3374.png"/><Relationship Id="rId210" Type="http://schemas.openxmlformats.org/officeDocument/2006/relationships/image" Target="../media/image3663.png"/><Relationship Id="rId26" Type="http://schemas.openxmlformats.org/officeDocument/2006/relationships/customXml" Target="../ink/ink3803.xml"/><Relationship Id="rId231" Type="http://schemas.openxmlformats.org/officeDocument/2006/relationships/customXml" Target="../ink/ink3905.xml"/><Relationship Id="rId252" Type="http://schemas.openxmlformats.org/officeDocument/2006/relationships/image" Target="../media/image3684.png"/><Relationship Id="rId47" Type="http://schemas.openxmlformats.org/officeDocument/2006/relationships/image" Target="../media/image3393.png"/><Relationship Id="rId68" Type="http://schemas.openxmlformats.org/officeDocument/2006/relationships/customXml" Target="../ink/ink3824.xml"/><Relationship Id="rId89" Type="http://schemas.openxmlformats.org/officeDocument/2006/relationships/image" Target="../media/image3414.png"/><Relationship Id="rId112" Type="http://schemas.openxmlformats.org/officeDocument/2006/relationships/customXml" Target="../ink/ink3846.xml"/><Relationship Id="rId133" Type="http://schemas.openxmlformats.org/officeDocument/2006/relationships/image" Target="../media/image3436.png"/><Relationship Id="rId154" Type="http://schemas.openxmlformats.org/officeDocument/2006/relationships/customXml" Target="../ink/ink3867.xml"/><Relationship Id="rId175" Type="http://schemas.openxmlformats.org/officeDocument/2006/relationships/customXml" Target="../ink/ink3877.xml"/><Relationship Id="rId196" Type="http://schemas.openxmlformats.org/officeDocument/2006/relationships/image" Target="../media/image3656.png"/><Relationship Id="rId200" Type="http://schemas.openxmlformats.org/officeDocument/2006/relationships/image" Target="../media/image3658.png"/><Relationship Id="rId16" Type="http://schemas.openxmlformats.org/officeDocument/2006/relationships/customXml" Target="../ink/ink3798.xml"/><Relationship Id="rId221" Type="http://schemas.openxmlformats.org/officeDocument/2006/relationships/customXml" Target="../ink/ink3900.xml"/><Relationship Id="rId242" Type="http://schemas.openxmlformats.org/officeDocument/2006/relationships/image" Target="../media/image3679.png"/><Relationship Id="rId263" Type="http://schemas.openxmlformats.org/officeDocument/2006/relationships/customXml" Target="../ink/ink3921.xml"/><Relationship Id="rId37" Type="http://schemas.openxmlformats.org/officeDocument/2006/relationships/image" Target="../media/image3388.png"/><Relationship Id="rId58" Type="http://schemas.openxmlformats.org/officeDocument/2006/relationships/customXml" Target="../ink/ink3819.xml"/><Relationship Id="rId79" Type="http://schemas.openxmlformats.org/officeDocument/2006/relationships/image" Target="../media/image3409.png"/><Relationship Id="rId102" Type="http://schemas.openxmlformats.org/officeDocument/2006/relationships/customXml" Target="../ink/ink3841.xml"/><Relationship Id="rId123" Type="http://schemas.openxmlformats.org/officeDocument/2006/relationships/image" Target="../media/image3431.png"/><Relationship Id="rId144" Type="http://schemas.openxmlformats.org/officeDocument/2006/relationships/customXml" Target="../ink/ink3862.xml"/><Relationship Id="rId90" Type="http://schemas.openxmlformats.org/officeDocument/2006/relationships/customXml" Target="../ink/ink3835.xml"/><Relationship Id="rId165" Type="http://schemas.openxmlformats.org/officeDocument/2006/relationships/image" Target="../media/image3452.png"/><Relationship Id="rId186" Type="http://schemas.openxmlformats.org/officeDocument/2006/relationships/image" Target="../media/image3651.png"/><Relationship Id="rId211" Type="http://schemas.openxmlformats.org/officeDocument/2006/relationships/customXml" Target="../ink/ink3895.xml"/><Relationship Id="rId232" Type="http://schemas.openxmlformats.org/officeDocument/2006/relationships/image" Target="../media/image3674.png"/><Relationship Id="rId253" Type="http://schemas.openxmlformats.org/officeDocument/2006/relationships/customXml" Target="../ink/ink3916.xml"/><Relationship Id="rId27" Type="http://schemas.openxmlformats.org/officeDocument/2006/relationships/image" Target="../media/image3383.png"/><Relationship Id="rId48" Type="http://schemas.openxmlformats.org/officeDocument/2006/relationships/customXml" Target="../ink/ink3814.xml"/><Relationship Id="rId69" Type="http://schemas.openxmlformats.org/officeDocument/2006/relationships/image" Target="../media/image3404.png"/><Relationship Id="rId113" Type="http://schemas.openxmlformats.org/officeDocument/2006/relationships/image" Target="../media/image3426.png"/><Relationship Id="rId134" Type="http://schemas.openxmlformats.org/officeDocument/2006/relationships/customXml" Target="../ink/ink3857.xml"/><Relationship Id="rId80" Type="http://schemas.openxmlformats.org/officeDocument/2006/relationships/customXml" Target="../ink/ink3830.xml"/><Relationship Id="rId155" Type="http://schemas.openxmlformats.org/officeDocument/2006/relationships/image" Target="../media/image3447.png"/><Relationship Id="rId176" Type="http://schemas.openxmlformats.org/officeDocument/2006/relationships/image" Target="../media/image3646.png"/><Relationship Id="rId197" Type="http://schemas.openxmlformats.org/officeDocument/2006/relationships/customXml" Target="../ink/ink3888.xml"/><Relationship Id="rId201" Type="http://schemas.openxmlformats.org/officeDocument/2006/relationships/customXml" Target="../ink/ink3890.xml"/><Relationship Id="rId222" Type="http://schemas.openxmlformats.org/officeDocument/2006/relationships/image" Target="../media/image3669.png"/><Relationship Id="rId243" Type="http://schemas.openxmlformats.org/officeDocument/2006/relationships/customXml" Target="../ink/ink3911.xml"/><Relationship Id="rId264" Type="http://schemas.openxmlformats.org/officeDocument/2006/relationships/image" Target="../media/image3690.png"/><Relationship Id="rId17" Type="http://schemas.openxmlformats.org/officeDocument/2006/relationships/image" Target="../media/image3378.png"/><Relationship Id="rId38" Type="http://schemas.openxmlformats.org/officeDocument/2006/relationships/customXml" Target="../ink/ink3809.xml"/><Relationship Id="rId59" Type="http://schemas.openxmlformats.org/officeDocument/2006/relationships/image" Target="../media/image3399.png"/><Relationship Id="rId103" Type="http://schemas.openxmlformats.org/officeDocument/2006/relationships/image" Target="../media/image3421.png"/><Relationship Id="rId124" Type="http://schemas.openxmlformats.org/officeDocument/2006/relationships/customXml" Target="../ink/ink3852.xml"/><Relationship Id="rId70" Type="http://schemas.openxmlformats.org/officeDocument/2006/relationships/customXml" Target="../ink/ink3825.xml"/><Relationship Id="rId91" Type="http://schemas.openxmlformats.org/officeDocument/2006/relationships/image" Target="../media/image3415.png"/><Relationship Id="rId145" Type="http://schemas.openxmlformats.org/officeDocument/2006/relationships/image" Target="../media/image3442.png"/><Relationship Id="rId166" Type="http://schemas.openxmlformats.org/officeDocument/2006/relationships/customXml" Target="../ink/ink3873.xml"/><Relationship Id="rId187" Type="http://schemas.openxmlformats.org/officeDocument/2006/relationships/customXml" Target="../ink/ink3883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664.png"/><Relationship Id="rId233" Type="http://schemas.openxmlformats.org/officeDocument/2006/relationships/customXml" Target="../ink/ink3906.xml"/><Relationship Id="rId254" Type="http://schemas.openxmlformats.org/officeDocument/2006/relationships/image" Target="../media/image3685.png"/><Relationship Id="rId28" Type="http://schemas.openxmlformats.org/officeDocument/2006/relationships/customXml" Target="../ink/ink3804.xml"/><Relationship Id="rId49" Type="http://schemas.openxmlformats.org/officeDocument/2006/relationships/image" Target="../media/image3394.png"/><Relationship Id="rId114" Type="http://schemas.openxmlformats.org/officeDocument/2006/relationships/customXml" Target="../ink/ink3847.xml"/><Relationship Id="rId60" Type="http://schemas.openxmlformats.org/officeDocument/2006/relationships/customXml" Target="../ink/ink3820.xml"/><Relationship Id="rId81" Type="http://schemas.openxmlformats.org/officeDocument/2006/relationships/image" Target="../media/image3410.png"/><Relationship Id="rId135" Type="http://schemas.openxmlformats.org/officeDocument/2006/relationships/image" Target="../media/image3437.png"/><Relationship Id="rId156" Type="http://schemas.openxmlformats.org/officeDocument/2006/relationships/customXml" Target="../ink/ink3868.xml"/><Relationship Id="rId177" Type="http://schemas.openxmlformats.org/officeDocument/2006/relationships/customXml" Target="../ink/ink3878.xml"/><Relationship Id="rId198" Type="http://schemas.openxmlformats.org/officeDocument/2006/relationships/image" Target="../media/image3657.png"/><Relationship Id="rId202" Type="http://schemas.openxmlformats.org/officeDocument/2006/relationships/image" Target="../media/image3659.png"/><Relationship Id="rId223" Type="http://schemas.openxmlformats.org/officeDocument/2006/relationships/customXml" Target="../ink/ink3901.xml"/><Relationship Id="rId244" Type="http://schemas.openxmlformats.org/officeDocument/2006/relationships/image" Target="../media/image3680.png"/><Relationship Id="rId18" Type="http://schemas.openxmlformats.org/officeDocument/2006/relationships/customXml" Target="../ink/ink3799.xml"/><Relationship Id="rId39" Type="http://schemas.openxmlformats.org/officeDocument/2006/relationships/image" Target="../media/image3389.png"/><Relationship Id="rId265" Type="http://schemas.openxmlformats.org/officeDocument/2006/relationships/customXml" Target="../ink/ink3922.xml"/><Relationship Id="rId50" Type="http://schemas.openxmlformats.org/officeDocument/2006/relationships/customXml" Target="../ink/ink3815.xml"/><Relationship Id="rId104" Type="http://schemas.openxmlformats.org/officeDocument/2006/relationships/customXml" Target="../ink/ink3842.xml"/><Relationship Id="rId125" Type="http://schemas.openxmlformats.org/officeDocument/2006/relationships/image" Target="../media/image3432.png"/><Relationship Id="rId146" Type="http://schemas.openxmlformats.org/officeDocument/2006/relationships/customXml" Target="../ink/ink3863.xml"/><Relationship Id="rId167" Type="http://schemas.openxmlformats.org/officeDocument/2006/relationships/image" Target="../media/image3453.png"/><Relationship Id="rId188" Type="http://schemas.openxmlformats.org/officeDocument/2006/relationships/image" Target="../media/image3652.png"/><Relationship Id="rId71" Type="http://schemas.openxmlformats.org/officeDocument/2006/relationships/image" Target="../media/image3405.png"/><Relationship Id="rId92" Type="http://schemas.openxmlformats.org/officeDocument/2006/relationships/customXml" Target="../ink/ink3836.xml"/><Relationship Id="rId213" Type="http://schemas.openxmlformats.org/officeDocument/2006/relationships/customXml" Target="../ink/ink3896.xml"/><Relationship Id="rId234" Type="http://schemas.openxmlformats.org/officeDocument/2006/relationships/image" Target="../media/image3675.png"/><Relationship Id="rId2" Type="http://schemas.openxmlformats.org/officeDocument/2006/relationships/customXml" Target="../ink/ink3791.xml"/><Relationship Id="rId29" Type="http://schemas.openxmlformats.org/officeDocument/2006/relationships/image" Target="../media/image3384.png"/><Relationship Id="rId255" Type="http://schemas.openxmlformats.org/officeDocument/2006/relationships/customXml" Target="../ink/ink3917.xml"/><Relationship Id="rId40" Type="http://schemas.openxmlformats.org/officeDocument/2006/relationships/customXml" Target="../ink/ink3810.xml"/><Relationship Id="rId115" Type="http://schemas.openxmlformats.org/officeDocument/2006/relationships/image" Target="../media/image3427.png"/><Relationship Id="rId136" Type="http://schemas.openxmlformats.org/officeDocument/2006/relationships/customXml" Target="../ink/ink3858.xml"/><Relationship Id="rId157" Type="http://schemas.openxmlformats.org/officeDocument/2006/relationships/image" Target="../media/image3448.png"/><Relationship Id="rId178" Type="http://schemas.openxmlformats.org/officeDocument/2006/relationships/image" Target="../media/image3647.png"/><Relationship Id="rId61" Type="http://schemas.openxmlformats.org/officeDocument/2006/relationships/image" Target="../media/image3400.png"/><Relationship Id="rId82" Type="http://schemas.openxmlformats.org/officeDocument/2006/relationships/customXml" Target="../ink/ink3831.xml"/><Relationship Id="rId199" Type="http://schemas.openxmlformats.org/officeDocument/2006/relationships/customXml" Target="../ink/ink3889.xml"/><Relationship Id="rId203" Type="http://schemas.openxmlformats.org/officeDocument/2006/relationships/customXml" Target="../ink/ink3891.xml"/><Relationship Id="rId19" Type="http://schemas.openxmlformats.org/officeDocument/2006/relationships/image" Target="../media/image3379.png"/><Relationship Id="rId224" Type="http://schemas.openxmlformats.org/officeDocument/2006/relationships/image" Target="../media/image3670.png"/><Relationship Id="rId245" Type="http://schemas.openxmlformats.org/officeDocument/2006/relationships/customXml" Target="../ink/ink3912.xml"/><Relationship Id="rId266" Type="http://schemas.openxmlformats.org/officeDocument/2006/relationships/image" Target="../media/image3691.png"/><Relationship Id="rId30" Type="http://schemas.openxmlformats.org/officeDocument/2006/relationships/customXml" Target="../ink/ink3805.xml"/><Relationship Id="rId105" Type="http://schemas.openxmlformats.org/officeDocument/2006/relationships/image" Target="../media/image3422.png"/><Relationship Id="rId126" Type="http://schemas.openxmlformats.org/officeDocument/2006/relationships/customXml" Target="../ink/ink3853.xml"/><Relationship Id="rId147" Type="http://schemas.openxmlformats.org/officeDocument/2006/relationships/image" Target="../media/image3443.png"/><Relationship Id="rId168" Type="http://schemas.openxmlformats.org/officeDocument/2006/relationships/customXml" Target="../ink/ink3874.xml"/><Relationship Id="rId51" Type="http://schemas.openxmlformats.org/officeDocument/2006/relationships/image" Target="../media/image3395.png"/><Relationship Id="rId72" Type="http://schemas.openxmlformats.org/officeDocument/2006/relationships/customXml" Target="../ink/ink3826.xml"/><Relationship Id="rId93" Type="http://schemas.openxmlformats.org/officeDocument/2006/relationships/image" Target="../media/image3416.png"/><Relationship Id="rId189" Type="http://schemas.openxmlformats.org/officeDocument/2006/relationships/customXml" Target="../ink/ink3884.xml"/><Relationship Id="rId3" Type="http://schemas.openxmlformats.org/officeDocument/2006/relationships/image" Target="../media/image3371.png"/><Relationship Id="rId214" Type="http://schemas.openxmlformats.org/officeDocument/2006/relationships/image" Target="../media/image3665.png"/><Relationship Id="rId235" Type="http://schemas.openxmlformats.org/officeDocument/2006/relationships/customXml" Target="../ink/ink3907.xml"/><Relationship Id="rId256" Type="http://schemas.openxmlformats.org/officeDocument/2006/relationships/image" Target="../media/image3686.png"/><Relationship Id="rId116" Type="http://schemas.openxmlformats.org/officeDocument/2006/relationships/customXml" Target="../ink/ink3848.xml"/><Relationship Id="rId137" Type="http://schemas.openxmlformats.org/officeDocument/2006/relationships/image" Target="../media/image3438.png"/><Relationship Id="rId158" Type="http://schemas.openxmlformats.org/officeDocument/2006/relationships/customXml" Target="../ink/ink3869.xml"/><Relationship Id="rId20" Type="http://schemas.openxmlformats.org/officeDocument/2006/relationships/customXml" Target="../ink/ink3800.xml"/><Relationship Id="rId41" Type="http://schemas.openxmlformats.org/officeDocument/2006/relationships/image" Target="../media/image3390.png"/><Relationship Id="rId62" Type="http://schemas.openxmlformats.org/officeDocument/2006/relationships/customXml" Target="../ink/ink3821.xml"/><Relationship Id="rId83" Type="http://schemas.openxmlformats.org/officeDocument/2006/relationships/image" Target="../media/image3411.png"/><Relationship Id="rId179" Type="http://schemas.openxmlformats.org/officeDocument/2006/relationships/customXml" Target="../ink/ink3879.xml"/><Relationship Id="rId190" Type="http://schemas.openxmlformats.org/officeDocument/2006/relationships/image" Target="../media/image3653.png"/><Relationship Id="rId204" Type="http://schemas.openxmlformats.org/officeDocument/2006/relationships/image" Target="../media/image3660.png"/><Relationship Id="rId225" Type="http://schemas.openxmlformats.org/officeDocument/2006/relationships/customXml" Target="../ink/ink3902.xml"/><Relationship Id="rId246" Type="http://schemas.openxmlformats.org/officeDocument/2006/relationships/image" Target="../media/image3681.png"/><Relationship Id="rId267" Type="http://schemas.openxmlformats.org/officeDocument/2006/relationships/customXml" Target="../ink/ink3923.xml"/><Relationship Id="rId106" Type="http://schemas.openxmlformats.org/officeDocument/2006/relationships/customXml" Target="../ink/ink3843.xml"/><Relationship Id="rId127" Type="http://schemas.openxmlformats.org/officeDocument/2006/relationships/image" Target="../media/image3433.png"/><Relationship Id="rId10" Type="http://schemas.openxmlformats.org/officeDocument/2006/relationships/customXml" Target="../ink/ink3795.xml"/><Relationship Id="rId31" Type="http://schemas.openxmlformats.org/officeDocument/2006/relationships/image" Target="../media/image3385.png"/><Relationship Id="rId52" Type="http://schemas.openxmlformats.org/officeDocument/2006/relationships/customXml" Target="../ink/ink3816.xml"/><Relationship Id="rId73" Type="http://schemas.openxmlformats.org/officeDocument/2006/relationships/image" Target="../media/image3406.png"/><Relationship Id="rId94" Type="http://schemas.openxmlformats.org/officeDocument/2006/relationships/customXml" Target="../ink/ink3837.xml"/><Relationship Id="rId148" Type="http://schemas.openxmlformats.org/officeDocument/2006/relationships/customXml" Target="../ink/ink3864.xml"/><Relationship Id="rId169" Type="http://schemas.openxmlformats.org/officeDocument/2006/relationships/image" Target="../media/image3454.png"/><Relationship Id="rId4" Type="http://schemas.openxmlformats.org/officeDocument/2006/relationships/customXml" Target="../ink/ink3792.xml"/><Relationship Id="rId180" Type="http://schemas.openxmlformats.org/officeDocument/2006/relationships/image" Target="../media/image3648.png"/><Relationship Id="rId215" Type="http://schemas.openxmlformats.org/officeDocument/2006/relationships/customXml" Target="../ink/ink3897.xml"/><Relationship Id="rId236" Type="http://schemas.openxmlformats.org/officeDocument/2006/relationships/image" Target="../media/image3676.png"/><Relationship Id="rId257" Type="http://schemas.openxmlformats.org/officeDocument/2006/relationships/customXml" Target="../ink/ink3918.xml"/><Relationship Id="rId42" Type="http://schemas.openxmlformats.org/officeDocument/2006/relationships/customXml" Target="../ink/ink3811.xml"/><Relationship Id="rId84" Type="http://schemas.openxmlformats.org/officeDocument/2006/relationships/customXml" Target="../ink/ink3832.xml"/><Relationship Id="rId138" Type="http://schemas.openxmlformats.org/officeDocument/2006/relationships/customXml" Target="../ink/ink3859.xml"/><Relationship Id="rId191" Type="http://schemas.openxmlformats.org/officeDocument/2006/relationships/customXml" Target="../ink/ink3885.xml"/><Relationship Id="rId205" Type="http://schemas.openxmlformats.org/officeDocument/2006/relationships/customXml" Target="../ink/ink3892.xml"/><Relationship Id="rId247" Type="http://schemas.openxmlformats.org/officeDocument/2006/relationships/customXml" Target="../ink/ink3913.xml"/><Relationship Id="rId107" Type="http://schemas.openxmlformats.org/officeDocument/2006/relationships/image" Target="../media/image34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82.xml"/><Relationship Id="rId299" Type="http://schemas.openxmlformats.org/officeDocument/2006/relationships/customXml" Target="../ink/ink4073.xml"/><Relationship Id="rId21" Type="http://schemas.openxmlformats.org/officeDocument/2006/relationships/customXml" Target="../ink/ink3934.xml"/><Relationship Id="rId63" Type="http://schemas.openxmlformats.org/officeDocument/2006/relationships/customXml" Target="../ink/ink3955.xml"/><Relationship Id="rId159" Type="http://schemas.openxmlformats.org/officeDocument/2006/relationships/customXml" Target="../ink/ink4003.xml"/><Relationship Id="rId324" Type="http://schemas.openxmlformats.org/officeDocument/2006/relationships/image" Target="../media/image3852.png"/><Relationship Id="rId366" Type="http://schemas.openxmlformats.org/officeDocument/2006/relationships/customXml" Target="../ink/ink4107.xml"/><Relationship Id="rId170" Type="http://schemas.openxmlformats.org/officeDocument/2006/relationships/image" Target="../media/image3776.png"/><Relationship Id="rId226" Type="http://schemas.openxmlformats.org/officeDocument/2006/relationships/image" Target="../media/image3804.png"/><Relationship Id="rId433" Type="http://schemas.openxmlformats.org/officeDocument/2006/relationships/customXml" Target="../ink/ink4141.xml"/><Relationship Id="rId268" Type="http://schemas.openxmlformats.org/officeDocument/2006/relationships/image" Target="../media/image3824.png"/><Relationship Id="rId475" Type="http://schemas.openxmlformats.org/officeDocument/2006/relationships/customXml" Target="../ink/ink4162.xml"/><Relationship Id="rId32" Type="http://schemas.openxmlformats.org/officeDocument/2006/relationships/image" Target="../media/image3708.png"/><Relationship Id="rId74" Type="http://schemas.openxmlformats.org/officeDocument/2006/relationships/image" Target="../media/image3728.png"/><Relationship Id="rId128" Type="http://schemas.openxmlformats.org/officeDocument/2006/relationships/image" Target="../media/image3755.png"/><Relationship Id="rId335" Type="http://schemas.openxmlformats.org/officeDocument/2006/relationships/image" Target="../media/image3857.png"/><Relationship Id="rId377" Type="http://schemas.openxmlformats.org/officeDocument/2006/relationships/image" Target="../media/image3878.png"/><Relationship Id="rId5" Type="http://schemas.openxmlformats.org/officeDocument/2006/relationships/customXml" Target="../ink/ink3926.xml"/><Relationship Id="rId181" Type="http://schemas.openxmlformats.org/officeDocument/2006/relationships/customXml" Target="../ink/ink4014.xml"/><Relationship Id="rId237" Type="http://schemas.openxmlformats.org/officeDocument/2006/relationships/customXml" Target="../ink/ink4042.xml"/><Relationship Id="rId402" Type="http://schemas.openxmlformats.org/officeDocument/2006/relationships/customXml" Target="../ink/ink4125.xml"/><Relationship Id="rId279" Type="http://schemas.openxmlformats.org/officeDocument/2006/relationships/customXml" Target="../ink/ink4063.xml"/><Relationship Id="rId444" Type="http://schemas.openxmlformats.org/officeDocument/2006/relationships/image" Target="../media/image3911.png"/><Relationship Id="rId43" Type="http://schemas.openxmlformats.org/officeDocument/2006/relationships/customXml" Target="../ink/ink3945.xml"/><Relationship Id="rId139" Type="http://schemas.openxmlformats.org/officeDocument/2006/relationships/customXml" Target="../ink/ink3993.xml"/><Relationship Id="rId290" Type="http://schemas.openxmlformats.org/officeDocument/2006/relationships/image" Target="../media/image3835.png"/><Relationship Id="rId304" Type="http://schemas.openxmlformats.org/officeDocument/2006/relationships/image" Target="../media/image3842.png"/><Relationship Id="rId346" Type="http://schemas.openxmlformats.org/officeDocument/2006/relationships/customXml" Target="../ink/ink4097.xml"/><Relationship Id="rId388" Type="http://schemas.openxmlformats.org/officeDocument/2006/relationships/customXml" Target="../ink/ink4118.xml"/><Relationship Id="rId85" Type="http://schemas.openxmlformats.org/officeDocument/2006/relationships/customXml" Target="../ink/ink3966.xml"/><Relationship Id="rId150" Type="http://schemas.openxmlformats.org/officeDocument/2006/relationships/image" Target="../media/image3766.png"/><Relationship Id="rId192" Type="http://schemas.openxmlformats.org/officeDocument/2006/relationships/image" Target="../media/image3787.png"/><Relationship Id="rId206" Type="http://schemas.openxmlformats.org/officeDocument/2006/relationships/image" Target="../media/image3794.png"/><Relationship Id="rId413" Type="http://schemas.openxmlformats.org/officeDocument/2006/relationships/image" Target="../media/image3896.png"/><Relationship Id="rId248" Type="http://schemas.openxmlformats.org/officeDocument/2006/relationships/image" Target="../media/image3814.png"/><Relationship Id="rId455" Type="http://schemas.openxmlformats.org/officeDocument/2006/relationships/customXml" Target="../ink/ink4152.xml"/><Relationship Id="rId12" Type="http://schemas.openxmlformats.org/officeDocument/2006/relationships/image" Target="../media/image3698.png"/><Relationship Id="rId108" Type="http://schemas.openxmlformats.org/officeDocument/2006/relationships/image" Target="../media/image3745.png"/><Relationship Id="rId315" Type="http://schemas.openxmlformats.org/officeDocument/2006/relationships/customXml" Target="../ink/ink4081.xml"/><Relationship Id="rId357" Type="http://schemas.openxmlformats.org/officeDocument/2006/relationships/image" Target="../media/image3868.png"/><Relationship Id="rId54" Type="http://schemas.openxmlformats.org/officeDocument/2006/relationships/image" Target="../media/image3719.png"/><Relationship Id="rId96" Type="http://schemas.openxmlformats.org/officeDocument/2006/relationships/image" Target="../media/image3739.png"/><Relationship Id="rId161" Type="http://schemas.openxmlformats.org/officeDocument/2006/relationships/customXml" Target="../ink/ink4004.xml"/><Relationship Id="rId217" Type="http://schemas.openxmlformats.org/officeDocument/2006/relationships/customXml" Target="../ink/ink4032.xml"/><Relationship Id="rId399" Type="http://schemas.openxmlformats.org/officeDocument/2006/relationships/image" Target="../media/image3889.png"/><Relationship Id="rId259" Type="http://schemas.openxmlformats.org/officeDocument/2006/relationships/customXml" Target="../ink/ink4053.xml"/><Relationship Id="rId424" Type="http://schemas.openxmlformats.org/officeDocument/2006/relationships/customXml" Target="../ink/ink4136.xml"/><Relationship Id="rId466" Type="http://schemas.openxmlformats.org/officeDocument/2006/relationships/image" Target="../media/image3922.png"/><Relationship Id="rId23" Type="http://schemas.openxmlformats.org/officeDocument/2006/relationships/customXml" Target="../ink/ink3935.xml"/><Relationship Id="rId119" Type="http://schemas.openxmlformats.org/officeDocument/2006/relationships/customXml" Target="../ink/ink3983.xml"/><Relationship Id="rId270" Type="http://schemas.openxmlformats.org/officeDocument/2006/relationships/image" Target="../media/image3825.png"/><Relationship Id="rId326" Type="http://schemas.openxmlformats.org/officeDocument/2006/relationships/customXml" Target="../ink/ink4087.xml"/><Relationship Id="rId65" Type="http://schemas.openxmlformats.org/officeDocument/2006/relationships/customXml" Target="../ink/ink3956.xml"/><Relationship Id="rId130" Type="http://schemas.openxmlformats.org/officeDocument/2006/relationships/image" Target="../media/image3756.png"/><Relationship Id="rId368" Type="http://schemas.openxmlformats.org/officeDocument/2006/relationships/customXml" Target="../ink/ink4108.xml"/><Relationship Id="rId172" Type="http://schemas.openxmlformats.org/officeDocument/2006/relationships/image" Target="../media/image3777.png"/><Relationship Id="rId228" Type="http://schemas.openxmlformats.org/officeDocument/2006/relationships/image" Target="../media/image3805.png"/><Relationship Id="rId435" Type="http://schemas.openxmlformats.org/officeDocument/2006/relationships/customXml" Target="../ink/ink4142.xml"/><Relationship Id="rId477" Type="http://schemas.openxmlformats.org/officeDocument/2006/relationships/customXml" Target="../ink/ink4163.xml"/><Relationship Id="rId281" Type="http://schemas.openxmlformats.org/officeDocument/2006/relationships/customXml" Target="../ink/ink4064.xml"/><Relationship Id="rId337" Type="http://schemas.openxmlformats.org/officeDocument/2006/relationships/image" Target="../media/image3858.png"/><Relationship Id="rId34" Type="http://schemas.openxmlformats.org/officeDocument/2006/relationships/image" Target="../media/image3709.png"/><Relationship Id="rId76" Type="http://schemas.openxmlformats.org/officeDocument/2006/relationships/image" Target="../media/image3729.png"/><Relationship Id="rId141" Type="http://schemas.openxmlformats.org/officeDocument/2006/relationships/customXml" Target="../ink/ink3994.xml"/><Relationship Id="rId379" Type="http://schemas.openxmlformats.org/officeDocument/2006/relationships/image" Target="../media/image3879.png"/><Relationship Id="rId7" Type="http://schemas.openxmlformats.org/officeDocument/2006/relationships/customXml" Target="../ink/ink3927.xml"/><Relationship Id="rId183" Type="http://schemas.openxmlformats.org/officeDocument/2006/relationships/customXml" Target="../ink/ink4015.xml"/><Relationship Id="rId239" Type="http://schemas.openxmlformats.org/officeDocument/2006/relationships/customXml" Target="../ink/ink4043.xml"/><Relationship Id="rId390" Type="http://schemas.openxmlformats.org/officeDocument/2006/relationships/customXml" Target="../ink/ink4119.xml"/><Relationship Id="rId404" Type="http://schemas.openxmlformats.org/officeDocument/2006/relationships/customXml" Target="../ink/ink4126.xml"/><Relationship Id="rId446" Type="http://schemas.openxmlformats.org/officeDocument/2006/relationships/image" Target="../media/image3912.png"/><Relationship Id="rId250" Type="http://schemas.openxmlformats.org/officeDocument/2006/relationships/image" Target="../media/image3815.png"/><Relationship Id="rId292" Type="http://schemas.openxmlformats.org/officeDocument/2006/relationships/image" Target="../media/image3836.png"/><Relationship Id="rId306" Type="http://schemas.openxmlformats.org/officeDocument/2006/relationships/image" Target="../media/image3843.png"/><Relationship Id="rId45" Type="http://schemas.openxmlformats.org/officeDocument/2006/relationships/customXml" Target="../ink/ink3946.xml"/><Relationship Id="rId87" Type="http://schemas.openxmlformats.org/officeDocument/2006/relationships/customXml" Target="../ink/ink3967.xml"/><Relationship Id="rId110" Type="http://schemas.openxmlformats.org/officeDocument/2006/relationships/image" Target="../media/image3746.png"/><Relationship Id="rId348" Type="http://schemas.openxmlformats.org/officeDocument/2006/relationships/customXml" Target="../ink/ink4098.xml"/><Relationship Id="rId152" Type="http://schemas.openxmlformats.org/officeDocument/2006/relationships/image" Target="../media/image3767.png"/><Relationship Id="rId194" Type="http://schemas.openxmlformats.org/officeDocument/2006/relationships/image" Target="../media/image3788.png"/><Relationship Id="rId208" Type="http://schemas.openxmlformats.org/officeDocument/2006/relationships/image" Target="../media/image3795.png"/><Relationship Id="rId415" Type="http://schemas.openxmlformats.org/officeDocument/2006/relationships/image" Target="../media/image3897.png"/><Relationship Id="rId457" Type="http://schemas.openxmlformats.org/officeDocument/2006/relationships/customXml" Target="../ink/ink4153.xml"/><Relationship Id="rId261" Type="http://schemas.openxmlformats.org/officeDocument/2006/relationships/customXml" Target="../ink/ink4054.xml"/><Relationship Id="rId14" Type="http://schemas.openxmlformats.org/officeDocument/2006/relationships/image" Target="../media/image3699.png"/><Relationship Id="rId56" Type="http://schemas.openxmlformats.org/officeDocument/2006/relationships/image" Target="../media/image3720.png"/><Relationship Id="rId317" Type="http://schemas.openxmlformats.org/officeDocument/2006/relationships/customXml" Target="../ink/ink4082.xml"/><Relationship Id="rId359" Type="http://schemas.openxmlformats.org/officeDocument/2006/relationships/image" Target="../media/image3869.png"/><Relationship Id="rId98" Type="http://schemas.openxmlformats.org/officeDocument/2006/relationships/image" Target="../media/image3740.png"/><Relationship Id="rId121" Type="http://schemas.openxmlformats.org/officeDocument/2006/relationships/customXml" Target="../ink/ink3984.xml"/><Relationship Id="rId163" Type="http://schemas.openxmlformats.org/officeDocument/2006/relationships/customXml" Target="../ink/ink4005.xml"/><Relationship Id="rId219" Type="http://schemas.openxmlformats.org/officeDocument/2006/relationships/customXml" Target="../ink/ink4033.xml"/><Relationship Id="rId370" Type="http://schemas.openxmlformats.org/officeDocument/2006/relationships/customXml" Target="../ink/ink4109.xml"/><Relationship Id="rId426" Type="http://schemas.openxmlformats.org/officeDocument/2006/relationships/customXml" Target="../ink/ink4137.xml"/><Relationship Id="rId230" Type="http://schemas.openxmlformats.org/officeDocument/2006/relationships/image" Target="../media/image3806.png"/><Relationship Id="rId468" Type="http://schemas.openxmlformats.org/officeDocument/2006/relationships/image" Target="../media/image3923.png"/><Relationship Id="rId25" Type="http://schemas.openxmlformats.org/officeDocument/2006/relationships/customXml" Target="../ink/ink3936.xml"/><Relationship Id="rId67" Type="http://schemas.openxmlformats.org/officeDocument/2006/relationships/customXml" Target="../ink/ink3957.xml"/><Relationship Id="rId272" Type="http://schemas.openxmlformats.org/officeDocument/2006/relationships/image" Target="../media/image3826.png"/><Relationship Id="rId328" Type="http://schemas.openxmlformats.org/officeDocument/2006/relationships/customXml" Target="../ink/ink4088.xml"/><Relationship Id="rId132" Type="http://schemas.openxmlformats.org/officeDocument/2006/relationships/image" Target="../media/image3757.png"/><Relationship Id="rId174" Type="http://schemas.openxmlformats.org/officeDocument/2006/relationships/image" Target="../media/image3778.png"/><Relationship Id="rId381" Type="http://schemas.openxmlformats.org/officeDocument/2006/relationships/image" Target="../media/image3880.png"/><Relationship Id="rId241" Type="http://schemas.openxmlformats.org/officeDocument/2006/relationships/customXml" Target="../ink/ink4044.xml"/><Relationship Id="rId437" Type="http://schemas.openxmlformats.org/officeDocument/2006/relationships/customXml" Target="../ink/ink4143.xml"/><Relationship Id="rId479" Type="http://schemas.openxmlformats.org/officeDocument/2006/relationships/customXml" Target="../ink/ink4164.xml"/><Relationship Id="rId36" Type="http://schemas.openxmlformats.org/officeDocument/2006/relationships/image" Target="../media/image3710.png"/><Relationship Id="rId283" Type="http://schemas.openxmlformats.org/officeDocument/2006/relationships/customXml" Target="../ink/ink4065.xml"/><Relationship Id="rId339" Type="http://schemas.openxmlformats.org/officeDocument/2006/relationships/image" Target="../media/image3859.png"/><Relationship Id="rId78" Type="http://schemas.openxmlformats.org/officeDocument/2006/relationships/image" Target="../media/image3730.png"/><Relationship Id="rId101" Type="http://schemas.openxmlformats.org/officeDocument/2006/relationships/customXml" Target="../ink/ink3974.xml"/><Relationship Id="rId143" Type="http://schemas.openxmlformats.org/officeDocument/2006/relationships/customXml" Target="../ink/ink3995.xml"/><Relationship Id="rId185" Type="http://schemas.openxmlformats.org/officeDocument/2006/relationships/customXml" Target="../ink/ink4016.xml"/><Relationship Id="rId350" Type="http://schemas.openxmlformats.org/officeDocument/2006/relationships/customXml" Target="../ink/ink4099.xml"/><Relationship Id="rId406" Type="http://schemas.openxmlformats.org/officeDocument/2006/relationships/customXml" Target="../ink/ink4127.xml"/><Relationship Id="rId9" Type="http://schemas.openxmlformats.org/officeDocument/2006/relationships/customXml" Target="../ink/ink3928.xml"/><Relationship Id="rId210" Type="http://schemas.openxmlformats.org/officeDocument/2006/relationships/image" Target="../media/image3796.png"/><Relationship Id="rId392" Type="http://schemas.openxmlformats.org/officeDocument/2006/relationships/customXml" Target="../ink/ink4120.xml"/><Relationship Id="rId448" Type="http://schemas.openxmlformats.org/officeDocument/2006/relationships/image" Target="../media/image3913.png"/><Relationship Id="rId252" Type="http://schemas.openxmlformats.org/officeDocument/2006/relationships/image" Target="../media/image3816.png"/><Relationship Id="rId294" Type="http://schemas.openxmlformats.org/officeDocument/2006/relationships/image" Target="../media/image3837.png"/><Relationship Id="rId308" Type="http://schemas.openxmlformats.org/officeDocument/2006/relationships/image" Target="../media/image3844.png"/><Relationship Id="rId47" Type="http://schemas.openxmlformats.org/officeDocument/2006/relationships/customXml" Target="../ink/ink3947.xml"/><Relationship Id="rId89" Type="http://schemas.openxmlformats.org/officeDocument/2006/relationships/customXml" Target="../ink/ink3968.xml"/><Relationship Id="rId112" Type="http://schemas.openxmlformats.org/officeDocument/2006/relationships/image" Target="../media/image3747.png"/><Relationship Id="rId154" Type="http://schemas.openxmlformats.org/officeDocument/2006/relationships/image" Target="../media/image3768.png"/><Relationship Id="rId361" Type="http://schemas.openxmlformats.org/officeDocument/2006/relationships/image" Target="../media/image3870.png"/><Relationship Id="rId196" Type="http://schemas.openxmlformats.org/officeDocument/2006/relationships/image" Target="../media/image3789.png"/><Relationship Id="rId417" Type="http://schemas.openxmlformats.org/officeDocument/2006/relationships/image" Target="../media/image3898.png"/><Relationship Id="rId459" Type="http://schemas.openxmlformats.org/officeDocument/2006/relationships/customXml" Target="../ink/ink4154.xml"/><Relationship Id="rId16" Type="http://schemas.openxmlformats.org/officeDocument/2006/relationships/image" Target="../media/image3700.png"/><Relationship Id="rId221" Type="http://schemas.openxmlformats.org/officeDocument/2006/relationships/customXml" Target="../ink/ink4034.xml"/><Relationship Id="rId263" Type="http://schemas.openxmlformats.org/officeDocument/2006/relationships/customXml" Target="../ink/ink4055.xml"/><Relationship Id="rId319" Type="http://schemas.openxmlformats.org/officeDocument/2006/relationships/customXml" Target="../ink/ink4083.xml"/><Relationship Id="rId470" Type="http://schemas.openxmlformats.org/officeDocument/2006/relationships/image" Target="../media/image3924.png"/><Relationship Id="rId58" Type="http://schemas.openxmlformats.org/officeDocument/2006/relationships/image" Target="../media/image3721.png"/><Relationship Id="rId123" Type="http://schemas.openxmlformats.org/officeDocument/2006/relationships/customXml" Target="../ink/ink3985.xml"/><Relationship Id="rId330" Type="http://schemas.openxmlformats.org/officeDocument/2006/relationships/customXml" Target="../ink/ink4089.xml"/><Relationship Id="rId165" Type="http://schemas.openxmlformats.org/officeDocument/2006/relationships/customXml" Target="../ink/ink4006.xml"/><Relationship Id="rId372" Type="http://schemas.openxmlformats.org/officeDocument/2006/relationships/customXml" Target="../ink/ink4110.xml"/><Relationship Id="rId428" Type="http://schemas.openxmlformats.org/officeDocument/2006/relationships/customXml" Target="../ink/ink4138.xml"/><Relationship Id="rId232" Type="http://schemas.openxmlformats.org/officeDocument/2006/relationships/image" Target="../media/image3807.png"/><Relationship Id="rId274" Type="http://schemas.openxmlformats.org/officeDocument/2006/relationships/image" Target="../media/image3827.png"/><Relationship Id="rId27" Type="http://schemas.openxmlformats.org/officeDocument/2006/relationships/customXml" Target="../ink/ink3937.xml"/><Relationship Id="rId69" Type="http://schemas.openxmlformats.org/officeDocument/2006/relationships/customXml" Target="../ink/ink3958.xml"/><Relationship Id="rId134" Type="http://schemas.openxmlformats.org/officeDocument/2006/relationships/image" Target="../media/image3758.png"/><Relationship Id="rId80" Type="http://schemas.openxmlformats.org/officeDocument/2006/relationships/image" Target="../media/image3731.png"/><Relationship Id="rId176" Type="http://schemas.openxmlformats.org/officeDocument/2006/relationships/image" Target="../media/image3779.png"/><Relationship Id="rId341" Type="http://schemas.openxmlformats.org/officeDocument/2006/relationships/image" Target="../media/image3860.png"/><Relationship Id="rId383" Type="http://schemas.openxmlformats.org/officeDocument/2006/relationships/image" Target="../media/image3881.png"/><Relationship Id="rId439" Type="http://schemas.openxmlformats.org/officeDocument/2006/relationships/customXml" Target="../ink/ink4144.xml"/><Relationship Id="rId201" Type="http://schemas.openxmlformats.org/officeDocument/2006/relationships/customXml" Target="../ink/ink4024.xml"/><Relationship Id="rId243" Type="http://schemas.openxmlformats.org/officeDocument/2006/relationships/customXml" Target="../ink/ink4045.xml"/><Relationship Id="rId285" Type="http://schemas.openxmlformats.org/officeDocument/2006/relationships/customXml" Target="../ink/ink4066.xml"/><Relationship Id="rId450" Type="http://schemas.openxmlformats.org/officeDocument/2006/relationships/image" Target="../media/image3914.png"/><Relationship Id="rId38" Type="http://schemas.openxmlformats.org/officeDocument/2006/relationships/image" Target="../media/image3711.png"/><Relationship Id="rId103" Type="http://schemas.openxmlformats.org/officeDocument/2006/relationships/customXml" Target="../ink/ink3975.xml"/><Relationship Id="rId310" Type="http://schemas.openxmlformats.org/officeDocument/2006/relationships/image" Target="../media/image3845.png"/><Relationship Id="rId91" Type="http://schemas.openxmlformats.org/officeDocument/2006/relationships/customXml" Target="../ink/ink3969.xml"/><Relationship Id="rId145" Type="http://schemas.openxmlformats.org/officeDocument/2006/relationships/customXml" Target="../ink/ink3996.xml"/><Relationship Id="rId187" Type="http://schemas.openxmlformats.org/officeDocument/2006/relationships/customXml" Target="../ink/ink4017.xml"/><Relationship Id="rId352" Type="http://schemas.openxmlformats.org/officeDocument/2006/relationships/customXml" Target="../ink/ink4100.xml"/><Relationship Id="rId394" Type="http://schemas.openxmlformats.org/officeDocument/2006/relationships/customXml" Target="../ink/ink4121.xml"/><Relationship Id="rId408" Type="http://schemas.openxmlformats.org/officeDocument/2006/relationships/customXml" Target="../ink/ink4128.xml"/><Relationship Id="rId212" Type="http://schemas.openxmlformats.org/officeDocument/2006/relationships/image" Target="../media/image3797.png"/><Relationship Id="rId254" Type="http://schemas.openxmlformats.org/officeDocument/2006/relationships/image" Target="../media/image3817.png"/><Relationship Id="rId49" Type="http://schemas.openxmlformats.org/officeDocument/2006/relationships/customXml" Target="../ink/ink3948.xml"/><Relationship Id="rId114" Type="http://schemas.openxmlformats.org/officeDocument/2006/relationships/image" Target="../media/image3748.png"/><Relationship Id="rId296" Type="http://schemas.openxmlformats.org/officeDocument/2006/relationships/image" Target="../media/image3838.png"/><Relationship Id="rId461" Type="http://schemas.openxmlformats.org/officeDocument/2006/relationships/customXml" Target="../ink/ink4155.xml"/><Relationship Id="rId60" Type="http://schemas.openxmlformats.org/officeDocument/2006/relationships/image" Target="../media/image3024.png"/><Relationship Id="rId156" Type="http://schemas.openxmlformats.org/officeDocument/2006/relationships/image" Target="../media/image3769.png"/><Relationship Id="rId198" Type="http://schemas.openxmlformats.org/officeDocument/2006/relationships/image" Target="../media/image3790.png"/><Relationship Id="rId321" Type="http://schemas.openxmlformats.org/officeDocument/2006/relationships/customXml" Target="../ink/ink4084.xml"/><Relationship Id="rId363" Type="http://schemas.openxmlformats.org/officeDocument/2006/relationships/image" Target="../media/image3871.png"/><Relationship Id="rId419" Type="http://schemas.openxmlformats.org/officeDocument/2006/relationships/image" Target="../media/image3899.png"/><Relationship Id="rId223" Type="http://schemas.openxmlformats.org/officeDocument/2006/relationships/customXml" Target="../ink/ink4035.xml"/><Relationship Id="rId430" Type="http://schemas.openxmlformats.org/officeDocument/2006/relationships/image" Target="../media/image3904.png"/><Relationship Id="rId18" Type="http://schemas.openxmlformats.org/officeDocument/2006/relationships/image" Target="../media/image3701.png"/><Relationship Id="rId265" Type="http://schemas.openxmlformats.org/officeDocument/2006/relationships/customXml" Target="../ink/ink4056.xml"/><Relationship Id="rId472" Type="http://schemas.openxmlformats.org/officeDocument/2006/relationships/image" Target="../media/image3925.png"/><Relationship Id="rId125" Type="http://schemas.openxmlformats.org/officeDocument/2006/relationships/customXml" Target="../ink/ink3986.xml"/><Relationship Id="rId167" Type="http://schemas.openxmlformats.org/officeDocument/2006/relationships/customXml" Target="../ink/ink4007.xml"/><Relationship Id="rId332" Type="http://schemas.openxmlformats.org/officeDocument/2006/relationships/customXml" Target="../ink/ink4090.xml"/><Relationship Id="rId374" Type="http://schemas.openxmlformats.org/officeDocument/2006/relationships/customXml" Target="../ink/ink4111.xml"/><Relationship Id="rId71" Type="http://schemas.openxmlformats.org/officeDocument/2006/relationships/customXml" Target="../ink/ink3959.xml"/><Relationship Id="rId234" Type="http://schemas.openxmlformats.org/officeDocument/2006/relationships/image" Target="../media/image3808.png"/><Relationship Id="rId2" Type="http://schemas.openxmlformats.org/officeDocument/2006/relationships/image" Target="../media/image3369.png"/><Relationship Id="rId29" Type="http://schemas.openxmlformats.org/officeDocument/2006/relationships/customXml" Target="../ink/ink3938.xml"/><Relationship Id="rId276" Type="http://schemas.openxmlformats.org/officeDocument/2006/relationships/image" Target="../media/image3828.png"/><Relationship Id="rId441" Type="http://schemas.openxmlformats.org/officeDocument/2006/relationships/customXml" Target="../ink/ink4145.xml"/><Relationship Id="rId40" Type="http://schemas.openxmlformats.org/officeDocument/2006/relationships/image" Target="../media/image3712.png"/><Relationship Id="rId136" Type="http://schemas.openxmlformats.org/officeDocument/2006/relationships/image" Target="../media/image3759.png"/><Relationship Id="rId178" Type="http://schemas.openxmlformats.org/officeDocument/2006/relationships/image" Target="../media/image3780.png"/><Relationship Id="rId301" Type="http://schemas.openxmlformats.org/officeDocument/2006/relationships/customXml" Target="../ink/ink4074.xml"/><Relationship Id="rId343" Type="http://schemas.openxmlformats.org/officeDocument/2006/relationships/image" Target="../media/image3861.png"/><Relationship Id="rId82" Type="http://schemas.openxmlformats.org/officeDocument/2006/relationships/image" Target="../media/image3732.png"/><Relationship Id="rId203" Type="http://schemas.openxmlformats.org/officeDocument/2006/relationships/customXml" Target="../ink/ink4025.xml"/><Relationship Id="rId385" Type="http://schemas.openxmlformats.org/officeDocument/2006/relationships/image" Target="../media/image3882.png"/><Relationship Id="rId245" Type="http://schemas.openxmlformats.org/officeDocument/2006/relationships/customXml" Target="../ink/ink4046.xml"/><Relationship Id="rId287" Type="http://schemas.openxmlformats.org/officeDocument/2006/relationships/customXml" Target="../ink/ink4067.xml"/><Relationship Id="rId410" Type="http://schemas.openxmlformats.org/officeDocument/2006/relationships/customXml" Target="../ink/ink4129.xml"/><Relationship Id="rId452" Type="http://schemas.openxmlformats.org/officeDocument/2006/relationships/image" Target="../media/image3915.png"/><Relationship Id="rId105" Type="http://schemas.openxmlformats.org/officeDocument/2006/relationships/customXml" Target="../ink/ink3976.xml"/><Relationship Id="rId147" Type="http://schemas.openxmlformats.org/officeDocument/2006/relationships/customXml" Target="../ink/ink3997.xml"/><Relationship Id="rId312" Type="http://schemas.openxmlformats.org/officeDocument/2006/relationships/image" Target="../media/image3846.png"/><Relationship Id="rId354" Type="http://schemas.openxmlformats.org/officeDocument/2006/relationships/customXml" Target="../ink/ink4101.xml"/><Relationship Id="rId51" Type="http://schemas.openxmlformats.org/officeDocument/2006/relationships/customXml" Target="../ink/ink3949.xml"/><Relationship Id="rId72" Type="http://schemas.openxmlformats.org/officeDocument/2006/relationships/image" Target="../media/image3727.png"/><Relationship Id="rId93" Type="http://schemas.openxmlformats.org/officeDocument/2006/relationships/customXml" Target="../ink/ink3970.xml"/><Relationship Id="rId189" Type="http://schemas.openxmlformats.org/officeDocument/2006/relationships/customXml" Target="../ink/ink4018.xml"/><Relationship Id="rId375" Type="http://schemas.openxmlformats.org/officeDocument/2006/relationships/image" Target="../media/image3877.png"/><Relationship Id="rId396" Type="http://schemas.openxmlformats.org/officeDocument/2006/relationships/customXml" Target="../ink/ink4122.xml"/><Relationship Id="rId3" Type="http://schemas.openxmlformats.org/officeDocument/2006/relationships/customXml" Target="../ink/ink3925.xml"/><Relationship Id="rId214" Type="http://schemas.openxmlformats.org/officeDocument/2006/relationships/image" Target="../media/image3798.png"/><Relationship Id="rId235" Type="http://schemas.openxmlformats.org/officeDocument/2006/relationships/customXml" Target="../ink/ink4041.xml"/><Relationship Id="rId256" Type="http://schemas.openxmlformats.org/officeDocument/2006/relationships/image" Target="../media/image3818.png"/><Relationship Id="rId277" Type="http://schemas.openxmlformats.org/officeDocument/2006/relationships/customXml" Target="../ink/ink4062.xml"/><Relationship Id="rId298" Type="http://schemas.openxmlformats.org/officeDocument/2006/relationships/image" Target="../media/image3839.png"/><Relationship Id="rId400" Type="http://schemas.openxmlformats.org/officeDocument/2006/relationships/customXml" Target="../ink/ink4124.xml"/><Relationship Id="rId421" Type="http://schemas.openxmlformats.org/officeDocument/2006/relationships/image" Target="../media/image3900.png"/><Relationship Id="rId442" Type="http://schemas.openxmlformats.org/officeDocument/2006/relationships/image" Target="../media/image3910.png"/><Relationship Id="rId463" Type="http://schemas.openxmlformats.org/officeDocument/2006/relationships/customXml" Target="../ink/ink4156.xml"/><Relationship Id="rId116" Type="http://schemas.openxmlformats.org/officeDocument/2006/relationships/image" Target="../media/image3749.png"/><Relationship Id="rId137" Type="http://schemas.openxmlformats.org/officeDocument/2006/relationships/customXml" Target="../ink/ink3992.xml"/><Relationship Id="rId158" Type="http://schemas.openxmlformats.org/officeDocument/2006/relationships/image" Target="../media/image3770.png"/><Relationship Id="rId302" Type="http://schemas.openxmlformats.org/officeDocument/2006/relationships/image" Target="../media/image3841.png"/><Relationship Id="rId323" Type="http://schemas.openxmlformats.org/officeDocument/2006/relationships/customXml" Target="../ink/ink4085.xml"/><Relationship Id="rId344" Type="http://schemas.openxmlformats.org/officeDocument/2006/relationships/customXml" Target="../ink/ink4096.xml"/><Relationship Id="rId20" Type="http://schemas.openxmlformats.org/officeDocument/2006/relationships/image" Target="../media/image3702.png"/><Relationship Id="rId41" Type="http://schemas.openxmlformats.org/officeDocument/2006/relationships/customXml" Target="../ink/ink3944.xml"/><Relationship Id="rId62" Type="http://schemas.openxmlformats.org/officeDocument/2006/relationships/image" Target="../media/image3722.png"/><Relationship Id="rId83" Type="http://schemas.openxmlformats.org/officeDocument/2006/relationships/customXml" Target="../ink/ink3965.xml"/><Relationship Id="rId179" Type="http://schemas.openxmlformats.org/officeDocument/2006/relationships/customXml" Target="../ink/ink4013.xml"/><Relationship Id="rId365" Type="http://schemas.openxmlformats.org/officeDocument/2006/relationships/image" Target="../media/image3872.png"/><Relationship Id="rId386" Type="http://schemas.openxmlformats.org/officeDocument/2006/relationships/customXml" Target="../ink/ink4117.xml"/><Relationship Id="rId190" Type="http://schemas.openxmlformats.org/officeDocument/2006/relationships/image" Target="../media/image3786.png"/><Relationship Id="rId204" Type="http://schemas.openxmlformats.org/officeDocument/2006/relationships/image" Target="../media/image3793.png"/><Relationship Id="rId225" Type="http://schemas.openxmlformats.org/officeDocument/2006/relationships/customXml" Target="../ink/ink4036.xml"/><Relationship Id="rId246" Type="http://schemas.openxmlformats.org/officeDocument/2006/relationships/image" Target="../media/image3813.png"/><Relationship Id="rId267" Type="http://schemas.openxmlformats.org/officeDocument/2006/relationships/customXml" Target="../ink/ink4057.xml"/><Relationship Id="rId288" Type="http://schemas.openxmlformats.org/officeDocument/2006/relationships/image" Target="../media/image3834.png"/><Relationship Id="rId411" Type="http://schemas.openxmlformats.org/officeDocument/2006/relationships/image" Target="../media/image3895.png"/><Relationship Id="rId432" Type="http://schemas.openxmlformats.org/officeDocument/2006/relationships/image" Target="../media/image3905.png"/><Relationship Id="rId453" Type="http://schemas.openxmlformats.org/officeDocument/2006/relationships/customXml" Target="../ink/ink4151.xml"/><Relationship Id="rId474" Type="http://schemas.openxmlformats.org/officeDocument/2006/relationships/image" Target="../media/image3926.png"/><Relationship Id="rId106" Type="http://schemas.openxmlformats.org/officeDocument/2006/relationships/image" Target="../media/image3744.png"/><Relationship Id="rId127" Type="http://schemas.openxmlformats.org/officeDocument/2006/relationships/customXml" Target="../ink/ink3987.xml"/><Relationship Id="rId313" Type="http://schemas.openxmlformats.org/officeDocument/2006/relationships/customXml" Target="../ink/ink4080.xml"/><Relationship Id="rId10" Type="http://schemas.openxmlformats.org/officeDocument/2006/relationships/image" Target="../media/image3697.png"/><Relationship Id="rId31" Type="http://schemas.openxmlformats.org/officeDocument/2006/relationships/customXml" Target="../ink/ink3939.xml"/><Relationship Id="rId52" Type="http://schemas.openxmlformats.org/officeDocument/2006/relationships/image" Target="../media/image3718.png"/><Relationship Id="rId73" Type="http://schemas.openxmlformats.org/officeDocument/2006/relationships/customXml" Target="../ink/ink3960.xml"/><Relationship Id="rId94" Type="http://schemas.openxmlformats.org/officeDocument/2006/relationships/image" Target="../media/image3738.png"/><Relationship Id="rId148" Type="http://schemas.openxmlformats.org/officeDocument/2006/relationships/image" Target="../media/image3765.png"/><Relationship Id="rId169" Type="http://schemas.openxmlformats.org/officeDocument/2006/relationships/customXml" Target="../ink/ink4008.xml"/><Relationship Id="rId334" Type="http://schemas.openxmlformats.org/officeDocument/2006/relationships/customXml" Target="../ink/ink4091.xml"/><Relationship Id="rId355" Type="http://schemas.openxmlformats.org/officeDocument/2006/relationships/image" Target="../media/image3867.png"/><Relationship Id="rId376" Type="http://schemas.openxmlformats.org/officeDocument/2006/relationships/customXml" Target="../ink/ink4112.xml"/><Relationship Id="rId397" Type="http://schemas.openxmlformats.org/officeDocument/2006/relationships/image" Target="../media/image3888.png"/><Relationship Id="rId4" Type="http://schemas.openxmlformats.org/officeDocument/2006/relationships/image" Target="../media/image3694.png"/><Relationship Id="rId180" Type="http://schemas.openxmlformats.org/officeDocument/2006/relationships/image" Target="../media/image3781.png"/><Relationship Id="rId215" Type="http://schemas.openxmlformats.org/officeDocument/2006/relationships/customXml" Target="../ink/ink4031.xml"/><Relationship Id="rId236" Type="http://schemas.openxmlformats.org/officeDocument/2006/relationships/image" Target="../media/image3809.png"/><Relationship Id="rId257" Type="http://schemas.openxmlformats.org/officeDocument/2006/relationships/customXml" Target="../ink/ink4052.xml"/><Relationship Id="rId278" Type="http://schemas.openxmlformats.org/officeDocument/2006/relationships/image" Target="../media/image3829.png"/><Relationship Id="rId401" Type="http://schemas.openxmlformats.org/officeDocument/2006/relationships/image" Target="../media/image3890.png"/><Relationship Id="rId422" Type="http://schemas.openxmlformats.org/officeDocument/2006/relationships/customXml" Target="../ink/ink4135.xml"/><Relationship Id="rId443" Type="http://schemas.openxmlformats.org/officeDocument/2006/relationships/customXml" Target="../ink/ink4146.xml"/><Relationship Id="rId464" Type="http://schemas.openxmlformats.org/officeDocument/2006/relationships/image" Target="../media/image3921.png"/><Relationship Id="rId303" Type="http://schemas.openxmlformats.org/officeDocument/2006/relationships/customXml" Target="../ink/ink4075.xml"/><Relationship Id="rId42" Type="http://schemas.openxmlformats.org/officeDocument/2006/relationships/image" Target="../media/image3713.png"/><Relationship Id="rId84" Type="http://schemas.openxmlformats.org/officeDocument/2006/relationships/image" Target="../media/image3733.png"/><Relationship Id="rId138" Type="http://schemas.openxmlformats.org/officeDocument/2006/relationships/image" Target="../media/image3760.png"/><Relationship Id="rId345" Type="http://schemas.openxmlformats.org/officeDocument/2006/relationships/image" Target="../media/image3862.png"/><Relationship Id="rId387" Type="http://schemas.openxmlformats.org/officeDocument/2006/relationships/image" Target="../media/image3883.png"/><Relationship Id="rId191" Type="http://schemas.openxmlformats.org/officeDocument/2006/relationships/customXml" Target="../ink/ink4019.xml"/><Relationship Id="rId205" Type="http://schemas.openxmlformats.org/officeDocument/2006/relationships/customXml" Target="../ink/ink4026.xml"/><Relationship Id="rId247" Type="http://schemas.openxmlformats.org/officeDocument/2006/relationships/customXml" Target="../ink/ink4047.xml"/><Relationship Id="rId412" Type="http://schemas.openxmlformats.org/officeDocument/2006/relationships/customXml" Target="../ink/ink4130.xml"/><Relationship Id="rId107" Type="http://schemas.openxmlformats.org/officeDocument/2006/relationships/customXml" Target="../ink/ink3977.xml"/><Relationship Id="rId289" Type="http://schemas.openxmlformats.org/officeDocument/2006/relationships/customXml" Target="../ink/ink4068.xml"/><Relationship Id="rId454" Type="http://schemas.openxmlformats.org/officeDocument/2006/relationships/image" Target="../media/image3916.png"/><Relationship Id="rId11" Type="http://schemas.openxmlformats.org/officeDocument/2006/relationships/customXml" Target="../ink/ink3929.xml"/><Relationship Id="rId53" Type="http://schemas.openxmlformats.org/officeDocument/2006/relationships/customXml" Target="../ink/ink3950.xml"/><Relationship Id="rId149" Type="http://schemas.openxmlformats.org/officeDocument/2006/relationships/customXml" Target="../ink/ink3998.xml"/><Relationship Id="rId314" Type="http://schemas.openxmlformats.org/officeDocument/2006/relationships/image" Target="../media/image3847.png"/><Relationship Id="rId356" Type="http://schemas.openxmlformats.org/officeDocument/2006/relationships/customXml" Target="../ink/ink4102.xml"/><Relationship Id="rId398" Type="http://schemas.openxmlformats.org/officeDocument/2006/relationships/customXml" Target="../ink/ink4123.xml"/><Relationship Id="rId95" Type="http://schemas.openxmlformats.org/officeDocument/2006/relationships/customXml" Target="../ink/ink3971.xml"/><Relationship Id="rId160" Type="http://schemas.openxmlformats.org/officeDocument/2006/relationships/image" Target="../media/image3771.png"/><Relationship Id="rId216" Type="http://schemas.openxmlformats.org/officeDocument/2006/relationships/image" Target="../media/image3799.png"/><Relationship Id="rId423" Type="http://schemas.openxmlformats.org/officeDocument/2006/relationships/image" Target="../media/image3901.png"/><Relationship Id="rId258" Type="http://schemas.openxmlformats.org/officeDocument/2006/relationships/image" Target="../media/image3819.png"/><Relationship Id="rId465" Type="http://schemas.openxmlformats.org/officeDocument/2006/relationships/customXml" Target="../ink/ink4157.xml"/><Relationship Id="rId22" Type="http://schemas.openxmlformats.org/officeDocument/2006/relationships/image" Target="../media/image3703.png"/><Relationship Id="rId64" Type="http://schemas.openxmlformats.org/officeDocument/2006/relationships/image" Target="../media/image3723.png"/><Relationship Id="rId118" Type="http://schemas.openxmlformats.org/officeDocument/2006/relationships/image" Target="../media/image3750.png"/><Relationship Id="rId325" Type="http://schemas.openxmlformats.org/officeDocument/2006/relationships/customXml" Target="../ink/ink4086.xml"/><Relationship Id="rId367" Type="http://schemas.openxmlformats.org/officeDocument/2006/relationships/image" Target="../media/image3873.png"/><Relationship Id="rId171" Type="http://schemas.openxmlformats.org/officeDocument/2006/relationships/customXml" Target="../ink/ink4009.xml"/><Relationship Id="rId227" Type="http://schemas.openxmlformats.org/officeDocument/2006/relationships/customXml" Target="../ink/ink4037.xml"/><Relationship Id="rId269" Type="http://schemas.openxmlformats.org/officeDocument/2006/relationships/customXml" Target="../ink/ink4058.xml"/><Relationship Id="rId434" Type="http://schemas.openxmlformats.org/officeDocument/2006/relationships/image" Target="../media/image3906.png"/><Relationship Id="rId476" Type="http://schemas.openxmlformats.org/officeDocument/2006/relationships/image" Target="../media/image3927.png"/><Relationship Id="rId33" Type="http://schemas.openxmlformats.org/officeDocument/2006/relationships/customXml" Target="../ink/ink3940.xml"/><Relationship Id="rId129" Type="http://schemas.openxmlformats.org/officeDocument/2006/relationships/customXml" Target="../ink/ink3988.xml"/><Relationship Id="rId280" Type="http://schemas.openxmlformats.org/officeDocument/2006/relationships/image" Target="../media/image3830.png"/><Relationship Id="rId336" Type="http://schemas.openxmlformats.org/officeDocument/2006/relationships/customXml" Target="../ink/ink4092.xml"/><Relationship Id="rId75" Type="http://schemas.openxmlformats.org/officeDocument/2006/relationships/customXml" Target="../ink/ink3961.xml"/><Relationship Id="rId140" Type="http://schemas.openxmlformats.org/officeDocument/2006/relationships/image" Target="../media/image3761.png"/><Relationship Id="rId182" Type="http://schemas.openxmlformats.org/officeDocument/2006/relationships/image" Target="../media/image3782.png"/><Relationship Id="rId378" Type="http://schemas.openxmlformats.org/officeDocument/2006/relationships/customXml" Target="../ink/ink4113.xml"/><Relationship Id="rId403" Type="http://schemas.openxmlformats.org/officeDocument/2006/relationships/image" Target="../media/image3891.png"/><Relationship Id="rId6" Type="http://schemas.openxmlformats.org/officeDocument/2006/relationships/image" Target="../media/image3695.png"/><Relationship Id="rId238" Type="http://schemas.openxmlformats.org/officeDocument/2006/relationships/image" Target="../media/image3810.png"/><Relationship Id="rId445" Type="http://schemas.openxmlformats.org/officeDocument/2006/relationships/customXml" Target="../ink/ink4147.xml"/><Relationship Id="rId291" Type="http://schemas.openxmlformats.org/officeDocument/2006/relationships/customXml" Target="../ink/ink4069.xml"/><Relationship Id="rId305" Type="http://schemas.openxmlformats.org/officeDocument/2006/relationships/customXml" Target="../ink/ink4076.xml"/><Relationship Id="rId347" Type="http://schemas.openxmlformats.org/officeDocument/2006/relationships/image" Target="../media/image3863.png"/><Relationship Id="rId44" Type="http://schemas.openxmlformats.org/officeDocument/2006/relationships/image" Target="../media/image3714.png"/><Relationship Id="rId86" Type="http://schemas.openxmlformats.org/officeDocument/2006/relationships/image" Target="../media/image3734.png"/><Relationship Id="rId151" Type="http://schemas.openxmlformats.org/officeDocument/2006/relationships/customXml" Target="../ink/ink3999.xml"/><Relationship Id="rId389" Type="http://schemas.openxmlformats.org/officeDocument/2006/relationships/image" Target="../media/image3884.png"/><Relationship Id="rId193" Type="http://schemas.openxmlformats.org/officeDocument/2006/relationships/customXml" Target="../ink/ink4020.xml"/><Relationship Id="rId207" Type="http://schemas.openxmlformats.org/officeDocument/2006/relationships/customXml" Target="../ink/ink4027.xml"/><Relationship Id="rId249" Type="http://schemas.openxmlformats.org/officeDocument/2006/relationships/customXml" Target="../ink/ink4048.xml"/><Relationship Id="rId414" Type="http://schemas.openxmlformats.org/officeDocument/2006/relationships/customXml" Target="../ink/ink4131.xml"/><Relationship Id="rId456" Type="http://schemas.openxmlformats.org/officeDocument/2006/relationships/image" Target="../media/image3917.png"/><Relationship Id="rId13" Type="http://schemas.openxmlformats.org/officeDocument/2006/relationships/customXml" Target="../ink/ink3930.xml"/><Relationship Id="rId109" Type="http://schemas.openxmlformats.org/officeDocument/2006/relationships/customXml" Target="../ink/ink3978.xml"/><Relationship Id="rId260" Type="http://schemas.openxmlformats.org/officeDocument/2006/relationships/image" Target="../media/image3820.png"/><Relationship Id="rId316" Type="http://schemas.openxmlformats.org/officeDocument/2006/relationships/image" Target="../media/image3848.png"/><Relationship Id="rId55" Type="http://schemas.openxmlformats.org/officeDocument/2006/relationships/customXml" Target="../ink/ink3951.xml"/><Relationship Id="rId97" Type="http://schemas.openxmlformats.org/officeDocument/2006/relationships/customXml" Target="../ink/ink3972.xml"/><Relationship Id="rId120" Type="http://schemas.openxmlformats.org/officeDocument/2006/relationships/image" Target="../media/image3751.png"/><Relationship Id="rId358" Type="http://schemas.openxmlformats.org/officeDocument/2006/relationships/customXml" Target="../ink/ink4103.xml"/><Relationship Id="rId162" Type="http://schemas.openxmlformats.org/officeDocument/2006/relationships/image" Target="../media/image3772.png"/><Relationship Id="rId218" Type="http://schemas.openxmlformats.org/officeDocument/2006/relationships/image" Target="../media/image3800.png"/><Relationship Id="rId425" Type="http://schemas.openxmlformats.org/officeDocument/2006/relationships/image" Target="../media/image3902.png"/><Relationship Id="rId467" Type="http://schemas.openxmlformats.org/officeDocument/2006/relationships/customXml" Target="../ink/ink4158.xml"/><Relationship Id="rId271" Type="http://schemas.openxmlformats.org/officeDocument/2006/relationships/customXml" Target="../ink/ink4059.xml"/><Relationship Id="rId24" Type="http://schemas.openxmlformats.org/officeDocument/2006/relationships/image" Target="../media/image3704.png"/><Relationship Id="rId66" Type="http://schemas.openxmlformats.org/officeDocument/2006/relationships/image" Target="../media/image3724.png"/><Relationship Id="rId131" Type="http://schemas.openxmlformats.org/officeDocument/2006/relationships/customXml" Target="../ink/ink3989.xml"/><Relationship Id="rId327" Type="http://schemas.openxmlformats.org/officeDocument/2006/relationships/image" Target="../media/image3853.png"/><Relationship Id="rId369" Type="http://schemas.openxmlformats.org/officeDocument/2006/relationships/image" Target="../media/image3874.png"/><Relationship Id="rId173" Type="http://schemas.openxmlformats.org/officeDocument/2006/relationships/customXml" Target="../ink/ink4010.xml"/><Relationship Id="rId229" Type="http://schemas.openxmlformats.org/officeDocument/2006/relationships/customXml" Target="../ink/ink4038.xml"/><Relationship Id="rId380" Type="http://schemas.openxmlformats.org/officeDocument/2006/relationships/customXml" Target="../ink/ink4114.xml"/><Relationship Id="rId436" Type="http://schemas.openxmlformats.org/officeDocument/2006/relationships/image" Target="../media/image3907.png"/><Relationship Id="rId240" Type="http://schemas.openxmlformats.org/officeDocument/2006/relationships/image" Target="../media/image3417.png"/><Relationship Id="rId478" Type="http://schemas.openxmlformats.org/officeDocument/2006/relationships/image" Target="../media/image3928.png"/><Relationship Id="rId35" Type="http://schemas.openxmlformats.org/officeDocument/2006/relationships/customXml" Target="../ink/ink3941.xml"/><Relationship Id="rId77" Type="http://schemas.openxmlformats.org/officeDocument/2006/relationships/customXml" Target="../ink/ink3962.xml"/><Relationship Id="rId100" Type="http://schemas.openxmlformats.org/officeDocument/2006/relationships/image" Target="../media/image3741.png"/><Relationship Id="rId282" Type="http://schemas.openxmlformats.org/officeDocument/2006/relationships/image" Target="../media/image3831.png"/><Relationship Id="rId338" Type="http://schemas.openxmlformats.org/officeDocument/2006/relationships/customXml" Target="../ink/ink4093.xml"/><Relationship Id="rId8" Type="http://schemas.openxmlformats.org/officeDocument/2006/relationships/image" Target="../media/image3696.png"/><Relationship Id="rId142" Type="http://schemas.openxmlformats.org/officeDocument/2006/relationships/image" Target="../media/image3762.png"/><Relationship Id="rId184" Type="http://schemas.openxmlformats.org/officeDocument/2006/relationships/image" Target="../media/image3783.png"/><Relationship Id="rId391" Type="http://schemas.openxmlformats.org/officeDocument/2006/relationships/image" Target="../media/image3885.png"/><Relationship Id="rId405" Type="http://schemas.openxmlformats.org/officeDocument/2006/relationships/image" Target="../media/image3892.png"/><Relationship Id="rId447" Type="http://schemas.openxmlformats.org/officeDocument/2006/relationships/customXml" Target="../ink/ink4148.xml"/><Relationship Id="rId251" Type="http://schemas.openxmlformats.org/officeDocument/2006/relationships/customXml" Target="../ink/ink4049.xml"/><Relationship Id="rId46" Type="http://schemas.openxmlformats.org/officeDocument/2006/relationships/image" Target="../media/image3715.png"/><Relationship Id="rId293" Type="http://schemas.openxmlformats.org/officeDocument/2006/relationships/customXml" Target="../ink/ink4070.xml"/><Relationship Id="rId307" Type="http://schemas.openxmlformats.org/officeDocument/2006/relationships/customXml" Target="../ink/ink4077.xml"/><Relationship Id="rId349" Type="http://schemas.openxmlformats.org/officeDocument/2006/relationships/image" Target="../media/image3864.png"/><Relationship Id="rId88" Type="http://schemas.openxmlformats.org/officeDocument/2006/relationships/image" Target="../media/image3735.png"/><Relationship Id="rId111" Type="http://schemas.openxmlformats.org/officeDocument/2006/relationships/customXml" Target="../ink/ink3979.xml"/><Relationship Id="rId153" Type="http://schemas.openxmlformats.org/officeDocument/2006/relationships/customXml" Target="../ink/ink4000.xml"/><Relationship Id="rId195" Type="http://schemas.openxmlformats.org/officeDocument/2006/relationships/customXml" Target="../ink/ink4021.xml"/><Relationship Id="rId209" Type="http://schemas.openxmlformats.org/officeDocument/2006/relationships/customXml" Target="../ink/ink4028.xml"/><Relationship Id="rId360" Type="http://schemas.openxmlformats.org/officeDocument/2006/relationships/customXml" Target="../ink/ink4104.xml"/><Relationship Id="rId416" Type="http://schemas.openxmlformats.org/officeDocument/2006/relationships/customXml" Target="../ink/ink4132.xml"/><Relationship Id="rId220" Type="http://schemas.openxmlformats.org/officeDocument/2006/relationships/image" Target="../media/image3801.png"/><Relationship Id="rId458" Type="http://schemas.openxmlformats.org/officeDocument/2006/relationships/image" Target="../media/image3918.png"/><Relationship Id="rId15" Type="http://schemas.openxmlformats.org/officeDocument/2006/relationships/customXml" Target="../ink/ink3931.xml"/><Relationship Id="rId57" Type="http://schemas.openxmlformats.org/officeDocument/2006/relationships/customXml" Target="../ink/ink3952.xml"/><Relationship Id="rId262" Type="http://schemas.openxmlformats.org/officeDocument/2006/relationships/image" Target="../media/image3821.png"/><Relationship Id="rId318" Type="http://schemas.openxmlformats.org/officeDocument/2006/relationships/image" Target="../media/image3849.png"/><Relationship Id="rId99" Type="http://schemas.openxmlformats.org/officeDocument/2006/relationships/customXml" Target="../ink/ink3973.xml"/><Relationship Id="rId122" Type="http://schemas.openxmlformats.org/officeDocument/2006/relationships/image" Target="../media/image3752.png"/><Relationship Id="rId164" Type="http://schemas.openxmlformats.org/officeDocument/2006/relationships/image" Target="../media/image3773.png"/><Relationship Id="rId371" Type="http://schemas.openxmlformats.org/officeDocument/2006/relationships/image" Target="../media/image3875.png"/><Relationship Id="rId427" Type="http://schemas.openxmlformats.org/officeDocument/2006/relationships/image" Target="../media/image3903.png"/><Relationship Id="rId469" Type="http://schemas.openxmlformats.org/officeDocument/2006/relationships/customXml" Target="../ink/ink4159.xml"/><Relationship Id="rId26" Type="http://schemas.openxmlformats.org/officeDocument/2006/relationships/image" Target="../media/image3705.png"/><Relationship Id="rId231" Type="http://schemas.openxmlformats.org/officeDocument/2006/relationships/customXml" Target="../ink/ink4039.xml"/><Relationship Id="rId273" Type="http://schemas.openxmlformats.org/officeDocument/2006/relationships/customXml" Target="../ink/ink4060.xml"/><Relationship Id="rId329" Type="http://schemas.openxmlformats.org/officeDocument/2006/relationships/image" Target="../media/image3854.png"/><Relationship Id="rId480" Type="http://schemas.openxmlformats.org/officeDocument/2006/relationships/image" Target="../media/image3929.png"/><Relationship Id="rId68" Type="http://schemas.openxmlformats.org/officeDocument/2006/relationships/image" Target="../media/image3725.png"/><Relationship Id="rId133" Type="http://schemas.openxmlformats.org/officeDocument/2006/relationships/customXml" Target="../ink/ink3990.xml"/><Relationship Id="rId175" Type="http://schemas.openxmlformats.org/officeDocument/2006/relationships/customXml" Target="../ink/ink4011.xml"/><Relationship Id="rId340" Type="http://schemas.openxmlformats.org/officeDocument/2006/relationships/customXml" Target="../ink/ink4094.xml"/><Relationship Id="rId200" Type="http://schemas.openxmlformats.org/officeDocument/2006/relationships/image" Target="../media/image3791.png"/><Relationship Id="rId382" Type="http://schemas.openxmlformats.org/officeDocument/2006/relationships/customXml" Target="../ink/ink4115.xml"/><Relationship Id="rId438" Type="http://schemas.openxmlformats.org/officeDocument/2006/relationships/image" Target="../media/image3908.png"/><Relationship Id="rId242" Type="http://schemas.openxmlformats.org/officeDocument/2006/relationships/image" Target="../media/image3811.png"/><Relationship Id="rId284" Type="http://schemas.openxmlformats.org/officeDocument/2006/relationships/image" Target="../media/image3832.png"/><Relationship Id="rId37" Type="http://schemas.openxmlformats.org/officeDocument/2006/relationships/customXml" Target="../ink/ink3942.xml"/><Relationship Id="rId79" Type="http://schemas.openxmlformats.org/officeDocument/2006/relationships/customXml" Target="../ink/ink3963.xml"/><Relationship Id="rId102" Type="http://schemas.openxmlformats.org/officeDocument/2006/relationships/image" Target="../media/image3742.png"/><Relationship Id="rId144" Type="http://schemas.openxmlformats.org/officeDocument/2006/relationships/image" Target="../media/image3763.png"/><Relationship Id="rId90" Type="http://schemas.openxmlformats.org/officeDocument/2006/relationships/image" Target="../media/image3736.png"/><Relationship Id="rId186" Type="http://schemas.openxmlformats.org/officeDocument/2006/relationships/image" Target="../media/image3784.png"/><Relationship Id="rId351" Type="http://schemas.openxmlformats.org/officeDocument/2006/relationships/image" Target="../media/image3865.png"/><Relationship Id="rId393" Type="http://schemas.openxmlformats.org/officeDocument/2006/relationships/image" Target="../media/image3886.png"/><Relationship Id="rId407" Type="http://schemas.openxmlformats.org/officeDocument/2006/relationships/image" Target="../media/image3893.png"/><Relationship Id="rId449" Type="http://schemas.openxmlformats.org/officeDocument/2006/relationships/customXml" Target="../ink/ink4149.xml"/><Relationship Id="rId211" Type="http://schemas.openxmlformats.org/officeDocument/2006/relationships/customXml" Target="../ink/ink4029.xml"/><Relationship Id="rId253" Type="http://schemas.openxmlformats.org/officeDocument/2006/relationships/customXml" Target="../ink/ink4050.xml"/><Relationship Id="rId295" Type="http://schemas.openxmlformats.org/officeDocument/2006/relationships/customXml" Target="../ink/ink4071.xml"/><Relationship Id="rId309" Type="http://schemas.openxmlformats.org/officeDocument/2006/relationships/customXml" Target="../ink/ink4078.xml"/><Relationship Id="rId460" Type="http://schemas.openxmlformats.org/officeDocument/2006/relationships/image" Target="../media/image3919.png"/><Relationship Id="rId48" Type="http://schemas.openxmlformats.org/officeDocument/2006/relationships/image" Target="../media/image3716.png"/><Relationship Id="rId113" Type="http://schemas.openxmlformats.org/officeDocument/2006/relationships/customXml" Target="../ink/ink3980.xml"/><Relationship Id="rId320" Type="http://schemas.openxmlformats.org/officeDocument/2006/relationships/image" Target="../media/image3850.png"/><Relationship Id="rId155" Type="http://schemas.openxmlformats.org/officeDocument/2006/relationships/customXml" Target="../ink/ink4001.xml"/><Relationship Id="rId197" Type="http://schemas.openxmlformats.org/officeDocument/2006/relationships/customXml" Target="../ink/ink4022.xml"/><Relationship Id="rId362" Type="http://schemas.openxmlformats.org/officeDocument/2006/relationships/customXml" Target="../ink/ink4105.xml"/><Relationship Id="rId418" Type="http://schemas.openxmlformats.org/officeDocument/2006/relationships/customXml" Target="../ink/ink4133.xml"/><Relationship Id="rId222" Type="http://schemas.openxmlformats.org/officeDocument/2006/relationships/image" Target="../media/image3802.png"/><Relationship Id="rId264" Type="http://schemas.openxmlformats.org/officeDocument/2006/relationships/image" Target="../media/image3822.png"/><Relationship Id="rId471" Type="http://schemas.openxmlformats.org/officeDocument/2006/relationships/customXml" Target="../ink/ink4160.xml"/><Relationship Id="rId17" Type="http://schemas.openxmlformats.org/officeDocument/2006/relationships/customXml" Target="../ink/ink3932.xml"/><Relationship Id="rId59" Type="http://schemas.openxmlformats.org/officeDocument/2006/relationships/customXml" Target="../ink/ink3953.xml"/><Relationship Id="rId124" Type="http://schemas.openxmlformats.org/officeDocument/2006/relationships/image" Target="../media/image3753.png"/><Relationship Id="rId70" Type="http://schemas.openxmlformats.org/officeDocument/2006/relationships/image" Target="../media/image3726.png"/><Relationship Id="rId166" Type="http://schemas.openxmlformats.org/officeDocument/2006/relationships/image" Target="../media/image3774.png"/><Relationship Id="rId331" Type="http://schemas.openxmlformats.org/officeDocument/2006/relationships/image" Target="../media/image3855.png"/><Relationship Id="rId373" Type="http://schemas.openxmlformats.org/officeDocument/2006/relationships/image" Target="../media/image3876.png"/><Relationship Id="rId429" Type="http://schemas.openxmlformats.org/officeDocument/2006/relationships/customXml" Target="../ink/ink4139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4040.xml"/><Relationship Id="rId440" Type="http://schemas.openxmlformats.org/officeDocument/2006/relationships/image" Target="../media/image3909.png"/><Relationship Id="rId28" Type="http://schemas.openxmlformats.org/officeDocument/2006/relationships/image" Target="../media/image3706.png"/><Relationship Id="rId275" Type="http://schemas.openxmlformats.org/officeDocument/2006/relationships/customXml" Target="../ink/ink4061.xml"/><Relationship Id="rId300" Type="http://schemas.openxmlformats.org/officeDocument/2006/relationships/image" Target="../media/image3840.png"/><Relationship Id="rId81" Type="http://schemas.openxmlformats.org/officeDocument/2006/relationships/customXml" Target="../ink/ink3964.xml"/><Relationship Id="rId135" Type="http://schemas.openxmlformats.org/officeDocument/2006/relationships/customXml" Target="../ink/ink3991.xml"/><Relationship Id="rId177" Type="http://schemas.openxmlformats.org/officeDocument/2006/relationships/customXml" Target="../ink/ink4012.xml"/><Relationship Id="rId342" Type="http://schemas.openxmlformats.org/officeDocument/2006/relationships/customXml" Target="../ink/ink4095.xml"/><Relationship Id="rId384" Type="http://schemas.openxmlformats.org/officeDocument/2006/relationships/customXml" Target="../ink/ink4116.xml"/><Relationship Id="rId202" Type="http://schemas.openxmlformats.org/officeDocument/2006/relationships/image" Target="../media/image3792.png"/><Relationship Id="rId244" Type="http://schemas.openxmlformats.org/officeDocument/2006/relationships/image" Target="../media/image3812.png"/><Relationship Id="rId39" Type="http://schemas.openxmlformats.org/officeDocument/2006/relationships/customXml" Target="../ink/ink3943.xml"/><Relationship Id="rId286" Type="http://schemas.openxmlformats.org/officeDocument/2006/relationships/image" Target="../media/image3833.png"/><Relationship Id="rId451" Type="http://schemas.openxmlformats.org/officeDocument/2006/relationships/customXml" Target="../ink/ink4150.xml"/><Relationship Id="rId50" Type="http://schemas.openxmlformats.org/officeDocument/2006/relationships/image" Target="../media/image3717.png"/><Relationship Id="rId104" Type="http://schemas.openxmlformats.org/officeDocument/2006/relationships/image" Target="../media/image3743.png"/><Relationship Id="rId146" Type="http://schemas.openxmlformats.org/officeDocument/2006/relationships/image" Target="../media/image3764.png"/><Relationship Id="rId188" Type="http://schemas.openxmlformats.org/officeDocument/2006/relationships/image" Target="../media/image3785.png"/><Relationship Id="rId311" Type="http://schemas.openxmlformats.org/officeDocument/2006/relationships/customXml" Target="../ink/ink4079.xml"/><Relationship Id="rId353" Type="http://schemas.openxmlformats.org/officeDocument/2006/relationships/image" Target="../media/image3866.png"/><Relationship Id="rId395" Type="http://schemas.openxmlformats.org/officeDocument/2006/relationships/image" Target="../media/image3887.png"/><Relationship Id="rId409" Type="http://schemas.openxmlformats.org/officeDocument/2006/relationships/image" Target="../media/image3894.png"/><Relationship Id="rId92" Type="http://schemas.openxmlformats.org/officeDocument/2006/relationships/image" Target="../media/image3737.png"/><Relationship Id="rId213" Type="http://schemas.openxmlformats.org/officeDocument/2006/relationships/customXml" Target="../ink/ink4030.xml"/><Relationship Id="rId420" Type="http://schemas.openxmlformats.org/officeDocument/2006/relationships/customXml" Target="../ink/ink4134.xml"/><Relationship Id="rId255" Type="http://schemas.openxmlformats.org/officeDocument/2006/relationships/customXml" Target="../ink/ink4051.xml"/><Relationship Id="rId297" Type="http://schemas.openxmlformats.org/officeDocument/2006/relationships/customXml" Target="../ink/ink4072.xml"/><Relationship Id="rId462" Type="http://schemas.openxmlformats.org/officeDocument/2006/relationships/image" Target="../media/image3920.png"/><Relationship Id="rId115" Type="http://schemas.openxmlformats.org/officeDocument/2006/relationships/customXml" Target="../ink/ink3981.xml"/><Relationship Id="rId157" Type="http://schemas.openxmlformats.org/officeDocument/2006/relationships/customXml" Target="../ink/ink4002.xml"/><Relationship Id="rId322" Type="http://schemas.openxmlformats.org/officeDocument/2006/relationships/image" Target="../media/image3851.png"/><Relationship Id="rId364" Type="http://schemas.openxmlformats.org/officeDocument/2006/relationships/customXml" Target="../ink/ink4106.xml"/><Relationship Id="rId61" Type="http://schemas.openxmlformats.org/officeDocument/2006/relationships/customXml" Target="../ink/ink3954.xml"/><Relationship Id="rId199" Type="http://schemas.openxmlformats.org/officeDocument/2006/relationships/customXml" Target="../ink/ink4023.xml"/><Relationship Id="rId19" Type="http://schemas.openxmlformats.org/officeDocument/2006/relationships/customXml" Target="../ink/ink3933.xml"/><Relationship Id="rId224" Type="http://schemas.openxmlformats.org/officeDocument/2006/relationships/image" Target="../media/image3803.png"/><Relationship Id="rId266" Type="http://schemas.openxmlformats.org/officeDocument/2006/relationships/image" Target="../media/image3823.png"/><Relationship Id="rId431" Type="http://schemas.openxmlformats.org/officeDocument/2006/relationships/customXml" Target="../ink/ink4140.xml"/><Relationship Id="rId473" Type="http://schemas.openxmlformats.org/officeDocument/2006/relationships/customXml" Target="../ink/ink4161.xml"/><Relationship Id="rId30" Type="http://schemas.openxmlformats.org/officeDocument/2006/relationships/image" Target="../media/image3707.png"/><Relationship Id="rId126" Type="http://schemas.openxmlformats.org/officeDocument/2006/relationships/image" Target="../media/image3754.png"/><Relationship Id="rId168" Type="http://schemas.openxmlformats.org/officeDocument/2006/relationships/image" Target="../media/image3775.png"/><Relationship Id="rId333" Type="http://schemas.openxmlformats.org/officeDocument/2006/relationships/image" Target="../media/image3856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222.xml"/><Relationship Id="rId21" Type="http://schemas.openxmlformats.org/officeDocument/2006/relationships/customXml" Target="../ink/ink4174.xml"/><Relationship Id="rId63" Type="http://schemas.openxmlformats.org/officeDocument/2006/relationships/customXml" Target="../ink/ink4195.xml"/><Relationship Id="rId159" Type="http://schemas.openxmlformats.org/officeDocument/2006/relationships/customXml" Target="../ink/ink4243.xml"/><Relationship Id="rId170" Type="http://schemas.openxmlformats.org/officeDocument/2006/relationships/image" Target="../media/image4013.png"/><Relationship Id="rId226" Type="http://schemas.openxmlformats.org/officeDocument/2006/relationships/image" Target="../media/image4040.png"/><Relationship Id="rId268" Type="http://schemas.openxmlformats.org/officeDocument/2006/relationships/image" Target="../media/image4061.png"/><Relationship Id="rId32" Type="http://schemas.openxmlformats.org/officeDocument/2006/relationships/image" Target="../media/image3944.png"/><Relationship Id="rId74" Type="http://schemas.openxmlformats.org/officeDocument/2006/relationships/image" Target="../media/image3965.png"/><Relationship Id="rId128" Type="http://schemas.openxmlformats.org/officeDocument/2006/relationships/image" Target="../media/image3992.png"/><Relationship Id="rId5" Type="http://schemas.openxmlformats.org/officeDocument/2006/relationships/customXml" Target="../ink/ink4166.xml"/><Relationship Id="rId181" Type="http://schemas.openxmlformats.org/officeDocument/2006/relationships/customXml" Target="../ink/ink4254.xml"/><Relationship Id="rId237" Type="http://schemas.openxmlformats.org/officeDocument/2006/relationships/customXml" Target="../ink/ink4282.xml"/><Relationship Id="rId279" Type="http://schemas.openxmlformats.org/officeDocument/2006/relationships/customXml" Target="../ink/ink4303.xml"/><Relationship Id="rId43" Type="http://schemas.openxmlformats.org/officeDocument/2006/relationships/customXml" Target="../ink/ink4185.xml"/><Relationship Id="rId139" Type="http://schemas.openxmlformats.org/officeDocument/2006/relationships/customXml" Target="../ink/ink4233.xml"/><Relationship Id="rId290" Type="http://schemas.openxmlformats.org/officeDocument/2006/relationships/image" Target="../media/image4072.png"/><Relationship Id="rId85" Type="http://schemas.openxmlformats.org/officeDocument/2006/relationships/customXml" Target="../ink/ink4206.xml"/><Relationship Id="rId150" Type="http://schemas.openxmlformats.org/officeDocument/2006/relationships/image" Target="../media/image4003.png"/><Relationship Id="rId192" Type="http://schemas.openxmlformats.org/officeDocument/2006/relationships/image" Target="../media/image4024.png"/><Relationship Id="rId206" Type="http://schemas.openxmlformats.org/officeDocument/2006/relationships/image" Target="../media/image4031.png"/><Relationship Id="rId248" Type="http://schemas.openxmlformats.org/officeDocument/2006/relationships/image" Target="../media/image4051.png"/><Relationship Id="rId269" Type="http://schemas.openxmlformats.org/officeDocument/2006/relationships/customXml" Target="../ink/ink4298.xml"/><Relationship Id="rId12" Type="http://schemas.openxmlformats.org/officeDocument/2006/relationships/image" Target="../media/image3934.png"/><Relationship Id="rId33" Type="http://schemas.openxmlformats.org/officeDocument/2006/relationships/customXml" Target="../ink/ink4180.xml"/><Relationship Id="rId108" Type="http://schemas.openxmlformats.org/officeDocument/2006/relationships/image" Target="../media/image3982.png"/><Relationship Id="rId129" Type="http://schemas.openxmlformats.org/officeDocument/2006/relationships/customXml" Target="../ink/ink4228.xml"/><Relationship Id="rId280" Type="http://schemas.openxmlformats.org/officeDocument/2006/relationships/image" Target="../media/image4067.png"/><Relationship Id="rId54" Type="http://schemas.openxmlformats.org/officeDocument/2006/relationships/image" Target="../media/image3955.png"/><Relationship Id="rId75" Type="http://schemas.openxmlformats.org/officeDocument/2006/relationships/customXml" Target="../ink/ink4201.xml"/><Relationship Id="rId96" Type="http://schemas.openxmlformats.org/officeDocument/2006/relationships/image" Target="../media/image3976.png"/><Relationship Id="rId140" Type="http://schemas.openxmlformats.org/officeDocument/2006/relationships/image" Target="../media/image3998.png"/><Relationship Id="rId161" Type="http://schemas.openxmlformats.org/officeDocument/2006/relationships/customXml" Target="../ink/ink4244.xml"/><Relationship Id="rId182" Type="http://schemas.openxmlformats.org/officeDocument/2006/relationships/image" Target="../media/image4019.png"/><Relationship Id="rId217" Type="http://schemas.openxmlformats.org/officeDocument/2006/relationships/customXml" Target="../ink/ink4272.xml"/><Relationship Id="rId6" Type="http://schemas.openxmlformats.org/officeDocument/2006/relationships/image" Target="../media/image3931.png"/><Relationship Id="rId238" Type="http://schemas.openxmlformats.org/officeDocument/2006/relationships/image" Target="../media/image4046.png"/><Relationship Id="rId259" Type="http://schemas.openxmlformats.org/officeDocument/2006/relationships/customXml" Target="../ink/ink4293.xml"/><Relationship Id="rId23" Type="http://schemas.openxmlformats.org/officeDocument/2006/relationships/customXml" Target="../ink/ink4175.xml"/><Relationship Id="rId119" Type="http://schemas.openxmlformats.org/officeDocument/2006/relationships/customXml" Target="../ink/ink4223.xml"/><Relationship Id="rId270" Type="http://schemas.openxmlformats.org/officeDocument/2006/relationships/image" Target="../media/image4062.png"/><Relationship Id="rId291" Type="http://schemas.openxmlformats.org/officeDocument/2006/relationships/customXml" Target="../ink/ink4309.xml"/><Relationship Id="rId44" Type="http://schemas.openxmlformats.org/officeDocument/2006/relationships/image" Target="../media/image3950.png"/><Relationship Id="rId65" Type="http://schemas.openxmlformats.org/officeDocument/2006/relationships/customXml" Target="../ink/ink4196.xml"/><Relationship Id="rId86" Type="http://schemas.openxmlformats.org/officeDocument/2006/relationships/image" Target="../media/image3971.png"/><Relationship Id="rId130" Type="http://schemas.openxmlformats.org/officeDocument/2006/relationships/image" Target="../media/image3993.png"/><Relationship Id="rId151" Type="http://schemas.openxmlformats.org/officeDocument/2006/relationships/customXml" Target="../ink/ink4239.xml"/><Relationship Id="rId172" Type="http://schemas.openxmlformats.org/officeDocument/2006/relationships/image" Target="../media/image4014.png"/><Relationship Id="rId193" Type="http://schemas.openxmlformats.org/officeDocument/2006/relationships/customXml" Target="../ink/ink4260.xml"/><Relationship Id="rId207" Type="http://schemas.openxmlformats.org/officeDocument/2006/relationships/customXml" Target="../ink/ink4267.xml"/><Relationship Id="rId228" Type="http://schemas.openxmlformats.org/officeDocument/2006/relationships/image" Target="../media/image4041.png"/><Relationship Id="rId249" Type="http://schemas.openxmlformats.org/officeDocument/2006/relationships/customXml" Target="../ink/ink4288.xml"/><Relationship Id="rId13" Type="http://schemas.openxmlformats.org/officeDocument/2006/relationships/customXml" Target="../ink/ink4170.xml"/><Relationship Id="rId109" Type="http://schemas.openxmlformats.org/officeDocument/2006/relationships/customXml" Target="../ink/ink4218.xml"/><Relationship Id="rId260" Type="http://schemas.openxmlformats.org/officeDocument/2006/relationships/image" Target="../media/image4057.png"/><Relationship Id="rId281" Type="http://schemas.openxmlformats.org/officeDocument/2006/relationships/customXml" Target="../ink/ink4304.xml"/><Relationship Id="rId34" Type="http://schemas.openxmlformats.org/officeDocument/2006/relationships/image" Target="../media/image3945.png"/><Relationship Id="rId55" Type="http://schemas.openxmlformats.org/officeDocument/2006/relationships/customXml" Target="../ink/ink4191.xml"/><Relationship Id="rId76" Type="http://schemas.openxmlformats.org/officeDocument/2006/relationships/image" Target="../media/image3966.png"/><Relationship Id="rId97" Type="http://schemas.openxmlformats.org/officeDocument/2006/relationships/customXml" Target="../ink/ink4212.xml"/><Relationship Id="rId120" Type="http://schemas.openxmlformats.org/officeDocument/2006/relationships/image" Target="../media/image3988.png"/><Relationship Id="rId141" Type="http://schemas.openxmlformats.org/officeDocument/2006/relationships/customXml" Target="../ink/ink4234.xml"/><Relationship Id="rId7" Type="http://schemas.openxmlformats.org/officeDocument/2006/relationships/customXml" Target="../ink/ink4167.xml"/><Relationship Id="rId162" Type="http://schemas.openxmlformats.org/officeDocument/2006/relationships/image" Target="../media/image4009.png"/><Relationship Id="rId183" Type="http://schemas.openxmlformats.org/officeDocument/2006/relationships/customXml" Target="../ink/ink4255.xml"/><Relationship Id="rId218" Type="http://schemas.openxmlformats.org/officeDocument/2006/relationships/image" Target="../media/image4036.png"/><Relationship Id="rId239" Type="http://schemas.openxmlformats.org/officeDocument/2006/relationships/customXml" Target="../ink/ink4283.xml"/><Relationship Id="rId250" Type="http://schemas.openxmlformats.org/officeDocument/2006/relationships/image" Target="../media/image4052.png"/><Relationship Id="rId271" Type="http://schemas.openxmlformats.org/officeDocument/2006/relationships/customXml" Target="../ink/ink4299.xml"/><Relationship Id="rId292" Type="http://schemas.openxmlformats.org/officeDocument/2006/relationships/image" Target="../media/image4073.png"/><Relationship Id="rId24" Type="http://schemas.openxmlformats.org/officeDocument/2006/relationships/image" Target="../media/image3940.png"/><Relationship Id="rId45" Type="http://schemas.openxmlformats.org/officeDocument/2006/relationships/customXml" Target="../ink/ink4186.xml"/><Relationship Id="rId66" Type="http://schemas.openxmlformats.org/officeDocument/2006/relationships/image" Target="../media/image3961.png"/><Relationship Id="rId87" Type="http://schemas.openxmlformats.org/officeDocument/2006/relationships/customXml" Target="../ink/ink4207.xml"/><Relationship Id="rId110" Type="http://schemas.openxmlformats.org/officeDocument/2006/relationships/image" Target="../media/image3983.png"/><Relationship Id="rId131" Type="http://schemas.openxmlformats.org/officeDocument/2006/relationships/customXml" Target="../ink/ink4229.xml"/><Relationship Id="rId152" Type="http://schemas.openxmlformats.org/officeDocument/2006/relationships/image" Target="../media/image4004.png"/><Relationship Id="rId173" Type="http://schemas.openxmlformats.org/officeDocument/2006/relationships/customXml" Target="../ink/ink4250.xml"/><Relationship Id="rId194" Type="http://schemas.openxmlformats.org/officeDocument/2006/relationships/image" Target="../media/image4025.png"/><Relationship Id="rId208" Type="http://schemas.openxmlformats.org/officeDocument/2006/relationships/image" Target="../media/image3024.png"/><Relationship Id="rId229" Type="http://schemas.openxmlformats.org/officeDocument/2006/relationships/customXml" Target="../ink/ink4278.xml"/><Relationship Id="rId240" Type="http://schemas.openxmlformats.org/officeDocument/2006/relationships/image" Target="../media/image4047.png"/><Relationship Id="rId261" Type="http://schemas.openxmlformats.org/officeDocument/2006/relationships/customXml" Target="../ink/ink4294.xml"/><Relationship Id="rId14" Type="http://schemas.openxmlformats.org/officeDocument/2006/relationships/image" Target="../media/image3935.png"/><Relationship Id="rId35" Type="http://schemas.openxmlformats.org/officeDocument/2006/relationships/customXml" Target="../ink/ink4181.xml"/><Relationship Id="rId56" Type="http://schemas.openxmlformats.org/officeDocument/2006/relationships/image" Target="../media/image3956.png"/><Relationship Id="rId77" Type="http://schemas.openxmlformats.org/officeDocument/2006/relationships/customXml" Target="../ink/ink4202.xml"/><Relationship Id="rId100" Type="http://schemas.openxmlformats.org/officeDocument/2006/relationships/image" Target="../media/image3978.png"/><Relationship Id="rId282" Type="http://schemas.openxmlformats.org/officeDocument/2006/relationships/image" Target="../media/image4068.png"/><Relationship Id="rId8" Type="http://schemas.openxmlformats.org/officeDocument/2006/relationships/image" Target="../media/image3932.png"/><Relationship Id="rId98" Type="http://schemas.openxmlformats.org/officeDocument/2006/relationships/image" Target="../media/image3977.png"/><Relationship Id="rId121" Type="http://schemas.openxmlformats.org/officeDocument/2006/relationships/customXml" Target="../ink/ink4224.xml"/><Relationship Id="rId142" Type="http://schemas.openxmlformats.org/officeDocument/2006/relationships/image" Target="../media/image3999.png"/><Relationship Id="rId163" Type="http://schemas.openxmlformats.org/officeDocument/2006/relationships/customXml" Target="../ink/ink4245.xml"/><Relationship Id="rId184" Type="http://schemas.openxmlformats.org/officeDocument/2006/relationships/image" Target="../media/image4020.png"/><Relationship Id="rId219" Type="http://schemas.openxmlformats.org/officeDocument/2006/relationships/customXml" Target="../ink/ink4273.xml"/><Relationship Id="rId230" Type="http://schemas.openxmlformats.org/officeDocument/2006/relationships/image" Target="../media/image4042.png"/><Relationship Id="rId251" Type="http://schemas.openxmlformats.org/officeDocument/2006/relationships/customXml" Target="../ink/ink4289.xml"/><Relationship Id="rId25" Type="http://schemas.openxmlformats.org/officeDocument/2006/relationships/customXml" Target="../ink/ink4176.xml"/><Relationship Id="rId46" Type="http://schemas.openxmlformats.org/officeDocument/2006/relationships/image" Target="../media/image3951.png"/><Relationship Id="rId67" Type="http://schemas.openxmlformats.org/officeDocument/2006/relationships/customXml" Target="../ink/ink4197.xml"/><Relationship Id="rId272" Type="http://schemas.openxmlformats.org/officeDocument/2006/relationships/image" Target="../media/image4063.png"/><Relationship Id="rId88" Type="http://schemas.openxmlformats.org/officeDocument/2006/relationships/image" Target="../media/image3972.png"/><Relationship Id="rId111" Type="http://schemas.openxmlformats.org/officeDocument/2006/relationships/customXml" Target="../ink/ink4219.xml"/><Relationship Id="rId132" Type="http://schemas.openxmlformats.org/officeDocument/2006/relationships/image" Target="../media/image3994.png"/><Relationship Id="rId153" Type="http://schemas.openxmlformats.org/officeDocument/2006/relationships/customXml" Target="../ink/ink4240.xml"/><Relationship Id="rId174" Type="http://schemas.openxmlformats.org/officeDocument/2006/relationships/image" Target="../media/image4015.png"/><Relationship Id="rId195" Type="http://schemas.openxmlformats.org/officeDocument/2006/relationships/customXml" Target="../ink/ink4261.xml"/><Relationship Id="rId209" Type="http://schemas.openxmlformats.org/officeDocument/2006/relationships/customXml" Target="../ink/ink4268.xml"/><Relationship Id="rId220" Type="http://schemas.openxmlformats.org/officeDocument/2006/relationships/image" Target="../media/image4037.png"/><Relationship Id="rId241" Type="http://schemas.openxmlformats.org/officeDocument/2006/relationships/customXml" Target="../ink/ink4284.xml"/><Relationship Id="rId15" Type="http://schemas.openxmlformats.org/officeDocument/2006/relationships/customXml" Target="../ink/ink4171.xml"/><Relationship Id="rId36" Type="http://schemas.openxmlformats.org/officeDocument/2006/relationships/image" Target="../media/image3946.png"/><Relationship Id="rId57" Type="http://schemas.openxmlformats.org/officeDocument/2006/relationships/customXml" Target="../ink/ink4192.xml"/><Relationship Id="rId262" Type="http://schemas.openxmlformats.org/officeDocument/2006/relationships/image" Target="../media/image4058.png"/><Relationship Id="rId283" Type="http://schemas.openxmlformats.org/officeDocument/2006/relationships/customXml" Target="../ink/ink4305.xml"/><Relationship Id="rId78" Type="http://schemas.openxmlformats.org/officeDocument/2006/relationships/image" Target="../media/image3967.png"/><Relationship Id="rId99" Type="http://schemas.openxmlformats.org/officeDocument/2006/relationships/customXml" Target="../ink/ink4213.xml"/><Relationship Id="rId101" Type="http://schemas.openxmlformats.org/officeDocument/2006/relationships/customXml" Target="../ink/ink4214.xml"/><Relationship Id="rId122" Type="http://schemas.openxmlformats.org/officeDocument/2006/relationships/image" Target="../media/image3989.png"/><Relationship Id="rId143" Type="http://schemas.openxmlformats.org/officeDocument/2006/relationships/customXml" Target="../ink/ink4235.xml"/><Relationship Id="rId164" Type="http://schemas.openxmlformats.org/officeDocument/2006/relationships/image" Target="../media/image4010.png"/><Relationship Id="rId185" Type="http://schemas.openxmlformats.org/officeDocument/2006/relationships/customXml" Target="../ink/ink4256.xml"/><Relationship Id="rId9" Type="http://schemas.openxmlformats.org/officeDocument/2006/relationships/customXml" Target="../ink/ink4168.xml"/><Relationship Id="rId210" Type="http://schemas.openxmlformats.org/officeDocument/2006/relationships/image" Target="../media/image4032.png"/><Relationship Id="rId26" Type="http://schemas.openxmlformats.org/officeDocument/2006/relationships/image" Target="../media/image3941.png"/><Relationship Id="rId231" Type="http://schemas.openxmlformats.org/officeDocument/2006/relationships/customXml" Target="../ink/ink4279.xml"/><Relationship Id="rId252" Type="http://schemas.openxmlformats.org/officeDocument/2006/relationships/image" Target="../media/image4053.png"/><Relationship Id="rId273" Type="http://schemas.openxmlformats.org/officeDocument/2006/relationships/customXml" Target="../ink/ink4300.xml"/><Relationship Id="rId47" Type="http://schemas.openxmlformats.org/officeDocument/2006/relationships/customXml" Target="../ink/ink4187.xml"/><Relationship Id="rId68" Type="http://schemas.openxmlformats.org/officeDocument/2006/relationships/image" Target="../media/image3962.png"/><Relationship Id="rId89" Type="http://schemas.openxmlformats.org/officeDocument/2006/relationships/customXml" Target="../ink/ink4208.xml"/><Relationship Id="rId112" Type="http://schemas.openxmlformats.org/officeDocument/2006/relationships/image" Target="../media/image3984.png"/><Relationship Id="rId133" Type="http://schemas.openxmlformats.org/officeDocument/2006/relationships/customXml" Target="../ink/ink4230.xml"/><Relationship Id="rId154" Type="http://schemas.openxmlformats.org/officeDocument/2006/relationships/image" Target="../media/image4005.png"/><Relationship Id="rId175" Type="http://schemas.openxmlformats.org/officeDocument/2006/relationships/customXml" Target="../ink/ink4251.xml"/><Relationship Id="rId196" Type="http://schemas.openxmlformats.org/officeDocument/2006/relationships/image" Target="../media/image4026.png"/><Relationship Id="rId200" Type="http://schemas.openxmlformats.org/officeDocument/2006/relationships/image" Target="../media/image4028.png"/><Relationship Id="rId16" Type="http://schemas.openxmlformats.org/officeDocument/2006/relationships/image" Target="../media/image3936.png"/><Relationship Id="rId221" Type="http://schemas.openxmlformats.org/officeDocument/2006/relationships/customXml" Target="../ink/ink4274.xml"/><Relationship Id="rId242" Type="http://schemas.openxmlformats.org/officeDocument/2006/relationships/image" Target="../media/image4048.png"/><Relationship Id="rId263" Type="http://schemas.openxmlformats.org/officeDocument/2006/relationships/customXml" Target="../ink/ink4295.xml"/><Relationship Id="rId284" Type="http://schemas.openxmlformats.org/officeDocument/2006/relationships/image" Target="../media/image4069.png"/><Relationship Id="rId37" Type="http://schemas.openxmlformats.org/officeDocument/2006/relationships/customXml" Target="../ink/ink4182.xml"/><Relationship Id="rId58" Type="http://schemas.openxmlformats.org/officeDocument/2006/relationships/image" Target="../media/image3957.png"/><Relationship Id="rId79" Type="http://schemas.openxmlformats.org/officeDocument/2006/relationships/customXml" Target="../ink/ink4203.xml"/><Relationship Id="rId102" Type="http://schemas.openxmlformats.org/officeDocument/2006/relationships/image" Target="../media/image3979.png"/><Relationship Id="rId123" Type="http://schemas.openxmlformats.org/officeDocument/2006/relationships/customXml" Target="../ink/ink4225.xml"/><Relationship Id="rId144" Type="http://schemas.openxmlformats.org/officeDocument/2006/relationships/image" Target="../media/image4000.png"/><Relationship Id="rId90" Type="http://schemas.openxmlformats.org/officeDocument/2006/relationships/image" Target="../media/image3973.png"/><Relationship Id="rId165" Type="http://schemas.openxmlformats.org/officeDocument/2006/relationships/customXml" Target="../ink/ink4246.xml"/><Relationship Id="rId186" Type="http://schemas.openxmlformats.org/officeDocument/2006/relationships/image" Target="../media/image4021.png"/><Relationship Id="rId211" Type="http://schemas.openxmlformats.org/officeDocument/2006/relationships/customXml" Target="../ink/ink4269.xml"/><Relationship Id="rId232" Type="http://schemas.openxmlformats.org/officeDocument/2006/relationships/image" Target="../media/image4043.png"/><Relationship Id="rId253" Type="http://schemas.openxmlformats.org/officeDocument/2006/relationships/customXml" Target="../ink/ink4290.xml"/><Relationship Id="rId274" Type="http://schemas.openxmlformats.org/officeDocument/2006/relationships/image" Target="../media/image4064.png"/><Relationship Id="rId27" Type="http://schemas.openxmlformats.org/officeDocument/2006/relationships/customXml" Target="../ink/ink4177.xml"/><Relationship Id="rId48" Type="http://schemas.openxmlformats.org/officeDocument/2006/relationships/image" Target="../media/image3952.png"/><Relationship Id="rId69" Type="http://schemas.openxmlformats.org/officeDocument/2006/relationships/customXml" Target="../ink/ink4198.xml"/><Relationship Id="rId113" Type="http://schemas.openxmlformats.org/officeDocument/2006/relationships/customXml" Target="../ink/ink4220.xml"/><Relationship Id="rId134" Type="http://schemas.openxmlformats.org/officeDocument/2006/relationships/image" Target="../media/image3995.png"/><Relationship Id="rId80" Type="http://schemas.openxmlformats.org/officeDocument/2006/relationships/image" Target="../media/image3968.png"/><Relationship Id="rId155" Type="http://schemas.openxmlformats.org/officeDocument/2006/relationships/customXml" Target="../ink/ink4241.xml"/><Relationship Id="rId176" Type="http://schemas.openxmlformats.org/officeDocument/2006/relationships/image" Target="../media/image4016.png"/><Relationship Id="rId197" Type="http://schemas.openxmlformats.org/officeDocument/2006/relationships/customXml" Target="../ink/ink4262.xml"/><Relationship Id="rId201" Type="http://schemas.openxmlformats.org/officeDocument/2006/relationships/customXml" Target="../ink/ink4264.xml"/><Relationship Id="rId222" Type="http://schemas.openxmlformats.org/officeDocument/2006/relationships/image" Target="../media/image4038.png"/><Relationship Id="rId243" Type="http://schemas.openxmlformats.org/officeDocument/2006/relationships/customXml" Target="../ink/ink4285.xml"/><Relationship Id="rId264" Type="http://schemas.openxmlformats.org/officeDocument/2006/relationships/image" Target="../media/image4059.png"/><Relationship Id="rId285" Type="http://schemas.openxmlformats.org/officeDocument/2006/relationships/customXml" Target="../ink/ink4306.xml"/><Relationship Id="rId17" Type="http://schemas.openxmlformats.org/officeDocument/2006/relationships/customXml" Target="../ink/ink4172.xml"/><Relationship Id="rId38" Type="http://schemas.openxmlformats.org/officeDocument/2006/relationships/image" Target="../media/image3947.png"/><Relationship Id="rId59" Type="http://schemas.openxmlformats.org/officeDocument/2006/relationships/customXml" Target="../ink/ink4193.xml"/><Relationship Id="rId103" Type="http://schemas.openxmlformats.org/officeDocument/2006/relationships/customXml" Target="../ink/ink4215.xml"/><Relationship Id="rId124" Type="http://schemas.openxmlformats.org/officeDocument/2006/relationships/image" Target="../media/image3990.png"/><Relationship Id="rId70" Type="http://schemas.openxmlformats.org/officeDocument/2006/relationships/image" Target="../media/image3963.png"/><Relationship Id="rId91" Type="http://schemas.openxmlformats.org/officeDocument/2006/relationships/customXml" Target="../ink/ink4209.xml"/><Relationship Id="rId145" Type="http://schemas.openxmlformats.org/officeDocument/2006/relationships/customXml" Target="../ink/ink4236.xml"/><Relationship Id="rId166" Type="http://schemas.openxmlformats.org/officeDocument/2006/relationships/image" Target="../media/image4011.png"/><Relationship Id="rId187" Type="http://schemas.openxmlformats.org/officeDocument/2006/relationships/customXml" Target="../ink/ink425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4033.png"/><Relationship Id="rId233" Type="http://schemas.openxmlformats.org/officeDocument/2006/relationships/customXml" Target="../ink/ink4280.xml"/><Relationship Id="rId254" Type="http://schemas.openxmlformats.org/officeDocument/2006/relationships/image" Target="../media/image4054.png"/><Relationship Id="rId28" Type="http://schemas.openxmlformats.org/officeDocument/2006/relationships/image" Target="../media/image3942.png"/><Relationship Id="rId49" Type="http://schemas.openxmlformats.org/officeDocument/2006/relationships/customXml" Target="../ink/ink4188.xml"/><Relationship Id="rId114" Type="http://schemas.openxmlformats.org/officeDocument/2006/relationships/image" Target="../media/image3985.png"/><Relationship Id="rId275" Type="http://schemas.openxmlformats.org/officeDocument/2006/relationships/customXml" Target="../ink/ink4301.xml"/><Relationship Id="rId60" Type="http://schemas.openxmlformats.org/officeDocument/2006/relationships/image" Target="../media/image3958.png"/><Relationship Id="rId81" Type="http://schemas.openxmlformats.org/officeDocument/2006/relationships/customXml" Target="../ink/ink4204.xml"/><Relationship Id="rId135" Type="http://schemas.openxmlformats.org/officeDocument/2006/relationships/customXml" Target="../ink/ink4231.xml"/><Relationship Id="rId156" Type="http://schemas.openxmlformats.org/officeDocument/2006/relationships/image" Target="../media/image4006.png"/><Relationship Id="rId177" Type="http://schemas.openxmlformats.org/officeDocument/2006/relationships/customXml" Target="../ink/ink4252.xml"/><Relationship Id="rId198" Type="http://schemas.openxmlformats.org/officeDocument/2006/relationships/image" Target="../media/image4027.png"/><Relationship Id="rId202" Type="http://schemas.openxmlformats.org/officeDocument/2006/relationships/image" Target="../media/image4029.png"/><Relationship Id="rId223" Type="http://schemas.openxmlformats.org/officeDocument/2006/relationships/customXml" Target="../ink/ink4275.xml"/><Relationship Id="rId244" Type="http://schemas.openxmlformats.org/officeDocument/2006/relationships/image" Target="../media/image4049.png"/><Relationship Id="rId18" Type="http://schemas.openxmlformats.org/officeDocument/2006/relationships/image" Target="../media/image3937.png"/><Relationship Id="rId39" Type="http://schemas.openxmlformats.org/officeDocument/2006/relationships/customXml" Target="../ink/ink4183.xml"/><Relationship Id="rId265" Type="http://schemas.openxmlformats.org/officeDocument/2006/relationships/customXml" Target="../ink/ink4296.xml"/><Relationship Id="rId286" Type="http://schemas.openxmlformats.org/officeDocument/2006/relationships/image" Target="../media/image4070.png"/><Relationship Id="rId50" Type="http://schemas.openxmlformats.org/officeDocument/2006/relationships/image" Target="../media/image3953.png"/><Relationship Id="rId104" Type="http://schemas.openxmlformats.org/officeDocument/2006/relationships/image" Target="../media/image3980.png"/><Relationship Id="rId125" Type="http://schemas.openxmlformats.org/officeDocument/2006/relationships/customXml" Target="../ink/ink4226.xml"/><Relationship Id="rId146" Type="http://schemas.openxmlformats.org/officeDocument/2006/relationships/image" Target="../media/image4001.png"/><Relationship Id="rId167" Type="http://schemas.openxmlformats.org/officeDocument/2006/relationships/customXml" Target="../ink/ink4247.xml"/><Relationship Id="rId188" Type="http://schemas.openxmlformats.org/officeDocument/2006/relationships/image" Target="../media/image4022.png"/><Relationship Id="rId71" Type="http://schemas.openxmlformats.org/officeDocument/2006/relationships/customXml" Target="../ink/ink4199.xml"/><Relationship Id="rId92" Type="http://schemas.openxmlformats.org/officeDocument/2006/relationships/image" Target="../media/image3974.png"/><Relationship Id="rId213" Type="http://schemas.openxmlformats.org/officeDocument/2006/relationships/customXml" Target="../ink/ink4270.xml"/><Relationship Id="rId234" Type="http://schemas.openxmlformats.org/officeDocument/2006/relationships/image" Target="../media/image4044.png"/><Relationship Id="rId2" Type="http://schemas.openxmlformats.org/officeDocument/2006/relationships/image" Target="../media/image3369.png"/><Relationship Id="rId29" Type="http://schemas.openxmlformats.org/officeDocument/2006/relationships/customXml" Target="../ink/ink4178.xml"/><Relationship Id="rId255" Type="http://schemas.openxmlformats.org/officeDocument/2006/relationships/customXml" Target="../ink/ink4291.xml"/><Relationship Id="rId276" Type="http://schemas.openxmlformats.org/officeDocument/2006/relationships/image" Target="../media/image4065.png"/><Relationship Id="rId40" Type="http://schemas.openxmlformats.org/officeDocument/2006/relationships/image" Target="../media/image3948.png"/><Relationship Id="rId115" Type="http://schemas.openxmlformats.org/officeDocument/2006/relationships/customXml" Target="../ink/ink4221.xml"/><Relationship Id="rId136" Type="http://schemas.openxmlformats.org/officeDocument/2006/relationships/image" Target="../media/image3996.png"/><Relationship Id="rId157" Type="http://schemas.openxmlformats.org/officeDocument/2006/relationships/customXml" Target="../ink/ink4242.xml"/><Relationship Id="rId178" Type="http://schemas.openxmlformats.org/officeDocument/2006/relationships/image" Target="../media/image4017.png"/><Relationship Id="rId61" Type="http://schemas.openxmlformats.org/officeDocument/2006/relationships/customXml" Target="../ink/ink4194.xml"/><Relationship Id="rId82" Type="http://schemas.openxmlformats.org/officeDocument/2006/relationships/image" Target="../media/image3969.png"/><Relationship Id="rId199" Type="http://schemas.openxmlformats.org/officeDocument/2006/relationships/customXml" Target="../ink/ink4263.xml"/><Relationship Id="rId203" Type="http://schemas.openxmlformats.org/officeDocument/2006/relationships/customXml" Target="../ink/ink4265.xml"/><Relationship Id="rId19" Type="http://schemas.openxmlformats.org/officeDocument/2006/relationships/customXml" Target="../ink/ink4173.xml"/><Relationship Id="rId224" Type="http://schemas.openxmlformats.org/officeDocument/2006/relationships/image" Target="../media/image4039.png"/><Relationship Id="rId245" Type="http://schemas.openxmlformats.org/officeDocument/2006/relationships/customXml" Target="../ink/ink4286.xml"/><Relationship Id="rId266" Type="http://schemas.openxmlformats.org/officeDocument/2006/relationships/image" Target="../media/image4060.png"/><Relationship Id="rId287" Type="http://schemas.openxmlformats.org/officeDocument/2006/relationships/customXml" Target="../ink/ink4307.xml"/><Relationship Id="rId30" Type="http://schemas.openxmlformats.org/officeDocument/2006/relationships/image" Target="../media/image3943.png"/><Relationship Id="rId105" Type="http://schemas.openxmlformats.org/officeDocument/2006/relationships/customXml" Target="../ink/ink4216.xml"/><Relationship Id="rId126" Type="http://schemas.openxmlformats.org/officeDocument/2006/relationships/image" Target="../media/image3991.png"/><Relationship Id="rId147" Type="http://schemas.openxmlformats.org/officeDocument/2006/relationships/customXml" Target="../ink/ink4237.xml"/><Relationship Id="rId168" Type="http://schemas.openxmlformats.org/officeDocument/2006/relationships/image" Target="../media/image4012.png"/><Relationship Id="rId51" Type="http://schemas.openxmlformats.org/officeDocument/2006/relationships/customXml" Target="../ink/ink4189.xml"/><Relationship Id="rId72" Type="http://schemas.openxmlformats.org/officeDocument/2006/relationships/image" Target="../media/image3964.png"/><Relationship Id="rId93" Type="http://schemas.openxmlformats.org/officeDocument/2006/relationships/customXml" Target="../ink/ink4210.xml"/><Relationship Id="rId189" Type="http://schemas.openxmlformats.org/officeDocument/2006/relationships/customXml" Target="../ink/ink4258.xml"/><Relationship Id="rId3" Type="http://schemas.openxmlformats.org/officeDocument/2006/relationships/customXml" Target="../ink/ink4165.xml"/><Relationship Id="rId214" Type="http://schemas.openxmlformats.org/officeDocument/2006/relationships/image" Target="../media/image4034.png"/><Relationship Id="rId235" Type="http://schemas.openxmlformats.org/officeDocument/2006/relationships/customXml" Target="../ink/ink4281.xml"/><Relationship Id="rId256" Type="http://schemas.openxmlformats.org/officeDocument/2006/relationships/image" Target="../media/image4055.png"/><Relationship Id="rId277" Type="http://schemas.openxmlformats.org/officeDocument/2006/relationships/customXml" Target="../ink/ink4302.xml"/><Relationship Id="rId116" Type="http://schemas.openxmlformats.org/officeDocument/2006/relationships/image" Target="../media/image3986.png"/><Relationship Id="rId137" Type="http://schemas.openxmlformats.org/officeDocument/2006/relationships/customXml" Target="../ink/ink4232.xml"/><Relationship Id="rId158" Type="http://schemas.openxmlformats.org/officeDocument/2006/relationships/image" Target="../media/image4007.png"/><Relationship Id="rId20" Type="http://schemas.openxmlformats.org/officeDocument/2006/relationships/image" Target="../media/image3938.png"/><Relationship Id="rId41" Type="http://schemas.openxmlformats.org/officeDocument/2006/relationships/customXml" Target="../ink/ink4184.xml"/><Relationship Id="rId62" Type="http://schemas.openxmlformats.org/officeDocument/2006/relationships/image" Target="../media/image3959.png"/><Relationship Id="rId83" Type="http://schemas.openxmlformats.org/officeDocument/2006/relationships/customXml" Target="../ink/ink4205.xml"/><Relationship Id="rId179" Type="http://schemas.openxmlformats.org/officeDocument/2006/relationships/customXml" Target="../ink/ink4253.xml"/><Relationship Id="rId190" Type="http://schemas.openxmlformats.org/officeDocument/2006/relationships/image" Target="../media/image4023.png"/><Relationship Id="rId204" Type="http://schemas.openxmlformats.org/officeDocument/2006/relationships/image" Target="../media/image4030.png"/><Relationship Id="rId225" Type="http://schemas.openxmlformats.org/officeDocument/2006/relationships/customXml" Target="../ink/ink4276.xml"/><Relationship Id="rId246" Type="http://schemas.openxmlformats.org/officeDocument/2006/relationships/image" Target="../media/image4050.png"/><Relationship Id="rId267" Type="http://schemas.openxmlformats.org/officeDocument/2006/relationships/customXml" Target="../ink/ink4297.xml"/><Relationship Id="rId288" Type="http://schemas.openxmlformats.org/officeDocument/2006/relationships/image" Target="../media/image4071.png"/><Relationship Id="rId106" Type="http://schemas.openxmlformats.org/officeDocument/2006/relationships/image" Target="../media/image3981.png"/><Relationship Id="rId127" Type="http://schemas.openxmlformats.org/officeDocument/2006/relationships/customXml" Target="../ink/ink4227.xml"/><Relationship Id="rId10" Type="http://schemas.openxmlformats.org/officeDocument/2006/relationships/image" Target="../media/image3933.png"/><Relationship Id="rId31" Type="http://schemas.openxmlformats.org/officeDocument/2006/relationships/customXml" Target="../ink/ink4179.xml"/><Relationship Id="rId52" Type="http://schemas.openxmlformats.org/officeDocument/2006/relationships/image" Target="../media/image3954.png"/><Relationship Id="rId73" Type="http://schemas.openxmlformats.org/officeDocument/2006/relationships/customXml" Target="../ink/ink4200.xml"/><Relationship Id="rId94" Type="http://schemas.openxmlformats.org/officeDocument/2006/relationships/image" Target="../media/image3975.png"/><Relationship Id="rId148" Type="http://schemas.openxmlformats.org/officeDocument/2006/relationships/image" Target="../media/image4002.png"/><Relationship Id="rId169" Type="http://schemas.openxmlformats.org/officeDocument/2006/relationships/customXml" Target="../ink/ink4248.xml"/><Relationship Id="rId4" Type="http://schemas.openxmlformats.org/officeDocument/2006/relationships/image" Target="../media/image3930.png"/><Relationship Id="rId180" Type="http://schemas.openxmlformats.org/officeDocument/2006/relationships/image" Target="../media/image4018.png"/><Relationship Id="rId215" Type="http://schemas.openxmlformats.org/officeDocument/2006/relationships/customXml" Target="../ink/ink4271.xml"/><Relationship Id="rId236" Type="http://schemas.openxmlformats.org/officeDocument/2006/relationships/image" Target="../media/image4045.png"/><Relationship Id="rId257" Type="http://schemas.openxmlformats.org/officeDocument/2006/relationships/customXml" Target="../ink/ink4292.xml"/><Relationship Id="rId278" Type="http://schemas.openxmlformats.org/officeDocument/2006/relationships/image" Target="../media/image4066.png"/><Relationship Id="rId42" Type="http://schemas.openxmlformats.org/officeDocument/2006/relationships/image" Target="../media/image3949.png"/><Relationship Id="rId84" Type="http://schemas.openxmlformats.org/officeDocument/2006/relationships/image" Target="../media/image3970.png"/><Relationship Id="rId138" Type="http://schemas.openxmlformats.org/officeDocument/2006/relationships/image" Target="../media/image3997.png"/><Relationship Id="rId191" Type="http://schemas.openxmlformats.org/officeDocument/2006/relationships/customXml" Target="../ink/ink4259.xml"/><Relationship Id="rId205" Type="http://schemas.openxmlformats.org/officeDocument/2006/relationships/customXml" Target="../ink/ink4266.xml"/><Relationship Id="rId247" Type="http://schemas.openxmlformats.org/officeDocument/2006/relationships/customXml" Target="../ink/ink4287.xml"/><Relationship Id="rId107" Type="http://schemas.openxmlformats.org/officeDocument/2006/relationships/customXml" Target="../ink/ink4217.xml"/><Relationship Id="rId289" Type="http://schemas.openxmlformats.org/officeDocument/2006/relationships/customXml" Target="../ink/ink4308.xml"/><Relationship Id="rId11" Type="http://schemas.openxmlformats.org/officeDocument/2006/relationships/customXml" Target="../ink/ink4169.xml"/><Relationship Id="rId53" Type="http://schemas.openxmlformats.org/officeDocument/2006/relationships/customXml" Target="../ink/ink4190.xml"/><Relationship Id="rId149" Type="http://schemas.openxmlformats.org/officeDocument/2006/relationships/customXml" Target="../ink/ink4238.xml"/><Relationship Id="rId95" Type="http://schemas.openxmlformats.org/officeDocument/2006/relationships/customXml" Target="../ink/ink4211.xml"/><Relationship Id="rId160" Type="http://schemas.openxmlformats.org/officeDocument/2006/relationships/image" Target="../media/image4008.png"/><Relationship Id="rId216" Type="http://schemas.openxmlformats.org/officeDocument/2006/relationships/image" Target="../media/image4035.png"/><Relationship Id="rId258" Type="http://schemas.openxmlformats.org/officeDocument/2006/relationships/image" Target="../media/image4056.png"/><Relationship Id="rId22" Type="http://schemas.openxmlformats.org/officeDocument/2006/relationships/image" Target="../media/image3939.png"/><Relationship Id="rId64" Type="http://schemas.openxmlformats.org/officeDocument/2006/relationships/image" Target="../media/image3960.png"/><Relationship Id="rId118" Type="http://schemas.openxmlformats.org/officeDocument/2006/relationships/image" Target="../media/image3987.png"/><Relationship Id="rId171" Type="http://schemas.openxmlformats.org/officeDocument/2006/relationships/customXml" Target="../ink/ink4249.xml"/><Relationship Id="rId227" Type="http://schemas.openxmlformats.org/officeDocument/2006/relationships/customXml" Target="../ink/ink427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customXml" Target="../ink/ink102.xml"/><Relationship Id="rId26" Type="http://schemas.openxmlformats.org/officeDocument/2006/relationships/customXml" Target="../ink/ink106.xml"/><Relationship Id="rId39" Type="http://schemas.openxmlformats.org/officeDocument/2006/relationships/image" Target="../media/image119.png"/><Relationship Id="rId21" Type="http://schemas.openxmlformats.org/officeDocument/2006/relationships/image" Target="../media/image111.png"/><Relationship Id="rId34" Type="http://schemas.openxmlformats.org/officeDocument/2006/relationships/customXml" Target="../ink/ink110.xml"/><Relationship Id="rId42" Type="http://schemas.openxmlformats.org/officeDocument/2006/relationships/customXml" Target="../ink/ink114.xml"/><Relationship Id="rId47" Type="http://schemas.openxmlformats.org/officeDocument/2006/relationships/image" Target="../media/image123.png"/><Relationship Id="rId50" Type="http://schemas.openxmlformats.org/officeDocument/2006/relationships/customXml" Target="../ink/ink118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01.xml"/><Relationship Id="rId29" Type="http://schemas.openxmlformats.org/officeDocument/2006/relationships/image" Target="../media/image115.png"/><Relationship Id="rId11" Type="http://schemas.openxmlformats.org/officeDocument/2006/relationships/image" Target="../media/image106.png"/><Relationship Id="rId24" Type="http://schemas.openxmlformats.org/officeDocument/2006/relationships/customXml" Target="../ink/ink105.xml"/><Relationship Id="rId32" Type="http://schemas.openxmlformats.org/officeDocument/2006/relationships/customXml" Target="../ink/ink109.xml"/><Relationship Id="rId37" Type="http://schemas.openxmlformats.org/officeDocument/2006/relationships/image" Target="../media/image118.png"/><Relationship Id="rId40" Type="http://schemas.openxmlformats.org/officeDocument/2006/relationships/customXml" Target="../ink/ink113.xml"/><Relationship Id="rId45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08.png"/><Relationship Id="rId23" Type="http://schemas.openxmlformats.org/officeDocument/2006/relationships/image" Target="../media/image112.png"/><Relationship Id="rId28" Type="http://schemas.openxmlformats.org/officeDocument/2006/relationships/customXml" Target="../ink/ink107.xml"/><Relationship Id="rId36" Type="http://schemas.openxmlformats.org/officeDocument/2006/relationships/customXml" Target="../ink/ink111.xml"/><Relationship Id="rId49" Type="http://schemas.openxmlformats.org/officeDocument/2006/relationships/image" Target="../media/image124.png"/><Relationship Id="rId10" Type="http://schemas.openxmlformats.org/officeDocument/2006/relationships/customXml" Target="../ink/ink98.xml"/><Relationship Id="rId19" Type="http://schemas.openxmlformats.org/officeDocument/2006/relationships/image" Target="../media/image110.png"/><Relationship Id="rId31" Type="http://schemas.openxmlformats.org/officeDocument/2006/relationships/image" Target="../media/image116.png"/><Relationship Id="rId44" Type="http://schemas.openxmlformats.org/officeDocument/2006/relationships/customXml" Target="../ink/ink115.xml"/><Relationship Id="rId4" Type="http://schemas.openxmlformats.org/officeDocument/2006/relationships/customXml" Target="../ink/ink95.xml"/><Relationship Id="rId9" Type="http://schemas.openxmlformats.org/officeDocument/2006/relationships/image" Target="../media/image105.png"/><Relationship Id="rId14" Type="http://schemas.openxmlformats.org/officeDocument/2006/relationships/customXml" Target="../ink/ink100.xml"/><Relationship Id="rId22" Type="http://schemas.openxmlformats.org/officeDocument/2006/relationships/customXml" Target="../ink/ink104.xml"/><Relationship Id="rId27" Type="http://schemas.openxmlformats.org/officeDocument/2006/relationships/image" Target="../media/image114.png"/><Relationship Id="rId30" Type="http://schemas.openxmlformats.org/officeDocument/2006/relationships/customXml" Target="../ink/ink108.xml"/><Relationship Id="rId35" Type="http://schemas.openxmlformats.org/officeDocument/2006/relationships/image" Target="../media/image6.png"/><Relationship Id="rId43" Type="http://schemas.openxmlformats.org/officeDocument/2006/relationships/image" Target="../media/image121.png"/><Relationship Id="rId48" Type="http://schemas.openxmlformats.org/officeDocument/2006/relationships/customXml" Target="../ink/ink117.xml"/><Relationship Id="rId8" Type="http://schemas.openxmlformats.org/officeDocument/2006/relationships/customXml" Target="../ink/ink97.xml"/><Relationship Id="rId51" Type="http://schemas.openxmlformats.org/officeDocument/2006/relationships/image" Target="../media/image125.png"/><Relationship Id="rId3" Type="http://schemas.openxmlformats.org/officeDocument/2006/relationships/image" Target="../media/image102.png"/><Relationship Id="rId12" Type="http://schemas.openxmlformats.org/officeDocument/2006/relationships/customXml" Target="../ink/ink99.xml"/><Relationship Id="rId17" Type="http://schemas.openxmlformats.org/officeDocument/2006/relationships/image" Target="../media/image109.png"/><Relationship Id="rId25" Type="http://schemas.openxmlformats.org/officeDocument/2006/relationships/image" Target="../media/image113.png"/><Relationship Id="rId33" Type="http://schemas.openxmlformats.org/officeDocument/2006/relationships/image" Target="../media/image117.png"/><Relationship Id="rId38" Type="http://schemas.openxmlformats.org/officeDocument/2006/relationships/customXml" Target="../ink/ink112.xml"/><Relationship Id="rId46" Type="http://schemas.openxmlformats.org/officeDocument/2006/relationships/customXml" Target="../ink/ink116.xml"/><Relationship Id="rId20" Type="http://schemas.openxmlformats.org/officeDocument/2006/relationships/customXml" Target="../ink/ink103.xml"/><Relationship Id="rId41" Type="http://schemas.openxmlformats.org/officeDocument/2006/relationships/image" Target="../media/image120.png"/><Relationship Id="rId1" Type="http://schemas.openxmlformats.org/officeDocument/2006/relationships/tags" Target="../tags/tag81.xml"/><Relationship Id="rId6" Type="http://schemas.openxmlformats.org/officeDocument/2006/relationships/customXml" Target="../ink/ink96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131.png"/><Relationship Id="rId299" Type="http://schemas.openxmlformats.org/officeDocument/2006/relationships/image" Target="../media/image4220.png"/><Relationship Id="rId21" Type="http://schemas.openxmlformats.org/officeDocument/2006/relationships/image" Target="../media/image4083.png"/><Relationship Id="rId63" Type="http://schemas.openxmlformats.org/officeDocument/2006/relationships/image" Target="../media/image4104.png"/><Relationship Id="rId159" Type="http://schemas.openxmlformats.org/officeDocument/2006/relationships/image" Target="../media/image4152.png"/><Relationship Id="rId324" Type="http://schemas.openxmlformats.org/officeDocument/2006/relationships/customXml" Target="../ink/ink4473.xml"/><Relationship Id="rId170" Type="http://schemas.openxmlformats.org/officeDocument/2006/relationships/customXml" Target="../ink/ink4394.xml"/><Relationship Id="rId226" Type="http://schemas.openxmlformats.org/officeDocument/2006/relationships/customXml" Target="../ink/ink4423.xml"/><Relationship Id="rId268" Type="http://schemas.openxmlformats.org/officeDocument/2006/relationships/image" Target="../media/image4205.png"/><Relationship Id="rId32" Type="http://schemas.openxmlformats.org/officeDocument/2006/relationships/customXml" Target="../ink/ink4325.xml"/><Relationship Id="rId74" Type="http://schemas.openxmlformats.org/officeDocument/2006/relationships/customXml" Target="../ink/ink4346.xml"/><Relationship Id="rId128" Type="http://schemas.openxmlformats.org/officeDocument/2006/relationships/customXml" Target="../ink/ink4373.xml"/><Relationship Id="rId335" Type="http://schemas.openxmlformats.org/officeDocument/2006/relationships/image" Target="../media/image4238.png"/><Relationship Id="rId5" Type="http://schemas.openxmlformats.org/officeDocument/2006/relationships/image" Target="../media/image4075.png"/><Relationship Id="rId181" Type="http://schemas.openxmlformats.org/officeDocument/2006/relationships/customXml" Target="../ink/ink4400.xml"/><Relationship Id="rId237" Type="http://schemas.openxmlformats.org/officeDocument/2006/relationships/image" Target="../media/image4190.png"/><Relationship Id="rId279" Type="http://schemas.openxmlformats.org/officeDocument/2006/relationships/customXml" Target="../ink/ink4450.xml"/><Relationship Id="rId43" Type="http://schemas.openxmlformats.org/officeDocument/2006/relationships/image" Target="../media/image4094.png"/><Relationship Id="rId139" Type="http://schemas.openxmlformats.org/officeDocument/2006/relationships/image" Target="../media/image4142.png"/><Relationship Id="rId290" Type="http://schemas.openxmlformats.org/officeDocument/2006/relationships/customXml" Target="../ink/ink4456.xml"/><Relationship Id="rId304" Type="http://schemas.openxmlformats.org/officeDocument/2006/relationships/customXml" Target="../ink/ink4463.xml"/><Relationship Id="rId85" Type="http://schemas.openxmlformats.org/officeDocument/2006/relationships/image" Target="../media/image4115.png"/><Relationship Id="rId150" Type="http://schemas.openxmlformats.org/officeDocument/2006/relationships/customXml" Target="../ink/ink4384.xml"/><Relationship Id="rId192" Type="http://schemas.openxmlformats.org/officeDocument/2006/relationships/image" Target="../media/image4168.png"/><Relationship Id="rId206" Type="http://schemas.openxmlformats.org/officeDocument/2006/relationships/image" Target="../media/image4175.png"/><Relationship Id="rId248" Type="http://schemas.openxmlformats.org/officeDocument/2006/relationships/customXml" Target="../ink/ink4434.xml"/><Relationship Id="rId12" Type="http://schemas.openxmlformats.org/officeDocument/2006/relationships/customXml" Target="../ink/ink4315.xml"/><Relationship Id="rId108" Type="http://schemas.openxmlformats.org/officeDocument/2006/relationships/customXml" Target="../ink/ink4363.xml"/><Relationship Id="rId315" Type="http://schemas.openxmlformats.org/officeDocument/2006/relationships/image" Target="../media/image4228.png"/><Relationship Id="rId54" Type="http://schemas.openxmlformats.org/officeDocument/2006/relationships/customXml" Target="../ink/ink4336.xml"/><Relationship Id="rId96" Type="http://schemas.openxmlformats.org/officeDocument/2006/relationships/customXml" Target="../ink/ink4357.xml"/><Relationship Id="rId161" Type="http://schemas.openxmlformats.org/officeDocument/2006/relationships/image" Target="../media/image4153.png"/><Relationship Id="rId217" Type="http://schemas.openxmlformats.org/officeDocument/2006/relationships/image" Target="../media/image4180.png"/><Relationship Id="rId259" Type="http://schemas.openxmlformats.org/officeDocument/2006/relationships/image" Target="../media/image4201.png"/><Relationship Id="rId23" Type="http://schemas.openxmlformats.org/officeDocument/2006/relationships/image" Target="../media/image4084.png"/><Relationship Id="rId119" Type="http://schemas.openxmlformats.org/officeDocument/2006/relationships/image" Target="../media/image4132.png"/><Relationship Id="rId270" Type="http://schemas.openxmlformats.org/officeDocument/2006/relationships/image" Target="../media/image4206.png"/><Relationship Id="rId326" Type="http://schemas.openxmlformats.org/officeDocument/2006/relationships/customXml" Target="../ink/ink4474.xml"/><Relationship Id="rId65" Type="http://schemas.openxmlformats.org/officeDocument/2006/relationships/image" Target="../media/image4105.png"/><Relationship Id="rId130" Type="http://schemas.openxmlformats.org/officeDocument/2006/relationships/customXml" Target="../ink/ink4374.xml"/><Relationship Id="rId172" Type="http://schemas.openxmlformats.org/officeDocument/2006/relationships/customXml" Target="../ink/ink4395.xml"/><Relationship Id="rId228" Type="http://schemas.openxmlformats.org/officeDocument/2006/relationships/customXml" Target="../ink/ink4424.xml"/><Relationship Id="rId281" Type="http://schemas.openxmlformats.org/officeDocument/2006/relationships/customXml" Target="../ink/ink4451.xml"/><Relationship Id="rId34" Type="http://schemas.openxmlformats.org/officeDocument/2006/relationships/customXml" Target="../ink/ink4326.xml"/><Relationship Id="rId76" Type="http://schemas.openxmlformats.org/officeDocument/2006/relationships/customXml" Target="../ink/ink4347.xml"/><Relationship Id="rId141" Type="http://schemas.openxmlformats.org/officeDocument/2006/relationships/image" Target="../media/image4143.png"/><Relationship Id="rId7" Type="http://schemas.openxmlformats.org/officeDocument/2006/relationships/image" Target="../media/image4076.png"/><Relationship Id="rId183" Type="http://schemas.openxmlformats.org/officeDocument/2006/relationships/customXml" Target="../ink/ink4401.xml"/><Relationship Id="rId239" Type="http://schemas.openxmlformats.org/officeDocument/2006/relationships/image" Target="../media/image4191.png"/><Relationship Id="rId250" Type="http://schemas.openxmlformats.org/officeDocument/2006/relationships/customXml" Target="../ink/ink4435.xml"/><Relationship Id="rId292" Type="http://schemas.openxmlformats.org/officeDocument/2006/relationships/customXml" Target="../ink/ink4457.xml"/><Relationship Id="rId306" Type="http://schemas.openxmlformats.org/officeDocument/2006/relationships/customXml" Target="../ink/ink4464.xml"/><Relationship Id="rId24" Type="http://schemas.openxmlformats.org/officeDocument/2006/relationships/customXml" Target="../ink/ink4321.xml"/><Relationship Id="rId45" Type="http://schemas.openxmlformats.org/officeDocument/2006/relationships/image" Target="../media/image4095.png"/><Relationship Id="rId66" Type="http://schemas.openxmlformats.org/officeDocument/2006/relationships/customXml" Target="../ink/ink4342.xml"/><Relationship Id="rId87" Type="http://schemas.openxmlformats.org/officeDocument/2006/relationships/image" Target="../media/image4116.png"/><Relationship Id="rId110" Type="http://schemas.openxmlformats.org/officeDocument/2006/relationships/customXml" Target="../ink/ink4364.xml"/><Relationship Id="rId131" Type="http://schemas.openxmlformats.org/officeDocument/2006/relationships/image" Target="../media/image4138.png"/><Relationship Id="rId327" Type="http://schemas.openxmlformats.org/officeDocument/2006/relationships/image" Target="../media/image4234.png"/><Relationship Id="rId152" Type="http://schemas.openxmlformats.org/officeDocument/2006/relationships/customXml" Target="../ink/ink4385.xml"/><Relationship Id="rId173" Type="http://schemas.openxmlformats.org/officeDocument/2006/relationships/image" Target="../media/image4159.png"/><Relationship Id="rId194" Type="http://schemas.openxmlformats.org/officeDocument/2006/relationships/image" Target="../media/image4169.png"/><Relationship Id="rId208" Type="http://schemas.openxmlformats.org/officeDocument/2006/relationships/image" Target="../media/image4176.png"/><Relationship Id="rId229" Type="http://schemas.openxmlformats.org/officeDocument/2006/relationships/image" Target="../media/image4186.png"/><Relationship Id="rId240" Type="http://schemas.openxmlformats.org/officeDocument/2006/relationships/customXml" Target="../ink/ink4430.xml"/><Relationship Id="rId261" Type="http://schemas.openxmlformats.org/officeDocument/2006/relationships/image" Target="../media/image4202.png"/><Relationship Id="rId14" Type="http://schemas.openxmlformats.org/officeDocument/2006/relationships/customXml" Target="../ink/ink4316.xml"/><Relationship Id="rId35" Type="http://schemas.openxmlformats.org/officeDocument/2006/relationships/image" Target="../media/image4090.png"/><Relationship Id="rId56" Type="http://schemas.openxmlformats.org/officeDocument/2006/relationships/customXml" Target="../ink/ink4337.xml"/><Relationship Id="rId77" Type="http://schemas.openxmlformats.org/officeDocument/2006/relationships/image" Target="../media/image4111.png"/><Relationship Id="rId100" Type="http://schemas.openxmlformats.org/officeDocument/2006/relationships/customXml" Target="../ink/ink4359.xml"/><Relationship Id="rId282" Type="http://schemas.openxmlformats.org/officeDocument/2006/relationships/image" Target="../media/image4212.png"/><Relationship Id="rId317" Type="http://schemas.openxmlformats.org/officeDocument/2006/relationships/image" Target="../media/image4229.png"/><Relationship Id="rId8" Type="http://schemas.openxmlformats.org/officeDocument/2006/relationships/customXml" Target="../ink/ink4313.xml"/><Relationship Id="rId98" Type="http://schemas.openxmlformats.org/officeDocument/2006/relationships/customXml" Target="../ink/ink4358.xml"/><Relationship Id="rId121" Type="http://schemas.openxmlformats.org/officeDocument/2006/relationships/image" Target="../media/image4133.png"/><Relationship Id="rId142" Type="http://schemas.openxmlformats.org/officeDocument/2006/relationships/customXml" Target="../ink/ink4380.xml"/><Relationship Id="rId163" Type="http://schemas.openxmlformats.org/officeDocument/2006/relationships/image" Target="../media/image4154.png"/><Relationship Id="rId184" Type="http://schemas.openxmlformats.org/officeDocument/2006/relationships/image" Target="../media/image4164.png"/><Relationship Id="rId219" Type="http://schemas.openxmlformats.org/officeDocument/2006/relationships/image" Target="../media/image4181.png"/><Relationship Id="rId230" Type="http://schemas.openxmlformats.org/officeDocument/2006/relationships/customXml" Target="../ink/ink4425.xml"/><Relationship Id="rId251" Type="http://schemas.openxmlformats.org/officeDocument/2006/relationships/image" Target="../media/image4197.png"/><Relationship Id="rId25" Type="http://schemas.openxmlformats.org/officeDocument/2006/relationships/image" Target="../media/image4085.png"/><Relationship Id="rId46" Type="http://schemas.openxmlformats.org/officeDocument/2006/relationships/customXml" Target="../ink/ink4332.xml"/><Relationship Id="rId67" Type="http://schemas.openxmlformats.org/officeDocument/2006/relationships/image" Target="../media/image4106.png"/><Relationship Id="rId272" Type="http://schemas.openxmlformats.org/officeDocument/2006/relationships/image" Target="../media/image4207.png"/><Relationship Id="rId293" Type="http://schemas.openxmlformats.org/officeDocument/2006/relationships/image" Target="../media/image4217.png"/><Relationship Id="rId307" Type="http://schemas.openxmlformats.org/officeDocument/2006/relationships/image" Target="../media/image4224.png"/><Relationship Id="rId328" Type="http://schemas.openxmlformats.org/officeDocument/2006/relationships/customXml" Target="../ink/ink4475.xml"/><Relationship Id="rId88" Type="http://schemas.openxmlformats.org/officeDocument/2006/relationships/customXml" Target="../ink/ink4353.xml"/><Relationship Id="rId111" Type="http://schemas.openxmlformats.org/officeDocument/2006/relationships/image" Target="../media/image4128.png"/><Relationship Id="rId132" Type="http://schemas.openxmlformats.org/officeDocument/2006/relationships/customXml" Target="../ink/ink4375.xml"/><Relationship Id="rId153" Type="http://schemas.openxmlformats.org/officeDocument/2006/relationships/image" Target="../media/image4149.png"/><Relationship Id="rId174" Type="http://schemas.openxmlformats.org/officeDocument/2006/relationships/customXml" Target="../ink/ink4396.xml"/><Relationship Id="rId195" Type="http://schemas.openxmlformats.org/officeDocument/2006/relationships/customXml" Target="../ink/ink4407.xml"/><Relationship Id="rId209" Type="http://schemas.openxmlformats.org/officeDocument/2006/relationships/customXml" Target="../ink/ink4414.xml"/><Relationship Id="rId220" Type="http://schemas.openxmlformats.org/officeDocument/2006/relationships/customXml" Target="../ink/ink4420.xml"/><Relationship Id="rId241" Type="http://schemas.openxmlformats.org/officeDocument/2006/relationships/image" Target="../media/image4192.png"/><Relationship Id="rId15" Type="http://schemas.openxmlformats.org/officeDocument/2006/relationships/image" Target="../media/image4080.png"/><Relationship Id="rId36" Type="http://schemas.openxmlformats.org/officeDocument/2006/relationships/customXml" Target="../ink/ink4327.xml"/><Relationship Id="rId57" Type="http://schemas.openxmlformats.org/officeDocument/2006/relationships/image" Target="../media/image4101.png"/><Relationship Id="rId262" Type="http://schemas.openxmlformats.org/officeDocument/2006/relationships/customXml" Target="../ink/ink4441.xml"/><Relationship Id="rId283" Type="http://schemas.openxmlformats.org/officeDocument/2006/relationships/customXml" Target="../ink/ink4452.xml"/><Relationship Id="rId318" Type="http://schemas.openxmlformats.org/officeDocument/2006/relationships/customXml" Target="../ink/ink4470.xml"/><Relationship Id="rId78" Type="http://schemas.openxmlformats.org/officeDocument/2006/relationships/customXml" Target="../ink/ink4348.xml"/><Relationship Id="rId99" Type="http://schemas.openxmlformats.org/officeDocument/2006/relationships/image" Target="../media/image4122.png"/><Relationship Id="rId101" Type="http://schemas.openxmlformats.org/officeDocument/2006/relationships/image" Target="../media/image4123.png"/><Relationship Id="rId122" Type="http://schemas.openxmlformats.org/officeDocument/2006/relationships/customXml" Target="../ink/ink4370.xml"/><Relationship Id="rId143" Type="http://schemas.openxmlformats.org/officeDocument/2006/relationships/image" Target="../media/image4144.png"/><Relationship Id="rId164" Type="http://schemas.openxmlformats.org/officeDocument/2006/relationships/customXml" Target="../ink/ink4391.xml"/><Relationship Id="rId185" Type="http://schemas.openxmlformats.org/officeDocument/2006/relationships/customXml" Target="../ink/ink4402.xml"/><Relationship Id="rId9" Type="http://schemas.openxmlformats.org/officeDocument/2006/relationships/image" Target="../media/image4077.png"/><Relationship Id="rId210" Type="http://schemas.openxmlformats.org/officeDocument/2006/relationships/image" Target="../media/image4177.png"/><Relationship Id="rId26" Type="http://schemas.openxmlformats.org/officeDocument/2006/relationships/customXml" Target="../ink/ink4322.xml"/><Relationship Id="rId231" Type="http://schemas.openxmlformats.org/officeDocument/2006/relationships/image" Target="../media/image4187.png"/><Relationship Id="rId252" Type="http://schemas.openxmlformats.org/officeDocument/2006/relationships/customXml" Target="../ink/ink4436.xml"/><Relationship Id="rId273" Type="http://schemas.openxmlformats.org/officeDocument/2006/relationships/customXml" Target="../ink/ink4447.xml"/><Relationship Id="rId294" Type="http://schemas.openxmlformats.org/officeDocument/2006/relationships/customXml" Target="../ink/ink4458.xml"/><Relationship Id="rId308" Type="http://schemas.openxmlformats.org/officeDocument/2006/relationships/customXml" Target="../ink/ink4465.xml"/><Relationship Id="rId329" Type="http://schemas.openxmlformats.org/officeDocument/2006/relationships/image" Target="../media/image4235.png"/><Relationship Id="rId47" Type="http://schemas.openxmlformats.org/officeDocument/2006/relationships/image" Target="../media/image4096.png"/><Relationship Id="rId68" Type="http://schemas.openxmlformats.org/officeDocument/2006/relationships/customXml" Target="../ink/ink4343.xml"/><Relationship Id="rId89" Type="http://schemas.openxmlformats.org/officeDocument/2006/relationships/image" Target="../media/image4117.png"/><Relationship Id="rId112" Type="http://schemas.openxmlformats.org/officeDocument/2006/relationships/customXml" Target="../ink/ink4365.xml"/><Relationship Id="rId133" Type="http://schemas.openxmlformats.org/officeDocument/2006/relationships/image" Target="../media/image4139.png"/><Relationship Id="rId154" Type="http://schemas.openxmlformats.org/officeDocument/2006/relationships/customXml" Target="../ink/ink4386.xml"/><Relationship Id="rId175" Type="http://schemas.openxmlformats.org/officeDocument/2006/relationships/image" Target="../media/image4160.png"/><Relationship Id="rId196" Type="http://schemas.openxmlformats.org/officeDocument/2006/relationships/image" Target="../media/image4170.png"/><Relationship Id="rId200" Type="http://schemas.openxmlformats.org/officeDocument/2006/relationships/image" Target="../media/image4172.png"/><Relationship Id="rId16" Type="http://schemas.openxmlformats.org/officeDocument/2006/relationships/customXml" Target="../ink/ink4317.xml"/><Relationship Id="rId221" Type="http://schemas.openxmlformats.org/officeDocument/2006/relationships/image" Target="../media/image4182.png"/><Relationship Id="rId242" Type="http://schemas.openxmlformats.org/officeDocument/2006/relationships/customXml" Target="../ink/ink4431.xml"/><Relationship Id="rId263" Type="http://schemas.openxmlformats.org/officeDocument/2006/relationships/image" Target="../media/image4203.png"/><Relationship Id="rId284" Type="http://schemas.openxmlformats.org/officeDocument/2006/relationships/image" Target="../media/image4213.png"/><Relationship Id="rId319" Type="http://schemas.openxmlformats.org/officeDocument/2006/relationships/image" Target="../media/image4230.png"/><Relationship Id="rId37" Type="http://schemas.openxmlformats.org/officeDocument/2006/relationships/image" Target="../media/image4091.png"/><Relationship Id="rId58" Type="http://schemas.openxmlformats.org/officeDocument/2006/relationships/customXml" Target="../ink/ink4338.xml"/><Relationship Id="rId79" Type="http://schemas.openxmlformats.org/officeDocument/2006/relationships/image" Target="../media/image4112.png"/><Relationship Id="rId102" Type="http://schemas.openxmlformats.org/officeDocument/2006/relationships/customXml" Target="../ink/ink4360.xml"/><Relationship Id="rId123" Type="http://schemas.openxmlformats.org/officeDocument/2006/relationships/image" Target="../media/image4134.png"/><Relationship Id="rId144" Type="http://schemas.openxmlformats.org/officeDocument/2006/relationships/customXml" Target="../ink/ink4381.xml"/><Relationship Id="rId330" Type="http://schemas.openxmlformats.org/officeDocument/2006/relationships/customXml" Target="../ink/ink4476.xml"/><Relationship Id="rId90" Type="http://schemas.openxmlformats.org/officeDocument/2006/relationships/customXml" Target="../ink/ink4354.xml"/><Relationship Id="rId165" Type="http://schemas.openxmlformats.org/officeDocument/2006/relationships/image" Target="../media/image4155.png"/><Relationship Id="rId186" Type="http://schemas.openxmlformats.org/officeDocument/2006/relationships/image" Target="../media/image4165.png"/><Relationship Id="rId211" Type="http://schemas.openxmlformats.org/officeDocument/2006/relationships/customXml" Target="../ink/ink4415.xml"/><Relationship Id="rId232" Type="http://schemas.openxmlformats.org/officeDocument/2006/relationships/customXml" Target="../ink/ink4426.xml"/><Relationship Id="rId253" Type="http://schemas.openxmlformats.org/officeDocument/2006/relationships/image" Target="../media/image4198.png"/><Relationship Id="rId274" Type="http://schemas.openxmlformats.org/officeDocument/2006/relationships/image" Target="../media/image4208.png"/><Relationship Id="rId295" Type="http://schemas.openxmlformats.org/officeDocument/2006/relationships/image" Target="../media/image4218.png"/><Relationship Id="rId309" Type="http://schemas.openxmlformats.org/officeDocument/2006/relationships/image" Target="../media/image4225.png"/><Relationship Id="rId27" Type="http://schemas.openxmlformats.org/officeDocument/2006/relationships/image" Target="../media/image4086.png"/><Relationship Id="rId48" Type="http://schemas.openxmlformats.org/officeDocument/2006/relationships/customXml" Target="../ink/ink4333.xml"/><Relationship Id="rId69" Type="http://schemas.openxmlformats.org/officeDocument/2006/relationships/image" Target="../media/image4107.png"/><Relationship Id="rId113" Type="http://schemas.openxmlformats.org/officeDocument/2006/relationships/image" Target="../media/image4129.png"/><Relationship Id="rId134" Type="http://schemas.openxmlformats.org/officeDocument/2006/relationships/customXml" Target="../ink/ink4376.xml"/><Relationship Id="rId320" Type="http://schemas.openxmlformats.org/officeDocument/2006/relationships/customXml" Target="../ink/ink4471.xml"/><Relationship Id="rId80" Type="http://schemas.openxmlformats.org/officeDocument/2006/relationships/customXml" Target="../ink/ink4349.xml"/><Relationship Id="rId155" Type="http://schemas.openxmlformats.org/officeDocument/2006/relationships/image" Target="../media/image4150.png"/><Relationship Id="rId176" Type="http://schemas.openxmlformats.org/officeDocument/2006/relationships/customXml" Target="../ink/ink4397.xml"/><Relationship Id="rId197" Type="http://schemas.openxmlformats.org/officeDocument/2006/relationships/customXml" Target="../ink/ink4408.xml"/><Relationship Id="rId201" Type="http://schemas.openxmlformats.org/officeDocument/2006/relationships/customXml" Target="../ink/ink4410.xml"/><Relationship Id="rId222" Type="http://schemas.openxmlformats.org/officeDocument/2006/relationships/customXml" Target="../ink/ink4421.xml"/><Relationship Id="rId243" Type="http://schemas.openxmlformats.org/officeDocument/2006/relationships/image" Target="../media/image4193.png"/><Relationship Id="rId264" Type="http://schemas.openxmlformats.org/officeDocument/2006/relationships/customXml" Target="../ink/ink4442.xml"/><Relationship Id="rId285" Type="http://schemas.openxmlformats.org/officeDocument/2006/relationships/customXml" Target="../ink/ink4453.xml"/><Relationship Id="rId17" Type="http://schemas.openxmlformats.org/officeDocument/2006/relationships/image" Target="../media/image4081.png"/><Relationship Id="rId38" Type="http://schemas.openxmlformats.org/officeDocument/2006/relationships/customXml" Target="../ink/ink4328.xml"/><Relationship Id="rId59" Type="http://schemas.openxmlformats.org/officeDocument/2006/relationships/image" Target="../media/image4102.png"/><Relationship Id="rId103" Type="http://schemas.openxmlformats.org/officeDocument/2006/relationships/image" Target="../media/image4124.png"/><Relationship Id="rId124" Type="http://schemas.openxmlformats.org/officeDocument/2006/relationships/customXml" Target="../ink/ink4371.xml"/><Relationship Id="rId310" Type="http://schemas.openxmlformats.org/officeDocument/2006/relationships/customXml" Target="../ink/ink4466.xml"/><Relationship Id="rId70" Type="http://schemas.openxmlformats.org/officeDocument/2006/relationships/customXml" Target="../ink/ink4344.xml"/><Relationship Id="rId91" Type="http://schemas.openxmlformats.org/officeDocument/2006/relationships/image" Target="../media/image4118.png"/><Relationship Id="rId145" Type="http://schemas.openxmlformats.org/officeDocument/2006/relationships/image" Target="../media/image4145.png"/><Relationship Id="rId166" Type="http://schemas.openxmlformats.org/officeDocument/2006/relationships/customXml" Target="../ink/ink4392.xml"/><Relationship Id="rId187" Type="http://schemas.openxmlformats.org/officeDocument/2006/relationships/customXml" Target="../ink/ink4403.xml"/><Relationship Id="rId331" Type="http://schemas.openxmlformats.org/officeDocument/2006/relationships/image" Target="../media/image4236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4416.xml"/><Relationship Id="rId233" Type="http://schemas.openxmlformats.org/officeDocument/2006/relationships/image" Target="../media/image4188.png"/><Relationship Id="rId254" Type="http://schemas.openxmlformats.org/officeDocument/2006/relationships/customXml" Target="../ink/ink4437.xml"/><Relationship Id="rId28" Type="http://schemas.openxmlformats.org/officeDocument/2006/relationships/customXml" Target="../ink/ink4323.xml"/><Relationship Id="rId49" Type="http://schemas.openxmlformats.org/officeDocument/2006/relationships/image" Target="../media/image4097.png"/><Relationship Id="rId114" Type="http://schemas.openxmlformats.org/officeDocument/2006/relationships/customXml" Target="../ink/ink4366.xml"/><Relationship Id="rId275" Type="http://schemas.openxmlformats.org/officeDocument/2006/relationships/customXml" Target="../ink/ink4448.xml"/><Relationship Id="rId296" Type="http://schemas.openxmlformats.org/officeDocument/2006/relationships/customXml" Target="../ink/ink4459.xml"/><Relationship Id="rId300" Type="http://schemas.openxmlformats.org/officeDocument/2006/relationships/customXml" Target="../ink/ink4461.xml"/><Relationship Id="rId60" Type="http://schemas.openxmlformats.org/officeDocument/2006/relationships/customXml" Target="../ink/ink4339.xml"/><Relationship Id="rId81" Type="http://schemas.openxmlformats.org/officeDocument/2006/relationships/image" Target="../media/image4113.png"/><Relationship Id="rId135" Type="http://schemas.openxmlformats.org/officeDocument/2006/relationships/image" Target="../media/image4140.png"/><Relationship Id="rId156" Type="http://schemas.openxmlformats.org/officeDocument/2006/relationships/customXml" Target="../ink/ink4387.xml"/><Relationship Id="rId177" Type="http://schemas.openxmlformats.org/officeDocument/2006/relationships/customXml" Target="../ink/ink4398.xml"/><Relationship Id="rId198" Type="http://schemas.openxmlformats.org/officeDocument/2006/relationships/image" Target="../media/image4171.png"/><Relationship Id="rId321" Type="http://schemas.openxmlformats.org/officeDocument/2006/relationships/image" Target="../media/image4231.png"/><Relationship Id="rId202" Type="http://schemas.openxmlformats.org/officeDocument/2006/relationships/image" Target="../media/image4173.png"/><Relationship Id="rId223" Type="http://schemas.openxmlformats.org/officeDocument/2006/relationships/image" Target="../media/image4183.png"/><Relationship Id="rId244" Type="http://schemas.openxmlformats.org/officeDocument/2006/relationships/customXml" Target="../ink/ink4432.xml"/><Relationship Id="rId18" Type="http://schemas.openxmlformats.org/officeDocument/2006/relationships/customXml" Target="../ink/ink4318.xml"/><Relationship Id="rId39" Type="http://schemas.openxmlformats.org/officeDocument/2006/relationships/image" Target="../media/image4092.png"/><Relationship Id="rId265" Type="http://schemas.openxmlformats.org/officeDocument/2006/relationships/image" Target="../media/image4204.png"/><Relationship Id="rId286" Type="http://schemas.openxmlformats.org/officeDocument/2006/relationships/customXml" Target="../ink/ink4454.xml"/><Relationship Id="rId50" Type="http://schemas.openxmlformats.org/officeDocument/2006/relationships/customXml" Target="../ink/ink4334.xml"/><Relationship Id="rId104" Type="http://schemas.openxmlformats.org/officeDocument/2006/relationships/customXml" Target="../ink/ink4361.xml"/><Relationship Id="rId125" Type="http://schemas.openxmlformats.org/officeDocument/2006/relationships/image" Target="../media/image4135.png"/><Relationship Id="rId146" Type="http://schemas.openxmlformats.org/officeDocument/2006/relationships/customXml" Target="../ink/ink4382.xml"/><Relationship Id="rId167" Type="http://schemas.openxmlformats.org/officeDocument/2006/relationships/image" Target="../media/image4156.png"/><Relationship Id="rId188" Type="http://schemas.openxmlformats.org/officeDocument/2006/relationships/image" Target="../media/image4166.png"/><Relationship Id="rId311" Type="http://schemas.openxmlformats.org/officeDocument/2006/relationships/image" Target="../media/image4226.png"/><Relationship Id="rId332" Type="http://schemas.openxmlformats.org/officeDocument/2006/relationships/customXml" Target="../ink/ink4477.xml"/><Relationship Id="rId71" Type="http://schemas.openxmlformats.org/officeDocument/2006/relationships/image" Target="../media/image4108.png"/><Relationship Id="rId92" Type="http://schemas.openxmlformats.org/officeDocument/2006/relationships/customXml" Target="../ink/ink4355.xml"/><Relationship Id="rId213" Type="http://schemas.openxmlformats.org/officeDocument/2006/relationships/image" Target="../media/image4178.png"/><Relationship Id="rId234" Type="http://schemas.openxmlformats.org/officeDocument/2006/relationships/customXml" Target="../ink/ink4427.xml"/><Relationship Id="rId2" Type="http://schemas.openxmlformats.org/officeDocument/2006/relationships/customXml" Target="../ink/ink4310.xml"/><Relationship Id="rId29" Type="http://schemas.openxmlformats.org/officeDocument/2006/relationships/image" Target="../media/image4087.png"/><Relationship Id="rId255" Type="http://schemas.openxmlformats.org/officeDocument/2006/relationships/image" Target="../media/image4199.png"/><Relationship Id="rId276" Type="http://schemas.openxmlformats.org/officeDocument/2006/relationships/image" Target="../media/image4209.png"/><Relationship Id="rId297" Type="http://schemas.openxmlformats.org/officeDocument/2006/relationships/image" Target="../media/image4219.png"/><Relationship Id="rId40" Type="http://schemas.openxmlformats.org/officeDocument/2006/relationships/customXml" Target="../ink/ink4329.xml"/><Relationship Id="rId115" Type="http://schemas.openxmlformats.org/officeDocument/2006/relationships/image" Target="../media/image4130.png"/><Relationship Id="rId136" Type="http://schemas.openxmlformats.org/officeDocument/2006/relationships/customXml" Target="../ink/ink4377.xml"/><Relationship Id="rId157" Type="http://schemas.openxmlformats.org/officeDocument/2006/relationships/image" Target="../media/image4151.png"/><Relationship Id="rId178" Type="http://schemas.openxmlformats.org/officeDocument/2006/relationships/image" Target="../media/image4161.png"/><Relationship Id="rId301" Type="http://schemas.openxmlformats.org/officeDocument/2006/relationships/image" Target="../media/image4221.png"/><Relationship Id="rId322" Type="http://schemas.openxmlformats.org/officeDocument/2006/relationships/customXml" Target="../ink/ink4472.xml"/><Relationship Id="rId61" Type="http://schemas.openxmlformats.org/officeDocument/2006/relationships/image" Target="../media/image4103.png"/><Relationship Id="rId82" Type="http://schemas.openxmlformats.org/officeDocument/2006/relationships/customXml" Target="../ink/ink4350.xml"/><Relationship Id="rId199" Type="http://schemas.openxmlformats.org/officeDocument/2006/relationships/customXml" Target="../ink/ink4409.xml"/><Relationship Id="rId203" Type="http://schemas.openxmlformats.org/officeDocument/2006/relationships/customXml" Target="../ink/ink4411.xml"/><Relationship Id="rId19" Type="http://schemas.openxmlformats.org/officeDocument/2006/relationships/image" Target="../media/image4082.png"/><Relationship Id="rId224" Type="http://schemas.openxmlformats.org/officeDocument/2006/relationships/customXml" Target="../ink/ink4422.xml"/><Relationship Id="rId245" Type="http://schemas.openxmlformats.org/officeDocument/2006/relationships/image" Target="../media/image4194.png"/><Relationship Id="rId266" Type="http://schemas.openxmlformats.org/officeDocument/2006/relationships/customXml" Target="../ink/ink4443.xml"/><Relationship Id="rId287" Type="http://schemas.openxmlformats.org/officeDocument/2006/relationships/image" Target="../media/image4214.png"/><Relationship Id="rId30" Type="http://schemas.openxmlformats.org/officeDocument/2006/relationships/customXml" Target="../ink/ink4324.xml"/><Relationship Id="rId105" Type="http://schemas.openxmlformats.org/officeDocument/2006/relationships/image" Target="../media/image4125.png"/><Relationship Id="rId126" Type="http://schemas.openxmlformats.org/officeDocument/2006/relationships/customXml" Target="../ink/ink4372.xml"/><Relationship Id="rId147" Type="http://schemas.openxmlformats.org/officeDocument/2006/relationships/image" Target="../media/image4146.png"/><Relationship Id="rId168" Type="http://schemas.openxmlformats.org/officeDocument/2006/relationships/customXml" Target="../ink/ink4393.xml"/><Relationship Id="rId312" Type="http://schemas.openxmlformats.org/officeDocument/2006/relationships/customXml" Target="../ink/ink4467.xml"/><Relationship Id="rId333" Type="http://schemas.openxmlformats.org/officeDocument/2006/relationships/image" Target="../media/image4237.png"/><Relationship Id="rId51" Type="http://schemas.openxmlformats.org/officeDocument/2006/relationships/image" Target="../media/image4098.png"/><Relationship Id="rId72" Type="http://schemas.openxmlformats.org/officeDocument/2006/relationships/customXml" Target="../ink/ink4345.xml"/><Relationship Id="rId93" Type="http://schemas.openxmlformats.org/officeDocument/2006/relationships/image" Target="../media/image4119.png"/><Relationship Id="rId189" Type="http://schemas.openxmlformats.org/officeDocument/2006/relationships/customXml" Target="../ink/ink4404.xml"/><Relationship Id="rId3" Type="http://schemas.openxmlformats.org/officeDocument/2006/relationships/image" Target="../media/image4074.png"/><Relationship Id="rId214" Type="http://schemas.openxmlformats.org/officeDocument/2006/relationships/customXml" Target="../ink/ink4417.xml"/><Relationship Id="rId235" Type="http://schemas.openxmlformats.org/officeDocument/2006/relationships/image" Target="../media/image4189.png"/><Relationship Id="rId256" Type="http://schemas.openxmlformats.org/officeDocument/2006/relationships/customXml" Target="../ink/ink4438.xml"/><Relationship Id="rId277" Type="http://schemas.openxmlformats.org/officeDocument/2006/relationships/customXml" Target="../ink/ink4449.xml"/><Relationship Id="rId298" Type="http://schemas.openxmlformats.org/officeDocument/2006/relationships/customXml" Target="../ink/ink4460.xml"/><Relationship Id="rId116" Type="http://schemas.openxmlformats.org/officeDocument/2006/relationships/customXml" Target="../ink/ink4367.xml"/><Relationship Id="rId137" Type="http://schemas.openxmlformats.org/officeDocument/2006/relationships/image" Target="../media/image4141.png"/><Relationship Id="rId158" Type="http://schemas.openxmlformats.org/officeDocument/2006/relationships/customXml" Target="../ink/ink4388.xml"/><Relationship Id="rId302" Type="http://schemas.openxmlformats.org/officeDocument/2006/relationships/customXml" Target="../ink/ink4462.xml"/><Relationship Id="rId323" Type="http://schemas.openxmlformats.org/officeDocument/2006/relationships/image" Target="../media/image4232.png"/><Relationship Id="rId20" Type="http://schemas.openxmlformats.org/officeDocument/2006/relationships/customXml" Target="../ink/ink4319.xml"/><Relationship Id="rId41" Type="http://schemas.openxmlformats.org/officeDocument/2006/relationships/image" Target="../media/image4093.png"/><Relationship Id="rId62" Type="http://schemas.openxmlformats.org/officeDocument/2006/relationships/customXml" Target="../ink/ink4340.xml"/><Relationship Id="rId83" Type="http://schemas.openxmlformats.org/officeDocument/2006/relationships/image" Target="../media/image4114.png"/><Relationship Id="rId179" Type="http://schemas.openxmlformats.org/officeDocument/2006/relationships/customXml" Target="../ink/ink4399.xml"/><Relationship Id="rId190" Type="http://schemas.openxmlformats.org/officeDocument/2006/relationships/image" Target="../media/image4167.png"/><Relationship Id="rId204" Type="http://schemas.openxmlformats.org/officeDocument/2006/relationships/image" Target="../media/image4174.png"/><Relationship Id="rId225" Type="http://schemas.openxmlformats.org/officeDocument/2006/relationships/image" Target="../media/image4184.png"/><Relationship Id="rId246" Type="http://schemas.openxmlformats.org/officeDocument/2006/relationships/customXml" Target="../ink/ink4433.xml"/><Relationship Id="rId267" Type="http://schemas.openxmlformats.org/officeDocument/2006/relationships/customXml" Target="../ink/ink4444.xml"/><Relationship Id="rId288" Type="http://schemas.openxmlformats.org/officeDocument/2006/relationships/customXml" Target="../ink/ink4455.xml"/><Relationship Id="rId106" Type="http://schemas.openxmlformats.org/officeDocument/2006/relationships/customXml" Target="../ink/ink4362.xml"/><Relationship Id="rId127" Type="http://schemas.openxmlformats.org/officeDocument/2006/relationships/image" Target="../media/image4136.png"/><Relationship Id="rId313" Type="http://schemas.openxmlformats.org/officeDocument/2006/relationships/image" Target="../media/image4227.png"/><Relationship Id="rId10" Type="http://schemas.openxmlformats.org/officeDocument/2006/relationships/customXml" Target="../ink/ink4314.xml"/><Relationship Id="rId31" Type="http://schemas.openxmlformats.org/officeDocument/2006/relationships/image" Target="../media/image4088.png"/><Relationship Id="rId52" Type="http://schemas.openxmlformats.org/officeDocument/2006/relationships/customXml" Target="../ink/ink4335.xml"/><Relationship Id="rId73" Type="http://schemas.openxmlformats.org/officeDocument/2006/relationships/image" Target="../media/image4109.png"/><Relationship Id="rId94" Type="http://schemas.openxmlformats.org/officeDocument/2006/relationships/customXml" Target="../ink/ink4356.xml"/><Relationship Id="rId148" Type="http://schemas.openxmlformats.org/officeDocument/2006/relationships/customXml" Target="../ink/ink4383.xml"/><Relationship Id="rId169" Type="http://schemas.openxmlformats.org/officeDocument/2006/relationships/image" Target="../media/image4157.png"/><Relationship Id="rId334" Type="http://schemas.openxmlformats.org/officeDocument/2006/relationships/customXml" Target="../ink/ink4478.xml"/><Relationship Id="rId4" Type="http://schemas.openxmlformats.org/officeDocument/2006/relationships/customXml" Target="../ink/ink4311.xml"/><Relationship Id="rId180" Type="http://schemas.openxmlformats.org/officeDocument/2006/relationships/image" Target="../media/image4162.png"/><Relationship Id="rId215" Type="http://schemas.openxmlformats.org/officeDocument/2006/relationships/image" Target="../media/image4179.png"/><Relationship Id="rId236" Type="http://schemas.openxmlformats.org/officeDocument/2006/relationships/customXml" Target="../ink/ink4428.xml"/><Relationship Id="rId257" Type="http://schemas.openxmlformats.org/officeDocument/2006/relationships/image" Target="../media/image4200.png"/><Relationship Id="rId278" Type="http://schemas.openxmlformats.org/officeDocument/2006/relationships/image" Target="../media/image4210.png"/><Relationship Id="rId303" Type="http://schemas.openxmlformats.org/officeDocument/2006/relationships/image" Target="../media/image4222.png"/><Relationship Id="rId42" Type="http://schemas.openxmlformats.org/officeDocument/2006/relationships/customXml" Target="../ink/ink4330.xml"/><Relationship Id="rId84" Type="http://schemas.openxmlformats.org/officeDocument/2006/relationships/customXml" Target="../ink/ink4351.xml"/><Relationship Id="rId138" Type="http://schemas.openxmlformats.org/officeDocument/2006/relationships/customXml" Target="../ink/ink4378.xml"/><Relationship Id="rId191" Type="http://schemas.openxmlformats.org/officeDocument/2006/relationships/customXml" Target="../ink/ink4405.xml"/><Relationship Id="rId205" Type="http://schemas.openxmlformats.org/officeDocument/2006/relationships/customXml" Target="../ink/ink4412.xml"/><Relationship Id="rId247" Type="http://schemas.openxmlformats.org/officeDocument/2006/relationships/image" Target="../media/image4195.png"/><Relationship Id="rId107" Type="http://schemas.openxmlformats.org/officeDocument/2006/relationships/image" Target="../media/image4126.png"/><Relationship Id="rId289" Type="http://schemas.openxmlformats.org/officeDocument/2006/relationships/image" Target="../media/image4215.png"/><Relationship Id="rId11" Type="http://schemas.openxmlformats.org/officeDocument/2006/relationships/image" Target="../media/image4078.png"/><Relationship Id="rId53" Type="http://schemas.openxmlformats.org/officeDocument/2006/relationships/image" Target="../media/image4099.png"/><Relationship Id="rId149" Type="http://schemas.openxmlformats.org/officeDocument/2006/relationships/image" Target="../media/image4147.png"/><Relationship Id="rId314" Type="http://schemas.openxmlformats.org/officeDocument/2006/relationships/customXml" Target="../ink/ink4468.xml"/><Relationship Id="rId95" Type="http://schemas.openxmlformats.org/officeDocument/2006/relationships/image" Target="../media/image4120.png"/><Relationship Id="rId160" Type="http://schemas.openxmlformats.org/officeDocument/2006/relationships/customXml" Target="../ink/ink4389.xml"/><Relationship Id="rId216" Type="http://schemas.openxmlformats.org/officeDocument/2006/relationships/customXml" Target="../ink/ink4418.xml"/><Relationship Id="rId258" Type="http://schemas.openxmlformats.org/officeDocument/2006/relationships/customXml" Target="../ink/ink4439.xml"/><Relationship Id="rId22" Type="http://schemas.openxmlformats.org/officeDocument/2006/relationships/customXml" Target="../ink/ink4320.xml"/><Relationship Id="rId64" Type="http://schemas.openxmlformats.org/officeDocument/2006/relationships/customXml" Target="../ink/ink4341.xml"/><Relationship Id="rId118" Type="http://schemas.openxmlformats.org/officeDocument/2006/relationships/customXml" Target="../ink/ink4368.xml"/><Relationship Id="rId325" Type="http://schemas.openxmlformats.org/officeDocument/2006/relationships/image" Target="../media/image4233.png"/><Relationship Id="rId171" Type="http://schemas.openxmlformats.org/officeDocument/2006/relationships/image" Target="../media/image4158.png"/><Relationship Id="rId227" Type="http://schemas.openxmlformats.org/officeDocument/2006/relationships/image" Target="../media/image4185.png"/><Relationship Id="rId269" Type="http://schemas.openxmlformats.org/officeDocument/2006/relationships/customXml" Target="../ink/ink4445.xml"/><Relationship Id="rId33" Type="http://schemas.openxmlformats.org/officeDocument/2006/relationships/image" Target="../media/image4089.png"/><Relationship Id="rId129" Type="http://schemas.openxmlformats.org/officeDocument/2006/relationships/image" Target="../media/image4137.png"/><Relationship Id="rId280" Type="http://schemas.openxmlformats.org/officeDocument/2006/relationships/image" Target="../media/image4211.png"/><Relationship Id="rId75" Type="http://schemas.openxmlformats.org/officeDocument/2006/relationships/image" Target="../media/image4110.png"/><Relationship Id="rId140" Type="http://schemas.openxmlformats.org/officeDocument/2006/relationships/customXml" Target="../ink/ink4379.xml"/><Relationship Id="rId182" Type="http://schemas.openxmlformats.org/officeDocument/2006/relationships/image" Target="../media/image4163.png"/><Relationship Id="rId6" Type="http://schemas.openxmlformats.org/officeDocument/2006/relationships/customXml" Target="../ink/ink4312.xml"/><Relationship Id="rId238" Type="http://schemas.openxmlformats.org/officeDocument/2006/relationships/customXml" Target="../ink/ink4429.xml"/><Relationship Id="rId291" Type="http://schemas.openxmlformats.org/officeDocument/2006/relationships/image" Target="../media/image4216.png"/><Relationship Id="rId305" Type="http://schemas.openxmlformats.org/officeDocument/2006/relationships/image" Target="../media/image4223.png"/><Relationship Id="rId44" Type="http://schemas.openxmlformats.org/officeDocument/2006/relationships/customXml" Target="../ink/ink4331.xml"/><Relationship Id="rId86" Type="http://schemas.openxmlformats.org/officeDocument/2006/relationships/customXml" Target="../ink/ink4352.xml"/><Relationship Id="rId151" Type="http://schemas.openxmlformats.org/officeDocument/2006/relationships/image" Target="../media/image4148.png"/><Relationship Id="rId193" Type="http://schemas.openxmlformats.org/officeDocument/2006/relationships/customXml" Target="../ink/ink4406.xml"/><Relationship Id="rId207" Type="http://schemas.openxmlformats.org/officeDocument/2006/relationships/customXml" Target="../ink/ink4413.xml"/><Relationship Id="rId249" Type="http://schemas.openxmlformats.org/officeDocument/2006/relationships/image" Target="../media/image4196.png"/><Relationship Id="rId13" Type="http://schemas.openxmlformats.org/officeDocument/2006/relationships/image" Target="../media/image4079.png"/><Relationship Id="rId109" Type="http://schemas.openxmlformats.org/officeDocument/2006/relationships/image" Target="../media/image4127.png"/><Relationship Id="rId260" Type="http://schemas.openxmlformats.org/officeDocument/2006/relationships/customXml" Target="../ink/ink4440.xml"/><Relationship Id="rId316" Type="http://schemas.openxmlformats.org/officeDocument/2006/relationships/customXml" Target="../ink/ink4469.xml"/><Relationship Id="rId55" Type="http://schemas.openxmlformats.org/officeDocument/2006/relationships/image" Target="../media/image4100.png"/><Relationship Id="rId97" Type="http://schemas.openxmlformats.org/officeDocument/2006/relationships/image" Target="../media/image4121.png"/><Relationship Id="rId120" Type="http://schemas.openxmlformats.org/officeDocument/2006/relationships/customXml" Target="../ink/ink4369.xml"/><Relationship Id="rId162" Type="http://schemas.openxmlformats.org/officeDocument/2006/relationships/customXml" Target="../ink/ink4390.xml"/><Relationship Id="rId218" Type="http://schemas.openxmlformats.org/officeDocument/2006/relationships/customXml" Target="../ink/ink4419.xml"/><Relationship Id="rId271" Type="http://schemas.openxmlformats.org/officeDocument/2006/relationships/customXml" Target="../ink/ink44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41.png"/><Relationship Id="rId4" Type="http://schemas.openxmlformats.org/officeDocument/2006/relationships/image" Target="../media/image42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41.png"/><Relationship Id="rId4" Type="http://schemas.openxmlformats.org/officeDocument/2006/relationships/image" Target="../media/image42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2.png"/><Relationship Id="rId7" Type="http://schemas.openxmlformats.org/officeDocument/2006/relationships/image" Target="../media/image42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45.png"/><Relationship Id="rId5" Type="http://schemas.openxmlformats.org/officeDocument/2006/relationships/image" Target="../media/image4244.jpeg"/><Relationship Id="rId4" Type="http://schemas.openxmlformats.org/officeDocument/2006/relationships/image" Target="../media/image4243.jpeg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01.png"/><Relationship Id="rId21" Type="http://schemas.openxmlformats.org/officeDocument/2006/relationships/image" Target="../media/image4253.png"/><Relationship Id="rId42" Type="http://schemas.openxmlformats.org/officeDocument/2006/relationships/customXml" Target="../ink/ink4496.xml"/><Relationship Id="rId63" Type="http://schemas.openxmlformats.org/officeDocument/2006/relationships/image" Target="../media/image4274.png"/><Relationship Id="rId84" Type="http://schemas.openxmlformats.org/officeDocument/2006/relationships/customXml" Target="../ink/ink4517.xml"/><Relationship Id="rId138" Type="http://schemas.openxmlformats.org/officeDocument/2006/relationships/customXml" Target="../ink/ink4544.xml"/><Relationship Id="rId159" Type="http://schemas.openxmlformats.org/officeDocument/2006/relationships/image" Target="../media/image4321.png"/><Relationship Id="rId170" Type="http://schemas.openxmlformats.org/officeDocument/2006/relationships/customXml" Target="../ink/ink4560.xml"/><Relationship Id="rId191" Type="http://schemas.openxmlformats.org/officeDocument/2006/relationships/image" Target="../media/image4337.png"/><Relationship Id="rId205" Type="http://schemas.openxmlformats.org/officeDocument/2006/relationships/image" Target="../media/image4344.png"/><Relationship Id="rId226" Type="http://schemas.openxmlformats.org/officeDocument/2006/relationships/customXml" Target="../ink/ink4588.xml"/><Relationship Id="rId247" Type="http://schemas.openxmlformats.org/officeDocument/2006/relationships/image" Target="../media/image4365.png"/><Relationship Id="rId107" Type="http://schemas.openxmlformats.org/officeDocument/2006/relationships/image" Target="../media/image4296.png"/><Relationship Id="rId11" Type="http://schemas.openxmlformats.org/officeDocument/2006/relationships/image" Target="../media/image4248.png"/><Relationship Id="rId32" Type="http://schemas.openxmlformats.org/officeDocument/2006/relationships/customXml" Target="../ink/ink4491.xml"/><Relationship Id="rId53" Type="http://schemas.openxmlformats.org/officeDocument/2006/relationships/image" Target="../media/image4269.png"/><Relationship Id="rId74" Type="http://schemas.openxmlformats.org/officeDocument/2006/relationships/customXml" Target="../ink/ink4512.xml"/><Relationship Id="rId128" Type="http://schemas.openxmlformats.org/officeDocument/2006/relationships/customXml" Target="../ink/ink4539.xml"/><Relationship Id="rId149" Type="http://schemas.openxmlformats.org/officeDocument/2006/relationships/image" Target="../media/image4316.png"/><Relationship Id="rId5" Type="http://schemas.openxmlformats.org/officeDocument/2006/relationships/image" Target="../media/image4244.jpeg"/><Relationship Id="rId95" Type="http://schemas.openxmlformats.org/officeDocument/2006/relationships/image" Target="../media/image4290.png"/><Relationship Id="rId160" Type="http://schemas.openxmlformats.org/officeDocument/2006/relationships/customXml" Target="../ink/ink4555.xml"/><Relationship Id="rId181" Type="http://schemas.openxmlformats.org/officeDocument/2006/relationships/image" Target="../media/image4332.png"/><Relationship Id="rId216" Type="http://schemas.openxmlformats.org/officeDocument/2006/relationships/customXml" Target="../ink/ink4583.xml"/><Relationship Id="rId237" Type="http://schemas.openxmlformats.org/officeDocument/2006/relationships/image" Target="../media/image4360.png"/><Relationship Id="rId22" Type="http://schemas.openxmlformats.org/officeDocument/2006/relationships/customXml" Target="../ink/ink4486.xml"/><Relationship Id="rId43" Type="http://schemas.openxmlformats.org/officeDocument/2006/relationships/image" Target="../media/image4264.png"/><Relationship Id="rId64" Type="http://schemas.openxmlformats.org/officeDocument/2006/relationships/customXml" Target="../ink/ink4507.xml"/><Relationship Id="rId118" Type="http://schemas.openxmlformats.org/officeDocument/2006/relationships/customXml" Target="../ink/ink4534.xml"/><Relationship Id="rId139" Type="http://schemas.openxmlformats.org/officeDocument/2006/relationships/image" Target="../media/image4311.png"/><Relationship Id="rId85" Type="http://schemas.openxmlformats.org/officeDocument/2006/relationships/image" Target="../media/image4285.png"/><Relationship Id="rId150" Type="http://schemas.openxmlformats.org/officeDocument/2006/relationships/customXml" Target="../ink/ink4550.xml"/><Relationship Id="rId171" Type="http://schemas.openxmlformats.org/officeDocument/2006/relationships/image" Target="../media/image4327.png"/><Relationship Id="rId192" Type="http://schemas.openxmlformats.org/officeDocument/2006/relationships/customXml" Target="../ink/ink4571.xml"/><Relationship Id="rId206" Type="http://schemas.openxmlformats.org/officeDocument/2006/relationships/customXml" Target="../ink/ink4578.xml"/><Relationship Id="rId227" Type="http://schemas.openxmlformats.org/officeDocument/2006/relationships/image" Target="../media/image4355.png"/><Relationship Id="rId248" Type="http://schemas.openxmlformats.org/officeDocument/2006/relationships/customXml" Target="../ink/ink4599.xml"/><Relationship Id="rId12" Type="http://schemas.openxmlformats.org/officeDocument/2006/relationships/customXml" Target="../ink/ink4481.xml"/><Relationship Id="rId33" Type="http://schemas.openxmlformats.org/officeDocument/2006/relationships/image" Target="../media/image4259.png"/><Relationship Id="rId108" Type="http://schemas.openxmlformats.org/officeDocument/2006/relationships/customXml" Target="../ink/ink4529.xml"/><Relationship Id="rId129" Type="http://schemas.openxmlformats.org/officeDocument/2006/relationships/image" Target="../media/image4307.png"/><Relationship Id="rId54" Type="http://schemas.openxmlformats.org/officeDocument/2006/relationships/customXml" Target="../ink/ink4502.xml"/><Relationship Id="rId75" Type="http://schemas.openxmlformats.org/officeDocument/2006/relationships/image" Target="../media/image4280.png"/><Relationship Id="rId96" Type="http://schemas.openxmlformats.org/officeDocument/2006/relationships/customXml" Target="../ink/ink4523.xml"/><Relationship Id="rId140" Type="http://schemas.openxmlformats.org/officeDocument/2006/relationships/customXml" Target="../ink/ink4545.xml"/><Relationship Id="rId161" Type="http://schemas.openxmlformats.org/officeDocument/2006/relationships/image" Target="../media/image4322.png"/><Relationship Id="rId182" Type="http://schemas.openxmlformats.org/officeDocument/2006/relationships/customXml" Target="../ink/ink4566.xml"/><Relationship Id="rId217" Type="http://schemas.openxmlformats.org/officeDocument/2006/relationships/image" Target="../media/image4350.png"/><Relationship Id="rId6" Type="http://schemas.openxmlformats.org/officeDocument/2006/relationships/image" Target="../media/image4245.png"/><Relationship Id="rId238" Type="http://schemas.openxmlformats.org/officeDocument/2006/relationships/customXml" Target="../ink/ink4594.xml"/><Relationship Id="rId23" Type="http://schemas.openxmlformats.org/officeDocument/2006/relationships/image" Target="../media/image4254.png"/><Relationship Id="rId119" Type="http://schemas.openxmlformats.org/officeDocument/2006/relationships/image" Target="../media/image4302.png"/><Relationship Id="rId44" Type="http://schemas.openxmlformats.org/officeDocument/2006/relationships/customXml" Target="../ink/ink4497.xml"/><Relationship Id="rId65" Type="http://schemas.openxmlformats.org/officeDocument/2006/relationships/image" Target="../media/image4275.png"/><Relationship Id="rId86" Type="http://schemas.openxmlformats.org/officeDocument/2006/relationships/customXml" Target="../ink/ink4518.xml"/><Relationship Id="rId130" Type="http://schemas.openxmlformats.org/officeDocument/2006/relationships/customXml" Target="../ink/ink4540.xml"/><Relationship Id="rId151" Type="http://schemas.openxmlformats.org/officeDocument/2006/relationships/image" Target="../media/image4317.png"/><Relationship Id="rId172" Type="http://schemas.openxmlformats.org/officeDocument/2006/relationships/customXml" Target="../ink/ink4561.xml"/><Relationship Id="rId193" Type="http://schemas.openxmlformats.org/officeDocument/2006/relationships/image" Target="../media/image4338.png"/><Relationship Id="rId207" Type="http://schemas.openxmlformats.org/officeDocument/2006/relationships/image" Target="../media/image4345.png"/><Relationship Id="rId228" Type="http://schemas.openxmlformats.org/officeDocument/2006/relationships/customXml" Target="../ink/ink4589.xml"/><Relationship Id="rId249" Type="http://schemas.openxmlformats.org/officeDocument/2006/relationships/image" Target="../media/image4366.png"/><Relationship Id="rId13" Type="http://schemas.openxmlformats.org/officeDocument/2006/relationships/image" Target="../media/image4249.png"/><Relationship Id="rId109" Type="http://schemas.openxmlformats.org/officeDocument/2006/relationships/image" Target="../media/image4297.png"/><Relationship Id="rId34" Type="http://schemas.openxmlformats.org/officeDocument/2006/relationships/customXml" Target="../ink/ink4492.xml"/><Relationship Id="rId55" Type="http://schemas.openxmlformats.org/officeDocument/2006/relationships/image" Target="../media/image4270.png"/><Relationship Id="rId76" Type="http://schemas.openxmlformats.org/officeDocument/2006/relationships/customXml" Target="../ink/ink4513.xml"/><Relationship Id="rId97" Type="http://schemas.openxmlformats.org/officeDocument/2006/relationships/image" Target="../media/image4291.png"/><Relationship Id="rId120" Type="http://schemas.openxmlformats.org/officeDocument/2006/relationships/customXml" Target="../ink/ink4535.xml"/><Relationship Id="rId141" Type="http://schemas.openxmlformats.org/officeDocument/2006/relationships/image" Target="../media/image4312.png"/><Relationship Id="rId7" Type="http://schemas.openxmlformats.org/officeDocument/2006/relationships/image" Target="../media/image4246.png"/><Relationship Id="rId162" Type="http://schemas.openxmlformats.org/officeDocument/2006/relationships/customXml" Target="../ink/ink4556.xml"/><Relationship Id="rId183" Type="http://schemas.openxmlformats.org/officeDocument/2006/relationships/image" Target="../media/image4333.png"/><Relationship Id="rId218" Type="http://schemas.openxmlformats.org/officeDocument/2006/relationships/customXml" Target="../ink/ink4584.xml"/><Relationship Id="rId239" Type="http://schemas.openxmlformats.org/officeDocument/2006/relationships/image" Target="../media/image4361.png"/><Relationship Id="rId250" Type="http://schemas.openxmlformats.org/officeDocument/2006/relationships/customXml" Target="../ink/ink4600.xml"/><Relationship Id="rId24" Type="http://schemas.openxmlformats.org/officeDocument/2006/relationships/customXml" Target="../ink/ink4487.xml"/><Relationship Id="rId45" Type="http://schemas.openxmlformats.org/officeDocument/2006/relationships/image" Target="../media/image4265.png"/><Relationship Id="rId66" Type="http://schemas.openxmlformats.org/officeDocument/2006/relationships/customXml" Target="../ink/ink4508.xml"/><Relationship Id="rId87" Type="http://schemas.openxmlformats.org/officeDocument/2006/relationships/image" Target="../media/image4286.png"/><Relationship Id="rId110" Type="http://schemas.openxmlformats.org/officeDocument/2006/relationships/customXml" Target="../ink/ink4530.xml"/><Relationship Id="rId131" Type="http://schemas.openxmlformats.org/officeDocument/2006/relationships/image" Target="../media/image4308.png"/><Relationship Id="rId152" Type="http://schemas.openxmlformats.org/officeDocument/2006/relationships/customXml" Target="../ink/ink4551.xml"/><Relationship Id="rId173" Type="http://schemas.openxmlformats.org/officeDocument/2006/relationships/image" Target="../media/image4328.png"/><Relationship Id="rId194" Type="http://schemas.openxmlformats.org/officeDocument/2006/relationships/customXml" Target="../ink/ink4572.xml"/><Relationship Id="rId208" Type="http://schemas.openxmlformats.org/officeDocument/2006/relationships/customXml" Target="../ink/ink4579.xml"/><Relationship Id="rId229" Type="http://schemas.openxmlformats.org/officeDocument/2006/relationships/image" Target="../media/image4356.png"/><Relationship Id="rId240" Type="http://schemas.openxmlformats.org/officeDocument/2006/relationships/customXml" Target="../ink/ink4595.xml"/><Relationship Id="rId14" Type="http://schemas.openxmlformats.org/officeDocument/2006/relationships/customXml" Target="../ink/ink4482.xml"/><Relationship Id="rId35" Type="http://schemas.openxmlformats.org/officeDocument/2006/relationships/image" Target="../media/image4260.png"/><Relationship Id="rId56" Type="http://schemas.openxmlformats.org/officeDocument/2006/relationships/customXml" Target="../ink/ink4503.xml"/><Relationship Id="rId77" Type="http://schemas.openxmlformats.org/officeDocument/2006/relationships/image" Target="../media/image4281.png"/><Relationship Id="rId100" Type="http://schemas.openxmlformats.org/officeDocument/2006/relationships/customXml" Target="../ink/ink4525.xml"/><Relationship Id="rId8" Type="http://schemas.openxmlformats.org/officeDocument/2006/relationships/customXml" Target="../ink/ink4479.xml"/><Relationship Id="rId98" Type="http://schemas.openxmlformats.org/officeDocument/2006/relationships/customXml" Target="../ink/ink4524.xml"/><Relationship Id="rId121" Type="http://schemas.openxmlformats.org/officeDocument/2006/relationships/image" Target="../media/image4303.png"/><Relationship Id="rId142" Type="http://schemas.openxmlformats.org/officeDocument/2006/relationships/customXml" Target="../ink/ink4546.xml"/><Relationship Id="rId163" Type="http://schemas.openxmlformats.org/officeDocument/2006/relationships/image" Target="../media/image4323.png"/><Relationship Id="rId184" Type="http://schemas.openxmlformats.org/officeDocument/2006/relationships/customXml" Target="../ink/ink4567.xml"/><Relationship Id="rId219" Type="http://schemas.openxmlformats.org/officeDocument/2006/relationships/image" Target="../media/image4351.png"/><Relationship Id="rId230" Type="http://schemas.openxmlformats.org/officeDocument/2006/relationships/customXml" Target="../ink/ink4590.xml"/><Relationship Id="rId251" Type="http://schemas.openxmlformats.org/officeDocument/2006/relationships/image" Target="../media/image4367.png"/><Relationship Id="rId25" Type="http://schemas.openxmlformats.org/officeDocument/2006/relationships/image" Target="../media/image4255.png"/><Relationship Id="rId46" Type="http://schemas.openxmlformats.org/officeDocument/2006/relationships/customXml" Target="../ink/ink4498.xml"/><Relationship Id="rId67" Type="http://schemas.openxmlformats.org/officeDocument/2006/relationships/image" Target="../media/image4276.png"/><Relationship Id="rId88" Type="http://schemas.openxmlformats.org/officeDocument/2006/relationships/customXml" Target="../ink/ink4519.xml"/><Relationship Id="rId111" Type="http://schemas.openxmlformats.org/officeDocument/2006/relationships/image" Target="../media/image4298.png"/><Relationship Id="rId132" Type="http://schemas.openxmlformats.org/officeDocument/2006/relationships/customXml" Target="../ink/ink4541.xml"/><Relationship Id="rId153" Type="http://schemas.openxmlformats.org/officeDocument/2006/relationships/image" Target="../media/image4318.png"/><Relationship Id="rId174" Type="http://schemas.openxmlformats.org/officeDocument/2006/relationships/customXml" Target="../ink/ink4562.xml"/><Relationship Id="rId195" Type="http://schemas.openxmlformats.org/officeDocument/2006/relationships/image" Target="../media/image4339.png"/><Relationship Id="rId209" Type="http://schemas.openxmlformats.org/officeDocument/2006/relationships/image" Target="../media/image4346.png"/><Relationship Id="rId220" Type="http://schemas.openxmlformats.org/officeDocument/2006/relationships/customXml" Target="../ink/ink4585.xml"/><Relationship Id="rId241" Type="http://schemas.openxmlformats.org/officeDocument/2006/relationships/image" Target="../media/image4362.png"/><Relationship Id="rId15" Type="http://schemas.openxmlformats.org/officeDocument/2006/relationships/image" Target="../media/image4250.png"/><Relationship Id="rId36" Type="http://schemas.openxmlformats.org/officeDocument/2006/relationships/customXml" Target="../ink/ink4493.xml"/><Relationship Id="rId57" Type="http://schemas.openxmlformats.org/officeDocument/2006/relationships/image" Target="../media/image4271.png"/><Relationship Id="rId78" Type="http://schemas.openxmlformats.org/officeDocument/2006/relationships/customXml" Target="../ink/ink4514.xml"/><Relationship Id="rId99" Type="http://schemas.openxmlformats.org/officeDocument/2006/relationships/image" Target="../media/image4292.png"/><Relationship Id="rId101" Type="http://schemas.openxmlformats.org/officeDocument/2006/relationships/image" Target="../media/image4293.png"/><Relationship Id="rId122" Type="http://schemas.openxmlformats.org/officeDocument/2006/relationships/customXml" Target="../ink/ink4536.xml"/><Relationship Id="rId143" Type="http://schemas.openxmlformats.org/officeDocument/2006/relationships/image" Target="../media/image4313.png"/><Relationship Id="rId164" Type="http://schemas.openxmlformats.org/officeDocument/2006/relationships/customXml" Target="../ink/ink4557.xml"/><Relationship Id="rId185" Type="http://schemas.openxmlformats.org/officeDocument/2006/relationships/image" Target="../media/image4334.png"/><Relationship Id="rId9" Type="http://schemas.openxmlformats.org/officeDocument/2006/relationships/image" Target="../media/image4247.png"/><Relationship Id="rId210" Type="http://schemas.openxmlformats.org/officeDocument/2006/relationships/customXml" Target="../ink/ink4580.xml"/><Relationship Id="rId26" Type="http://schemas.openxmlformats.org/officeDocument/2006/relationships/customXml" Target="../ink/ink4488.xml"/><Relationship Id="rId231" Type="http://schemas.openxmlformats.org/officeDocument/2006/relationships/image" Target="../media/image4357.png"/><Relationship Id="rId252" Type="http://schemas.openxmlformats.org/officeDocument/2006/relationships/customXml" Target="../ink/ink4601.xml"/><Relationship Id="rId47" Type="http://schemas.openxmlformats.org/officeDocument/2006/relationships/image" Target="../media/image4266.png"/><Relationship Id="rId68" Type="http://schemas.openxmlformats.org/officeDocument/2006/relationships/customXml" Target="../ink/ink4509.xml"/><Relationship Id="rId89" Type="http://schemas.openxmlformats.org/officeDocument/2006/relationships/image" Target="../media/image4287.png"/><Relationship Id="rId112" Type="http://schemas.openxmlformats.org/officeDocument/2006/relationships/customXml" Target="../ink/ink4531.xml"/><Relationship Id="rId133" Type="http://schemas.openxmlformats.org/officeDocument/2006/relationships/image" Target="../media/image4309.png"/><Relationship Id="rId154" Type="http://schemas.openxmlformats.org/officeDocument/2006/relationships/customXml" Target="../ink/ink4552.xml"/><Relationship Id="rId175" Type="http://schemas.openxmlformats.org/officeDocument/2006/relationships/image" Target="../media/image4329.png"/><Relationship Id="rId196" Type="http://schemas.openxmlformats.org/officeDocument/2006/relationships/customXml" Target="../ink/ink4573.xml"/><Relationship Id="rId200" Type="http://schemas.openxmlformats.org/officeDocument/2006/relationships/customXml" Target="../ink/ink4575.xml"/><Relationship Id="rId16" Type="http://schemas.openxmlformats.org/officeDocument/2006/relationships/customXml" Target="../ink/ink4483.xml"/><Relationship Id="rId221" Type="http://schemas.openxmlformats.org/officeDocument/2006/relationships/image" Target="../media/image4352.png"/><Relationship Id="rId242" Type="http://schemas.openxmlformats.org/officeDocument/2006/relationships/customXml" Target="../ink/ink4596.xml"/><Relationship Id="rId37" Type="http://schemas.openxmlformats.org/officeDocument/2006/relationships/image" Target="../media/image4261.png"/><Relationship Id="rId58" Type="http://schemas.openxmlformats.org/officeDocument/2006/relationships/customXml" Target="../ink/ink4504.xml"/><Relationship Id="rId79" Type="http://schemas.openxmlformats.org/officeDocument/2006/relationships/image" Target="../media/image4282.png"/><Relationship Id="rId102" Type="http://schemas.openxmlformats.org/officeDocument/2006/relationships/customXml" Target="../ink/ink4526.xml"/><Relationship Id="rId123" Type="http://schemas.openxmlformats.org/officeDocument/2006/relationships/image" Target="../media/image4304.png"/><Relationship Id="rId144" Type="http://schemas.openxmlformats.org/officeDocument/2006/relationships/customXml" Target="../ink/ink4547.xml"/><Relationship Id="rId90" Type="http://schemas.openxmlformats.org/officeDocument/2006/relationships/customXml" Target="../ink/ink4520.xml"/><Relationship Id="rId165" Type="http://schemas.openxmlformats.org/officeDocument/2006/relationships/image" Target="../media/image4324.png"/><Relationship Id="rId186" Type="http://schemas.openxmlformats.org/officeDocument/2006/relationships/customXml" Target="../ink/ink4568.xml"/><Relationship Id="rId211" Type="http://schemas.openxmlformats.org/officeDocument/2006/relationships/image" Target="../media/image4347.png"/><Relationship Id="rId232" Type="http://schemas.openxmlformats.org/officeDocument/2006/relationships/customXml" Target="../ink/ink4591.xml"/><Relationship Id="rId253" Type="http://schemas.openxmlformats.org/officeDocument/2006/relationships/image" Target="../media/image4368.png"/><Relationship Id="rId27" Type="http://schemas.openxmlformats.org/officeDocument/2006/relationships/image" Target="../media/image4256.png"/><Relationship Id="rId48" Type="http://schemas.openxmlformats.org/officeDocument/2006/relationships/customXml" Target="../ink/ink4499.xml"/><Relationship Id="rId69" Type="http://schemas.openxmlformats.org/officeDocument/2006/relationships/image" Target="../media/image4277.png"/><Relationship Id="rId113" Type="http://schemas.openxmlformats.org/officeDocument/2006/relationships/image" Target="../media/image4299.png"/><Relationship Id="rId134" Type="http://schemas.openxmlformats.org/officeDocument/2006/relationships/customXml" Target="../ink/ink4542.xml"/><Relationship Id="rId80" Type="http://schemas.openxmlformats.org/officeDocument/2006/relationships/customXml" Target="../ink/ink4515.xml"/><Relationship Id="rId155" Type="http://schemas.openxmlformats.org/officeDocument/2006/relationships/image" Target="../media/image4319.png"/><Relationship Id="rId176" Type="http://schemas.openxmlformats.org/officeDocument/2006/relationships/customXml" Target="../ink/ink4563.xml"/><Relationship Id="rId197" Type="http://schemas.openxmlformats.org/officeDocument/2006/relationships/image" Target="../media/image4340.png"/><Relationship Id="rId201" Type="http://schemas.openxmlformats.org/officeDocument/2006/relationships/image" Target="../media/image4342.png"/><Relationship Id="rId222" Type="http://schemas.openxmlformats.org/officeDocument/2006/relationships/customXml" Target="../ink/ink4586.xml"/><Relationship Id="rId243" Type="http://schemas.openxmlformats.org/officeDocument/2006/relationships/image" Target="../media/image4363.png"/><Relationship Id="rId17" Type="http://schemas.openxmlformats.org/officeDocument/2006/relationships/image" Target="../media/image4251.png"/><Relationship Id="rId38" Type="http://schemas.openxmlformats.org/officeDocument/2006/relationships/customXml" Target="../ink/ink4494.xml"/><Relationship Id="rId59" Type="http://schemas.openxmlformats.org/officeDocument/2006/relationships/image" Target="../media/image4272.png"/><Relationship Id="rId103" Type="http://schemas.openxmlformats.org/officeDocument/2006/relationships/image" Target="../media/image4294.png"/><Relationship Id="rId124" Type="http://schemas.openxmlformats.org/officeDocument/2006/relationships/customXml" Target="../ink/ink4537.xml"/><Relationship Id="rId70" Type="http://schemas.openxmlformats.org/officeDocument/2006/relationships/customXml" Target="../ink/ink4510.xml"/><Relationship Id="rId91" Type="http://schemas.openxmlformats.org/officeDocument/2006/relationships/image" Target="../media/image4288.png"/><Relationship Id="rId145" Type="http://schemas.openxmlformats.org/officeDocument/2006/relationships/image" Target="../media/image4314.png"/><Relationship Id="rId166" Type="http://schemas.openxmlformats.org/officeDocument/2006/relationships/customXml" Target="../ink/ink4558.xml"/><Relationship Id="rId187" Type="http://schemas.openxmlformats.org/officeDocument/2006/relationships/image" Target="../media/image4335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4581.xml"/><Relationship Id="rId233" Type="http://schemas.openxmlformats.org/officeDocument/2006/relationships/image" Target="../media/image4358.png"/><Relationship Id="rId254" Type="http://schemas.openxmlformats.org/officeDocument/2006/relationships/customXml" Target="../ink/ink4602.xml"/><Relationship Id="rId28" Type="http://schemas.openxmlformats.org/officeDocument/2006/relationships/customXml" Target="../ink/ink4489.xml"/><Relationship Id="rId49" Type="http://schemas.openxmlformats.org/officeDocument/2006/relationships/image" Target="../media/image4267.png"/><Relationship Id="rId114" Type="http://schemas.openxmlformats.org/officeDocument/2006/relationships/customXml" Target="../ink/ink4532.xml"/><Relationship Id="rId60" Type="http://schemas.openxmlformats.org/officeDocument/2006/relationships/customXml" Target="../ink/ink4505.xml"/><Relationship Id="rId81" Type="http://schemas.openxmlformats.org/officeDocument/2006/relationships/image" Target="../media/image4283.png"/><Relationship Id="rId135" Type="http://schemas.openxmlformats.org/officeDocument/2006/relationships/image" Target="../media/image4310.png"/><Relationship Id="rId156" Type="http://schemas.openxmlformats.org/officeDocument/2006/relationships/customXml" Target="../ink/ink4553.xml"/><Relationship Id="rId177" Type="http://schemas.openxmlformats.org/officeDocument/2006/relationships/image" Target="../media/image4330.png"/><Relationship Id="rId198" Type="http://schemas.openxmlformats.org/officeDocument/2006/relationships/customXml" Target="../ink/ink4574.xml"/><Relationship Id="rId202" Type="http://schemas.openxmlformats.org/officeDocument/2006/relationships/customXml" Target="../ink/ink4576.xml"/><Relationship Id="rId223" Type="http://schemas.openxmlformats.org/officeDocument/2006/relationships/image" Target="../media/image4353.png"/><Relationship Id="rId244" Type="http://schemas.openxmlformats.org/officeDocument/2006/relationships/customXml" Target="../ink/ink4597.xml"/><Relationship Id="rId18" Type="http://schemas.openxmlformats.org/officeDocument/2006/relationships/customXml" Target="../ink/ink4484.xml"/><Relationship Id="rId39" Type="http://schemas.openxmlformats.org/officeDocument/2006/relationships/image" Target="../media/image4262.png"/><Relationship Id="rId50" Type="http://schemas.openxmlformats.org/officeDocument/2006/relationships/customXml" Target="../ink/ink4500.xml"/><Relationship Id="rId104" Type="http://schemas.openxmlformats.org/officeDocument/2006/relationships/customXml" Target="../ink/ink4527.xml"/><Relationship Id="rId125" Type="http://schemas.openxmlformats.org/officeDocument/2006/relationships/image" Target="../media/image4305.png"/><Relationship Id="rId146" Type="http://schemas.openxmlformats.org/officeDocument/2006/relationships/customXml" Target="../ink/ink4548.xml"/><Relationship Id="rId167" Type="http://schemas.openxmlformats.org/officeDocument/2006/relationships/image" Target="../media/image4325.png"/><Relationship Id="rId188" Type="http://schemas.openxmlformats.org/officeDocument/2006/relationships/customXml" Target="../ink/ink4569.xml"/><Relationship Id="rId71" Type="http://schemas.openxmlformats.org/officeDocument/2006/relationships/image" Target="../media/image4278.png"/><Relationship Id="rId92" Type="http://schemas.openxmlformats.org/officeDocument/2006/relationships/customXml" Target="../ink/ink4521.xml"/><Relationship Id="rId213" Type="http://schemas.openxmlformats.org/officeDocument/2006/relationships/image" Target="../media/image4348.png"/><Relationship Id="rId234" Type="http://schemas.openxmlformats.org/officeDocument/2006/relationships/customXml" Target="../ink/ink4592.xml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4257.png"/><Relationship Id="rId255" Type="http://schemas.openxmlformats.org/officeDocument/2006/relationships/image" Target="../media/image4369.png"/><Relationship Id="rId40" Type="http://schemas.openxmlformats.org/officeDocument/2006/relationships/customXml" Target="../ink/ink4495.xml"/><Relationship Id="rId115" Type="http://schemas.openxmlformats.org/officeDocument/2006/relationships/image" Target="../media/image4300.png"/><Relationship Id="rId136" Type="http://schemas.openxmlformats.org/officeDocument/2006/relationships/customXml" Target="../ink/ink4543.xml"/><Relationship Id="rId157" Type="http://schemas.openxmlformats.org/officeDocument/2006/relationships/image" Target="../media/image4320.png"/><Relationship Id="rId178" Type="http://schemas.openxmlformats.org/officeDocument/2006/relationships/customXml" Target="../ink/ink4564.xml"/><Relationship Id="rId61" Type="http://schemas.openxmlformats.org/officeDocument/2006/relationships/image" Target="../media/image4273.png"/><Relationship Id="rId82" Type="http://schemas.openxmlformats.org/officeDocument/2006/relationships/customXml" Target="../ink/ink4516.xml"/><Relationship Id="rId199" Type="http://schemas.openxmlformats.org/officeDocument/2006/relationships/image" Target="../media/image4341.png"/><Relationship Id="rId203" Type="http://schemas.openxmlformats.org/officeDocument/2006/relationships/image" Target="../media/image4343.png"/><Relationship Id="rId19" Type="http://schemas.openxmlformats.org/officeDocument/2006/relationships/image" Target="../media/image4252.png"/><Relationship Id="rId224" Type="http://schemas.openxmlformats.org/officeDocument/2006/relationships/customXml" Target="../ink/ink4587.xml"/><Relationship Id="rId245" Type="http://schemas.openxmlformats.org/officeDocument/2006/relationships/image" Target="../media/image4364.png"/><Relationship Id="rId30" Type="http://schemas.openxmlformats.org/officeDocument/2006/relationships/customXml" Target="../ink/ink4490.xml"/><Relationship Id="rId105" Type="http://schemas.openxmlformats.org/officeDocument/2006/relationships/image" Target="../media/image4295.png"/><Relationship Id="rId126" Type="http://schemas.openxmlformats.org/officeDocument/2006/relationships/customXml" Target="../ink/ink4538.xml"/><Relationship Id="rId147" Type="http://schemas.openxmlformats.org/officeDocument/2006/relationships/image" Target="../media/image4315.png"/><Relationship Id="rId168" Type="http://schemas.openxmlformats.org/officeDocument/2006/relationships/customXml" Target="../ink/ink4559.xml"/><Relationship Id="rId51" Type="http://schemas.openxmlformats.org/officeDocument/2006/relationships/image" Target="../media/image4268.png"/><Relationship Id="rId72" Type="http://schemas.openxmlformats.org/officeDocument/2006/relationships/customXml" Target="../ink/ink4511.xml"/><Relationship Id="rId93" Type="http://schemas.openxmlformats.org/officeDocument/2006/relationships/image" Target="../media/image4289.png"/><Relationship Id="rId189" Type="http://schemas.openxmlformats.org/officeDocument/2006/relationships/image" Target="../media/image4336.png"/><Relationship Id="rId3" Type="http://schemas.openxmlformats.org/officeDocument/2006/relationships/image" Target="../media/image4242.png"/><Relationship Id="rId214" Type="http://schemas.openxmlformats.org/officeDocument/2006/relationships/customXml" Target="../ink/ink4582.xml"/><Relationship Id="rId235" Type="http://schemas.openxmlformats.org/officeDocument/2006/relationships/image" Target="../media/image4359.png"/><Relationship Id="rId256" Type="http://schemas.openxmlformats.org/officeDocument/2006/relationships/customXml" Target="../ink/ink4603.xml"/><Relationship Id="rId116" Type="http://schemas.openxmlformats.org/officeDocument/2006/relationships/customXml" Target="../ink/ink4533.xml"/><Relationship Id="rId137" Type="http://schemas.openxmlformats.org/officeDocument/2006/relationships/image" Target="../media/image4150.png"/><Relationship Id="rId158" Type="http://schemas.openxmlformats.org/officeDocument/2006/relationships/customXml" Target="../ink/ink4554.xml"/><Relationship Id="rId20" Type="http://schemas.openxmlformats.org/officeDocument/2006/relationships/customXml" Target="../ink/ink4485.xml"/><Relationship Id="rId41" Type="http://schemas.openxmlformats.org/officeDocument/2006/relationships/image" Target="../media/image4263.png"/><Relationship Id="rId62" Type="http://schemas.openxmlformats.org/officeDocument/2006/relationships/customXml" Target="../ink/ink4506.xml"/><Relationship Id="rId83" Type="http://schemas.openxmlformats.org/officeDocument/2006/relationships/image" Target="../media/image4284.png"/><Relationship Id="rId179" Type="http://schemas.openxmlformats.org/officeDocument/2006/relationships/image" Target="../media/image4331.png"/><Relationship Id="rId190" Type="http://schemas.openxmlformats.org/officeDocument/2006/relationships/customXml" Target="../ink/ink4570.xml"/><Relationship Id="rId204" Type="http://schemas.openxmlformats.org/officeDocument/2006/relationships/customXml" Target="../ink/ink4577.xml"/><Relationship Id="rId225" Type="http://schemas.openxmlformats.org/officeDocument/2006/relationships/image" Target="../media/image4354.png"/><Relationship Id="rId246" Type="http://schemas.openxmlformats.org/officeDocument/2006/relationships/customXml" Target="../ink/ink4598.xml"/><Relationship Id="rId106" Type="http://schemas.openxmlformats.org/officeDocument/2006/relationships/customXml" Target="../ink/ink4528.xml"/><Relationship Id="rId127" Type="http://schemas.openxmlformats.org/officeDocument/2006/relationships/image" Target="../media/image4306.png"/><Relationship Id="rId10" Type="http://schemas.openxmlformats.org/officeDocument/2006/relationships/customXml" Target="../ink/ink4480.xml"/><Relationship Id="rId31" Type="http://schemas.openxmlformats.org/officeDocument/2006/relationships/image" Target="../media/image4258.png"/><Relationship Id="rId52" Type="http://schemas.openxmlformats.org/officeDocument/2006/relationships/customXml" Target="../ink/ink4501.xml"/><Relationship Id="rId73" Type="http://schemas.openxmlformats.org/officeDocument/2006/relationships/image" Target="../media/image4279.png"/><Relationship Id="rId94" Type="http://schemas.openxmlformats.org/officeDocument/2006/relationships/customXml" Target="../ink/ink4522.xml"/><Relationship Id="rId148" Type="http://schemas.openxmlformats.org/officeDocument/2006/relationships/customXml" Target="../ink/ink4549.xml"/><Relationship Id="rId169" Type="http://schemas.openxmlformats.org/officeDocument/2006/relationships/image" Target="../media/image4326.png"/><Relationship Id="rId4" Type="http://schemas.openxmlformats.org/officeDocument/2006/relationships/image" Target="../media/image4243.jpeg"/><Relationship Id="rId180" Type="http://schemas.openxmlformats.org/officeDocument/2006/relationships/customXml" Target="../ink/ink4565.xml"/><Relationship Id="rId215" Type="http://schemas.openxmlformats.org/officeDocument/2006/relationships/image" Target="../media/image4349.png"/><Relationship Id="rId236" Type="http://schemas.openxmlformats.org/officeDocument/2006/relationships/customXml" Target="../ink/ink4593.xml"/><Relationship Id="rId257" Type="http://schemas.openxmlformats.org/officeDocument/2006/relationships/image" Target="../media/image43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customXml" Target="../ink/ink126.xml"/><Relationship Id="rId26" Type="http://schemas.openxmlformats.org/officeDocument/2006/relationships/customXml" Target="../ink/ink130.xml"/><Relationship Id="rId39" Type="http://schemas.openxmlformats.org/officeDocument/2006/relationships/image" Target="../media/image143.png"/><Relationship Id="rId21" Type="http://schemas.openxmlformats.org/officeDocument/2006/relationships/image" Target="../media/image134.png"/><Relationship Id="rId34" Type="http://schemas.openxmlformats.org/officeDocument/2006/relationships/customXml" Target="../ink/ink134.xml"/><Relationship Id="rId42" Type="http://schemas.openxmlformats.org/officeDocument/2006/relationships/customXml" Target="../ink/ink138.xml"/><Relationship Id="rId47" Type="http://schemas.openxmlformats.org/officeDocument/2006/relationships/image" Target="../media/image147.png"/><Relationship Id="rId50" Type="http://schemas.openxmlformats.org/officeDocument/2006/relationships/customXml" Target="../ink/ink142.xml"/><Relationship Id="rId55" Type="http://schemas.openxmlformats.org/officeDocument/2006/relationships/image" Target="../media/image151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25.xml"/><Relationship Id="rId29" Type="http://schemas.openxmlformats.org/officeDocument/2006/relationships/image" Target="../media/image138.png"/><Relationship Id="rId11" Type="http://schemas.openxmlformats.org/officeDocument/2006/relationships/image" Target="../media/image129.png"/><Relationship Id="rId24" Type="http://schemas.openxmlformats.org/officeDocument/2006/relationships/customXml" Target="../ink/ink129.xml"/><Relationship Id="rId32" Type="http://schemas.openxmlformats.org/officeDocument/2006/relationships/customXml" Target="../ink/ink133.xml"/><Relationship Id="rId37" Type="http://schemas.openxmlformats.org/officeDocument/2006/relationships/image" Target="../media/image142.png"/><Relationship Id="rId40" Type="http://schemas.openxmlformats.org/officeDocument/2006/relationships/customXml" Target="../ink/ink137.xml"/><Relationship Id="rId45" Type="http://schemas.openxmlformats.org/officeDocument/2006/relationships/image" Target="../media/image146.png"/><Relationship Id="rId53" Type="http://schemas.openxmlformats.org/officeDocument/2006/relationships/image" Target="../media/image150.png"/><Relationship Id="rId5" Type="http://schemas.openxmlformats.org/officeDocument/2006/relationships/image" Target="../media/image126.png"/><Relationship Id="rId19" Type="http://schemas.openxmlformats.org/officeDocument/2006/relationships/image" Target="../media/image133.png"/><Relationship Id="rId4" Type="http://schemas.openxmlformats.org/officeDocument/2006/relationships/customXml" Target="../ink/ink119.xml"/><Relationship Id="rId9" Type="http://schemas.openxmlformats.org/officeDocument/2006/relationships/image" Target="../media/image128.png"/><Relationship Id="rId14" Type="http://schemas.openxmlformats.org/officeDocument/2006/relationships/customXml" Target="../ink/ink124.xml"/><Relationship Id="rId22" Type="http://schemas.openxmlformats.org/officeDocument/2006/relationships/customXml" Target="../ink/ink128.xml"/><Relationship Id="rId27" Type="http://schemas.openxmlformats.org/officeDocument/2006/relationships/image" Target="../media/image137.png"/><Relationship Id="rId30" Type="http://schemas.openxmlformats.org/officeDocument/2006/relationships/customXml" Target="../ink/ink132.xml"/><Relationship Id="rId35" Type="http://schemas.openxmlformats.org/officeDocument/2006/relationships/image" Target="../media/image141.png"/><Relationship Id="rId43" Type="http://schemas.openxmlformats.org/officeDocument/2006/relationships/image" Target="../media/image145.png"/><Relationship Id="rId48" Type="http://schemas.openxmlformats.org/officeDocument/2006/relationships/customXml" Target="../ink/ink141.xml"/><Relationship Id="rId56" Type="http://schemas.openxmlformats.org/officeDocument/2006/relationships/customXml" Target="../ink/ink145.xml"/><Relationship Id="rId8" Type="http://schemas.openxmlformats.org/officeDocument/2006/relationships/customXml" Target="../ink/ink121.xml"/><Relationship Id="rId51" Type="http://schemas.openxmlformats.org/officeDocument/2006/relationships/image" Target="../media/image149.png"/><Relationship Id="rId3" Type="http://schemas.openxmlformats.org/officeDocument/2006/relationships/image" Target="../media/image102.png"/><Relationship Id="rId12" Type="http://schemas.openxmlformats.org/officeDocument/2006/relationships/customXml" Target="../ink/ink123.xml"/><Relationship Id="rId17" Type="http://schemas.openxmlformats.org/officeDocument/2006/relationships/image" Target="../media/image132.png"/><Relationship Id="rId25" Type="http://schemas.openxmlformats.org/officeDocument/2006/relationships/image" Target="../media/image136.png"/><Relationship Id="rId33" Type="http://schemas.openxmlformats.org/officeDocument/2006/relationships/image" Target="../media/image140.png"/><Relationship Id="rId38" Type="http://schemas.openxmlformats.org/officeDocument/2006/relationships/customXml" Target="../ink/ink136.xml"/><Relationship Id="rId46" Type="http://schemas.openxmlformats.org/officeDocument/2006/relationships/customXml" Target="../ink/ink140.xml"/><Relationship Id="rId20" Type="http://schemas.openxmlformats.org/officeDocument/2006/relationships/customXml" Target="../ink/ink127.xml"/><Relationship Id="rId41" Type="http://schemas.openxmlformats.org/officeDocument/2006/relationships/image" Target="../media/image144.png"/><Relationship Id="rId54" Type="http://schemas.openxmlformats.org/officeDocument/2006/relationships/customXml" Target="../ink/ink144.xml"/><Relationship Id="rId1" Type="http://schemas.openxmlformats.org/officeDocument/2006/relationships/tags" Target="../tags/tag82.xml"/><Relationship Id="rId6" Type="http://schemas.openxmlformats.org/officeDocument/2006/relationships/customXml" Target="../ink/ink120.xml"/><Relationship Id="rId15" Type="http://schemas.openxmlformats.org/officeDocument/2006/relationships/image" Target="../media/image131.png"/><Relationship Id="rId23" Type="http://schemas.openxmlformats.org/officeDocument/2006/relationships/image" Target="../media/image135.png"/><Relationship Id="rId28" Type="http://schemas.openxmlformats.org/officeDocument/2006/relationships/customXml" Target="../ink/ink131.xml"/><Relationship Id="rId36" Type="http://schemas.openxmlformats.org/officeDocument/2006/relationships/customXml" Target="../ink/ink135.xml"/><Relationship Id="rId49" Type="http://schemas.openxmlformats.org/officeDocument/2006/relationships/image" Target="../media/image148.png"/><Relationship Id="rId57" Type="http://schemas.openxmlformats.org/officeDocument/2006/relationships/image" Target="../media/image152.png"/><Relationship Id="rId10" Type="http://schemas.openxmlformats.org/officeDocument/2006/relationships/customXml" Target="../ink/ink122.xml"/><Relationship Id="rId31" Type="http://schemas.openxmlformats.org/officeDocument/2006/relationships/image" Target="../media/image139.png"/><Relationship Id="rId44" Type="http://schemas.openxmlformats.org/officeDocument/2006/relationships/customXml" Target="../ink/ink139.xml"/><Relationship Id="rId52" Type="http://schemas.openxmlformats.org/officeDocument/2006/relationships/customXml" Target="../ink/ink143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3.xml"/><Relationship Id="rId21" Type="http://schemas.openxmlformats.org/officeDocument/2006/relationships/customXml" Target="../ink/ink155.xml"/><Relationship Id="rId63" Type="http://schemas.openxmlformats.org/officeDocument/2006/relationships/customXml" Target="../ink/ink176.xml"/><Relationship Id="rId159" Type="http://schemas.openxmlformats.org/officeDocument/2006/relationships/customXml" Target="../ink/ink224.xml"/><Relationship Id="rId170" Type="http://schemas.openxmlformats.org/officeDocument/2006/relationships/image" Target="../media/image236.png"/><Relationship Id="rId226" Type="http://schemas.openxmlformats.org/officeDocument/2006/relationships/image" Target="../media/image264.png"/><Relationship Id="rId107" Type="http://schemas.openxmlformats.org/officeDocument/2006/relationships/customXml" Target="../ink/ink198.xml"/><Relationship Id="rId268" Type="http://schemas.openxmlformats.org/officeDocument/2006/relationships/image" Target="../media/image285.png"/><Relationship Id="rId11" Type="http://schemas.openxmlformats.org/officeDocument/2006/relationships/customXml" Target="../ink/ink150.xml"/><Relationship Id="rId32" Type="http://schemas.openxmlformats.org/officeDocument/2006/relationships/image" Target="../media/image167.png"/><Relationship Id="rId53" Type="http://schemas.openxmlformats.org/officeDocument/2006/relationships/customXml" Target="../ink/ink171.xml"/><Relationship Id="rId74" Type="http://schemas.openxmlformats.org/officeDocument/2006/relationships/image" Target="../media/image188.png"/><Relationship Id="rId128" Type="http://schemas.openxmlformats.org/officeDocument/2006/relationships/image" Target="../media/image215.png"/><Relationship Id="rId149" Type="http://schemas.openxmlformats.org/officeDocument/2006/relationships/customXml" Target="../ink/ink219.xml"/><Relationship Id="rId5" Type="http://schemas.openxmlformats.org/officeDocument/2006/relationships/customXml" Target="../ink/ink147.xml"/><Relationship Id="rId95" Type="http://schemas.openxmlformats.org/officeDocument/2006/relationships/customXml" Target="../ink/ink192.xml"/><Relationship Id="rId160" Type="http://schemas.openxmlformats.org/officeDocument/2006/relationships/image" Target="../media/image231.png"/><Relationship Id="rId181" Type="http://schemas.openxmlformats.org/officeDocument/2006/relationships/customXml" Target="../ink/ink235.xml"/><Relationship Id="rId216" Type="http://schemas.openxmlformats.org/officeDocument/2006/relationships/image" Target="../media/image259.png"/><Relationship Id="rId237" Type="http://schemas.openxmlformats.org/officeDocument/2006/relationships/customXml" Target="../ink/ink263.xml"/><Relationship Id="rId258" Type="http://schemas.openxmlformats.org/officeDocument/2006/relationships/image" Target="../media/image280.png"/><Relationship Id="rId22" Type="http://schemas.openxmlformats.org/officeDocument/2006/relationships/image" Target="../media/image162.png"/><Relationship Id="rId43" Type="http://schemas.openxmlformats.org/officeDocument/2006/relationships/customXml" Target="../ink/ink166.xml"/><Relationship Id="rId64" Type="http://schemas.openxmlformats.org/officeDocument/2006/relationships/image" Target="../media/image183.png"/><Relationship Id="rId118" Type="http://schemas.openxmlformats.org/officeDocument/2006/relationships/image" Target="../media/image210.png"/><Relationship Id="rId139" Type="http://schemas.openxmlformats.org/officeDocument/2006/relationships/customXml" Target="../ink/ink214.xml"/><Relationship Id="rId85" Type="http://schemas.openxmlformats.org/officeDocument/2006/relationships/customXml" Target="../ink/ink187.xml"/><Relationship Id="rId150" Type="http://schemas.openxmlformats.org/officeDocument/2006/relationships/image" Target="../media/image226.png"/><Relationship Id="rId171" Type="http://schemas.openxmlformats.org/officeDocument/2006/relationships/customXml" Target="../ink/ink230.xml"/><Relationship Id="rId192" Type="http://schemas.openxmlformats.org/officeDocument/2006/relationships/image" Target="../media/image247.png"/><Relationship Id="rId206" Type="http://schemas.openxmlformats.org/officeDocument/2006/relationships/image" Target="../media/image254.png"/><Relationship Id="rId227" Type="http://schemas.openxmlformats.org/officeDocument/2006/relationships/customXml" Target="../ink/ink258.xml"/><Relationship Id="rId248" Type="http://schemas.openxmlformats.org/officeDocument/2006/relationships/image" Target="../media/image275.png"/><Relationship Id="rId12" Type="http://schemas.openxmlformats.org/officeDocument/2006/relationships/image" Target="../media/image157.png"/><Relationship Id="rId33" Type="http://schemas.openxmlformats.org/officeDocument/2006/relationships/customXml" Target="../ink/ink161.xml"/><Relationship Id="rId108" Type="http://schemas.openxmlformats.org/officeDocument/2006/relationships/image" Target="../media/image205.png"/><Relationship Id="rId129" Type="http://schemas.openxmlformats.org/officeDocument/2006/relationships/customXml" Target="../ink/ink209.xml"/><Relationship Id="rId54" Type="http://schemas.openxmlformats.org/officeDocument/2006/relationships/image" Target="../media/image178.png"/><Relationship Id="rId75" Type="http://schemas.openxmlformats.org/officeDocument/2006/relationships/customXml" Target="../ink/ink182.xml"/><Relationship Id="rId96" Type="http://schemas.openxmlformats.org/officeDocument/2006/relationships/image" Target="../media/image199.png"/><Relationship Id="rId140" Type="http://schemas.openxmlformats.org/officeDocument/2006/relationships/image" Target="../media/image221.png"/><Relationship Id="rId161" Type="http://schemas.openxmlformats.org/officeDocument/2006/relationships/customXml" Target="../ink/ink225.xml"/><Relationship Id="rId182" Type="http://schemas.openxmlformats.org/officeDocument/2006/relationships/image" Target="../media/image242.png"/><Relationship Id="rId217" Type="http://schemas.openxmlformats.org/officeDocument/2006/relationships/customXml" Target="../ink/ink253.xml"/><Relationship Id="rId6" Type="http://schemas.openxmlformats.org/officeDocument/2006/relationships/image" Target="../media/image154.png"/><Relationship Id="rId238" Type="http://schemas.openxmlformats.org/officeDocument/2006/relationships/image" Target="../media/image270.png"/><Relationship Id="rId259" Type="http://schemas.openxmlformats.org/officeDocument/2006/relationships/customXml" Target="../ink/ink274.xml"/><Relationship Id="rId23" Type="http://schemas.openxmlformats.org/officeDocument/2006/relationships/customXml" Target="../ink/ink156.xml"/><Relationship Id="rId119" Type="http://schemas.openxmlformats.org/officeDocument/2006/relationships/customXml" Target="../ink/ink204.xml"/><Relationship Id="rId44" Type="http://schemas.openxmlformats.org/officeDocument/2006/relationships/image" Target="../media/image173.png"/><Relationship Id="rId65" Type="http://schemas.openxmlformats.org/officeDocument/2006/relationships/customXml" Target="../ink/ink177.xml"/><Relationship Id="rId86" Type="http://schemas.openxmlformats.org/officeDocument/2006/relationships/image" Target="../media/image194.png"/><Relationship Id="rId130" Type="http://schemas.openxmlformats.org/officeDocument/2006/relationships/image" Target="../media/image216.png"/><Relationship Id="rId151" Type="http://schemas.openxmlformats.org/officeDocument/2006/relationships/customXml" Target="../ink/ink220.xml"/><Relationship Id="rId172" Type="http://schemas.openxmlformats.org/officeDocument/2006/relationships/image" Target="../media/image237.png"/><Relationship Id="rId193" Type="http://schemas.openxmlformats.org/officeDocument/2006/relationships/customXml" Target="../ink/ink241.xml"/><Relationship Id="rId207" Type="http://schemas.openxmlformats.org/officeDocument/2006/relationships/customXml" Target="../ink/ink248.xml"/><Relationship Id="rId228" Type="http://schemas.openxmlformats.org/officeDocument/2006/relationships/image" Target="../media/image265.png"/><Relationship Id="rId249" Type="http://schemas.openxmlformats.org/officeDocument/2006/relationships/customXml" Target="../ink/ink269.xml"/><Relationship Id="rId13" Type="http://schemas.openxmlformats.org/officeDocument/2006/relationships/customXml" Target="../ink/ink151.xml"/><Relationship Id="rId109" Type="http://schemas.openxmlformats.org/officeDocument/2006/relationships/customXml" Target="../ink/ink199.xml"/><Relationship Id="rId260" Type="http://schemas.openxmlformats.org/officeDocument/2006/relationships/image" Target="../media/image281.png"/><Relationship Id="rId34" Type="http://schemas.openxmlformats.org/officeDocument/2006/relationships/image" Target="../media/image168.png"/><Relationship Id="rId55" Type="http://schemas.openxmlformats.org/officeDocument/2006/relationships/customXml" Target="../ink/ink172.xml"/><Relationship Id="rId76" Type="http://schemas.openxmlformats.org/officeDocument/2006/relationships/image" Target="../media/image189.png"/><Relationship Id="rId97" Type="http://schemas.openxmlformats.org/officeDocument/2006/relationships/customXml" Target="../ink/ink193.xml"/><Relationship Id="rId120" Type="http://schemas.openxmlformats.org/officeDocument/2006/relationships/image" Target="../media/image211.png"/><Relationship Id="rId141" Type="http://schemas.openxmlformats.org/officeDocument/2006/relationships/customXml" Target="../ink/ink215.xml"/><Relationship Id="rId7" Type="http://schemas.openxmlformats.org/officeDocument/2006/relationships/customXml" Target="../ink/ink148.xml"/><Relationship Id="rId162" Type="http://schemas.openxmlformats.org/officeDocument/2006/relationships/image" Target="../media/image232.png"/><Relationship Id="rId183" Type="http://schemas.openxmlformats.org/officeDocument/2006/relationships/customXml" Target="../ink/ink236.xml"/><Relationship Id="rId218" Type="http://schemas.openxmlformats.org/officeDocument/2006/relationships/image" Target="../media/image260.png"/><Relationship Id="rId239" Type="http://schemas.openxmlformats.org/officeDocument/2006/relationships/customXml" Target="../ink/ink264.xml"/><Relationship Id="rId250" Type="http://schemas.openxmlformats.org/officeDocument/2006/relationships/image" Target="../media/image276.png"/><Relationship Id="rId24" Type="http://schemas.openxmlformats.org/officeDocument/2006/relationships/image" Target="../media/image163.png"/><Relationship Id="rId45" Type="http://schemas.openxmlformats.org/officeDocument/2006/relationships/customXml" Target="../ink/ink167.xml"/><Relationship Id="rId66" Type="http://schemas.openxmlformats.org/officeDocument/2006/relationships/image" Target="../media/image184.png"/><Relationship Id="rId87" Type="http://schemas.openxmlformats.org/officeDocument/2006/relationships/customXml" Target="../ink/ink188.xml"/><Relationship Id="rId110" Type="http://schemas.openxmlformats.org/officeDocument/2006/relationships/image" Target="../media/image206.png"/><Relationship Id="rId131" Type="http://schemas.openxmlformats.org/officeDocument/2006/relationships/customXml" Target="../ink/ink210.xml"/><Relationship Id="rId152" Type="http://schemas.openxmlformats.org/officeDocument/2006/relationships/image" Target="../media/image227.png"/><Relationship Id="rId173" Type="http://schemas.openxmlformats.org/officeDocument/2006/relationships/customXml" Target="../ink/ink231.xml"/><Relationship Id="rId194" Type="http://schemas.openxmlformats.org/officeDocument/2006/relationships/image" Target="../media/image248.png"/><Relationship Id="rId208" Type="http://schemas.openxmlformats.org/officeDocument/2006/relationships/image" Target="../media/image255.png"/><Relationship Id="rId229" Type="http://schemas.openxmlformats.org/officeDocument/2006/relationships/customXml" Target="../ink/ink259.xml"/><Relationship Id="rId240" Type="http://schemas.openxmlformats.org/officeDocument/2006/relationships/image" Target="../media/image271.png"/><Relationship Id="rId261" Type="http://schemas.openxmlformats.org/officeDocument/2006/relationships/customXml" Target="../ink/ink275.xml"/><Relationship Id="rId14" Type="http://schemas.openxmlformats.org/officeDocument/2006/relationships/image" Target="../media/image158.png"/><Relationship Id="rId35" Type="http://schemas.openxmlformats.org/officeDocument/2006/relationships/customXml" Target="../ink/ink162.xml"/><Relationship Id="rId56" Type="http://schemas.openxmlformats.org/officeDocument/2006/relationships/image" Target="../media/image179.png"/><Relationship Id="rId77" Type="http://schemas.openxmlformats.org/officeDocument/2006/relationships/customXml" Target="../ink/ink183.xml"/><Relationship Id="rId100" Type="http://schemas.openxmlformats.org/officeDocument/2006/relationships/image" Target="../media/image201.png"/><Relationship Id="rId8" Type="http://schemas.openxmlformats.org/officeDocument/2006/relationships/image" Target="../media/image155.png"/><Relationship Id="rId98" Type="http://schemas.openxmlformats.org/officeDocument/2006/relationships/image" Target="../media/image200.png"/><Relationship Id="rId121" Type="http://schemas.openxmlformats.org/officeDocument/2006/relationships/customXml" Target="../ink/ink205.xml"/><Relationship Id="rId142" Type="http://schemas.openxmlformats.org/officeDocument/2006/relationships/image" Target="../media/image222.png"/><Relationship Id="rId163" Type="http://schemas.openxmlformats.org/officeDocument/2006/relationships/customXml" Target="../ink/ink226.xml"/><Relationship Id="rId184" Type="http://schemas.openxmlformats.org/officeDocument/2006/relationships/image" Target="../media/image243.png"/><Relationship Id="rId219" Type="http://schemas.openxmlformats.org/officeDocument/2006/relationships/customXml" Target="../ink/ink254.xml"/><Relationship Id="rId230" Type="http://schemas.openxmlformats.org/officeDocument/2006/relationships/image" Target="../media/image266.png"/><Relationship Id="rId251" Type="http://schemas.openxmlformats.org/officeDocument/2006/relationships/customXml" Target="../ink/ink270.xml"/><Relationship Id="rId25" Type="http://schemas.openxmlformats.org/officeDocument/2006/relationships/customXml" Target="../ink/ink157.xml"/><Relationship Id="rId46" Type="http://schemas.openxmlformats.org/officeDocument/2006/relationships/image" Target="../media/image174.png"/><Relationship Id="rId67" Type="http://schemas.openxmlformats.org/officeDocument/2006/relationships/customXml" Target="../ink/ink178.xml"/><Relationship Id="rId88" Type="http://schemas.openxmlformats.org/officeDocument/2006/relationships/image" Target="../media/image195.png"/><Relationship Id="rId111" Type="http://schemas.openxmlformats.org/officeDocument/2006/relationships/customXml" Target="../ink/ink200.xml"/><Relationship Id="rId132" Type="http://schemas.openxmlformats.org/officeDocument/2006/relationships/image" Target="../media/image217.png"/><Relationship Id="rId153" Type="http://schemas.openxmlformats.org/officeDocument/2006/relationships/customXml" Target="../ink/ink221.xml"/><Relationship Id="rId174" Type="http://schemas.openxmlformats.org/officeDocument/2006/relationships/image" Target="../media/image238.png"/><Relationship Id="rId195" Type="http://schemas.openxmlformats.org/officeDocument/2006/relationships/customXml" Target="../ink/ink242.xml"/><Relationship Id="rId209" Type="http://schemas.openxmlformats.org/officeDocument/2006/relationships/customXml" Target="../ink/ink249.xml"/><Relationship Id="rId220" Type="http://schemas.openxmlformats.org/officeDocument/2006/relationships/image" Target="../media/image261.png"/><Relationship Id="rId241" Type="http://schemas.openxmlformats.org/officeDocument/2006/relationships/customXml" Target="../ink/ink265.xml"/><Relationship Id="rId15" Type="http://schemas.openxmlformats.org/officeDocument/2006/relationships/customXml" Target="../ink/ink152.xml"/><Relationship Id="rId36" Type="http://schemas.openxmlformats.org/officeDocument/2006/relationships/image" Target="../media/image169.png"/><Relationship Id="rId57" Type="http://schemas.openxmlformats.org/officeDocument/2006/relationships/customXml" Target="../ink/ink173.xml"/><Relationship Id="rId262" Type="http://schemas.openxmlformats.org/officeDocument/2006/relationships/image" Target="../media/image282.png"/><Relationship Id="rId78" Type="http://schemas.openxmlformats.org/officeDocument/2006/relationships/image" Target="../media/image190.png"/><Relationship Id="rId99" Type="http://schemas.openxmlformats.org/officeDocument/2006/relationships/customXml" Target="../ink/ink194.xml"/><Relationship Id="rId101" Type="http://schemas.openxmlformats.org/officeDocument/2006/relationships/customXml" Target="../ink/ink195.xml"/><Relationship Id="rId122" Type="http://schemas.openxmlformats.org/officeDocument/2006/relationships/image" Target="../media/image212.png"/><Relationship Id="rId143" Type="http://schemas.openxmlformats.org/officeDocument/2006/relationships/customXml" Target="../ink/ink216.xml"/><Relationship Id="rId164" Type="http://schemas.openxmlformats.org/officeDocument/2006/relationships/image" Target="../media/image233.png"/><Relationship Id="rId185" Type="http://schemas.openxmlformats.org/officeDocument/2006/relationships/customXml" Target="../ink/ink237.xml"/><Relationship Id="rId9" Type="http://schemas.openxmlformats.org/officeDocument/2006/relationships/customXml" Target="../ink/ink149.xml"/><Relationship Id="rId210" Type="http://schemas.openxmlformats.org/officeDocument/2006/relationships/image" Target="../media/image256.png"/><Relationship Id="rId26" Type="http://schemas.openxmlformats.org/officeDocument/2006/relationships/image" Target="../media/image164.png"/><Relationship Id="rId231" Type="http://schemas.openxmlformats.org/officeDocument/2006/relationships/customXml" Target="../ink/ink260.xml"/><Relationship Id="rId252" Type="http://schemas.openxmlformats.org/officeDocument/2006/relationships/image" Target="../media/image277.png"/><Relationship Id="rId47" Type="http://schemas.openxmlformats.org/officeDocument/2006/relationships/customXml" Target="../ink/ink168.xml"/><Relationship Id="rId68" Type="http://schemas.openxmlformats.org/officeDocument/2006/relationships/image" Target="../media/image185.png"/><Relationship Id="rId89" Type="http://schemas.openxmlformats.org/officeDocument/2006/relationships/customXml" Target="../ink/ink189.xml"/><Relationship Id="rId112" Type="http://schemas.openxmlformats.org/officeDocument/2006/relationships/image" Target="../media/image207.png"/><Relationship Id="rId133" Type="http://schemas.openxmlformats.org/officeDocument/2006/relationships/customXml" Target="../ink/ink211.xml"/><Relationship Id="rId154" Type="http://schemas.openxmlformats.org/officeDocument/2006/relationships/image" Target="../media/image228.png"/><Relationship Id="rId175" Type="http://schemas.openxmlformats.org/officeDocument/2006/relationships/customXml" Target="../ink/ink232.xml"/><Relationship Id="rId196" Type="http://schemas.openxmlformats.org/officeDocument/2006/relationships/image" Target="../media/image249.png"/><Relationship Id="rId200" Type="http://schemas.openxmlformats.org/officeDocument/2006/relationships/image" Target="../media/image251.png"/><Relationship Id="rId16" Type="http://schemas.openxmlformats.org/officeDocument/2006/relationships/image" Target="../media/image159.png"/><Relationship Id="rId221" Type="http://schemas.openxmlformats.org/officeDocument/2006/relationships/customXml" Target="../ink/ink255.xml"/><Relationship Id="rId242" Type="http://schemas.openxmlformats.org/officeDocument/2006/relationships/image" Target="../media/image272.png"/><Relationship Id="rId263" Type="http://schemas.openxmlformats.org/officeDocument/2006/relationships/customXml" Target="../ink/ink276.xml"/><Relationship Id="rId37" Type="http://schemas.openxmlformats.org/officeDocument/2006/relationships/customXml" Target="../ink/ink163.xml"/><Relationship Id="rId58" Type="http://schemas.openxmlformats.org/officeDocument/2006/relationships/image" Target="../media/image180.png"/><Relationship Id="rId79" Type="http://schemas.openxmlformats.org/officeDocument/2006/relationships/customXml" Target="../ink/ink184.xml"/><Relationship Id="rId102" Type="http://schemas.openxmlformats.org/officeDocument/2006/relationships/image" Target="../media/image202.png"/><Relationship Id="rId123" Type="http://schemas.openxmlformats.org/officeDocument/2006/relationships/customXml" Target="../ink/ink206.xml"/><Relationship Id="rId144" Type="http://schemas.openxmlformats.org/officeDocument/2006/relationships/image" Target="../media/image223.png"/><Relationship Id="rId90" Type="http://schemas.openxmlformats.org/officeDocument/2006/relationships/image" Target="../media/image196.png"/><Relationship Id="rId165" Type="http://schemas.openxmlformats.org/officeDocument/2006/relationships/customXml" Target="../ink/ink227.xml"/><Relationship Id="rId186" Type="http://schemas.openxmlformats.org/officeDocument/2006/relationships/image" Target="../media/image244.png"/><Relationship Id="rId211" Type="http://schemas.openxmlformats.org/officeDocument/2006/relationships/customXml" Target="../ink/ink250.xml"/><Relationship Id="rId232" Type="http://schemas.openxmlformats.org/officeDocument/2006/relationships/image" Target="../media/image267.png"/><Relationship Id="rId253" Type="http://schemas.openxmlformats.org/officeDocument/2006/relationships/customXml" Target="../ink/ink271.xml"/><Relationship Id="rId27" Type="http://schemas.openxmlformats.org/officeDocument/2006/relationships/customXml" Target="../ink/ink158.xml"/><Relationship Id="rId48" Type="http://schemas.openxmlformats.org/officeDocument/2006/relationships/image" Target="../media/image175.png"/><Relationship Id="rId69" Type="http://schemas.openxmlformats.org/officeDocument/2006/relationships/customXml" Target="../ink/ink179.xml"/><Relationship Id="rId113" Type="http://schemas.openxmlformats.org/officeDocument/2006/relationships/customXml" Target="../ink/ink201.xml"/><Relationship Id="rId134" Type="http://schemas.openxmlformats.org/officeDocument/2006/relationships/image" Target="../media/image218.png"/><Relationship Id="rId80" Type="http://schemas.openxmlformats.org/officeDocument/2006/relationships/image" Target="../media/image191.png"/><Relationship Id="rId155" Type="http://schemas.openxmlformats.org/officeDocument/2006/relationships/customXml" Target="../ink/ink222.xml"/><Relationship Id="rId176" Type="http://schemas.openxmlformats.org/officeDocument/2006/relationships/image" Target="../media/image239.png"/><Relationship Id="rId197" Type="http://schemas.openxmlformats.org/officeDocument/2006/relationships/customXml" Target="../ink/ink243.xml"/><Relationship Id="rId201" Type="http://schemas.openxmlformats.org/officeDocument/2006/relationships/customXml" Target="../ink/ink245.xml"/><Relationship Id="rId222" Type="http://schemas.openxmlformats.org/officeDocument/2006/relationships/image" Target="../media/image262.png"/><Relationship Id="rId243" Type="http://schemas.openxmlformats.org/officeDocument/2006/relationships/customXml" Target="../ink/ink266.xml"/><Relationship Id="rId264" Type="http://schemas.openxmlformats.org/officeDocument/2006/relationships/image" Target="../media/image283.png"/><Relationship Id="rId17" Type="http://schemas.openxmlformats.org/officeDocument/2006/relationships/customXml" Target="../ink/ink153.xml"/><Relationship Id="rId38" Type="http://schemas.openxmlformats.org/officeDocument/2006/relationships/image" Target="../media/image170.png"/><Relationship Id="rId59" Type="http://schemas.openxmlformats.org/officeDocument/2006/relationships/customXml" Target="../ink/ink174.xml"/><Relationship Id="rId103" Type="http://schemas.openxmlformats.org/officeDocument/2006/relationships/customXml" Target="../ink/ink196.xml"/><Relationship Id="rId124" Type="http://schemas.openxmlformats.org/officeDocument/2006/relationships/image" Target="../media/image213.png"/><Relationship Id="rId70" Type="http://schemas.openxmlformats.org/officeDocument/2006/relationships/image" Target="../media/image186.png"/><Relationship Id="rId91" Type="http://schemas.openxmlformats.org/officeDocument/2006/relationships/customXml" Target="../ink/ink190.xml"/><Relationship Id="rId145" Type="http://schemas.openxmlformats.org/officeDocument/2006/relationships/customXml" Target="../ink/ink217.xml"/><Relationship Id="rId166" Type="http://schemas.openxmlformats.org/officeDocument/2006/relationships/image" Target="../media/image234.png"/><Relationship Id="rId187" Type="http://schemas.openxmlformats.org/officeDocument/2006/relationships/customXml" Target="../ink/ink238.xml"/><Relationship Id="rId1" Type="http://schemas.openxmlformats.org/officeDocument/2006/relationships/tags" Target="../tags/tag83.xml"/><Relationship Id="rId212" Type="http://schemas.openxmlformats.org/officeDocument/2006/relationships/image" Target="../media/image257.png"/><Relationship Id="rId233" Type="http://schemas.openxmlformats.org/officeDocument/2006/relationships/customXml" Target="../ink/ink261.xml"/><Relationship Id="rId254" Type="http://schemas.openxmlformats.org/officeDocument/2006/relationships/image" Target="../media/image278.png"/><Relationship Id="rId28" Type="http://schemas.openxmlformats.org/officeDocument/2006/relationships/image" Target="../media/image165.png"/><Relationship Id="rId49" Type="http://schemas.openxmlformats.org/officeDocument/2006/relationships/customXml" Target="../ink/ink169.xml"/><Relationship Id="rId114" Type="http://schemas.openxmlformats.org/officeDocument/2006/relationships/image" Target="../media/image208.png"/><Relationship Id="rId60" Type="http://schemas.openxmlformats.org/officeDocument/2006/relationships/image" Target="../media/image181.png"/><Relationship Id="rId81" Type="http://schemas.openxmlformats.org/officeDocument/2006/relationships/customXml" Target="../ink/ink185.xml"/><Relationship Id="rId135" Type="http://schemas.openxmlformats.org/officeDocument/2006/relationships/customXml" Target="../ink/ink212.xml"/><Relationship Id="rId156" Type="http://schemas.openxmlformats.org/officeDocument/2006/relationships/image" Target="../media/image229.png"/><Relationship Id="rId177" Type="http://schemas.openxmlformats.org/officeDocument/2006/relationships/customXml" Target="../ink/ink233.xml"/><Relationship Id="rId198" Type="http://schemas.openxmlformats.org/officeDocument/2006/relationships/image" Target="../media/image250.png"/><Relationship Id="rId202" Type="http://schemas.openxmlformats.org/officeDocument/2006/relationships/image" Target="../media/image252.png"/><Relationship Id="rId223" Type="http://schemas.openxmlformats.org/officeDocument/2006/relationships/customXml" Target="../ink/ink256.xml"/><Relationship Id="rId244" Type="http://schemas.openxmlformats.org/officeDocument/2006/relationships/image" Target="../media/image273.png"/><Relationship Id="rId18" Type="http://schemas.openxmlformats.org/officeDocument/2006/relationships/image" Target="../media/image160.png"/><Relationship Id="rId39" Type="http://schemas.openxmlformats.org/officeDocument/2006/relationships/customXml" Target="../ink/ink164.xml"/><Relationship Id="rId265" Type="http://schemas.openxmlformats.org/officeDocument/2006/relationships/customXml" Target="../ink/ink277.xml"/><Relationship Id="rId50" Type="http://schemas.openxmlformats.org/officeDocument/2006/relationships/image" Target="../media/image176.png"/><Relationship Id="rId104" Type="http://schemas.openxmlformats.org/officeDocument/2006/relationships/image" Target="../media/image203.png"/><Relationship Id="rId125" Type="http://schemas.openxmlformats.org/officeDocument/2006/relationships/customXml" Target="../ink/ink207.xml"/><Relationship Id="rId146" Type="http://schemas.openxmlformats.org/officeDocument/2006/relationships/image" Target="../media/image224.png"/><Relationship Id="rId167" Type="http://schemas.openxmlformats.org/officeDocument/2006/relationships/customXml" Target="../ink/ink228.xml"/><Relationship Id="rId188" Type="http://schemas.openxmlformats.org/officeDocument/2006/relationships/image" Target="../media/image245.png"/><Relationship Id="rId71" Type="http://schemas.openxmlformats.org/officeDocument/2006/relationships/customXml" Target="../ink/ink180.xml"/><Relationship Id="rId92" Type="http://schemas.openxmlformats.org/officeDocument/2006/relationships/image" Target="../media/image197.png"/><Relationship Id="rId213" Type="http://schemas.openxmlformats.org/officeDocument/2006/relationships/customXml" Target="../ink/ink251.xml"/><Relationship Id="rId234" Type="http://schemas.openxmlformats.org/officeDocument/2006/relationships/image" Target="../media/image268.png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59.xml"/><Relationship Id="rId255" Type="http://schemas.openxmlformats.org/officeDocument/2006/relationships/customXml" Target="../ink/ink272.xml"/><Relationship Id="rId40" Type="http://schemas.openxmlformats.org/officeDocument/2006/relationships/image" Target="../media/image171.png"/><Relationship Id="rId115" Type="http://schemas.openxmlformats.org/officeDocument/2006/relationships/customXml" Target="../ink/ink202.xml"/><Relationship Id="rId136" Type="http://schemas.openxmlformats.org/officeDocument/2006/relationships/image" Target="../media/image219.png"/><Relationship Id="rId157" Type="http://schemas.openxmlformats.org/officeDocument/2006/relationships/customXml" Target="../ink/ink223.xml"/><Relationship Id="rId178" Type="http://schemas.openxmlformats.org/officeDocument/2006/relationships/image" Target="../media/image240.png"/><Relationship Id="rId61" Type="http://schemas.openxmlformats.org/officeDocument/2006/relationships/customXml" Target="../ink/ink175.xml"/><Relationship Id="rId82" Type="http://schemas.openxmlformats.org/officeDocument/2006/relationships/image" Target="../media/image192.png"/><Relationship Id="rId199" Type="http://schemas.openxmlformats.org/officeDocument/2006/relationships/customXml" Target="../ink/ink244.xml"/><Relationship Id="rId203" Type="http://schemas.openxmlformats.org/officeDocument/2006/relationships/customXml" Target="../ink/ink246.xml"/><Relationship Id="rId19" Type="http://schemas.openxmlformats.org/officeDocument/2006/relationships/customXml" Target="../ink/ink154.xml"/><Relationship Id="rId224" Type="http://schemas.openxmlformats.org/officeDocument/2006/relationships/image" Target="../media/image263.png"/><Relationship Id="rId245" Type="http://schemas.openxmlformats.org/officeDocument/2006/relationships/customXml" Target="../ink/ink267.xml"/><Relationship Id="rId266" Type="http://schemas.openxmlformats.org/officeDocument/2006/relationships/image" Target="../media/image284.png"/><Relationship Id="rId30" Type="http://schemas.openxmlformats.org/officeDocument/2006/relationships/image" Target="../media/image166.png"/><Relationship Id="rId105" Type="http://schemas.openxmlformats.org/officeDocument/2006/relationships/customXml" Target="../ink/ink197.xml"/><Relationship Id="rId126" Type="http://schemas.openxmlformats.org/officeDocument/2006/relationships/image" Target="../media/image214.png"/><Relationship Id="rId147" Type="http://schemas.openxmlformats.org/officeDocument/2006/relationships/customXml" Target="../ink/ink218.xml"/><Relationship Id="rId168" Type="http://schemas.openxmlformats.org/officeDocument/2006/relationships/image" Target="../media/image235.png"/><Relationship Id="rId51" Type="http://schemas.openxmlformats.org/officeDocument/2006/relationships/customXml" Target="../ink/ink170.xml"/><Relationship Id="rId72" Type="http://schemas.openxmlformats.org/officeDocument/2006/relationships/image" Target="../media/image187.png"/><Relationship Id="rId93" Type="http://schemas.openxmlformats.org/officeDocument/2006/relationships/customXml" Target="../ink/ink191.xml"/><Relationship Id="rId189" Type="http://schemas.openxmlformats.org/officeDocument/2006/relationships/customXml" Target="../ink/ink239.xml"/><Relationship Id="rId3" Type="http://schemas.openxmlformats.org/officeDocument/2006/relationships/customXml" Target="../ink/ink146.xml"/><Relationship Id="rId214" Type="http://schemas.openxmlformats.org/officeDocument/2006/relationships/image" Target="../media/image258.png"/><Relationship Id="rId235" Type="http://schemas.openxmlformats.org/officeDocument/2006/relationships/customXml" Target="../ink/ink262.xml"/><Relationship Id="rId256" Type="http://schemas.openxmlformats.org/officeDocument/2006/relationships/image" Target="../media/image279.png"/><Relationship Id="rId116" Type="http://schemas.openxmlformats.org/officeDocument/2006/relationships/image" Target="../media/image209.png"/><Relationship Id="rId137" Type="http://schemas.openxmlformats.org/officeDocument/2006/relationships/customXml" Target="../ink/ink213.xml"/><Relationship Id="rId158" Type="http://schemas.openxmlformats.org/officeDocument/2006/relationships/image" Target="../media/image230.png"/><Relationship Id="rId20" Type="http://schemas.openxmlformats.org/officeDocument/2006/relationships/image" Target="../media/image161.png"/><Relationship Id="rId41" Type="http://schemas.openxmlformats.org/officeDocument/2006/relationships/customXml" Target="../ink/ink165.xml"/><Relationship Id="rId62" Type="http://schemas.openxmlformats.org/officeDocument/2006/relationships/image" Target="../media/image182.png"/><Relationship Id="rId83" Type="http://schemas.openxmlformats.org/officeDocument/2006/relationships/customXml" Target="../ink/ink186.xml"/><Relationship Id="rId179" Type="http://schemas.openxmlformats.org/officeDocument/2006/relationships/customXml" Target="../ink/ink234.xml"/><Relationship Id="rId190" Type="http://schemas.openxmlformats.org/officeDocument/2006/relationships/image" Target="../media/image246.png"/><Relationship Id="rId204" Type="http://schemas.openxmlformats.org/officeDocument/2006/relationships/image" Target="../media/image253.png"/><Relationship Id="rId225" Type="http://schemas.openxmlformats.org/officeDocument/2006/relationships/customXml" Target="../ink/ink257.xml"/><Relationship Id="rId246" Type="http://schemas.openxmlformats.org/officeDocument/2006/relationships/image" Target="../media/image274.png"/><Relationship Id="rId267" Type="http://schemas.openxmlformats.org/officeDocument/2006/relationships/customXml" Target="../ink/ink278.xml"/><Relationship Id="rId106" Type="http://schemas.openxmlformats.org/officeDocument/2006/relationships/image" Target="../media/image204.png"/><Relationship Id="rId127" Type="http://schemas.openxmlformats.org/officeDocument/2006/relationships/customXml" Target="../ink/ink208.xml"/><Relationship Id="rId10" Type="http://schemas.openxmlformats.org/officeDocument/2006/relationships/image" Target="../media/image156.png"/><Relationship Id="rId31" Type="http://schemas.openxmlformats.org/officeDocument/2006/relationships/customXml" Target="../ink/ink160.xml"/><Relationship Id="rId52" Type="http://schemas.openxmlformats.org/officeDocument/2006/relationships/image" Target="../media/image177.png"/><Relationship Id="rId73" Type="http://schemas.openxmlformats.org/officeDocument/2006/relationships/customXml" Target="../ink/ink181.xml"/><Relationship Id="rId94" Type="http://schemas.openxmlformats.org/officeDocument/2006/relationships/image" Target="../media/image198.png"/><Relationship Id="rId148" Type="http://schemas.openxmlformats.org/officeDocument/2006/relationships/image" Target="../media/image225.png"/><Relationship Id="rId169" Type="http://schemas.openxmlformats.org/officeDocument/2006/relationships/customXml" Target="../ink/ink229.xml"/><Relationship Id="rId4" Type="http://schemas.openxmlformats.org/officeDocument/2006/relationships/image" Target="../media/image153.png"/><Relationship Id="rId180" Type="http://schemas.openxmlformats.org/officeDocument/2006/relationships/image" Target="../media/image241.png"/><Relationship Id="rId215" Type="http://schemas.openxmlformats.org/officeDocument/2006/relationships/customXml" Target="../ink/ink252.xml"/><Relationship Id="rId236" Type="http://schemas.openxmlformats.org/officeDocument/2006/relationships/image" Target="../media/image269.png"/><Relationship Id="rId257" Type="http://schemas.openxmlformats.org/officeDocument/2006/relationships/customXml" Target="../ink/ink273.xml"/><Relationship Id="rId42" Type="http://schemas.openxmlformats.org/officeDocument/2006/relationships/image" Target="../media/image172.png"/><Relationship Id="rId84" Type="http://schemas.openxmlformats.org/officeDocument/2006/relationships/image" Target="../media/image193.png"/><Relationship Id="rId138" Type="http://schemas.openxmlformats.org/officeDocument/2006/relationships/image" Target="../media/image220.png"/><Relationship Id="rId191" Type="http://schemas.openxmlformats.org/officeDocument/2006/relationships/customXml" Target="../ink/ink240.xml"/><Relationship Id="rId205" Type="http://schemas.openxmlformats.org/officeDocument/2006/relationships/customXml" Target="../ink/ink247.xml"/><Relationship Id="rId247" Type="http://schemas.openxmlformats.org/officeDocument/2006/relationships/customXml" Target="../ink/ink268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6.xml"/><Relationship Id="rId21" Type="http://schemas.openxmlformats.org/officeDocument/2006/relationships/customXml" Target="../ink/ink288.xml"/><Relationship Id="rId324" Type="http://schemas.openxmlformats.org/officeDocument/2006/relationships/image" Target="../media/image443.png"/><Relationship Id="rId531" Type="http://schemas.openxmlformats.org/officeDocument/2006/relationships/customXml" Target="../ink/ink544.xml"/><Relationship Id="rId170" Type="http://schemas.openxmlformats.org/officeDocument/2006/relationships/image" Target="../media/image367.png"/><Relationship Id="rId268" Type="http://schemas.openxmlformats.org/officeDocument/2006/relationships/image" Target="../media/image415.png"/><Relationship Id="rId475" Type="http://schemas.openxmlformats.org/officeDocument/2006/relationships/customXml" Target="../ink/ink516.xml"/><Relationship Id="rId32" Type="http://schemas.openxmlformats.org/officeDocument/2006/relationships/image" Target="../media/image300.png"/><Relationship Id="rId128" Type="http://schemas.openxmlformats.org/officeDocument/2006/relationships/image" Target="../media/image346.png"/><Relationship Id="rId335" Type="http://schemas.openxmlformats.org/officeDocument/2006/relationships/customXml" Target="../ink/ink446.xml"/><Relationship Id="rId542" Type="http://schemas.openxmlformats.org/officeDocument/2006/relationships/image" Target="../media/image552.png"/><Relationship Id="rId181" Type="http://schemas.openxmlformats.org/officeDocument/2006/relationships/customXml" Target="../ink/ink368.xml"/><Relationship Id="rId402" Type="http://schemas.openxmlformats.org/officeDocument/2006/relationships/image" Target="../media/image482.png"/><Relationship Id="rId279" Type="http://schemas.openxmlformats.org/officeDocument/2006/relationships/customXml" Target="../ink/ink418.xml"/><Relationship Id="rId486" Type="http://schemas.openxmlformats.org/officeDocument/2006/relationships/image" Target="../media/image524.png"/><Relationship Id="rId43" Type="http://schemas.openxmlformats.org/officeDocument/2006/relationships/customXml" Target="../ink/ink299.xml"/><Relationship Id="rId139" Type="http://schemas.openxmlformats.org/officeDocument/2006/relationships/customXml" Target="../ink/ink347.xml"/><Relationship Id="rId346" Type="http://schemas.openxmlformats.org/officeDocument/2006/relationships/image" Target="../media/image454.png"/><Relationship Id="rId553" Type="http://schemas.openxmlformats.org/officeDocument/2006/relationships/customXml" Target="../ink/ink555.xml"/><Relationship Id="rId192" Type="http://schemas.openxmlformats.org/officeDocument/2006/relationships/customXml" Target="../ink/ink374.xml"/><Relationship Id="rId206" Type="http://schemas.openxmlformats.org/officeDocument/2006/relationships/customXml" Target="../ink/ink381.xml"/><Relationship Id="rId413" Type="http://schemas.openxmlformats.org/officeDocument/2006/relationships/customXml" Target="../ink/ink485.xml"/><Relationship Id="rId497" Type="http://schemas.openxmlformats.org/officeDocument/2006/relationships/customXml" Target="../ink/ink527.xml"/><Relationship Id="rId357" Type="http://schemas.openxmlformats.org/officeDocument/2006/relationships/customXml" Target="../ink/ink457.xml"/><Relationship Id="rId54" Type="http://schemas.openxmlformats.org/officeDocument/2006/relationships/image" Target="../media/image311.png"/><Relationship Id="rId217" Type="http://schemas.openxmlformats.org/officeDocument/2006/relationships/customXml" Target="../ink/ink387.xml"/><Relationship Id="rId259" Type="http://schemas.openxmlformats.org/officeDocument/2006/relationships/customXml" Target="../ink/ink408.xml"/><Relationship Id="rId424" Type="http://schemas.openxmlformats.org/officeDocument/2006/relationships/image" Target="../media/image493.png"/><Relationship Id="rId466" Type="http://schemas.openxmlformats.org/officeDocument/2006/relationships/image" Target="../media/image514.png"/><Relationship Id="rId23" Type="http://schemas.openxmlformats.org/officeDocument/2006/relationships/customXml" Target="../ink/ink289.xml"/><Relationship Id="rId119" Type="http://schemas.openxmlformats.org/officeDocument/2006/relationships/customXml" Target="../ink/ink337.xml"/><Relationship Id="rId270" Type="http://schemas.openxmlformats.org/officeDocument/2006/relationships/image" Target="../media/image416.png"/><Relationship Id="rId326" Type="http://schemas.openxmlformats.org/officeDocument/2006/relationships/image" Target="../media/image444.png"/><Relationship Id="rId533" Type="http://schemas.openxmlformats.org/officeDocument/2006/relationships/customXml" Target="../ink/ink545.xml"/><Relationship Id="rId65" Type="http://schemas.openxmlformats.org/officeDocument/2006/relationships/customXml" Target="../ink/ink310.xml"/><Relationship Id="rId130" Type="http://schemas.openxmlformats.org/officeDocument/2006/relationships/image" Target="../media/image347.png"/><Relationship Id="rId368" Type="http://schemas.openxmlformats.org/officeDocument/2006/relationships/image" Target="../media/image465.png"/><Relationship Id="rId172" Type="http://schemas.openxmlformats.org/officeDocument/2006/relationships/image" Target="../media/image368.png"/><Relationship Id="rId228" Type="http://schemas.openxmlformats.org/officeDocument/2006/relationships/image" Target="../media/image395.png"/><Relationship Id="rId435" Type="http://schemas.openxmlformats.org/officeDocument/2006/relationships/customXml" Target="../ink/ink496.xml"/><Relationship Id="rId477" Type="http://schemas.openxmlformats.org/officeDocument/2006/relationships/customXml" Target="../ink/ink517.xml"/><Relationship Id="rId281" Type="http://schemas.openxmlformats.org/officeDocument/2006/relationships/customXml" Target="../ink/ink419.xml"/><Relationship Id="rId337" Type="http://schemas.openxmlformats.org/officeDocument/2006/relationships/customXml" Target="../ink/ink447.xml"/><Relationship Id="rId502" Type="http://schemas.openxmlformats.org/officeDocument/2006/relationships/image" Target="../media/image532.png"/><Relationship Id="rId34" Type="http://schemas.openxmlformats.org/officeDocument/2006/relationships/image" Target="../media/image301.png"/><Relationship Id="rId76" Type="http://schemas.openxmlformats.org/officeDocument/2006/relationships/image" Target="../media/image322.png"/><Relationship Id="rId141" Type="http://schemas.openxmlformats.org/officeDocument/2006/relationships/customXml" Target="../ink/ink348.xml"/><Relationship Id="rId379" Type="http://schemas.openxmlformats.org/officeDocument/2006/relationships/customXml" Target="../ink/ink468.xml"/><Relationship Id="rId544" Type="http://schemas.openxmlformats.org/officeDocument/2006/relationships/image" Target="../media/image553.png"/><Relationship Id="rId7" Type="http://schemas.openxmlformats.org/officeDocument/2006/relationships/customXml" Target="../ink/ink281.xml"/><Relationship Id="rId183" Type="http://schemas.openxmlformats.org/officeDocument/2006/relationships/customXml" Target="../ink/ink369.xml"/><Relationship Id="rId239" Type="http://schemas.openxmlformats.org/officeDocument/2006/relationships/customXml" Target="../ink/ink398.xml"/><Relationship Id="rId390" Type="http://schemas.openxmlformats.org/officeDocument/2006/relationships/image" Target="../media/image476.png"/><Relationship Id="rId404" Type="http://schemas.openxmlformats.org/officeDocument/2006/relationships/image" Target="../media/image483.png"/><Relationship Id="rId446" Type="http://schemas.openxmlformats.org/officeDocument/2006/relationships/image" Target="../media/image504.png"/><Relationship Id="rId250" Type="http://schemas.openxmlformats.org/officeDocument/2006/relationships/image" Target="../media/image406.png"/><Relationship Id="rId292" Type="http://schemas.openxmlformats.org/officeDocument/2006/relationships/image" Target="../media/image427.png"/><Relationship Id="rId306" Type="http://schemas.openxmlformats.org/officeDocument/2006/relationships/image" Target="../media/image434.png"/><Relationship Id="rId488" Type="http://schemas.openxmlformats.org/officeDocument/2006/relationships/image" Target="../media/image525.png"/><Relationship Id="rId45" Type="http://schemas.openxmlformats.org/officeDocument/2006/relationships/customXml" Target="../ink/ink300.xml"/><Relationship Id="rId87" Type="http://schemas.openxmlformats.org/officeDocument/2006/relationships/customXml" Target="../ink/ink321.xml"/><Relationship Id="rId110" Type="http://schemas.openxmlformats.org/officeDocument/2006/relationships/image" Target="../media/image338.png"/><Relationship Id="rId348" Type="http://schemas.openxmlformats.org/officeDocument/2006/relationships/image" Target="../media/image455.png"/><Relationship Id="rId513" Type="http://schemas.openxmlformats.org/officeDocument/2006/relationships/customXml" Target="../ink/ink535.xml"/><Relationship Id="rId555" Type="http://schemas.openxmlformats.org/officeDocument/2006/relationships/customXml" Target="../ink/ink556.xml"/><Relationship Id="rId152" Type="http://schemas.openxmlformats.org/officeDocument/2006/relationships/image" Target="../media/image358.png"/><Relationship Id="rId194" Type="http://schemas.openxmlformats.org/officeDocument/2006/relationships/customXml" Target="../ink/ink375.xml"/><Relationship Id="rId208" Type="http://schemas.openxmlformats.org/officeDocument/2006/relationships/customXml" Target="../ink/ink382.xml"/><Relationship Id="rId415" Type="http://schemas.openxmlformats.org/officeDocument/2006/relationships/customXml" Target="../ink/ink486.xml"/><Relationship Id="rId457" Type="http://schemas.openxmlformats.org/officeDocument/2006/relationships/customXml" Target="../ink/ink507.xml"/><Relationship Id="rId261" Type="http://schemas.openxmlformats.org/officeDocument/2006/relationships/customXml" Target="../ink/ink409.xml"/><Relationship Id="rId499" Type="http://schemas.openxmlformats.org/officeDocument/2006/relationships/customXml" Target="../ink/ink528.xml"/><Relationship Id="rId14" Type="http://schemas.openxmlformats.org/officeDocument/2006/relationships/image" Target="../media/image291.png"/><Relationship Id="rId56" Type="http://schemas.openxmlformats.org/officeDocument/2006/relationships/image" Target="../media/image312.png"/><Relationship Id="rId317" Type="http://schemas.openxmlformats.org/officeDocument/2006/relationships/customXml" Target="../ink/ink437.xml"/><Relationship Id="rId359" Type="http://schemas.openxmlformats.org/officeDocument/2006/relationships/customXml" Target="../ink/ink458.xml"/><Relationship Id="rId524" Type="http://schemas.openxmlformats.org/officeDocument/2006/relationships/image" Target="../media/image543.png"/><Relationship Id="rId98" Type="http://schemas.openxmlformats.org/officeDocument/2006/relationships/image" Target="../media/image332.png"/><Relationship Id="rId121" Type="http://schemas.openxmlformats.org/officeDocument/2006/relationships/customXml" Target="../ink/ink338.xml"/><Relationship Id="rId163" Type="http://schemas.openxmlformats.org/officeDocument/2006/relationships/customXml" Target="../ink/ink359.xml"/><Relationship Id="rId219" Type="http://schemas.openxmlformats.org/officeDocument/2006/relationships/customXml" Target="../ink/ink388.xml"/><Relationship Id="rId370" Type="http://schemas.openxmlformats.org/officeDocument/2006/relationships/image" Target="../media/image466.png"/><Relationship Id="rId426" Type="http://schemas.openxmlformats.org/officeDocument/2006/relationships/image" Target="../media/image494.png"/><Relationship Id="rId230" Type="http://schemas.openxmlformats.org/officeDocument/2006/relationships/image" Target="../media/image396.png"/><Relationship Id="rId468" Type="http://schemas.openxmlformats.org/officeDocument/2006/relationships/image" Target="../media/image515.png"/><Relationship Id="rId25" Type="http://schemas.openxmlformats.org/officeDocument/2006/relationships/customXml" Target="../ink/ink290.xml"/><Relationship Id="rId67" Type="http://schemas.openxmlformats.org/officeDocument/2006/relationships/customXml" Target="../ink/ink311.xml"/><Relationship Id="rId272" Type="http://schemas.openxmlformats.org/officeDocument/2006/relationships/image" Target="../media/image417.png"/><Relationship Id="rId328" Type="http://schemas.openxmlformats.org/officeDocument/2006/relationships/image" Target="../media/image445.png"/><Relationship Id="rId535" Type="http://schemas.openxmlformats.org/officeDocument/2006/relationships/customXml" Target="../ink/ink546.xml"/><Relationship Id="rId132" Type="http://schemas.openxmlformats.org/officeDocument/2006/relationships/image" Target="../media/image348.png"/><Relationship Id="rId174" Type="http://schemas.openxmlformats.org/officeDocument/2006/relationships/image" Target="../media/image369.png"/><Relationship Id="rId381" Type="http://schemas.openxmlformats.org/officeDocument/2006/relationships/customXml" Target="../ink/ink469.xml"/><Relationship Id="rId241" Type="http://schemas.openxmlformats.org/officeDocument/2006/relationships/customXml" Target="../ink/ink399.xml"/><Relationship Id="rId437" Type="http://schemas.openxmlformats.org/officeDocument/2006/relationships/customXml" Target="../ink/ink497.xml"/><Relationship Id="rId479" Type="http://schemas.openxmlformats.org/officeDocument/2006/relationships/customXml" Target="../ink/ink518.xml"/><Relationship Id="rId36" Type="http://schemas.openxmlformats.org/officeDocument/2006/relationships/image" Target="../media/image302.png"/><Relationship Id="rId283" Type="http://schemas.openxmlformats.org/officeDocument/2006/relationships/customXml" Target="../ink/ink420.xml"/><Relationship Id="rId339" Type="http://schemas.openxmlformats.org/officeDocument/2006/relationships/customXml" Target="../ink/ink448.xml"/><Relationship Id="rId490" Type="http://schemas.openxmlformats.org/officeDocument/2006/relationships/image" Target="../media/image526.png"/><Relationship Id="rId504" Type="http://schemas.openxmlformats.org/officeDocument/2006/relationships/image" Target="../media/image533.png"/><Relationship Id="rId546" Type="http://schemas.openxmlformats.org/officeDocument/2006/relationships/image" Target="../media/image554.png"/><Relationship Id="rId78" Type="http://schemas.openxmlformats.org/officeDocument/2006/relationships/image" Target="../media/image323.png"/><Relationship Id="rId101" Type="http://schemas.openxmlformats.org/officeDocument/2006/relationships/customXml" Target="../ink/ink328.xml"/><Relationship Id="rId143" Type="http://schemas.openxmlformats.org/officeDocument/2006/relationships/customXml" Target="../ink/ink349.xml"/><Relationship Id="rId185" Type="http://schemas.openxmlformats.org/officeDocument/2006/relationships/customXml" Target="../ink/ink370.xml"/><Relationship Id="rId350" Type="http://schemas.openxmlformats.org/officeDocument/2006/relationships/image" Target="../media/image456.png"/><Relationship Id="rId406" Type="http://schemas.openxmlformats.org/officeDocument/2006/relationships/image" Target="../media/image484.png"/><Relationship Id="rId9" Type="http://schemas.openxmlformats.org/officeDocument/2006/relationships/customXml" Target="../ink/ink282.xml"/><Relationship Id="rId210" Type="http://schemas.openxmlformats.org/officeDocument/2006/relationships/customXml" Target="../ink/ink383.xml"/><Relationship Id="rId392" Type="http://schemas.openxmlformats.org/officeDocument/2006/relationships/image" Target="../media/image477.png"/><Relationship Id="rId448" Type="http://schemas.openxmlformats.org/officeDocument/2006/relationships/image" Target="../media/image505.png"/><Relationship Id="rId252" Type="http://schemas.openxmlformats.org/officeDocument/2006/relationships/image" Target="../media/image407.png"/><Relationship Id="rId294" Type="http://schemas.openxmlformats.org/officeDocument/2006/relationships/image" Target="../media/image428.png"/><Relationship Id="rId308" Type="http://schemas.openxmlformats.org/officeDocument/2006/relationships/image" Target="../media/image435.png"/><Relationship Id="rId515" Type="http://schemas.openxmlformats.org/officeDocument/2006/relationships/customXml" Target="../ink/ink536.xml"/><Relationship Id="rId47" Type="http://schemas.openxmlformats.org/officeDocument/2006/relationships/customXml" Target="../ink/ink301.xml"/><Relationship Id="rId89" Type="http://schemas.openxmlformats.org/officeDocument/2006/relationships/customXml" Target="../ink/ink322.xml"/><Relationship Id="rId112" Type="http://schemas.openxmlformats.org/officeDocument/2006/relationships/image" Target="../media/image339.png"/><Relationship Id="rId154" Type="http://schemas.openxmlformats.org/officeDocument/2006/relationships/image" Target="../media/image359.png"/><Relationship Id="rId361" Type="http://schemas.openxmlformats.org/officeDocument/2006/relationships/customXml" Target="../ink/ink459.xml"/><Relationship Id="rId557" Type="http://schemas.openxmlformats.org/officeDocument/2006/relationships/customXml" Target="../ink/ink557.xml"/><Relationship Id="rId196" Type="http://schemas.openxmlformats.org/officeDocument/2006/relationships/customXml" Target="../ink/ink376.xml"/><Relationship Id="rId417" Type="http://schemas.openxmlformats.org/officeDocument/2006/relationships/customXml" Target="../ink/ink487.xml"/><Relationship Id="rId459" Type="http://schemas.openxmlformats.org/officeDocument/2006/relationships/customXml" Target="../ink/ink508.xml"/><Relationship Id="rId16" Type="http://schemas.openxmlformats.org/officeDocument/2006/relationships/image" Target="../media/image292.png"/><Relationship Id="rId221" Type="http://schemas.openxmlformats.org/officeDocument/2006/relationships/customXml" Target="../ink/ink389.xml"/><Relationship Id="rId263" Type="http://schemas.openxmlformats.org/officeDocument/2006/relationships/customXml" Target="../ink/ink410.xml"/><Relationship Id="rId319" Type="http://schemas.openxmlformats.org/officeDocument/2006/relationships/customXml" Target="../ink/ink438.xml"/><Relationship Id="rId470" Type="http://schemas.openxmlformats.org/officeDocument/2006/relationships/image" Target="../media/image516.png"/><Relationship Id="rId526" Type="http://schemas.openxmlformats.org/officeDocument/2006/relationships/image" Target="../media/image544.png"/><Relationship Id="rId58" Type="http://schemas.openxmlformats.org/officeDocument/2006/relationships/image" Target="../media/image313.png"/><Relationship Id="rId123" Type="http://schemas.openxmlformats.org/officeDocument/2006/relationships/customXml" Target="../ink/ink339.xml"/><Relationship Id="rId330" Type="http://schemas.openxmlformats.org/officeDocument/2006/relationships/image" Target="../media/image446.png"/><Relationship Id="rId165" Type="http://schemas.openxmlformats.org/officeDocument/2006/relationships/customXml" Target="../ink/ink360.xml"/><Relationship Id="rId372" Type="http://schemas.openxmlformats.org/officeDocument/2006/relationships/image" Target="../media/image467.png"/><Relationship Id="rId428" Type="http://schemas.openxmlformats.org/officeDocument/2006/relationships/image" Target="../media/image495.png"/><Relationship Id="rId232" Type="http://schemas.openxmlformats.org/officeDocument/2006/relationships/image" Target="../media/image397.png"/><Relationship Id="rId274" Type="http://schemas.openxmlformats.org/officeDocument/2006/relationships/image" Target="../media/image418.png"/><Relationship Id="rId481" Type="http://schemas.openxmlformats.org/officeDocument/2006/relationships/customXml" Target="../ink/ink519.xml"/><Relationship Id="rId27" Type="http://schemas.openxmlformats.org/officeDocument/2006/relationships/customXml" Target="../ink/ink291.xml"/><Relationship Id="rId69" Type="http://schemas.openxmlformats.org/officeDocument/2006/relationships/customXml" Target="../ink/ink312.xml"/><Relationship Id="rId134" Type="http://schemas.openxmlformats.org/officeDocument/2006/relationships/image" Target="../media/image349.png"/><Relationship Id="rId537" Type="http://schemas.openxmlformats.org/officeDocument/2006/relationships/customXml" Target="../ink/ink547.xml"/><Relationship Id="rId80" Type="http://schemas.openxmlformats.org/officeDocument/2006/relationships/image" Target="../media/image324.png"/><Relationship Id="rId176" Type="http://schemas.openxmlformats.org/officeDocument/2006/relationships/image" Target="../media/image370.png"/><Relationship Id="rId341" Type="http://schemas.openxmlformats.org/officeDocument/2006/relationships/customXml" Target="../ink/ink449.xml"/><Relationship Id="rId383" Type="http://schemas.openxmlformats.org/officeDocument/2006/relationships/customXml" Target="../ink/ink470.xml"/><Relationship Id="rId439" Type="http://schemas.openxmlformats.org/officeDocument/2006/relationships/customXml" Target="../ink/ink498.xml"/><Relationship Id="rId201" Type="http://schemas.openxmlformats.org/officeDocument/2006/relationships/image" Target="../media/image382.png"/><Relationship Id="rId243" Type="http://schemas.openxmlformats.org/officeDocument/2006/relationships/customXml" Target="../ink/ink400.xml"/><Relationship Id="rId285" Type="http://schemas.openxmlformats.org/officeDocument/2006/relationships/customXml" Target="../ink/ink421.xml"/><Relationship Id="rId450" Type="http://schemas.openxmlformats.org/officeDocument/2006/relationships/image" Target="../media/image506.png"/><Relationship Id="rId506" Type="http://schemas.openxmlformats.org/officeDocument/2006/relationships/image" Target="../media/image534.png"/><Relationship Id="rId38" Type="http://schemas.openxmlformats.org/officeDocument/2006/relationships/image" Target="../media/image303.png"/><Relationship Id="rId103" Type="http://schemas.openxmlformats.org/officeDocument/2006/relationships/customXml" Target="../ink/ink329.xml"/><Relationship Id="rId310" Type="http://schemas.openxmlformats.org/officeDocument/2006/relationships/image" Target="../media/image436.png"/><Relationship Id="rId492" Type="http://schemas.openxmlformats.org/officeDocument/2006/relationships/image" Target="../media/image527.png"/><Relationship Id="rId548" Type="http://schemas.openxmlformats.org/officeDocument/2006/relationships/image" Target="../media/image555.png"/><Relationship Id="rId91" Type="http://schemas.openxmlformats.org/officeDocument/2006/relationships/customXml" Target="../ink/ink323.xml"/><Relationship Id="rId145" Type="http://schemas.openxmlformats.org/officeDocument/2006/relationships/customXml" Target="../ink/ink350.xml"/><Relationship Id="rId187" Type="http://schemas.openxmlformats.org/officeDocument/2006/relationships/customXml" Target="../ink/ink371.xml"/><Relationship Id="rId352" Type="http://schemas.openxmlformats.org/officeDocument/2006/relationships/image" Target="../media/image457.png"/><Relationship Id="rId394" Type="http://schemas.openxmlformats.org/officeDocument/2006/relationships/image" Target="../media/image478.png"/><Relationship Id="rId408" Type="http://schemas.openxmlformats.org/officeDocument/2006/relationships/image" Target="../media/image485.png"/><Relationship Id="rId212" Type="http://schemas.openxmlformats.org/officeDocument/2006/relationships/customXml" Target="../ink/ink384.xml"/><Relationship Id="rId254" Type="http://schemas.openxmlformats.org/officeDocument/2006/relationships/image" Target="../media/image408.png"/><Relationship Id="rId49" Type="http://schemas.openxmlformats.org/officeDocument/2006/relationships/customXml" Target="../ink/ink302.xml"/><Relationship Id="rId114" Type="http://schemas.openxmlformats.org/officeDocument/2006/relationships/image" Target="../media/image340.png"/><Relationship Id="rId296" Type="http://schemas.openxmlformats.org/officeDocument/2006/relationships/image" Target="../media/image429.png"/><Relationship Id="rId461" Type="http://schemas.openxmlformats.org/officeDocument/2006/relationships/customXml" Target="../ink/ink509.xml"/><Relationship Id="rId517" Type="http://schemas.openxmlformats.org/officeDocument/2006/relationships/customXml" Target="../ink/ink537.xml"/><Relationship Id="rId559" Type="http://schemas.openxmlformats.org/officeDocument/2006/relationships/customXml" Target="../ink/ink558.xml"/><Relationship Id="rId60" Type="http://schemas.openxmlformats.org/officeDocument/2006/relationships/image" Target="../media/image314.png"/><Relationship Id="rId156" Type="http://schemas.openxmlformats.org/officeDocument/2006/relationships/image" Target="../media/image360.png"/><Relationship Id="rId198" Type="http://schemas.openxmlformats.org/officeDocument/2006/relationships/customXml" Target="../ink/ink377.xml"/><Relationship Id="rId321" Type="http://schemas.openxmlformats.org/officeDocument/2006/relationships/customXml" Target="../ink/ink439.xml"/><Relationship Id="rId363" Type="http://schemas.openxmlformats.org/officeDocument/2006/relationships/customXml" Target="../ink/ink460.xml"/><Relationship Id="rId419" Type="http://schemas.openxmlformats.org/officeDocument/2006/relationships/customXml" Target="../ink/ink488.xml"/><Relationship Id="rId223" Type="http://schemas.openxmlformats.org/officeDocument/2006/relationships/customXml" Target="../ink/ink390.xml"/><Relationship Id="rId430" Type="http://schemas.openxmlformats.org/officeDocument/2006/relationships/image" Target="../media/image496.png"/><Relationship Id="rId18" Type="http://schemas.openxmlformats.org/officeDocument/2006/relationships/image" Target="../media/image293.png"/><Relationship Id="rId265" Type="http://schemas.openxmlformats.org/officeDocument/2006/relationships/customXml" Target="../ink/ink411.xml"/><Relationship Id="rId472" Type="http://schemas.openxmlformats.org/officeDocument/2006/relationships/image" Target="../media/image517.png"/><Relationship Id="rId528" Type="http://schemas.openxmlformats.org/officeDocument/2006/relationships/image" Target="../media/image545.png"/><Relationship Id="rId125" Type="http://schemas.openxmlformats.org/officeDocument/2006/relationships/customXml" Target="../ink/ink340.xml"/><Relationship Id="rId167" Type="http://schemas.openxmlformats.org/officeDocument/2006/relationships/customXml" Target="../ink/ink361.xml"/><Relationship Id="rId332" Type="http://schemas.openxmlformats.org/officeDocument/2006/relationships/image" Target="../media/image447.png"/><Relationship Id="rId374" Type="http://schemas.openxmlformats.org/officeDocument/2006/relationships/image" Target="../media/image468.png"/><Relationship Id="rId71" Type="http://schemas.openxmlformats.org/officeDocument/2006/relationships/customXml" Target="../ink/ink313.xml"/><Relationship Id="rId234" Type="http://schemas.openxmlformats.org/officeDocument/2006/relationships/image" Target="../media/image398.png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92.xml"/><Relationship Id="rId276" Type="http://schemas.openxmlformats.org/officeDocument/2006/relationships/image" Target="../media/image419.png"/><Relationship Id="rId441" Type="http://schemas.openxmlformats.org/officeDocument/2006/relationships/customXml" Target="../ink/ink499.xml"/><Relationship Id="rId483" Type="http://schemas.openxmlformats.org/officeDocument/2006/relationships/customXml" Target="../ink/ink520.xml"/><Relationship Id="rId539" Type="http://schemas.openxmlformats.org/officeDocument/2006/relationships/customXml" Target="../ink/ink548.xml"/><Relationship Id="rId40" Type="http://schemas.openxmlformats.org/officeDocument/2006/relationships/image" Target="../media/image304.png"/><Relationship Id="rId136" Type="http://schemas.openxmlformats.org/officeDocument/2006/relationships/image" Target="../media/image350.png"/><Relationship Id="rId178" Type="http://schemas.openxmlformats.org/officeDocument/2006/relationships/image" Target="../media/image371.png"/><Relationship Id="rId301" Type="http://schemas.openxmlformats.org/officeDocument/2006/relationships/customXml" Target="../ink/ink429.xml"/><Relationship Id="rId343" Type="http://schemas.openxmlformats.org/officeDocument/2006/relationships/customXml" Target="../ink/ink450.xml"/><Relationship Id="rId550" Type="http://schemas.openxmlformats.org/officeDocument/2006/relationships/image" Target="../media/image556.png"/><Relationship Id="rId82" Type="http://schemas.openxmlformats.org/officeDocument/2006/relationships/image" Target="../media/image325.png"/><Relationship Id="rId203" Type="http://schemas.openxmlformats.org/officeDocument/2006/relationships/image" Target="../media/image383.png"/><Relationship Id="rId385" Type="http://schemas.openxmlformats.org/officeDocument/2006/relationships/customXml" Target="../ink/ink471.xml"/><Relationship Id="rId245" Type="http://schemas.openxmlformats.org/officeDocument/2006/relationships/customXml" Target="../ink/ink401.xml"/><Relationship Id="rId287" Type="http://schemas.openxmlformats.org/officeDocument/2006/relationships/customXml" Target="../ink/ink422.xml"/><Relationship Id="rId410" Type="http://schemas.openxmlformats.org/officeDocument/2006/relationships/image" Target="../media/image486.png"/><Relationship Id="rId452" Type="http://schemas.openxmlformats.org/officeDocument/2006/relationships/image" Target="../media/image507.png"/><Relationship Id="rId494" Type="http://schemas.openxmlformats.org/officeDocument/2006/relationships/image" Target="../media/image528.png"/><Relationship Id="rId508" Type="http://schemas.openxmlformats.org/officeDocument/2006/relationships/image" Target="../media/image535.png"/><Relationship Id="rId105" Type="http://schemas.openxmlformats.org/officeDocument/2006/relationships/customXml" Target="../ink/ink330.xml"/><Relationship Id="rId147" Type="http://schemas.openxmlformats.org/officeDocument/2006/relationships/customXml" Target="../ink/ink351.xml"/><Relationship Id="rId312" Type="http://schemas.openxmlformats.org/officeDocument/2006/relationships/image" Target="../media/image437.png"/><Relationship Id="rId354" Type="http://schemas.openxmlformats.org/officeDocument/2006/relationships/image" Target="../media/image458.png"/><Relationship Id="rId51" Type="http://schemas.openxmlformats.org/officeDocument/2006/relationships/customXml" Target="../ink/ink303.xml"/><Relationship Id="rId93" Type="http://schemas.openxmlformats.org/officeDocument/2006/relationships/customXml" Target="../ink/ink324.xml"/><Relationship Id="rId189" Type="http://schemas.openxmlformats.org/officeDocument/2006/relationships/customXml" Target="../ink/ink372.xml"/><Relationship Id="rId396" Type="http://schemas.openxmlformats.org/officeDocument/2006/relationships/image" Target="../media/image479.png"/><Relationship Id="rId214" Type="http://schemas.openxmlformats.org/officeDocument/2006/relationships/customXml" Target="../ink/ink385.xml"/><Relationship Id="rId256" Type="http://schemas.openxmlformats.org/officeDocument/2006/relationships/image" Target="../media/image409.png"/><Relationship Id="rId298" Type="http://schemas.openxmlformats.org/officeDocument/2006/relationships/image" Target="../media/image430.png"/><Relationship Id="rId421" Type="http://schemas.openxmlformats.org/officeDocument/2006/relationships/customXml" Target="../ink/ink489.xml"/><Relationship Id="rId463" Type="http://schemas.openxmlformats.org/officeDocument/2006/relationships/customXml" Target="../ink/ink510.xml"/><Relationship Id="rId519" Type="http://schemas.openxmlformats.org/officeDocument/2006/relationships/customXml" Target="../ink/ink538.xml"/><Relationship Id="rId116" Type="http://schemas.openxmlformats.org/officeDocument/2006/relationships/image" Target="../media/image341.png"/><Relationship Id="rId158" Type="http://schemas.openxmlformats.org/officeDocument/2006/relationships/image" Target="../media/image361.png"/><Relationship Id="rId323" Type="http://schemas.openxmlformats.org/officeDocument/2006/relationships/customXml" Target="../ink/ink440.xml"/><Relationship Id="rId530" Type="http://schemas.openxmlformats.org/officeDocument/2006/relationships/image" Target="../media/image546.png"/><Relationship Id="rId20" Type="http://schemas.openxmlformats.org/officeDocument/2006/relationships/image" Target="../media/image294.png"/><Relationship Id="rId62" Type="http://schemas.openxmlformats.org/officeDocument/2006/relationships/image" Target="../media/image315.png"/><Relationship Id="rId365" Type="http://schemas.openxmlformats.org/officeDocument/2006/relationships/customXml" Target="../ink/ink461.xml"/><Relationship Id="rId225" Type="http://schemas.openxmlformats.org/officeDocument/2006/relationships/customXml" Target="../ink/ink391.xml"/><Relationship Id="rId267" Type="http://schemas.openxmlformats.org/officeDocument/2006/relationships/customXml" Target="../ink/ink412.xml"/><Relationship Id="rId432" Type="http://schemas.openxmlformats.org/officeDocument/2006/relationships/image" Target="../media/image497.png"/><Relationship Id="rId474" Type="http://schemas.openxmlformats.org/officeDocument/2006/relationships/image" Target="../media/image518.png"/><Relationship Id="rId127" Type="http://schemas.openxmlformats.org/officeDocument/2006/relationships/customXml" Target="../ink/ink341.xml"/><Relationship Id="rId31" Type="http://schemas.openxmlformats.org/officeDocument/2006/relationships/customXml" Target="../ink/ink293.xml"/><Relationship Id="rId73" Type="http://schemas.openxmlformats.org/officeDocument/2006/relationships/customXml" Target="../ink/ink314.xml"/><Relationship Id="rId169" Type="http://schemas.openxmlformats.org/officeDocument/2006/relationships/customXml" Target="../ink/ink362.xml"/><Relationship Id="rId334" Type="http://schemas.openxmlformats.org/officeDocument/2006/relationships/image" Target="../media/image448.png"/><Relationship Id="rId376" Type="http://schemas.openxmlformats.org/officeDocument/2006/relationships/image" Target="../media/image469.png"/><Relationship Id="rId541" Type="http://schemas.openxmlformats.org/officeDocument/2006/relationships/customXml" Target="../ink/ink549.xml"/><Relationship Id="rId4" Type="http://schemas.openxmlformats.org/officeDocument/2006/relationships/image" Target="../media/image286.png"/><Relationship Id="rId180" Type="http://schemas.openxmlformats.org/officeDocument/2006/relationships/image" Target="../media/image372.png"/><Relationship Id="rId236" Type="http://schemas.openxmlformats.org/officeDocument/2006/relationships/image" Target="../media/image399.png"/><Relationship Id="rId278" Type="http://schemas.openxmlformats.org/officeDocument/2006/relationships/image" Target="../media/image420.png"/><Relationship Id="rId401" Type="http://schemas.openxmlformats.org/officeDocument/2006/relationships/customXml" Target="../ink/ink479.xml"/><Relationship Id="rId443" Type="http://schemas.openxmlformats.org/officeDocument/2006/relationships/customXml" Target="../ink/ink500.xml"/><Relationship Id="rId303" Type="http://schemas.openxmlformats.org/officeDocument/2006/relationships/customXml" Target="../ink/ink430.xml"/><Relationship Id="rId485" Type="http://schemas.openxmlformats.org/officeDocument/2006/relationships/customXml" Target="../ink/ink521.xml"/><Relationship Id="rId42" Type="http://schemas.openxmlformats.org/officeDocument/2006/relationships/image" Target="../media/image305.png"/><Relationship Id="rId84" Type="http://schemas.openxmlformats.org/officeDocument/2006/relationships/image" Target="../media/image326.png"/><Relationship Id="rId138" Type="http://schemas.openxmlformats.org/officeDocument/2006/relationships/image" Target="../media/image351.png"/><Relationship Id="rId345" Type="http://schemas.openxmlformats.org/officeDocument/2006/relationships/customXml" Target="../ink/ink451.xml"/><Relationship Id="rId387" Type="http://schemas.openxmlformats.org/officeDocument/2006/relationships/customXml" Target="../ink/ink472.xml"/><Relationship Id="rId510" Type="http://schemas.openxmlformats.org/officeDocument/2006/relationships/image" Target="../media/image536.png"/><Relationship Id="rId552" Type="http://schemas.openxmlformats.org/officeDocument/2006/relationships/image" Target="../media/image557.png"/><Relationship Id="rId191" Type="http://schemas.openxmlformats.org/officeDocument/2006/relationships/image" Target="../media/image377.png"/><Relationship Id="rId205" Type="http://schemas.openxmlformats.org/officeDocument/2006/relationships/image" Target="../media/image384.png"/><Relationship Id="rId247" Type="http://schemas.openxmlformats.org/officeDocument/2006/relationships/customXml" Target="../ink/ink402.xml"/><Relationship Id="rId412" Type="http://schemas.openxmlformats.org/officeDocument/2006/relationships/image" Target="../media/image487.png"/><Relationship Id="rId107" Type="http://schemas.openxmlformats.org/officeDocument/2006/relationships/customXml" Target="../ink/ink331.xml"/><Relationship Id="rId289" Type="http://schemas.openxmlformats.org/officeDocument/2006/relationships/customXml" Target="../ink/ink423.xml"/><Relationship Id="rId454" Type="http://schemas.openxmlformats.org/officeDocument/2006/relationships/image" Target="../media/image508.png"/><Relationship Id="rId496" Type="http://schemas.openxmlformats.org/officeDocument/2006/relationships/image" Target="../media/image529.png"/><Relationship Id="rId11" Type="http://schemas.openxmlformats.org/officeDocument/2006/relationships/customXml" Target="../ink/ink283.xml"/><Relationship Id="rId53" Type="http://schemas.openxmlformats.org/officeDocument/2006/relationships/customXml" Target="../ink/ink304.xml"/><Relationship Id="rId149" Type="http://schemas.openxmlformats.org/officeDocument/2006/relationships/customXml" Target="../ink/ink352.xml"/><Relationship Id="rId314" Type="http://schemas.openxmlformats.org/officeDocument/2006/relationships/image" Target="../media/image438.png"/><Relationship Id="rId356" Type="http://schemas.openxmlformats.org/officeDocument/2006/relationships/image" Target="../media/image459.png"/><Relationship Id="rId398" Type="http://schemas.openxmlformats.org/officeDocument/2006/relationships/image" Target="../media/image480.png"/><Relationship Id="rId521" Type="http://schemas.openxmlformats.org/officeDocument/2006/relationships/customXml" Target="../ink/ink539.xml"/><Relationship Id="rId95" Type="http://schemas.openxmlformats.org/officeDocument/2006/relationships/customXml" Target="../ink/ink325.xml"/><Relationship Id="rId160" Type="http://schemas.openxmlformats.org/officeDocument/2006/relationships/image" Target="../media/image362.png"/><Relationship Id="rId216" Type="http://schemas.openxmlformats.org/officeDocument/2006/relationships/customXml" Target="../ink/ink386.xml"/><Relationship Id="rId423" Type="http://schemas.openxmlformats.org/officeDocument/2006/relationships/customXml" Target="../ink/ink490.xml"/><Relationship Id="rId258" Type="http://schemas.openxmlformats.org/officeDocument/2006/relationships/image" Target="../media/image410.png"/><Relationship Id="rId465" Type="http://schemas.openxmlformats.org/officeDocument/2006/relationships/customXml" Target="../ink/ink511.xml"/><Relationship Id="rId22" Type="http://schemas.openxmlformats.org/officeDocument/2006/relationships/image" Target="../media/image295.png"/><Relationship Id="rId64" Type="http://schemas.openxmlformats.org/officeDocument/2006/relationships/image" Target="../media/image316.png"/><Relationship Id="rId118" Type="http://schemas.openxmlformats.org/officeDocument/2006/relationships/image" Target="../media/image342.png"/><Relationship Id="rId325" Type="http://schemas.openxmlformats.org/officeDocument/2006/relationships/customXml" Target="../ink/ink441.xml"/><Relationship Id="rId367" Type="http://schemas.openxmlformats.org/officeDocument/2006/relationships/customXml" Target="../ink/ink462.xml"/><Relationship Id="rId532" Type="http://schemas.openxmlformats.org/officeDocument/2006/relationships/image" Target="../media/image547.png"/><Relationship Id="rId171" Type="http://schemas.openxmlformats.org/officeDocument/2006/relationships/customXml" Target="../ink/ink363.xml"/><Relationship Id="rId227" Type="http://schemas.openxmlformats.org/officeDocument/2006/relationships/customXml" Target="../ink/ink392.xml"/><Relationship Id="rId269" Type="http://schemas.openxmlformats.org/officeDocument/2006/relationships/customXml" Target="../ink/ink413.xml"/><Relationship Id="rId434" Type="http://schemas.openxmlformats.org/officeDocument/2006/relationships/image" Target="../media/image498.png"/><Relationship Id="rId476" Type="http://schemas.openxmlformats.org/officeDocument/2006/relationships/image" Target="../media/image519.png"/><Relationship Id="rId33" Type="http://schemas.openxmlformats.org/officeDocument/2006/relationships/customXml" Target="../ink/ink294.xml"/><Relationship Id="rId129" Type="http://schemas.openxmlformats.org/officeDocument/2006/relationships/customXml" Target="../ink/ink342.xml"/><Relationship Id="rId280" Type="http://schemas.openxmlformats.org/officeDocument/2006/relationships/image" Target="../media/image421.png"/><Relationship Id="rId336" Type="http://schemas.openxmlformats.org/officeDocument/2006/relationships/image" Target="../media/image449.png"/><Relationship Id="rId501" Type="http://schemas.openxmlformats.org/officeDocument/2006/relationships/customXml" Target="../ink/ink529.xml"/><Relationship Id="rId543" Type="http://schemas.openxmlformats.org/officeDocument/2006/relationships/customXml" Target="../ink/ink550.xml"/><Relationship Id="rId75" Type="http://schemas.openxmlformats.org/officeDocument/2006/relationships/customXml" Target="../ink/ink315.xml"/><Relationship Id="rId140" Type="http://schemas.openxmlformats.org/officeDocument/2006/relationships/image" Target="../media/image352.png"/><Relationship Id="rId182" Type="http://schemas.openxmlformats.org/officeDocument/2006/relationships/image" Target="../media/image373.png"/><Relationship Id="rId378" Type="http://schemas.openxmlformats.org/officeDocument/2006/relationships/image" Target="../media/image470.png"/><Relationship Id="rId403" Type="http://schemas.openxmlformats.org/officeDocument/2006/relationships/customXml" Target="../ink/ink480.xml"/><Relationship Id="rId6" Type="http://schemas.openxmlformats.org/officeDocument/2006/relationships/image" Target="../media/image287.png"/><Relationship Id="rId238" Type="http://schemas.openxmlformats.org/officeDocument/2006/relationships/image" Target="../media/image400.png"/><Relationship Id="rId445" Type="http://schemas.openxmlformats.org/officeDocument/2006/relationships/customXml" Target="../ink/ink501.xml"/><Relationship Id="rId487" Type="http://schemas.openxmlformats.org/officeDocument/2006/relationships/customXml" Target="../ink/ink522.xml"/><Relationship Id="rId291" Type="http://schemas.openxmlformats.org/officeDocument/2006/relationships/customXml" Target="../ink/ink424.xml"/><Relationship Id="rId305" Type="http://schemas.openxmlformats.org/officeDocument/2006/relationships/customXml" Target="../ink/ink431.xml"/><Relationship Id="rId347" Type="http://schemas.openxmlformats.org/officeDocument/2006/relationships/customXml" Target="../ink/ink452.xml"/><Relationship Id="rId512" Type="http://schemas.openxmlformats.org/officeDocument/2006/relationships/image" Target="../media/image537.png"/><Relationship Id="rId44" Type="http://schemas.openxmlformats.org/officeDocument/2006/relationships/image" Target="../media/image306.png"/><Relationship Id="rId86" Type="http://schemas.openxmlformats.org/officeDocument/2006/relationships/image" Target="../media/image327.png"/><Relationship Id="rId151" Type="http://schemas.openxmlformats.org/officeDocument/2006/relationships/customXml" Target="../ink/ink353.xml"/><Relationship Id="rId389" Type="http://schemas.openxmlformats.org/officeDocument/2006/relationships/customXml" Target="../ink/ink473.xml"/><Relationship Id="rId554" Type="http://schemas.openxmlformats.org/officeDocument/2006/relationships/image" Target="../media/image558.png"/><Relationship Id="rId193" Type="http://schemas.openxmlformats.org/officeDocument/2006/relationships/image" Target="../media/image378.png"/><Relationship Id="rId207" Type="http://schemas.openxmlformats.org/officeDocument/2006/relationships/image" Target="../media/image385.png"/><Relationship Id="rId249" Type="http://schemas.openxmlformats.org/officeDocument/2006/relationships/customXml" Target="../ink/ink403.xml"/><Relationship Id="rId414" Type="http://schemas.openxmlformats.org/officeDocument/2006/relationships/image" Target="../media/image488.png"/><Relationship Id="rId456" Type="http://schemas.openxmlformats.org/officeDocument/2006/relationships/image" Target="../media/image509.png"/><Relationship Id="rId498" Type="http://schemas.openxmlformats.org/officeDocument/2006/relationships/image" Target="../media/image530.png"/><Relationship Id="rId13" Type="http://schemas.openxmlformats.org/officeDocument/2006/relationships/customXml" Target="../ink/ink284.xml"/><Relationship Id="rId109" Type="http://schemas.openxmlformats.org/officeDocument/2006/relationships/customXml" Target="../ink/ink332.xml"/><Relationship Id="rId260" Type="http://schemas.openxmlformats.org/officeDocument/2006/relationships/image" Target="../media/image411.png"/><Relationship Id="rId316" Type="http://schemas.openxmlformats.org/officeDocument/2006/relationships/image" Target="../media/image439.png"/><Relationship Id="rId523" Type="http://schemas.openxmlformats.org/officeDocument/2006/relationships/customXml" Target="../ink/ink540.xml"/><Relationship Id="rId55" Type="http://schemas.openxmlformats.org/officeDocument/2006/relationships/customXml" Target="../ink/ink305.xml"/><Relationship Id="rId97" Type="http://schemas.openxmlformats.org/officeDocument/2006/relationships/customXml" Target="../ink/ink326.xml"/><Relationship Id="rId120" Type="http://schemas.openxmlformats.org/officeDocument/2006/relationships/image" Target="../media/image343.png"/><Relationship Id="rId358" Type="http://schemas.openxmlformats.org/officeDocument/2006/relationships/image" Target="../media/image460.png"/><Relationship Id="rId162" Type="http://schemas.openxmlformats.org/officeDocument/2006/relationships/image" Target="../media/image363.png"/><Relationship Id="rId218" Type="http://schemas.openxmlformats.org/officeDocument/2006/relationships/image" Target="../media/image390.png"/><Relationship Id="rId425" Type="http://schemas.openxmlformats.org/officeDocument/2006/relationships/customXml" Target="../ink/ink491.xml"/><Relationship Id="rId467" Type="http://schemas.openxmlformats.org/officeDocument/2006/relationships/customXml" Target="../ink/ink512.xml"/><Relationship Id="rId271" Type="http://schemas.openxmlformats.org/officeDocument/2006/relationships/customXml" Target="../ink/ink414.xml"/><Relationship Id="rId24" Type="http://schemas.openxmlformats.org/officeDocument/2006/relationships/image" Target="../media/image296.png"/><Relationship Id="rId66" Type="http://schemas.openxmlformats.org/officeDocument/2006/relationships/image" Target="../media/image317.png"/><Relationship Id="rId131" Type="http://schemas.openxmlformats.org/officeDocument/2006/relationships/customXml" Target="../ink/ink343.xml"/><Relationship Id="rId327" Type="http://schemas.openxmlformats.org/officeDocument/2006/relationships/customXml" Target="../ink/ink442.xml"/><Relationship Id="rId369" Type="http://schemas.openxmlformats.org/officeDocument/2006/relationships/customXml" Target="../ink/ink463.xml"/><Relationship Id="rId534" Type="http://schemas.openxmlformats.org/officeDocument/2006/relationships/image" Target="../media/image548.png"/><Relationship Id="rId173" Type="http://schemas.openxmlformats.org/officeDocument/2006/relationships/customXml" Target="../ink/ink364.xml"/><Relationship Id="rId229" Type="http://schemas.openxmlformats.org/officeDocument/2006/relationships/customXml" Target="../ink/ink393.xml"/><Relationship Id="rId380" Type="http://schemas.openxmlformats.org/officeDocument/2006/relationships/image" Target="../media/image471.png"/><Relationship Id="rId436" Type="http://schemas.openxmlformats.org/officeDocument/2006/relationships/image" Target="../media/image499.png"/><Relationship Id="rId240" Type="http://schemas.openxmlformats.org/officeDocument/2006/relationships/image" Target="../media/image401.png"/><Relationship Id="rId478" Type="http://schemas.openxmlformats.org/officeDocument/2006/relationships/image" Target="../media/image520.png"/><Relationship Id="rId35" Type="http://schemas.openxmlformats.org/officeDocument/2006/relationships/customXml" Target="../ink/ink295.xml"/><Relationship Id="rId77" Type="http://schemas.openxmlformats.org/officeDocument/2006/relationships/customXml" Target="../ink/ink316.xml"/><Relationship Id="rId100" Type="http://schemas.openxmlformats.org/officeDocument/2006/relationships/image" Target="../media/image333.png"/><Relationship Id="rId282" Type="http://schemas.openxmlformats.org/officeDocument/2006/relationships/image" Target="../media/image422.png"/><Relationship Id="rId338" Type="http://schemas.openxmlformats.org/officeDocument/2006/relationships/image" Target="../media/image450.png"/><Relationship Id="rId503" Type="http://schemas.openxmlformats.org/officeDocument/2006/relationships/customXml" Target="../ink/ink530.xml"/><Relationship Id="rId545" Type="http://schemas.openxmlformats.org/officeDocument/2006/relationships/customXml" Target="../ink/ink551.xml"/><Relationship Id="rId8" Type="http://schemas.openxmlformats.org/officeDocument/2006/relationships/image" Target="../media/image288.png"/><Relationship Id="rId142" Type="http://schemas.openxmlformats.org/officeDocument/2006/relationships/image" Target="../media/image353.png"/><Relationship Id="rId184" Type="http://schemas.openxmlformats.org/officeDocument/2006/relationships/image" Target="../media/image374.png"/><Relationship Id="rId391" Type="http://schemas.openxmlformats.org/officeDocument/2006/relationships/customXml" Target="../ink/ink474.xml"/><Relationship Id="rId405" Type="http://schemas.openxmlformats.org/officeDocument/2006/relationships/customXml" Target="../ink/ink481.xml"/><Relationship Id="rId447" Type="http://schemas.openxmlformats.org/officeDocument/2006/relationships/customXml" Target="../ink/ink502.xml"/><Relationship Id="rId251" Type="http://schemas.openxmlformats.org/officeDocument/2006/relationships/customXml" Target="../ink/ink404.xml"/><Relationship Id="rId489" Type="http://schemas.openxmlformats.org/officeDocument/2006/relationships/customXml" Target="../ink/ink523.xml"/><Relationship Id="rId46" Type="http://schemas.openxmlformats.org/officeDocument/2006/relationships/image" Target="../media/image307.png"/><Relationship Id="rId293" Type="http://schemas.openxmlformats.org/officeDocument/2006/relationships/customXml" Target="../ink/ink425.xml"/><Relationship Id="rId307" Type="http://schemas.openxmlformats.org/officeDocument/2006/relationships/customXml" Target="../ink/ink432.xml"/><Relationship Id="rId349" Type="http://schemas.openxmlformats.org/officeDocument/2006/relationships/customXml" Target="../ink/ink453.xml"/><Relationship Id="rId514" Type="http://schemas.openxmlformats.org/officeDocument/2006/relationships/image" Target="../media/image538.png"/><Relationship Id="rId556" Type="http://schemas.openxmlformats.org/officeDocument/2006/relationships/image" Target="../media/image559.png"/><Relationship Id="rId88" Type="http://schemas.openxmlformats.org/officeDocument/2006/relationships/image" Target="../media/image328.png"/><Relationship Id="rId111" Type="http://schemas.openxmlformats.org/officeDocument/2006/relationships/customXml" Target="../ink/ink333.xml"/><Relationship Id="rId153" Type="http://schemas.openxmlformats.org/officeDocument/2006/relationships/customXml" Target="../ink/ink354.xml"/><Relationship Id="rId195" Type="http://schemas.openxmlformats.org/officeDocument/2006/relationships/image" Target="../media/image379.png"/><Relationship Id="rId209" Type="http://schemas.openxmlformats.org/officeDocument/2006/relationships/image" Target="../media/image386.png"/><Relationship Id="rId360" Type="http://schemas.openxmlformats.org/officeDocument/2006/relationships/image" Target="../media/image461.png"/><Relationship Id="rId416" Type="http://schemas.openxmlformats.org/officeDocument/2006/relationships/image" Target="../media/image489.png"/><Relationship Id="rId220" Type="http://schemas.openxmlformats.org/officeDocument/2006/relationships/image" Target="../media/image391.png"/><Relationship Id="rId458" Type="http://schemas.openxmlformats.org/officeDocument/2006/relationships/image" Target="../media/image510.png"/><Relationship Id="rId15" Type="http://schemas.openxmlformats.org/officeDocument/2006/relationships/customXml" Target="../ink/ink285.xml"/><Relationship Id="rId57" Type="http://schemas.openxmlformats.org/officeDocument/2006/relationships/customXml" Target="../ink/ink306.xml"/><Relationship Id="rId262" Type="http://schemas.openxmlformats.org/officeDocument/2006/relationships/image" Target="../media/image412.png"/><Relationship Id="rId318" Type="http://schemas.openxmlformats.org/officeDocument/2006/relationships/image" Target="../media/image440.png"/><Relationship Id="rId525" Type="http://schemas.openxmlformats.org/officeDocument/2006/relationships/customXml" Target="../ink/ink541.xml"/><Relationship Id="rId99" Type="http://schemas.openxmlformats.org/officeDocument/2006/relationships/customXml" Target="../ink/ink327.xml"/><Relationship Id="rId122" Type="http://schemas.openxmlformats.org/officeDocument/2006/relationships/image" Target="../media/image344.png"/><Relationship Id="rId164" Type="http://schemas.openxmlformats.org/officeDocument/2006/relationships/image" Target="../media/image364.png"/><Relationship Id="rId371" Type="http://schemas.openxmlformats.org/officeDocument/2006/relationships/customXml" Target="../ink/ink464.xml"/><Relationship Id="rId427" Type="http://schemas.openxmlformats.org/officeDocument/2006/relationships/customXml" Target="../ink/ink492.xml"/><Relationship Id="rId469" Type="http://schemas.openxmlformats.org/officeDocument/2006/relationships/customXml" Target="../ink/ink513.xml"/><Relationship Id="rId26" Type="http://schemas.openxmlformats.org/officeDocument/2006/relationships/image" Target="../media/image297.png"/><Relationship Id="rId231" Type="http://schemas.openxmlformats.org/officeDocument/2006/relationships/customXml" Target="../ink/ink394.xml"/><Relationship Id="rId273" Type="http://schemas.openxmlformats.org/officeDocument/2006/relationships/customXml" Target="../ink/ink415.xml"/><Relationship Id="rId329" Type="http://schemas.openxmlformats.org/officeDocument/2006/relationships/customXml" Target="../ink/ink443.xml"/><Relationship Id="rId480" Type="http://schemas.openxmlformats.org/officeDocument/2006/relationships/image" Target="../media/image521.png"/><Relationship Id="rId536" Type="http://schemas.openxmlformats.org/officeDocument/2006/relationships/image" Target="../media/image549.png"/><Relationship Id="rId68" Type="http://schemas.openxmlformats.org/officeDocument/2006/relationships/image" Target="../media/image318.png"/><Relationship Id="rId133" Type="http://schemas.openxmlformats.org/officeDocument/2006/relationships/customXml" Target="../ink/ink344.xml"/><Relationship Id="rId175" Type="http://schemas.openxmlformats.org/officeDocument/2006/relationships/customXml" Target="../ink/ink365.xml"/><Relationship Id="rId340" Type="http://schemas.openxmlformats.org/officeDocument/2006/relationships/image" Target="../media/image451.png"/><Relationship Id="rId200" Type="http://schemas.openxmlformats.org/officeDocument/2006/relationships/customXml" Target="../ink/ink378.xml"/><Relationship Id="rId382" Type="http://schemas.openxmlformats.org/officeDocument/2006/relationships/image" Target="../media/image472.png"/><Relationship Id="rId438" Type="http://schemas.openxmlformats.org/officeDocument/2006/relationships/image" Target="../media/image500.png"/><Relationship Id="rId242" Type="http://schemas.openxmlformats.org/officeDocument/2006/relationships/image" Target="../media/image402.png"/><Relationship Id="rId284" Type="http://schemas.openxmlformats.org/officeDocument/2006/relationships/image" Target="../media/image423.png"/><Relationship Id="rId491" Type="http://schemas.openxmlformats.org/officeDocument/2006/relationships/customXml" Target="../ink/ink524.xml"/><Relationship Id="rId505" Type="http://schemas.openxmlformats.org/officeDocument/2006/relationships/customXml" Target="../ink/ink531.xml"/><Relationship Id="rId37" Type="http://schemas.openxmlformats.org/officeDocument/2006/relationships/customXml" Target="../ink/ink296.xml"/><Relationship Id="rId79" Type="http://schemas.openxmlformats.org/officeDocument/2006/relationships/customXml" Target="../ink/ink317.xml"/><Relationship Id="rId102" Type="http://schemas.openxmlformats.org/officeDocument/2006/relationships/image" Target="../media/image334.png"/><Relationship Id="rId144" Type="http://schemas.openxmlformats.org/officeDocument/2006/relationships/image" Target="../media/image354.png"/><Relationship Id="rId547" Type="http://schemas.openxmlformats.org/officeDocument/2006/relationships/customXml" Target="../ink/ink552.xml"/><Relationship Id="rId90" Type="http://schemas.openxmlformats.org/officeDocument/2006/relationships/image" Target="../media/image329.png"/><Relationship Id="rId186" Type="http://schemas.openxmlformats.org/officeDocument/2006/relationships/image" Target="../media/image375.png"/><Relationship Id="rId351" Type="http://schemas.openxmlformats.org/officeDocument/2006/relationships/customXml" Target="../ink/ink454.xml"/><Relationship Id="rId393" Type="http://schemas.openxmlformats.org/officeDocument/2006/relationships/customXml" Target="../ink/ink475.xml"/><Relationship Id="rId407" Type="http://schemas.openxmlformats.org/officeDocument/2006/relationships/customXml" Target="../ink/ink482.xml"/><Relationship Id="rId449" Type="http://schemas.openxmlformats.org/officeDocument/2006/relationships/customXml" Target="../ink/ink503.xml"/><Relationship Id="rId211" Type="http://schemas.openxmlformats.org/officeDocument/2006/relationships/image" Target="../media/image387.png"/><Relationship Id="rId253" Type="http://schemas.openxmlformats.org/officeDocument/2006/relationships/customXml" Target="../ink/ink405.xml"/><Relationship Id="rId295" Type="http://schemas.openxmlformats.org/officeDocument/2006/relationships/customXml" Target="../ink/ink426.xml"/><Relationship Id="rId309" Type="http://schemas.openxmlformats.org/officeDocument/2006/relationships/customXml" Target="../ink/ink433.xml"/><Relationship Id="rId460" Type="http://schemas.openxmlformats.org/officeDocument/2006/relationships/image" Target="../media/image511.png"/><Relationship Id="rId516" Type="http://schemas.openxmlformats.org/officeDocument/2006/relationships/image" Target="../media/image539.png"/><Relationship Id="rId48" Type="http://schemas.openxmlformats.org/officeDocument/2006/relationships/image" Target="../media/image308.png"/><Relationship Id="rId113" Type="http://schemas.openxmlformats.org/officeDocument/2006/relationships/customXml" Target="../ink/ink334.xml"/><Relationship Id="rId320" Type="http://schemas.openxmlformats.org/officeDocument/2006/relationships/image" Target="../media/image441.png"/><Relationship Id="rId558" Type="http://schemas.openxmlformats.org/officeDocument/2006/relationships/image" Target="../media/image560.png"/><Relationship Id="rId155" Type="http://schemas.openxmlformats.org/officeDocument/2006/relationships/customXml" Target="../ink/ink355.xml"/><Relationship Id="rId197" Type="http://schemas.openxmlformats.org/officeDocument/2006/relationships/image" Target="../media/image380.png"/><Relationship Id="rId362" Type="http://schemas.openxmlformats.org/officeDocument/2006/relationships/image" Target="../media/image462.png"/><Relationship Id="rId418" Type="http://schemas.openxmlformats.org/officeDocument/2006/relationships/image" Target="../media/image490.png"/><Relationship Id="rId222" Type="http://schemas.openxmlformats.org/officeDocument/2006/relationships/image" Target="../media/image392.png"/><Relationship Id="rId264" Type="http://schemas.openxmlformats.org/officeDocument/2006/relationships/image" Target="../media/image413.png"/><Relationship Id="rId471" Type="http://schemas.openxmlformats.org/officeDocument/2006/relationships/customXml" Target="../ink/ink514.xml"/><Relationship Id="rId17" Type="http://schemas.openxmlformats.org/officeDocument/2006/relationships/customXml" Target="../ink/ink286.xml"/><Relationship Id="rId59" Type="http://schemas.openxmlformats.org/officeDocument/2006/relationships/customXml" Target="../ink/ink307.xml"/><Relationship Id="rId124" Type="http://schemas.openxmlformats.org/officeDocument/2006/relationships/image" Target="../media/image6.png"/><Relationship Id="rId527" Type="http://schemas.openxmlformats.org/officeDocument/2006/relationships/customXml" Target="../ink/ink542.xml"/><Relationship Id="rId70" Type="http://schemas.openxmlformats.org/officeDocument/2006/relationships/image" Target="../media/image319.png"/><Relationship Id="rId166" Type="http://schemas.openxmlformats.org/officeDocument/2006/relationships/image" Target="../media/image365.png"/><Relationship Id="rId331" Type="http://schemas.openxmlformats.org/officeDocument/2006/relationships/customXml" Target="../ink/ink444.xml"/><Relationship Id="rId373" Type="http://schemas.openxmlformats.org/officeDocument/2006/relationships/customXml" Target="../ink/ink465.xml"/><Relationship Id="rId429" Type="http://schemas.openxmlformats.org/officeDocument/2006/relationships/customXml" Target="../ink/ink493.xml"/><Relationship Id="rId1" Type="http://schemas.openxmlformats.org/officeDocument/2006/relationships/tags" Target="../tags/tag84.xml"/><Relationship Id="rId233" Type="http://schemas.openxmlformats.org/officeDocument/2006/relationships/customXml" Target="../ink/ink395.xml"/><Relationship Id="rId440" Type="http://schemas.openxmlformats.org/officeDocument/2006/relationships/image" Target="../media/image501.png"/><Relationship Id="rId28" Type="http://schemas.openxmlformats.org/officeDocument/2006/relationships/image" Target="../media/image298.png"/><Relationship Id="rId275" Type="http://schemas.openxmlformats.org/officeDocument/2006/relationships/customXml" Target="../ink/ink416.xml"/><Relationship Id="rId300" Type="http://schemas.openxmlformats.org/officeDocument/2006/relationships/image" Target="../media/image431.png"/><Relationship Id="rId482" Type="http://schemas.openxmlformats.org/officeDocument/2006/relationships/image" Target="../media/image522.png"/><Relationship Id="rId538" Type="http://schemas.openxmlformats.org/officeDocument/2006/relationships/image" Target="../media/image550.png"/><Relationship Id="rId81" Type="http://schemas.openxmlformats.org/officeDocument/2006/relationships/customXml" Target="../ink/ink318.xml"/><Relationship Id="rId135" Type="http://schemas.openxmlformats.org/officeDocument/2006/relationships/customXml" Target="../ink/ink345.xml"/><Relationship Id="rId177" Type="http://schemas.openxmlformats.org/officeDocument/2006/relationships/customXml" Target="../ink/ink366.xml"/><Relationship Id="rId342" Type="http://schemas.openxmlformats.org/officeDocument/2006/relationships/image" Target="../media/image452.png"/><Relationship Id="rId384" Type="http://schemas.openxmlformats.org/officeDocument/2006/relationships/image" Target="../media/image473.png"/><Relationship Id="rId202" Type="http://schemas.openxmlformats.org/officeDocument/2006/relationships/customXml" Target="../ink/ink379.xml"/><Relationship Id="rId244" Type="http://schemas.openxmlformats.org/officeDocument/2006/relationships/image" Target="../media/image403.png"/><Relationship Id="rId39" Type="http://schemas.openxmlformats.org/officeDocument/2006/relationships/customXml" Target="../ink/ink297.xml"/><Relationship Id="rId286" Type="http://schemas.openxmlformats.org/officeDocument/2006/relationships/image" Target="../media/image424.png"/><Relationship Id="rId451" Type="http://schemas.openxmlformats.org/officeDocument/2006/relationships/customXml" Target="../ink/ink504.xml"/><Relationship Id="rId493" Type="http://schemas.openxmlformats.org/officeDocument/2006/relationships/customXml" Target="../ink/ink525.xml"/><Relationship Id="rId507" Type="http://schemas.openxmlformats.org/officeDocument/2006/relationships/customXml" Target="../ink/ink532.xml"/><Relationship Id="rId549" Type="http://schemas.openxmlformats.org/officeDocument/2006/relationships/customXml" Target="../ink/ink553.xml"/><Relationship Id="rId50" Type="http://schemas.openxmlformats.org/officeDocument/2006/relationships/image" Target="../media/image309.png"/><Relationship Id="rId104" Type="http://schemas.openxmlformats.org/officeDocument/2006/relationships/image" Target="../media/image335.png"/><Relationship Id="rId146" Type="http://schemas.openxmlformats.org/officeDocument/2006/relationships/image" Target="../media/image355.png"/><Relationship Id="rId188" Type="http://schemas.openxmlformats.org/officeDocument/2006/relationships/image" Target="../media/image376.png"/><Relationship Id="rId311" Type="http://schemas.openxmlformats.org/officeDocument/2006/relationships/customXml" Target="../ink/ink434.xml"/><Relationship Id="rId353" Type="http://schemas.openxmlformats.org/officeDocument/2006/relationships/customXml" Target="../ink/ink455.xml"/><Relationship Id="rId395" Type="http://schemas.openxmlformats.org/officeDocument/2006/relationships/customXml" Target="../ink/ink476.xml"/><Relationship Id="rId409" Type="http://schemas.openxmlformats.org/officeDocument/2006/relationships/customXml" Target="../ink/ink483.xml"/><Relationship Id="rId560" Type="http://schemas.openxmlformats.org/officeDocument/2006/relationships/image" Target="../media/image561.png"/><Relationship Id="rId92" Type="http://schemas.openxmlformats.org/officeDocument/2006/relationships/image" Target="../media/image219.png"/><Relationship Id="rId213" Type="http://schemas.openxmlformats.org/officeDocument/2006/relationships/image" Target="../media/image388.png"/><Relationship Id="rId420" Type="http://schemas.openxmlformats.org/officeDocument/2006/relationships/image" Target="../media/image491.png"/><Relationship Id="rId255" Type="http://schemas.openxmlformats.org/officeDocument/2006/relationships/customXml" Target="../ink/ink406.xml"/><Relationship Id="rId297" Type="http://schemas.openxmlformats.org/officeDocument/2006/relationships/customXml" Target="../ink/ink427.xml"/><Relationship Id="rId462" Type="http://schemas.openxmlformats.org/officeDocument/2006/relationships/image" Target="../media/image512.png"/><Relationship Id="rId518" Type="http://schemas.openxmlformats.org/officeDocument/2006/relationships/image" Target="../media/image540.png"/><Relationship Id="rId115" Type="http://schemas.openxmlformats.org/officeDocument/2006/relationships/customXml" Target="../ink/ink335.xml"/><Relationship Id="rId157" Type="http://schemas.openxmlformats.org/officeDocument/2006/relationships/customXml" Target="../ink/ink356.xml"/><Relationship Id="rId322" Type="http://schemas.openxmlformats.org/officeDocument/2006/relationships/image" Target="../media/image442.png"/><Relationship Id="rId364" Type="http://schemas.openxmlformats.org/officeDocument/2006/relationships/image" Target="../media/image463.png"/><Relationship Id="rId61" Type="http://schemas.openxmlformats.org/officeDocument/2006/relationships/customXml" Target="../ink/ink308.xml"/><Relationship Id="rId199" Type="http://schemas.openxmlformats.org/officeDocument/2006/relationships/image" Target="../media/image381.png"/><Relationship Id="rId19" Type="http://schemas.openxmlformats.org/officeDocument/2006/relationships/customXml" Target="../ink/ink287.xml"/><Relationship Id="rId224" Type="http://schemas.openxmlformats.org/officeDocument/2006/relationships/image" Target="../media/image393.png"/><Relationship Id="rId266" Type="http://schemas.openxmlformats.org/officeDocument/2006/relationships/image" Target="../media/image414.png"/><Relationship Id="rId431" Type="http://schemas.openxmlformats.org/officeDocument/2006/relationships/customXml" Target="../ink/ink494.xml"/><Relationship Id="rId473" Type="http://schemas.openxmlformats.org/officeDocument/2006/relationships/customXml" Target="../ink/ink515.xml"/><Relationship Id="rId529" Type="http://schemas.openxmlformats.org/officeDocument/2006/relationships/customXml" Target="../ink/ink543.xml"/><Relationship Id="rId30" Type="http://schemas.openxmlformats.org/officeDocument/2006/relationships/image" Target="../media/image299.png"/><Relationship Id="rId126" Type="http://schemas.openxmlformats.org/officeDocument/2006/relationships/image" Target="../media/image345.png"/><Relationship Id="rId168" Type="http://schemas.openxmlformats.org/officeDocument/2006/relationships/image" Target="../media/image366.png"/><Relationship Id="rId333" Type="http://schemas.openxmlformats.org/officeDocument/2006/relationships/customXml" Target="../ink/ink445.xml"/><Relationship Id="rId540" Type="http://schemas.openxmlformats.org/officeDocument/2006/relationships/image" Target="../media/image551.png"/><Relationship Id="rId72" Type="http://schemas.openxmlformats.org/officeDocument/2006/relationships/image" Target="../media/image320.png"/><Relationship Id="rId375" Type="http://schemas.openxmlformats.org/officeDocument/2006/relationships/customXml" Target="../ink/ink466.xml"/><Relationship Id="rId3" Type="http://schemas.openxmlformats.org/officeDocument/2006/relationships/customXml" Target="../ink/ink279.xml"/><Relationship Id="rId235" Type="http://schemas.openxmlformats.org/officeDocument/2006/relationships/customXml" Target="../ink/ink396.xml"/><Relationship Id="rId277" Type="http://schemas.openxmlformats.org/officeDocument/2006/relationships/customXml" Target="../ink/ink417.xml"/><Relationship Id="rId400" Type="http://schemas.openxmlformats.org/officeDocument/2006/relationships/image" Target="../media/image481.png"/><Relationship Id="rId442" Type="http://schemas.openxmlformats.org/officeDocument/2006/relationships/image" Target="../media/image502.png"/><Relationship Id="rId484" Type="http://schemas.openxmlformats.org/officeDocument/2006/relationships/image" Target="../media/image523.png"/><Relationship Id="rId137" Type="http://schemas.openxmlformats.org/officeDocument/2006/relationships/customXml" Target="../ink/ink346.xml"/><Relationship Id="rId302" Type="http://schemas.openxmlformats.org/officeDocument/2006/relationships/image" Target="../media/image432.png"/><Relationship Id="rId344" Type="http://schemas.openxmlformats.org/officeDocument/2006/relationships/image" Target="../media/image453.png"/><Relationship Id="rId41" Type="http://schemas.openxmlformats.org/officeDocument/2006/relationships/customXml" Target="../ink/ink298.xml"/><Relationship Id="rId83" Type="http://schemas.openxmlformats.org/officeDocument/2006/relationships/customXml" Target="../ink/ink319.xml"/><Relationship Id="rId179" Type="http://schemas.openxmlformats.org/officeDocument/2006/relationships/customXml" Target="../ink/ink367.xml"/><Relationship Id="rId386" Type="http://schemas.openxmlformats.org/officeDocument/2006/relationships/image" Target="../media/image474.png"/><Relationship Id="rId551" Type="http://schemas.openxmlformats.org/officeDocument/2006/relationships/customXml" Target="../ink/ink554.xml"/><Relationship Id="rId190" Type="http://schemas.openxmlformats.org/officeDocument/2006/relationships/customXml" Target="../ink/ink373.xml"/><Relationship Id="rId204" Type="http://schemas.openxmlformats.org/officeDocument/2006/relationships/customXml" Target="../ink/ink380.xml"/><Relationship Id="rId246" Type="http://schemas.openxmlformats.org/officeDocument/2006/relationships/image" Target="../media/image404.png"/><Relationship Id="rId288" Type="http://schemas.openxmlformats.org/officeDocument/2006/relationships/image" Target="../media/image425.png"/><Relationship Id="rId411" Type="http://schemas.openxmlformats.org/officeDocument/2006/relationships/customXml" Target="../ink/ink484.xml"/><Relationship Id="rId453" Type="http://schemas.openxmlformats.org/officeDocument/2006/relationships/customXml" Target="../ink/ink505.xml"/><Relationship Id="rId509" Type="http://schemas.openxmlformats.org/officeDocument/2006/relationships/customXml" Target="../ink/ink533.xml"/><Relationship Id="rId106" Type="http://schemas.openxmlformats.org/officeDocument/2006/relationships/image" Target="../media/image336.png"/><Relationship Id="rId313" Type="http://schemas.openxmlformats.org/officeDocument/2006/relationships/customXml" Target="../ink/ink435.xml"/><Relationship Id="rId495" Type="http://schemas.openxmlformats.org/officeDocument/2006/relationships/customXml" Target="../ink/ink526.xml"/><Relationship Id="rId10" Type="http://schemas.openxmlformats.org/officeDocument/2006/relationships/image" Target="../media/image289.png"/><Relationship Id="rId52" Type="http://schemas.openxmlformats.org/officeDocument/2006/relationships/image" Target="../media/image310.png"/><Relationship Id="rId94" Type="http://schemas.openxmlformats.org/officeDocument/2006/relationships/image" Target="../media/image330.png"/><Relationship Id="rId148" Type="http://schemas.openxmlformats.org/officeDocument/2006/relationships/image" Target="../media/image356.png"/><Relationship Id="rId355" Type="http://schemas.openxmlformats.org/officeDocument/2006/relationships/customXml" Target="../ink/ink456.xml"/><Relationship Id="rId397" Type="http://schemas.openxmlformats.org/officeDocument/2006/relationships/customXml" Target="../ink/ink477.xml"/><Relationship Id="rId520" Type="http://schemas.openxmlformats.org/officeDocument/2006/relationships/image" Target="../media/image541.png"/><Relationship Id="rId215" Type="http://schemas.openxmlformats.org/officeDocument/2006/relationships/image" Target="../media/image389.png"/><Relationship Id="rId257" Type="http://schemas.openxmlformats.org/officeDocument/2006/relationships/customXml" Target="../ink/ink407.xml"/><Relationship Id="rId422" Type="http://schemas.openxmlformats.org/officeDocument/2006/relationships/image" Target="../media/image492.png"/><Relationship Id="rId464" Type="http://schemas.openxmlformats.org/officeDocument/2006/relationships/image" Target="../media/image513.png"/><Relationship Id="rId299" Type="http://schemas.openxmlformats.org/officeDocument/2006/relationships/customXml" Target="../ink/ink428.xml"/><Relationship Id="rId63" Type="http://schemas.openxmlformats.org/officeDocument/2006/relationships/customXml" Target="../ink/ink309.xml"/><Relationship Id="rId159" Type="http://schemas.openxmlformats.org/officeDocument/2006/relationships/customXml" Target="../ink/ink357.xml"/><Relationship Id="rId366" Type="http://schemas.openxmlformats.org/officeDocument/2006/relationships/image" Target="../media/image464.png"/><Relationship Id="rId226" Type="http://schemas.openxmlformats.org/officeDocument/2006/relationships/image" Target="../media/image394.png"/><Relationship Id="rId433" Type="http://schemas.openxmlformats.org/officeDocument/2006/relationships/customXml" Target="../ink/ink495.xml"/><Relationship Id="rId74" Type="http://schemas.openxmlformats.org/officeDocument/2006/relationships/image" Target="../media/image321.png"/><Relationship Id="rId377" Type="http://schemas.openxmlformats.org/officeDocument/2006/relationships/customXml" Target="../ink/ink467.xml"/><Relationship Id="rId500" Type="http://schemas.openxmlformats.org/officeDocument/2006/relationships/image" Target="../media/image531.png"/><Relationship Id="rId5" Type="http://schemas.openxmlformats.org/officeDocument/2006/relationships/customXml" Target="../ink/ink280.xml"/><Relationship Id="rId237" Type="http://schemas.openxmlformats.org/officeDocument/2006/relationships/customXml" Target="../ink/ink397.xml"/><Relationship Id="rId444" Type="http://schemas.openxmlformats.org/officeDocument/2006/relationships/image" Target="../media/image503.png"/><Relationship Id="rId290" Type="http://schemas.openxmlformats.org/officeDocument/2006/relationships/image" Target="../media/image426.png"/><Relationship Id="rId304" Type="http://schemas.openxmlformats.org/officeDocument/2006/relationships/image" Target="../media/image433.png"/><Relationship Id="rId388" Type="http://schemas.openxmlformats.org/officeDocument/2006/relationships/image" Target="../media/image475.png"/><Relationship Id="rId511" Type="http://schemas.openxmlformats.org/officeDocument/2006/relationships/customXml" Target="../ink/ink534.xml"/><Relationship Id="rId85" Type="http://schemas.openxmlformats.org/officeDocument/2006/relationships/customXml" Target="../ink/ink320.xml"/><Relationship Id="rId150" Type="http://schemas.openxmlformats.org/officeDocument/2006/relationships/image" Target="../media/image357.png"/><Relationship Id="rId248" Type="http://schemas.openxmlformats.org/officeDocument/2006/relationships/image" Target="../media/image405.png"/><Relationship Id="rId455" Type="http://schemas.openxmlformats.org/officeDocument/2006/relationships/customXml" Target="../ink/ink506.xml"/><Relationship Id="rId12" Type="http://schemas.openxmlformats.org/officeDocument/2006/relationships/image" Target="../media/image290.png"/><Relationship Id="rId108" Type="http://schemas.openxmlformats.org/officeDocument/2006/relationships/image" Target="../media/image337.png"/><Relationship Id="rId315" Type="http://schemas.openxmlformats.org/officeDocument/2006/relationships/customXml" Target="../ink/ink436.xml"/><Relationship Id="rId522" Type="http://schemas.openxmlformats.org/officeDocument/2006/relationships/image" Target="../media/image542.png"/><Relationship Id="rId96" Type="http://schemas.openxmlformats.org/officeDocument/2006/relationships/image" Target="../media/image331.png"/><Relationship Id="rId161" Type="http://schemas.openxmlformats.org/officeDocument/2006/relationships/customXml" Target="../ink/ink358.xml"/><Relationship Id="rId399" Type="http://schemas.openxmlformats.org/officeDocument/2006/relationships/customXml" Target="../ink/ink478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8.png"/><Relationship Id="rId21" Type="http://schemas.openxmlformats.org/officeDocument/2006/relationships/image" Target="../media/image570.png"/><Relationship Id="rId42" Type="http://schemas.openxmlformats.org/officeDocument/2006/relationships/customXml" Target="../ink/ink578.xml"/><Relationship Id="rId63" Type="http://schemas.openxmlformats.org/officeDocument/2006/relationships/image" Target="../media/image591.png"/><Relationship Id="rId84" Type="http://schemas.openxmlformats.org/officeDocument/2006/relationships/customXml" Target="../ink/ink599.xml"/><Relationship Id="rId138" Type="http://schemas.openxmlformats.org/officeDocument/2006/relationships/customXml" Target="../ink/ink626.xml"/><Relationship Id="rId159" Type="http://schemas.openxmlformats.org/officeDocument/2006/relationships/image" Target="../media/image639.png"/><Relationship Id="rId170" Type="http://schemas.openxmlformats.org/officeDocument/2006/relationships/customXml" Target="../ink/ink642.xml"/><Relationship Id="rId191" Type="http://schemas.openxmlformats.org/officeDocument/2006/relationships/image" Target="../media/image655.png"/><Relationship Id="rId205" Type="http://schemas.openxmlformats.org/officeDocument/2006/relationships/image" Target="../media/image662.png"/><Relationship Id="rId226" Type="http://schemas.openxmlformats.org/officeDocument/2006/relationships/customXml" Target="../ink/ink670.xml"/><Relationship Id="rId247" Type="http://schemas.openxmlformats.org/officeDocument/2006/relationships/image" Target="../media/image683.png"/><Relationship Id="rId107" Type="http://schemas.openxmlformats.org/officeDocument/2006/relationships/image" Target="../media/image613.png"/><Relationship Id="rId11" Type="http://schemas.openxmlformats.org/officeDocument/2006/relationships/image" Target="../media/image565.png"/><Relationship Id="rId32" Type="http://schemas.openxmlformats.org/officeDocument/2006/relationships/customXml" Target="../ink/ink573.xml"/><Relationship Id="rId53" Type="http://schemas.openxmlformats.org/officeDocument/2006/relationships/image" Target="../media/image586.png"/><Relationship Id="rId74" Type="http://schemas.openxmlformats.org/officeDocument/2006/relationships/customXml" Target="../ink/ink594.xml"/><Relationship Id="rId128" Type="http://schemas.openxmlformats.org/officeDocument/2006/relationships/customXml" Target="../ink/ink621.xml"/><Relationship Id="rId149" Type="http://schemas.openxmlformats.org/officeDocument/2006/relationships/image" Target="../media/image634.png"/><Relationship Id="rId5" Type="http://schemas.openxmlformats.org/officeDocument/2006/relationships/image" Target="../media/image219.png"/><Relationship Id="rId95" Type="http://schemas.openxmlformats.org/officeDocument/2006/relationships/image" Target="../media/image607.png"/><Relationship Id="rId160" Type="http://schemas.openxmlformats.org/officeDocument/2006/relationships/customXml" Target="../ink/ink637.xml"/><Relationship Id="rId181" Type="http://schemas.openxmlformats.org/officeDocument/2006/relationships/image" Target="../media/image650.png"/><Relationship Id="rId216" Type="http://schemas.openxmlformats.org/officeDocument/2006/relationships/customXml" Target="../ink/ink665.xml"/><Relationship Id="rId237" Type="http://schemas.openxmlformats.org/officeDocument/2006/relationships/image" Target="../media/image678.png"/><Relationship Id="rId22" Type="http://schemas.openxmlformats.org/officeDocument/2006/relationships/customXml" Target="../ink/ink568.xml"/><Relationship Id="rId43" Type="http://schemas.openxmlformats.org/officeDocument/2006/relationships/image" Target="../media/image581.png"/><Relationship Id="rId64" Type="http://schemas.openxmlformats.org/officeDocument/2006/relationships/customXml" Target="../ink/ink589.xml"/><Relationship Id="rId118" Type="http://schemas.openxmlformats.org/officeDocument/2006/relationships/customXml" Target="../ink/ink616.xml"/><Relationship Id="rId139" Type="http://schemas.openxmlformats.org/officeDocument/2006/relationships/image" Target="../media/image629.png"/><Relationship Id="rId85" Type="http://schemas.openxmlformats.org/officeDocument/2006/relationships/image" Target="../media/image602.png"/><Relationship Id="rId150" Type="http://schemas.openxmlformats.org/officeDocument/2006/relationships/customXml" Target="../ink/ink632.xml"/><Relationship Id="rId171" Type="http://schemas.openxmlformats.org/officeDocument/2006/relationships/image" Target="../media/image645.png"/><Relationship Id="rId192" Type="http://schemas.openxmlformats.org/officeDocument/2006/relationships/customXml" Target="../ink/ink653.xml"/><Relationship Id="rId206" Type="http://schemas.openxmlformats.org/officeDocument/2006/relationships/customXml" Target="../ink/ink660.xml"/><Relationship Id="rId227" Type="http://schemas.openxmlformats.org/officeDocument/2006/relationships/image" Target="../media/image673.png"/><Relationship Id="rId248" Type="http://schemas.openxmlformats.org/officeDocument/2006/relationships/customXml" Target="../ink/ink681.xml"/><Relationship Id="rId12" Type="http://schemas.openxmlformats.org/officeDocument/2006/relationships/customXml" Target="../ink/ink563.xml"/><Relationship Id="rId33" Type="http://schemas.openxmlformats.org/officeDocument/2006/relationships/image" Target="../media/image576.png"/><Relationship Id="rId108" Type="http://schemas.openxmlformats.org/officeDocument/2006/relationships/customXml" Target="../ink/ink611.xml"/><Relationship Id="rId129" Type="http://schemas.openxmlformats.org/officeDocument/2006/relationships/image" Target="../media/image624.png"/><Relationship Id="rId54" Type="http://schemas.openxmlformats.org/officeDocument/2006/relationships/customXml" Target="../ink/ink584.xml"/><Relationship Id="rId75" Type="http://schemas.openxmlformats.org/officeDocument/2006/relationships/image" Target="../media/image597.png"/><Relationship Id="rId96" Type="http://schemas.openxmlformats.org/officeDocument/2006/relationships/customXml" Target="../ink/ink605.xml"/><Relationship Id="rId140" Type="http://schemas.openxmlformats.org/officeDocument/2006/relationships/customXml" Target="../ink/ink627.xml"/><Relationship Id="rId161" Type="http://schemas.openxmlformats.org/officeDocument/2006/relationships/image" Target="../media/image640.png"/><Relationship Id="rId182" Type="http://schemas.openxmlformats.org/officeDocument/2006/relationships/customXml" Target="../ink/ink648.xml"/><Relationship Id="rId217" Type="http://schemas.openxmlformats.org/officeDocument/2006/relationships/image" Target="../media/image668.png"/><Relationship Id="rId6" Type="http://schemas.openxmlformats.org/officeDocument/2006/relationships/customXml" Target="../ink/ink560.xml"/><Relationship Id="rId238" Type="http://schemas.openxmlformats.org/officeDocument/2006/relationships/customXml" Target="../ink/ink676.xml"/><Relationship Id="rId23" Type="http://schemas.openxmlformats.org/officeDocument/2006/relationships/image" Target="../media/image571.png"/><Relationship Id="rId119" Type="http://schemas.openxmlformats.org/officeDocument/2006/relationships/image" Target="../media/image619.png"/><Relationship Id="rId44" Type="http://schemas.openxmlformats.org/officeDocument/2006/relationships/customXml" Target="../ink/ink579.xml"/><Relationship Id="rId65" Type="http://schemas.openxmlformats.org/officeDocument/2006/relationships/image" Target="../media/image592.png"/><Relationship Id="rId86" Type="http://schemas.openxmlformats.org/officeDocument/2006/relationships/customXml" Target="../ink/ink600.xml"/><Relationship Id="rId130" Type="http://schemas.openxmlformats.org/officeDocument/2006/relationships/customXml" Target="../ink/ink622.xml"/><Relationship Id="rId151" Type="http://schemas.openxmlformats.org/officeDocument/2006/relationships/image" Target="../media/image635.png"/><Relationship Id="rId172" Type="http://schemas.openxmlformats.org/officeDocument/2006/relationships/customXml" Target="../ink/ink643.xml"/><Relationship Id="rId193" Type="http://schemas.openxmlformats.org/officeDocument/2006/relationships/image" Target="../media/image656.png"/><Relationship Id="rId207" Type="http://schemas.openxmlformats.org/officeDocument/2006/relationships/image" Target="../media/image663.png"/><Relationship Id="rId228" Type="http://schemas.openxmlformats.org/officeDocument/2006/relationships/customXml" Target="../ink/ink671.xml"/><Relationship Id="rId249" Type="http://schemas.openxmlformats.org/officeDocument/2006/relationships/image" Target="../media/image684.png"/><Relationship Id="rId13" Type="http://schemas.openxmlformats.org/officeDocument/2006/relationships/image" Target="../media/image566.png"/><Relationship Id="rId109" Type="http://schemas.openxmlformats.org/officeDocument/2006/relationships/image" Target="../media/image614.png"/><Relationship Id="rId34" Type="http://schemas.openxmlformats.org/officeDocument/2006/relationships/customXml" Target="../ink/ink574.xml"/><Relationship Id="rId55" Type="http://schemas.openxmlformats.org/officeDocument/2006/relationships/image" Target="../media/image587.png"/><Relationship Id="rId76" Type="http://schemas.openxmlformats.org/officeDocument/2006/relationships/customXml" Target="../ink/ink595.xml"/><Relationship Id="rId97" Type="http://schemas.openxmlformats.org/officeDocument/2006/relationships/image" Target="../media/image608.png"/><Relationship Id="rId120" Type="http://schemas.openxmlformats.org/officeDocument/2006/relationships/customXml" Target="../ink/ink617.xml"/><Relationship Id="rId141" Type="http://schemas.openxmlformats.org/officeDocument/2006/relationships/image" Target="../media/image630.png"/><Relationship Id="rId7" Type="http://schemas.openxmlformats.org/officeDocument/2006/relationships/image" Target="../media/image563.png"/><Relationship Id="rId162" Type="http://schemas.openxmlformats.org/officeDocument/2006/relationships/customXml" Target="../ink/ink638.xml"/><Relationship Id="rId183" Type="http://schemas.openxmlformats.org/officeDocument/2006/relationships/image" Target="../media/image651.png"/><Relationship Id="rId218" Type="http://schemas.openxmlformats.org/officeDocument/2006/relationships/customXml" Target="../ink/ink666.xml"/><Relationship Id="rId239" Type="http://schemas.openxmlformats.org/officeDocument/2006/relationships/image" Target="../media/image679.png"/><Relationship Id="rId250" Type="http://schemas.openxmlformats.org/officeDocument/2006/relationships/customXml" Target="../ink/ink682.xml"/><Relationship Id="rId24" Type="http://schemas.openxmlformats.org/officeDocument/2006/relationships/customXml" Target="../ink/ink569.xml"/><Relationship Id="rId45" Type="http://schemas.openxmlformats.org/officeDocument/2006/relationships/image" Target="../media/image582.png"/><Relationship Id="rId66" Type="http://schemas.openxmlformats.org/officeDocument/2006/relationships/customXml" Target="../ink/ink590.xml"/><Relationship Id="rId87" Type="http://schemas.openxmlformats.org/officeDocument/2006/relationships/image" Target="../media/image603.png"/><Relationship Id="rId110" Type="http://schemas.openxmlformats.org/officeDocument/2006/relationships/customXml" Target="../ink/ink612.xml"/><Relationship Id="rId131" Type="http://schemas.openxmlformats.org/officeDocument/2006/relationships/image" Target="../media/image625.png"/><Relationship Id="rId152" Type="http://schemas.openxmlformats.org/officeDocument/2006/relationships/customXml" Target="../ink/ink633.xml"/><Relationship Id="rId173" Type="http://schemas.openxmlformats.org/officeDocument/2006/relationships/image" Target="../media/image646.png"/><Relationship Id="rId194" Type="http://schemas.openxmlformats.org/officeDocument/2006/relationships/customXml" Target="../ink/ink654.xml"/><Relationship Id="rId208" Type="http://schemas.openxmlformats.org/officeDocument/2006/relationships/customXml" Target="../ink/ink661.xml"/><Relationship Id="rId229" Type="http://schemas.openxmlformats.org/officeDocument/2006/relationships/image" Target="../media/image674.png"/><Relationship Id="rId240" Type="http://schemas.openxmlformats.org/officeDocument/2006/relationships/customXml" Target="../ink/ink677.xml"/><Relationship Id="rId14" Type="http://schemas.openxmlformats.org/officeDocument/2006/relationships/customXml" Target="../ink/ink564.xml"/><Relationship Id="rId35" Type="http://schemas.openxmlformats.org/officeDocument/2006/relationships/image" Target="../media/image577.png"/><Relationship Id="rId56" Type="http://schemas.openxmlformats.org/officeDocument/2006/relationships/customXml" Target="../ink/ink585.xml"/><Relationship Id="rId77" Type="http://schemas.openxmlformats.org/officeDocument/2006/relationships/image" Target="../media/image598.png"/><Relationship Id="rId100" Type="http://schemas.openxmlformats.org/officeDocument/2006/relationships/customXml" Target="../ink/ink607.xml"/><Relationship Id="rId8" Type="http://schemas.openxmlformats.org/officeDocument/2006/relationships/customXml" Target="../ink/ink561.xml"/><Relationship Id="rId98" Type="http://schemas.openxmlformats.org/officeDocument/2006/relationships/customXml" Target="../ink/ink606.xml"/><Relationship Id="rId121" Type="http://schemas.openxmlformats.org/officeDocument/2006/relationships/image" Target="../media/image620.png"/><Relationship Id="rId142" Type="http://schemas.openxmlformats.org/officeDocument/2006/relationships/customXml" Target="../ink/ink628.xml"/><Relationship Id="rId163" Type="http://schemas.openxmlformats.org/officeDocument/2006/relationships/image" Target="../media/image641.png"/><Relationship Id="rId184" Type="http://schemas.openxmlformats.org/officeDocument/2006/relationships/customXml" Target="../ink/ink649.xml"/><Relationship Id="rId219" Type="http://schemas.openxmlformats.org/officeDocument/2006/relationships/image" Target="../media/image669.png"/><Relationship Id="rId230" Type="http://schemas.openxmlformats.org/officeDocument/2006/relationships/customXml" Target="../ink/ink672.xml"/><Relationship Id="rId251" Type="http://schemas.openxmlformats.org/officeDocument/2006/relationships/image" Target="../media/image685.png"/><Relationship Id="rId25" Type="http://schemas.openxmlformats.org/officeDocument/2006/relationships/image" Target="../media/image572.png"/><Relationship Id="rId46" Type="http://schemas.openxmlformats.org/officeDocument/2006/relationships/customXml" Target="../ink/ink580.xml"/><Relationship Id="rId67" Type="http://schemas.openxmlformats.org/officeDocument/2006/relationships/image" Target="../media/image593.png"/><Relationship Id="rId88" Type="http://schemas.openxmlformats.org/officeDocument/2006/relationships/customXml" Target="../ink/ink601.xml"/><Relationship Id="rId111" Type="http://schemas.openxmlformats.org/officeDocument/2006/relationships/image" Target="../media/image615.png"/><Relationship Id="rId132" Type="http://schemas.openxmlformats.org/officeDocument/2006/relationships/customXml" Target="../ink/ink623.xml"/><Relationship Id="rId153" Type="http://schemas.openxmlformats.org/officeDocument/2006/relationships/image" Target="../media/image636.png"/><Relationship Id="rId174" Type="http://schemas.openxmlformats.org/officeDocument/2006/relationships/customXml" Target="../ink/ink644.xml"/><Relationship Id="rId195" Type="http://schemas.openxmlformats.org/officeDocument/2006/relationships/image" Target="../media/image657.png"/><Relationship Id="rId209" Type="http://schemas.openxmlformats.org/officeDocument/2006/relationships/image" Target="../media/image664.png"/><Relationship Id="rId220" Type="http://schemas.openxmlformats.org/officeDocument/2006/relationships/customXml" Target="../ink/ink667.xml"/><Relationship Id="rId241" Type="http://schemas.openxmlformats.org/officeDocument/2006/relationships/image" Target="../media/image680.png"/><Relationship Id="rId15" Type="http://schemas.openxmlformats.org/officeDocument/2006/relationships/image" Target="../media/image567.png"/><Relationship Id="rId36" Type="http://schemas.openxmlformats.org/officeDocument/2006/relationships/customXml" Target="../ink/ink575.xml"/><Relationship Id="rId57" Type="http://schemas.openxmlformats.org/officeDocument/2006/relationships/image" Target="../media/image588.png"/><Relationship Id="rId78" Type="http://schemas.openxmlformats.org/officeDocument/2006/relationships/customXml" Target="../ink/ink596.xml"/><Relationship Id="rId99" Type="http://schemas.openxmlformats.org/officeDocument/2006/relationships/image" Target="../media/image609.png"/><Relationship Id="rId101" Type="http://schemas.openxmlformats.org/officeDocument/2006/relationships/image" Target="../media/image610.png"/><Relationship Id="rId122" Type="http://schemas.openxmlformats.org/officeDocument/2006/relationships/customXml" Target="../ink/ink618.xml"/><Relationship Id="rId143" Type="http://schemas.openxmlformats.org/officeDocument/2006/relationships/image" Target="../media/image631.png"/><Relationship Id="rId164" Type="http://schemas.openxmlformats.org/officeDocument/2006/relationships/customXml" Target="../ink/ink639.xml"/><Relationship Id="rId185" Type="http://schemas.openxmlformats.org/officeDocument/2006/relationships/image" Target="../media/image652.png"/><Relationship Id="rId4" Type="http://schemas.openxmlformats.org/officeDocument/2006/relationships/customXml" Target="../ink/ink559.xml"/><Relationship Id="rId9" Type="http://schemas.openxmlformats.org/officeDocument/2006/relationships/image" Target="../media/image564.png"/><Relationship Id="rId180" Type="http://schemas.openxmlformats.org/officeDocument/2006/relationships/customXml" Target="../ink/ink647.xml"/><Relationship Id="rId210" Type="http://schemas.openxmlformats.org/officeDocument/2006/relationships/customXml" Target="../ink/ink662.xml"/><Relationship Id="rId215" Type="http://schemas.openxmlformats.org/officeDocument/2006/relationships/image" Target="../media/image667.png"/><Relationship Id="rId236" Type="http://schemas.openxmlformats.org/officeDocument/2006/relationships/customXml" Target="../ink/ink675.xml"/><Relationship Id="rId26" Type="http://schemas.openxmlformats.org/officeDocument/2006/relationships/customXml" Target="../ink/ink570.xml"/><Relationship Id="rId231" Type="http://schemas.openxmlformats.org/officeDocument/2006/relationships/image" Target="../media/image675.png"/><Relationship Id="rId47" Type="http://schemas.openxmlformats.org/officeDocument/2006/relationships/image" Target="../media/image583.png"/><Relationship Id="rId68" Type="http://schemas.openxmlformats.org/officeDocument/2006/relationships/customXml" Target="../ink/ink591.xml"/><Relationship Id="rId89" Type="http://schemas.openxmlformats.org/officeDocument/2006/relationships/image" Target="../media/image604.png"/><Relationship Id="rId112" Type="http://schemas.openxmlformats.org/officeDocument/2006/relationships/customXml" Target="../ink/ink613.xml"/><Relationship Id="rId133" Type="http://schemas.openxmlformats.org/officeDocument/2006/relationships/image" Target="../media/image626.png"/><Relationship Id="rId154" Type="http://schemas.openxmlformats.org/officeDocument/2006/relationships/customXml" Target="../ink/ink634.xml"/><Relationship Id="rId175" Type="http://schemas.openxmlformats.org/officeDocument/2006/relationships/image" Target="../media/image647.png"/><Relationship Id="rId196" Type="http://schemas.openxmlformats.org/officeDocument/2006/relationships/customXml" Target="../ink/ink655.xml"/><Relationship Id="rId200" Type="http://schemas.openxmlformats.org/officeDocument/2006/relationships/customXml" Target="../ink/ink657.xml"/><Relationship Id="rId16" Type="http://schemas.openxmlformats.org/officeDocument/2006/relationships/customXml" Target="../ink/ink565.xml"/><Relationship Id="rId221" Type="http://schemas.openxmlformats.org/officeDocument/2006/relationships/image" Target="../media/image670.png"/><Relationship Id="rId242" Type="http://schemas.openxmlformats.org/officeDocument/2006/relationships/customXml" Target="../ink/ink678.xml"/><Relationship Id="rId37" Type="http://schemas.openxmlformats.org/officeDocument/2006/relationships/image" Target="../media/image578.png"/><Relationship Id="rId58" Type="http://schemas.openxmlformats.org/officeDocument/2006/relationships/customXml" Target="../ink/ink586.xml"/><Relationship Id="rId79" Type="http://schemas.openxmlformats.org/officeDocument/2006/relationships/image" Target="../media/image599.png"/><Relationship Id="rId102" Type="http://schemas.openxmlformats.org/officeDocument/2006/relationships/customXml" Target="../ink/ink608.xml"/><Relationship Id="rId123" Type="http://schemas.openxmlformats.org/officeDocument/2006/relationships/image" Target="../media/image621.png"/><Relationship Id="rId144" Type="http://schemas.openxmlformats.org/officeDocument/2006/relationships/customXml" Target="../ink/ink629.xml"/><Relationship Id="rId90" Type="http://schemas.openxmlformats.org/officeDocument/2006/relationships/customXml" Target="../ink/ink602.xml"/><Relationship Id="rId165" Type="http://schemas.openxmlformats.org/officeDocument/2006/relationships/image" Target="../media/image642.png"/><Relationship Id="rId186" Type="http://schemas.openxmlformats.org/officeDocument/2006/relationships/customXml" Target="../ink/ink650.xml"/><Relationship Id="rId211" Type="http://schemas.openxmlformats.org/officeDocument/2006/relationships/image" Target="../media/image665.png"/><Relationship Id="rId232" Type="http://schemas.openxmlformats.org/officeDocument/2006/relationships/customXml" Target="../ink/ink673.xml"/><Relationship Id="rId27" Type="http://schemas.openxmlformats.org/officeDocument/2006/relationships/image" Target="../media/image573.png"/><Relationship Id="rId48" Type="http://schemas.openxmlformats.org/officeDocument/2006/relationships/customXml" Target="../ink/ink581.xml"/><Relationship Id="rId69" Type="http://schemas.openxmlformats.org/officeDocument/2006/relationships/image" Target="../media/image594.png"/><Relationship Id="rId113" Type="http://schemas.openxmlformats.org/officeDocument/2006/relationships/image" Target="../media/image616.png"/><Relationship Id="rId134" Type="http://schemas.openxmlformats.org/officeDocument/2006/relationships/customXml" Target="../ink/ink624.xml"/><Relationship Id="rId80" Type="http://schemas.openxmlformats.org/officeDocument/2006/relationships/customXml" Target="../ink/ink597.xml"/><Relationship Id="rId155" Type="http://schemas.openxmlformats.org/officeDocument/2006/relationships/image" Target="../media/image637.png"/><Relationship Id="rId176" Type="http://schemas.openxmlformats.org/officeDocument/2006/relationships/customXml" Target="../ink/ink645.xml"/><Relationship Id="rId197" Type="http://schemas.openxmlformats.org/officeDocument/2006/relationships/image" Target="../media/image658.png"/><Relationship Id="rId201" Type="http://schemas.openxmlformats.org/officeDocument/2006/relationships/image" Target="../media/image660.png"/><Relationship Id="rId222" Type="http://schemas.openxmlformats.org/officeDocument/2006/relationships/customXml" Target="../ink/ink668.xml"/><Relationship Id="rId243" Type="http://schemas.openxmlformats.org/officeDocument/2006/relationships/image" Target="../media/image681.png"/><Relationship Id="rId17" Type="http://schemas.openxmlformats.org/officeDocument/2006/relationships/image" Target="../media/image568.png"/><Relationship Id="rId38" Type="http://schemas.openxmlformats.org/officeDocument/2006/relationships/customXml" Target="../ink/ink576.xml"/><Relationship Id="rId59" Type="http://schemas.openxmlformats.org/officeDocument/2006/relationships/image" Target="../media/image589.png"/><Relationship Id="rId103" Type="http://schemas.openxmlformats.org/officeDocument/2006/relationships/image" Target="../media/image611.png"/><Relationship Id="rId124" Type="http://schemas.openxmlformats.org/officeDocument/2006/relationships/customXml" Target="../ink/ink619.xml"/><Relationship Id="rId70" Type="http://schemas.openxmlformats.org/officeDocument/2006/relationships/customXml" Target="../ink/ink592.xml"/><Relationship Id="rId91" Type="http://schemas.openxmlformats.org/officeDocument/2006/relationships/image" Target="../media/image605.png"/><Relationship Id="rId145" Type="http://schemas.openxmlformats.org/officeDocument/2006/relationships/image" Target="../media/image632.png"/><Relationship Id="rId166" Type="http://schemas.openxmlformats.org/officeDocument/2006/relationships/customXml" Target="../ink/ink640.xml"/><Relationship Id="rId187" Type="http://schemas.openxmlformats.org/officeDocument/2006/relationships/image" Target="../media/image653.png"/><Relationship Id="rId1" Type="http://schemas.openxmlformats.org/officeDocument/2006/relationships/tags" Target="../tags/tag85.xml"/><Relationship Id="rId212" Type="http://schemas.openxmlformats.org/officeDocument/2006/relationships/customXml" Target="../ink/ink663.xml"/><Relationship Id="rId233" Type="http://schemas.openxmlformats.org/officeDocument/2006/relationships/image" Target="../media/image676.png"/><Relationship Id="rId28" Type="http://schemas.openxmlformats.org/officeDocument/2006/relationships/customXml" Target="../ink/ink571.xml"/><Relationship Id="rId49" Type="http://schemas.openxmlformats.org/officeDocument/2006/relationships/image" Target="../media/image584.png"/><Relationship Id="rId114" Type="http://schemas.openxmlformats.org/officeDocument/2006/relationships/customXml" Target="../ink/ink614.xml"/><Relationship Id="rId60" Type="http://schemas.openxmlformats.org/officeDocument/2006/relationships/customXml" Target="../ink/ink587.xml"/><Relationship Id="rId81" Type="http://schemas.openxmlformats.org/officeDocument/2006/relationships/image" Target="../media/image600.png"/><Relationship Id="rId135" Type="http://schemas.openxmlformats.org/officeDocument/2006/relationships/image" Target="../media/image627.png"/><Relationship Id="rId156" Type="http://schemas.openxmlformats.org/officeDocument/2006/relationships/customXml" Target="../ink/ink635.xml"/><Relationship Id="rId177" Type="http://schemas.openxmlformats.org/officeDocument/2006/relationships/image" Target="../media/image648.png"/><Relationship Id="rId198" Type="http://schemas.openxmlformats.org/officeDocument/2006/relationships/customXml" Target="../ink/ink656.xml"/><Relationship Id="rId202" Type="http://schemas.openxmlformats.org/officeDocument/2006/relationships/customXml" Target="../ink/ink658.xml"/><Relationship Id="rId223" Type="http://schemas.openxmlformats.org/officeDocument/2006/relationships/image" Target="../media/image671.png"/><Relationship Id="rId244" Type="http://schemas.openxmlformats.org/officeDocument/2006/relationships/customXml" Target="../ink/ink679.xml"/><Relationship Id="rId18" Type="http://schemas.openxmlformats.org/officeDocument/2006/relationships/customXml" Target="../ink/ink566.xml"/><Relationship Id="rId39" Type="http://schemas.openxmlformats.org/officeDocument/2006/relationships/image" Target="../media/image579.png"/><Relationship Id="rId50" Type="http://schemas.openxmlformats.org/officeDocument/2006/relationships/customXml" Target="../ink/ink582.xml"/><Relationship Id="rId104" Type="http://schemas.openxmlformats.org/officeDocument/2006/relationships/customXml" Target="../ink/ink609.xml"/><Relationship Id="rId125" Type="http://schemas.openxmlformats.org/officeDocument/2006/relationships/image" Target="../media/image622.png"/><Relationship Id="rId146" Type="http://schemas.openxmlformats.org/officeDocument/2006/relationships/customXml" Target="../ink/ink630.xml"/><Relationship Id="rId167" Type="http://schemas.openxmlformats.org/officeDocument/2006/relationships/image" Target="../media/image643.png"/><Relationship Id="rId188" Type="http://schemas.openxmlformats.org/officeDocument/2006/relationships/customXml" Target="../ink/ink651.xml"/><Relationship Id="rId71" Type="http://schemas.openxmlformats.org/officeDocument/2006/relationships/image" Target="../media/image595.png"/><Relationship Id="rId92" Type="http://schemas.openxmlformats.org/officeDocument/2006/relationships/customXml" Target="../ink/ink603.xml"/><Relationship Id="rId213" Type="http://schemas.openxmlformats.org/officeDocument/2006/relationships/image" Target="../media/image666.png"/><Relationship Id="rId234" Type="http://schemas.openxmlformats.org/officeDocument/2006/relationships/customXml" Target="../ink/ink674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574.png"/><Relationship Id="rId40" Type="http://schemas.openxmlformats.org/officeDocument/2006/relationships/customXml" Target="../ink/ink577.xml"/><Relationship Id="rId115" Type="http://schemas.openxmlformats.org/officeDocument/2006/relationships/image" Target="../media/image617.png"/><Relationship Id="rId136" Type="http://schemas.openxmlformats.org/officeDocument/2006/relationships/customXml" Target="../ink/ink625.xml"/><Relationship Id="rId157" Type="http://schemas.openxmlformats.org/officeDocument/2006/relationships/image" Target="../media/image638.png"/><Relationship Id="rId178" Type="http://schemas.openxmlformats.org/officeDocument/2006/relationships/customXml" Target="../ink/ink646.xml"/><Relationship Id="rId61" Type="http://schemas.openxmlformats.org/officeDocument/2006/relationships/image" Target="../media/image590.png"/><Relationship Id="rId82" Type="http://schemas.openxmlformats.org/officeDocument/2006/relationships/customXml" Target="../ink/ink598.xml"/><Relationship Id="rId199" Type="http://schemas.openxmlformats.org/officeDocument/2006/relationships/image" Target="../media/image659.png"/><Relationship Id="rId203" Type="http://schemas.openxmlformats.org/officeDocument/2006/relationships/image" Target="../media/image661.png"/><Relationship Id="rId19" Type="http://schemas.openxmlformats.org/officeDocument/2006/relationships/image" Target="../media/image569.png"/><Relationship Id="rId224" Type="http://schemas.openxmlformats.org/officeDocument/2006/relationships/customXml" Target="../ink/ink669.xml"/><Relationship Id="rId245" Type="http://schemas.openxmlformats.org/officeDocument/2006/relationships/image" Target="../media/image682.png"/><Relationship Id="rId30" Type="http://schemas.openxmlformats.org/officeDocument/2006/relationships/customXml" Target="../ink/ink572.xml"/><Relationship Id="rId105" Type="http://schemas.openxmlformats.org/officeDocument/2006/relationships/image" Target="../media/image612.png"/><Relationship Id="rId126" Type="http://schemas.openxmlformats.org/officeDocument/2006/relationships/customXml" Target="../ink/ink620.xml"/><Relationship Id="rId147" Type="http://schemas.openxmlformats.org/officeDocument/2006/relationships/image" Target="../media/image633.png"/><Relationship Id="rId168" Type="http://schemas.openxmlformats.org/officeDocument/2006/relationships/customXml" Target="../ink/ink641.xml"/><Relationship Id="rId51" Type="http://schemas.openxmlformats.org/officeDocument/2006/relationships/image" Target="../media/image585.png"/><Relationship Id="rId72" Type="http://schemas.openxmlformats.org/officeDocument/2006/relationships/customXml" Target="../ink/ink593.xml"/><Relationship Id="rId93" Type="http://schemas.openxmlformats.org/officeDocument/2006/relationships/image" Target="../media/image606.png"/><Relationship Id="rId189" Type="http://schemas.openxmlformats.org/officeDocument/2006/relationships/image" Target="../media/image654.png"/><Relationship Id="rId3" Type="http://schemas.openxmlformats.org/officeDocument/2006/relationships/image" Target="../media/image562.png"/><Relationship Id="rId214" Type="http://schemas.openxmlformats.org/officeDocument/2006/relationships/customXml" Target="../ink/ink664.xml"/><Relationship Id="rId235" Type="http://schemas.openxmlformats.org/officeDocument/2006/relationships/image" Target="../media/image677.png"/><Relationship Id="rId116" Type="http://schemas.openxmlformats.org/officeDocument/2006/relationships/customXml" Target="../ink/ink615.xml"/><Relationship Id="rId137" Type="http://schemas.openxmlformats.org/officeDocument/2006/relationships/image" Target="../media/image628.png"/><Relationship Id="rId158" Type="http://schemas.openxmlformats.org/officeDocument/2006/relationships/customXml" Target="../ink/ink636.xml"/><Relationship Id="rId20" Type="http://schemas.openxmlformats.org/officeDocument/2006/relationships/customXml" Target="../ink/ink567.xml"/><Relationship Id="rId41" Type="http://schemas.openxmlformats.org/officeDocument/2006/relationships/image" Target="../media/image580.png"/><Relationship Id="rId62" Type="http://schemas.openxmlformats.org/officeDocument/2006/relationships/customXml" Target="../ink/ink588.xml"/><Relationship Id="rId83" Type="http://schemas.openxmlformats.org/officeDocument/2006/relationships/image" Target="../media/image601.png"/><Relationship Id="rId179" Type="http://schemas.openxmlformats.org/officeDocument/2006/relationships/image" Target="../media/image649.png"/><Relationship Id="rId190" Type="http://schemas.openxmlformats.org/officeDocument/2006/relationships/customXml" Target="../ink/ink652.xml"/><Relationship Id="rId204" Type="http://schemas.openxmlformats.org/officeDocument/2006/relationships/customXml" Target="../ink/ink659.xml"/><Relationship Id="rId225" Type="http://schemas.openxmlformats.org/officeDocument/2006/relationships/image" Target="../media/image672.png"/><Relationship Id="rId246" Type="http://schemas.openxmlformats.org/officeDocument/2006/relationships/customXml" Target="../ink/ink680.xml"/><Relationship Id="rId106" Type="http://schemas.openxmlformats.org/officeDocument/2006/relationships/customXml" Target="../ink/ink610.xml"/><Relationship Id="rId127" Type="http://schemas.openxmlformats.org/officeDocument/2006/relationships/image" Target="../media/image623.png"/><Relationship Id="rId10" Type="http://schemas.openxmlformats.org/officeDocument/2006/relationships/customXml" Target="../ink/ink562.xml"/><Relationship Id="rId31" Type="http://schemas.openxmlformats.org/officeDocument/2006/relationships/image" Target="../media/image575.png"/><Relationship Id="rId52" Type="http://schemas.openxmlformats.org/officeDocument/2006/relationships/customXml" Target="../ink/ink583.xml"/><Relationship Id="rId73" Type="http://schemas.openxmlformats.org/officeDocument/2006/relationships/image" Target="../media/image596.png"/><Relationship Id="rId94" Type="http://schemas.openxmlformats.org/officeDocument/2006/relationships/customXml" Target="../ink/ink604.xml"/><Relationship Id="rId148" Type="http://schemas.openxmlformats.org/officeDocument/2006/relationships/customXml" Target="../ink/ink631.xml"/><Relationship Id="rId169" Type="http://schemas.openxmlformats.org/officeDocument/2006/relationships/image" Target="../media/image6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_2_BD#0f9d44989.fixed?pid=bda81c267&amp;color=89,89,89&amp;vtp=1&amp;bbb=1&amp;hb=1"/>
          <p:cNvSpPr/>
          <p:nvPr>
            <p:custDataLst>
              <p:tags r:id="rId2"/>
            </p:custDataLst>
          </p:nvPr>
        </p:nvSpPr>
        <p:spPr>
          <a:xfrm>
            <a:off x="2896235" y="3016250"/>
            <a:ext cx="7738110" cy="176022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725" b="1" dirty="0">
                <a:ln>
                  <a:noFill/>
                </a:ln>
                <a:solidFill>
                  <a:srgbClr val="1703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专题 ：多重复杂平衡体系的分析</a:t>
            </a:r>
          </a:p>
          <a:p>
            <a:pPr indent="0" algn="ctr" fontAlgn="auto" latinLnBrk="1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方正舒体" panose="02010601030101010101" charset="-122"/>
                <a:ea typeface="方正舒体" panose="02010601030101010101" charset="-122"/>
                <a:cs typeface="华文楷体" panose="02010600040101010101" charset="-122"/>
                <a:sym typeface="+mn-ea"/>
              </a:rPr>
              <a:t>（山东高考题专题训练）</a:t>
            </a:r>
            <a:endParaRPr lang="zh-CN" altLang="en-US" sz="2800" b="1" i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方正舒体" panose="02010601030101010101" charset="-122"/>
              <a:ea typeface="方正舒体" panose="0201060103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2350135" y="1150620"/>
            <a:ext cx="895159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4000" b="1" dirty="0">
                <a:solidFill>
                  <a:srgbClr val="FFFF00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2026届高三化学一轮复习</a:t>
            </a:r>
            <a:r>
              <a:rPr lang="zh-CN" altLang="en-US" sz="28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（化学反应原理）</a:t>
            </a:r>
            <a:endParaRPr lang="zh-CN" altLang="en-US" sz="4000" b="1" dirty="0">
              <a:solidFill>
                <a:srgbClr val="FFFF00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</p:spTree>
    <p:custDataLst>
      <p:tags r:id="rId1"/>
    </p:custData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0" y="209959"/>
            <a:ext cx="11675113" cy="60396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5604227" y="2814261"/>
              <a:ext cx="1332795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5604227" y="2814261"/>
                <a:ext cx="133279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7070372" y="2805801"/>
              <a:ext cx="1088672" cy="310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7070372" y="2805801"/>
                <a:ext cx="108867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44311" y="3216978"/>
              <a:ext cx="2003777" cy="5974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344311" y="3216978"/>
                <a:ext cx="2003777" cy="59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521302" y="3186488"/>
              <a:ext cx="1288698" cy="78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2521302" y="3186488"/>
                <a:ext cx="128869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239888" y="79662"/>
              <a:ext cx="70556" cy="12478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239888" y="79662"/>
                <a:ext cx="70556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77800" y="107156"/>
              <a:ext cx="177800" cy="2481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177800" y="107156"/>
                <a:ext cx="1778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237066" y="214312"/>
              <a:ext cx="70556" cy="366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37066" y="214312"/>
                <a:ext cx="705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141111" y="236871"/>
              <a:ext cx="256116" cy="3228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141111" y="236871"/>
                <a:ext cx="256116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197555" y="315828"/>
              <a:ext cx="197556" cy="16073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197555" y="315828"/>
                <a:ext cx="197556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451555" y="45118"/>
              <a:ext cx="84667" cy="9587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451555" y="45118"/>
                <a:ext cx="846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392994" y="132535"/>
              <a:ext cx="202494" cy="4793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392994" y="132535"/>
                <a:ext cx="20249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424744" y="124428"/>
              <a:ext cx="216606" cy="3096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424744" y="124428"/>
                <a:ext cx="216606" cy="309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666044" y="47057"/>
              <a:ext cx="307622" cy="16161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666044" y="47057"/>
                <a:ext cx="307622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711200" y="197393"/>
              <a:ext cx="127881" cy="12971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711200" y="197393"/>
                <a:ext cx="12788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560916" y="19739"/>
              <a:ext cx="333728" cy="29256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560916" y="19739"/>
                <a:ext cx="333728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707495" y="112091"/>
              <a:ext cx="88371" cy="51392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707495" y="112091"/>
                <a:ext cx="88371" cy="513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868538" y="881"/>
              <a:ext cx="240595" cy="28674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868538" y="881"/>
                <a:ext cx="240595" cy="286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1007533" y="5639"/>
              <a:ext cx="214665" cy="5893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1007533" y="5639"/>
                <a:ext cx="214665" cy="589360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97466" y="107156"/>
              <a:ext cx="95956" cy="874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97466" y="107156"/>
                <a:ext cx="959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795866" y="236871"/>
              <a:ext cx="45156" cy="21995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795866" y="236871"/>
                <a:ext cx="4515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94102" y="242511"/>
              <a:ext cx="340431" cy="31582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794102" y="242511"/>
                <a:ext cx="34043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1162755" y="98167"/>
              <a:ext cx="59267" cy="81548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1162755" y="98167"/>
                <a:ext cx="59267" cy="815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085850" y="265070"/>
              <a:ext cx="130527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085850" y="265070"/>
                <a:ext cx="13052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1275644" y="135355"/>
              <a:ext cx="129822" cy="338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1275644" y="135355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1208616" y="219952"/>
              <a:ext cx="275872" cy="26366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1208616" y="219952"/>
                <a:ext cx="27587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1524000" y="71731"/>
              <a:ext cx="308504" cy="39214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1524000" y="71731"/>
                <a:ext cx="308504" cy="392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2040466" y="290449"/>
              <a:ext cx="105018" cy="599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2040466" y="29044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2020711" y="372226"/>
              <a:ext cx="11289" cy="84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2020711" y="372226"/>
                <a:ext cx="11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2018594" y="355307"/>
              <a:ext cx="52917" cy="310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2018594" y="355307"/>
                <a:ext cx="5291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7532511" y="1204097"/>
              <a:ext cx="105017" cy="599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7532511" y="1204097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931333" y="1385276"/>
              <a:ext cx="39511" cy="4645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931333" y="1385276"/>
                <a:ext cx="39511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1046338" y="1379989"/>
              <a:ext cx="376062" cy="2893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1046338" y="1379989"/>
                <a:ext cx="376062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1608666" y="1426870"/>
              <a:ext cx="282222" cy="1785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1608666" y="1426870"/>
                <a:ext cx="28222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1951213" y="1494547"/>
              <a:ext cx="159809" cy="1861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1951213" y="1494547"/>
                <a:ext cx="15980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891822" y="2196703"/>
              <a:ext cx="122237" cy="38068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891822" y="2196703"/>
                <a:ext cx="122237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1149350" y="2175906"/>
              <a:ext cx="360538" cy="31406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1149350" y="2175906"/>
                <a:ext cx="360538" cy="314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1676400" y="2171324"/>
              <a:ext cx="22577" cy="29397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1676400" y="2171324"/>
                <a:ext cx="22577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1687688" y="2289759"/>
              <a:ext cx="98778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1687688" y="2289759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1778000" y="2099416"/>
              <a:ext cx="39511" cy="60204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1778000" y="2099416"/>
                <a:ext cx="39511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1822450" y="2295399"/>
              <a:ext cx="164394" cy="18417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1822450" y="2295399"/>
                <a:ext cx="16439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2314222" y="947663"/>
              <a:ext cx="146755" cy="58918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2314222" y="947663"/>
                <a:ext cx="146755" cy="589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2184400" y="1534026"/>
              <a:ext cx="254000" cy="101798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2184400" y="1534026"/>
                <a:ext cx="254000" cy="1017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2660826" y="1418410"/>
              <a:ext cx="737129" cy="761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2660826" y="1418410"/>
                <a:ext cx="73712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3231444" y="1291514"/>
              <a:ext cx="269522" cy="36940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3231444" y="1291514"/>
                <a:ext cx="269522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3683000" y="648577"/>
              <a:ext cx="166511" cy="74727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3683000" y="648577"/>
                <a:ext cx="166511" cy="747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3714044" y="1330993"/>
              <a:ext cx="53622" cy="128023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3714044" y="1330993"/>
                <a:ext cx="53622" cy="128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4035777" y="597114"/>
              <a:ext cx="248356" cy="23757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4035777" y="597114"/>
                <a:ext cx="248356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4261555" y="528026"/>
              <a:ext cx="56445" cy="54635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4261555" y="528026"/>
                <a:ext cx="56445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4320822" y="673603"/>
              <a:ext cx="85372" cy="2099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4320822" y="673603"/>
                <a:ext cx="85372" cy="209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4506383" y="614033"/>
              <a:ext cx="251883" cy="19598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4506383" y="614033"/>
                <a:ext cx="25188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4771495" y="530317"/>
              <a:ext cx="9349" cy="47356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4771495" y="530317"/>
                <a:ext cx="9349" cy="473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4176888" y="1421230"/>
              <a:ext cx="349956" cy="22929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4176888" y="1421230"/>
                <a:ext cx="3499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4193822" y="1968291"/>
              <a:ext cx="11289" cy="2291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4193822" y="1968291"/>
                <a:ext cx="1128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4216400" y="2055708"/>
              <a:ext cx="98777" cy="140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4216400" y="2055708"/>
                <a:ext cx="9877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4303888" y="1893211"/>
              <a:ext cx="19756" cy="53190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4303888" y="1893211"/>
                <a:ext cx="19756" cy="531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4459111" y="2103646"/>
              <a:ext cx="146579" cy="13535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4459111" y="2103646"/>
                <a:ext cx="14657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4272844" y="2718384"/>
              <a:ext cx="360" cy="169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4272844" y="2718384"/>
                <a:ext cx="36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4188177" y="2528570"/>
              <a:ext cx="383823" cy="2102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4188177" y="2528570"/>
                <a:ext cx="383823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4609747" y="2645067"/>
              <a:ext cx="151341" cy="16355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4609747" y="2645067"/>
                <a:ext cx="15134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3750733" y="2399736"/>
              <a:ext cx="36689" cy="106592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3750733" y="2399736"/>
                <a:ext cx="36689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4120444" y="3073692"/>
              <a:ext cx="22578" cy="22700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4120444" y="3073692"/>
                <a:ext cx="22578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4137377" y="3159699"/>
              <a:ext cx="76200" cy="4370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4137377" y="3159699"/>
                <a:ext cx="76200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4210755" y="3020114"/>
              <a:ext cx="33867" cy="38632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4210755" y="3020114"/>
                <a:ext cx="33867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4244622" y="3137668"/>
              <a:ext cx="320322" cy="19351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4244622" y="3137668"/>
                <a:ext cx="320322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7656688" y="1435329"/>
              <a:ext cx="105018" cy="5995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7656688" y="143532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5369806" y="558340"/>
              <a:ext cx="240771" cy="20303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5369806" y="558340"/>
                <a:ext cx="24077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5665611" y="483436"/>
              <a:ext cx="357011" cy="28639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5665611" y="483436"/>
                <a:ext cx="357011" cy="28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5429955" y="1147347"/>
              <a:ext cx="129822" cy="41840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5429955" y="1147347"/>
                <a:ext cx="129822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5732638" y="1188235"/>
              <a:ext cx="371828" cy="28375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5732638" y="1188235"/>
                <a:ext cx="371828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7552266" y="1480448"/>
              <a:ext cx="105017" cy="5995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7552266" y="148044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5521677" y="2323598"/>
              <a:ext cx="224367" cy="30455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5521677" y="2323598"/>
                <a:ext cx="22436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5904088" y="2163921"/>
              <a:ext cx="95956" cy="1089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5904088" y="2163921"/>
                <a:ext cx="95956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5806546" y="2301039"/>
              <a:ext cx="309209" cy="33556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5806546" y="2301039"/>
                <a:ext cx="30920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6146800" y="2169737"/>
              <a:ext cx="25400" cy="75168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6146800" y="2169737"/>
                <a:ext cx="25400" cy="751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6108700" y="2306679"/>
              <a:ext cx="94544" cy="5639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6108700" y="2306679"/>
                <a:ext cx="945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6272918" y="2207101"/>
              <a:ext cx="110949" cy="6573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6272918" y="2207101"/>
                <a:ext cx="110949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6199716" y="2298219"/>
              <a:ext cx="302684" cy="25661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6199716" y="2298219"/>
                <a:ext cx="30268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6671733" y="2419475"/>
              <a:ext cx="16934" cy="564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6671733" y="2419475"/>
                <a:ext cx="169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6642805" y="2509712"/>
              <a:ext cx="6350" cy="84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6642805" y="2509712"/>
                <a:ext cx="63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7230533" y="2191063"/>
              <a:ext cx="50800" cy="36729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7230533" y="2191063"/>
                <a:ext cx="50800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7326488" y="2332058"/>
              <a:ext cx="182034" cy="1973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7326488" y="2332058"/>
                <a:ext cx="1820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7580488" y="2216442"/>
              <a:ext cx="214489" cy="23687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7580488" y="2216442"/>
                <a:ext cx="2144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7874000" y="2301039"/>
              <a:ext cx="183444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7874000" y="2301039"/>
                <a:ext cx="1834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8023577" y="1995785"/>
              <a:ext cx="215900" cy="46598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8023577" y="1995785"/>
                <a:ext cx="215900" cy="465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7857066" y="1753978"/>
              <a:ext cx="33866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7857066" y="1753978"/>
                <a:ext cx="33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5514622" y="3008834"/>
              <a:ext cx="179211" cy="23757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5514622" y="3008834"/>
                <a:ext cx="17921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5881511" y="2887579"/>
              <a:ext cx="101600" cy="648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5881511" y="2887579"/>
                <a:ext cx="10160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5762096" y="2977815"/>
              <a:ext cx="308504" cy="34755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5762096" y="2977815"/>
                <a:ext cx="308504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6101644" y="3044788"/>
              <a:ext cx="8466" cy="13465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6101644" y="3044788"/>
                <a:ext cx="8466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6169377" y="2914368"/>
              <a:ext cx="5645" cy="67254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6169377" y="2914368"/>
                <a:ext cx="5645" cy="672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6107288" y="3036152"/>
              <a:ext cx="135467" cy="4036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6107288" y="3036152"/>
                <a:ext cx="135467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6316133" y="2940275"/>
              <a:ext cx="62089" cy="6855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6316133" y="2940275"/>
                <a:ext cx="62089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6225116" y="3017294"/>
              <a:ext cx="308328" cy="27071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6225116" y="3017294"/>
                <a:ext cx="30832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6722533" y="3124450"/>
              <a:ext cx="33867" cy="4793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6722533" y="3124450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6666088" y="3254166"/>
              <a:ext cx="42334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6666088" y="3254166"/>
                <a:ext cx="42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7229122" y="2966536"/>
              <a:ext cx="186972" cy="23687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7229122" y="2966536"/>
                <a:ext cx="186972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7510638" y="3053953"/>
              <a:ext cx="189794" cy="197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7510638" y="3053953"/>
                <a:ext cx="1897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7835900" y="2907318"/>
              <a:ext cx="170744" cy="24533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7835900" y="2907318"/>
                <a:ext cx="1707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8167511" y="3006014"/>
              <a:ext cx="105017" cy="599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8167511" y="300601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8142816" y="2994735"/>
              <a:ext cx="168628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8142816" y="2994735"/>
                <a:ext cx="1686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8308622" y="2768438"/>
              <a:ext cx="163688" cy="41523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8308622" y="2768438"/>
                <a:ext cx="163688" cy="415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8560505" y="3017294"/>
              <a:ext cx="177095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8560505" y="3017294"/>
                <a:ext cx="1770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8860366" y="2853740"/>
              <a:ext cx="204611" cy="23123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8860366" y="2853740"/>
                <a:ext cx="20461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9132711" y="2752223"/>
              <a:ext cx="95956" cy="35530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9132711" y="2752223"/>
                <a:ext cx="9595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9330266" y="2793817"/>
              <a:ext cx="28222" cy="23193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9330266" y="2793817"/>
                <a:ext cx="2822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9369777" y="2927057"/>
              <a:ext cx="152400" cy="169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9369777" y="2927057"/>
                <a:ext cx="1524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9550400" y="2802981"/>
              <a:ext cx="132644" cy="20867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9550400" y="2802981"/>
                <a:ext cx="1326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9764888" y="2887579"/>
              <a:ext cx="146756" cy="1691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9764888" y="2887579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9883422" y="2671856"/>
              <a:ext cx="150988" cy="35460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9883422" y="2671856"/>
                <a:ext cx="150988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10047111" y="2701465"/>
              <a:ext cx="206199" cy="42580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10047111" y="2701465"/>
                <a:ext cx="206199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361083" y="2831180"/>
              <a:ext cx="194028" cy="1128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361083" y="2831180"/>
                <a:ext cx="1940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357555" y="2960896"/>
              <a:ext cx="191912" cy="1691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357555" y="2960896"/>
                <a:ext cx="191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0645422" y="2791702"/>
              <a:ext cx="237067" cy="22559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0645422" y="2791702"/>
                <a:ext cx="2370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10867848" y="2842460"/>
              <a:ext cx="164219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10867848" y="2842460"/>
                <a:ext cx="1642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10938932" y="2718384"/>
              <a:ext cx="56445" cy="32146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10938932" y="2718384"/>
                <a:ext cx="5644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11037711" y="2609466"/>
              <a:ext cx="222956" cy="40782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11037711" y="2609466"/>
                <a:ext cx="222956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7665155" y="1099761"/>
              <a:ext cx="105018" cy="599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96"/>
            </p:blipFill>
            <p:spPr>
              <a:xfrm>
                <a:off x="7665155" y="109976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5542844" y="3532455"/>
              <a:ext cx="186266" cy="23775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5542844" y="3532455"/>
                <a:ext cx="186266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5746750" y="3605243"/>
              <a:ext cx="137583" cy="987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5746750" y="3605243"/>
                <a:ext cx="137583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5791200" y="3495267"/>
              <a:ext cx="50800" cy="4018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5791200" y="3495267"/>
                <a:ext cx="508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5894211" y="3440808"/>
              <a:ext cx="128411" cy="30172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5894211" y="3440808"/>
                <a:ext cx="128411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6050844" y="3496677"/>
              <a:ext cx="150283" cy="36376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6050844" y="3496677"/>
                <a:ext cx="15028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5463822" y="3467244"/>
              <a:ext cx="129822" cy="37628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5463822" y="3467244"/>
                <a:ext cx="129822" cy="37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6318602" y="3521351"/>
              <a:ext cx="409575" cy="26295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6318602" y="3521351"/>
                <a:ext cx="409575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3873500" y="4455620"/>
              <a:ext cx="15522" cy="28904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3873500" y="4455620"/>
                <a:ext cx="15522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3898547" y="4559780"/>
              <a:ext cx="123119" cy="4793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3898547" y="4559780"/>
                <a:ext cx="12311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4058355" y="4386003"/>
              <a:ext cx="11289" cy="48396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4058355" y="4386003"/>
                <a:ext cx="11289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4295422" y="4258051"/>
              <a:ext cx="107244" cy="8459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4295422" y="4258051"/>
                <a:ext cx="1072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4165600" y="4414907"/>
              <a:ext cx="276225" cy="36200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4165600" y="4414907"/>
                <a:ext cx="276225" cy="362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4549422" y="4506202"/>
              <a:ext cx="5644" cy="10081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4549422" y="4506202"/>
                <a:ext cx="5644" cy="100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4577644" y="4282020"/>
              <a:ext cx="50800" cy="65562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4577644" y="4282020"/>
                <a:ext cx="50800" cy="655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4552244" y="4506202"/>
              <a:ext cx="84667" cy="197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4552244" y="4506202"/>
                <a:ext cx="846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4707466" y="4286250"/>
              <a:ext cx="124178" cy="6203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4707466" y="4286250"/>
                <a:ext cx="124178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4627738" y="4385651"/>
              <a:ext cx="367595" cy="30842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4627738" y="4385651"/>
                <a:ext cx="367595" cy="308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5187244" y="4511842"/>
              <a:ext cx="33866" cy="3665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5187244" y="4511842"/>
                <a:ext cx="3386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5161668" y="4602079"/>
              <a:ext cx="45332" cy="451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5161668" y="4602079"/>
                <a:ext cx="4533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5952066" y="4229851"/>
              <a:ext cx="175860" cy="36799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5952066" y="4229851"/>
                <a:ext cx="175860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6223705" y="4461083"/>
              <a:ext cx="233539" cy="1692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6223705" y="4461083"/>
                <a:ext cx="23353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6647568" y="4189668"/>
              <a:ext cx="224543" cy="22629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6647568" y="4189668"/>
                <a:ext cx="224543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6742288" y="4214871"/>
              <a:ext cx="53622" cy="39566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6742288" y="4214871"/>
                <a:ext cx="53622" cy="395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6852355" y="4235491"/>
              <a:ext cx="208845" cy="24533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6852355" y="4235491"/>
                <a:ext cx="208845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7272161" y="4320088"/>
              <a:ext cx="172861" cy="2115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7272161" y="4320088"/>
                <a:ext cx="172861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7432146" y="4224212"/>
              <a:ext cx="241476" cy="24674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7432146" y="4224212"/>
                <a:ext cx="241476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7717366" y="4171338"/>
              <a:ext cx="94544" cy="27846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7717366" y="4171338"/>
                <a:ext cx="94544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7825493" y="4227032"/>
              <a:ext cx="167040" cy="15861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7825493" y="4227032"/>
                <a:ext cx="167040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7989181" y="4241131"/>
              <a:ext cx="113419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7989181" y="4241131"/>
                <a:ext cx="1134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8037688" y="4158825"/>
              <a:ext cx="56444" cy="29097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8037688" y="4158825"/>
                <a:ext cx="56444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8139288" y="4089561"/>
              <a:ext cx="127882" cy="31230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8139288" y="4089561"/>
                <a:ext cx="127882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8314266" y="4071937"/>
              <a:ext cx="189794" cy="34966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8314266" y="4071937"/>
                <a:ext cx="18979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4989688" y="4923547"/>
              <a:ext cx="158045" cy="32146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4989688" y="4923547"/>
                <a:ext cx="15804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5232400" y="5013784"/>
              <a:ext cx="93133" cy="19739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5232400" y="5013784"/>
                <a:ext cx="931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5363633" y="5003915"/>
              <a:ext cx="83256" cy="13324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5363633" y="5003915"/>
                <a:ext cx="83256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5427133" y="4912268"/>
              <a:ext cx="47978" cy="30454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5427133" y="4912268"/>
                <a:ext cx="479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5492044" y="5049738"/>
              <a:ext cx="67733" cy="9376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5492044" y="5049738"/>
                <a:ext cx="6773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5579533" y="4915792"/>
              <a:ext cx="104422" cy="32922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5579533" y="4915792"/>
                <a:ext cx="104422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5825066" y="5002504"/>
              <a:ext cx="56444" cy="5639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5825066" y="5002504"/>
                <a:ext cx="564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5827006" y="5087101"/>
              <a:ext cx="29104" cy="2256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5827006" y="5087101"/>
                <a:ext cx="2910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5963355" y="4585159"/>
              <a:ext cx="2595387" cy="15791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5963355" y="4585159"/>
                <a:ext cx="259538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7862711" y="4776912"/>
              <a:ext cx="268111" cy="15227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7862711" y="4776912"/>
                <a:ext cx="26811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8885766" y="4451742"/>
              <a:ext cx="148872" cy="3190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8885766" y="4451742"/>
                <a:ext cx="14887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8873243" y="4556960"/>
              <a:ext cx="160690" cy="197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8873243" y="4556960"/>
                <a:ext cx="16069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5" name="墨迹 154"/>
              <p14:cNvContentPartPr/>
              <p14:nvPr/>
            </p14:nvContentPartPr>
            <p14:xfrm>
              <a:off x="9350022" y="4313744"/>
              <a:ext cx="107597" cy="37011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9"/>
            </p:blipFill>
            <p:spPr>
              <a:xfrm>
                <a:off x="9350022" y="4313744"/>
                <a:ext cx="107597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6" name="墨迹 155"/>
              <p14:cNvContentPartPr/>
              <p14:nvPr/>
            </p14:nvContentPartPr>
            <p14:xfrm>
              <a:off x="9537700" y="4478003"/>
              <a:ext cx="167922" cy="56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1"/>
            </p:blipFill>
            <p:spPr>
              <a:xfrm>
                <a:off x="9537700" y="4478003"/>
                <a:ext cx="1679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7" name="墨迹 156"/>
              <p14:cNvContentPartPr/>
              <p14:nvPr/>
            </p14:nvContentPartPr>
            <p14:xfrm>
              <a:off x="9846733" y="4303169"/>
              <a:ext cx="107244" cy="29697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3"/>
            </p:blipFill>
            <p:spPr>
              <a:xfrm>
                <a:off x="9846733" y="4303169"/>
                <a:ext cx="107244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8" name="墨迹 157"/>
              <p14:cNvContentPartPr/>
              <p14:nvPr/>
            </p14:nvContentPartPr>
            <p14:xfrm>
              <a:off x="9963855" y="4389705"/>
              <a:ext cx="153812" cy="15033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5"/>
            </p:blipFill>
            <p:spPr>
              <a:xfrm>
                <a:off x="9963855" y="4389705"/>
                <a:ext cx="15381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9" name="墨迹 158"/>
              <p14:cNvContentPartPr/>
              <p14:nvPr/>
            </p14:nvContentPartPr>
            <p14:xfrm>
              <a:off x="10205155" y="4410325"/>
              <a:ext cx="143934" cy="2819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7"/>
            </p:blipFill>
            <p:spPr>
              <a:xfrm>
                <a:off x="10205155" y="4410325"/>
                <a:ext cx="143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0" name="墨迹 159"/>
              <p14:cNvContentPartPr/>
              <p14:nvPr/>
            </p14:nvContentPartPr>
            <p14:xfrm>
              <a:off x="10337800" y="4196013"/>
              <a:ext cx="166511" cy="38914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9"/>
            </p:blipFill>
            <p:spPr>
              <a:xfrm>
                <a:off x="10337800" y="4196013"/>
                <a:ext cx="166511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1" name="墨迹 160"/>
              <p14:cNvContentPartPr/>
              <p14:nvPr/>
            </p14:nvContentPartPr>
            <p14:xfrm>
              <a:off x="3821288" y="5806881"/>
              <a:ext cx="15523" cy="22206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1"/>
            </p:blipFill>
            <p:spPr>
              <a:xfrm>
                <a:off x="3821288" y="5806881"/>
                <a:ext cx="1552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2" name="墨迹 161"/>
              <p14:cNvContentPartPr/>
              <p14:nvPr/>
            </p14:nvContentPartPr>
            <p14:xfrm>
              <a:off x="3834518" y="5910513"/>
              <a:ext cx="113770" cy="338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3"/>
            </p:blipFill>
            <p:spPr>
              <a:xfrm>
                <a:off x="3834518" y="5910513"/>
                <a:ext cx="11377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3" name="墨迹 162"/>
              <p14:cNvContentPartPr/>
              <p14:nvPr/>
            </p14:nvContentPartPr>
            <p14:xfrm>
              <a:off x="3973688" y="5715411"/>
              <a:ext cx="11289" cy="51375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5"/>
            </p:blipFill>
            <p:spPr>
              <a:xfrm>
                <a:off x="3973688" y="5715411"/>
                <a:ext cx="11289" cy="513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4" name="墨迹 163"/>
              <p14:cNvContentPartPr/>
              <p14:nvPr/>
            </p14:nvContentPartPr>
            <p14:xfrm>
              <a:off x="4013200" y="5934482"/>
              <a:ext cx="81844" cy="11561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7"/>
            </p:blipFill>
            <p:spPr>
              <a:xfrm>
                <a:off x="4013200" y="5934482"/>
                <a:ext cx="818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5" name="墨迹 164"/>
              <p14:cNvContentPartPr/>
              <p14:nvPr/>
            </p14:nvContentPartPr>
            <p14:xfrm>
              <a:off x="4289777" y="5766169"/>
              <a:ext cx="65617" cy="10486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9"/>
            </p:blipFill>
            <p:spPr>
              <a:xfrm>
                <a:off x="4289777" y="5766169"/>
                <a:ext cx="65617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6" name="墨迹 165"/>
              <p14:cNvContentPartPr/>
              <p14:nvPr/>
            </p14:nvContentPartPr>
            <p14:xfrm>
              <a:off x="4278488" y="5920030"/>
              <a:ext cx="36689" cy="15262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1"/>
            </p:blipFill>
            <p:spPr>
              <a:xfrm>
                <a:off x="4278488" y="5920030"/>
                <a:ext cx="36689" cy="152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7" name="墨迹 166"/>
              <p14:cNvContentPartPr/>
              <p14:nvPr/>
            </p14:nvContentPartPr>
            <p14:xfrm>
              <a:off x="4348162" y="5794544"/>
              <a:ext cx="173038" cy="2825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3"/>
            </p:blipFill>
            <p:spPr>
              <a:xfrm>
                <a:off x="4348162" y="5794544"/>
                <a:ext cx="173038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8" name="墨迹 167"/>
              <p14:cNvContentPartPr/>
              <p14:nvPr/>
            </p14:nvContentPartPr>
            <p14:xfrm>
              <a:off x="4546600" y="5590983"/>
              <a:ext cx="98777" cy="70303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5"/>
            </p:blipFill>
            <p:spPr>
              <a:xfrm>
                <a:off x="4546600" y="5590983"/>
                <a:ext cx="98777" cy="703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9" name="墨迹 168"/>
              <p14:cNvContentPartPr/>
              <p14:nvPr/>
            </p14:nvContentPartPr>
            <p14:xfrm>
              <a:off x="4504266" y="5865394"/>
              <a:ext cx="200378" cy="9023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7"/>
            </p:blipFill>
            <p:spPr>
              <a:xfrm>
                <a:off x="4504266" y="5865394"/>
                <a:ext cx="2003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0" name="墨迹 169"/>
              <p14:cNvContentPartPr/>
              <p14:nvPr/>
            </p14:nvContentPartPr>
            <p14:xfrm>
              <a:off x="4557536" y="5758591"/>
              <a:ext cx="232304" cy="402893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9"/>
            </p:blipFill>
            <p:spPr>
              <a:xfrm>
                <a:off x="4557536" y="5758591"/>
                <a:ext cx="232304" cy="402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1" name="墨迹 170"/>
              <p14:cNvContentPartPr/>
              <p14:nvPr/>
            </p14:nvContentPartPr>
            <p14:xfrm>
              <a:off x="5230988" y="5927432"/>
              <a:ext cx="91722" cy="1498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1"/>
            </p:blipFill>
            <p:spPr>
              <a:xfrm>
                <a:off x="5230988" y="5927432"/>
                <a:ext cx="91722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2" name="墨迹 171"/>
              <p14:cNvContentPartPr/>
              <p14:nvPr/>
            </p14:nvContentPartPr>
            <p14:xfrm>
              <a:off x="5248627" y="5726338"/>
              <a:ext cx="123473" cy="37028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3"/>
            </p:blipFill>
            <p:spPr>
              <a:xfrm>
                <a:off x="5248627" y="5726338"/>
                <a:ext cx="123473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3" name="墨迹 172"/>
              <p14:cNvContentPartPr/>
              <p14:nvPr/>
            </p14:nvContentPartPr>
            <p14:xfrm>
              <a:off x="5458177" y="5889892"/>
              <a:ext cx="234245" cy="3190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5"/>
            </p:blipFill>
            <p:spPr>
              <a:xfrm>
                <a:off x="5458177" y="5889892"/>
                <a:ext cx="234245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4" name="墨迹 173"/>
              <p14:cNvContentPartPr/>
              <p14:nvPr/>
            </p14:nvContentPartPr>
            <p14:xfrm>
              <a:off x="5700888" y="5715235"/>
              <a:ext cx="97719" cy="34402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7"/>
            </p:blipFill>
            <p:spPr>
              <a:xfrm>
                <a:off x="5700888" y="5715235"/>
                <a:ext cx="9771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5" name="墨迹 174"/>
              <p14:cNvContentPartPr/>
              <p14:nvPr/>
            </p14:nvContentPartPr>
            <p14:xfrm>
              <a:off x="5860873" y="5780797"/>
              <a:ext cx="189971" cy="19175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9"/>
            </p:blipFill>
            <p:spPr>
              <a:xfrm>
                <a:off x="5860873" y="5780797"/>
                <a:ext cx="18997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6" name="墨迹 175"/>
              <p14:cNvContentPartPr/>
              <p14:nvPr/>
            </p14:nvContentPartPr>
            <p14:xfrm>
              <a:off x="6071305" y="5808996"/>
              <a:ext cx="171450" cy="9341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1"/>
            </p:blipFill>
            <p:spPr>
              <a:xfrm>
                <a:off x="6071305" y="5808996"/>
                <a:ext cx="171450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7" name="墨迹 176"/>
              <p14:cNvContentPartPr/>
              <p14:nvPr/>
            </p14:nvContentPartPr>
            <p14:xfrm>
              <a:off x="6262511" y="5560140"/>
              <a:ext cx="177800" cy="43215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3"/>
            </p:blipFill>
            <p:spPr>
              <a:xfrm>
                <a:off x="6262511" y="5560140"/>
                <a:ext cx="177800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8" name="墨迹 177"/>
              <p14:cNvContentPartPr/>
              <p14:nvPr/>
            </p14:nvContentPartPr>
            <p14:xfrm>
              <a:off x="5125861" y="6085347"/>
              <a:ext cx="1372658" cy="112796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5"/>
            </p:blipFill>
            <p:spPr>
              <a:xfrm>
                <a:off x="5125861" y="6085347"/>
                <a:ext cx="137265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9" name="墨迹 178"/>
              <p14:cNvContentPartPr/>
              <p14:nvPr/>
            </p14:nvContentPartPr>
            <p14:xfrm>
              <a:off x="5946069" y="6113546"/>
              <a:ext cx="296686" cy="33627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7"/>
            </p:blipFill>
            <p:spPr>
              <a:xfrm>
                <a:off x="5946069" y="6113546"/>
                <a:ext cx="296686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0" name="墨迹 179"/>
              <p14:cNvContentPartPr/>
              <p14:nvPr/>
            </p14:nvContentPartPr>
            <p14:xfrm>
              <a:off x="6837538" y="5938712"/>
              <a:ext cx="426862" cy="19034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9"/>
            </p:blipFill>
            <p:spPr>
              <a:xfrm>
                <a:off x="6837538" y="5938712"/>
                <a:ext cx="426862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1" name="墨迹 180"/>
              <p14:cNvContentPartPr/>
              <p14:nvPr/>
            </p14:nvContentPartPr>
            <p14:xfrm>
              <a:off x="7349066" y="6004627"/>
              <a:ext cx="22578" cy="9481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1"/>
            </p:blipFill>
            <p:spPr>
              <a:xfrm>
                <a:off x="7349066" y="6004627"/>
                <a:ext cx="22578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2" name="墨迹 181"/>
              <p14:cNvContentPartPr/>
              <p14:nvPr/>
            </p14:nvContentPartPr>
            <p14:xfrm>
              <a:off x="7450666" y="5933072"/>
              <a:ext cx="124178" cy="20303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3"/>
            </p:blipFill>
            <p:spPr>
              <a:xfrm>
                <a:off x="7450666" y="5933072"/>
                <a:ext cx="1241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3" name="墨迹 182"/>
              <p14:cNvContentPartPr/>
              <p14:nvPr/>
            </p14:nvContentPartPr>
            <p14:xfrm>
              <a:off x="7603066" y="5859755"/>
              <a:ext cx="115711" cy="338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5"/>
            </p:blipFill>
            <p:spPr>
              <a:xfrm>
                <a:off x="7603066" y="5859755"/>
                <a:ext cx="1157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4" name="墨迹 183"/>
              <p14:cNvContentPartPr/>
              <p14:nvPr/>
            </p14:nvContentPartPr>
            <p14:xfrm>
              <a:off x="7755466" y="5722813"/>
              <a:ext cx="32456" cy="29203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7"/>
            </p:blipFill>
            <p:spPr>
              <a:xfrm>
                <a:off x="7755466" y="5722813"/>
                <a:ext cx="32456" cy="2920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290461" y="377866"/>
              <a:ext cx="192087" cy="1748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290461" y="377866"/>
                <a:ext cx="19208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552222" y="276350"/>
              <a:ext cx="11289" cy="26648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552222" y="276350"/>
                <a:ext cx="11289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546577" y="411705"/>
              <a:ext cx="107245" cy="1071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546577" y="411705"/>
                <a:ext cx="10724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1667933" y="212550"/>
              <a:ext cx="19755" cy="6249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1667933" y="212550"/>
                <a:ext cx="19755" cy="624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772355" y="383506"/>
              <a:ext cx="82726" cy="25097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772355" y="383506"/>
                <a:ext cx="8272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2013302" y="366587"/>
              <a:ext cx="159809" cy="4229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2013302" y="366587"/>
                <a:ext cx="15980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1990901" y="485023"/>
              <a:ext cx="168099" cy="1127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1990901" y="485023"/>
                <a:ext cx="16809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2317750" y="310189"/>
              <a:ext cx="137583" cy="1635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2317750" y="310189"/>
                <a:ext cx="1375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2500488" y="242511"/>
              <a:ext cx="28223" cy="25097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2500488" y="242511"/>
                <a:ext cx="2822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2528711" y="327108"/>
              <a:ext cx="70555" cy="3947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2528711" y="327108"/>
                <a:ext cx="705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2630311" y="206557"/>
              <a:ext cx="11289" cy="5012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2630311" y="206557"/>
                <a:ext cx="11289" cy="501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2731911" y="438142"/>
              <a:ext cx="16933" cy="17659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2731911" y="438142"/>
                <a:ext cx="1693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2923822" y="394786"/>
              <a:ext cx="160866" cy="84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2923822" y="394786"/>
                <a:ext cx="1608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3155244" y="304549"/>
              <a:ext cx="144815" cy="1579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3155244" y="304549"/>
                <a:ext cx="144815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3381022" y="236871"/>
              <a:ext cx="11289" cy="23123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3381022" y="236871"/>
                <a:ext cx="112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3397955" y="304549"/>
              <a:ext cx="79022" cy="338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3397955" y="304549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墨迹 17"/>
              <p14:cNvContentPartPr/>
              <p14:nvPr/>
            </p14:nvContentPartPr>
            <p14:xfrm>
              <a:off x="3496733" y="173071"/>
              <a:ext cx="25400" cy="5657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6"/>
            </p:blipFill>
            <p:spPr>
              <a:xfrm>
                <a:off x="3496733" y="173071"/>
                <a:ext cx="25400" cy="565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墨迹 18"/>
              <p14:cNvContentPartPr/>
              <p14:nvPr/>
            </p14:nvContentPartPr>
            <p14:xfrm>
              <a:off x="3595687" y="362886"/>
              <a:ext cx="82374" cy="17642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8"/>
            </p:blipFill>
            <p:spPr>
              <a:xfrm>
                <a:off x="3595687" y="362886"/>
                <a:ext cx="82374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墨迹 19"/>
              <p14:cNvContentPartPr/>
              <p14:nvPr/>
            </p14:nvContentPartPr>
            <p14:xfrm>
              <a:off x="3915833" y="349667"/>
              <a:ext cx="159455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40"/>
            </p:blipFill>
            <p:spPr>
              <a:xfrm>
                <a:off x="3915833" y="349667"/>
                <a:ext cx="1594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" name="墨迹 20"/>
              <p14:cNvContentPartPr/>
              <p14:nvPr/>
            </p14:nvContentPartPr>
            <p14:xfrm>
              <a:off x="3883554" y="479383"/>
              <a:ext cx="191734" cy="2044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2"/>
            </p:blipFill>
            <p:spPr>
              <a:xfrm>
                <a:off x="3883554" y="479383"/>
                <a:ext cx="191734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2" name="墨迹 21"/>
              <p14:cNvContentPartPr/>
              <p14:nvPr/>
            </p14:nvContentPartPr>
            <p14:xfrm>
              <a:off x="4252383" y="377866"/>
              <a:ext cx="170039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4"/>
            </p:blipFill>
            <p:spPr>
              <a:xfrm>
                <a:off x="4252383" y="377866"/>
                <a:ext cx="1700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" name="墨迹 22"/>
              <p14:cNvContentPartPr/>
              <p14:nvPr/>
            </p14:nvContentPartPr>
            <p14:xfrm>
              <a:off x="4351866" y="241806"/>
              <a:ext cx="22578" cy="3193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6"/>
            </p:blipFill>
            <p:spPr>
              <a:xfrm>
                <a:off x="4351866" y="241806"/>
                <a:ext cx="22578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4" name="墨迹 23"/>
              <p14:cNvContentPartPr/>
              <p14:nvPr/>
            </p14:nvContentPartPr>
            <p14:xfrm>
              <a:off x="4517672" y="250090"/>
              <a:ext cx="144639" cy="18417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8"/>
            </p:blipFill>
            <p:spPr>
              <a:xfrm>
                <a:off x="4517672" y="250090"/>
                <a:ext cx="144639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墨迹 24"/>
              <p14:cNvContentPartPr/>
              <p14:nvPr/>
            </p14:nvContentPartPr>
            <p14:xfrm>
              <a:off x="4594577" y="292212"/>
              <a:ext cx="33867" cy="23228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50"/>
            </p:blipFill>
            <p:spPr>
              <a:xfrm>
                <a:off x="4594577" y="292212"/>
                <a:ext cx="33867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墨迹 25"/>
              <p14:cNvContentPartPr/>
              <p14:nvPr/>
            </p14:nvContentPartPr>
            <p14:xfrm>
              <a:off x="4743626" y="276350"/>
              <a:ext cx="99307" cy="18752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2"/>
            </p:blipFill>
            <p:spPr>
              <a:xfrm>
                <a:off x="4743626" y="276350"/>
                <a:ext cx="99307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墨迹 26"/>
              <p14:cNvContentPartPr/>
              <p14:nvPr/>
            </p14:nvContentPartPr>
            <p14:xfrm>
              <a:off x="4899377" y="394786"/>
              <a:ext cx="31045" cy="620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4"/>
            </p:blipFill>
            <p:spPr>
              <a:xfrm>
                <a:off x="4899377" y="394786"/>
                <a:ext cx="310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墨迹 27"/>
              <p14:cNvContentPartPr/>
              <p14:nvPr/>
            </p14:nvContentPartPr>
            <p14:xfrm>
              <a:off x="4991100" y="188052"/>
              <a:ext cx="117122" cy="46616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6"/>
            </p:blipFill>
            <p:spPr>
              <a:xfrm>
                <a:off x="4991100" y="188052"/>
                <a:ext cx="117122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9" name="墨迹 28"/>
              <p14:cNvContentPartPr/>
              <p14:nvPr/>
            </p14:nvContentPartPr>
            <p14:xfrm>
              <a:off x="5317066" y="217132"/>
              <a:ext cx="39511" cy="27353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8"/>
            </p:blipFill>
            <p:spPr>
              <a:xfrm>
                <a:off x="5317066" y="217132"/>
                <a:ext cx="3951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墨迹 29"/>
              <p14:cNvContentPartPr/>
              <p14:nvPr/>
            </p14:nvContentPartPr>
            <p14:xfrm>
              <a:off x="5339644" y="259430"/>
              <a:ext cx="112888" cy="1353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0"/>
            </p:blipFill>
            <p:spPr>
              <a:xfrm>
                <a:off x="5339644" y="259430"/>
                <a:ext cx="11288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1" name="墨迹 30"/>
              <p14:cNvContentPartPr/>
              <p14:nvPr/>
            </p14:nvContentPartPr>
            <p14:xfrm>
              <a:off x="5297311" y="143638"/>
              <a:ext cx="222956" cy="59517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2"/>
            </p:blipFill>
            <p:spPr>
              <a:xfrm>
                <a:off x="5297311" y="143638"/>
                <a:ext cx="222956" cy="595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2" name="墨迹 31"/>
              <p14:cNvContentPartPr/>
              <p14:nvPr/>
            </p14:nvContentPartPr>
            <p14:xfrm>
              <a:off x="5579533" y="361652"/>
              <a:ext cx="25400" cy="9517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4"/>
            </p:blipFill>
            <p:spPr>
              <a:xfrm>
                <a:off x="5579533" y="361652"/>
                <a:ext cx="25400" cy="95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3" name="墨迹 32"/>
              <p14:cNvContentPartPr/>
              <p14:nvPr/>
            </p14:nvContentPartPr>
            <p14:xfrm>
              <a:off x="5671608" y="281285"/>
              <a:ext cx="219781" cy="21219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6"/>
            </p:blipFill>
            <p:spPr>
              <a:xfrm>
                <a:off x="5671608" y="281285"/>
                <a:ext cx="219781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4" name="墨迹 33"/>
              <p14:cNvContentPartPr/>
              <p14:nvPr/>
            </p14:nvContentPartPr>
            <p14:xfrm>
              <a:off x="5960533" y="231231"/>
              <a:ext cx="95956" cy="84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8"/>
            </p:blipFill>
            <p:spPr>
              <a:xfrm>
                <a:off x="5960533" y="231231"/>
                <a:ext cx="959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5" name="墨迹 34"/>
              <p14:cNvContentPartPr/>
              <p14:nvPr/>
            </p14:nvContentPartPr>
            <p14:xfrm>
              <a:off x="6118577" y="135355"/>
              <a:ext cx="4234" cy="16355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0"/>
            </p:blipFill>
            <p:spPr>
              <a:xfrm>
                <a:off x="6118577" y="135355"/>
                <a:ext cx="423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墨迹 35"/>
              <p14:cNvContentPartPr/>
              <p14:nvPr/>
            </p14:nvContentPartPr>
            <p14:xfrm>
              <a:off x="7583311" y="1336633"/>
              <a:ext cx="105017" cy="599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2"/>
            </p:blipFill>
            <p:spPr>
              <a:xfrm>
                <a:off x="7583311" y="133663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7" name="墨迹 36"/>
              <p14:cNvContentPartPr/>
              <p14:nvPr/>
            </p14:nvContentPartPr>
            <p14:xfrm>
              <a:off x="931333" y="1235116"/>
              <a:ext cx="237067" cy="33609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4"/>
            </p:blipFill>
            <p:spPr>
              <a:xfrm>
                <a:off x="931333" y="1235116"/>
                <a:ext cx="237067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墨迹 37"/>
              <p14:cNvContentPartPr/>
              <p14:nvPr/>
            </p14:nvContentPartPr>
            <p14:xfrm>
              <a:off x="1377244" y="1116680"/>
              <a:ext cx="122061" cy="507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6"/>
            </p:blipFill>
            <p:spPr>
              <a:xfrm>
                <a:off x="1377244" y="1116680"/>
                <a:ext cx="12206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9" name="墨迹 38"/>
              <p14:cNvContentPartPr/>
              <p14:nvPr/>
            </p14:nvContentPartPr>
            <p14:xfrm>
              <a:off x="1253066" y="1218197"/>
              <a:ext cx="264584" cy="39690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8"/>
            </p:blipFill>
            <p:spPr>
              <a:xfrm>
                <a:off x="1253066" y="1218197"/>
                <a:ext cx="264584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0" name="墨迹 39"/>
              <p14:cNvContentPartPr/>
              <p14:nvPr/>
            </p14:nvContentPartPr>
            <p14:xfrm>
              <a:off x="1591733" y="1334870"/>
              <a:ext cx="5644" cy="1501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0"/>
            </p:blipFill>
            <p:spPr>
              <a:xfrm>
                <a:off x="1591733" y="1334870"/>
                <a:ext cx="564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墨迹 40"/>
              <p14:cNvContentPartPr/>
              <p14:nvPr/>
            </p14:nvContentPartPr>
            <p14:xfrm>
              <a:off x="1643944" y="1092711"/>
              <a:ext cx="32456" cy="84174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2"/>
            </p:blipFill>
            <p:spPr>
              <a:xfrm>
                <a:off x="1643944" y="1092711"/>
                <a:ext cx="32456" cy="841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2" name="墨迹 41"/>
              <p14:cNvContentPartPr/>
              <p14:nvPr/>
            </p14:nvContentPartPr>
            <p14:xfrm>
              <a:off x="1556102" y="1277062"/>
              <a:ext cx="162631" cy="9904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4"/>
            </p:blipFill>
            <p:spPr>
              <a:xfrm>
                <a:off x="1556102" y="1277062"/>
                <a:ext cx="162631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墨迹 42"/>
              <p14:cNvContentPartPr/>
              <p14:nvPr/>
            </p14:nvContentPartPr>
            <p14:xfrm>
              <a:off x="1770944" y="1139240"/>
              <a:ext cx="89253" cy="563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6"/>
            </p:blipFill>
            <p:spPr>
              <a:xfrm>
                <a:off x="1770944" y="1139240"/>
                <a:ext cx="8925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墨迹 43"/>
              <p14:cNvContentPartPr/>
              <p14:nvPr/>
            </p14:nvContentPartPr>
            <p14:xfrm>
              <a:off x="1653822" y="1257676"/>
              <a:ext cx="349955" cy="3271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8"/>
            </p:blipFill>
            <p:spPr>
              <a:xfrm>
                <a:off x="1653822" y="1257676"/>
                <a:ext cx="349955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5" name="墨迹 44"/>
              <p14:cNvContentPartPr/>
              <p14:nvPr/>
            </p14:nvContentPartPr>
            <p14:xfrm>
              <a:off x="2348088" y="1347912"/>
              <a:ext cx="14112" cy="564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0"/>
            </p:blipFill>
            <p:spPr>
              <a:xfrm>
                <a:off x="2348088" y="1347912"/>
                <a:ext cx="141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墨迹 45"/>
              <p14:cNvContentPartPr/>
              <p14:nvPr/>
            </p14:nvContentPartPr>
            <p14:xfrm>
              <a:off x="2339622" y="1435329"/>
              <a:ext cx="105017" cy="599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2"/>
            </p:blipFill>
            <p:spPr>
              <a:xfrm>
                <a:off x="2339622" y="143532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3488266" y="1208856"/>
              <a:ext cx="366889" cy="27811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3488266" y="1208856"/>
                <a:ext cx="366889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3893255" y="1336633"/>
              <a:ext cx="190500" cy="17906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3893255" y="1336633"/>
                <a:ext cx="190500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5294488" y="1191408"/>
              <a:ext cx="477838" cy="26577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5294488" y="1191408"/>
                <a:ext cx="477838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6925733" y="1154749"/>
              <a:ext cx="349956" cy="25326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6925733" y="1154749"/>
                <a:ext cx="349956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7196666" y="1106106"/>
              <a:ext cx="118534" cy="63941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7196666" y="1106106"/>
                <a:ext cx="118534" cy="639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7284155" y="1246396"/>
              <a:ext cx="98778" cy="26507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7284155" y="1246396"/>
                <a:ext cx="987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7495822" y="1201277"/>
              <a:ext cx="239888" cy="2102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7495822" y="1201277"/>
                <a:ext cx="23988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7741355" y="1130604"/>
              <a:ext cx="76200" cy="57543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7741355" y="1130604"/>
                <a:ext cx="76200" cy="575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8878711" y="1198458"/>
              <a:ext cx="33866" cy="25943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8878711" y="1198458"/>
                <a:ext cx="33866" cy="259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8906933" y="1308434"/>
              <a:ext cx="101600" cy="451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8906933" y="1308434"/>
                <a:ext cx="1016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8994422" y="1104520"/>
              <a:ext cx="110066" cy="56204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8994422" y="1104520"/>
                <a:ext cx="110066" cy="562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9132711" y="1354962"/>
              <a:ext cx="231422" cy="12072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9132711" y="1354962"/>
                <a:ext cx="231422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332155" y="1092006"/>
              <a:ext cx="23989" cy="22770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332155" y="1092006"/>
                <a:ext cx="2398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0357555" y="1173078"/>
              <a:ext cx="141112" cy="5075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0357555" y="1173078"/>
                <a:ext cx="14111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0476088" y="1008467"/>
              <a:ext cx="494065" cy="4099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0476088" y="1008467"/>
                <a:ext cx="494065" cy="409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8948561" y="1854085"/>
              <a:ext cx="226483" cy="26225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8948561" y="1854085"/>
                <a:ext cx="226483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8971844" y="1801916"/>
              <a:ext cx="288219" cy="35248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8971844" y="1801916"/>
                <a:ext cx="288219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0549467" y="1707450"/>
              <a:ext cx="290688" cy="46387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0549467" y="1707450"/>
                <a:ext cx="290688" cy="463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7199312" y="2185423"/>
              <a:ext cx="14288" cy="366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7199312" y="2185423"/>
                <a:ext cx="142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3476977" y="1955249"/>
              <a:ext cx="26282" cy="41346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3476977" y="1955249"/>
                <a:ext cx="26282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3601861" y="2092366"/>
              <a:ext cx="162983" cy="1692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3601861" y="2092366"/>
                <a:ext cx="1629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3833988" y="1992260"/>
              <a:ext cx="196145" cy="24392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3833988" y="1992260"/>
                <a:ext cx="196145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4140200" y="2047248"/>
              <a:ext cx="155222" cy="112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4140200" y="2047248"/>
                <a:ext cx="1552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4340577" y="1764024"/>
              <a:ext cx="158045" cy="4608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4340577" y="1764024"/>
                <a:ext cx="158045" cy="460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458177" y="1830115"/>
              <a:ext cx="191912" cy="43426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458177" y="1830115"/>
                <a:ext cx="19191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7270044" y="1962651"/>
              <a:ext cx="234244" cy="30454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7270044" y="1962651"/>
                <a:ext cx="2342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7247466" y="3330303"/>
              <a:ext cx="11289" cy="140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7247466" y="3330303"/>
                <a:ext cx="112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936977" y="3214687"/>
              <a:ext cx="5645" cy="507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936977" y="3214687"/>
                <a:ext cx="56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899406" y="3160933"/>
              <a:ext cx="37571" cy="38051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899406" y="3160933"/>
                <a:ext cx="37571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931333" y="3310564"/>
              <a:ext cx="155222" cy="6767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931333" y="3310564"/>
                <a:ext cx="155222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1109133" y="3091140"/>
              <a:ext cx="19755" cy="60857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1109133" y="3091140"/>
                <a:ext cx="19755" cy="608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1315155" y="3056773"/>
              <a:ext cx="84667" cy="845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1315155" y="3056773"/>
                <a:ext cx="846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1204206" y="3204817"/>
              <a:ext cx="425627" cy="38773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1204206" y="3204817"/>
                <a:ext cx="425627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682044" y="2998788"/>
              <a:ext cx="33867" cy="83909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682044" y="2998788"/>
                <a:ext cx="33867" cy="839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600200" y="3242886"/>
              <a:ext cx="169333" cy="507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600200" y="3242886"/>
                <a:ext cx="1693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823155" y="3084972"/>
              <a:ext cx="82550" cy="5357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823155" y="3084972"/>
                <a:ext cx="8255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1755422" y="3220327"/>
              <a:ext cx="403578" cy="27071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1755422" y="3220327"/>
                <a:ext cx="403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905051" y="4647197"/>
              <a:ext cx="187854" cy="3158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905051" y="4647197"/>
                <a:ext cx="18785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1377244" y="4400984"/>
              <a:ext cx="135467" cy="12777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1377244" y="4400984"/>
                <a:ext cx="13546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1282700" y="4585159"/>
              <a:ext cx="351366" cy="41029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1282700" y="4585159"/>
                <a:ext cx="351366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1665111" y="4713465"/>
              <a:ext cx="39511" cy="15086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1665111" y="4713465"/>
                <a:ext cx="39511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1772355" y="4427421"/>
              <a:ext cx="28222" cy="91065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1772355" y="4427421"/>
                <a:ext cx="28222" cy="910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1702858" y="4624638"/>
              <a:ext cx="137230" cy="5075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1702858" y="4624638"/>
                <a:ext cx="13723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1913466" y="4489282"/>
              <a:ext cx="124178" cy="2819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1913466" y="4489282"/>
                <a:ext cx="124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1866194" y="4596439"/>
              <a:ext cx="383117" cy="38156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1866194" y="4596439"/>
                <a:ext cx="383117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2464858" y="4734614"/>
              <a:ext cx="22930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2464858" y="4734614"/>
                <a:ext cx="2293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2435401" y="4855870"/>
              <a:ext cx="36865" cy="1973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2435401" y="4855870"/>
                <a:ext cx="3686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2566458" y="3251169"/>
              <a:ext cx="46919" cy="3683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2566458" y="3251169"/>
                <a:ext cx="46919" cy="36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2548466" y="3378241"/>
              <a:ext cx="87489" cy="451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2548466" y="3378241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7648222" y="2743763"/>
              <a:ext cx="39511" cy="3101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7648222" y="2743763"/>
                <a:ext cx="395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3678943" y="3017294"/>
              <a:ext cx="238301" cy="25379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3678943" y="3017294"/>
                <a:ext cx="23830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3815644" y="3072811"/>
              <a:ext cx="45156" cy="50564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3815644" y="3072811"/>
                <a:ext cx="45156" cy="50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3982155" y="3069991"/>
              <a:ext cx="189089" cy="30543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3982155" y="3069991"/>
                <a:ext cx="189089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4272844" y="3158289"/>
              <a:ext cx="191911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4272844" y="3158289"/>
                <a:ext cx="191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4354688" y="3029102"/>
              <a:ext cx="47978" cy="33504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4354688" y="3029102"/>
                <a:ext cx="47978" cy="335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4633383" y="3056773"/>
              <a:ext cx="274461" cy="22559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4633383" y="3056773"/>
                <a:ext cx="27446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4963583" y="3019585"/>
              <a:ext cx="175683" cy="31494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4963583" y="3019585"/>
                <a:ext cx="175683" cy="314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4921955" y="3008129"/>
              <a:ext cx="277813" cy="33627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4921955" y="3008129"/>
                <a:ext cx="277813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7182555" y="483260"/>
              <a:ext cx="19756" cy="32041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7182555" y="483260"/>
                <a:ext cx="19756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7284155" y="420870"/>
              <a:ext cx="493889" cy="30948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7284155" y="420870"/>
                <a:ext cx="493889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7938911" y="447483"/>
              <a:ext cx="279400" cy="24621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7938911" y="447483"/>
                <a:ext cx="279400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8309327" y="569620"/>
              <a:ext cx="174273" cy="14469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8309327" y="569620"/>
                <a:ext cx="17427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8554861" y="535781"/>
              <a:ext cx="250472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8554861" y="535781"/>
                <a:ext cx="2504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8638822" y="404303"/>
              <a:ext cx="64911" cy="42192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8638822" y="404303"/>
                <a:ext cx="64911" cy="421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9096022" y="362886"/>
              <a:ext cx="149578" cy="32235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9096022" y="362886"/>
                <a:ext cx="149578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9311216" y="371698"/>
              <a:ext cx="504472" cy="29097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9311216" y="371698"/>
                <a:ext cx="504472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0035822" y="360947"/>
              <a:ext cx="62088" cy="25132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0035822" y="360947"/>
                <a:ext cx="62088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10097911" y="468103"/>
              <a:ext cx="112889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10097911" y="468103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10202333" y="257668"/>
              <a:ext cx="70556" cy="59676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10202333" y="257668"/>
                <a:ext cx="70556" cy="596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10312400" y="507582"/>
              <a:ext cx="158044" cy="14522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10312400" y="507582"/>
                <a:ext cx="15804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5383741" y="3087086"/>
              <a:ext cx="255059" cy="2326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5383741" y="3087086"/>
                <a:ext cx="255059" cy="23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5508977" y="2942390"/>
              <a:ext cx="33867" cy="46123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5508977" y="2942390"/>
                <a:ext cx="33867" cy="461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5842176" y="2983455"/>
              <a:ext cx="231246" cy="25167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5842176" y="2983455"/>
                <a:ext cx="231246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6146800" y="2960896"/>
              <a:ext cx="141111" cy="32146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6146800" y="2960896"/>
                <a:ext cx="1411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6358113" y="2996673"/>
              <a:ext cx="237419" cy="25185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6358113" y="2996673"/>
                <a:ext cx="237419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6656740" y="3022934"/>
              <a:ext cx="204082" cy="2255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6656740" y="3022934"/>
                <a:ext cx="20408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6736644" y="2931287"/>
              <a:ext cx="59266" cy="35671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6736644" y="2931287"/>
                <a:ext cx="59266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6939844" y="2809855"/>
              <a:ext cx="177800" cy="42175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6939844" y="2809855"/>
                <a:ext cx="177800" cy="421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7255933" y="2943976"/>
              <a:ext cx="149578" cy="34120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7255933" y="2943976"/>
                <a:ext cx="149578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7470422" y="2973585"/>
              <a:ext cx="213783" cy="4088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7470422" y="2973585"/>
                <a:ext cx="213783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7453312" y="3101891"/>
              <a:ext cx="288043" cy="3947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7453312" y="3101891"/>
                <a:ext cx="28804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7826022" y="2796108"/>
              <a:ext cx="206022" cy="40941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7826022" y="2796108"/>
                <a:ext cx="206022" cy="409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3849511" y="4449804"/>
              <a:ext cx="360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3849511" y="4449804"/>
                <a:ext cx="3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3838222" y="4446984"/>
              <a:ext cx="105017" cy="5995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3838222" y="444698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3949700" y="4382126"/>
              <a:ext cx="218722" cy="24621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3949700" y="4382126"/>
                <a:ext cx="21872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4387144" y="4259460"/>
              <a:ext cx="128411" cy="3144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4387144" y="4259460"/>
                <a:ext cx="128411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4662311" y="4243422"/>
              <a:ext cx="39511" cy="25714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4662311" y="4243422"/>
                <a:ext cx="39511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4741333" y="4382126"/>
              <a:ext cx="163689" cy="1128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4741333" y="4382126"/>
                <a:ext cx="1636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4955822" y="4218572"/>
              <a:ext cx="214489" cy="25943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4955822" y="4218572"/>
                <a:ext cx="2144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5320594" y="4252411"/>
              <a:ext cx="273050" cy="5075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5320594" y="4252411"/>
                <a:ext cx="27305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5593644" y="4007079"/>
              <a:ext cx="163688" cy="47092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5593644" y="4007079"/>
                <a:ext cx="163688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5842000" y="4108067"/>
              <a:ext cx="165805" cy="40377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5842000" y="4108067"/>
                <a:ext cx="165805" cy="403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6191955" y="4235491"/>
              <a:ext cx="240595" cy="2256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6191955" y="4235491"/>
                <a:ext cx="24059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6270977" y="4093791"/>
              <a:ext cx="67734" cy="45188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6270977" y="4093791"/>
                <a:ext cx="67734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6543322" y="4008313"/>
              <a:ext cx="196144" cy="45277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6543322" y="4008313"/>
                <a:ext cx="196144" cy="452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6807200" y="4220687"/>
              <a:ext cx="233186" cy="2608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6807200" y="4220687"/>
                <a:ext cx="233186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6891866" y="4053608"/>
              <a:ext cx="67734" cy="43567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6891866" y="4053608"/>
                <a:ext cx="67734" cy="435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7121701" y="4138028"/>
              <a:ext cx="272521" cy="26947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7121701" y="4138028"/>
                <a:ext cx="272521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7476419" y="4173454"/>
              <a:ext cx="205669" cy="4511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7476419" y="4173454"/>
                <a:ext cx="20566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7521222" y="4064182"/>
              <a:ext cx="98778" cy="32076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7521222" y="4064182"/>
                <a:ext cx="98778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7747000" y="3998972"/>
              <a:ext cx="228600" cy="56010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7747000" y="3998972"/>
                <a:ext cx="228600" cy="560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8139288" y="4100136"/>
              <a:ext cx="195087" cy="5357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8139288" y="4100136"/>
                <a:ext cx="19508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8141405" y="4218572"/>
              <a:ext cx="243417" cy="2255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8141405" y="4218572"/>
                <a:ext cx="2434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8430683" y="4032458"/>
              <a:ext cx="408517" cy="34966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8430683" y="4032458"/>
                <a:ext cx="408517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10382602" y="2520991"/>
              <a:ext cx="240242" cy="18188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10382602" y="2520991"/>
                <a:ext cx="24024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10602206" y="2566110"/>
              <a:ext cx="221721" cy="3383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10602206" y="2566110"/>
                <a:ext cx="22172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10735732" y="2422295"/>
              <a:ext cx="28223" cy="28481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10735732" y="2422295"/>
                <a:ext cx="2822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10789355" y="2334173"/>
              <a:ext cx="285045" cy="35037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10789355" y="2334173"/>
                <a:ext cx="285045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10356497" y="2774782"/>
              <a:ext cx="802570" cy="3947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10356497" y="2774782"/>
                <a:ext cx="80257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10744905" y="2805801"/>
              <a:ext cx="419806" cy="27917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10744905" y="2805801"/>
                <a:ext cx="419806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8768644" y="2442034"/>
              <a:ext cx="130528" cy="29538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8768644" y="2442034"/>
                <a:ext cx="130528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8980311" y="2605588"/>
              <a:ext cx="124178" cy="2256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8980311" y="2605588"/>
                <a:ext cx="1241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9102372" y="2453314"/>
              <a:ext cx="101776" cy="274411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9102372" y="2453314"/>
                <a:ext cx="101776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9243483" y="2509712"/>
              <a:ext cx="146050" cy="15509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9243483" y="2509712"/>
                <a:ext cx="146050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9456561" y="2537911"/>
              <a:ext cx="91016" cy="1409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9456561" y="2537911"/>
                <a:ext cx="9101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9553222" y="2344747"/>
              <a:ext cx="155222" cy="33697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9553222" y="2344747"/>
                <a:ext cx="155222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8611305" y="2786062"/>
              <a:ext cx="1188862" cy="3383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8611305" y="2786062"/>
                <a:ext cx="11888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9309628" y="2825541"/>
              <a:ext cx="268994" cy="25713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9309628" y="2825541"/>
                <a:ext cx="268994" cy="25713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墨迹 4"/>
              <p14:cNvContentPartPr/>
              <p14:nvPr/>
            </p14:nvContentPartPr>
            <p14:xfrm>
              <a:off x="7735711" y="812131"/>
              <a:ext cx="105017" cy="5995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4"/>
            </p:blipFill>
            <p:spPr>
              <a:xfrm>
                <a:off x="7735711" y="81213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1430337" y="665496"/>
              <a:ext cx="234774" cy="52608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1430337" y="665496"/>
                <a:ext cx="234774" cy="526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642533" y="701626"/>
              <a:ext cx="76729" cy="46916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1642533" y="701626"/>
                <a:ext cx="76729" cy="469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500011" y="955946"/>
              <a:ext cx="224366" cy="7049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1500011" y="955946"/>
                <a:ext cx="22436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1898473" y="535781"/>
              <a:ext cx="370593" cy="3468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1898473" y="535781"/>
                <a:ext cx="37059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2161822" y="481321"/>
              <a:ext cx="178682" cy="1531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2161822" y="481321"/>
                <a:ext cx="178682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2534355" y="292564"/>
              <a:ext cx="16933" cy="24039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534355" y="292564"/>
                <a:ext cx="16933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2556933" y="236871"/>
              <a:ext cx="191911" cy="39760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2556933" y="236871"/>
                <a:ext cx="191911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2698044" y="703741"/>
              <a:ext cx="33867" cy="59623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2698044" y="703741"/>
                <a:ext cx="33867" cy="596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2624666" y="1156159"/>
              <a:ext cx="203200" cy="23264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2624666" y="1156159"/>
                <a:ext cx="20320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2906888" y="921402"/>
              <a:ext cx="150460" cy="289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2906888" y="921402"/>
                <a:ext cx="150460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2929466" y="972865"/>
              <a:ext cx="28222" cy="13042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2929466" y="972865"/>
                <a:ext cx="28222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2988733" y="968459"/>
              <a:ext cx="25400" cy="13976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2988733" y="968459"/>
                <a:ext cx="25400" cy="139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3062111" y="981325"/>
              <a:ext cx="14111" cy="1635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3062111" y="981325"/>
                <a:ext cx="141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2845681" y="1173078"/>
              <a:ext cx="275696" cy="84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2845681" y="1173078"/>
                <a:ext cx="27569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1758950" y="1487321"/>
              <a:ext cx="349250" cy="41611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1758950" y="1487321"/>
                <a:ext cx="349250" cy="416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1932516" y="1734239"/>
              <a:ext cx="361950" cy="33010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1932516" y="1734239"/>
                <a:ext cx="361950" cy="330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2573866" y="1725779"/>
              <a:ext cx="262467" cy="24815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2573866" y="1725779"/>
                <a:ext cx="2624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1839383" y="298909"/>
              <a:ext cx="116593" cy="21149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1839383" y="298909"/>
                <a:ext cx="11659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1845909" y="479383"/>
              <a:ext cx="222779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1845909" y="479383"/>
                <a:ext cx="22277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1618368" y="1716614"/>
              <a:ext cx="186443" cy="3172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1618368" y="1716614"/>
                <a:ext cx="186443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1693333" y="1770897"/>
              <a:ext cx="33867" cy="11843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1693333" y="1770897"/>
                <a:ext cx="338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1783644" y="1770897"/>
              <a:ext cx="11289" cy="2086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1783644" y="1770897"/>
                <a:ext cx="11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1601611" y="1985210"/>
              <a:ext cx="309033" cy="338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1601611" y="1985210"/>
                <a:ext cx="3090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7044266" y="1274595"/>
              <a:ext cx="11289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7044266" y="1274595"/>
                <a:ext cx="11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2274711" y="-71907"/>
              <a:ext cx="1016000" cy="242934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2274711" y="-71907"/>
                <a:ext cx="1016000" cy="2429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4521200" y="258020"/>
              <a:ext cx="101600" cy="4159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4521200" y="258020"/>
                <a:ext cx="101600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4588933" y="253791"/>
              <a:ext cx="163689" cy="26507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4588933" y="253791"/>
                <a:ext cx="163689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4763911" y="310189"/>
              <a:ext cx="122237" cy="1579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4763911" y="310189"/>
                <a:ext cx="12223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4668661" y="507582"/>
              <a:ext cx="165805" cy="14663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4668661" y="507582"/>
                <a:ext cx="16580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4916311" y="211492"/>
              <a:ext cx="412044" cy="43426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4916311" y="211492"/>
                <a:ext cx="41204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5441244" y="214312"/>
              <a:ext cx="88371" cy="1212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5441244" y="214312"/>
                <a:ext cx="8837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5388327" y="394786"/>
              <a:ext cx="137584" cy="14980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5388327" y="394786"/>
                <a:ext cx="137584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5542844" y="383506"/>
              <a:ext cx="11288" cy="564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5542844" y="383506"/>
                <a:ext cx="11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5469466" y="372226"/>
              <a:ext cx="22578" cy="197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5469466" y="372226"/>
                <a:ext cx="225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5368219" y="227002"/>
              <a:ext cx="225425" cy="21290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5368219" y="227002"/>
                <a:ext cx="225425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5376333" y="201270"/>
              <a:ext cx="110067" cy="46422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5376333" y="201270"/>
                <a:ext cx="110067" cy="464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5452533" y="535781"/>
              <a:ext cx="104422" cy="592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5452533" y="535781"/>
                <a:ext cx="1044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5590822" y="314066"/>
              <a:ext cx="19755" cy="19069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5590822" y="314066"/>
                <a:ext cx="19755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5576711" y="227002"/>
              <a:ext cx="158044" cy="3567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5576711" y="227002"/>
                <a:ext cx="158044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5655733" y="366587"/>
              <a:ext cx="286456" cy="35848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5655733" y="366587"/>
                <a:ext cx="286456" cy="358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5994400" y="236871"/>
              <a:ext cx="79022" cy="45100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5994400" y="236871"/>
                <a:ext cx="79022" cy="451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6101821" y="225592"/>
              <a:ext cx="212372" cy="27071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6101821" y="225592"/>
                <a:ext cx="212372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6149622" y="139408"/>
              <a:ext cx="70555" cy="90959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6149622" y="139408"/>
                <a:ext cx="70555" cy="909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6037438" y="558340"/>
              <a:ext cx="227894" cy="19175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6037438" y="558340"/>
                <a:ext cx="22789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6917266" y="229469"/>
              <a:ext cx="110066" cy="2076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6917266" y="229469"/>
                <a:ext cx="110066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6959600" y="259430"/>
              <a:ext cx="206903" cy="27071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6959600" y="259430"/>
                <a:ext cx="20690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824133" y="580899"/>
              <a:ext cx="28222" cy="479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824133" y="580899"/>
                <a:ext cx="282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6987822" y="597819"/>
              <a:ext cx="251706" cy="13588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6987822" y="597819"/>
                <a:ext cx="251706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7074428" y="565918"/>
              <a:ext cx="40394" cy="370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7074428" y="565918"/>
                <a:ext cx="40394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7306733" y="400425"/>
              <a:ext cx="25400" cy="19175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7306733" y="400425"/>
                <a:ext cx="2540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7329311" y="352311"/>
              <a:ext cx="138289" cy="30049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7329311" y="352311"/>
                <a:ext cx="138289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7436555" y="231231"/>
              <a:ext cx="234245" cy="2368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7436555" y="231231"/>
                <a:ext cx="23424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7501466" y="383506"/>
              <a:ext cx="310444" cy="9023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7501466" y="383506"/>
                <a:ext cx="3104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7554206" y="524501"/>
              <a:ext cx="20638" cy="25097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7554206" y="524501"/>
                <a:ext cx="2063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7603066" y="559750"/>
              <a:ext cx="110066" cy="19880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7603066" y="559750"/>
                <a:ext cx="1100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7964311" y="364824"/>
              <a:ext cx="45156" cy="24709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7964311" y="364824"/>
                <a:ext cx="45156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8012288" y="310189"/>
              <a:ext cx="149578" cy="39478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8012288" y="310189"/>
                <a:ext cx="149578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8264172" y="501942"/>
              <a:ext cx="270228" cy="169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8264172" y="501942"/>
                <a:ext cx="2702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8565444" y="366587"/>
              <a:ext cx="186796" cy="26225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8565444" y="366587"/>
                <a:ext cx="186796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8866011" y="332748"/>
              <a:ext cx="354189" cy="25731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8866011" y="332748"/>
                <a:ext cx="354189" cy="257316"/>
              </a:xfrm>
              <a:prstGeom prst="rect"/>
            </p:spPr>
          </p:pic>
        </mc:Fallback>
      </mc:AlternateContent>
      <p:pic>
        <p:nvPicPr>
          <p:cNvPr id="66" name="图片 65" descr="2025-09-19 07:38:06.815000"/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4428490" y="1388745"/>
            <a:ext cx="6950075" cy="2656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9908822" y="1593244"/>
              <a:ext cx="14111" cy="704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9908822" y="1593244"/>
                <a:ext cx="141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4502150" y="2670446"/>
              <a:ext cx="5586588" cy="986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4502150" y="2670446"/>
                <a:ext cx="558658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9323034" y="600638"/>
              <a:ext cx="69321" cy="634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9323034" y="600638"/>
                <a:ext cx="69321" cy="6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8442501" y="2145944"/>
              <a:ext cx="266876" cy="366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8442501" y="2145944"/>
                <a:ext cx="26687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8562622" y="2039493"/>
              <a:ext cx="16933" cy="29820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8562622" y="2039493"/>
                <a:ext cx="16933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8754533" y="2015348"/>
              <a:ext cx="214489" cy="28569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8754533" y="2015348"/>
                <a:ext cx="214489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8322203" y="4167814"/>
              <a:ext cx="248885" cy="169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8322203" y="4167814"/>
                <a:ext cx="24888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8434211" y="4028229"/>
              <a:ext cx="38100" cy="38773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8434211" y="4028229"/>
                <a:ext cx="38100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8627533" y="3925302"/>
              <a:ext cx="155222" cy="40818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8627533" y="3925302"/>
                <a:ext cx="155222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10196159" y="2151584"/>
              <a:ext cx="233363" cy="5357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10196159" y="2151584"/>
                <a:ext cx="23336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10306755" y="2052183"/>
              <a:ext cx="39512" cy="35037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10306755" y="2052183"/>
                <a:ext cx="39512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10500077" y="2109286"/>
              <a:ext cx="176388" cy="22559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10500077" y="2109286"/>
                <a:ext cx="17638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9616722" y="4167814"/>
              <a:ext cx="238478" cy="3383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9616722" y="4167814"/>
                <a:ext cx="2384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墨迹 79"/>
              <p14:cNvContentPartPr/>
              <p14:nvPr/>
            </p14:nvContentPartPr>
            <p14:xfrm>
              <a:off x="9770533" y="4041975"/>
              <a:ext cx="22578" cy="35707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3"/>
            </p:blipFill>
            <p:spPr>
              <a:xfrm>
                <a:off x="9770533" y="4041975"/>
                <a:ext cx="22578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9985022" y="3976060"/>
              <a:ext cx="195615" cy="32517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9985022" y="3976060"/>
                <a:ext cx="195615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6565900" y="2286235"/>
              <a:ext cx="179211" cy="1480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6565900" y="2286235"/>
                <a:ext cx="179211" cy="14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6759222" y="2137485"/>
              <a:ext cx="132644" cy="32499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6759222" y="2137485"/>
                <a:ext cx="132644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6970888" y="2186128"/>
              <a:ext cx="169334" cy="21924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6970888" y="2186128"/>
                <a:ext cx="169334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5123038" y="2334878"/>
              <a:ext cx="157339" cy="564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5123038" y="2334878"/>
                <a:ext cx="157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5424311" y="2165684"/>
              <a:ext cx="163689" cy="22559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5424311" y="2165684"/>
                <a:ext cx="1636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6732058" y="4283430"/>
              <a:ext cx="221897" cy="1973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6732058" y="4283430"/>
                <a:ext cx="22189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6973711" y="4072113"/>
              <a:ext cx="166511" cy="38897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6973711" y="4072113"/>
                <a:ext cx="166511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5303661" y="4353927"/>
              <a:ext cx="225072" cy="1128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5303661" y="4353927"/>
                <a:ext cx="2250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5562600" y="4115293"/>
              <a:ext cx="193322" cy="4064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5562600" y="4115293"/>
                <a:ext cx="193322" cy="406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9949038" y="99930"/>
              <a:ext cx="67734" cy="9464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9949038" y="99930"/>
                <a:ext cx="67734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9831387" y="228412"/>
              <a:ext cx="210785" cy="20232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9831387" y="228412"/>
                <a:ext cx="210785" cy="202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9787466" y="422985"/>
              <a:ext cx="141111" cy="34966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9787466" y="422985"/>
                <a:ext cx="141111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10148711" y="259430"/>
              <a:ext cx="316089" cy="2763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10148711" y="259430"/>
                <a:ext cx="316089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10278533" y="415582"/>
              <a:ext cx="107244" cy="17659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10278533" y="415582"/>
                <a:ext cx="107244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9" name="墨迹 98"/>
              <p14:cNvContentPartPr/>
              <p14:nvPr/>
            </p14:nvContentPartPr>
            <p14:xfrm>
              <a:off x="10622844" y="214312"/>
              <a:ext cx="129823" cy="17342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5"/>
            </p:blipFill>
            <p:spPr>
              <a:xfrm>
                <a:off x="10622844" y="214312"/>
                <a:ext cx="129823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0" name="墨迹 99"/>
              <p14:cNvContentPartPr/>
              <p14:nvPr/>
            </p14:nvContentPartPr>
            <p14:xfrm>
              <a:off x="10615788" y="281990"/>
              <a:ext cx="269523" cy="22559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7"/>
            </p:blipFill>
            <p:spPr>
              <a:xfrm>
                <a:off x="10615788" y="281990"/>
                <a:ext cx="2695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1" name="墨迹 100"/>
              <p14:cNvContentPartPr/>
              <p14:nvPr/>
            </p14:nvContentPartPr>
            <p14:xfrm>
              <a:off x="10944577" y="92175"/>
              <a:ext cx="77611" cy="11649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9"/>
            </p:blipFill>
            <p:spPr>
              <a:xfrm>
                <a:off x="10944577" y="92175"/>
                <a:ext cx="77611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2" name="墨迹 101"/>
              <p14:cNvContentPartPr/>
              <p14:nvPr/>
            </p14:nvContentPartPr>
            <p14:xfrm>
              <a:off x="10876844" y="194573"/>
              <a:ext cx="204963" cy="33274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1"/>
            </p:blipFill>
            <p:spPr>
              <a:xfrm>
                <a:off x="10876844" y="194573"/>
                <a:ext cx="20496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3" name="墨迹 102"/>
              <p14:cNvContentPartPr/>
              <p14:nvPr/>
            </p14:nvContentPartPr>
            <p14:xfrm>
              <a:off x="10854267" y="411705"/>
              <a:ext cx="333022" cy="13535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3"/>
            </p:blipFill>
            <p:spPr>
              <a:xfrm>
                <a:off x="10854267" y="411705"/>
                <a:ext cx="3330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4" name="墨迹 103"/>
              <p14:cNvContentPartPr/>
              <p14:nvPr/>
            </p14:nvContentPartPr>
            <p14:xfrm>
              <a:off x="11135782" y="238810"/>
              <a:ext cx="249062" cy="20109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5"/>
            </p:blipFill>
            <p:spPr>
              <a:xfrm>
                <a:off x="11135782" y="238810"/>
                <a:ext cx="249062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5" name="墨迹 104"/>
              <p14:cNvContentPartPr/>
              <p14:nvPr/>
            </p14:nvContentPartPr>
            <p14:xfrm>
              <a:off x="11396132" y="180473"/>
              <a:ext cx="131939" cy="47656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7"/>
            </p:blipFill>
            <p:spPr>
              <a:xfrm>
                <a:off x="11396132" y="180473"/>
                <a:ext cx="131939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6" name="墨迹 105"/>
              <p14:cNvContentPartPr/>
              <p14:nvPr/>
            </p14:nvContentPartPr>
            <p14:xfrm>
              <a:off x="11409714" y="289568"/>
              <a:ext cx="186090" cy="19263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9"/>
            </p:blipFill>
            <p:spPr>
              <a:xfrm>
                <a:off x="11409714" y="289568"/>
                <a:ext cx="186090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7" name="墨迹 106"/>
              <p14:cNvContentPartPr/>
              <p14:nvPr/>
            </p14:nvContentPartPr>
            <p14:xfrm>
              <a:off x="11461044" y="118435"/>
              <a:ext cx="313267" cy="58654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1"/>
            </p:blipFill>
            <p:spPr>
              <a:xfrm>
                <a:off x="11461044" y="118435"/>
                <a:ext cx="313267" cy="586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8" name="墨迹 107"/>
              <p14:cNvContentPartPr/>
              <p14:nvPr/>
            </p14:nvContentPartPr>
            <p14:xfrm>
              <a:off x="11593688" y="369407"/>
              <a:ext cx="349956" cy="16848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3"/>
            </p:blipFill>
            <p:spPr>
              <a:xfrm>
                <a:off x="11593688" y="369407"/>
                <a:ext cx="349956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9" name="墨迹 108"/>
              <p14:cNvContentPartPr/>
              <p14:nvPr/>
            </p14:nvContentPartPr>
            <p14:xfrm>
              <a:off x="2074333" y="5703250"/>
              <a:ext cx="8467" cy="26366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5"/>
            </p:blipFill>
            <p:spPr>
              <a:xfrm>
                <a:off x="2074333" y="5703250"/>
                <a:ext cx="8467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0" name="墨迹 109"/>
              <p14:cNvContentPartPr/>
              <p14:nvPr/>
            </p14:nvContentPartPr>
            <p14:xfrm>
              <a:off x="2226733" y="5561197"/>
              <a:ext cx="31044" cy="59746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7"/>
            </p:blipFill>
            <p:spPr>
              <a:xfrm>
                <a:off x="2226733" y="5561197"/>
                <a:ext cx="31044" cy="597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1" name="墨迹 110"/>
              <p14:cNvContentPartPr/>
              <p14:nvPr/>
            </p14:nvContentPartPr>
            <p14:xfrm>
              <a:off x="2125133" y="5797716"/>
              <a:ext cx="138289" cy="2256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9"/>
            </p:blipFill>
            <p:spPr>
              <a:xfrm>
                <a:off x="2125133" y="5797716"/>
                <a:ext cx="1382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2" name="墨迹 111"/>
              <p14:cNvContentPartPr/>
              <p14:nvPr/>
            </p14:nvContentPartPr>
            <p14:xfrm>
              <a:off x="2380191" y="5797716"/>
              <a:ext cx="117475" cy="14663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1"/>
            </p:blipFill>
            <p:spPr>
              <a:xfrm>
                <a:off x="2380191" y="5797716"/>
                <a:ext cx="11747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3" name="墨迹 112"/>
              <p14:cNvContentPartPr/>
              <p14:nvPr/>
            </p14:nvContentPartPr>
            <p14:xfrm>
              <a:off x="2731911" y="5775158"/>
              <a:ext cx="56444" cy="3383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3"/>
            </p:blipFill>
            <p:spPr>
              <a:xfrm>
                <a:off x="2731911" y="5775158"/>
                <a:ext cx="564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4" name="墨迹 113"/>
              <p14:cNvContentPartPr/>
              <p14:nvPr/>
            </p14:nvContentPartPr>
            <p14:xfrm>
              <a:off x="2716388" y="5854115"/>
              <a:ext cx="43745" cy="6485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5"/>
            </p:blipFill>
            <p:spPr>
              <a:xfrm>
                <a:off x="2716388" y="5854115"/>
                <a:ext cx="4374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5" name="墨迹 114"/>
              <p14:cNvContentPartPr/>
              <p14:nvPr/>
            </p14:nvContentPartPr>
            <p14:xfrm>
              <a:off x="3234266" y="5731978"/>
              <a:ext cx="208845" cy="19263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7"/>
            </p:blipFill>
            <p:spPr>
              <a:xfrm>
                <a:off x="3234266" y="5731978"/>
                <a:ext cx="208845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6" name="墨迹 115"/>
              <p14:cNvContentPartPr/>
              <p14:nvPr/>
            </p14:nvContentPartPr>
            <p14:xfrm>
              <a:off x="3413125" y="5794897"/>
              <a:ext cx="171097" cy="845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9"/>
            </p:blipFill>
            <p:spPr>
              <a:xfrm>
                <a:off x="3413125" y="5794897"/>
                <a:ext cx="17109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7" name="墨迹 116"/>
              <p14:cNvContentPartPr/>
              <p14:nvPr/>
            </p14:nvContentPartPr>
            <p14:xfrm>
              <a:off x="3505200" y="5694791"/>
              <a:ext cx="33866" cy="34261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1"/>
            </p:blipFill>
            <p:spPr>
              <a:xfrm>
                <a:off x="3505200" y="5694791"/>
                <a:ext cx="33866" cy="342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8" name="墨迹 117"/>
              <p14:cNvContentPartPr/>
              <p14:nvPr/>
            </p14:nvContentPartPr>
            <p14:xfrm>
              <a:off x="3567288" y="5604201"/>
              <a:ext cx="152400" cy="36834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3"/>
            </p:blipFill>
            <p:spPr>
              <a:xfrm>
                <a:off x="3567288" y="5604201"/>
                <a:ext cx="152400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9" name="墨迹 118"/>
              <p14:cNvContentPartPr/>
              <p14:nvPr/>
            </p14:nvContentPartPr>
            <p14:xfrm>
              <a:off x="2067806" y="6389896"/>
              <a:ext cx="3705" cy="22559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5"/>
            </p:blipFill>
            <p:spPr>
              <a:xfrm>
                <a:off x="2067806" y="6389896"/>
                <a:ext cx="370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0" name="墨迹 119"/>
              <p14:cNvContentPartPr/>
              <p14:nvPr/>
            </p14:nvContentPartPr>
            <p14:xfrm>
              <a:off x="2081036" y="6466033"/>
              <a:ext cx="111830" cy="846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7"/>
            </p:blipFill>
            <p:spPr>
              <a:xfrm>
                <a:off x="2081036" y="6466033"/>
                <a:ext cx="11183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1" name="墨迹 120"/>
              <p14:cNvContentPartPr/>
              <p14:nvPr/>
            </p14:nvContentPartPr>
            <p14:xfrm>
              <a:off x="2195688" y="6363107"/>
              <a:ext cx="22578" cy="21290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9"/>
            </p:blipFill>
            <p:spPr>
              <a:xfrm>
                <a:off x="2195688" y="6363107"/>
                <a:ext cx="22578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2" name="墨迹 121"/>
              <p14:cNvContentPartPr/>
              <p14:nvPr/>
            </p14:nvContentPartPr>
            <p14:xfrm>
              <a:off x="2551288" y="5748369"/>
              <a:ext cx="118534" cy="19915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1"/>
            </p:blipFill>
            <p:spPr>
              <a:xfrm>
                <a:off x="2551288" y="5748369"/>
                <a:ext cx="118534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3" name="墨迹 122"/>
              <p14:cNvContentPartPr/>
              <p14:nvPr/>
            </p14:nvContentPartPr>
            <p14:xfrm>
              <a:off x="2291644" y="6476431"/>
              <a:ext cx="110067" cy="12777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3"/>
            </p:blipFill>
            <p:spPr>
              <a:xfrm>
                <a:off x="2291644" y="6476431"/>
                <a:ext cx="11006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4" name="墨迹 123"/>
              <p14:cNvContentPartPr/>
              <p14:nvPr/>
            </p14:nvContentPartPr>
            <p14:xfrm>
              <a:off x="2206977" y="6384256"/>
              <a:ext cx="16934" cy="32146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5"/>
            </p:blipFill>
            <p:spPr>
              <a:xfrm>
                <a:off x="2206977" y="6384256"/>
                <a:ext cx="1693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5" name="墨迹 124"/>
              <p14:cNvContentPartPr/>
              <p14:nvPr/>
            </p14:nvContentPartPr>
            <p14:xfrm>
              <a:off x="2782711" y="6440654"/>
              <a:ext cx="36689" cy="2819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7"/>
            </p:blipFill>
            <p:spPr>
              <a:xfrm>
                <a:off x="2782711" y="6440654"/>
                <a:ext cx="36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6" name="墨迹 125"/>
              <p14:cNvContentPartPr/>
              <p14:nvPr/>
            </p14:nvContentPartPr>
            <p14:xfrm>
              <a:off x="2752725" y="6559090"/>
              <a:ext cx="44097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9"/>
            </p:blipFill>
            <p:spPr>
              <a:xfrm>
                <a:off x="2752725" y="6559090"/>
                <a:ext cx="4409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7" name="墨迹 126"/>
              <p14:cNvContentPartPr/>
              <p14:nvPr/>
            </p14:nvContentPartPr>
            <p14:xfrm>
              <a:off x="3168650" y="6341958"/>
              <a:ext cx="91722" cy="33768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1"/>
            </p:blipFill>
            <p:spPr>
              <a:xfrm>
                <a:off x="3168650" y="6341958"/>
                <a:ext cx="91722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8" name="墨迹 127"/>
              <p14:cNvContentPartPr/>
              <p14:nvPr/>
            </p14:nvContentPartPr>
            <p14:xfrm>
              <a:off x="3347155" y="6502692"/>
              <a:ext cx="129822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3"/>
            </p:blipFill>
            <p:spPr>
              <a:xfrm>
                <a:off x="3347155" y="6502692"/>
                <a:ext cx="129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9" name="墨迹 128"/>
              <p14:cNvContentPartPr/>
              <p14:nvPr/>
            </p14:nvContentPartPr>
            <p14:xfrm>
              <a:off x="3612444" y="6350417"/>
              <a:ext cx="116417" cy="29609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5"/>
            </p:blipFill>
            <p:spPr>
              <a:xfrm>
                <a:off x="3612444" y="6350417"/>
                <a:ext cx="116417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0" name="墨迹 129"/>
              <p14:cNvContentPartPr/>
              <p14:nvPr/>
            </p14:nvContentPartPr>
            <p14:xfrm>
              <a:off x="3747911" y="6375091"/>
              <a:ext cx="174977" cy="23475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7"/>
            </p:blipFill>
            <p:spPr>
              <a:xfrm>
                <a:off x="3747911" y="6375091"/>
                <a:ext cx="174977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1" name="墨迹 130"/>
              <p14:cNvContentPartPr/>
              <p14:nvPr/>
            </p14:nvContentPartPr>
            <p14:xfrm>
              <a:off x="4041422" y="6423735"/>
              <a:ext cx="191911" cy="564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9"/>
            </p:blipFill>
            <p:spPr>
              <a:xfrm>
                <a:off x="4041422" y="6423735"/>
                <a:ext cx="1919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2" name="墨迹 131"/>
              <p14:cNvContentPartPr/>
              <p14:nvPr/>
            </p14:nvContentPartPr>
            <p14:xfrm>
              <a:off x="4251677" y="6167829"/>
              <a:ext cx="143934" cy="4532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1"/>
            </p:blipFill>
            <p:spPr>
              <a:xfrm>
                <a:off x="4251677" y="6167829"/>
                <a:ext cx="143934" cy="45329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145415"/>
            <a:ext cx="11009630" cy="3160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810" y="2306320"/>
            <a:ext cx="4625340" cy="3159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" y="5062220"/>
            <a:ext cx="7940675" cy="1643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775222" y="1115975"/>
              <a:ext cx="31044" cy="232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7775222" y="1115975"/>
                <a:ext cx="31044" cy="23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575806" y="1016574"/>
              <a:ext cx="889882" cy="2114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575806" y="1016574"/>
                <a:ext cx="88988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410200" y="992605"/>
              <a:ext cx="584200" cy="2537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410200" y="992605"/>
                <a:ext cx="5842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8085666" y="1621443"/>
              <a:ext cx="105017" cy="599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8085666" y="162144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759655" y="891088"/>
              <a:ext cx="176389" cy="1748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759655" y="891088"/>
                <a:ext cx="1763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450644" y="943785"/>
              <a:ext cx="166511" cy="16161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450644" y="943785"/>
                <a:ext cx="16651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535333" y="431444"/>
              <a:ext cx="11289" cy="197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535333" y="431444"/>
                <a:ext cx="112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985911" y="-28199"/>
              <a:ext cx="2579511" cy="70497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985911" y="-28199"/>
                <a:ext cx="2579511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422900" y="284810"/>
              <a:ext cx="230011" cy="42756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422900" y="284810"/>
                <a:ext cx="230011" cy="42756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145415"/>
            <a:ext cx="11009630" cy="3160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810" y="2306320"/>
            <a:ext cx="4625340" cy="3159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" y="5062220"/>
            <a:ext cx="7940675" cy="1643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063066" y="5408570"/>
              <a:ext cx="167393" cy="20585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5063066" y="5408570"/>
                <a:ext cx="16739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350933" y="5298594"/>
              <a:ext cx="22578" cy="23123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350933" y="5298594"/>
                <a:ext cx="225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362222" y="5419850"/>
              <a:ext cx="64911" cy="507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362222" y="5419850"/>
                <a:ext cx="649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441244" y="5243253"/>
              <a:ext cx="28222" cy="47832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441244" y="5243253"/>
                <a:ext cx="28222" cy="478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534377" y="5476248"/>
              <a:ext cx="14112" cy="18047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534377" y="5476248"/>
                <a:ext cx="1411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604933" y="5417030"/>
              <a:ext cx="121356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604933" y="5417030"/>
                <a:ext cx="1213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689600" y="5336663"/>
              <a:ext cx="16933" cy="14522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689600" y="5336663"/>
                <a:ext cx="1693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798961" y="5317628"/>
              <a:ext cx="116416" cy="1642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798961" y="5317628"/>
                <a:ext cx="116416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977466" y="5239376"/>
              <a:ext cx="21166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977466" y="5239376"/>
                <a:ext cx="211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5988755" y="5363452"/>
              <a:ext cx="59267" cy="507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5988755" y="5363452"/>
                <a:ext cx="592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6048022" y="5187384"/>
              <a:ext cx="42333" cy="51445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6048022" y="5187384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6098822" y="5386011"/>
              <a:ext cx="76200" cy="1353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6098822" y="5386011"/>
                <a:ext cx="7620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6289322" y="5391651"/>
              <a:ext cx="145344" cy="1691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6289322" y="5391651"/>
                <a:ext cx="1453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6466416" y="5301414"/>
              <a:ext cx="179916" cy="19175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6466416" y="5301414"/>
                <a:ext cx="17991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6674555" y="5335253"/>
              <a:ext cx="113771" cy="14099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6674555" y="5335253"/>
                <a:ext cx="11377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841066" y="5213116"/>
              <a:ext cx="39511" cy="27511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841066" y="5213116"/>
                <a:ext cx="39511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841066" y="5352172"/>
              <a:ext cx="98778" cy="845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841066" y="5352172"/>
                <a:ext cx="987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914444" y="5136802"/>
              <a:ext cx="65793" cy="63271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914444" y="5136802"/>
                <a:ext cx="65793" cy="632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948311" y="5335253"/>
              <a:ext cx="136878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948311" y="5335253"/>
                <a:ext cx="1368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2652888" y="6086757"/>
              <a:ext cx="22578" cy="2805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2652888" y="6086757"/>
                <a:ext cx="2257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2660473" y="6192503"/>
              <a:ext cx="125060" cy="563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2660473" y="6192503"/>
                <a:ext cx="12506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2784827" y="5976604"/>
              <a:ext cx="37395" cy="59940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2784827" y="5976604"/>
                <a:ext cx="37395" cy="599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2850444" y="6186863"/>
              <a:ext cx="211667" cy="15227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2850444" y="6186863"/>
                <a:ext cx="2116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130043" y="6160955"/>
              <a:ext cx="242534" cy="2825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130043" y="6160955"/>
                <a:ext cx="242534" cy="282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8686976" y="3017294"/>
              <a:ext cx="1140001" cy="5357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8686976" y="3017294"/>
                <a:ext cx="114000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9756422" y="3039853"/>
              <a:ext cx="705555" cy="12971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9756422" y="3039853"/>
                <a:ext cx="705555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7318727" y="699335"/>
              <a:ext cx="185562" cy="3383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7318727" y="699335"/>
                <a:ext cx="1855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397044" y="750093"/>
              <a:ext cx="14111" cy="1832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397044" y="750093"/>
                <a:ext cx="141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611533" y="592179"/>
              <a:ext cx="53622" cy="51128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611533" y="592179"/>
                <a:ext cx="53622" cy="511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535333" y="607688"/>
              <a:ext cx="107244" cy="15650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535333" y="607688"/>
                <a:ext cx="107244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648222" y="642937"/>
              <a:ext cx="98072" cy="8741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648222" y="642937"/>
                <a:ext cx="9807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118122" y="631657"/>
              <a:ext cx="162278" cy="23123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118122" y="631657"/>
                <a:ext cx="1622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319911" y="750093"/>
              <a:ext cx="107244" cy="10010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319911" y="750093"/>
                <a:ext cx="107244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531577" y="511459"/>
              <a:ext cx="36689" cy="48890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531577" y="511459"/>
                <a:ext cx="36689" cy="488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485893" y="781112"/>
              <a:ext cx="251707" cy="23193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485893" y="781112"/>
                <a:ext cx="251707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967133" y="1036666"/>
              <a:ext cx="25400" cy="179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967133" y="1036666"/>
                <a:ext cx="25400" cy="17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5370688" y="1020804"/>
              <a:ext cx="533400" cy="5992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5370688" y="1020804"/>
                <a:ext cx="533400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2662413" y="1017103"/>
              <a:ext cx="738364" cy="2908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2662413" y="1017103"/>
                <a:ext cx="738364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279466" y="676776"/>
              <a:ext cx="163689" cy="21995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279466" y="676776"/>
                <a:ext cx="1636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510888" y="716254"/>
              <a:ext cx="231422" cy="14099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510888" y="716254"/>
                <a:ext cx="231422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764888" y="596056"/>
              <a:ext cx="39512" cy="35301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764888" y="596056"/>
                <a:ext cx="39512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9693451" y="580899"/>
              <a:ext cx="110949" cy="1390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9693451" y="580899"/>
                <a:ext cx="110949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9849555" y="586539"/>
              <a:ext cx="68792" cy="9164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9849555" y="586539"/>
                <a:ext cx="68792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9109427" y="121960"/>
              <a:ext cx="139524" cy="15439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9109427" y="121960"/>
                <a:ext cx="13952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9183511" y="191753"/>
              <a:ext cx="428978" cy="225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9183511" y="191753"/>
                <a:ext cx="428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018888" y="586539"/>
              <a:ext cx="45156" cy="47656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018888" y="586539"/>
                <a:ext cx="45156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9939866" y="601696"/>
              <a:ext cx="107244" cy="15403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9939866" y="601696"/>
                <a:ext cx="10724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10080977" y="580899"/>
              <a:ext cx="80610" cy="10363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10080977" y="580899"/>
                <a:ext cx="80610" cy="103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9493955" y="3784307"/>
              <a:ext cx="94545" cy="9922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9493955" y="3784307"/>
                <a:ext cx="94545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9552516" y="4789602"/>
              <a:ext cx="58561" cy="6926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9552516" y="4789602"/>
                <a:ext cx="58561" cy="69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370233" y="1496662"/>
              <a:ext cx="178153" cy="24039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370233" y="1496662"/>
                <a:ext cx="178153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605888" y="1460708"/>
              <a:ext cx="70556" cy="48661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605888" y="1460708"/>
                <a:ext cx="70556" cy="486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569200" y="1430923"/>
              <a:ext cx="79022" cy="1397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569200" y="1430923"/>
                <a:ext cx="79022" cy="139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642577" y="1455069"/>
              <a:ext cx="90312" cy="9305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642577" y="1455069"/>
                <a:ext cx="90312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8440384" y="1504417"/>
              <a:ext cx="31926" cy="20303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8440384" y="1504417"/>
                <a:ext cx="3192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8455377" y="1590424"/>
              <a:ext cx="101600" cy="5075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8455377" y="1590424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551333" y="1486792"/>
              <a:ext cx="259115" cy="23616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551333" y="1486792"/>
                <a:ext cx="259115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960555" y="1372586"/>
              <a:ext cx="36689" cy="40254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960555" y="1372586"/>
                <a:ext cx="36689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923866" y="1641182"/>
              <a:ext cx="268111" cy="16884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923866" y="1641182"/>
                <a:ext cx="268111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9618133" y="1439559"/>
              <a:ext cx="338667" cy="23546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9618133" y="1439559"/>
                <a:ext cx="33866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911644" y="1413475"/>
              <a:ext cx="50800" cy="42827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911644" y="1413475"/>
                <a:ext cx="50800" cy="428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0001955" y="1517106"/>
              <a:ext cx="76906" cy="22277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0001955" y="1517106"/>
                <a:ext cx="76906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0224205" y="1517106"/>
              <a:ext cx="172862" cy="16355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0224205" y="1517106"/>
                <a:ext cx="172862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0515600" y="1601703"/>
              <a:ext cx="127529" cy="12407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0515600" y="1601703"/>
                <a:ext cx="12752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0643305" y="696515"/>
              <a:ext cx="148873" cy="14945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0643305" y="696515"/>
                <a:ext cx="14887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882488" y="654217"/>
              <a:ext cx="101600" cy="18822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882488" y="654217"/>
                <a:ext cx="101600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967155" y="612623"/>
              <a:ext cx="33867" cy="40818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967155" y="612623"/>
                <a:ext cx="33867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1071577" y="819710"/>
              <a:ext cx="14111" cy="12777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1071577" y="819710"/>
                <a:ext cx="14111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1135254" y="738814"/>
              <a:ext cx="159280" cy="12407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1135254" y="738814"/>
                <a:ext cx="15928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1379200" y="767013"/>
              <a:ext cx="124177" cy="11649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1379200" y="767013"/>
                <a:ext cx="124177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251244" y="3242181"/>
              <a:ext cx="28222" cy="12689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251244" y="3242181"/>
                <a:ext cx="2822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262533" y="3293644"/>
              <a:ext cx="76200" cy="56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262533" y="3293644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307688" y="3196005"/>
              <a:ext cx="45156" cy="33451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307688" y="3196005"/>
                <a:ext cx="45156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398000" y="3218741"/>
              <a:ext cx="242005" cy="24127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398000" y="3218741"/>
                <a:ext cx="242005" cy="24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1281127" y="2647006"/>
              <a:ext cx="115005" cy="21801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1281127" y="2647006"/>
                <a:ext cx="115005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1452577" y="2678906"/>
              <a:ext cx="152400" cy="16355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1452577" y="2678906"/>
                <a:ext cx="1524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1571817" y="2757863"/>
              <a:ext cx="160161" cy="13183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1571817" y="2757863"/>
                <a:ext cx="160161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1469511" y="3408555"/>
              <a:ext cx="213077" cy="4864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1469511" y="3408555"/>
                <a:ext cx="213077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1431057" y="4395697"/>
              <a:ext cx="289631" cy="8230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1431057" y="4395697"/>
                <a:ext cx="289631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179688" y="3622868"/>
              <a:ext cx="16934" cy="51956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179688" y="3622868"/>
                <a:ext cx="16934" cy="519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159227" y="3739189"/>
              <a:ext cx="181328" cy="22559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159227" y="3739189"/>
                <a:ext cx="18132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433688" y="3801226"/>
              <a:ext cx="128412" cy="394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433688" y="3801226"/>
                <a:ext cx="1284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404761" y="3919662"/>
              <a:ext cx="186972" cy="1128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404761" y="3919662"/>
                <a:ext cx="1869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715911" y="3883004"/>
              <a:ext cx="719666" cy="3665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715911" y="3883004"/>
                <a:ext cx="7196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761066" y="3536156"/>
              <a:ext cx="152400" cy="29327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761066" y="3536156"/>
                <a:ext cx="1524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1964266" y="3374716"/>
              <a:ext cx="98778" cy="15580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1964266" y="3374716"/>
                <a:ext cx="98778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1964266" y="3386701"/>
              <a:ext cx="118534" cy="22277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1964266" y="3386701"/>
                <a:ext cx="1185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2122311" y="3654592"/>
              <a:ext cx="360" cy="17765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2122311" y="3654592"/>
                <a:ext cx="36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2127955" y="3694070"/>
              <a:ext cx="67733" cy="5075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2127955" y="3694070"/>
                <a:ext cx="677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2187222" y="3613350"/>
              <a:ext cx="8466" cy="23370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2187222" y="3613350"/>
                <a:ext cx="8466" cy="23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2184400" y="3671511"/>
              <a:ext cx="275166" cy="1557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2184400" y="3671511"/>
                <a:ext cx="275166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1766711" y="3995800"/>
              <a:ext cx="158044" cy="2544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1766711" y="3995800"/>
                <a:ext cx="158044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1998133" y="3931647"/>
              <a:ext cx="93133" cy="11632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1998133" y="3931647"/>
                <a:ext cx="93133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2040466" y="3964781"/>
              <a:ext cx="36689" cy="19739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2040466" y="3964781"/>
                <a:ext cx="366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2192866" y="4068236"/>
              <a:ext cx="8467" cy="15033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2192866" y="4068236"/>
                <a:ext cx="846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2212622" y="4108596"/>
              <a:ext cx="62089" cy="2537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2212622" y="4108596"/>
                <a:ext cx="62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2280355" y="3983815"/>
              <a:ext cx="5645" cy="31371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2280355" y="3983815"/>
                <a:ext cx="5645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2348088" y="4124105"/>
              <a:ext cx="67734" cy="10010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2348088" y="4124105"/>
                <a:ext cx="67734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2402769" y="3854805"/>
              <a:ext cx="269875" cy="3101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2402769" y="3854805"/>
                <a:ext cx="26987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2731911" y="3773027"/>
              <a:ext cx="180622" cy="2256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2731911" y="3773027"/>
                <a:ext cx="1806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2738966" y="3880184"/>
              <a:ext cx="148167" cy="1409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2738966" y="3880184"/>
                <a:ext cx="1481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2460977" y="4045677"/>
              <a:ext cx="73378" cy="2236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2460977" y="4045677"/>
                <a:ext cx="73378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2088444" y="4094496"/>
              <a:ext cx="59267" cy="15791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2088444" y="4094496"/>
                <a:ext cx="5926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2517422" y="3626393"/>
              <a:ext cx="33866" cy="208672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2517422" y="3626393"/>
                <a:ext cx="3386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2032000" y="3648952"/>
              <a:ext cx="81844" cy="19457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2032000" y="3648952"/>
                <a:ext cx="818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3104444" y="3682791"/>
              <a:ext cx="360" cy="33556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3104444" y="3682791"/>
                <a:ext cx="360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3239911" y="3778667"/>
              <a:ext cx="116416" cy="17483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3239911" y="3778667"/>
                <a:ext cx="11641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3405011" y="3594845"/>
              <a:ext cx="125589" cy="24586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3405011" y="3594845"/>
                <a:ext cx="125589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1542344" y="4569650"/>
              <a:ext cx="210256" cy="26930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1542344" y="4569650"/>
                <a:ext cx="21025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1830211" y="4613358"/>
              <a:ext cx="94544" cy="19175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1830211" y="4613358"/>
                <a:ext cx="945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1978377" y="4630277"/>
              <a:ext cx="19756" cy="1353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1978377" y="4630277"/>
                <a:ext cx="1975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1981200" y="4655657"/>
              <a:ext cx="59266" cy="5357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1981200" y="4655657"/>
                <a:ext cx="592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2027766" y="4556960"/>
              <a:ext cx="201789" cy="27053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2027766" y="4556960"/>
                <a:ext cx="201789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2235200" y="4528761"/>
              <a:ext cx="124177" cy="25097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2235200" y="4528761"/>
                <a:ext cx="12417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1393472" y="4838950"/>
              <a:ext cx="1016705" cy="2255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1393472" y="4838950"/>
                <a:ext cx="10167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580444" y="4912268"/>
              <a:ext cx="248356" cy="22559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580444" y="4912268"/>
                <a:ext cx="2483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965677" y="4998803"/>
              <a:ext cx="86078" cy="16672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965677" y="4998803"/>
                <a:ext cx="86078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2048933" y="4984175"/>
              <a:ext cx="11289" cy="28904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2048933" y="4984175"/>
                <a:ext cx="11289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2167466" y="5053263"/>
              <a:ext cx="90311" cy="9305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2167466" y="5053263"/>
                <a:ext cx="90311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2471208" y="4748713"/>
              <a:ext cx="144992" cy="281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2471208" y="4748713"/>
                <a:ext cx="1449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2458155" y="4844590"/>
              <a:ext cx="183445" cy="564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2458155" y="4844590"/>
                <a:ext cx="1834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2703688" y="4655480"/>
              <a:ext cx="50800" cy="2596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2703688" y="4655480"/>
                <a:ext cx="50800" cy="259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2816577" y="4700070"/>
              <a:ext cx="248356" cy="15368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2816577" y="4700070"/>
                <a:ext cx="248356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9" name="墨迹 138"/>
              <p14:cNvContentPartPr/>
              <p14:nvPr/>
            </p14:nvContentPartPr>
            <p14:xfrm>
              <a:off x="3685822" y="4433237"/>
              <a:ext cx="225778" cy="69122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3"/>
            </p:blipFill>
            <p:spPr>
              <a:xfrm>
                <a:off x="3685822" y="4433237"/>
                <a:ext cx="225778" cy="691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0" name="墨迹 139"/>
              <p14:cNvContentPartPr/>
              <p14:nvPr/>
            </p14:nvContentPartPr>
            <p14:xfrm>
              <a:off x="4027311" y="4585159"/>
              <a:ext cx="105017" cy="5995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5"/>
            </p:blipFill>
            <p:spPr>
              <a:xfrm>
                <a:off x="4027311" y="458515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1" name="墨迹 140"/>
              <p14:cNvContentPartPr/>
              <p14:nvPr/>
            </p14:nvContentPartPr>
            <p14:xfrm>
              <a:off x="4003322" y="4562600"/>
              <a:ext cx="43744" cy="28199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7"/>
            </p:blipFill>
            <p:spPr>
              <a:xfrm>
                <a:off x="4003322" y="4562600"/>
                <a:ext cx="437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2" name="墨迹 141"/>
              <p14:cNvContentPartPr/>
              <p14:nvPr/>
            </p14:nvContentPartPr>
            <p14:xfrm>
              <a:off x="4097866" y="4635917"/>
              <a:ext cx="88371" cy="18787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9"/>
            </p:blipFill>
            <p:spPr>
              <a:xfrm>
                <a:off x="4097866" y="4635917"/>
                <a:ext cx="88371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3" name="墨迹 142"/>
              <p14:cNvContentPartPr/>
              <p14:nvPr/>
            </p14:nvContentPartPr>
            <p14:xfrm>
              <a:off x="4199466" y="4438524"/>
              <a:ext cx="138289" cy="1108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1"/>
            </p:blipFill>
            <p:spPr>
              <a:xfrm>
                <a:off x="4199466" y="4438524"/>
                <a:ext cx="138289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4" name="墨迹 143"/>
              <p14:cNvContentPartPr/>
              <p14:nvPr/>
            </p14:nvContentPartPr>
            <p14:xfrm>
              <a:off x="4306711" y="4697955"/>
              <a:ext cx="138994" cy="1692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3"/>
            </p:blipFill>
            <p:spPr>
              <a:xfrm>
                <a:off x="4306711" y="4697955"/>
                <a:ext cx="13899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5" name="墨迹 144"/>
              <p14:cNvContentPartPr/>
              <p14:nvPr/>
            </p14:nvContentPartPr>
            <p14:xfrm>
              <a:off x="4308827" y="4782552"/>
              <a:ext cx="150284" cy="36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5"/>
            </p:blipFill>
            <p:spPr>
              <a:xfrm>
                <a:off x="4308827" y="4782552"/>
                <a:ext cx="15028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6" name="墨迹 145"/>
              <p14:cNvContentPartPr/>
              <p14:nvPr/>
            </p14:nvContentPartPr>
            <p14:xfrm>
              <a:off x="4515555" y="4596439"/>
              <a:ext cx="270933" cy="26366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7"/>
            </p:blipFill>
            <p:spPr>
              <a:xfrm>
                <a:off x="4515555" y="4596439"/>
                <a:ext cx="270933" cy="26366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437515"/>
            <a:ext cx="10278745" cy="1282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52311" y="2663925"/>
              <a:ext cx="212372" cy="41346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52311" y="2663925"/>
                <a:ext cx="212372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081969" y="2670094"/>
              <a:ext cx="190853" cy="18417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081969" y="2670094"/>
                <a:ext cx="190853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987777" y="2895862"/>
              <a:ext cx="287867" cy="1721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987777" y="2895862"/>
                <a:ext cx="287867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270000" y="2694768"/>
              <a:ext cx="206022" cy="3845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270000" y="2694768"/>
                <a:ext cx="206022" cy="384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363838" y="2715212"/>
              <a:ext cx="323850" cy="29926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363838" y="2715212"/>
                <a:ext cx="323850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559806" y="2621979"/>
              <a:ext cx="37571" cy="9282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559806" y="2621979"/>
                <a:ext cx="37571" cy="928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840088" y="2887579"/>
              <a:ext cx="14112" cy="112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840088" y="2887579"/>
                <a:ext cx="141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848555" y="2955256"/>
              <a:ext cx="14111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848555" y="2955256"/>
                <a:ext cx="141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2257777" y="2162864"/>
              <a:ext cx="50800" cy="39478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2257777" y="2162864"/>
                <a:ext cx="50800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2365022" y="2153699"/>
              <a:ext cx="372533" cy="31371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2365022" y="2153699"/>
                <a:ext cx="372533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2867377" y="2086727"/>
              <a:ext cx="457200" cy="47374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2867377" y="2086727"/>
                <a:ext cx="457200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2218266" y="2900268"/>
              <a:ext cx="39511" cy="4356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2218266" y="2900268"/>
                <a:ext cx="39511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2364316" y="2954199"/>
              <a:ext cx="311150" cy="27458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2364316" y="2954199"/>
                <a:ext cx="311150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2906888" y="2952436"/>
              <a:ext cx="84667" cy="22841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2906888" y="2952436"/>
                <a:ext cx="846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3036711" y="2989095"/>
              <a:ext cx="112889" cy="1723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3036711" y="2989095"/>
                <a:ext cx="112889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3153480" y="3062412"/>
              <a:ext cx="125942" cy="1847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3153480" y="3062412"/>
                <a:ext cx="125942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2184400" y="3795587"/>
              <a:ext cx="116593" cy="19739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2184400" y="3795587"/>
                <a:ext cx="11659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319866" y="3880184"/>
              <a:ext cx="84667" cy="563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319866" y="3880184"/>
                <a:ext cx="846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517422" y="3668691"/>
              <a:ext cx="16933" cy="48220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517422" y="3668691"/>
                <a:ext cx="16933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632427" y="3801226"/>
              <a:ext cx="265995" cy="9799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632427" y="3801226"/>
                <a:ext cx="265995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930877" y="3731434"/>
              <a:ext cx="55034" cy="18822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930877" y="3731434"/>
                <a:ext cx="55034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3101622" y="3674331"/>
              <a:ext cx="19755" cy="23123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3101622" y="3674331"/>
                <a:ext cx="19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3121377" y="3775847"/>
              <a:ext cx="79023" cy="310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3121377" y="3775847"/>
                <a:ext cx="7902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3169355" y="3643312"/>
              <a:ext cx="53622" cy="3496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3169355" y="3643312"/>
                <a:ext cx="53622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3251200" y="3801226"/>
              <a:ext cx="121355" cy="11843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3251200" y="3801226"/>
                <a:ext cx="12135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7016044" y="1804736"/>
              <a:ext cx="11288" cy="225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7016044" y="1804736"/>
                <a:ext cx="112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3595511" y="2058527"/>
              <a:ext cx="155222" cy="45682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3595511" y="2058527"/>
                <a:ext cx="155222" cy="45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3454400" y="2560470"/>
              <a:ext cx="270933" cy="127459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3454400" y="2560470"/>
                <a:ext cx="270933" cy="127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016022" y="2568930"/>
              <a:ext cx="105017" cy="599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016022" y="256893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3928533" y="2583029"/>
              <a:ext cx="448733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3928533" y="2583029"/>
                <a:ext cx="448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306711" y="2436394"/>
              <a:ext cx="210961" cy="30455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306711" y="2436394"/>
                <a:ext cx="2109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4724400" y="1730714"/>
              <a:ext cx="214488" cy="8748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4724400" y="1730714"/>
                <a:ext cx="214488" cy="874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4701822" y="2616868"/>
              <a:ext cx="90311" cy="15030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4701822" y="2616868"/>
                <a:ext cx="90311" cy="1503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800394" y="913648"/>
              <a:ext cx="1495072" cy="394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800394" y="913648"/>
                <a:ext cx="149507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834261" y="909946"/>
              <a:ext cx="1348316" cy="713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834261" y="909946"/>
                <a:ext cx="134831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9378244" y="297852"/>
              <a:ext cx="14111" cy="22100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9378244" y="297852"/>
                <a:ext cx="14111" cy="221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403644" y="389146"/>
              <a:ext cx="112888" cy="225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403644" y="389146"/>
                <a:ext cx="1128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482666" y="218894"/>
              <a:ext cx="39511" cy="48326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482666" y="218894"/>
                <a:ext cx="39511" cy="483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550400" y="422985"/>
              <a:ext cx="279400" cy="15544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550400" y="422985"/>
                <a:ext cx="279400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832622" y="310189"/>
              <a:ext cx="197555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832622" y="310189"/>
                <a:ext cx="1975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807046" y="439904"/>
              <a:ext cx="175154" cy="1973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807046" y="439904"/>
                <a:ext cx="17515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0082388" y="276350"/>
              <a:ext cx="252589" cy="19175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0082388" y="276350"/>
                <a:ext cx="2525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10361965" y="202151"/>
              <a:ext cx="396346" cy="29133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10361965" y="202151"/>
                <a:ext cx="396346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902244" y="597819"/>
              <a:ext cx="8467" cy="19175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902244" y="597819"/>
                <a:ext cx="84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910711" y="676776"/>
              <a:ext cx="104423" cy="563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910711" y="676776"/>
                <a:ext cx="1044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995377" y="539834"/>
              <a:ext cx="45155" cy="28357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995377" y="539834"/>
                <a:ext cx="45155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1057467" y="667435"/>
              <a:ext cx="214488" cy="11984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1057467" y="667435"/>
                <a:ext cx="214488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1294532" y="616148"/>
              <a:ext cx="143933" cy="2678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1294532" y="616148"/>
                <a:ext cx="143933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1300354" y="693695"/>
              <a:ext cx="160690" cy="2255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1300354" y="693695"/>
                <a:ext cx="16069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1461044" y="552700"/>
              <a:ext cx="70556" cy="2284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1461044" y="552700"/>
                <a:ext cx="705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1559822" y="580899"/>
              <a:ext cx="194733" cy="15544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1559822" y="580899"/>
                <a:ext cx="194733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1748911" y="577198"/>
              <a:ext cx="211667" cy="22647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1748911" y="577198"/>
                <a:ext cx="211667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5187244" y="1693350"/>
              <a:ext cx="16933" cy="24674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5187244" y="1693350"/>
                <a:ext cx="16933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5204177" y="1770897"/>
              <a:ext cx="121356" cy="394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5204177" y="1770897"/>
                <a:ext cx="1213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5294488" y="1613512"/>
              <a:ext cx="50800" cy="41117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5294488" y="1613512"/>
                <a:ext cx="50800" cy="411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5328355" y="1773013"/>
              <a:ext cx="364949" cy="19527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5328355" y="1773013"/>
                <a:ext cx="364949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5220405" y="2419475"/>
              <a:ext cx="170039" cy="2796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5220405" y="2419475"/>
                <a:ext cx="170039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5441244" y="2458953"/>
              <a:ext cx="139171" cy="20444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5441244" y="2458953"/>
                <a:ext cx="13917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5619750" y="2588669"/>
              <a:ext cx="149577" cy="16919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5619750" y="2588669"/>
                <a:ext cx="14957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5209822" y="3062412"/>
              <a:ext cx="33866" cy="22559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5209822" y="3062412"/>
                <a:ext cx="338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5238044" y="3152649"/>
              <a:ext cx="95956" cy="225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5238044" y="3152649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5328355" y="2984865"/>
              <a:ext cx="56445" cy="47233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5328355" y="2984865"/>
                <a:ext cx="56445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5424311" y="3220327"/>
              <a:ext cx="127000" cy="15438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5424311" y="3220327"/>
                <a:ext cx="127000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5133622" y="3665871"/>
              <a:ext cx="189088" cy="31582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5133622" y="3665871"/>
                <a:ext cx="189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5424311" y="3835065"/>
              <a:ext cx="121356" cy="15650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5424311" y="3835065"/>
                <a:ext cx="121356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4696177" y="3914023"/>
              <a:ext cx="16934" cy="68611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4696177" y="3914023"/>
                <a:ext cx="16934" cy="686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070827" y="4223154"/>
              <a:ext cx="37395" cy="22453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070827" y="4223154"/>
                <a:ext cx="37395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102577" y="4303169"/>
              <a:ext cx="93134" cy="3383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102577" y="4303169"/>
                <a:ext cx="931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187244" y="4190373"/>
              <a:ext cx="449615" cy="41452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187244" y="4190373"/>
                <a:ext cx="449615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7176911" y="1663741"/>
              <a:ext cx="2822" cy="1692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7176911" y="1663741"/>
                <a:ext cx="28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6237111" y="3126565"/>
              <a:ext cx="234244" cy="19386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6237111" y="3126565"/>
                <a:ext cx="234244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6630634" y="3044435"/>
              <a:ext cx="379766" cy="30842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6630634" y="3044435"/>
                <a:ext cx="379766" cy="308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6237111" y="1677841"/>
              <a:ext cx="62089" cy="39478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6237111" y="1677841"/>
                <a:ext cx="62089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6373988" y="1744637"/>
              <a:ext cx="263878" cy="20409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6373988" y="1744637"/>
                <a:ext cx="263878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6711244" y="1714500"/>
              <a:ext cx="245533" cy="28762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6711244" y="1714500"/>
                <a:ext cx="245533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7826022" y="1641182"/>
              <a:ext cx="14111" cy="1128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7826022" y="1641182"/>
                <a:ext cx="141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6283677" y="2407490"/>
              <a:ext cx="60678" cy="38421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6283677" y="2407490"/>
                <a:ext cx="60678" cy="384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6423377" y="2472172"/>
              <a:ext cx="254000" cy="2044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6423377" y="2472172"/>
                <a:ext cx="254000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6797851" y="2402555"/>
              <a:ext cx="229481" cy="27917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6797851" y="2402555"/>
                <a:ext cx="229481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7551208" y="1214496"/>
              <a:ext cx="17992" cy="370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7551208" y="1214496"/>
                <a:ext cx="17992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2794176" y="3327483"/>
              <a:ext cx="551568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2794176" y="3327483"/>
                <a:ext cx="55156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2747433" y="3368372"/>
              <a:ext cx="698500" cy="2678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2747433" y="3368372"/>
                <a:ext cx="6985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1168400" y="4872789"/>
              <a:ext cx="218722" cy="34208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1168400" y="4872789"/>
                <a:ext cx="218722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1761066" y="4700246"/>
              <a:ext cx="116417" cy="10486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1761066" y="4700246"/>
                <a:ext cx="116417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1593850" y="4869793"/>
              <a:ext cx="297038" cy="40906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1593850" y="4869793"/>
                <a:ext cx="297038" cy="409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1924755" y="4965846"/>
              <a:ext cx="28222" cy="14381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1924755" y="4965846"/>
                <a:ext cx="282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2016477" y="4760346"/>
              <a:ext cx="4234" cy="72718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2016477" y="4760346"/>
                <a:ext cx="4234" cy="727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1913466" y="4970957"/>
              <a:ext cx="127000" cy="5692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1913466" y="4970957"/>
                <a:ext cx="127000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2116666" y="4793832"/>
              <a:ext cx="88371" cy="6485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2116666" y="4793832"/>
                <a:ext cx="8837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2035880" y="4872084"/>
              <a:ext cx="272697" cy="26947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2035880" y="4872084"/>
                <a:ext cx="272697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2607733" y="4940467"/>
              <a:ext cx="32455" cy="6485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2607733" y="4940467"/>
                <a:ext cx="3245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2573866" y="5047623"/>
              <a:ext cx="39511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2573866" y="5047623"/>
                <a:ext cx="39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3461455" y="4850230"/>
              <a:ext cx="196145" cy="26295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3461455" y="4850230"/>
                <a:ext cx="196145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3814409" y="4802997"/>
              <a:ext cx="405166" cy="28410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3814409" y="4802997"/>
                <a:ext cx="405166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3999088" y="4679802"/>
              <a:ext cx="64912" cy="87258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3999088" y="4679802"/>
                <a:ext cx="64912" cy="872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3937000" y="5089745"/>
              <a:ext cx="115711" cy="12143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3937000" y="5089745"/>
                <a:ext cx="115711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4018844" y="5139270"/>
              <a:ext cx="186267" cy="6344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4018844" y="5139270"/>
                <a:ext cx="186267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4349044" y="4793832"/>
              <a:ext cx="155222" cy="32781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4349044" y="4793832"/>
                <a:ext cx="155222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4434416" y="4895348"/>
              <a:ext cx="103717" cy="27141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4434416" y="4895348"/>
                <a:ext cx="103717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4817533" y="4833310"/>
              <a:ext cx="115711" cy="29045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4817533" y="4833310"/>
                <a:ext cx="11571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5006622" y="4841241"/>
              <a:ext cx="150459" cy="24198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5006622" y="4841241"/>
                <a:ext cx="150459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5163608" y="4968666"/>
              <a:ext cx="207080" cy="18417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5163608" y="4968666"/>
                <a:ext cx="207080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5757333" y="5112481"/>
              <a:ext cx="14111" cy="1409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5757333" y="5112481"/>
                <a:ext cx="141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6056488" y="4733733"/>
              <a:ext cx="88900" cy="4599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6056488" y="4733733"/>
                <a:ext cx="88900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6022622" y="4671695"/>
              <a:ext cx="353483" cy="39284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6022622" y="4671695"/>
                <a:ext cx="353483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6138333" y="4929187"/>
              <a:ext cx="293511" cy="20585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6138333" y="4929187"/>
                <a:ext cx="2935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6622873" y="4688967"/>
              <a:ext cx="460904" cy="38967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6622873" y="4688967"/>
                <a:ext cx="460904" cy="389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7145866" y="4788192"/>
              <a:ext cx="116593" cy="22929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7145866" y="4788192"/>
                <a:ext cx="116593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7258755" y="4855870"/>
              <a:ext cx="132645" cy="16355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7258755" y="4855870"/>
                <a:ext cx="1326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7270044" y="4869088"/>
              <a:ext cx="118533" cy="29697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7270044" y="4869088"/>
                <a:ext cx="118533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7674856" y="4775150"/>
              <a:ext cx="247121" cy="28234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7674856" y="4775150"/>
                <a:ext cx="247121" cy="282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8047390" y="4758583"/>
              <a:ext cx="411515" cy="3426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8047390" y="4758583"/>
                <a:ext cx="411515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2336800" y="5837195"/>
              <a:ext cx="287866" cy="28763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2336800" y="5837195"/>
                <a:ext cx="287866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2756429" y="5887953"/>
              <a:ext cx="215371" cy="2256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2756429" y="5887953"/>
                <a:ext cx="21537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2771422" y="6006389"/>
              <a:ext cx="239889" cy="2256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2771422" y="6006389"/>
                <a:ext cx="239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3372555" y="5754889"/>
              <a:ext cx="47978" cy="47991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3372555" y="5754889"/>
                <a:ext cx="47978" cy="479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3527777" y="5884252"/>
              <a:ext cx="285927" cy="195455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3527777" y="5884252"/>
                <a:ext cx="285927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3872088" y="5834375"/>
              <a:ext cx="163689" cy="22841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3872088" y="5834375"/>
                <a:ext cx="1636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4284133" y="5893593"/>
              <a:ext cx="259644" cy="253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4284133" y="5893593"/>
                <a:ext cx="2596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4377266" y="5762468"/>
              <a:ext cx="31045" cy="31441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4377266" y="5762468"/>
                <a:ext cx="31045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4666544" y="5759648"/>
              <a:ext cx="266700" cy="25238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4666544" y="5759648"/>
                <a:ext cx="2667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4944533" y="5831555"/>
              <a:ext cx="265289" cy="18752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4944533" y="5831555"/>
                <a:ext cx="265289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5262915" y="5797716"/>
              <a:ext cx="164218" cy="23969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5262915" y="5797716"/>
                <a:ext cx="16421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5563658" y="5814636"/>
              <a:ext cx="244475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5563658" y="5814636"/>
                <a:ext cx="24447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5672666" y="5679457"/>
              <a:ext cx="50800" cy="39743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5672666" y="5679457"/>
                <a:ext cx="50800" cy="397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6063544" y="5687740"/>
              <a:ext cx="258233" cy="18611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6063544" y="5687740"/>
                <a:ext cx="25823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6169377" y="5706070"/>
              <a:ext cx="62089" cy="36235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6169377" y="5706070"/>
                <a:ext cx="62089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6371166" y="5755242"/>
              <a:ext cx="180622" cy="27088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6371166" y="5755242"/>
                <a:ext cx="180622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3080631" y="6431313"/>
              <a:ext cx="176213" cy="28569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3080631" y="6431313"/>
                <a:ext cx="176213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3443111" y="6485772"/>
              <a:ext cx="177800" cy="2256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3443111" y="6485772"/>
                <a:ext cx="1778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3447520" y="6604208"/>
              <a:ext cx="181857" cy="310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3447520" y="6604208"/>
                <a:ext cx="18185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3793066" y="6480133"/>
              <a:ext cx="124178" cy="17553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3793066" y="6480133"/>
                <a:ext cx="124178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3984977" y="6587289"/>
              <a:ext cx="47978" cy="6485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3984977" y="6587289"/>
                <a:ext cx="479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4038600" y="6402585"/>
              <a:ext cx="152929" cy="36799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4038600" y="6402585"/>
                <a:ext cx="152929" cy="367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4216400" y="6408754"/>
              <a:ext cx="87488" cy="2626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4216400" y="6408754"/>
                <a:ext cx="87488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4306711" y="6576009"/>
              <a:ext cx="197555" cy="36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4306711" y="6576009"/>
                <a:ext cx="19755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4588933" y="6396945"/>
              <a:ext cx="152400" cy="45259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4588933" y="6396945"/>
                <a:ext cx="152400" cy="452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4713111" y="6405053"/>
              <a:ext cx="136525" cy="25925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4713111" y="6405053"/>
                <a:ext cx="136525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4831644" y="6389896"/>
              <a:ext cx="169333" cy="4511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4831644" y="6389896"/>
                <a:ext cx="1693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4975577" y="6438891"/>
              <a:ext cx="177800" cy="24709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4975577" y="6438891"/>
                <a:ext cx="177800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8190794" y="2148764"/>
              <a:ext cx="39687" cy="2819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8190794" y="2148764"/>
                <a:ext cx="3968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5" name="墨迹 154"/>
              <p14:cNvContentPartPr/>
              <p14:nvPr/>
            </p14:nvContentPartPr>
            <p14:xfrm>
              <a:off x="6477000" y="4074228"/>
              <a:ext cx="25400" cy="29661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7"/>
            </p:blipFill>
            <p:spPr>
              <a:xfrm>
                <a:off x="6477000" y="4074228"/>
                <a:ext cx="25400" cy="296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6" name="墨迹 155"/>
              <p14:cNvContentPartPr/>
              <p14:nvPr/>
            </p14:nvContentPartPr>
            <p14:xfrm>
              <a:off x="6508044" y="4193193"/>
              <a:ext cx="160866" cy="3665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9"/>
            </p:blipFill>
            <p:spPr>
              <a:xfrm>
                <a:off x="6508044" y="4193193"/>
                <a:ext cx="1608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7" name="墨迹 156"/>
              <p14:cNvContentPartPr/>
              <p14:nvPr/>
            </p14:nvContentPartPr>
            <p14:xfrm>
              <a:off x="6654800" y="3957555"/>
              <a:ext cx="39511" cy="59658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1"/>
            </p:blipFill>
            <p:spPr>
              <a:xfrm>
                <a:off x="6654800" y="3957555"/>
                <a:ext cx="39511" cy="596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8" name="墨迹 157"/>
              <p14:cNvContentPartPr/>
              <p14:nvPr/>
            </p14:nvContentPartPr>
            <p14:xfrm>
              <a:off x="7010400" y="3942222"/>
              <a:ext cx="79022" cy="11843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3"/>
            </p:blipFill>
            <p:spPr>
              <a:xfrm>
                <a:off x="7010400" y="3942222"/>
                <a:ext cx="790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9" name="墨迹 158"/>
              <p14:cNvContentPartPr/>
              <p14:nvPr/>
            </p14:nvContentPartPr>
            <p14:xfrm>
              <a:off x="6872816" y="4083217"/>
              <a:ext cx="328084" cy="384916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5"/>
            </p:blipFill>
            <p:spPr>
              <a:xfrm>
                <a:off x="6872816" y="4083217"/>
                <a:ext cx="328084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0" name="墨迹 159"/>
              <p14:cNvContentPartPr/>
              <p14:nvPr/>
            </p14:nvContentPartPr>
            <p14:xfrm>
              <a:off x="7253111" y="3974474"/>
              <a:ext cx="16933" cy="74322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7"/>
            </p:blipFill>
            <p:spPr>
              <a:xfrm>
                <a:off x="7253111" y="3974474"/>
                <a:ext cx="16933" cy="743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1" name="墨迹 160"/>
              <p14:cNvContentPartPr/>
              <p14:nvPr/>
            </p14:nvContentPartPr>
            <p14:xfrm>
              <a:off x="7195255" y="4229851"/>
              <a:ext cx="117122" cy="7331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9"/>
            </p:blipFill>
            <p:spPr>
              <a:xfrm>
                <a:off x="7195255" y="4229851"/>
                <a:ext cx="1171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2" name="墨迹 161"/>
              <p14:cNvContentPartPr/>
              <p14:nvPr/>
            </p14:nvContentPartPr>
            <p14:xfrm>
              <a:off x="7394222" y="4032458"/>
              <a:ext cx="93133" cy="7331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1"/>
            </p:blipFill>
            <p:spPr>
              <a:xfrm>
                <a:off x="7394222" y="4032458"/>
                <a:ext cx="931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3" name="墨迹 162"/>
              <p14:cNvContentPartPr/>
              <p14:nvPr/>
            </p14:nvContentPartPr>
            <p14:xfrm>
              <a:off x="7319256" y="4150894"/>
              <a:ext cx="289454" cy="222772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3"/>
            </p:blipFill>
            <p:spPr>
              <a:xfrm>
                <a:off x="7319256" y="4150894"/>
                <a:ext cx="28945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4" name="墨迹 163"/>
              <p14:cNvContentPartPr/>
              <p14:nvPr/>
            </p14:nvContentPartPr>
            <p14:xfrm>
              <a:off x="7828844" y="4239016"/>
              <a:ext cx="11288" cy="493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5"/>
            </p:blipFill>
            <p:spPr>
              <a:xfrm>
                <a:off x="7828844" y="4239016"/>
                <a:ext cx="11288" cy="4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5" name="墨迹 164"/>
              <p14:cNvContentPartPr/>
              <p14:nvPr/>
            </p14:nvContentPartPr>
            <p14:xfrm>
              <a:off x="7766755" y="4356747"/>
              <a:ext cx="105018" cy="5995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7"/>
            </p:blipFill>
            <p:spPr>
              <a:xfrm>
                <a:off x="7766755" y="435674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6" name="墨迹 165"/>
              <p14:cNvContentPartPr/>
              <p14:nvPr/>
            </p14:nvContentPartPr>
            <p14:xfrm>
              <a:off x="8263466" y="4152833"/>
              <a:ext cx="129822" cy="20955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9"/>
            </p:blipFill>
            <p:spPr>
              <a:xfrm>
                <a:off x="8263466" y="4152833"/>
                <a:ext cx="129822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7" name="墨迹 166"/>
              <p14:cNvContentPartPr/>
              <p14:nvPr/>
            </p14:nvContentPartPr>
            <p14:xfrm>
              <a:off x="8489244" y="4218572"/>
              <a:ext cx="31044" cy="11279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1"/>
            </p:blipFill>
            <p:spPr>
              <a:xfrm>
                <a:off x="8489244" y="4218572"/>
                <a:ext cx="310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8" name="墨迹 167"/>
              <p14:cNvContentPartPr/>
              <p14:nvPr/>
            </p14:nvContentPartPr>
            <p14:xfrm>
              <a:off x="8686800" y="4088856"/>
              <a:ext cx="220838" cy="22841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3"/>
            </p:blipFill>
            <p:spPr>
              <a:xfrm>
                <a:off x="8686800" y="4088856"/>
                <a:ext cx="22083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9" name="墨迹 168"/>
              <p14:cNvContentPartPr/>
              <p14:nvPr/>
            </p14:nvContentPartPr>
            <p14:xfrm>
              <a:off x="8963377" y="4179093"/>
              <a:ext cx="180623" cy="1692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5"/>
            </p:blipFill>
            <p:spPr>
              <a:xfrm>
                <a:off x="8963377" y="4179093"/>
                <a:ext cx="180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70" name="墨迹 169"/>
              <p14:cNvContentPartPr/>
              <p14:nvPr/>
            </p14:nvContentPartPr>
            <p14:xfrm>
              <a:off x="9258300" y="4028229"/>
              <a:ext cx="64911" cy="34261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7"/>
            </p:blipFill>
            <p:spPr>
              <a:xfrm>
                <a:off x="9258300" y="4028229"/>
                <a:ext cx="64911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1" name="墨迹 170"/>
              <p14:cNvContentPartPr/>
              <p14:nvPr/>
            </p14:nvContentPartPr>
            <p14:xfrm>
              <a:off x="9427633" y="4117055"/>
              <a:ext cx="92604" cy="12742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9"/>
            </p:blipFill>
            <p:spPr>
              <a:xfrm>
                <a:off x="9427633" y="4117055"/>
                <a:ext cx="92604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2" name="墨迹 171"/>
              <p14:cNvContentPartPr/>
              <p14:nvPr/>
            </p14:nvContentPartPr>
            <p14:xfrm>
              <a:off x="9211733" y="3978175"/>
              <a:ext cx="222956" cy="353193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1"/>
            </p:blipFill>
            <p:spPr>
              <a:xfrm>
                <a:off x="9211733" y="3978175"/>
                <a:ext cx="222956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3" name="墨迹 172"/>
              <p14:cNvContentPartPr/>
              <p14:nvPr/>
            </p14:nvContentPartPr>
            <p14:xfrm>
              <a:off x="9572977" y="4090795"/>
              <a:ext cx="112889" cy="14469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3"/>
            </p:blipFill>
            <p:spPr>
              <a:xfrm>
                <a:off x="9572977" y="4090795"/>
                <a:ext cx="112889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4" name="墨迹 173"/>
              <p14:cNvContentPartPr/>
              <p14:nvPr/>
            </p14:nvContentPartPr>
            <p14:xfrm>
              <a:off x="9764888" y="4071937"/>
              <a:ext cx="138289" cy="20303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5"/>
            </p:blipFill>
            <p:spPr>
              <a:xfrm>
                <a:off x="9764888" y="4071937"/>
                <a:ext cx="1382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5" name="墨迹 174"/>
              <p14:cNvContentPartPr/>
              <p14:nvPr/>
            </p14:nvContentPartPr>
            <p14:xfrm>
              <a:off x="10041466" y="4145254"/>
              <a:ext cx="160866" cy="1128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7"/>
            </p:blipFill>
            <p:spPr>
              <a:xfrm>
                <a:off x="10041466" y="4145254"/>
                <a:ext cx="1608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6" name="墨迹 175"/>
              <p14:cNvContentPartPr/>
              <p14:nvPr/>
            </p14:nvContentPartPr>
            <p14:xfrm>
              <a:off x="10225969" y="4060657"/>
              <a:ext cx="176741" cy="20867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9"/>
            </p:blipFill>
            <p:spPr>
              <a:xfrm>
                <a:off x="10225969" y="4060657"/>
                <a:ext cx="17674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7" name="墨迹 176"/>
              <p14:cNvContentPartPr/>
              <p14:nvPr/>
            </p14:nvContentPartPr>
            <p14:xfrm>
              <a:off x="10483850" y="4077577"/>
              <a:ext cx="212372" cy="33274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1"/>
            </p:blipFill>
            <p:spPr>
              <a:xfrm>
                <a:off x="10483850" y="4077577"/>
                <a:ext cx="21237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8" name="墨迹 177"/>
              <p14:cNvContentPartPr/>
              <p14:nvPr/>
            </p14:nvContentPartPr>
            <p14:xfrm>
              <a:off x="8243711" y="4355337"/>
              <a:ext cx="2771423" cy="105746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3"/>
            </p:blipFill>
            <p:spPr>
              <a:xfrm>
                <a:off x="8243711" y="4355337"/>
                <a:ext cx="277142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9" name="墨迹 178"/>
              <p14:cNvContentPartPr/>
              <p14:nvPr/>
            </p14:nvContentPartPr>
            <p14:xfrm>
              <a:off x="9561688" y="4511842"/>
              <a:ext cx="290689" cy="14663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5"/>
            </p:blipFill>
            <p:spPr>
              <a:xfrm>
                <a:off x="9561688" y="4511842"/>
                <a:ext cx="290689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80" name="墨迹 179"/>
              <p14:cNvContentPartPr/>
              <p14:nvPr/>
            </p14:nvContentPartPr>
            <p14:xfrm>
              <a:off x="9456384" y="4929187"/>
              <a:ext cx="173038" cy="4793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7"/>
            </p:blipFill>
            <p:spPr>
              <a:xfrm>
                <a:off x="9456384" y="4929187"/>
                <a:ext cx="17303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1" name="墨迹 180"/>
              <p14:cNvContentPartPr/>
              <p14:nvPr/>
            </p14:nvContentPartPr>
            <p14:xfrm>
              <a:off x="9473671" y="5041983"/>
              <a:ext cx="206551" cy="3383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9"/>
            </p:blipFill>
            <p:spPr>
              <a:xfrm>
                <a:off x="9473671" y="5041983"/>
                <a:ext cx="20655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2" name="墨迹 181"/>
              <p14:cNvContentPartPr/>
              <p14:nvPr/>
            </p14:nvContentPartPr>
            <p14:xfrm>
              <a:off x="9953801" y="4919846"/>
              <a:ext cx="104599" cy="13658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1"/>
            </p:blipFill>
            <p:spPr>
              <a:xfrm>
                <a:off x="9953801" y="4919846"/>
                <a:ext cx="104599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3" name="墨迹 182"/>
              <p14:cNvContentPartPr/>
              <p14:nvPr/>
            </p14:nvContentPartPr>
            <p14:xfrm>
              <a:off x="10092266" y="4985585"/>
              <a:ext cx="73378" cy="7895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3"/>
            </p:blipFill>
            <p:spPr>
              <a:xfrm>
                <a:off x="10092266" y="4985585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4" name="墨迹 183"/>
              <p14:cNvContentPartPr/>
              <p14:nvPr/>
            </p14:nvContentPartPr>
            <p14:xfrm>
              <a:off x="10253133" y="4831724"/>
              <a:ext cx="70556" cy="41329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5"/>
            </p:blipFill>
            <p:spPr>
              <a:xfrm>
                <a:off x="10253133" y="4831724"/>
                <a:ext cx="70556" cy="413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5" name="墨迹 184"/>
              <p14:cNvContentPartPr/>
              <p14:nvPr/>
            </p14:nvContentPartPr>
            <p14:xfrm>
              <a:off x="10397066" y="5019424"/>
              <a:ext cx="186266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7"/>
            </p:blipFill>
            <p:spPr>
              <a:xfrm>
                <a:off x="10397066" y="5019424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6" name="墨迹 185"/>
              <p14:cNvContentPartPr/>
              <p14:nvPr/>
            </p14:nvContentPartPr>
            <p14:xfrm>
              <a:off x="10659532" y="4846881"/>
              <a:ext cx="59268" cy="28533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9"/>
            </p:blipFill>
            <p:spPr>
              <a:xfrm>
                <a:off x="10659532" y="4846881"/>
                <a:ext cx="59268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7" name="墨迹 186"/>
              <p14:cNvContentPartPr/>
              <p14:nvPr/>
            </p14:nvContentPartPr>
            <p14:xfrm>
              <a:off x="10780888" y="4929187"/>
              <a:ext cx="129823" cy="18417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1"/>
            </p:blipFill>
            <p:spPr>
              <a:xfrm>
                <a:off x="10780888" y="4929187"/>
                <a:ext cx="12982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8" name="墨迹 187"/>
              <p14:cNvContentPartPr/>
              <p14:nvPr/>
            </p14:nvContentPartPr>
            <p14:xfrm>
              <a:off x="10958688" y="4837540"/>
              <a:ext cx="68615" cy="41311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3"/>
            </p:blipFill>
            <p:spPr>
              <a:xfrm>
                <a:off x="10958688" y="4837540"/>
                <a:ext cx="68615" cy="4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9" name="墨迹 188"/>
              <p14:cNvContentPartPr/>
              <p14:nvPr/>
            </p14:nvContentPartPr>
            <p14:xfrm>
              <a:off x="11106150" y="4891647"/>
              <a:ext cx="239182" cy="263132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5"/>
            </p:blipFill>
            <p:spPr>
              <a:xfrm>
                <a:off x="11106150" y="4891647"/>
                <a:ext cx="239182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0" name="墨迹 189"/>
              <p14:cNvContentPartPr/>
              <p14:nvPr/>
            </p14:nvContentPartPr>
            <p14:xfrm>
              <a:off x="7539213" y="1505827"/>
              <a:ext cx="41275" cy="1127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7"/>
            </p:blipFill>
            <p:spPr>
              <a:xfrm>
                <a:off x="7539213" y="1505827"/>
                <a:ext cx="412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1" name="墨迹 190"/>
              <p14:cNvContentPartPr/>
              <p14:nvPr/>
            </p14:nvContentPartPr>
            <p14:xfrm>
              <a:off x="8015111" y="2137485"/>
              <a:ext cx="50800" cy="2678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9"/>
            </p:blipFill>
            <p:spPr>
              <a:xfrm>
                <a:off x="8015111" y="2137485"/>
                <a:ext cx="508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2" name="墨迹 191"/>
              <p14:cNvContentPartPr/>
              <p14:nvPr/>
            </p14:nvContentPartPr>
            <p14:xfrm>
              <a:off x="3106384" y="1722959"/>
              <a:ext cx="376238" cy="33327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1"/>
            </p:blipFill>
            <p:spPr>
              <a:xfrm>
                <a:off x="3106384" y="1722959"/>
                <a:ext cx="376238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3" name="墨迹 192"/>
              <p14:cNvContentPartPr/>
              <p14:nvPr/>
            </p14:nvContentPartPr>
            <p14:xfrm>
              <a:off x="3392311" y="1629902"/>
              <a:ext cx="178329" cy="20867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3"/>
            </p:blipFill>
            <p:spPr>
              <a:xfrm>
                <a:off x="3392311" y="1629902"/>
                <a:ext cx="17832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4" name="墨迹 193"/>
              <p14:cNvContentPartPr/>
              <p14:nvPr/>
            </p14:nvContentPartPr>
            <p14:xfrm>
              <a:off x="3651955" y="1400609"/>
              <a:ext cx="355600" cy="28569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5"/>
            </p:blipFill>
            <p:spPr>
              <a:xfrm>
                <a:off x="3651955" y="1400609"/>
                <a:ext cx="355600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5" name="墨迹 194"/>
              <p14:cNvContentPartPr/>
              <p14:nvPr/>
            </p14:nvContentPartPr>
            <p14:xfrm>
              <a:off x="4069644" y="1353552"/>
              <a:ext cx="88371" cy="17818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7"/>
            </p:blipFill>
            <p:spPr>
              <a:xfrm>
                <a:off x="4069644" y="1353552"/>
                <a:ext cx="8837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6" name="墨迹 195"/>
              <p14:cNvContentPartPr/>
              <p14:nvPr/>
            </p14:nvContentPartPr>
            <p14:xfrm>
              <a:off x="4227688" y="1381751"/>
              <a:ext cx="146756" cy="12407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9"/>
            </p:blipFill>
            <p:spPr>
              <a:xfrm>
                <a:off x="4227688" y="1381751"/>
                <a:ext cx="14675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7" name="墨迹 196"/>
              <p14:cNvContentPartPr/>
              <p14:nvPr/>
            </p14:nvContentPartPr>
            <p14:xfrm>
              <a:off x="4301066" y="1354962"/>
              <a:ext cx="45156" cy="31159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1"/>
            </p:blipFill>
            <p:spPr>
              <a:xfrm>
                <a:off x="4301066" y="1354962"/>
                <a:ext cx="45156" cy="31159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" y="686435"/>
            <a:ext cx="11221720" cy="1668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515577" y="1816016"/>
              <a:ext cx="64912" cy="1691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7515577" y="1816016"/>
                <a:ext cx="64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337733" y="2655641"/>
              <a:ext cx="36689" cy="909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337733" y="2655641"/>
                <a:ext cx="36689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217612" y="2628148"/>
              <a:ext cx="308504" cy="31582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217612" y="2628148"/>
                <a:ext cx="30850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377244" y="2805273"/>
              <a:ext cx="50800" cy="16408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377244" y="2805273"/>
                <a:ext cx="50800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326444" y="2973585"/>
              <a:ext cx="14111" cy="10292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326444" y="2973585"/>
                <a:ext cx="14111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248833" y="2977815"/>
              <a:ext cx="424744" cy="2143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248833" y="2977815"/>
                <a:ext cx="4247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625600" y="2768261"/>
              <a:ext cx="177094" cy="28040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625600" y="2768261"/>
                <a:ext cx="177094" cy="280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624541" y="2731074"/>
              <a:ext cx="238125" cy="38209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624541" y="2731074"/>
                <a:ext cx="238125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1873955" y="2730193"/>
              <a:ext cx="84667" cy="33644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1873955" y="2730193"/>
                <a:ext cx="84667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1890888" y="2895157"/>
              <a:ext cx="127000" cy="939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1890888" y="2895157"/>
                <a:ext cx="127000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1975555" y="2938337"/>
              <a:ext cx="16933" cy="65139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1975555" y="2938337"/>
                <a:ext cx="16933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2139244" y="2661986"/>
              <a:ext cx="65793" cy="10151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2139244" y="2661986"/>
                <a:ext cx="6579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2032705" y="2802981"/>
              <a:ext cx="261761" cy="34208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2032705" y="2802981"/>
                <a:ext cx="261761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2286000" y="2758392"/>
              <a:ext cx="62088" cy="3181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2286000" y="2758392"/>
                <a:ext cx="62088" cy="318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2396772" y="2757863"/>
              <a:ext cx="180622" cy="23546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2396772" y="2757863"/>
                <a:ext cx="18062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2409119" y="2626737"/>
              <a:ext cx="184503" cy="64399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2409119" y="2626737"/>
                <a:ext cx="184503" cy="643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2827866" y="2986275"/>
              <a:ext cx="105018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2827866" y="298627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810933" y="3028573"/>
              <a:ext cx="22578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810933" y="3028573"/>
                <a:ext cx="225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3300765" y="2780422"/>
              <a:ext cx="140935" cy="1783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3300765" y="2780422"/>
                <a:ext cx="140935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3519311" y="2735304"/>
              <a:ext cx="31044" cy="23405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3519311" y="2735304"/>
                <a:ext cx="3104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3550355" y="2848100"/>
              <a:ext cx="81845" cy="3383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3550355" y="2848100"/>
                <a:ext cx="81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3663244" y="2659872"/>
              <a:ext cx="22578" cy="55763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3663244" y="2659872"/>
                <a:ext cx="22578" cy="557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3762022" y="2926000"/>
              <a:ext cx="25400" cy="15897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3762022" y="2926000"/>
                <a:ext cx="25400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3847923" y="2856559"/>
              <a:ext cx="190677" cy="310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3847923" y="2856559"/>
                <a:ext cx="19067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3934177" y="2732484"/>
              <a:ext cx="11289" cy="28199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3934177" y="2732484"/>
                <a:ext cx="1128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4173361" y="2740944"/>
              <a:ext cx="158750" cy="1917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4173361" y="2740944"/>
                <a:ext cx="15875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4422422" y="2690185"/>
              <a:ext cx="40922" cy="22559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4422422" y="2690185"/>
                <a:ext cx="409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4459111" y="2774782"/>
              <a:ext cx="56444" cy="2256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4459111" y="2774782"/>
                <a:ext cx="564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521200" y="2643305"/>
              <a:ext cx="39511" cy="4670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521200" y="2643305"/>
                <a:ext cx="39511" cy="467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4603044" y="2872598"/>
              <a:ext cx="158044" cy="11649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4603044" y="2872598"/>
                <a:ext cx="158044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803422" y="2848100"/>
              <a:ext cx="186266" cy="225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803422" y="2848100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5094816" y="2701465"/>
              <a:ext cx="137584" cy="23123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5094816" y="2701465"/>
                <a:ext cx="13758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5288138" y="2695825"/>
              <a:ext cx="170039" cy="21431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5288138" y="2695825"/>
                <a:ext cx="170039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5508977" y="2650707"/>
              <a:ext cx="124178" cy="24762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5508977" y="2650707"/>
                <a:ext cx="124178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5589411" y="2543727"/>
              <a:ext cx="88900" cy="63148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5589411" y="2543727"/>
                <a:ext cx="88900" cy="631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627511" y="2753633"/>
              <a:ext cx="212372" cy="3228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627511" y="2753633"/>
                <a:ext cx="212372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2220383" y="3482049"/>
              <a:ext cx="59972" cy="3172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2220383" y="3482049"/>
                <a:ext cx="59972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2323923" y="3382119"/>
              <a:ext cx="211843" cy="5125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2323923" y="3382119"/>
                <a:ext cx="211843" cy="512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1639005" y="4308809"/>
              <a:ext cx="280106" cy="21237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1639005" y="4308809"/>
                <a:ext cx="280106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5971822" y="2729664"/>
              <a:ext cx="149578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5971822" y="2729664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5928077" y="2842460"/>
              <a:ext cx="275167" cy="1410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5928077" y="2842460"/>
                <a:ext cx="2751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6302727" y="2628148"/>
              <a:ext cx="278695" cy="26507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6302727" y="2628148"/>
                <a:ext cx="278695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6575777" y="2735304"/>
              <a:ext cx="95956" cy="2819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6575777" y="2735304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6640688" y="2517466"/>
              <a:ext cx="87489" cy="71132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6640688" y="2517466"/>
                <a:ext cx="87489" cy="711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2116666" y="4216986"/>
              <a:ext cx="110067" cy="2433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2116666" y="4216986"/>
                <a:ext cx="110067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2218266" y="4166404"/>
              <a:ext cx="16934" cy="55411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2218266" y="4166404"/>
                <a:ext cx="16934" cy="554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2286000" y="4231790"/>
              <a:ext cx="287690" cy="28287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2286000" y="4231790"/>
                <a:ext cx="287690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2699455" y="4291889"/>
              <a:ext cx="231422" cy="22841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2699455" y="4291889"/>
                <a:ext cx="2314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2813226" y="4293828"/>
              <a:ext cx="144462" cy="31389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2813226" y="4293828"/>
                <a:ext cx="144462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2997200" y="4241131"/>
              <a:ext cx="87665" cy="26225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2997200" y="4241131"/>
                <a:ext cx="8766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3194755" y="4235491"/>
              <a:ext cx="285045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3194755" y="4235491"/>
                <a:ext cx="285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3448755" y="4160411"/>
              <a:ext cx="166511" cy="694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3448755" y="4160411"/>
                <a:ext cx="166511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3243968" y="4314448"/>
              <a:ext cx="289454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3243968" y="4314448"/>
                <a:ext cx="28945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3267427" y="4359567"/>
              <a:ext cx="138995" cy="6485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3267427" y="4359567"/>
                <a:ext cx="13899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3880555" y="4004259"/>
              <a:ext cx="183445" cy="37910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3880555" y="4004259"/>
                <a:ext cx="183445" cy="379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4092222" y="4235491"/>
              <a:ext cx="132644" cy="13535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4092222" y="4235491"/>
                <a:ext cx="1326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4343223" y="4143492"/>
              <a:ext cx="65088" cy="18435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4343223" y="4143492"/>
                <a:ext cx="65088" cy="184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4434416" y="4162174"/>
              <a:ext cx="154517" cy="3759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4434416" y="4162174"/>
                <a:ext cx="154517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4645377" y="4100136"/>
              <a:ext cx="94016" cy="25943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4645377" y="4100136"/>
                <a:ext cx="9401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4847519" y="4128335"/>
              <a:ext cx="215547" cy="169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4847519" y="4128335"/>
                <a:ext cx="21554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4907844" y="4012367"/>
              <a:ext cx="42333" cy="35566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4907844" y="4012367"/>
                <a:ext cx="42333" cy="355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5151966" y="4000558"/>
              <a:ext cx="255411" cy="22929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5151966" y="4000558"/>
                <a:ext cx="255411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5475111" y="3990865"/>
              <a:ext cx="39511" cy="2333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5475111" y="3990865"/>
                <a:ext cx="3951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5475111" y="4088856"/>
              <a:ext cx="135466" cy="6767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5475111" y="4088856"/>
                <a:ext cx="1354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5551311" y="3914199"/>
              <a:ext cx="70556" cy="48484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5551311" y="3914199"/>
                <a:ext cx="70556" cy="484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5672666" y="4066297"/>
              <a:ext cx="135466" cy="1446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5672666" y="4066297"/>
                <a:ext cx="135466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872515" y="4030872"/>
              <a:ext cx="68262" cy="16302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872515" y="4030872"/>
                <a:ext cx="68262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957534" y="4009899"/>
              <a:ext cx="203376" cy="32710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957534" y="4009899"/>
                <a:ext cx="20337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6211711" y="3930942"/>
              <a:ext cx="219075" cy="42580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6211711" y="3930942"/>
                <a:ext cx="219075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2218266" y="5154779"/>
              <a:ext cx="25400" cy="54706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2218266" y="5154779"/>
                <a:ext cx="25400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2266950" y="5280970"/>
              <a:ext cx="194027" cy="24039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2266950" y="5280970"/>
                <a:ext cx="194027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2531533" y="5318333"/>
              <a:ext cx="166511" cy="2820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2531533" y="5318333"/>
                <a:ext cx="166511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2525359" y="5426900"/>
              <a:ext cx="175507" cy="2485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2525359" y="5426900"/>
                <a:ext cx="175507" cy="24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2833511" y="5307054"/>
              <a:ext cx="1385711" cy="11279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2833511" y="5307054"/>
                <a:ext cx="13857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0" name="墨迹 89"/>
              <p14:cNvContentPartPr/>
              <p14:nvPr/>
            </p14:nvContentPartPr>
            <p14:xfrm>
              <a:off x="4075288" y="5256296"/>
              <a:ext cx="1035756" cy="9587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3"/>
            </p:blipFill>
            <p:spPr>
              <a:xfrm>
                <a:off x="4075288" y="5256296"/>
                <a:ext cx="103575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1" name="墨迹 90"/>
              <p14:cNvContentPartPr/>
              <p14:nvPr/>
            </p14:nvContentPartPr>
            <p14:xfrm>
              <a:off x="3222977" y="4855870"/>
              <a:ext cx="248356" cy="43162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55"/>
            </p:blipFill>
            <p:spPr>
              <a:xfrm>
                <a:off x="3222977" y="4855870"/>
                <a:ext cx="248356" cy="431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2" name="墨迹 91"/>
              <p14:cNvContentPartPr/>
              <p14:nvPr/>
            </p14:nvContentPartPr>
            <p14:xfrm>
              <a:off x="3556000" y="5081462"/>
              <a:ext cx="73377" cy="15791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7"/>
            </p:blipFill>
            <p:spPr>
              <a:xfrm>
                <a:off x="3556000" y="5081462"/>
                <a:ext cx="733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3" name="墨迹 92"/>
              <p14:cNvContentPartPr/>
              <p14:nvPr/>
            </p14:nvContentPartPr>
            <p14:xfrm>
              <a:off x="3561644" y="5064542"/>
              <a:ext cx="11289" cy="19175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9"/>
            </p:blipFill>
            <p:spPr>
              <a:xfrm>
                <a:off x="3561644" y="5064542"/>
                <a:ext cx="11289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墨迹 93"/>
              <p14:cNvContentPartPr/>
              <p14:nvPr/>
            </p14:nvContentPartPr>
            <p14:xfrm>
              <a:off x="3578577" y="5151959"/>
              <a:ext cx="101600" cy="3665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1"/>
            </p:blipFill>
            <p:spPr>
              <a:xfrm>
                <a:off x="3578577" y="5151959"/>
                <a:ext cx="1016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5" name="墨迹 94"/>
              <p14:cNvContentPartPr/>
              <p14:nvPr/>
            </p14:nvContentPartPr>
            <p14:xfrm>
              <a:off x="3681588" y="5012727"/>
              <a:ext cx="9878" cy="41276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3"/>
            </p:blipFill>
            <p:spPr>
              <a:xfrm>
                <a:off x="3681588" y="5012727"/>
                <a:ext cx="9878" cy="412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6" name="墨迹 95"/>
              <p14:cNvContentPartPr/>
              <p14:nvPr/>
            </p14:nvContentPartPr>
            <p14:xfrm>
              <a:off x="3759200" y="5132220"/>
              <a:ext cx="132644" cy="10715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65"/>
            </p:blipFill>
            <p:spPr>
              <a:xfrm>
                <a:off x="3759200" y="5132220"/>
                <a:ext cx="1326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7" name="墨迹 96"/>
              <p14:cNvContentPartPr/>
              <p14:nvPr/>
            </p14:nvContentPartPr>
            <p14:xfrm>
              <a:off x="3538361" y="4664116"/>
              <a:ext cx="147461" cy="12777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7"/>
            </p:blipFill>
            <p:spPr>
              <a:xfrm>
                <a:off x="3538361" y="4664116"/>
                <a:ext cx="14746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8" name="墨迹 97"/>
              <p14:cNvContentPartPr/>
              <p14:nvPr/>
            </p14:nvContentPartPr>
            <p14:xfrm>
              <a:off x="4114800" y="5092741"/>
              <a:ext cx="19755" cy="846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9"/>
            </p:blipFill>
            <p:spPr>
              <a:xfrm>
                <a:off x="4114800" y="5092741"/>
                <a:ext cx="197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9" name="墨迹 98"/>
              <p14:cNvContentPartPr/>
              <p14:nvPr/>
            </p14:nvContentPartPr>
            <p14:xfrm>
              <a:off x="4577644" y="4785020"/>
              <a:ext cx="214489" cy="36218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1"/>
            </p:blipFill>
            <p:spPr>
              <a:xfrm>
                <a:off x="4577644" y="4785020"/>
                <a:ext cx="214489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0" name="墨迹 99"/>
              <p14:cNvContentPartPr/>
              <p14:nvPr/>
            </p14:nvContentPartPr>
            <p14:xfrm>
              <a:off x="4871155" y="4970957"/>
              <a:ext cx="84667" cy="2374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3"/>
            </p:blipFill>
            <p:spPr>
              <a:xfrm>
                <a:off x="4871155" y="4970957"/>
                <a:ext cx="84667" cy="237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1" name="墨迹 100"/>
              <p14:cNvContentPartPr/>
              <p14:nvPr/>
            </p14:nvContentPartPr>
            <p14:xfrm>
              <a:off x="5016323" y="5064542"/>
              <a:ext cx="89077" cy="11138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5"/>
            </p:blipFill>
            <p:spPr>
              <a:xfrm>
                <a:off x="5016323" y="5064542"/>
                <a:ext cx="89077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2" name="墨迹 101"/>
              <p14:cNvContentPartPr/>
              <p14:nvPr/>
            </p14:nvContentPartPr>
            <p14:xfrm>
              <a:off x="3680177" y="5652492"/>
              <a:ext cx="254000" cy="38068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7"/>
            </p:blipFill>
            <p:spPr>
              <a:xfrm>
                <a:off x="3680177" y="5652492"/>
                <a:ext cx="254000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3" name="墨迹 102"/>
              <p14:cNvContentPartPr/>
              <p14:nvPr/>
            </p14:nvContentPartPr>
            <p14:xfrm>
              <a:off x="4116740" y="5852352"/>
              <a:ext cx="3704" cy="16531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9"/>
            </p:blipFill>
            <p:spPr>
              <a:xfrm>
                <a:off x="4116740" y="5852352"/>
                <a:ext cx="3704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4" name="墨迹 103"/>
              <p14:cNvContentPartPr/>
              <p14:nvPr/>
            </p14:nvContentPartPr>
            <p14:xfrm>
              <a:off x="4131733" y="5899233"/>
              <a:ext cx="64911" cy="451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1"/>
            </p:blipFill>
            <p:spPr>
              <a:xfrm>
                <a:off x="4131733" y="5899233"/>
                <a:ext cx="649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" name="墨迹 104"/>
              <p14:cNvContentPartPr/>
              <p14:nvPr/>
            </p14:nvContentPartPr>
            <p14:xfrm>
              <a:off x="4193822" y="5776567"/>
              <a:ext cx="28222" cy="39337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3"/>
            </p:blipFill>
            <p:spPr>
              <a:xfrm>
                <a:off x="4193822" y="5776567"/>
                <a:ext cx="28222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6" name="墨迹 105"/>
              <p14:cNvContentPartPr/>
              <p14:nvPr/>
            </p14:nvContentPartPr>
            <p14:xfrm>
              <a:off x="4255911" y="5839310"/>
              <a:ext cx="313972" cy="26859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5"/>
            </p:blipFill>
            <p:spPr>
              <a:xfrm>
                <a:off x="4255911" y="5839310"/>
                <a:ext cx="313972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7" name="墨迹 106"/>
              <p14:cNvContentPartPr/>
              <p14:nvPr/>
            </p14:nvContentPartPr>
            <p14:xfrm>
              <a:off x="4001911" y="5498807"/>
              <a:ext cx="177800" cy="14522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7"/>
            </p:blipFill>
            <p:spPr>
              <a:xfrm>
                <a:off x="4001911" y="5498807"/>
                <a:ext cx="177800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8" name="墨迹 107"/>
              <p14:cNvContentPartPr/>
              <p14:nvPr/>
            </p14:nvContentPartPr>
            <p14:xfrm>
              <a:off x="5407377" y="5173109"/>
              <a:ext cx="196850" cy="1550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9"/>
            </p:blipFill>
            <p:spPr>
              <a:xfrm>
                <a:off x="5407377" y="5173109"/>
                <a:ext cx="196850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9" name="墨迹 108"/>
              <p14:cNvContentPartPr/>
              <p14:nvPr/>
            </p14:nvContentPartPr>
            <p14:xfrm>
              <a:off x="5330472" y="5357812"/>
              <a:ext cx="260350" cy="112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1"/>
            </p:blipFill>
            <p:spPr>
              <a:xfrm>
                <a:off x="5330472" y="5357812"/>
                <a:ext cx="26035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0" name="墨迹 109"/>
              <p14:cNvContentPartPr/>
              <p14:nvPr/>
            </p14:nvContentPartPr>
            <p14:xfrm>
              <a:off x="6026678" y="5213997"/>
              <a:ext cx="1768299" cy="5357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3"/>
            </p:blipFill>
            <p:spPr>
              <a:xfrm>
                <a:off x="6026678" y="5213997"/>
                <a:ext cx="176829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1" name="墨迹 110"/>
              <p14:cNvContentPartPr/>
              <p14:nvPr/>
            </p14:nvContentPartPr>
            <p14:xfrm>
              <a:off x="6462888" y="4778322"/>
              <a:ext cx="269522" cy="39337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95"/>
            </p:blipFill>
            <p:spPr>
              <a:xfrm>
                <a:off x="6462888" y="4778322"/>
                <a:ext cx="269522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2" name="墨迹 111"/>
              <p14:cNvContentPartPr/>
              <p14:nvPr/>
            </p14:nvContentPartPr>
            <p14:xfrm>
              <a:off x="6756400" y="5010788"/>
              <a:ext cx="15522" cy="14399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7"/>
            </p:blipFill>
            <p:spPr>
              <a:xfrm>
                <a:off x="6756400" y="5010788"/>
                <a:ext cx="15522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3" name="墨迹 112"/>
              <p14:cNvContentPartPr/>
              <p14:nvPr/>
            </p14:nvContentPartPr>
            <p14:xfrm>
              <a:off x="6767688" y="5047623"/>
              <a:ext cx="87489" cy="3947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9"/>
            </p:blipFill>
            <p:spPr>
              <a:xfrm>
                <a:off x="6767688" y="5047623"/>
                <a:ext cx="874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4" name="墨迹 113"/>
              <p14:cNvContentPartPr/>
              <p14:nvPr/>
            </p14:nvContentPartPr>
            <p14:xfrm>
              <a:off x="6841066" y="4917202"/>
              <a:ext cx="28222" cy="31653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1"/>
            </p:blipFill>
            <p:spPr>
              <a:xfrm>
                <a:off x="6841066" y="4917202"/>
                <a:ext cx="28222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5" name="墨迹 114"/>
              <p14:cNvContentPartPr/>
              <p14:nvPr/>
            </p14:nvContentPartPr>
            <p14:xfrm>
              <a:off x="6925733" y="5043922"/>
              <a:ext cx="129822" cy="13341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3"/>
            </p:blipFill>
            <p:spPr>
              <a:xfrm>
                <a:off x="6925733" y="5043922"/>
                <a:ext cx="129822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6" name="墨迹 115"/>
              <p14:cNvContentPartPr/>
              <p14:nvPr/>
            </p14:nvContentPartPr>
            <p14:xfrm>
              <a:off x="6892043" y="4545680"/>
              <a:ext cx="146579" cy="18470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05"/>
            </p:blipFill>
            <p:spPr>
              <a:xfrm>
                <a:off x="6892043" y="4545680"/>
                <a:ext cx="14657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7" name="墨迹 116"/>
              <p14:cNvContentPartPr/>
              <p14:nvPr/>
            </p14:nvContentPartPr>
            <p14:xfrm>
              <a:off x="7256638" y="4988405"/>
              <a:ext cx="8467" cy="563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7"/>
            </p:blipFill>
            <p:spPr>
              <a:xfrm>
                <a:off x="7256638" y="4988405"/>
                <a:ext cx="84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8" name="墨迹 117"/>
              <p14:cNvContentPartPr/>
              <p14:nvPr/>
            </p14:nvContentPartPr>
            <p14:xfrm>
              <a:off x="7487002" y="4731794"/>
              <a:ext cx="240242" cy="34825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9"/>
            </p:blipFill>
            <p:spPr>
              <a:xfrm>
                <a:off x="7487002" y="4731794"/>
                <a:ext cx="24024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9" name="墨迹 118"/>
              <p14:cNvContentPartPr/>
              <p14:nvPr/>
            </p14:nvContentPartPr>
            <p14:xfrm>
              <a:off x="7701844" y="4929187"/>
              <a:ext cx="115711" cy="19739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1"/>
            </p:blipFill>
            <p:spPr>
              <a:xfrm>
                <a:off x="7701844" y="4929187"/>
                <a:ext cx="1157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0" name="墨迹 119"/>
              <p14:cNvContentPartPr/>
              <p14:nvPr/>
            </p14:nvContentPartPr>
            <p14:xfrm>
              <a:off x="7857066" y="5013784"/>
              <a:ext cx="138289" cy="11843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3"/>
            </p:blipFill>
            <p:spPr>
              <a:xfrm>
                <a:off x="7857066" y="5013784"/>
                <a:ext cx="1382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1" name="墨迹 120"/>
              <p14:cNvContentPartPr/>
              <p14:nvPr/>
            </p14:nvContentPartPr>
            <p14:xfrm>
              <a:off x="6925733" y="5431130"/>
              <a:ext cx="270934" cy="37557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15"/>
            </p:blipFill>
            <p:spPr>
              <a:xfrm>
                <a:off x="6925733" y="5431130"/>
                <a:ext cx="270934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2" name="墨迹 121"/>
              <p14:cNvContentPartPr/>
              <p14:nvPr/>
            </p14:nvContentPartPr>
            <p14:xfrm>
              <a:off x="7286977" y="5654607"/>
              <a:ext cx="26812" cy="15721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7"/>
            </p:blipFill>
            <p:spPr>
              <a:xfrm>
                <a:off x="7286977" y="5654607"/>
                <a:ext cx="26812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3" name="墨迹 122"/>
              <p14:cNvContentPartPr/>
              <p14:nvPr/>
            </p14:nvContentPartPr>
            <p14:xfrm>
              <a:off x="7315200" y="5684921"/>
              <a:ext cx="81844" cy="4511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9"/>
            </p:blipFill>
            <p:spPr>
              <a:xfrm>
                <a:off x="7315200" y="5684921"/>
                <a:ext cx="818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4" name="墨迹 123"/>
              <p14:cNvContentPartPr/>
              <p14:nvPr/>
            </p14:nvContentPartPr>
            <p14:xfrm>
              <a:off x="7379934" y="5602262"/>
              <a:ext cx="332493" cy="27159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1"/>
            </p:blipFill>
            <p:spPr>
              <a:xfrm>
                <a:off x="7379934" y="5602262"/>
                <a:ext cx="332493" cy="271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5" name="墨迹 124"/>
              <p14:cNvContentPartPr/>
              <p14:nvPr/>
            </p14:nvContentPartPr>
            <p14:xfrm>
              <a:off x="7312377" y="5346533"/>
              <a:ext cx="186267" cy="13042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3"/>
            </p:blipFill>
            <p:spPr>
              <a:xfrm>
                <a:off x="7312377" y="5346533"/>
                <a:ext cx="186267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6" name="墨迹 125"/>
              <p14:cNvContentPartPr/>
              <p14:nvPr/>
            </p14:nvContentPartPr>
            <p14:xfrm>
              <a:off x="8181622" y="2332058"/>
              <a:ext cx="19755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25"/>
            </p:blipFill>
            <p:spPr>
              <a:xfrm>
                <a:off x="8181622" y="2332058"/>
                <a:ext cx="1975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7" name="墨迹 126"/>
              <p14:cNvContentPartPr/>
              <p14:nvPr/>
            </p14:nvContentPartPr>
            <p14:xfrm>
              <a:off x="6333066" y="4382126"/>
              <a:ext cx="1501422" cy="172578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7"/>
            </p:blipFill>
            <p:spPr>
              <a:xfrm>
                <a:off x="6333066" y="4382126"/>
                <a:ext cx="1501422" cy="1725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8" name="墨迹 127"/>
              <p14:cNvContentPartPr/>
              <p14:nvPr/>
            </p14:nvContentPartPr>
            <p14:xfrm>
              <a:off x="8054622" y="4613358"/>
              <a:ext cx="101600" cy="63659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9"/>
            </p:blipFill>
            <p:spPr>
              <a:xfrm>
                <a:off x="8054622" y="4613358"/>
                <a:ext cx="101600" cy="636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9" name="墨迹 128"/>
              <p14:cNvContentPartPr/>
              <p14:nvPr/>
            </p14:nvContentPartPr>
            <p14:xfrm>
              <a:off x="8040511" y="4564891"/>
              <a:ext cx="138289" cy="16408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1"/>
            </p:blipFill>
            <p:spPr>
              <a:xfrm>
                <a:off x="8040511" y="4564891"/>
                <a:ext cx="138289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0" name="墨迹 129"/>
              <p14:cNvContentPartPr/>
              <p14:nvPr/>
            </p14:nvContentPartPr>
            <p14:xfrm>
              <a:off x="8184444" y="4602079"/>
              <a:ext cx="114476" cy="16566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3"/>
            </p:blipFill>
            <p:spPr>
              <a:xfrm>
                <a:off x="8184444" y="4602079"/>
                <a:ext cx="114476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1" name="墨迹 130"/>
              <p14:cNvContentPartPr/>
              <p14:nvPr/>
            </p14:nvContentPartPr>
            <p14:xfrm>
              <a:off x="6118577" y="4517481"/>
              <a:ext cx="62089" cy="104900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5"/>
            </p:blipFill>
            <p:spPr>
              <a:xfrm>
                <a:off x="6118577" y="4517481"/>
                <a:ext cx="62089" cy="1049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2" name="墨迹 131"/>
              <p14:cNvContentPartPr/>
              <p14:nvPr/>
            </p14:nvContentPartPr>
            <p14:xfrm>
              <a:off x="5996516" y="5213997"/>
              <a:ext cx="426861" cy="43726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7"/>
            </p:blipFill>
            <p:spPr>
              <a:xfrm>
                <a:off x="5996516" y="5213997"/>
                <a:ext cx="426861" cy="437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3" name="墨迹 132"/>
              <p14:cNvContentPartPr/>
              <p14:nvPr/>
            </p14:nvContentPartPr>
            <p14:xfrm>
              <a:off x="7385755" y="1181538"/>
              <a:ext cx="934156" cy="64575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9"/>
            </p:blipFill>
            <p:spPr>
              <a:xfrm>
                <a:off x="7385755" y="1181538"/>
                <a:ext cx="934156" cy="645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4" name="墨迹 133"/>
              <p14:cNvContentPartPr/>
              <p14:nvPr/>
            </p14:nvContentPartPr>
            <p14:xfrm>
              <a:off x="9502422" y="1827296"/>
              <a:ext cx="104422" cy="32992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1"/>
            </p:blipFill>
            <p:spPr>
              <a:xfrm>
                <a:off x="9502422" y="1827296"/>
                <a:ext cx="104422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5" name="墨迹 134"/>
              <p14:cNvContentPartPr/>
              <p14:nvPr/>
            </p14:nvContentPartPr>
            <p14:xfrm>
              <a:off x="9683044" y="1838575"/>
              <a:ext cx="57856" cy="492073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3"/>
            </p:blipFill>
            <p:spPr>
              <a:xfrm>
                <a:off x="9683044" y="1838575"/>
                <a:ext cx="57856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6" name="墨迹 135"/>
              <p14:cNvContentPartPr/>
              <p14:nvPr/>
            </p14:nvContentPartPr>
            <p14:xfrm>
              <a:off x="9649177" y="1835050"/>
              <a:ext cx="104423" cy="17553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5"/>
            </p:blipFill>
            <p:spPr>
              <a:xfrm>
                <a:off x="9649177" y="1835050"/>
                <a:ext cx="10442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7" name="墨迹 136"/>
              <p14:cNvContentPartPr/>
              <p14:nvPr/>
            </p14:nvContentPartPr>
            <p14:xfrm>
              <a:off x="9781822" y="1793457"/>
              <a:ext cx="86430" cy="13535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7"/>
            </p:blipFill>
            <p:spPr>
              <a:xfrm>
                <a:off x="9781822" y="1793457"/>
                <a:ext cx="8643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8" name="墨迹 137"/>
              <p14:cNvContentPartPr/>
              <p14:nvPr/>
            </p14:nvContentPartPr>
            <p14:xfrm>
              <a:off x="10325100" y="1765258"/>
              <a:ext cx="246944" cy="30877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9"/>
            </p:blipFill>
            <p:spPr>
              <a:xfrm>
                <a:off x="10325100" y="1765258"/>
                <a:ext cx="246944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9" name="墨迹 138"/>
              <p14:cNvContentPartPr/>
              <p14:nvPr/>
            </p14:nvContentPartPr>
            <p14:xfrm>
              <a:off x="10453511" y="1866774"/>
              <a:ext cx="11289" cy="14945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1"/>
            </p:blipFill>
            <p:spPr>
              <a:xfrm>
                <a:off x="10453511" y="1866774"/>
                <a:ext cx="112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0" name="墨迹 139"/>
              <p14:cNvContentPartPr/>
              <p14:nvPr/>
            </p14:nvContentPartPr>
            <p14:xfrm>
              <a:off x="10785122" y="1911893"/>
              <a:ext cx="496182" cy="197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3"/>
            </p:blipFill>
            <p:spPr>
              <a:xfrm>
                <a:off x="10785122" y="1911893"/>
                <a:ext cx="49618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1" name="墨迹 140"/>
              <p14:cNvContentPartPr/>
              <p14:nvPr/>
            </p14:nvContentPartPr>
            <p14:xfrm>
              <a:off x="11108267" y="1804736"/>
              <a:ext cx="254000" cy="26225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5"/>
            </p:blipFill>
            <p:spPr>
              <a:xfrm>
                <a:off x="11108267" y="1804736"/>
                <a:ext cx="25400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2" name="墨迹 141"/>
              <p14:cNvContentPartPr/>
              <p14:nvPr/>
            </p14:nvContentPartPr>
            <p14:xfrm>
              <a:off x="10244666" y="2317958"/>
              <a:ext cx="178682" cy="27635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7"/>
            </p:blipFill>
            <p:spPr>
              <a:xfrm>
                <a:off x="10244666" y="2317958"/>
                <a:ext cx="17868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3" name="墨迹 142"/>
              <p14:cNvContentPartPr/>
              <p14:nvPr/>
            </p14:nvContentPartPr>
            <p14:xfrm>
              <a:off x="10464976" y="2430754"/>
              <a:ext cx="121179" cy="13324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9"/>
            </p:blipFill>
            <p:spPr>
              <a:xfrm>
                <a:off x="10464976" y="2430754"/>
                <a:ext cx="121179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4" name="墨迹 143"/>
              <p14:cNvContentPartPr/>
              <p14:nvPr/>
            </p14:nvContentPartPr>
            <p14:xfrm>
              <a:off x="10591800" y="2310556"/>
              <a:ext cx="110067" cy="54952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1"/>
            </p:blipFill>
            <p:spPr>
              <a:xfrm>
                <a:off x="10591800" y="2310556"/>
                <a:ext cx="110067" cy="549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5" name="墨迹 144"/>
              <p14:cNvContentPartPr/>
              <p14:nvPr/>
            </p14:nvContentPartPr>
            <p14:xfrm>
              <a:off x="10611555" y="2294694"/>
              <a:ext cx="79023" cy="9940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3"/>
            </p:blipFill>
            <p:spPr>
              <a:xfrm>
                <a:off x="10611555" y="2294694"/>
                <a:ext cx="79023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6" name="墨迹 145"/>
              <p14:cNvContentPartPr/>
              <p14:nvPr/>
            </p14:nvContentPartPr>
            <p14:xfrm>
              <a:off x="10713155" y="2306679"/>
              <a:ext cx="73377" cy="8177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5"/>
            </p:blipFill>
            <p:spPr>
              <a:xfrm>
                <a:off x="10713155" y="2306679"/>
                <a:ext cx="7337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7" name="墨迹 146"/>
              <p14:cNvContentPartPr/>
              <p14:nvPr/>
            </p14:nvContentPartPr>
            <p14:xfrm>
              <a:off x="11082161" y="2301039"/>
              <a:ext cx="150283" cy="25379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7"/>
            </p:blipFill>
            <p:spPr>
              <a:xfrm>
                <a:off x="11082161" y="2301039"/>
                <a:ext cx="15028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8" name="墨迹 147"/>
              <p14:cNvContentPartPr/>
              <p14:nvPr/>
            </p14:nvContentPartPr>
            <p14:xfrm>
              <a:off x="11255022" y="2379291"/>
              <a:ext cx="208845" cy="18470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9"/>
            </p:blipFill>
            <p:spPr>
              <a:xfrm>
                <a:off x="11255022" y="2379291"/>
                <a:ext cx="208845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9" name="墨迹 148"/>
              <p14:cNvContentPartPr/>
              <p14:nvPr/>
            </p14:nvContentPartPr>
            <p14:xfrm>
              <a:off x="11475155" y="2168504"/>
              <a:ext cx="45156" cy="45118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1"/>
            </p:blipFill>
            <p:spPr>
              <a:xfrm>
                <a:off x="11475155" y="2168504"/>
                <a:ext cx="45156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0" name="墨迹 149"/>
              <p14:cNvContentPartPr/>
              <p14:nvPr/>
            </p14:nvContentPartPr>
            <p14:xfrm>
              <a:off x="11418711" y="2473053"/>
              <a:ext cx="228600" cy="1868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3"/>
            </p:blipFill>
            <p:spPr>
              <a:xfrm>
                <a:off x="11418711" y="2473053"/>
                <a:ext cx="2286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1" name="墨迹 150"/>
              <p14:cNvContentPartPr/>
              <p14:nvPr/>
            </p14:nvContentPartPr>
            <p14:xfrm>
              <a:off x="9725377" y="3069462"/>
              <a:ext cx="105128" cy="19404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5"/>
            </p:blipFill>
            <p:spPr>
              <a:xfrm>
                <a:off x="9725377" y="3069462"/>
                <a:ext cx="105128" cy="194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2" name="墨迹 151"/>
              <p14:cNvContentPartPr/>
              <p14:nvPr/>
            </p14:nvContentPartPr>
            <p14:xfrm>
              <a:off x="9595555" y="2966536"/>
              <a:ext cx="409222" cy="39249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7"/>
            </p:blipFill>
            <p:spPr>
              <a:xfrm>
                <a:off x="9595555" y="2966536"/>
                <a:ext cx="409222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3" name="墨迹 152"/>
              <p14:cNvContentPartPr/>
              <p14:nvPr/>
            </p14:nvContentPartPr>
            <p14:xfrm>
              <a:off x="10371666" y="3132910"/>
              <a:ext cx="105017" cy="5995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9"/>
            </p:blipFill>
            <p:spPr>
              <a:xfrm>
                <a:off x="10371666" y="313291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4" name="墨迹 153"/>
              <p14:cNvContentPartPr/>
              <p14:nvPr/>
            </p14:nvContentPartPr>
            <p14:xfrm>
              <a:off x="10254544" y="3149829"/>
              <a:ext cx="421923" cy="2537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1"/>
            </p:blipFill>
            <p:spPr>
              <a:xfrm>
                <a:off x="10254544" y="3149829"/>
                <a:ext cx="4219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5" name="墨迹 154"/>
              <p14:cNvContentPartPr/>
              <p14:nvPr/>
            </p14:nvContentPartPr>
            <p14:xfrm>
              <a:off x="10622844" y="3053424"/>
              <a:ext cx="181327" cy="24304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3"/>
            </p:blipFill>
            <p:spPr>
              <a:xfrm>
                <a:off x="10622844" y="3053424"/>
                <a:ext cx="181327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6" name="墨迹 155"/>
              <p14:cNvContentPartPr/>
              <p14:nvPr/>
            </p14:nvContentPartPr>
            <p14:xfrm>
              <a:off x="11090627" y="3024344"/>
              <a:ext cx="147461" cy="23052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5"/>
            </p:blipFill>
            <p:spPr>
              <a:xfrm>
                <a:off x="11090627" y="3024344"/>
                <a:ext cx="147461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7" name="墨迹 156"/>
              <p14:cNvContentPartPr/>
              <p14:nvPr/>
            </p14:nvContentPartPr>
            <p14:xfrm>
              <a:off x="11296473" y="3086381"/>
              <a:ext cx="257705" cy="14240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7"/>
            </p:blipFill>
            <p:spPr>
              <a:xfrm>
                <a:off x="11296473" y="3086381"/>
                <a:ext cx="257705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8" name="墨迹 157"/>
              <p14:cNvContentPartPr/>
              <p14:nvPr/>
            </p14:nvContentPartPr>
            <p14:xfrm>
              <a:off x="11616267" y="2974467"/>
              <a:ext cx="33867" cy="40377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9"/>
            </p:blipFill>
            <p:spPr>
              <a:xfrm>
                <a:off x="11616267" y="2974467"/>
                <a:ext cx="33867" cy="403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9" name="墨迹 158"/>
              <p14:cNvContentPartPr/>
              <p14:nvPr/>
            </p14:nvContentPartPr>
            <p14:xfrm>
              <a:off x="11554177" y="3189308"/>
              <a:ext cx="290688" cy="247094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1"/>
            </p:blipFill>
            <p:spPr>
              <a:xfrm>
                <a:off x="11554177" y="3189308"/>
                <a:ext cx="290688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0" name="墨迹 159"/>
              <p14:cNvContentPartPr/>
              <p14:nvPr/>
            </p14:nvContentPartPr>
            <p14:xfrm>
              <a:off x="3766784" y="1804736"/>
              <a:ext cx="830616" cy="63165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3"/>
            </p:blipFill>
            <p:spPr>
              <a:xfrm>
                <a:off x="3766784" y="1804736"/>
                <a:ext cx="830616" cy="6316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墨迹 9"/>
              <p14:cNvContentPartPr/>
              <p14:nvPr/>
            </p14:nvContentPartPr>
            <p14:xfrm>
              <a:off x="11229622" y="992605"/>
              <a:ext cx="115712" cy="11649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"/>
            </p:blipFill>
            <p:spPr>
              <a:xfrm>
                <a:off x="11229622" y="992605"/>
                <a:ext cx="115712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墨迹 10"/>
              <p14:cNvContentPartPr/>
              <p14:nvPr/>
            </p14:nvContentPartPr>
            <p14:xfrm>
              <a:off x="11379200" y="937617"/>
              <a:ext cx="21167" cy="14804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6"/>
            </p:blipFill>
            <p:spPr>
              <a:xfrm>
                <a:off x="11379200" y="937617"/>
                <a:ext cx="21167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墨迹 11"/>
              <p14:cNvContentPartPr/>
              <p14:nvPr/>
            </p14:nvContentPartPr>
            <p14:xfrm>
              <a:off x="11384844" y="992605"/>
              <a:ext cx="87488" cy="3947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8"/>
            </p:blipFill>
            <p:spPr>
              <a:xfrm>
                <a:off x="11384844" y="992605"/>
                <a:ext cx="874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/>
              <p14:cNvContentPartPr/>
              <p14:nvPr/>
            </p14:nvContentPartPr>
            <p14:xfrm>
              <a:off x="11466688" y="884215"/>
              <a:ext cx="8467" cy="22964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0"/>
            </p:blipFill>
            <p:spPr>
              <a:xfrm>
                <a:off x="11466688" y="884215"/>
                <a:ext cx="8467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墨迹 13"/>
              <p14:cNvContentPartPr/>
              <p14:nvPr/>
            </p14:nvContentPartPr>
            <p14:xfrm>
              <a:off x="11551355" y="973923"/>
              <a:ext cx="8467" cy="14557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2"/>
            </p:blipFill>
            <p:spPr>
              <a:xfrm>
                <a:off x="11551355" y="973923"/>
                <a:ext cx="8467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11615561" y="917877"/>
              <a:ext cx="119239" cy="13676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4"/>
            </p:blipFill>
            <p:spPr>
              <a:xfrm>
                <a:off x="11615561" y="917877"/>
                <a:ext cx="119239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11813822" y="991195"/>
              <a:ext cx="84667" cy="860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6"/>
            </p:blipFill>
            <p:spPr>
              <a:xfrm>
                <a:off x="11813822" y="991195"/>
                <a:ext cx="84667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1224682" y="1708860"/>
              <a:ext cx="182739" cy="1351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8"/>
            </p:blipFill>
            <p:spPr>
              <a:xfrm>
                <a:off x="11224682" y="1708860"/>
                <a:ext cx="182739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396132" y="1742699"/>
              <a:ext cx="107245" cy="338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0"/>
            </p:blipFill>
            <p:spPr>
              <a:xfrm>
                <a:off x="11396132" y="1742699"/>
                <a:ext cx="10724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墨迹 18"/>
              <p14:cNvContentPartPr/>
              <p14:nvPr/>
            </p14:nvContentPartPr>
            <p14:xfrm>
              <a:off x="11483622" y="1656692"/>
              <a:ext cx="36689" cy="1959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2"/>
            </p:blipFill>
            <p:spPr>
              <a:xfrm>
                <a:off x="11483622" y="1656692"/>
                <a:ext cx="366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墨迹 19"/>
              <p14:cNvContentPartPr/>
              <p14:nvPr/>
            </p14:nvContentPartPr>
            <p14:xfrm>
              <a:off x="11542888" y="1748338"/>
              <a:ext cx="90312" cy="8812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4"/>
            </p:blipFill>
            <p:spPr>
              <a:xfrm>
                <a:off x="11542888" y="1748338"/>
                <a:ext cx="90312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墨迹 20"/>
              <p14:cNvContentPartPr/>
              <p14:nvPr/>
            </p14:nvContentPartPr>
            <p14:xfrm>
              <a:off x="11654189" y="1697756"/>
              <a:ext cx="91899" cy="9006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6"/>
            </p:blipFill>
            <p:spPr>
              <a:xfrm>
                <a:off x="11654189" y="1697756"/>
                <a:ext cx="91899" cy="90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墨迹 21"/>
              <p14:cNvContentPartPr/>
              <p14:nvPr/>
            </p14:nvContentPartPr>
            <p14:xfrm>
              <a:off x="11819467" y="1735472"/>
              <a:ext cx="73377" cy="791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8"/>
            </p:blipFill>
            <p:spPr>
              <a:xfrm>
                <a:off x="11819467" y="1735472"/>
                <a:ext cx="73377" cy="79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墨迹 22"/>
              <p14:cNvContentPartPr/>
              <p14:nvPr/>
            </p14:nvContentPartPr>
            <p14:xfrm>
              <a:off x="11287301" y="2368717"/>
              <a:ext cx="86254" cy="9587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0"/>
            </p:blipFill>
            <p:spPr>
              <a:xfrm>
                <a:off x="11287301" y="2368717"/>
                <a:ext cx="8625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墨迹 23"/>
              <p14:cNvContentPartPr/>
              <p14:nvPr/>
            </p14:nvContentPartPr>
            <p14:xfrm>
              <a:off x="11433527" y="2333115"/>
              <a:ext cx="24694" cy="14399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"/>
            </p:blipFill>
            <p:spPr>
              <a:xfrm>
                <a:off x="11433527" y="2333115"/>
                <a:ext cx="24694" cy="143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墨迹 24"/>
              <p14:cNvContentPartPr/>
              <p14:nvPr/>
            </p14:nvContentPartPr>
            <p14:xfrm>
              <a:off x="11458222" y="2385636"/>
              <a:ext cx="64912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4"/>
            </p:blipFill>
            <p:spPr>
              <a:xfrm>
                <a:off x="11458222" y="2385636"/>
                <a:ext cx="649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墨迹 25"/>
              <p14:cNvContentPartPr/>
              <p14:nvPr/>
            </p14:nvContentPartPr>
            <p14:xfrm>
              <a:off x="11516782" y="2306679"/>
              <a:ext cx="37395" cy="22136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6"/>
            </p:blipFill>
            <p:spPr>
              <a:xfrm>
                <a:off x="11516782" y="2306679"/>
                <a:ext cx="37395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墨迹 26"/>
              <p14:cNvContentPartPr/>
              <p14:nvPr/>
            </p14:nvContentPartPr>
            <p14:xfrm>
              <a:off x="11571111" y="2388456"/>
              <a:ext cx="67733" cy="14663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8"/>
            </p:blipFill>
            <p:spPr>
              <a:xfrm>
                <a:off x="11571111" y="2388456"/>
                <a:ext cx="6773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墨迹 27"/>
              <p14:cNvContentPartPr/>
              <p14:nvPr/>
            </p14:nvContentPartPr>
            <p14:xfrm>
              <a:off x="11700932" y="2293637"/>
              <a:ext cx="118533" cy="807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0"/>
            </p:blipFill>
            <p:spPr>
              <a:xfrm>
                <a:off x="11700932" y="2293637"/>
                <a:ext cx="118533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墨迹 28"/>
              <p14:cNvContentPartPr/>
              <p14:nvPr/>
            </p14:nvContentPartPr>
            <p14:xfrm>
              <a:off x="11844867" y="2297690"/>
              <a:ext cx="110067" cy="8230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2"/>
            </p:blipFill>
            <p:spPr>
              <a:xfrm>
                <a:off x="11844867" y="2297690"/>
                <a:ext cx="110067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0" name="墨迹 29"/>
              <p14:cNvContentPartPr/>
              <p14:nvPr/>
            </p14:nvContentPartPr>
            <p14:xfrm>
              <a:off x="9390591" y="3468478"/>
              <a:ext cx="1798814" cy="676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4"/>
            </p:blipFill>
            <p:spPr>
              <a:xfrm>
                <a:off x="9390591" y="3468478"/>
                <a:ext cx="179881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" name="墨迹 30"/>
              <p14:cNvContentPartPr/>
              <p14:nvPr/>
            </p14:nvContentPartPr>
            <p14:xfrm>
              <a:off x="9400469" y="3359207"/>
              <a:ext cx="226131" cy="25026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6"/>
            </p:blipFill>
            <p:spPr>
              <a:xfrm>
                <a:off x="9400469" y="3359207"/>
                <a:ext cx="226131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墨迹 31"/>
              <p14:cNvContentPartPr/>
              <p14:nvPr/>
            </p14:nvContentPartPr>
            <p14:xfrm>
              <a:off x="9612488" y="3671511"/>
              <a:ext cx="178682" cy="1128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8"/>
            </p:blipFill>
            <p:spPr>
              <a:xfrm>
                <a:off x="9612488" y="3671511"/>
                <a:ext cx="1786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墨迹 32"/>
              <p14:cNvContentPartPr/>
              <p14:nvPr/>
            </p14:nvContentPartPr>
            <p14:xfrm>
              <a:off x="9640711" y="3744829"/>
              <a:ext cx="39511" cy="14381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0"/>
            </p:blipFill>
            <p:spPr>
              <a:xfrm>
                <a:off x="9640711" y="3744829"/>
                <a:ext cx="3951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4" name="墨迹 33"/>
              <p14:cNvContentPartPr/>
              <p14:nvPr/>
            </p14:nvContentPartPr>
            <p14:xfrm>
              <a:off x="9849555" y="3641197"/>
              <a:ext cx="38100" cy="3228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2"/>
            </p:blipFill>
            <p:spPr>
              <a:xfrm>
                <a:off x="9849555" y="3641197"/>
                <a:ext cx="38100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5" name="墨迹 34"/>
              <p14:cNvContentPartPr/>
              <p14:nvPr/>
            </p14:nvContentPartPr>
            <p14:xfrm>
              <a:off x="9784644" y="3638025"/>
              <a:ext cx="87488" cy="12372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4"/>
            </p:blipFill>
            <p:spPr>
              <a:xfrm>
                <a:off x="9784644" y="3638025"/>
                <a:ext cx="87488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6" name="墨迹 35"/>
              <p14:cNvContentPartPr/>
              <p14:nvPr/>
            </p14:nvContentPartPr>
            <p14:xfrm>
              <a:off x="9917288" y="3626393"/>
              <a:ext cx="87489" cy="76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6"/>
            </p:blipFill>
            <p:spPr>
              <a:xfrm>
                <a:off x="9917288" y="3626393"/>
                <a:ext cx="874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" name="墨迹 36"/>
              <p14:cNvContentPartPr/>
              <p14:nvPr/>
            </p14:nvContentPartPr>
            <p14:xfrm>
              <a:off x="10143066" y="3671511"/>
              <a:ext cx="28222" cy="25749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8"/>
            </p:blipFill>
            <p:spPr>
              <a:xfrm>
                <a:off x="10143066" y="3671511"/>
                <a:ext cx="28222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墨迹 37"/>
              <p14:cNvContentPartPr/>
              <p14:nvPr/>
            </p14:nvContentPartPr>
            <p14:xfrm>
              <a:off x="10158588" y="3728262"/>
              <a:ext cx="156634" cy="16602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0"/>
            </p:blipFill>
            <p:spPr>
              <a:xfrm>
                <a:off x="10158588" y="3728262"/>
                <a:ext cx="156634" cy="166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墨迹 38"/>
              <p14:cNvContentPartPr/>
              <p14:nvPr/>
            </p14:nvContentPartPr>
            <p14:xfrm>
              <a:off x="10419644" y="3626393"/>
              <a:ext cx="28223" cy="33838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2"/>
            </p:blipFill>
            <p:spPr>
              <a:xfrm>
                <a:off x="10419644" y="3626393"/>
                <a:ext cx="2822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墨迹 39"/>
              <p14:cNvContentPartPr/>
              <p14:nvPr/>
            </p14:nvContentPartPr>
            <p14:xfrm>
              <a:off x="10360377" y="3846345"/>
              <a:ext cx="191911" cy="16884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4"/>
            </p:blipFill>
            <p:spPr>
              <a:xfrm>
                <a:off x="10360377" y="3846345"/>
                <a:ext cx="191911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1" name="墨迹 40"/>
              <p14:cNvContentPartPr/>
              <p14:nvPr/>
            </p14:nvContentPartPr>
            <p14:xfrm>
              <a:off x="5172604" y="3809157"/>
              <a:ext cx="114829" cy="26013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6"/>
            </p:blipFill>
            <p:spPr>
              <a:xfrm>
                <a:off x="5172604" y="3809157"/>
                <a:ext cx="114829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2" name="墨迹 41"/>
              <p14:cNvContentPartPr/>
              <p14:nvPr/>
            </p14:nvContentPartPr>
            <p14:xfrm>
              <a:off x="5328355" y="3789242"/>
              <a:ext cx="28222" cy="28269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8"/>
            </p:blipFill>
            <p:spPr>
              <a:xfrm>
                <a:off x="5328355" y="3789242"/>
                <a:ext cx="28222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" name="墨迹 42"/>
              <p14:cNvContentPartPr/>
              <p14:nvPr/>
            </p14:nvContentPartPr>
            <p14:xfrm>
              <a:off x="5213350" y="3945041"/>
              <a:ext cx="154516" cy="3101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0"/>
            </p:blipFill>
            <p:spPr>
              <a:xfrm>
                <a:off x="5213350" y="3945041"/>
                <a:ext cx="15451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墨迹 43"/>
              <p14:cNvContentPartPr/>
              <p14:nvPr/>
            </p14:nvContentPartPr>
            <p14:xfrm>
              <a:off x="5317066" y="4196013"/>
              <a:ext cx="5644" cy="102926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2"/>
            </p:blipFill>
            <p:spPr>
              <a:xfrm>
                <a:off x="5317066" y="4196013"/>
                <a:ext cx="5644" cy="1029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墨迹 44"/>
              <p14:cNvContentPartPr/>
              <p14:nvPr/>
            </p14:nvContentPartPr>
            <p14:xfrm>
              <a:off x="5232400" y="5109661"/>
              <a:ext cx="200377" cy="20638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4"/>
            </p:blipFill>
            <p:spPr>
              <a:xfrm>
                <a:off x="5232400" y="5109661"/>
                <a:ext cx="200377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墨迹 45"/>
              <p14:cNvContentPartPr/>
              <p14:nvPr/>
            </p14:nvContentPartPr>
            <p14:xfrm>
              <a:off x="4859866" y="4716989"/>
              <a:ext cx="28222" cy="22418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6"/>
            </p:blipFill>
            <p:spPr>
              <a:xfrm>
                <a:off x="4859866" y="4716989"/>
                <a:ext cx="28222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7" name="墨迹 46"/>
              <p14:cNvContentPartPr/>
              <p14:nvPr/>
            </p14:nvContentPartPr>
            <p14:xfrm>
              <a:off x="4888088" y="4647197"/>
              <a:ext cx="104775" cy="28481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8"/>
            </p:blipFill>
            <p:spPr>
              <a:xfrm>
                <a:off x="4888088" y="4647197"/>
                <a:ext cx="10477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8" name="墨迹 47"/>
              <p14:cNvContentPartPr/>
              <p14:nvPr/>
            </p14:nvContentPartPr>
            <p14:xfrm>
              <a:off x="5862461" y="4113707"/>
              <a:ext cx="733072" cy="40659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0"/>
            </p:blipFill>
            <p:spPr>
              <a:xfrm>
                <a:off x="5862461" y="4113707"/>
                <a:ext cx="733072" cy="406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9" name="墨迹 48"/>
              <p14:cNvContentPartPr/>
              <p14:nvPr/>
            </p14:nvContentPartPr>
            <p14:xfrm>
              <a:off x="6711244" y="4421605"/>
              <a:ext cx="191911" cy="394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2"/>
            </p:blipFill>
            <p:spPr>
              <a:xfrm>
                <a:off x="6711244" y="4421605"/>
                <a:ext cx="191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墨迹 49"/>
              <p14:cNvContentPartPr/>
              <p14:nvPr/>
            </p14:nvContentPartPr>
            <p14:xfrm>
              <a:off x="6763455" y="4476240"/>
              <a:ext cx="43745" cy="28093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4"/>
            </p:blipFill>
            <p:spPr>
              <a:xfrm>
                <a:off x="6763455" y="4476240"/>
                <a:ext cx="4374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墨迹 50"/>
              <p14:cNvContentPartPr/>
              <p14:nvPr/>
            </p14:nvContentPartPr>
            <p14:xfrm>
              <a:off x="6872111" y="4446103"/>
              <a:ext cx="143933" cy="20673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6"/>
            </p:blipFill>
            <p:spPr>
              <a:xfrm>
                <a:off x="6872111" y="4446103"/>
                <a:ext cx="14393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2" name="墨迹 51"/>
              <p14:cNvContentPartPr/>
              <p14:nvPr/>
            </p14:nvContentPartPr>
            <p14:xfrm>
              <a:off x="6987822" y="4455444"/>
              <a:ext cx="19755" cy="27353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8"/>
            </p:blipFill>
            <p:spPr>
              <a:xfrm>
                <a:off x="6987822" y="4455444"/>
                <a:ext cx="1975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3" name="墨迹 52"/>
              <p14:cNvContentPartPr/>
              <p14:nvPr/>
            </p14:nvContentPartPr>
            <p14:xfrm>
              <a:off x="6868406" y="4582339"/>
              <a:ext cx="153282" cy="366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0"/>
            </p:blipFill>
            <p:spPr>
              <a:xfrm>
                <a:off x="6868406" y="4582339"/>
                <a:ext cx="15328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4" name="墨迹 53"/>
              <p14:cNvContentPartPr/>
              <p14:nvPr/>
            </p14:nvContentPartPr>
            <p14:xfrm>
              <a:off x="7052733" y="4472715"/>
              <a:ext cx="121356" cy="23370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2"/>
            </p:blipFill>
            <p:spPr>
              <a:xfrm>
                <a:off x="7052733" y="4472715"/>
                <a:ext cx="121356" cy="23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5" name="墨迹 54"/>
              <p14:cNvContentPartPr/>
              <p14:nvPr/>
            </p14:nvContentPartPr>
            <p14:xfrm>
              <a:off x="7134577" y="4478355"/>
              <a:ext cx="160867" cy="21678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4"/>
            </p:blipFill>
            <p:spPr>
              <a:xfrm>
                <a:off x="7134577" y="4478355"/>
                <a:ext cx="160867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6" name="墨迹 55"/>
              <p14:cNvContentPartPr/>
              <p14:nvPr/>
            </p14:nvContentPartPr>
            <p14:xfrm>
              <a:off x="7377288" y="4438524"/>
              <a:ext cx="110067" cy="1692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6"/>
            </p:blipFill>
            <p:spPr>
              <a:xfrm>
                <a:off x="7377288" y="4438524"/>
                <a:ext cx="1100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墨迹 56"/>
              <p14:cNvContentPartPr/>
              <p14:nvPr/>
            </p14:nvContentPartPr>
            <p14:xfrm>
              <a:off x="7356651" y="4489282"/>
              <a:ext cx="113771" cy="21995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8"/>
            </p:blipFill>
            <p:spPr>
              <a:xfrm>
                <a:off x="7356651" y="4489282"/>
                <a:ext cx="11377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8" name="墨迹 57"/>
              <p14:cNvContentPartPr/>
              <p14:nvPr/>
            </p14:nvContentPartPr>
            <p14:xfrm>
              <a:off x="7394927" y="4562600"/>
              <a:ext cx="115006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0"/>
            </p:blipFill>
            <p:spPr>
              <a:xfrm>
                <a:off x="7394927" y="4562600"/>
                <a:ext cx="1150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9" name="墨迹 58"/>
              <p14:cNvContentPartPr/>
              <p14:nvPr/>
            </p14:nvContentPartPr>
            <p14:xfrm>
              <a:off x="6450188" y="4368027"/>
              <a:ext cx="193322" cy="20021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2"/>
            </p:blipFill>
            <p:spPr>
              <a:xfrm>
                <a:off x="6450188" y="4368027"/>
                <a:ext cx="193322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0" name="墨迹 59"/>
              <p14:cNvContentPartPr/>
              <p14:nvPr/>
            </p14:nvContentPartPr>
            <p14:xfrm>
              <a:off x="5635096" y="4788192"/>
              <a:ext cx="861659" cy="3590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4"/>
            </p:blipFill>
            <p:spPr>
              <a:xfrm>
                <a:off x="5635096" y="4788192"/>
                <a:ext cx="861659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1" name="墨迹 60"/>
              <p14:cNvContentPartPr/>
              <p14:nvPr/>
            </p14:nvContentPartPr>
            <p14:xfrm>
              <a:off x="6359525" y="4743073"/>
              <a:ext cx="182209" cy="24815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6"/>
            </p:blipFill>
            <p:spPr>
              <a:xfrm>
                <a:off x="6359525" y="4743073"/>
                <a:ext cx="182209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2" name="墨迹 61"/>
              <p14:cNvContentPartPr/>
              <p14:nvPr/>
            </p14:nvContentPartPr>
            <p14:xfrm>
              <a:off x="5518150" y="2934636"/>
              <a:ext cx="118709" cy="22576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8"/>
            </p:blipFill>
            <p:spPr>
              <a:xfrm>
                <a:off x="5518150" y="2934636"/>
                <a:ext cx="118709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3" name="墨迹 62"/>
              <p14:cNvContentPartPr/>
              <p14:nvPr/>
            </p14:nvContentPartPr>
            <p14:xfrm>
              <a:off x="5667022" y="2931992"/>
              <a:ext cx="33866" cy="27987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0"/>
            </p:blipFill>
            <p:spPr>
              <a:xfrm>
                <a:off x="5667022" y="2931992"/>
                <a:ext cx="33866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4" name="墨迹 63"/>
              <p14:cNvContentPartPr/>
              <p14:nvPr/>
            </p14:nvContentPartPr>
            <p14:xfrm>
              <a:off x="5565422" y="3065232"/>
              <a:ext cx="160866" cy="253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2"/>
            </p:blipFill>
            <p:spPr>
              <a:xfrm>
                <a:off x="5565422" y="3065232"/>
                <a:ext cx="1608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5" name="墨迹 64"/>
              <p14:cNvContentPartPr/>
              <p14:nvPr/>
            </p14:nvContentPartPr>
            <p14:xfrm>
              <a:off x="7388577" y="2939747"/>
              <a:ext cx="39512" cy="24198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4"/>
            </p:blipFill>
            <p:spPr>
              <a:xfrm>
                <a:off x="7388577" y="2939747"/>
                <a:ext cx="39512" cy="241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墨迹 65"/>
              <p14:cNvContentPartPr/>
              <p14:nvPr/>
            </p14:nvContentPartPr>
            <p14:xfrm>
              <a:off x="7399866" y="2904498"/>
              <a:ext cx="189794" cy="37504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6"/>
            </p:blipFill>
            <p:spPr>
              <a:xfrm>
                <a:off x="7399866" y="2904498"/>
                <a:ext cx="189794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7" name="墨迹 66"/>
              <p14:cNvContentPartPr/>
              <p14:nvPr/>
            </p14:nvContentPartPr>
            <p14:xfrm>
              <a:off x="7594600" y="3897103"/>
              <a:ext cx="2822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8"/>
            </p:blipFill>
            <p:spPr>
              <a:xfrm>
                <a:off x="7594600" y="3897103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8" name="墨迹 67"/>
              <p14:cNvContentPartPr/>
              <p14:nvPr/>
            </p14:nvContentPartPr>
            <p14:xfrm>
              <a:off x="5842000" y="3850575"/>
              <a:ext cx="191911" cy="15897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0"/>
            </p:blipFill>
            <p:spPr>
              <a:xfrm>
                <a:off x="5842000" y="3850575"/>
                <a:ext cx="191911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9" name="墨迹 68"/>
              <p14:cNvContentPartPr/>
              <p14:nvPr/>
            </p14:nvContentPartPr>
            <p14:xfrm>
              <a:off x="5997222" y="3801755"/>
              <a:ext cx="69144" cy="3632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2"/>
            </p:blipFill>
            <p:spPr>
              <a:xfrm>
                <a:off x="5997222" y="3801755"/>
                <a:ext cx="69144" cy="363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0" name="墨迹 69"/>
              <p14:cNvContentPartPr/>
              <p14:nvPr/>
            </p14:nvContentPartPr>
            <p14:xfrm>
              <a:off x="6050844" y="3953501"/>
              <a:ext cx="52563" cy="16355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4"/>
            </p:blipFill>
            <p:spPr>
              <a:xfrm>
                <a:off x="6050844" y="3953501"/>
                <a:ext cx="5256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1" name="墨迹 70"/>
              <p14:cNvContentPartPr/>
              <p14:nvPr/>
            </p14:nvContentPartPr>
            <p14:xfrm>
              <a:off x="6146800" y="3919662"/>
              <a:ext cx="180622" cy="13888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6"/>
            </p:blipFill>
            <p:spPr>
              <a:xfrm>
                <a:off x="6146800" y="3919662"/>
                <a:ext cx="180622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墨迹 71"/>
              <p14:cNvContentPartPr/>
              <p14:nvPr/>
            </p14:nvContentPartPr>
            <p14:xfrm>
              <a:off x="6347177" y="3861149"/>
              <a:ext cx="31045" cy="37434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8"/>
            </p:blipFill>
            <p:spPr>
              <a:xfrm>
                <a:off x="6347177" y="3861149"/>
                <a:ext cx="31045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3" name="墨迹 72"/>
              <p14:cNvContentPartPr/>
              <p14:nvPr/>
            </p14:nvContentPartPr>
            <p14:xfrm>
              <a:off x="5661377" y="4777617"/>
              <a:ext cx="237067" cy="37998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0"/>
            </p:blipFill>
            <p:spPr>
              <a:xfrm>
                <a:off x="5661377" y="4777617"/>
                <a:ext cx="237067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4" name="墨迹 73"/>
              <p14:cNvContentPartPr/>
              <p14:nvPr/>
            </p14:nvContentPartPr>
            <p14:xfrm>
              <a:off x="5926666" y="4867325"/>
              <a:ext cx="56444" cy="1746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2"/>
            </p:blipFill>
            <p:spPr>
              <a:xfrm>
                <a:off x="5926666" y="4867325"/>
                <a:ext cx="56444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5" name="墨迹 74"/>
              <p14:cNvContentPartPr/>
              <p14:nvPr/>
            </p14:nvContentPartPr>
            <p14:xfrm>
              <a:off x="6028266" y="4816391"/>
              <a:ext cx="163689" cy="14170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4"/>
            </p:blipFill>
            <p:spPr>
              <a:xfrm>
                <a:off x="6028266" y="4816391"/>
                <a:ext cx="163689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6" name="墨迹 75"/>
              <p14:cNvContentPartPr/>
              <p14:nvPr/>
            </p14:nvContentPartPr>
            <p14:xfrm>
              <a:off x="6214533" y="4784667"/>
              <a:ext cx="25400" cy="36729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6"/>
            </p:blipFill>
            <p:spPr>
              <a:xfrm>
                <a:off x="6214533" y="4784667"/>
                <a:ext cx="25400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7" name="墨迹 76"/>
              <p14:cNvContentPartPr/>
              <p14:nvPr/>
            </p14:nvContentPartPr>
            <p14:xfrm>
              <a:off x="7337777" y="1872414"/>
              <a:ext cx="105018" cy="5995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8"/>
            </p:blipFill>
            <p:spPr>
              <a:xfrm>
                <a:off x="7337777" y="187241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8" name="墨迹 77"/>
              <p14:cNvContentPartPr/>
              <p14:nvPr/>
            </p14:nvContentPartPr>
            <p14:xfrm>
              <a:off x="6570133" y="3925302"/>
              <a:ext cx="82550" cy="20021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0"/>
            </p:blipFill>
            <p:spPr>
              <a:xfrm>
                <a:off x="6570133" y="3925302"/>
                <a:ext cx="8255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9" name="墨迹 78"/>
              <p14:cNvContentPartPr/>
              <p14:nvPr/>
            </p14:nvContentPartPr>
            <p14:xfrm>
              <a:off x="6536796" y="4150894"/>
              <a:ext cx="149048" cy="1692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2"/>
            </p:blipFill>
            <p:spPr>
              <a:xfrm>
                <a:off x="6536796" y="4150894"/>
                <a:ext cx="14904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墨迹 79"/>
              <p14:cNvContentPartPr/>
              <p14:nvPr/>
            </p14:nvContentPartPr>
            <p14:xfrm>
              <a:off x="6609644" y="3908383"/>
              <a:ext cx="95956" cy="112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4"/>
            </p:blipFill>
            <p:spPr>
              <a:xfrm>
                <a:off x="6609644" y="3908383"/>
                <a:ext cx="959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墨迹 80"/>
              <p14:cNvContentPartPr/>
              <p14:nvPr/>
            </p14:nvContentPartPr>
            <p14:xfrm>
              <a:off x="6045200" y="5166059"/>
              <a:ext cx="124177" cy="281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6"/>
            </p:blipFill>
            <p:spPr>
              <a:xfrm>
                <a:off x="6045200" y="5166059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2" name="墨迹 81"/>
              <p14:cNvContentPartPr/>
              <p14:nvPr/>
            </p14:nvContentPartPr>
            <p14:xfrm>
              <a:off x="6101644" y="5205537"/>
              <a:ext cx="22578" cy="12971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8"/>
            </p:blipFill>
            <p:spPr>
              <a:xfrm>
                <a:off x="6101644" y="5205537"/>
                <a:ext cx="225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3" name="墨迹 82"/>
              <p14:cNvContentPartPr/>
              <p14:nvPr/>
            </p14:nvContentPartPr>
            <p14:xfrm>
              <a:off x="6158088" y="5216817"/>
              <a:ext cx="360" cy="13535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0"/>
            </p:blipFill>
            <p:spPr>
              <a:xfrm>
                <a:off x="6158088" y="5216817"/>
                <a:ext cx="36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4" name="墨迹 83"/>
              <p14:cNvContentPartPr/>
              <p14:nvPr/>
            </p14:nvContentPartPr>
            <p14:xfrm>
              <a:off x="6021211" y="5363452"/>
              <a:ext cx="241300" cy="3383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2"/>
            </p:blipFill>
            <p:spPr>
              <a:xfrm>
                <a:off x="6021211" y="5363452"/>
                <a:ext cx="2413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5" name="墨迹 84"/>
              <p14:cNvContentPartPr/>
              <p14:nvPr/>
            </p14:nvContentPartPr>
            <p14:xfrm>
              <a:off x="4946826" y="4229851"/>
              <a:ext cx="79551" cy="564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4"/>
            </p:blipFill>
            <p:spPr>
              <a:xfrm>
                <a:off x="4946826" y="4229851"/>
                <a:ext cx="7955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6" name="墨迹 85"/>
              <p14:cNvContentPartPr/>
              <p14:nvPr/>
            </p14:nvContentPartPr>
            <p14:xfrm>
              <a:off x="4967111" y="4252411"/>
              <a:ext cx="28222" cy="11843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6"/>
            </p:blipFill>
            <p:spPr>
              <a:xfrm>
                <a:off x="4967111" y="4252411"/>
                <a:ext cx="2822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7" name="墨迹 86"/>
              <p14:cNvContentPartPr/>
              <p14:nvPr/>
            </p14:nvContentPartPr>
            <p14:xfrm>
              <a:off x="5019322" y="4258051"/>
              <a:ext cx="21166" cy="10997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8"/>
            </p:blipFill>
            <p:spPr>
              <a:xfrm>
                <a:off x="5019322" y="4258051"/>
                <a:ext cx="21166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8" name="墨迹 87"/>
              <p14:cNvContentPartPr/>
              <p14:nvPr/>
            </p14:nvContentPartPr>
            <p14:xfrm>
              <a:off x="5048955" y="4274970"/>
              <a:ext cx="19756" cy="15227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0"/>
            </p:blipFill>
            <p:spPr>
              <a:xfrm>
                <a:off x="5048955" y="4274970"/>
                <a:ext cx="197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9" name="墨迹 88"/>
              <p14:cNvContentPartPr/>
              <p14:nvPr/>
            </p14:nvContentPartPr>
            <p14:xfrm>
              <a:off x="4887383" y="4430065"/>
              <a:ext cx="232128" cy="1973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2"/>
            </p:blipFill>
            <p:spPr>
              <a:xfrm>
                <a:off x="4887383" y="4430065"/>
                <a:ext cx="23212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0" name="墨迹 89"/>
              <p14:cNvContentPartPr/>
              <p14:nvPr/>
            </p14:nvContentPartPr>
            <p14:xfrm>
              <a:off x="8156222" y="4455444"/>
              <a:ext cx="33866" cy="94924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4"/>
            </p:blipFill>
            <p:spPr>
              <a:xfrm>
                <a:off x="8156222" y="4455444"/>
                <a:ext cx="33866" cy="949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1" name="墨迹 90"/>
              <p14:cNvContentPartPr/>
              <p14:nvPr/>
            </p14:nvContentPartPr>
            <p14:xfrm>
              <a:off x="8125177" y="4429360"/>
              <a:ext cx="87489" cy="13888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6"/>
            </p:blipFill>
            <p:spPr>
              <a:xfrm>
                <a:off x="8125177" y="4429360"/>
                <a:ext cx="87489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2" name="墨迹 91"/>
              <p14:cNvContentPartPr/>
              <p14:nvPr/>
            </p14:nvContentPartPr>
            <p14:xfrm>
              <a:off x="8190088" y="4431122"/>
              <a:ext cx="76200" cy="8635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8"/>
            </p:blipFill>
            <p:spPr>
              <a:xfrm>
                <a:off x="8190088" y="4431122"/>
                <a:ext cx="76200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3" name="墨迹 92"/>
              <p14:cNvContentPartPr/>
              <p14:nvPr/>
            </p14:nvContentPartPr>
            <p14:xfrm>
              <a:off x="8151988" y="5431130"/>
              <a:ext cx="1570567" cy="6767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0"/>
            </p:blipFill>
            <p:spPr>
              <a:xfrm>
                <a:off x="8151988" y="5431130"/>
                <a:ext cx="157056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4" name="墨迹 93"/>
              <p14:cNvContentPartPr/>
              <p14:nvPr/>
            </p14:nvContentPartPr>
            <p14:xfrm>
              <a:off x="9654822" y="5318333"/>
              <a:ext cx="198261" cy="20867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2"/>
            </p:blipFill>
            <p:spPr>
              <a:xfrm>
                <a:off x="9654822" y="5318333"/>
                <a:ext cx="19826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5" name="墨迹 94"/>
              <p14:cNvContentPartPr/>
              <p14:nvPr/>
            </p14:nvContentPartPr>
            <p14:xfrm>
              <a:off x="8212666" y="4607718"/>
              <a:ext cx="945444" cy="55834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4"/>
            </p:blipFill>
            <p:spPr>
              <a:xfrm>
                <a:off x="8212666" y="4607718"/>
                <a:ext cx="945444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6" name="墨迹 95"/>
              <p14:cNvContentPartPr/>
              <p14:nvPr/>
            </p14:nvContentPartPr>
            <p14:xfrm>
              <a:off x="8142816" y="4782552"/>
              <a:ext cx="109361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6"/>
            </p:blipFill>
            <p:spPr>
              <a:xfrm>
                <a:off x="8142816" y="4782552"/>
                <a:ext cx="10936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7" name="墨迹 96"/>
              <p14:cNvContentPartPr/>
              <p14:nvPr/>
            </p14:nvContentPartPr>
            <p14:xfrm>
              <a:off x="7924800" y="4694430"/>
              <a:ext cx="84666" cy="21589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8"/>
            </p:blipFill>
            <p:spPr>
              <a:xfrm>
                <a:off x="7924800" y="4694430"/>
                <a:ext cx="84666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8" name="墨迹 97"/>
              <p14:cNvContentPartPr/>
              <p14:nvPr/>
            </p14:nvContentPartPr>
            <p14:xfrm>
              <a:off x="8015111" y="4696545"/>
              <a:ext cx="33866" cy="21995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0"/>
            </p:blipFill>
            <p:spPr>
              <a:xfrm>
                <a:off x="8015111" y="4696545"/>
                <a:ext cx="338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9" name="墨迹 98"/>
              <p14:cNvContentPartPr/>
              <p14:nvPr/>
            </p14:nvContentPartPr>
            <p14:xfrm>
              <a:off x="7967133" y="4819211"/>
              <a:ext cx="138289" cy="3665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2"/>
            </p:blipFill>
            <p:spPr>
              <a:xfrm>
                <a:off x="7967133" y="4819211"/>
                <a:ext cx="1382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0" name="墨迹 99"/>
              <p14:cNvContentPartPr/>
              <p14:nvPr/>
            </p14:nvContentPartPr>
            <p14:xfrm>
              <a:off x="9271000" y="5128519"/>
              <a:ext cx="36688" cy="15597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4"/>
            </p:blipFill>
            <p:spPr>
              <a:xfrm>
                <a:off x="9271000" y="5128519"/>
                <a:ext cx="36688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1" name="墨迹 100"/>
              <p14:cNvContentPartPr/>
              <p14:nvPr/>
            </p14:nvContentPartPr>
            <p14:xfrm>
              <a:off x="9287933" y="5072121"/>
              <a:ext cx="130704" cy="28569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6"/>
            </p:blipFill>
            <p:spPr>
              <a:xfrm>
                <a:off x="9287933" y="5072121"/>
                <a:ext cx="130704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2" name="墨迹 101"/>
              <p14:cNvContentPartPr/>
              <p14:nvPr/>
            </p14:nvContentPartPr>
            <p14:xfrm>
              <a:off x="7868355" y="4303169"/>
              <a:ext cx="111478" cy="3947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8"/>
            </p:blipFill>
            <p:spPr>
              <a:xfrm>
                <a:off x="7868355" y="4303169"/>
                <a:ext cx="1114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3" name="墨迹 102"/>
              <p14:cNvContentPartPr/>
              <p14:nvPr/>
            </p14:nvContentPartPr>
            <p14:xfrm>
              <a:off x="7868355" y="4380892"/>
              <a:ext cx="110067" cy="11967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0"/>
            </p:blipFill>
            <p:spPr>
              <a:xfrm>
                <a:off x="7868355" y="4380892"/>
                <a:ext cx="110067" cy="119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" name="墨迹 103"/>
              <p14:cNvContentPartPr/>
              <p14:nvPr/>
            </p14:nvContentPartPr>
            <p14:xfrm>
              <a:off x="7913511" y="4415965"/>
              <a:ext cx="132644" cy="2819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2"/>
            </p:blipFill>
            <p:spPr>
              <a:xfrm>
                <a:off x="7913511" y="4415965"/>
                <a:ext cx="132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" name="墨迹 104"/>
              <p14:cNvContentPartPr/>
              <p14:nvPr/>
            </p14:nvContentPartPr>
            <p14:xfrm>
              <a:off x="9609666" y="4686676"/>
              <a:ext cx="118534" cy="1127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4"/>
            </p:blipFill>
            <p:spPr>
              <a:xfrm>
                <a:off x="9609666" y="4686676"/>
                <a:ext cx="1185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6" name="墨迹 105"/>
              <p14:cNvContentPartPr/>
              <p14:nvPr/>
            </p14:nvContentPartPr>
            <p14:xfrm>
              <a:off x="9747955" y="4664116"/>
              <a:ext cx="33867" cy="16707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6"/>
            </p:blipFill>
            <p:spPr>
              <a:xfrm>
                <a:off x="9747955" y="4664116"/>
                <a:ext cx="3386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7" name="墨迹 106"/>
              <p14:cNvContentPartPr/>
              <p14:nvPr/>
            </p14:nvContentPartPr>
            <p14:xfrm>
              <a:off x="9776177" y="4731794"/>
              <a:ext cx="98778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8"/>
            </p:blipFill>
            <p:spPr>
              <a:xfrm>
                <a:off x="9776177" y="4731794"/>
                <a:ext cx="987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8" name="墨迹 107"/>
              <p14:cNvContentPartPr/>
              <p14:nvPr/>
            </p14:nvContentPartPr>
            <p14:xfrm>
              <a:off x="9852377" y="4585864"/>
              <a:ext cx="53623" cy="34050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0"/>
            </p:blipFill>
            <p:spPr>
              <a:xfrm>
                <a:off x="9852377" y="4585864"/>
                <a:ext cx="53623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9" name="墨迹 108"/>
              <p14:cNvContentPartPr/>
              <p14:nvPr/>
            </p14:nvContentPartPr>
            <p14:xfrm>
              <a:off x="9945511" y="4737434"/>
              <a:ext cx="104422" cy="169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2"/>
            </p:blipFill>
            <p:spPr>
              <a:xfrm>
                <a:off x="9945511" y="4737434"/>
                <a:ext cx="1044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0" name="墨迹 109"/>
              <p14:cNvContentPartPr/>
              <p14:nvPr/>
            </p14:nvContentPartPr>
            <p14:xfrm>
              <a:off x="9958740" y="4765633"/>
              <a:ext cx="26282" cy="7049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4"/>
            </p:blipFill>
            <p:spPr>
              <a:xfrm>
                <a:off x="9958740" y="4765633"/>
                <a:ext cx="2628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1" name="墨迹 110"/>
              <p14:cNvContentPartPr/>
              <p14:nvPr/>
            </p14:nvContentPartPr>
            <p14:xfrm>
              <a:off x="10007600" y="4779732"/>
              <a:ext cx="11288" cy="5639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6"/>
            </p:blipFill>
            <p:spPr>
              <a:xfrm>
                <a:off x="10007600" y="4779732"/>
                <a:ext cx="11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2" name="墨迹 111"/>
              <p14:cNvContentPartPr/>
              <p14:nvPr/>
            </p14:nvContentPartPr>
            <p14:xfrm>
              <a:off x="10013244" y="4793832"/>
              <a:ext cx="45156" cy="7613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8"/>
            </p:blipFill>
            <p:spPr>
              <a:xfrm>
                <a:off x="10013244" y="4793832"/>
                <a:ext cx="451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3" name="墨迹 112"/>
              <p14:cNvContentPartPr/>
              <p14:nvPr/>
            </p14:nvContentPartPr>
            <p14:xfrm>
              <a:off x="9914290" y="4855870"/>
              <a:ext cx="206199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0"/>
            </p:blipFill>
            <p:spPr>
              <a:xfrm>
                <a:off x="9914290" y="4855870"/>
                <a:ext cx="20619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4" name="墨迹 113"/>
              <p14:cNvContentPartPr/>
              <p14:nvPr/>
            </p14:nvContentPartPr>
            <p14:xfrm>
              <a:off x="10154355" y="4731794"/>
              <a:ext cx="146756" cy="10715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2"/>
            </p:blipFill>
            <p:spPr>
              <a:xfrm>
                <a:off x="10154355" y="4731794"/>
                <a:ext cx="1467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5" name="墨迹 114"/>
              <p14:cNvContentPartPr/>
              <p14:nvPr/>
            </p14:nvContentPartPr>
            <p14:xfrm>
              <a:off x="10397066" y="4780790"/>
              <a:ext cx="105304" cy="9199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4"/>
            </p:blipFill>
            <p:spPr>
              <a:xfrm>
                <a:off x="10397066" y="4780790"/>
                <a:ext cx="105304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6" name="墨迹 115"/>
              <p14:cNvContentPartPr/>
              <p14:nvPr/>
            </p14:nvContentPartPr>
            <p14:xfrm>
              <a:off x="11266311" y="3815326"/>
              <a:ext cx="105018" cy="599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6"/>
            </p:blipFill>
            <p:spPr>
              <a:xfrm>
                <a:off x="11266311" y="3815326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7" name="墨迹 116"/>
              <p14:cNvContentPartPr/>
              <p14:nvPr/>
            </p14:nvContentPartPr>
            <p14:xfrm>
              <a:off x="1384300" y="3925302"/>
              <a:ext cx="120826" cy="225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8"/>
            </p:blipFill>
            <p:spPr>
              <a:xfrm>
                <a:off x="1384300" y="3925302"/>
                <a:ext cx="1208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8" name="墨迹 117"/>
              <p14:cNvContentPartPr/>
              <p14:nvPr/>
            </p14:nvContentPartPr>
            <p14:xfrm>
              <a:off x="1439333" y="3964781"/>
              <a:ext cx="28222" cy="25097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0"/>
            </p:blipFill>
            <p:spPr>
              <a:xfrm>
                <a:off x="1439333" y="3964781"/>
                <a:ext cx="2822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9" name="墨迹 118"/>
              <p14:cNvContentPartPr/>
              <p14:nvPr/>
            </p14:nvContentPartPr>
            <p14:xfrm>
              <a:off x="1335616" y="4184733"/>
              <a:ext cx="194028" cy="1691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2"/>
            </p:blipFill>
            <p:spPr>
              <a:xfrm>
                <a:off x="1335616" y="4184733"/>
                <a:ext cx="1940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0" name="墨迹 119"/>
              <p14:cNvContentPartPr/>
              <p14:nvPr/>
            </p14:nvContentPartPr>
            <p14:xfrm>
              <a:off x="1582561" y="4083217"/>
              <a:ext cx="116416" cy="22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4"/>
            </p:blipFill>
            <p:spPr>
              <a:xfrm>
                <a:off x="1582561" y="4083217"/>
                <a:ext cx="1164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1" name="墨迹 120"/>
              <p14:cNvContentPartPr/>
              <p14:nvPr/>
            </p14:nvContentPartPr>
            <p14:xfrm>
              <a:off x="1782233" y="3881594"/>
              <a:ext cx="114300" cy="2114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6"/>
            </p:blipFill>
            <p:spPr>
              <a:xfrm>
                <a:off x="1782233" y="3881594"/>
                <a:ext cx="1143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2" name="墨迹 121"/>
              <p14:cNvContentPartPr/>
              <p14:nvPr/>
            </p14:nvContentPartPr>
            <p14:xfrm>
              <a:off x="1823155" y="3919662"/>
              <a:ext cx="28222" cy="13817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8"/>
            </p:blipFill>
            <p:spPr>
              <a:xfrm>
                <a:off x="1823155" y="3919662"/>
                <a:ext cx="282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3" name="墨迹 122"/>
              <p14:cNvContentPartPr/>
              <p14:nvPr/>
            </p14:nvContentPartPr>
            <p14:xfrm>
              <a:off x="1882422" y="3930942"/>
              <a:ext cx="8466" cy="18611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0"/>
            </p:blipFill>
            <p:spPr>
              <a:xfrm>
                <a:off x="1882422" y="3930942"/>
                <a:ext cx="84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4" name="墨迹 123"/>
              <p14:cNvContentPartPr/>
              <p14:nvPr/>
            </p14:nvContentPartPr>
            <p14:xfrm>
              <a:off x="1747661" y="4133975"/>
              <a:ext cx="185561" cy="112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2"/>
            </p:blipFill>
            <p:spPr>
              <a:xfrm>
                <a:off x="1747661" y="4133975"/>
                <a:ext cx="18556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5" name="墨迹 124"/>
              <p14:cNvContentPartPr/>
              <p14:nvPr/>
            </p14:nvContentPartPr>
            <p14:xfrm>
              <a:off x="2111022" y="3942222"/>
              <a:ext cx="101600" cy="3383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4"/>
            </p:blipFill>
            <p:spPr>
              <a:xfrm>
                <a:off x="2111022" y="3942222"/>
                <a:ext cx="1016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6" name="墨迹 125"/>
              <p14:cNvContentPartPr/>
              <p14:nvPr/>
            </p14:nvContentPartPr>
            <p14:xfrm>
              <a:off x="2119488" y="4038098"/>
              <a:ext cx="107245" cy="564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6"/>
            </p:blipFill>
            <p:spPr>
              <a:xfrm>
                <a:off x="2119488" y="4038098"/>
                <a:ext cx="1072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7" name="墨迹 126"/>
              <p14:cNvContentPartPr/>
              <p14:nvPr/>
            </p14:nvContentPartPr>
            <p14:xfrm>
              <a:off x="2277004" y="3880184"/>
              <a:ext cx="133173" cy="169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8"/>
            </p:blipFill>
            <p:spPr>
              <a:xfrm>
                <a:off x="2277004" y="3880184"/>
                <a:ext cx="13317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8" name="墨迹 127"/>
              <p14:cNvContentPartPr/>
              <p14:nvPr/>
            </p14:nvContentPartPr>
            <p14:xfrm>
              <a:off x="2281766" y="3919662"/>
              <a:ext cx="43745" cy="16144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0"/>
            </p:blipFill>
            <p:spPr>
              <a:xfrm>
                <a:off x="2281766" y="3919662"/>
                <a:ext cx="43745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9" name="墨迹 128"/>
              <p14:cNvContentPartPr/>
              <p14:nvPr/>
            </p14:nvContentPartPr>
            <p14:xfrm>
              <a:off x="2361318" y="3953501"/>
              <a:ext cx="9348" cy="13253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2"/>
            </p:blipFill>
            <p:spPr>
              <a:xfrm>
                <a:off x="2361318" y="3953501"/>
                <a:ext cx="934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0" name="墨迹 129"/>
              <p14:cNvContentPartPr/>
              <p14:nvPr/>
            </p14:nvContentPartPr>
            <p14:xfrm>
              <a:off x="2393244" y="3930942"/>
              <a:ext cx="50800" cy="19175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4"/>
            </p:blipFill>
            <p:spPr>
              <a:xfrm>
                <a:off x="2393244" y="3930942"/>
                <a:ext cx="508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1" name="墨迹 130"/>
              <p14:cNvContentPartPr/>
              <p14:nvPr/>
            </p14:nvContentPartPr>
            <p14:xfrm>
              <a:off x="2281237" y="4117055"/>
              <a:ext cx="295451" cy="1692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6"/>
            </p:blipFill>
            <p:spPr>
              <a:xfrm>
                <a:off x="2281237" y="4117055"/>
                <a:ext cx="29545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2" name="墨迹 131"/>
              <p14:cNvContentPartPr/>
              <p14:nvPr/>
            </p14:nvContentPartPr>
            <p14:xfrm>
              <a:off x="1445330" y="4709235"/>
              <a:ext cx="118181" cy="15791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8"/>
            </p:blipFill>
            <p:spPr>
              <a:xfrm>
                <a:off x="1445330" y="4709235"/>
                <a:ext cx="11818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3" name="墨迹 132"/>
              <p14:cNvContentPartPr/>
              <p14:nvPr/>
            </p14:nvContentPartPr>
            <p14:xfrm>
              <a:off x="1619955" y="4638737"/>
              <a:ext cx="28222" cy="19739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0"/>
            </p:blipFill>
            <p:spPr>
              <a:xfrm>
                <a:off x="1619955" y="4638737"/>
                <a:ext cx="282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4" name="墨迹 133"/>
              <p14:cNvContentPartPr/>
              <p14:nvPr/>
            </p14:nvContentPartPr>
            <p14:xfrm>
              <a:off x="1670755" y="4731794"/>
              <a:ext cx="45156" cy="1691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2"/>
            </p:blipFill>
            <p:spPr>
              <a:xfrm>
                <a:off x="1670755" y="4731794"/>
                <a:ext cx="451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5" name="墨迹 134"/>
              <p14:cNvContentPartPr/>
              <p14:nvPr/>
            </p14:nvContentPartPr>
            <p14:xfrm>
              <a:off x="1727200" y="4565420"/>
              <a:ext cx="16933" cy="43990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4"/>
            </p:blipFill>
            <p:spPr>
              <a:xfrm>
                <a:off x="1727200" y="4565420"/>
                <a:ext cx="16933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6" name="墨迹 135"/>
              <p14:cNvContentPartPr/>
              <p14:nvPr/>
            </p14:nvContentPartPr>
            <p14:xfrm>
              <a:off x="1797226" y="4793832"/>
              <a:ext cx="8996" cy="12407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6"/>
            </p:blipFill>
            <p:spPr>
              <a:xfrm>
                <a:off x="1797226" y="4793832"/>
                <a:ext cx="8996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7" name="墨迹 136"/>
              <p14:cNvContentPartPr/>
              <p14:nvPr/>
            </p14:nvContentPartPr>
            <p14:xfrm>
              <a:off x="1930400" y="4765633"/>
              <a:ext cx="129822" cy="1409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8"/>
            </p:blipFill>
            <p:spPr>
              <a:xfrm>
                <a:off x="1930400" y="4765633"/>
                <a:ext cx="129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8" name="墨迹 137"/>
              <p14:cNvContentPartPr/>
              <p14:nvPr/>
            </p14:nvContentPartPr>
            <p14:xfrm>
              <a:off x="2125133" y="4644377"/>
              <a:ext cx="121355" cy="18752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0"/>
            </p:blipFill>
            <p:spPr>
              <a:xfrm>
                <a:off x="2125133" y="4644377"/>
                <a:ext cx="121355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9" name="墨迹 138"/>
              <p14:cNvContentPartPr/>
              <p14:nvPr/>
            </p14:nvContentPartPr>
            <p14:xfrm>
              <a:off x="2286000" y="4596439"/>
              <a:ext cx="11288" cy="22277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2"/>
            </p:blipFill>
            <p:spPr>
              <a:xfrm>
                <a:off x="2286000" y="4596439"/>
                <a:ext cx="112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0" name="墨迹 139"/>
              <p14:cNvContentPartPr/>
              <p14:nvPr/>
            </p14:nvContentPartPr>
            <p14:xfrm>
              <a:off x="2302933" y="4720514"/>
              <a:ext cx="59267" cy="2819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4"/>
            </p:blipFill>
            <p:spPr>
              <a:xfrm>
                <a:off x="2302933" y="4720514"/>
                <a:ext cx="592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1" name="墨迹 140"/>
              <p14:cNvContentPartPr/>
              <p14:nvPr/>
            </p14:nvContentPartPr>
            <p14:xfrm>
              <a:off x="2348088" y="4574056"/>
              <a:ext cx="11289" cy="43972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6"/>
            </p:blipFill>
            <p:spPr>
              <a:xfrm>
                <a:off x="2348088" y="4574056"/>
                <a:ext cx="11289" cy="439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2" name="墨迹 141"/>
              <p14:cNvContentPartPr/>
              <p14:nvPr/>
            </p14:nvContentPartPr>
            <p14:xfrm>
              <a:off x="2410177" y="4737434"/>
              <a:ext cx="110067" cy="12971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8"/>
            </p:blipFill>
            <p:spPr>
              <a:xfrm>
                <a:off x="2410177" y="4737434"/>
                <a:ext cx="11006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3" name="墨迹 142"/>
              <p14:cNvContentPartPr/>
              <p14:nvPr/>
            </p14:nvContentPartPr>
            <p14:xfrm>
              <a:off x="2640188" y="4647197"/>
              <a:ext cx="159456" cy="5639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0"/>
            </p:blipFill>
            <p:spPr>
              <a:xfrm>
                <a:off x="2640188" y="4647197"/>
                <a:ext cx="1594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4" name="墨迹 143"/>
              <p14:cNvContentPartPr/>
              <p14:nvPr/>
            </p14:nvContentPartPr>
            <p14:xfrm>
              <a:off x="2659944" y="4765633"/>
              <a:ext cx="134056" cy="845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2"/>
            </p:blipFill>
            <p:spPr>
              <a:xfrm>
                <a:off x="2659944" y="4765633"/>
                <a:ext cx="13405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5" name="墨迹 144"/>
              <p14:cNvContentPartPr/>
              <p14:nvPr/>
            </p14:nvContentPartPr>
            <p14:xfrm>
              <a:off x="2864202" y="4641557"/>
              <a:ext cx="141464" cy="15791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4"/>
            </p:blipFill>
            <p:spPr>
              <a:xfrm>
                <a:off x="2864202" y="4641557"/>
                <a:ext cx="14146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6" name="墨迹 145"/>
              <p14:cNvContentPartPr/>
              <p14:nvPr/>
            </p14:nvContentPartPr>
            <p14:xfrm>
              <a:off x="3031066" y="4609128"/>
              <a:ext cx="81845" cy="18470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6"/>
            </p:blipFill>
            <p:spPr>
              <a:xfrm>
                <a:off x="3031066" y="4609128"/>
                <a:ext cx="81845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7" name="墨迹 146"/>
              <p14:cNvContentPartPr/>
              <p14:nvPr/>
            </p14:nvContentPartPr>
            <p14:xfrm>
              <a:off x="3127022" y="4509727"/>
              <a:ext cx="11289" cy="51815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8"/>
            </p:blipFill>
            <p:spPr>
              <a:xfrm>
                <a:off x="3127022" y="4509727"/>
                <a:ext cx="11289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8" name="墨迹 147"/>
              <p14:cNvContentPartPr/>
              <p14:nvPr/>
            </p14:nvContentPartPr>
            <p14:xfrm>
              <a:off x="3197577" y="4686676"/>
              <a:ext cx="79728" cy="20867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0"/>
            </p:blipFill>
            <p:spPr>
              <a:xfrm>
                <a:off x="3197577" y="4686676"/>
                <a:ext cx="7972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9" name="墨迹 148"/>
              <p14:cNvContentPartPr/>
              <p14:nvPr/>
            </p14:nvContentPartPr>
            <p14:xfrm>
              <a:off x="3403600" y="4662354"/>
              <a:ext cx="220133" cy="14557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2"/>
            </p:blipFill>
            <p:spPr>
              <a:xfrm>
                <a:off x="3403600" y="4662354"/>
                <a:ext cx="220133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0" name="墨迹 149"/>
              <p14:cNvContentPartPr/>
              <p14:nvPr/>
            </p14:nvContentPartPr>
            <p14:xfrm>
              <a:off x="3714044" y="4717694"/>
              <a:ext cx="116593" cy="12689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4"/>
            </p:blipFill>
            <p:spPr>
              <a:xfrm>
                <a:off x="3714044" y="4717694"/>
                <a:ext cx="11659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1" name="墨迹 150"/>
              <p14:cNvContentPartPr/>
              <p14:nvPr/>
            </p14:nvContentPartPr>
            <p14:xfrm>
              <a:off x="2060751" y="5264755"/>
              <a:ext cx="151871" cy="15368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6"/>
            </p:blipFill>
            <p:spPr>
              <a:xfrm>
                <a:off x="2060751" y="5264755"/>
                <a:ext cx="151871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2" name="墨迹 151"/>
              <p14:cNvContentPartPr/>
              <p14:nvPr/>
            </p14:nvContentPartPr>
            <p14:xfrm>
              <a:off x="2240844" y="5242020"/>
              <a:ext cx="118533" cy="22365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8"/>
            </p:blipFill>
            <p:spPr>
              <a:xfrm>
                <a:off x="2240844" y="5242020"/>
                <a:ext cx="118533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3" name="墨迹 152"/>
              <p14:cNvContentPartPr/>
              <p14:nvPr/>
            </p14:nvContentPartPr>
            <p14:xfrm>
              <a:off x="2372606" y="5176281"/>
              <a:ext cx="20638" cy="50581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0"/>
            </p:blipFill>
            <p:spPr>
              <a:xfrm>
                <a:off x="2372606" y="5176281"/>
                <a:ext cx="20638" cy="505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4" name="墨迹 153"/>
              <p14:cNvContentPartPr/>
              <p14:nvPr/>
            </p14:nvContentPartPr>
            <p14:xfrm>
              <a:off x="2483555" y="5395176"/>
              <a:ext cx="21167" cy="11491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2"/>
            </p:blipFill>
            <p:spPr>
              <a:xfrm>
                <a:off x="2483555" y="5395176"/>
                <a:ext cx="21167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5" name="墨迹 154"/>
              <p14:cNvContentPartPr/>
              <p14:nvPr/>
            </p14:nvContentPartPr>
            <p14:xfrm>
              <a:off x="2689225" y="5298594"/>
              <a:ext cx="180975" cy="16073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4"/>
            </p:blipFill>
            <p:spPr>
              <a:xfrm>
                <a:off x="2689225" y="5298594"/>
                <a:ext cx="180975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6" name="墨迹 155"/>
              <p14:cNvContentPartPr/>
              <p14:nvPr/>
            </p14:nvContentPartPr>
            <p14:xfrm>
              <a:off x="3002844" y="5278855"/>
              <a:ext cx="127000" cy="15791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6"/>
            </p:blipFill>
            <p:spPr>
              <a:xfrm>
                <a:off x="3002844" y="5278855"/>
                <a:ext cx="1270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7" name="墨迹 156"/>
              <p14:cNvContentPartPr/>
              <p14:nvPr/>
            </p14:nvContentPartPr>
            <p14:xfrm>
              <a:off x="3166533" y="5258586"/>
              <a:ext cx="22578" cy="17536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8"/>
            </p:blipFill>
            <p:spPr>
              <a:xfrm>
                <a:off x="3166533" y="5258586"/>
                <a:ext cx="22578" cy="175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8" name="墨迹 157"/>
              <p14:cNvContentPartPr/>
              <p14:nvPr/>
            </p14:nvContentPartPr>
            <p14:xfrm>
              <a:off x="3177822" y="5352172"/>
              <a:ext cx="87489" cy="4511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0"/>
            </p:blipFill>
            <p:spPr>
              <a:xfrm>
                <a:off x="3177822" y="5352172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9" name="墨迹 158"/>
              <p14:cNvContentPartPr/>
              <p14:nvPr/>
            </p14:nvContentPartPr>
            <p14:xfrm>
              <a:off x="3287888" y="5192495"/>
              <a:ext cx="31045" cy="45576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2"/>
            </p:blipFill>
            <p:spPr>
              <a:xfrm>
                <a:off x="3287888" y="5192495"/>
                <a:ext cx="31045" cy="45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0" name="墨迹 159"/>
              <p14:cNvContentPartPr/>
              <p14:nvPr/>
            </p14:nvContentPartPr>
            <p14:xfrm>
              <a:off x="3375377" y="5397291"/>
              <a:ext cx="239889" cy="11279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4"/>
            </p:blipFill>
            <p:spPr>
              <a:xfrm>
                <a:off x="3375377" y="5397291"/>
                <a:ext cx="2398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1" name="墨迹 160"/>
              <p14:cNvContentPartPr/>
              <p14:nvPr/>
            </p14:nvContentPartPr>
            <p14:xfrm>
              <a:off x="2475794" y="5949991"/>
              <a:ext cx="107950" cy="12407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6"/>
            </p:blipFill>
            <p:spPr>
              <a:xfrm>
                <a:off x="2475794" y="5949991"/>
                <a:ext cx="10795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2" name="墨迹 161"/>
              <p14:cNvContentPartPr/>
              <p14:nvPr/>
            </p14:nvContentPartPr>
            <p14:xfrm>
              <a:off x="2658533" y="5878612"/>
              <a:ext cx="11289" cy="24057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8"/>
            </p:blipFill>
            <p:spPr>
              <a:xfrm>
                <a:off x="2658533" y="5878612"/>
                <a:ext cx="11289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3" name="墨迹 162"/>
              <p14:cNvContentPartPr/>
              <p14:nvPr/>
            </p14:nvContentPartPr>
            <p14:xfrm>
              <a:off x="2675466" y="5983830"/>
              <a:ext cx="79022" cy="5075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0"/>
            </p:blipFill>
            <p:spPr>
              <a:xfrm>
                <a:off x="2675466" y="5983830"/>
                <a:ext cx="7902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4" name="墨迹 163"/>
              <p14:cNvContentPartPr/>
              <p14:nvPr/>
            </p14:nvContentPartPr>
            <p14:xfrm>
              <a:off x="2765777" y="5824153"/>
              <a:ext cx="16934" cy="289393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2"/>
            </p:blipFill>
            <p:spPr>
              <a:xfrm>
                <a:off x="2765777" y="5824153"/>
                <a:ext cx="16934" cy="289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5" name="墨迹 164"/>
              <p14:cNvContentPartPr/>
              <p14:nvPr/>
            </p14:nvContentPartPr>
            <p14:xfrm>
              <a:off x="2853266" y="5993347"/>
              <a:ext cx="2822" cy="13711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4"/>
            </p:blipFill>
            <p:spPr>
              <a:xfrm>
                <a:off x="2853266" y="5993347"/>
                <a:ext cx="2822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6" name="墨迹 165"/>
              <p14:cNvContentPartPr/>
              <p14:nvPr/>
            </p14:nvContentPartPr>
            <p14:xfrm>
              <a:off x="2308754" y="6186863"/>
              <a:ext cx="744890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6"/>
            </p:blipFill>
            <p:spPr>
              <a:xfrm>
                <a:off x="2308754" y="6186863"/>
                <a:ext cx="74489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7" name="墨迹 166"/>
              <p14:cNvContentPartPr/>
              <p14:nvPr/>
            </p14:nvContentPartPr>
            <p14:xfrm>
              <a:off x="2532238" y="6302479"/>
              <a:ext cx="129117" cy="11561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8"/>
            </p:blipFill>
            <p:spPr>
              <a:xfrm>
                <a:off x="2532238" y="6302479"/>
                <a:ext cx="12911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8" name="墨迹 167"/>
              <p14:cNvContentPartPr/>
              <p14:nvPr/>
            </p14:nvContentPartPr>
            <p14:xfrm>
              <a:off x="2709333" y="6285559"/>
              <a:ext cx="15522" cy="17694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0"/>
            </p:blipFill>
            <p:spPr>
              <a:xfrm>
                <a:off x="2709333" y="6285559"/>
                <a:ext cx="15522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9" name="墨迹 168"/>
              <p14:cNvContentPartPr/>
              <p14:nvPr/>
            </p14:nvContentPartPr>
            <p14:xfrm>
              <a:off x="2714977" y="6339138"/>
              <a:ext cx="73378" cy="6203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2"/>
            </p:blipFill>
            <p:spPr>
              <a:xfrm>
                <a:off x="2714977" y="6339138"/>
                <a:ext cx="73378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0" name="墨迹 169"/>
              <p14:cNvContentPartPr/>
              <p14:nvPr/>
            </p14:nvContentPartPr>
            <p14:xfrm>
              <a:off x="2771422" y="6247491"/>
              <a:ext cx="33866" cy="29186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4"/>
            </p:blipFill>
            <p:spPr>
              <a:xfrm>
                <a:off x="2771422" y="6247491"/>
                <a:ext cx="33866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1" name="墨迹 170"/>
              <p14:cNvContentPartPr/>
              <p14:nvPr/>
            </p14:nvContentPartPr>
            <p14:xfrm>
              <a:off x="2844800" y="6337728"/>
              <a:ext cx="160866" cy="10504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6"/>
            </p:blipFill>
            <p:spPr>
              <a:xfrm>
                <a:off x="2844800" y="6337728"/>
                <a:ext cx="16086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2" name="墨迹 171"/>
              <p14:cNvContentPartPr/>
              <p14:nvPr/>
            </p14:nvContentPartPr>
            <p14:xfrm>
              <a:off x="3159477" y="6088166"/>
              <a:ext cx="155575" cy="24533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8"/>
            </p:blipFill>
            <p:spPr>
              <a:xfrm>
                <a:off x="3159477" y="6088166"/>
                <a:ext cx="155575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3" name="墨迹 172"/>
              <p14:cNvContentPartPr/>
              <p14:nvPr/>
            </p14:nvContentPartPr>
            <p14:xfrm>
              <a:off x="3448755" y="6057147"/>
              <a:ext cx="16933" cy="52168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0"/>
            </p:blipFill>
            <p:spPr>
              <a:xfrm>
                <a:off x="3448755" y="6057147"/>
                <a:ext cx="16933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4" name="墨迹 173"/>
              <p14:cNvContentPartPr/>
              <p14:nvPr/>
            </p14:nvContentPartPr>
            <p14:xfrm>
              <a:off x="3750027" y="3020114"/>
              <a:ext cx="723195" cy="54582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2"/>
            </p:blipFill>
            <p:spPr>
              <a:xfrm>
                <a:off x="3750027" y="3020114"/>
                <a:ext cx="723195" cy="545827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81" y="325442"/>
            <a:ext cx="11240700" cy="54595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6993466" y="569620"/>
              <a:ext cx="105013" cy="599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6993466" y="569620"/>
                <a:ext cx="105013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3573815" y="191753"/>
              <a:ext cx="258586" cy="21290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3573815" y="191753"/>
                <a:ext cx="258586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860800" y="208672"/>
              <a:ext cx="124177" cy="18188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3860800" y="208672"/>
                <a:ext cx="124177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985683" y="144872"/>
              <a:ext cx="296509" cy="31195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3985683" y="144872"/>
                <a:ext cx="296509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4267200" y="131654"/>
              <a:ext cx="141111" cy="934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4267200" y="131654"/>
                <a:ext cx="141111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4446058" y="231231"/>
              <a:ext cx="261408" cy="21713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4446058" y="231231"/>
                <a:ext cx="26140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4603044" y="65562"/>
              <a:ext cx="19756" cy="2700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4603044" y="65562"/>
                <a:ext cx="19756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4780844" y="4053"/>
              <a:ext cx="203200" cy="4199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4780844" y="4053"/>
                <a:ext cx="203200" cy="419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5057422" y="259430"/>
              <a:ext cx="115711" cy="10151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5057422" y="259430"/>
                <a:ext cx="115711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5232400" y="-22559"/>
              <a:ext cx="62088" cy="1099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5232400" y="-22559"/>
                <a:ext cx="62088" cy="10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5136973" y="101516"/>
              <a:ext cx="174449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5136973" y="101516"/>
                <a:ext cx="17444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5195711" y="135355"/>
              <a:ext cx="79904" cy="10997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5195711" y="135355"/>
                <a:ext cx="7990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5102577" y="259430"/>
              <a:ext cx="360" cy="11279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5102577" y="259430"/>
                <a:ext cx="36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5187244" y="215722"/>
              <a:ext cx="230011" cy="2166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5187244" y="215722"/>
                <a:ext cx="230011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5520266" y="73317"/>
              <a:ext cx="141111" cy="394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5520266" y="73317"/>
                <a:ext cx="141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5441244" y="169194"/>
              <a:ext cx="270933" cy="281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5441244" y="169194"/>
                <a:ext cx="2709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5542844" y="-50758"/>
              <a:ext cx="33866" cy="25097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5542844" y="-50758"/>
                <a:ext cx="33866" cy="250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5418666" y="112796"/>
              <a:ext cx="220134" cy="3101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5418666" y="112796"/>
                <a:ext cx="22013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5525911" y="234051"/>
              <a:ext cx="132644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5525911" y="234051"/>
                <a:ext cx="13264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5489222" y="186113"/>
              <a:ext cx="153281" cy="2763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5489222" y="186113"/>
                <a:ext cx="15328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5774266" y="174833"/>
              <a:ext cx="22578" cy="2488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5774266" y="174833"/>
                <a:ext cx="22578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5796844" y="55516"/>
              <a:ext cx="45156" cy="51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5796844" y="55516"/>
                <a:ext cx="45156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6000044" y="75256"/>
              <a:ext cx="141111" cy="40060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6000044" y="75256"/>
                <a:ext cx="141111" cy="400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5881511" y="139232"/>
              <a:ext cx="33866" cy="694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5881511" y="139232"/>
                <a:ext cx="33866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5846938" y="107332"/>
              <a:ext cx="173390" cy="3172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5846938" y="107332"/>
                <a:ext cx="173390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5943600" y="278465"/>
              <a:ext cx="152400" cy="1531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5943600" y="278465"/>
                <a:ext cx="152400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5968471" y="281990"/>
              <a:ext cx="54151" cy="1973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5968471" y="281990"/>
                <a:ext cx="5415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6265333" y="73317"/>
              <a:ext cx="47978" cy="8177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6265333" y="73317"/>
                <a:ext cx="4797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6190544" y="31723"/>
              <a:ext cx="263878" cy="22206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6190544" y="31723"/>
                <a:ext cx="263878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6152444" y="7930"/>
              <a:ext cx="208844" cy="4629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6152444" y="7930"/>
                <a:ext cx="208844" cy="462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6321777" y="231231"/>
              <a:ext cx="98778" cy="5921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6321777" y="231231"/>
                <a:ext cx="987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6299200" y="272825"/>
              <a:ext cx="172155" cy="1839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6299200" y="272825"/>
                <a:ext cx="17215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6547555" y="47585"/>
              <a:ext cx="182210" cy="52485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6547555" y="47585"/>
                <a:ext cx="182210" cy="524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6569427" y="186113"/>
              <a:ext cx="158750" cy="15368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6569427" y="186113"/>
                <a:ext cx="158750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6683022" y="124075"/>
              <a:ext cx="156104" cy="30613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6683022" y="124075"/>
                <a:ext cx="156104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6818488" y="310189"/>
              <a:ext cx="80434" cy="5075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6818488" y="310189"/>
                <a:ext cx="804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6965244" y="101516"/>
              <a:ext cx="76906" cy="12125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6965244" y="101516"/>
                <a:ext cx="7690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6942666" y="41593"/>
              <a:ext cx="167393" cy="59570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6942666" y="41593"/>
                <a:ext cx="167393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7185377" y="23969"/>
              <a:ext cx="48860" cy="11420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7185377" y="23969"/>
                <a:ext cx="48860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7109883" y="124075"/>
              <a:ext cx="194028" cy="28763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7109883" y="124075"/>
                <a:ext cx="19402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7831666" y="352487"/>
              <a:ext cx="19756" cy="1973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7831666" y="352487"/>
                <a:ext cx="197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3414888" y="0"/>
              <a:ext cx="4154312" cy="5978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3414888" y="0"/>
                <a:ext cx="4154312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3471333" y="26084"/>
              <a:ext cx="107244" cy="53754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3471333" y="26084"/>
                <a:ext cx="107244" cy="537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3567288" y="-71907"/>
              <a:ext cx="3237089" cy="13958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3567288" y="-71907"/>
                <a:ext cx="3237089" cy="139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6084711" y="-16919"/>
              <a:ext cx="1495778" cy="37504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6084711" y="-16919"/>
                <a:ext cx="1495778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7501466" y="-5639"/>
              <a:ext cx="22578" cy="49841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7501466" y="-5639"/>
                <a:ext cx="22578" cy="498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3452988" y="332748"/>
              <a:ext cx="4087989" cy="28199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3452988" y="332748"/>
                <a:ext cx="408798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383866" y="-19034"/>
              <a:ext cx="1140178" cy="57737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383866" y="-19034"/>
                <a:ext cx="1140178" cy="577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3527777" y="26084"/>
              <a:ext cx="22578" cy="5280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3527777" y="26084"/>
                <a:ext cx="22578" cy="528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3490206" y="116320"/>
              <a:ext cx="37571" cy="5089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3490206" y="116320"/>
                <a:ext cx="37571" cy="508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3482622" y="84597"/>
              <a:ext cx="843844" cy="620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3482622" y="84597"/>
                <a:ext cx="84384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3851451" y="-33838"/>
              <a:ext cx="3554060" cy="15227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3851451" y="-33838"/>
                <a:ext cx="3554060" cy="152273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06861" y="2988390"/>
              <a:ext cx="131939" cy="22770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506861" y="2988390"/>
                <a:ext cx="13193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616222" y="3007953"/>
              <a:ext cx="45155" cy="25467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616222" y="3007953"/>
                <a:ext cx="45155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539669" y="3138550"/>
              <a:ext cx="132997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539669" y="3138550"/>
                <a:ext cx="13299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53955" y="3005309"/>
              <a:ext cx="16934" cy="1670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53955" y="3005309"/>
                <a:ext cx="16934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89044" y="2960896"/>
              <a:ext cx="221544" cy="32146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89044" y="2960896"/>
                <a:ext cx="2215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64191" y="3734959"/>
              <a:ext cx="148520" cy="33274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64191" y="3734959"/>
                <a:ext cx="14852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524000" y="3773027"/>
              <a:ext cx="33866" cy="40042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524000" y="3773027"/>
                <a:ext cx="33866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402291" y="3956321"/>
              <a:ext cx="152753" cy="366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402291" y="3956321"/>
                <a:ext cx="1527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450622" y="5190733"/>
              <a:ext cx="16933" cy="2347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450622" y="5190733"/>
                <a:ext cx="169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461911" y="5137860"/>
              <a:ext cx="155927" cy="3242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461911" y="5137860"/>
                <a:ext cx="15592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18279" y="4421605"/>
              <a:ext cx="201965" cy="112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18279" y="4421605"/>
                <a:ext cx="20196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417233" y="4466723"/>
              <a:ext cx="43744" cy="32428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417233" y="4466723"/>
                <a:ext cx="4374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54111" y="4427245"/>
              <a:ext cx="121355" cy="26225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54111" y="4427245"/>
                <a:ext cx="1213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658533" y="4446984"/>
              <a:ext cx="42333" cy="26507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658533" y="4446984"/>
                <a:ext cx="423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565400" y="4590799"/>
              <a:ext cx="129822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565400" y="4590799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737555" y="4449980"/>
              <a:ext cx="101600" cy="25361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737555" y="4449980"/>
                <a:ext cx="101600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33511" y="4476769"/>
              <a:ext cx="149577" cy="2352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33511" y="4476769"/>
                <a:ext cx="149577" cy="235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049940" y="4427245"/>
              <a:ext cx="11377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049940" y="4427245"/>
                <a:ext cx="1137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059288" y="4494922"/>
              <a:ext cx="166512" cy="2537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059288" y="4494922"/>
                <a:ext cx="16651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113616" y="4590799"/>
              <a:ext cx="143228" cy="451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113616" y="4590799"/>
                <a:ext cx="14322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507066" y="4245713"/>
              <a:ext cx="16934" cy="6242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507066" y="4245713"/>
                <a:ext cx="16934" cy="624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442861" y="4746951"/>
              <a:ext cx="202494" cy="20638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442861" y="4746951"/>
                <a:ext cx="202494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81805" y="4393406"/>
              <a:ext cx="110772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81805" y="4393406"/>
                <a:ext cx="1107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230488" y="4432884"/>
              <a:ext cx="14112" cy="10486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230488" y="4432884"/>
                <a:ext cx="14112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292577" y="4421605"/>
              <a:ext cx="16934" cy="10715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292577" y="4421605"/>
                <a:ext cx="16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337733" y="4425482"/>
              <a:ext cx="20637" cy="1230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337733" y="4425482"/>
                <a:ext cx="20637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65577" y="4548500"/>
              <a:ext cx="268111" cy="422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65577" y="4548500"/>
                <a:ext cx="2681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921404" y="3885823"/>
              <a:ext cx="596018" cy="33838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921404" y="3885823"/>
                <a:ext cx="59601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201333" y="3643312"/>
              <a:ext cx="67733" cy="1607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201333" y="3643312"/>
                <a:ext cx="6773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165702" y="3851985"/>
              <a:ext cx="171098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165702" y="3851985"/>
                <a:ext cx="17109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360788" y="3942398"/>
              <a:ext cx="156634" cy="12812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360788" y="3942398"/>
                <a:ext cx="156634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506133" y="3912260"/>
              <a:ext cx="28222" cy="16179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506133" y="3912260"/>
                <a:ext cx="28222" cy="161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548466" y="3998620"/>
              <a:ext cx="23989" cy="16637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548466" y="3998620"/>
                <a:ext cx="239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652888" y="3987340"/>
              <a:ext cx="169334" cy="10468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652888" y="3987340"/>
                <a:ext cx="169334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844800" y="3957026"/>
              <a:ext cx="9348" cy="22206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844800" y="3957026"/>
                <a:ext cx="934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889125" y="4813571"/>
              <a:ext cx="571852" cy="24533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889125" y="4813571"/>
                <a:ext cx="57185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373488" y="4799472"/>
              <a:ext cx="132645" cy="21713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373488" y="4799472"/>
                <a:ext cx="132645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2020711" y="5107898"/>
              <a:ext cx="327377" cy="25167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2020711" y="5107898"/>
                <a:ext cx="327377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393244" y="5156718"/>
              <a:ext cx="166511" cy="1108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393244" y="5156718"/>
                <a:ext cx="166511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562577" y="5113538"/>
              <a:ext cx="25400" cy="32605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562577" y="5113538"/>
                <a:ext cx="25400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988784" y="4697955"/>
              <a:ext cx="148520" cy="733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988784" y="4697955"/>
                <a:ext cx="14852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2048933" y="4771273"/>
              <a:ext cx="31044" cy="8248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2048933" y="4771273"/>
                <a:ext cx="31044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105377" y="4769158"/>
              <a:ext cx="11289" cy="10927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105377" y="4769158"/>
                <a:ext cx="11289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944511" y="4864329"/>
              <a:ext cx="276577" cy="592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944511" y="4864329"/>
                <a:ext cx="2765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20755" y="1957011"/>
              <a:ext cx="98778" cy="676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20755" y="1957011"/>
                <a:ext cx="98778" cy="67678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06861" y="2988390"/>
              <a:ext cx="131939" cy="22770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506861" y="2988390"/>
                <a:ext cx="13193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616222" y="3007953"/>
              <a:ext cx="45155" cy="25467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616222" y="3007953"/>
                <a:ext cx="45155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539669" y="3138550"/>
              <a:ext cx="132997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539669" y="3138550"/>
                <a:ext cx="13299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53955" y="3005309"/>
              <a:ext cx="16934" cy="1670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53955" y="3005309"/>
                <a:ext cx="16934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89044" y="2960896"/>
              <a:ext cx="221544" cy="32146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89044" y="2960896"/>
                <a:ext cx="2215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64191" y="3734959"/>
              <a:ext cx="148520" cy="33274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64191" y="3734959"/>
                <a:ext cx="14852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524000" y="3773027"/>
              <a:ext cx="33866" cy="40042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524000" y="3773027"/>
                <a:ext cx="33866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402291" y="3956321"/>
              <a:ext cx="152753" cy="366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402291" y="3956321"/>
                <a:ext cx="1527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450622" y="5190733"/>
              <a:ext cx="16933" cy="2347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450622" y="5190733"/>
                <a:ext cx="169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461911" y="5137860"/>
              <a:ext cx="155927" cy="3242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461911" y="5137860"/>
                <a:ext cx="15592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18279" y="4421605"/>
              <a:ext cx="201965" cy="112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18279" y="4421605"/>
                <a:ext cx="20196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417233" y="4466723"/>
              <a:ext cx="43744" cy="32428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417233" y="4466723"/>
                <a:ext cx="4374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54111" y="4427245"/>
              <a:ext cx="121355" cy="26225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54111" y="4427245"/>
                <a:ext cx="1213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658533" y="4446984"/>
              <a:ext cx="42333" cy="26507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658533" y="4446984"/>
                <a:ext cx="423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565400" y="4590799"/>
              <a:ext cx="129822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565400" y="4590799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737555" y="4449980"/>
              <a:ext cx="101600" cy="25361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737555" y="4449980"/>
                <a:ext cx="101600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33511" y="4476769"/>
              <a:ext cx="149577" cy="2352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33511" y="4476769"/>
                <a:ext cx="149577" cy="235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049940" y="4427245"/>
              <a:ext cx="11377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049940" y="4427245"/>
                <a:ext cx="1137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059288" y="4494922"/>
              <a:ext cx="166512" cy="2537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059288" y="4494922"/>
                <a:ext cx="16651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113616" y="4590799"/>
              <a:ext cx="143228" cy="451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113616" y="4590799"/>
                <a:ext cx="14322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507066" y="4245713"/>
              <a:ext cx="16934" cy="6242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507066" y="4245713"/>
                <a:ext cx="16934" cy="624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442861" y="4746951"/>
              <a:ext cx="202494" cy="20638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442861" y="4746951"/>
                <a:ext cx="202494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81805" y="4393406"/>
              <a:ext cx="110772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81805" y="4393406"/>
                <a:ext cx="1107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230488" y="4432884"/>
              <a:ext cx="14112" cy="10486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230488" y="4432884"/>
                <a:ext cx="14112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292577" y="4421605"/>
              <a:ext cx="16934" cy="10715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292577" y="4421605"/>
                <a:ext cx="16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337733" y="4425482"/>
              <a:ext cx="20637" cy="1230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337733" y="4425482"/>
                <a:ext cx="20637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65577" y="4548500"/>
              <a:ext cx="268111" cy="422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65577" y="4548500"/>
                <a:ext cx="2681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921404" y="3885823"/>
              <a:ext cx="596018" cy="33838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921404" y="3885823"/>
                <a:ext cx="59601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201333" y="3643312"/>
              <a:ext cx="67733" cy="1607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201333" y="3643312"/>
                <a:ext cx="6773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165702" y="3851985"/>
              <a:ext cx="171098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165702" y="3851985"/>
                <a:ext cx="17109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360788" y="3942398"/>
              <a:ext cx="156634" cy="12812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360788" y="3942398"/>
                <a:ext cx="156634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506133" y="3912260"/>
              <a:ext cx="28222" cy="16179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506133" y="3912260"/>
                <a:ext cx="28222" cy="161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548466" y="3998620"/>
              <a:ext cx="23989" cy="16637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548466" y="3998620"/>
                <a:ext cx="239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652888" y="3987340"/>
              <a:ext cx="169334" cy="10468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652888" y="3987340"/>
                <a:ext cx="169334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844800" y="3957026"/>
              <a:ext cx="9348" cy="22206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844800" y="3957026"/>
                <a:ext cx="934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889125" y="4813571"/>
              <a:ext cx="571852" cy="24533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889125" y="4813571"/>
                <a:ext cx="57185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373488" y="4799472"/>
              <a:ext cx="132645" cy="21713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373488" y="4799472"/>
                <a:ext cx="132645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2020711" y="5107898"/>
              <a:ext cx="327377" cy="25167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2020711" y="5107898"/>
                <a:ext cx="327377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393244" y="5156718"/>
              <a:ext cx="166511" cy="1108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393244" y="5156718"/>
                <a:ext cx="166511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562577" y="5113538"/>
              <a:ext cx="25400" cy="32605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562577" y="5113538"/>
                <a:ext cx="25400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988784" y="4697955"/>
              <a:ext cx="148520" cy="733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988784" y="4697955"/>
                <a:ext cx="14852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2048933" y="4771273"/>
              <a:ext cx="31044" cy="8248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2048933" y="4771273"/>
                <a:ext cx="31044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105377" y="4769158"/>
              <a:ext cx="11289" cy="10927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105377" y="4769158"/>
                <a:ext cx="11289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944511" y="4864329"/>
              <a:ext cx="276577" cy="592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944511" y="4864329"/>
                <a:ext cx="2765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20755" y="1957011"/>
              <a:ext cx="98778" cy="676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20755" y="1957011"/>
                <a:ext cx="987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062133" y="3532631"/>
              <a:ext cx="79022" cy="49066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062133" y="3532631"/>
                <a:ext cx="79022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6121400" y="3672921"/>
              <a:ext cx="158044" cy="19880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6121400" y="3672921"/>
                <a:ext cx="158044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6388100" y="3761748"/>
              <a:ext cx="134055" cy="225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6388100" y="3761748"/>
                <a:ext cx="1340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386688" y="3810391"/>
              <a:ext cx="31044" cy="8671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386688" y="3810391"/>
                <a:ext cx="31044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457244" y="3823786"/>
              <a:ext cx="3704" cy="6767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457244" y="3823786"/>
                <a:ext cx="370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465711" y="3840705"/>
              <a:ext cx="31044" cy="11279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465711" y="3840705"/>
                <a:ext cx="310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284206" y="3978880"/>
              <a:ext cx="285926" cy="422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284206" y="3978880"/>
                <a:ext cx="28592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6699250" y="3733549"/>
              <a:ext cx="141816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6699250" y="3733549"/>
                <a:ext cx="1418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6673144" y="3857625"/>
              <a:ext cx="179211" cy="310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6673144" y="3857625"/>
                <a:ext cx="179211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024511" y="3823786"/>
              <a:ext cx="849489" cy="225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024511" y="3823786"/>
                <a:ext cx="8494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7253111" y="3374540"/>
              <a:ext cx="112889" cy="28710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7253111" y="3374540"/>
                <a:ext cx="112889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7408333" y="3466716"/>
              <a:ext cx="25400" cy="15967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7408333" y="3466716"/>
                <a:ext cx="25400" cy="159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439377" y="3389521"/>
              <a:ext cx="93839" cy="23969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439377" y="3389521"/>
                <a:ext cx="9383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600244" y="3372601"/>
              <a:ext cx="107950" cy="34120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600244" y="3372601"/>
                <a:ext cx="10795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7241822" y="3908383"/>
              <a:ext cx="101600" cy="31582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7241822" y="3908383"/>
                <a:ext cx="1016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7334250" y="3978704"/>
              <a:ext cx="127705" cy="24691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7334250" y="3978704"/>
                <a:ext cx="127705" cy="246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461955" y="3996857"/>
              <a:ext cx="43745" cy="21889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461955" y="3996857"/>
                <a:ext cx="43745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398808" y="4133975"/>
              <a:ext cx="153459" cy="1691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398808" y="4133975"/>
                <a:ext cx="15345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549444" y="3970420"/>
              <a:ext cx="160866" cy="3369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549444" y="3970420"/>
                <a:ext cx="160866" cy="336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952140" y="3846345"/>
              <a:ext cx="153282" cy="112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952140" y="3846345"/>
                <a:ext cx="1532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938205" y="3942222"/>
              <a:ext cx="144639" cy="56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938205" y="3942222"/>
                <a:ext cx="14463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308622" y="3673450"/>
              <a:ext cx="181328" cy="7002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308622" y="3673450"/>
                <a:ext cx="181328" cy="700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6291438" y="789572"/>
              <a:ext cx="1068917" cy="676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6291438" y="789572"/>
                <a:ext cx="106891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188427" y="592179"/>
              <a:ext cx="359128" cy="29045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188427" y="592179"/>
                <a:ext cx="35912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7811911" y="470218"/>
              <a:ext cx="33866" cy="39267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7811911" y="470218"/>
                <a:ext cx="33866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928327" y="545474"/>
              <a:ext cx="388762" cy="33433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928327" y="545474"/>
                <a:ext cx="388762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6186311" y="919287"/>
              <a:ext cx="829733" cy="135707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6186311" y="919287"/>
                <a:ext cx="829733" cy="1357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6826955" y="479735"/>
              <a:ext cx="369712" cy="3662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6826955" y="479735"/>
                <a:ext cx="369712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8517466" y="908008"/>
              <a:ext cx="79022" cy="16919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8517466" y="908008"/>
                <a:ext cx="790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437209" y="1022919"/>
              <a:ext cx="165629" cy="40959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437209" y="1022919"/>
                <a:ext cx="165629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453613" y="972513"/>
              <a:ext cx="305153" cy="37081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453613" y="972513"/>
                <a:ext cx="305153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9042400" y="757848"/>
              <a:ext cx="33866" cy="33345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9042400" y="757848"/>
                <a:ext cx="33866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9153525" y="845970"/>
              <a:ext cx="168275" cy="1691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9153525" y="845970"/>
                <a:ext cx="16827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9297811" y="712025"/>
              <a:ext cx="235656" cy="25520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9297811" y="712025"/>
                <a:ext cx="235656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539088" y="4692315"/>
              <a:ext cx="14112" cy="1692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539088" y="4692315"/>
                <a:ext cx="1411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900788" y="4519420"/>
              <a:ext cx="221545" cy="22929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900788" y="4519420"/>
                <a:ext cx="221545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5245100" y="4513780"/>
              <a:ext cx="60677" cy="24621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5245100" y="4513780"/>
                <a:ext cx="60677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353755" y="4531581"/>
              <a:ext cx="105018" cy="599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353755" y="453158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330296" y="4526999"/>
              <a:ext cx="31926" cy="20796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330296" y="4526999"/>
                <a:ext cx="31926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5367866" y="4500562"/>
              <a:ext cx="127882" cy="24621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5367866" y="4500562"/>
                <a:ext cx="12788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5421488" y="4500562"/>
              <a:ext cx="142522" cy="34402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5421488" y="4500562"/>
                <a:ext cx="1425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672666" y="4573879"/>
              <a:ext cx="180622" cy="3101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672666" y="4573879"/>
                <a:ext cx="1806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5665963" y="4681036"/>
              <a:ext cx="170392" cy="169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5665963" y="4681036"/>
                <a:ext cx="17039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5926666" y="4466723"/>
              <a:ext cx="186266" cy="73599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5926666" y="4466723"/>
                <a:ext cx="186266" cy="735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6171494" y="4558899"/>
              <a:ext cx="201083" cy="24057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6171494" y="4558899"/>
                <a:ext cx="201083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6468533" y="4549558"/>
              <a:ext cx="77082" cy="2254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6468533" y="4549558"/>
                <a:ext cx="77082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6604000" y="4544623"/>
              <a:ext cx="124177" cy="21537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6604000" y="4544623"/>
                <a:ext cx="124177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6722533" y="4532638"/>
              <a:ext cx="39511" cy="23475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6722533" y="4532638"/>
                <a:ext cx="39511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6623755" y="4686676"/>
              <a:ext cx="124178" cy="5639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6623755" y="4686676"/>
                <a:ext cx="1241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6852355" y="4562600"/>
              <a:ext cx="160162" cy="29608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6852355" y="4562600"/>
                <a:ext cx="160162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857801" y="5228802"/>
              <a:ext cx="169510" cy="35460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857801" y="5228802"/>
                <a:ext cx="169510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195938" y="5329613"/>
              <a:ext cx="99484" cy="25379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195938" y="5329613"/>
                <a:ext cx="9948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4337050" y="5323973"/>
              <a:ext cx="144638" cy="18223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4337050" y="5323973"/>
                <a:ext cx="144638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4413955" y="5328203"/>
              <a:ext cx="50800" cy="25467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4413955" y="5328203"/>
                <a:ext cx="50800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360156" y="5438179"/>
              <a:ext cx="149755" cy="4934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360156" y="5438179"/>
                <a:ext cx="14975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566355" y="5263874"/>
              <a:ext cx="99307" cy="34490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566355" y="5263874"/>
                <a:ext cx="99307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689475" y="5408570"/>
              <a:ext cx="204258" cy="2256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689475" y="5408570"/>
                <a:ext cx="20425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811888" y="5283790"/>
              <a:ext cx="36689" cy="32499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811888" y="5283790"/>
                <a:ext cx="36689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012795" y="5310931"/>
              <a:ext cx="213960" cy="1822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012795" y="5310931"/>
                <a:ext cx="21396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5367866" y="5265813"/>
              <a:ext cx="104422" cy="17095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5367866" y="5265813"/>
                <a:ext cx="104422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5511800" y="5264755"/>
              <a:ext cx="36688" cy="20585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5511800" y="5264755"/>
                <a:ext cx="3668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5551311" y="5202013"/>
              <a:ext cx="113594" cy="27987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5551311" y="5202013"/>
                <a:ext cx="113594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672666" y="5245016"/>
              <a:ext cx="116240" cy="27917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672666" y="5245016"/>
                <a:ext cx="11624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5842000" y="5290134"/>
              <a:ext cx="206022" cy="394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5842000" y="5290134"/>
                <a:ext cx="206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836355" y="5397291"/>
              <a:ext cx="200378" cy="56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836355" y="5397291"/>
                <a:ext cx="2003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6133394" y="5202718"/>
              <a:ext cx="209021" cy="23969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6133394" y="5202718"/>
                <a:ext cx="209021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6442427" y="5199369"/>
              <a:ext cx="138995" cy="22612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6442427" y="5199369"/>
                <a:ext cx="138995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6575777" y="5166587"/>
              <a:ext cx="265289" cy="4562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6575777" y="5166587"/>
                <a:ext cx="265289" cy="456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6838244" y="5275682"/>
              <a:ext cx="95956" cy="18646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6838244" y="5275682"/>
                <a:ext cx="95956" cy="186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6993466" y="5270395"/>
              <a:ext cx="242711" cy="28481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6993466" y="5270395"/>
                <a:ext cx="24271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7230533" y="5185093"/>
              <a:ext cx="179211" cy="34755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7230533" y="5185093"/>
                <a:ext cx="179211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7428088" y="5285904"/>
              <a:ext cx="203200" cy="5216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7428088" y="5285904"/>
                <a:ext cx="203200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7432322" y="5397291"/>
              <a:ext cx="224366" cy="281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7432322" y="5397291"/>
                <a:ext cx="224366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7751762" y="5161829"/>
              <a:ext cx="300038" cy="34543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7751762" y="5161829"/>
                <a:ext cx="300038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3523544" y="4468838"/>
              <a:ext cx="131233" cy="30807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3523544" y="4468838"/>
                <a:ext cx="131233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3719688" y="4502677"/>
              <a:ext cx="22578" cy="26577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3719688" y="4502677"/>
                <a:ext cx="22578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3795183" y="4596439"/>
              <a:ext cx="195439" cy="1691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3795183" y="4596439"/>
                <a:ext cx="1954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4052711" y="4438524"/>
              <a:ext cx="189089" cy="28199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4052711" y="4438524"/>
                <a:ext cx="18908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4312355" y="4400984"/>
              <a:ext cx="169333" cy="4013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4312355" y="4400984"/>
                <a:ext cx="169333" cy="401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558270" y="3818146"/>
              <a:ext cx="308681" cy="3947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558270" y="3818146"/>
                <a:ext cx="30868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661811" y="3911203"/>
              <a:ext cx="38100" cy="26789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661811" y="3911203"/>
                <a:ext cx="38100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762000" y="3927417"/>
              <a:ext cx="112888" cy="16514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762000" y="3927417"/>
                <a:ext cx="112888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694266" y="3423888"/>
              <a:ext cx="31045" cy="41117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694266" y="3423888"/>
                <a:ext cx="31045" cy="411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857955" y="3524876"/>
              <a:ext cx="254000" cy="23969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857955" y="3524876"/>
                <a:ext cx="2540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591255" y="5397291"/>
              <a:ext cx="396522" cy="4511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591255" y="5397291"/>
                <a:ext cx="3965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677333" y="5484708"/>
              <a:ext cx="22578" cy="30454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677333" y="5484708"/>
                <a:ext cx="22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795866" y="5551504"/>
              <a:ext cx="101600" cy="18417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795866" y="5551504"/>
                <a:ext cx="10160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671688" y="5008144"/>
              <a:ext cx="146756" cy="54706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671688" y="5008144"/>
                <a:ext cx="146756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835377" y="5027002"/>
              <a:ext cx="268111" cy="31953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835377" y="5027002"/>
                <a:ext cx="268111" cy="319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907344" y="5408570"/>
              <a:ext cx="345722" cy="2820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907344" y="5408570"/>
                <a:ext cx="34572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1608666" y="6030887"/>
              <a:ext cx="208845" cy="32235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1608666" y="6030887"/>
                <a:ext cx="208845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1990725" y="5963738"/>
              <a:ext cx="75141" cy="6873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1990725" y="5963738"/>
                <a:ext cx="75141" cy="68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1932340" y="5961447"/>
              <a:ext cx="170568" cy="33116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1932340" y="5961447"/>
                <a:ext cx="170568" cy="331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2000955" y="6251721"/>
              <a:ext cx="105018" cy="5995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2000955" y="625172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2043288" y="6183338"/>
              <a:ext cx="179212" cy="15386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2043288" y="6183338"/>
                <a:ext cx="179212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2077155" y="6209422"/>
              <a:ext cx="73378" cy="2537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2077155" y="6209422"/>
                <a:ext cx="733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2361318" y="6057147"/>
              <a:ext cx="156104" cy="2537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2361318" y="6057147"/>
                <a:ext cx="1561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2335036" y="6198143"/>
              <a:ext cx="230364" cy="1127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2335036" y="6198143"/>
                <a:ext cx="23036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2652888" y="5955631"/>
              <a:ext cx="11289" cy="43144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2652888" y="5955631"/>
                <a:ext cx="11289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2771422" y="6119185"/>
              <a:ext cx="172155" cy="338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2771422" y="6119185"/>
                <a:ext cx="1721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2935111" y="5983830"/>
              <a:ext cx="220133" cy="24251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2935111" y="5983830"/>
                <a:ext cx="2201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3330222" y="6136105"/>
              <a:ext cx="5644" cy="2255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3330222" y="6136105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3305880" y="6113546"/>
              <a:ext cx="236008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3305880" y="6113546"/>
                <a:ext cx="23600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3414888" y="5992290"/>
              <a:ext cx="11289" cy="37222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3414888" y="5992290"/>
                <a:ext cx="112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3702050" y="6107906"/>
              <a:ext cx="314854" cy="2819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3702050" y="6107906"/>
                <a:ext cx="3148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3759200" y="6178051"/>
              <a:ext cx="28222" cy="22876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3759200" y="6178051"/>
                <a:ext cx="28222" cy="22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3872088" y="6215062"/>
              <a:ext cx="90312" cy="15791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3872088" y="6215062"/>
                <a:ext cx="903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3849511" y="5832261"/>
              <a:ext cx="16933" cy="26436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3849511" y="5832261"/>
                <a:ext cx="16933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4030133" y="5944352"/>
              <a:ext cx="231422" cy="24533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4030133" y="5944352"/>
                <a:ext cx="23142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4352572" y="6079707"/>
              <a:ext cx="199672" cy="112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4352572" y="6079707"/>
                <a:ext cx="1996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4402666" y="5978366"/>
              <a:ext cx="39511" cy="35231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4402666" y="5978366"/>
                <a:ext cx="39511" cy="352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4563533" y="6085347"/>
              <a:ext cx="270933" cy="5075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4563533" y="6085347"/>
                <a:ext cx="2709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4600222" y="6172763"/>
              <a:ext cx="56444" cy="21713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4600222" y="6172763"/>
                <a:ext cx="5644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1" name="墨迹 160"/>
              <p14:cNvContentPartPr/>
              <p14:nvPr/>
            </p14:nvContentPartPr>
            <p14:xfrm>
              <a:off x="4718755" y="6231276"/>
              <a:ext cx="112889" cy="12478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0"/>
            </p:blipFill>
            <p:spPr>
              <a:xfrm>
                <a:off x="4718755" y="6231276"/>
                <a:ext cx="112889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2" name="墨迹 161"/>
              <p14:cNvContentPartPr/>
              <p14:nvPr/>
            </p14:nvContentPartPr>
            <p14:xfrm>
              <a:off x="4664427" y="5713119"/>
              <a:ext cx="107245" cy="38350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2"/>
            </p:blipFill>
            <p:spPr>
              <a:xfrm>
                <a:off x="4664427" y="5713119"/>
                <a:ext cx="107245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3" name="墨迹 162"/>
              <p14:cNvContentPartPr/>
              <p14:nvPr/>
            </p14:nvContentPartPr>
            <p14:xfrm>
              <a:off x="4878740" y="5923202"/>
              <a:ext cx="209726" cy="26648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4"/>
            </p:blipFill>
            <p:spPr>
              <a:xfrm>
                <a:off x="4878740" y="5923202"/>
                <a:ext cx="209726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4" name="墨迹 163"/>
              <p14:cNvContentPartPr/>
              <p14:nvPr/>
            </p14:nvContentPartPr>
            <p14:xfrm>
              <a:off x="5311422" y="6090986"/>
              <a:ext cx="239888" cy="2256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6"/>
            </p:blipFill>
            <p:spPr>
              <a:xfrm>
                <a:off x="5311422" y="6090986"/>
                <a:ext cx="2398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5" name="墨迹 164"/>
              <p14:cNvContentPartPr/>
              <p14:nvPr/>
            </p14:nvContentPartPr>
            <p14:xfrm>
              <a:off x="5381977" y="5986474"/>
              <a:ext cx="70556" cy="32446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8"/>
            </p:blipFill>
            <p:spPr>
              <a:xfrm>
                <a:off x="5381977" y="5986474"/>
                <a:ext cx="70556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6" name="墨迹 165"/>
              <p14:cNvContentPartPr/>
              <p14:nvPr/>
            </p14:nvContentPartPr>
            <p14:xfrm>
              <a:off x="5604933" y="5989470"/>
              <a:ext cx="256822" cy="28199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0"/>
            </p:blipFill>
            <p:spPr>
              <a:xfrm>
                <a:off x="5604933" y="5989470"/>
                <a:ext cx="2568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7" name="墨迹 166"/>
              <p14:cNvContentPartPr/>
              <p14:nvPr/>
            </p14:nvContentPartPr>
            <p14:xfrm>
              <a:off x="6021916" y="6045868"/>
              <a:ext cx="198261" cy="4511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2"/>
            </p:blipFill>
            <p:spPr>
              <a:xfrm>
                <a:off x="6021916" y="6045868"/>
                <a:ext cx="19826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8" name="墨迹 167"/>
              <p14:cNvContentPartPr/>
              <p14:nvPr/>
            </p14:nvContentPartPr>
            <p14:xfrm>
              <a:off x="5998633" y="6169944"/>
              <a:ext cx="230011" cy="4793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4"/>
            </p:blipFill>
            <p:spPr>
              <a:xfrm>
                <a:off x="5998633" y="6169944"/>
                <a:ext cx="2300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69" name="墨迹 168"/>
              <p14:cNvContentPartPr/>
              <p14:nvPr/>
            </p14:nvContentPartPr>
            <p14:xfrm>
              <a:off x="6327422" y="5976780"/>
              <a:ext cx="22578" cy="36799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6"/>
            </p:blipFill>
            <p:spPr>
              <a:xfrm>
                <a:off x="6327422" y="5976780"/>
                <a:ext cx="22578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0" name="墨迹 169"/>
              <p14:cNvContentPartPr/>
              <p14:nvPr/>
            </p14:nvContentPartPr>
            <p14:xfrm>
              <a:off x="6427258" y="6051508"/>
              <a:ext cx="188031" cy="3947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8"/>
            </p:blipFill>
            <p:spPr>
              <a:xfrm>
                <a:off x="6427258" y="6051508"/>
                <a:ext cx="18803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1" name="墨迹 170"/>
              <p14:cNvContentPartPr/>
              <p14:nvPr/>
            </p14:nvContentPartPr>
            <p14:xfrm>
              <a:off x="6496755" y="5948405"/>
              <a:ext cx="62089" cy="32305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0"/>
            </p:blipFill>
            <p:spPr>
              <a:xfrm>
                <a:off x="6496755" y="5948405"/>
                <a:ext cx="62089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2" name="墨迹 171"/>
              <p14:cNvContentPartPr/>
              <p14:nvPr/>
            </p14:nvContentPartPr>
            <p14:xfrm>
              <a:off x="6634162" y="5966206"/>
              <a:ext cx="260526" cy="24885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2"/>
            </p:blipFill>
            <p:spPr>
              <a:xfrm>
                <a:off x="6634162" y="5966206"/>
                <a:ext cx="260526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3" name="墨迹 172"/>
              <p14:cNvContentPartPr/>
              <p14:nvPr/>
            </p14:nvContentPartPr>
            <p14:xfrm>
              <a:off x="2517422" y="6334908"/>
              <a:ext cx="722489" cy="2678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4"/>
            </p:blipFill>
            <p:spPr>
              <a:xfrm>
                <a:off x="2517422" y="6334908"/>
                <a:ext cx="722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4" name="墨迹 173"/>
              <p14:cNvContentPartPr/>
              <p14:nvPr/>
            </p14:nvContentPartPr>
            <p14:xfrm>
              <a:off x="2562930" y="6519611"/>
              <a:ext cx="180270" cy="2537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6"/>
            </p:blipFill>
            <p:spPr>
              <a:xfrm>
                <a:off x="2562930" y="6519611"/>
                <a:ext cx="18027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5" name="墨迹 174"/>
              <p14:cNvContentPartPr/>
              <p14:nvPr/>
            </p14:nvContentPartPr>
            <p14:xfrm>
              <a:off x="2635955" y="6559090"/>
              <a:ext cx="39511" cy="15509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8"/>
            </p:blipFill>
            <p:spPr>
              <a:xfrm>
                <a:off x="2635955" y="6559090"/>
                <a:ext cx="395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6" name="墨迹 175"/>
              <p14:cNvContentPartPr/>
              <p14:nvPr/>
            </p14:nvContentPartPr>
            <p14:xfrm>
              <a:off x="2714977" y="6525956"/>
              <a:ext cx="84667" cy="16848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0"/>
            </p:blipFill>
            <p:spPr>
              <a:xfrm>
                <a:off x="2714977" y="6525956"/>
                <a:ext cx="84667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7" name="墨迹 176"/>
              <p14:cNvContentPartPr/>
              <p14:nvPr/>
            </p14:nvContentPartPr>
            <p14:xfrm>
              <a:off x="2788355" y="6543580"/>
              <a:ext cx="28222" cy="15650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2"/>
            </p:blipFill>
            <p:spPr>
              <a:xfrm>
                <a:off x="2788355" y="6543580"/>
                <a:ext cx="28222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8" name="墨迹 177"/>
              <p14:cNvContentPartPr/>
              <p14:nvPr/>
            </p14:nvContentPartPr>
            <p14:xfrm>
              <a:off x="2737555" y="6643687"/>
              <a:ext cx="90311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4"/>
            </p:blipFill>
            <p:spPr>
              <a:xfrm>
                <a:off x="2737555" y="6643687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79" name="墨迹 178"/>
              <p14:cNvContentPartPr/>
              <p14:nvPr/>
            </p14:nvContentPartPr>
            <p14:xfrm>
              <a:off x="2864555" y="6502692"/>
              <a:ext cx="76200" cy="17483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6"/>
            </p:blipFill>
            <p:spPr>
              <a:xfrm>
                <a:off x="2864555" y="6502692"/>
                <a:ext cx="762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0" name="墨迹 179"/>
              <p14:cNvContentPartPr/>
              <p14:nvPr/>
            </p14:nvContentPartPr>
            <p14:xfrm>
              <a:off x="2935111" y="6529305"/>
              <a:ext cx="101600" cy="16232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8"/>
            </p:blipFill>
            <p:spPr>
              <a:xfrm>
                <a:off x="2935111" y="6529305"/>
                <a:ext cx="101600" cy="162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1" name="墨迹 180"/>
              <p14:cNvContentPartPr/>
              <p14:nvPr/>
            </p14:nvContentPartPr>
            <p14:xfrm>
              <a:off x="3121377" y="6435014"/>
              <a:ext cx="99660" cy="4229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0"/>
            </p:blipFill>
            <p:spPr>
              <a:xfrm>
                <a:off x="3121377" y="6435014"/>
                <a:ext cx="9966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2" name="墨迹 181"/>
              <p14:cNvContentPartPr/>
              <p14:nvPr/>
            </p14:nvContentPartPr>
            <p14:xfrm>
              <a:off x="3100916" y="6529305"/>
              <a:ext cx="113595" cy="18417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2"/>
            </p:blipFill>
            <p:spPr>
              <a:xfrm>
                <a:off x="3100916" y="6529305"/>
                <a:ext cx="113595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3" name="墨迹 182"/>
              <p14:cNvContentPartPr/>
              <p14:nvPr/>
            </p14:nvContentPartPr>
            <p14:xfrm>
              <a:off x="3127022" y="6609848"/>
              <a:ext cx="118533" cy="16920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4"/>
            </p:blipFill>
            <p:spPr>
              <a:xfrm>
                <a:off x="3127022" y="6609848"/>
                <a:ext cx="1185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4" name="墨迹 183"/>
              <p14:cNvContentPartPr/>
              <p14:nvPr/>
            </p14:nvContentPartPr>
            <p14:xfrm>
              <a:off x="3682647" y="6395536"/>
              <a:ext cx="561975" cy="3383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6"/>
            </p:blipFill>
            <p:spPr>
              <a:xfrm>
                <a:off x="3682647" y="6395536"/>
                <a:ext cx="5619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5" name="墨迹 184"/>
              <p14:cNvContentPartPr/>
              <p14:nvPr/>
            </p14:nvContentPartPr>
            <p14:xfrm>
              <a:off x="3843866" y="6535297"/>
              <a:ext cx="112889" cy="22682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8"/>
            </p:blipFill>
            <p:spPr>
              <a:xfrm>
                <a:off x="3843866" y="6535297"/>
                <a:ext cx="112889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6" name="墨迹 185"/>
              <p14:cNvContentPartPr/>
              <p14:nvPr/>
            </p14:nvContentPartPr>
            <p14:xfrm>
              <a:off x="3962400" y="6549749"/>
              <a:ext cx="28222" cy="24057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0"/>
            </p:blipFill>
            <p:spPr>
              <a:xfrm>
                <a:off x="3962400" y="6549749"/>
                <a:ext cx="282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7" name="墨迹 186"/>
              <p14:cNvContentPartPr/>
              <p14:nvPr/>
            </p14:nvContentPartPr>
            <p14:xfrm>
              <a:off x="3874205" y="6654966"/>
              <a:ext cx="136172" cy="2820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2"/>
            </p:blipFill>
            <p:spPr>
              <a:xfrm>
                <a:off x="3874205" y="6654966"/>
                <a:ext cx="13617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8" name="墨迹 187"/>
              <p14:cNvContentPartPr/>
              <p14:nvPr/>
            </p14:nvContentPartPr>
            <p14:xfrm>
              <a:off x="4523316" y="6395536"/>
              <a:ext cx="426861" cy="2255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4"/>
            </p:blipFill>
            <p:spPr>
              <a:xfrm>
                <a:off x="4523316" y="6395536"/>
                <a:ext cx="4268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89" name="墨迹 188"/>
              <p14:cNvContentPartPr/>
              <p14:nvPr/>
            </p14:nvContentPartPr>
            <p14:xfrm>
              <a:off x="4645377" y="6533182"/>
              <a:ext cx="45156" cy="25996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6"/>
            </p:blipFill>
            <p:spPr>
              <a:xfrm>
                <a:off x="4645377" y="6533182"/>
                <a:ext cx="45156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0" name="墨迹 189"/>
              <p14:cNvContentPartPr/>
              <p14:nvPr/>
            </p14:nvContentPartPr>
            <p14:xfrm>
              <a:off x="4728280" y="6485772"/>
              <a:ext cx="123649" cy="32146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8"/>
            </p:blipFill>
            <p:spPr>
              <a:xfrm>
                <a:off x="4728280" y="6485772"/>
                <a:ext cx="123649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1" name="墨迹 190"/>
              <p14:cNvContentPartPr/>
              <p14:nvPr/>
            </p14:nvContentPartPr>
            <p14:xfrm>
              <a:off x="5619044" y="6333498"/>
              <a:ext cx="397933" cy="2255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0"/>
            </p:blipFill>
            <p:spPr>
              <a:xfrm>
                <a:off x="5619044" y="6333498"/>
                <a:ext cx="397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2" name="墨迹 191"/>
              <p14:cNvContentPartPr/>
              <p14:nvPr/>
            </p14:nvContentPartPr>
            <p14:xfrm>
              <a:off x="5550605" y="6543580"/>
              <a:ext cx="254706" cy="15086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2"/>
            </p:blipFill>
            <p:spPr>
              <a:xfrm>
                <a:off x="5550605" y="6543580"/>
                <a:ext cx="254706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3" name="墨迹 192"/>
              <p14:cNvContentPartPr/>
              <p14:nvPr/>
            </p14:nvContentPartPr>
            <p14:xfrm>
              <a:off x="5750101" y="6502868"/>
              <a:ext cx="106009" cy="30366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4"/>
            </p:blipFill>
            <p:spPr>
              <a:xfrm>
                <a:off x="5750101" y="6502868"/>
                <a:ext cx="106009" cy="303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4" name="墨迹 193"/>
              <p14:cNvContentPartPr/>
              <p14:nvPr/>
            </p14:nvContentPartPr>
            <p14:xfrm>
              <a:off x="5931076" y="6598569"/>
              <a:ext cx="212901" cy="8812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6"/>
            </p:blipFill>
            <p:spPr>
              <a:xfrm>
                <a:off x="5931076" y="6598569"/>
                <a:ext cx="212901" cy="88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5" name="墨迹 194"/>
              <p14:cNvContentPartPr/>
              <p14:nvPr/>
            </p14:nvContentPartPr>
            <p14:xfrm>
              <a:off x="6138333" y="6536707"/>
              <a:ext cx="36689" cy="459468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8"/>
            </p:blipFill>
            <p:spPr>
              <a:xfrm>
                <a:off x="6138333" y="6536707"/>
                <a:ext cx="36689" cy="459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6" name="墨迹 195"/>
              <p14:cNvContentPartPr/>
              <p14:nvPr/>
            </p14:nvContentPartPr>
            <p14:xfrm>
              <a:off x="9194800" y="3682791"/>
              <a:ext cx="198261" cy="4511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0"/>
            </p:blipFill>
            <p:spPr>
              <a:xfrm>
                <a:off x="9194800" y="3682791"/>
                <a:ext cx="19826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7" name="墨迹 196"/>
              <p14:cNvContentPartPr/>
              <p14:nvPr/>
            </p14:nvContentPartPr>
            <p14:xfrm>
              <a:off x="9206088" y="3710990"/>
              <a:ext cx="73378" cy="31300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2"/>
            </p:blipFill>
            <p:spPr>
              <a:xfrm>
                <a:off x="9206088" y="3710990"/>
                <a:ext cx="733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8" name="墨迹 197"/>
              <p14:cNvContentPartPr/>
              <p14:nvPr/>
            </p14:nvContentPartPr>
            <p14:xfrm>
              <a:off x="9228666" y="3812506"/>
              <a:ext cx="152400" cy="12971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4"/>
            </p:blipFill>
            <p:spPr>
              <a:xfrm>
                <a:off x="9228666" y="3812506"/>
                <a:ext cx="1524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199" name="墨迹 198"/>
              <p14:cNvContentPartPr/>
              <p14:nvPr/>
            </p14:nvContentPartPr>
            <p14:xfrm>
              <a:off x="9318977" y="3581274"/>
              <a:ext cx="276578" cy="561161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6"/>
            </p:blipFill>
            <p:spPr>
              <a:xfrm>
                <a:off x="9318977" y="3581274"/>
                <a:ext cx="276578" cy="561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0" name="墨迹 199"/>
              <p14:cNvContentPartPr/>
              <p14:nvPr/>
            </p14:nvContentPartPr>
            <p14:xfrm>
              <a:off x="9443155" y="3820261"/>
              <a:ext cx="301978" cy="14258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8"/>
            </p:blipFill>
            <p:spPr>
              <a:xfrm>
                <a:off x="9443155" y="3820261"/>
                <a:ext cx="301978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1" name="墨迹 200"/>
              <p14:cNvContentPartPr/>
              <p14:nvPr/>
            </p14:nvContentPartPr>
            <p14:xfrm>
              <a:off x="9791700" y="3718040"/>
              <a:ext cx="135466" cy="23546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0"/>
            </p:blipFill>
            <p:spPr>
              <a:xfrm>
                <a:off x="9791700" y="3718040"/>
                <a:ext cx="135466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2" name="墨迹 201"/>
              <p14:cNvContentPartPr/>
              <p14:nvPr/>
            </p14:nvContentPartPr>
            <p14:xfrm>
              <a:off x="9771944" y="3964781"/>
              <a:ext cx="235656" cy="1127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2"/>
            </p:blipFill>
            <p:spPr>
              <a:xfrm>
                <a:off x="9771944" y="3964781"/>
                <a:ext cx="2356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3" name="墨迹 202"/>
              <p14:cNvContentPartPr/>
              <p14:nvPr/>
            </p14:nvContentPartPr>
            <p14:xfrm>
              <a:off x="9121422" y="4441344"/>
              <a:ext cx="39511" cy="51410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4"/>
            </p:blipFill>
            <p:spPr>
              <a:xfrm>
                <a:off x="9121422" y="4441344"/>
                <a:ext cx="39511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4" name="墨迹 203"/>
              <p14:cNvContentPartPr/>
              <p14:nvPr/>
            </p14:nvContentPartPr>
            <p14:xfrm>
              <a:off x="9179277" y="4609833"/>
              <a:ext cx="145345" cy="20937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6"/>
            </p:blipFill>
            <p:spPr>
              <a:xfrm>
                <a:off x="9179277" y="4609833"/>
                <a:ext cx="14534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5" name="墨迹 204"/>
              <p14:cNvContentPartPr/>
              <p14:nvPr/>
            </p14:nvContentPartPr>
            <p14:xfrm>
              <a:off x="9366955" y="4695840"/>
              <a:ext cx="104422" cy="15791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8"/>
            </p:blipFill>
            <p:spPr>
              <a:xfrm>
                <a:off x="9366955" y="4695840"/>
                <a:ext cx="1044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6" name="墨迹 205"/>
              <p14:cNvContentPartPr/>
              <p14:nvPr/>
            </p14:nvContentPartPr>
            <p14:xfrm>
              <a:off x="9378244" y="4645082"/>
              <a:ext cx="149578" cy="21078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0"/>
            </p:blipFill>
            <p:spPr>
              <a:xfrm>
                <a:off x="9378244" y="4645082"/>
                <a:ext cx="149578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7" name="墨迹 206"/>
              <p14:cNvContentPartPr/>
              <p14:nvPr/>
            </p14:nvContentPartPr>
            <p14:xfrm>
              <a:off x="9558866" y="4711173"/>
              <a:ext cx="68439" cy="10803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2"/>
            </p:blipFill>
            <p:spPr>
              <a:xfrm>
                <a:off x="9558866" y="4711173"/>
                <a:ext cx="68439" cy="108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8" name="墨迹 207"/>
              <p14:cNvContentPartPr/>
              <p14:nvPr/>
            </p14:nvContentPartPr>
            <p14:xfrm>
              <a:off x="9532055" y="4838950"/>
              <a:ext cx="131234" cy="11280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4"/>
            </p:blipFill>
            <p:spPr>
              <a:xfrm>
                <a:off x="9532055" y="4838950"/>
                <a:ext cx="1312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09" name="墨迹 208"/>
              <p14:cNvContentPartPr/>
              <p14:nvPr/>
            </p14:nvContentPartPr>
            <p14:xfrm>
              <a:off x="9802812" y="4613358"/>
              <a:ext cx="156810" cy="564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6"/>
            </p:blipFill>
            <p:spPr>
              <a:xfrm>
                <a:off x="9802812" y="4613358"/>
                <a:ext cx="15681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0" name="墨迹 209"/>
              <p14:cNvContentPartPr/>
              <p14:nvPr/>
            </p14:nvContentPartPr>
            <p14:xfrm>
              <a:off x="9764888" y="4737434"/>
              <a:ext cx="200378" cy="1409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8"/>
            </p:blipFill>
            <p:spPr>
              <a:xfrm>
                <a:off x="9764888" y="4737434"/>
                <a:ext cx="2003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1" name="墨迹 210"/>
              <p14:cNvContentPartPr/>
              <p14:nvPr/>
            </p14:nvContentPartPr>
            <p14:xfrm>
              <a:off x="10186105" y="4647197"/>
              <a:ext cx="1661583" cy="3665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0"/>
            </p:blipFill>
            <p:spPr>
              <a:xfrm>
                <a:off x="10186105" y="4647197"/>
                <a:ext cx="166158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2" name="墨迹 211"/>
              <p14:cNvContentPartPr/>
              <p14:nvPr/>
            </p14:nvContentPartPr>
            <p14:xfrm>
              <a:off x="10459155" y="4235491"/>
              <a:ext cx="95956" cy="267891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2"/>
            </p:blipFill>
            <p:spPr>
              <a:xfrm>
                <a:off x="10459155" y="4235491"/>
                <a:ext cx="9595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3" name="墨迹 212"/>
              <p14:cNvContentPartPr/>
              <p14:nvPr/>
            </p14:nvContentPartPr>
            <p14:xfrm>
              <a:off x="10617200" y="4229851"/>
              <a:ext cx="138288" cy="1692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4"/>
            </p:blipFill>
            <p:spPr>
              <a:xfrm>
                <a:off x="10617200" y="4229851"/>
                <a:ext cx="138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4" name="墨迹 213"/>
              <p14:cNvContentPartPr/>
              <p14:nvPr/>
            </p14:nvContentPartPr>
            <p14:xfrm>
              <a:off x="10651067" y="4269330"/>
              <a:ext cx="39511" cy="23687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6"/>
            </p:blipFill>
            <p:spPr>
              <a:xfrm>
                <a:off x="10651067" y="4269330"/>
                <a:ext cx="3951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5" name="墨迹 214"/>
              <p14:cNvContentPartPr/>
              <p14:nvPr/>
            </p14:nvContentPartPr>
            <p14:xfrm>
              <a:off x="10732911" y="4267215"/>
              <a:ext cx="70556" cy="18822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8"/>
            </p:blipFill>
            <p:spPr>
              <a:xfrm>
                <a:off x="10732911" y="4267215"/>
                <a:ext cx="70556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6" name="墨迹 215"/>
              <p14:cNvContentPartPr/>
              <p14:nvPr/>
            </p14:nvContentPartPr>
            <p14:xfrm>
              <a:off x="10826044" y="4249591"/>
              <a:ext cx="33867" cy="217132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30"/>
            </p:blipFill>
            <p:spPr>
              <a:xfrm>
                <a:off x="10826044" y="4249591"/>
                <a:ext cx="3386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7" name="墨迹 216"/>
              <p14:cNvContentPartPr/>
              <p14:nvPr/>
            </p14:nvContentPartPr>
            <p14:xfrm>
              <a:off x="10768542" y="4368027"/>
              <a:ext cx="105480" cy="3665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2"/>
            </p:blipFill>
            <p:spPr>
              <a:xfrm>
                <a:off x="10768542" y="4368027"/>
                <a:ext cx="10548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8" name="墨迹 217"/>
              <p14:cNvContentPartPr/>
              <p14:nvPr/>
            </p14:nvContentPartPr>
            <p14:xfrm>
              <a:off x="10916355" y="4229147"/>
              <a:ext cx="84667" cy="19527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4"/>
            </p:blipFill>
            <p:spPr>
              <a:xfrm>
                <a:off x="10916355" y="4229147"/>
                <a:ext cx="8466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19" name="墨迹 218"/>
              <p14:cNvContentPartPr/>
              <p14:nvPr/>
            </p14:nvContentPartPr>
            <p14:xfrm>
              <a:off x="10995377" y="4253116"/>
              <a:ext cx="124177" cy="16284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6"/>
            </p:blipFill>
            <p:spPr>
              <a:xfrm>
                <a:off x="10995377" y="4253116"/>
                <a:ext cx="124177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0" name="墨迹 219"/>
              <p14:cNvContentPartPr/>
              <p14:nvPr/>
            </p14:nvContentPartPr>
            <p14:xfrm>
              <a:off x="11208455" y="4184733"/>
              <a:ext cx="105833" cy="1691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8"/>
            </p:blipFill>
            <p:spPr>
              <a:xfrm>
                <a:off x="11208455" y="4184733"/>
                <a:ext cx="1058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1" name="墨迹 220"/>
              <p14:cNvContentPartPr/>
              <p14:nvPr/>
            </p14:nvContentPartPr>
            <p14:xfrm>
              <a:off x="11209867" y="4229851"/>
              <a:ext cx="101600" cy="19739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40"/>
            </p:blipFill>
            <p:spPr>
              <a:xfrm>
                <a:off x="11209867" y="4229851"/>
                <a:ext cx="101600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2" name="墨迹 221"/>
              <p14:cNvContentPartPr/>
              <p14:nvPr/>
            </p14:nvContentPartPr>
            <p14:xfrm>
              <a:off x="11238088" y="4297529"/>
              <a:ext cx="129823" cy="3383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2"/>
            </p:blipFill>
            <p:spPr>
              <a:xfrm>
                <a:off x="11238088" y="4297529"/>
                <a:ext cx="1298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3" name="墨迹 222"/>
              <p14:cNvContentPartPr/>
              <p14:nvPr/>
            </p14:nvContentPartPr>
            <p14:xfrm>
              <a:off x="11424355" y="4145254"/>
              <a:ext cx="107245" cy="38350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4"/>
            </p:blipFill>
            <p:spPr>
              <a:xfrm>
                <a:off x="11424355" y="4145254"/>
                <a:ext cx="107245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4" name="墨迹 223"/>
              <p14:cNvContentPartPr/>
              <p14:nvPr/>
            </p14:nvContentPartPr>
            <p14:xfrm>
              <a:off x="10447867" y="4801763"/>
              <a:ext cx="90311" cy="24586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6"/>
            </p:blipFill>
            <p:spPr>
              <a:xfrm>
                <a:off x="10447867" y="4801763"/>
                <a:ext cx="90311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5" name="墨迹 224"/>
              <p14:cNvContentPartPr/>
              <p14:nvPr/>
            </p14:nvContentPartPr>
            <p14:xfrm>
              <a:off x="10598150" y="4802291"/>
              <a:ext cx="126294" cy="226298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8"/>
            </p:blipFill>
            <p:spPr>
              <a:xfrm>
                <a:off x="10598150" y="4802291"/>
                <a:ext cx="126294" cy="226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6" name="墨迹 225"/>
              <p14:cNvContentPartPr/>
              <p14:nvPr/>
            </p14:nvContentPartPr>
            <p14:xfrm>
              <a:off x="10713155" y="4810046"/>
              <a:ext cx="11289" cy="22065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50"/>
            </p:blipFill>
            <p:spPr>
              <a:xfrm>
                <a:off x="10713155" y="4810046"/>
                <a:ext cx="11289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7" name="墨迹 226"/>
              <p14:cNvContentPartPr/>
              <p14:nvPr/>
            </p14:nvContentPartPr>
            <p14:xfrm>
              <a:off x="10623726" y="4909448"/>
              <a:ext cx="126118" cy="5921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2"/>
            </p:blipFill>
            <p:spPr>
              <a:xfrm>
                <a:off x="10623726" y="4909448"/>
                <a:ext cx="12611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8" name="墨迹 227"/>
              <p14:cNvContentPartPr/>
              <p14:nvPr/>
            </p14:nvContentPartPr>
            <p14:xfrm>
              <a:off x="10817577" y="4776912"/>
              <a:ext cx="130527" cy="31582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4"/>
            </p:blipFill>
            <p:spPr>
              <a:xfrm>
                <a:off x="10817577" y="4776912"/>
                <a:ext cx="13052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29" name="墨迹 228"/>
              <p14:cNvContentPartPr/>
              <p14:nvPr/>
            </p14:nvContentPartPr>
            <p14:xfrm>
              <a:off x="11119555" y="4795770"/>
              <a:ext cx="107245" cy="261018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6"/>
            </p:blipFill>
            <p:spPr>
              <a:xfrm>
                <a:off x="11119555" y="4795770"/>
                <a:ext cx="107245" cy="26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0" name="墨迹 229"/>
              <p14:cNvContentPartPr/>
              <p14:nvPr/>
            </p14:nvContentPartPr>
            <p14:xfrm>
              <a:off x="11260667" y="4820444"/>
              <a:ext cx="245533" cy="170781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8"/>
            </p:blipFill>
            <p:spPr>
              <a:xfrm>
                <a:off x="11260667" y="4820444"/>
                <a:ext cx="245533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1" name="墨迹 230"/>
              <p14:cNvContentPartPr/>
              <p14:nvPr/>
            </p14:nvContentPartPr>
            <p14:xfrm>
              <a:off x="11415888" y="4747127"/>
              <a:ext cx="98777" cy="358304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60"/>
            </p:blipFill>
            <p:spPr>
              <a:xfrm>
                <a:off x="11415888" y="4747127"/>
                <a:ext cx="98777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2" name="墨迹 231"/>
              <p14:cNvContentPartPr/>
              <p14:nvPr/>
            </p14:nvContentPartPr>
            <p14:xfrm>
              <a:off x="11485032" y="4850230"/>
              <a:ext cx="72849" cy="17095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2"/>
            </p:blipFill>
            <p:spPr>
              <a:xfrm>
                <a:off x="11485032" y="4850230"/>
                <a:ext cx="72849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3" name="墨迹 232"/>
              <p14:cNvContentPartPr/>
              <p14:nvPr/>
            </p14:nvContentPartPr>
            <p14:xfrm>
              <a:off x="11576755" y="4843885"/>
              <a:ext cx="180623" cy="282695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4"/>
            </p:blipFill>
            <p:spPr>
              <a:xfrm>
                <a:off x="11576755" y="4843885"/>
                <a:ext cx="18062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4" name="墨迹 233"/>
              <p14:cNvContentPartPr/>
              <p14:nvPr/>
            </p14:nvContentPartPr>
            <p14:xfrm>
              <a:off x="11765844" y="4793832"/>
              <a:ext cx="132644" cy="253791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6"/>
            </p:blipFill>
            <p:spPr>
              <a:xfrm>
                <a:off x="11765844" y="4793832"/>
                <a:ext cx="1326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5" name="墨迹 234"/>
              <p14:cNvContentPartPr/>
              <p14:nvPr/>
            </p14:nvContentPartPr>
            <p14:xfrm>
              <a:off x="8773759" y="5602262"/>
              <a:ext cx="181151" cy="2626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8"/>
            </p:blipFill>
            <p:spPr>
              <a:xfrm>
                <a:off x="8773759" y="5602262"/>
                <a:ext cx="18115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6" name="墨迹 235"/>
              <p14:cNvContentPartPr/>
              <p14:nvPr/>
            </p14:nvContentPartPr>
            <p14:xfrm>
              <a:off x="8765116" y="5735679"/>
              <a:ext cx="257528" cy="11279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70"/>
            </p:blipFill>
            <p:spPr>
              <a:xfrm>
                <a:off x="8765116" y="5735679"/>
                <a:ext cx="2575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7" name="墨迹 236"/>
              <p14:cNvContentPartPr/>
              <p14:nvPr/>
            </p14:nvContentPartPr>
            <p14:xfrm>
              <a:off x="9405937" y="5704660"/>
              <a:ext cx="1572507" cy="2537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2"/>
            </p:blipFill>
            <p:spPr>
              <a:xfrm>
                <a:off x="9405937" y="5704660"/>
                <a:ext cx="157250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8" name="墨迹 237"/>
              <p14:cNvContentPartPr/>
              <p14:nvPr/>
            </p14:nvContentPartPr>
            <p14:xfrm>
              <a:off x="9894711" y="5136097"/>
              <a:ext cx="11289" cy="235815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4"/>
            </p:blipFill>
            <p:spPr>
              <a:xfrm>
                <a:off x="9894711" y="5136097"/>
                <a:ext cx="11289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39" name="墨迹 238"/>
              <p14:cNvContentPartPr/>
              <p14:nvPr/>
            </p14:nvContentPartPr>
            <p14:xfrm>
              <a:off x="9934222" y="5245016"/>
              <a:ext cx="107244" cy="1691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6"/>
            </p:blipFill>
            <p:spPr>
              <a:xfrm>
                <a:off x="9934222" y="5245016"/>
                <a:ext cx="1072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0" name="墨迹 239"/>
              <p14:cNvContentPartPr/>
              <p14:nvPr/>
            </p14:nvContentPartPr>
            <p14:xfrm>
              <a:off x="10109200" y="5087101"/>
              <a:ext cx="191911" cy="259431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8"/>
            </p:blipFill>
            <p:spPr>
              <a:xfrm>
                <a:off x="10109200" y="5087101"/>
                <a:ext cx="191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1" name="墨迹 240"/>
              <p14:cNvContentPartPr/>
              <p14:nvPr/>
            </p14:nvContentPartPr>
            <p14:xfrm>
              <a:off x="9586206" y="5391651"/>
              <a:ext cx="888471" cy="3947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80"/>
            </p:blipFill>
            <p:spPr>
              <a:xfrm>
                <a:off x="9586206" y="5391651"/>
                <a:ext cx="88847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2" name="墨迹 241"/>
              <p14:cNvContentPartPr/>
              <p14:nvPr/>
            </p14:nvContentPartPr>
            <p14:xfrm>
              <a:off x="9863666" y="5485941"/>
              <a:ext cx="31044" cy="23563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2"/>
            </p:blipFill>
            <p:spPr>
              <a:xfrm>
                <a:off x="9863666" y="5485941"/>
                <a:ext cx="31044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3" name="墨迹 242"/>
              <p14:cNvContentPartPr/>
              <p14:nvPr/>
            </p14:nvContentPartPr>
            <p14:xfrm>
              <a:off x="9900355" y="5583404"/>
              <a:ext cx="149578" cy="3947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4"/>
            </p:blipFill>
            <p:spPr>
              <a:xfrm>
                <a:off x="9900355" y="5583404"/>
                <a:ext cx="1495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4" name="墨迹 243"/>
              <p14:cNvContentPartPr/>
              <p14:nvPr/>
            </p14:nvContentPartPr>
            <p14:xfrm>
              <a:off x="9996311" y="5493167"/>
              <a:ext cx="33866" cy="234053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6"/>
            </p:blipFill>
            <p:spPr>
              <a:xfrm>
                <a:off x="9996311" y="5493167"/>
                <a:ext cx="33866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5" name="墨迹 244"/>
              <p14:cNvContentPartPr/>
              <p14:nvPr/>
            </p14:nvContentPartPr>
            <p14:xfrm>
              <a:off x="10234788" y="5453689"/>
              <a:ext cx="193323" cy="203033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8"/>
            </p:blipFill>
            <p:spPr>
              <a:xfrm>
                <a:off x="10234788" y="5453689"/>
                <a:ext cx="19332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6" name="墨迹 245"/>
              <p14:cNvContentPartPr/>
              <p14:nvPr/>
            </p14:nvContentPartPr>
            <p14:xfrm>
              <a:off x="9636477" y="5916329"/>
              <a:ext cx="190500" cy="200741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90"/>
            </p:blipFill>
            <p:spPr>
              <a:xfrm>
                <a:off x="9636477" y="5916329"/>
                <a:ext cx="190500" cy="20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7" name="墨迹 246"/>
              <p14:cNvContentPartPr/>
              <p14:nvPr/>
            </p14:nvContentPartPr>
            <p14:xfrm>
              <a:off x="9271000" y="6209422"/>
              <a:ext cx="711200" cy="2255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2"/>
            </p:blipFill>
            <p:spPr>
              <a:xfrm>
                <a:off x="9271000" y="6209422"/>
                <a:ext cx="711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8" name="墨迹 247"/>
              <p14:cNvContentPartPr/>
              <p14:nvPr/>
            </p14:nvContentPartPr>
            <p14:xfrm>
              <a:off x="9460088" y="6295958"/>
              <a:ext cx="16934" cy="20955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4"/>
            </p:blipFill>
            <p:spPr>
              <a:xfrm>
                <a:off x="9460088" y="6295958"/>
                <a:ext cx="16934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49" name="墨迹 248"/>
              <p14:cNvContentPartPr/>
              <p14:nvPr/>
            </p14:nvContentPartPr>
            <p14:xfrm>
              <a:off x="9499600" y="6367337"/>
              <a:ext cx="143933" cy="2255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6"/>
            </p:blipFill>
            <p:spPr>
              <a:xfrm>
                <a:off x="9499600" y="6367337"/>
                <a:ext cx="143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0" name="墨迹 249"/>
              <p14:cNvContentPartPr/>
              <p14:nvPr/>
            </p14:nvContentPartPr>
            <p14:xfrm>
              <a:off x="9578622" y="6301774"/>
              <a:ext cx="22578" cy="161440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8"/>
            </p:blipFill>
            <p:spPr>
              <a:xfrm>
                <a:off x="9578622" y="6301774"/>
                <a:ext cx="22578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1" name="墨迹 250"/>
              <p14:cNvContentPartPr/>
              <p14:nvPr/>
            </p14:nvContentPartPr>
            <p14:xfrm>
              <a:off x="9702800" y="6288380"/>
              <a:ext cx="220133" cy="166902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500"/>
            </p:blipFill>
            <p:spPr>
              <a:xfrm>
                <a:off x="9702800" y="6288380"/>
                <a:ext cx="220133" cy="166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2" name="墨迹 251"/>
              <p14:cNvContentPartPr/>
              <p14:nvPr/>
            </p14:nvContentPartPr>
            <p14:xfrm>
              <a:off x="10148711" y="6198143"/>
              <a:ext cx="95956" cy="1691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2"/>
            </p:blipFill>
            <p:spPr>
              <a:xfrm>
                <a:off x="10148711" y="6198143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3" name="墨迹 252"/>
              <p14:cNvContentPartPr/>
              <p14:nvPr/>
            </p14:nvContentPartPr>
            <p14:xfrm>
              <a:off x="10185400" y="6077592"/>
              <a:ext cx="177800" cy="213607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4"/>
            </p:blipFill>
            <p:spPr>
              <a:xfrm>
                <a:off x="10185400" y="6077592"/>
                <a:ext cx="177800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4" name="墨迹 253"/>
              <p14:cNvContentPartPr/>
              <p14:nvPr/>
            </p14:nvContentPartPr>
            <p14:xfrm>
              <a:off x="10165644" y="6115660"/>
              <a:ext cx="138288" cy="17835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6"/>
            </p:blipFill>
            <p:spPr>
              <a:xfrm>
                <a:off x="10165644" y="6115660"/>
                <a:ext cx="138288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5" name="墨迹 254"/>
              <p14:cNvContentPartPr/>
              <p14:nvPr/>
            </p14:nvContentPartPr>
            <p14:xfrm>
              <a:off x="10440987" y="6158664"/>
              <a:ext cx="610835" cy="2819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8"/>
            </p:blipFill>
            <p:spPr>
              <a:xfrm>
                <a:off x="10440987" y="6158664"/>
                <a:ext cx="61083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6" name="墨迹 255"/>
              <p14:cNvContentPartPr/>
              <p14:nvPr/>
            </p14:nvContentPartPr>
            <p14:xfrm>
              <a:off x="10602560" y="5966911"/>
              <a:ext cx="220662" cy="1691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10"/>
            </p:blipFill>
            <p:spPr>
              <a:xfrm>
                <a:off x="10602560" y="5966911"/>
                <a:ext cx="2206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7" name="墨迹 256"/>
              <p14:cNvContentPartPr/>
              <p14:nvPr/>
            </p14:nvContentPartPr>
            <p14:xfrm>
              <a:off x="10631311" y="6017669"/>
              <a:ext cx="36689" cy="140995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2"/>
            </p:blipFill>
            <p:spPr>
              <a:xfrm>
                <a:off x="10631311" y="6017669"/>
                <a:ext cx="366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8" name="墨迹 257"/>
              <p14:cNvContentPartPr/>
              <p14:nvPr/>
            </p14:nvContentPartPr>
            <p14:xfrm>
              <a:off x="10709627" y="6037408"/>
              <a:ext cx="75494" cy="89532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4"/>
            </p:blipFill>
            <p:spPr>
              <a:xfrm>
                <a:off x="10709627" y="6037408"/>
                <a:ext cx="75494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59" name="墨迹 258"/>
              <p14:cNvContentPartPr/>
              <p14:nvPr/>
            </p14:nvContentPartPr>
            <p14:xfrm>
              <a:off x="10639777" y="5747135"/>
              <a:ext cx="174977" cy="180297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6"/>
            </p:blipFill>
            <p:spPr>
              <a:xfrm>
                <a:off x="10639777" y="5747135"/>
                <a:ext cx="174977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0" name="墨迹 259"/>
              <p14:cNvContentPartPr/>
              <p14:nvPr/>
            </p14:nvContentPartPr>
            <p14:xfrm>
              <a:off x="10611555" y="6352708"/>
              <a:ext cx="45156" cy="200742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8"/>
            </p:blipFill>
            <p:spPr>
              <a:xfrm>
                <a:off x="10611555" y="6352708"/>
                <a:ext cx="45156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1" name="墨迹 260"/>
              <p14:cNvContentPartPr/>
              <p14:nvPr/>
            </p14:nvContentPartPr>
            <p14:xfrm>
              <a:off x="10679288" y="6374386"/>
              <a:ext cx="118533" cy="987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20"/>
            </p:blipFill>
            <p:spPr>
              <a:xfrm>
                <a:off x="10679288" y="6374386"/>
                <a:ext cx="118533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2" name="墨迹 261"/>
              <p14:cNvContentPartPr/>
              <p14:nvPr/>
            </p14:nvContentPartPr>
            <p14:xfrm>
              <a:off x="10727267" y="6316578"/>
              <a:ext cx="42333" cy="174834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2"/>
            </p:blipFill>
            <p:spPr>
              <a:xfrm>
                <a:off x="10727267" y="6316578"/>
                <a:ext cx="4233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3" name="墨迹 262"/>
              <p14:cNvContentPartPr/>
              <p14:nvPr/>
            </p14:nvContentPartPr>
            <p14:xfrm>
              <a:off x="10814755" y="6301597"/>
              <a:ext cx="208845" cy="22435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4"/>
            </p:blipFill>
            <p:spPr>
              <a:xfrm>
                <a:off x="10814755" y="6301597"/>
                <a:ext cx="208845" cy="224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4" name="墨迹 263"/>
              <p14:cNvContentPartPr/>
              <p14:nvPr/>
            </p14:nvContentPartPr>
            <p14:xfrm>
              <a:off x="11130844" y="5668001"/>
              <a:ext cx="179211" cy="3101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6"/>
            </p:blipFill>
            <p:spPr>
              <a:xfrm>
                <a:off x="11130844" y="5668001"/>
                <a:ext cx="1792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5" name="墨迹 264"/>
              <p14:cNvContentPartPr/>
              <p14:nvPr/>
            </p14:nvContentPartPr>
            <p14:xfrm>
              <a:off x="11123612" y="5763878"/>
              <a:ext cx="193499" cy="36659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8"/>
            </p:blipFill>
            <p:spPr>
              <a:xfrm>
                <a:off x="11123612" y="5763878"/>
                <a:ext cx="19349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66" name="墨迹 265"/>
              <p14:cNvContentPartPr/>
              <p14:nvPr/>
            </p14:nvContentPartPr>
            <p14:xfrm>
              <a:off x="11509198" y="5769518"/>
              <a:ext cx="654580" cy="84597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30"/>
            </p:blipFill>
            <p:spPr>
              <a:xfrm>
                <a:off x="11509198" y="5769518"/>
                <a:ext cx="65458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67" name="墨迹 266"/>
              <p14:cNvContentPartPr/>
              <p14:nvPr/>
            </p14:nvContentPartPr>
            <p14:xfrm>
              <a:off x="11540067" y="5402225"/>
              <a:ext cx="31044" cy="231937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2"/>
            </p:blipFill>
            <p:spPr>
              <a:xfrm>
                <a:off x="11540067" y="5402225"/>
                <a:ext cx="3104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68" name="墨迹 267"/>
              <p14:cNvContentPartPr/>
              <p14:nvPr/>
            </p14:nvContentPartPr>
            <p14:xfrm>
              <a:off x="11593688" y="5485941"/>
              <a:ext cx="110949" cy="123547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4"/>
            </p:blipFill>
            <p:spPr>
              <a:xfrm>
                <a:off x="11593688" y="5485941"/>
                <a:ext cx="110949" cy="123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69" name="墨迹 268"/>
              <p14:cNvContentPartPr/>
              <p14:nvPr/>
            </p14:nvContentPartPr>
            <p14:xfrm>
              <a:off x="11712222" y="5444347"/>
              <a:ext cx="95956" cy="184175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6"/>
            </p:blipFill>
            <p:spPr>
              <a:xfrm>
                <a:off x="11712222" y="5444347"/>
                <a:ext cx="95956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0" name="墨迹 269"/>
              <p14:cNvContentPartPr/>
              <p14:nvPr/>
            </p14:nvContentPartPr>
            <p14:xfrm>
              <a:off x="11833577" y="5464263"/>
              <a:ext cx="36688" cy="152980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8"/>
            </p:blipFill>
            <p:spPr>
              <a:xfrm>
                <a:off x="11833577" y="5464263"/>
                <a:ext cx="36688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1" name="墨迹 270"/>
              <p14:cNvContentPartPr/>
              <p14:nvPr/>
            </p14:nvContentPartPr>
            <p14:xfrm>
              <a:off x="11858977" y="5538286"/>
              <a:ext cx="79023" cy="1691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40"/>
            </p:blipFill>
            <p:spPr>
              <a:xfrm>
                <a:off x="11858977" y="5538286"/>
                <a:ext cx="790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2" name="墨迹 271"/>
              <p14:cNvContentPartPr/>
              <p14:nvPr/>
            </p14:nvContentPartPr>
            <p14:xfrm>
              <a:off x="11926711" y="5453689"/>
              <a:ext cx="115711" cy="17483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2"/>
            </p:blipFill>
            <p:spPr>
              <a:xfrm>
                <a:off x="11926711" y="5453689"/>
                <a:ext cx="1157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3" name="墨迹 272"/>
              <p14:cNvContentPartPr/>
              <p14:nvPr/>
            </p14:nvContentPartPr>
            <p14:xfrm>
              <a:off x="12050888" y="5411214"/>
              <a:ext cx="141112" cy="296266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4"/>
            </p:blipFill>
            <p:spPr>
              <a:xfrm>
                <a:off x="12050888" y="5411214"/>
                <a:ext cx="141112" cy="296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4" name="墨迹 273"/>
              <p14:cNvContentPartPr/>
              <p14:nvPr/>
            </p14:nvContentPartPr>
            <p14:xfrm>
              <a:off x="11717867" y="5179629"/>
              <a:ext cx="50800" cy="155624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6"/>
            </p:blipFill>
            <p:spPr>
              <a:xfrm>
                <a:off x="11717867" y="5179629"/>
                <a:ext cx="50800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5" name="墨迹 274"/>
              <p14:cNvContentPartPr/>
              <p14:nvPr/>
            </p14:nvContentPartPr>
            <p14:xfrm>
              <a:off x="11805355" y="5206242"/>
              <a:ext cx="19756" cy="120551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8"/>
            </p:blipFill>
            <p:spPr>
              <a:xfrm>
                <a:off x="11805355" y="5206242"/>
                <a:ext cx="19756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76" name="墨迹 275"/>
              <p14:cNvContentPartPr/>
              <p14:nvPr/>
            </p14:nvContentPartPr>
            <p14:xfrm>
              <a:off x="11813822" y="5230916"/>
              <a:ext cx="115712" cy="31019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50"/>
            </p:blipFill>
            <p:spPr>
              <a:xfrm>
                <a:off x="11813822" y="5230916"/>
                <a:ext cx="11571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77" name="墨迹 276"/>
              <p14:cNvContentPartPr/>
              <p14:nvPr/>
            </p14:nvContentPartPr>
            <p14:xfrm>
              <a:off x="11873088" y="5158656"/>
              <a:ext cx="25400" cy="154038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2"/>
            </p:blipFill>
            <p:spPr>
              <a:xfrm>
                <a:off x="11873088" y="5158656"/>
                <a:ext cx="25400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78" name="墨迹 277"/>
              <p14:cNvContentPartPr/>
              <p14:nvPr/>
            </p14:nvContentPartPr>
            <p14:xfrm>
              <a:off x="11926711" y="5149139"/>
              <a:ext cx="116593" cy="132888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4"/>
            </p:blipFill>
            <p:spPr>
              <a:xfrm>
                <a:off x="11926711" y="5149139"/>
                <a:ext cx="116593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79" name="墨迹 278"/>
              <p14:cNvContentPartPr/>
              <p14:nvPr/>
            </p14:nvContentPartPr>
            <p14:xfrm>
              <a:off x="12062177" y="5125875"/>
              <a:ext cx="110067" cy="279875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6"/>
            </p:blipFill>
            <p:spPr>
              <a:xfrm>
                <a:off x="12062177" y="5125875"/>
                <a:ext cx="110067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0" name="墨迹 279"/>
              <p14:cNvContentPartPr/>
              <p14:nvPr/>
            </p14:nvContentPartPr>
            <p14:xfrm>
              <a:off x="11708518" y="5932367"/>
              <a:ext cx="167393" cy="192458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8"/>
            </p:blipFill>
            <p:spPr>
              <a:xfrm>
                <a:off x="11708518" y="5932367"/>
                <a:ext cx="167393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1" name="墨迹 280"/>
              <p14:cNvContentPartPr/>
              <p14:nvPr/>
            </p14:nvContentPartPr>
            <p14:xfrm>
              <a:off x="11987036" y="5933072"/>
              <a:ext cx="125942" cy="104336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60"/>
            </p:blipFill>
            <p:spPr>
              <a:xfrm>
                <a:off x="11987036" y="5933072"/>
                <a:ext cx="12594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2" name="墨迹 281"/>
              <p14:cNvContentPartPr/>
              <p14:nvPr/>
            </p14:nvContentPartPr>
            <p14:xfrm>
              <a:off x="3905955" y="3070872"/>
              <a:ext cx="697089" cy="55534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2"/>
            </p:blipFill>
            <p:spPr>
              <a:xfrm>
                <a:off x="3905955" y="3070872"/>
                <a:ext cx="697089" cy="555344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709" y="697699"/>
            <a:ext cx="6996122" cy="5699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521200" y="5783617"/>
              <a:ext cx="2382661" cy="874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521200" y="5783617"/>
                <a:ext cx="238266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353277" y="5604377"/>
              <a:ext cx="337256" cy="52608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353277" y="5604377"/>
                <a:ext cx="337256" cy="526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639027" y="6200962"/>
              <a:ext cx="305506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639027" y="6200962"/>
                <a:ext cx="30550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820355" y="6265820"/>
              <a:ext cx="28222" cy="25661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820355" y="6265820"/>
                <a:ext cx="28222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119511" y="6151262"/>
              <a:ext cx="39511" cy="79979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119511" y="6151262"/>
                <a:ext cx="39511" cy="799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5054600" y="6136105"/>
              <a:ext cx="172155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5054600" y="6136105"/>
                <a:ext cx="1721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238044" y="6198143"/>
              <a:ext cx="200378" cy="12689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238044" y="6198143"/>
                <a:ext cx="200378" cy="126896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01" y="507200"/>
            <a:ext cx="8544187" cy="5472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790244" y="5245016"/>
              <a:ext cx="2516363" cy="1748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790244" y="5245016"/>
                <a:ext cx="251636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660422" y="5160419"/>
              <a:ext cx="347133" cy="49348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660422" y="5160419"/>
                <a:ext cx="347133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248150" y="5656722"/>
              <a:ext cx="275872" cy="3383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248150" y="5656722"/>
                <a:ext cx="27587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391377" y="5735679"/>
              <a:ext cx="79023" cy="27353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391377" y="5735679"/>
                <a:ext cx="7902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665838" y="5617948"/>
              <a:ext cx="81139" cy="77476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665838" y="5617948"/>
                <a:ext cx="81139" cy="774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594577" y="5582699"/>
              <a:ext cx="50800" cy="2432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594577" y="5582699"/>
                <a:ext cx="50800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62311" y="5634162"/>
              <a:ext cx="174977" cy="8741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62311" y="5634162"/>
                <a:ext cx="174977" cy="87417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5" y="420306"/>
            <a:ext cx="11167192" cy="39028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272822" y="1366770"/>
              <a:ext cx="2354262" cy="713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272822" y="1366770"/>
                <a:ext cx="2354262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974468" y="689994"/>
              <a:ext cx="1606021" cy="544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974468" y="689994"/>
                <a:ext cx="160602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84527" y="905188"/>
              <a:ext cx="1426634" cy="2171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84527" y="905188"/>
                <a:ext cx="142663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06444" y="1061692"/>
              <a:ext cx="101600" cy="16214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06444" y="1061692"/>
                <a:ext cx="101600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564488" y="1150519"/>
              <a:ext cx="47978" cy="789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564488" y="1150519"/>
                <a:ext cx="47978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657622" y="902368"/>
              <a:ext cx="115711" cy="75291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657622" y="902368"/>
                <a:ext cx="115711" cy="75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920088" y="854430"/>
              <a:ext cx="268112" cy="26507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920088" y="854430"/>
                <a:ext cx="26811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191455" y="1538961"/>
              <a:ext cx="21167" cy="3644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191455" y="1538961"/>
                <a:ext cx="21167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286000" y="1607343"/>
              <a:ext cx="101600" cy="15950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286000" y="1607343"/>
                <a:ext cx="101600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540000" y="1505827"/>
              <a:ext cx="67733" cy="22559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540000" y="1505827"/>
                <a:ext cx="677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686755" y="1500187"/>
              <a:ext cx="33867" cy="21995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686755" y="1500187"/>
                <a:ext cx="338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741612" y="1596064"/>
              <a:ext cx="131410" cy="112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741612" y="1596064"/>
                <a:ext cx="13141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889955" y="1483268"/>
              <a:ext cx="169333" cy="21219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889955" y="1483268"/>
                <a:ext cx="169333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098800" y="1443789"/>
              <a:ext cx="129822" cy="34402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098800" y="1443789"/>
                <a:ext cx="1298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313288" y="1488907"/>
              <a:ext cx="73378" cy="24251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313288" y="1488907"/>
                <a:ext cx="733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454400" y="1522041"/>
              <a:ext cx="16933" cy="2009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454400" y="1522041"/>
                <a:ext cx="16933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482622" y="1596064"/>
              <a:ext cx="141111" cy="3383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482622" y="1596064"/>
                <a:ext cx="1411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553177" y="1528386"/>
              <a:ext cx="25400" cy="21149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553177" y="1528386"/>
                <a:ext cx="254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651955" y="1494547"/>
              <a:ext cx="169333" cy="2287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651955" y="1494547"/>
                <a:ext cx="169333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905955" y="1457888"/>
              <a:ext cx="132645" cy="33556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905955" y="1457888"/>
                <a:ext cx="132645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983845" y="1787817"/>
              <a:ext cx="2303110" cy="1522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983845" y="1787817"/>
                <a:ext cx="230311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025422" y="1938329"/>
              <a:ext cx="313266" cy="29221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025422" y="1938329"/>
                <a:ext cx="313266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367616" y="1911893"/>
              <a:ext cx="312561" cy="13341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367616" y="1911893"/>
                <a:ext cx="312561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556977" y="371522"/>
              <a:ext cx="39512" cy="45682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556977" y="371522"/>
                <a:ext cx="3951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596488" y="315828"/>
              <a:ext cx="824089" cy="51604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596488" y="315828"/>
                <a:ext cx="824089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632825" y="741634"/>
              <a:ext cx="821619" cy="535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632825" y="741634"/>
                <a:ext cx="82161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34132" y="733174"/>
              <a:ext cx="547512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34132" y="733174"/>
                <a:ext cx="547512" cy="28199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5" y="420306"/>
            <a:ext cx="11167192" cy="39028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14355" y="1610163"/>
              <a:ext cx="105018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14355" y="161016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3007254" y="2052888"/>
              <a:ext cx="2561519" cy="13535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3007254" y="2052888"/>
                <a:ext cx="256151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132666" y="1854085"/>
              <a:ext cx="28222" cy="3059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132666" y="1854085"/>
                <a:ext cx="2822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222977" y="1799097"/>
              <a:ext cx="1907823" cy="11561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222977" y="1799097"/>
                <a:ext cx="1907823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2059516" y="2050068"/>
              <a:ext cx="895350" cy="5893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2059516" y="2050068"/>
                <a:ext cx="895350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562577" y="2712745"/>
              <a:ext cx="39511" cy="27917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562577" y="2712745"/>
                <a:ext cx="3951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714977" y="2729664"/>
              <a:ext cx="62089" cy="5639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714977" y="2729664"/>
                <a:ext cx="620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696280" y="2887579"/>
              <a:ext cx="58208" cy="225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696280" y="2887579"/>
                <a:ext cx="5820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909711" y="2661986"/>
              <a:ext cx="19755" cy="40042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909711" y="2661986"/>
                <a:ext cx="19755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079044" y="2726844"/>
              <a:ext cx="119944" cy="1776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079044" y="2726844"/>
                <a:ext cx="11994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678288" y="2904498"/>
              <a:ext cx="95956" cy="761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678288" y="2904498"/>
                <a:ext cx="959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718858" y="2707105"/>
              <a:ext cx="97719" cy="11843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718858" y="2707105"/>
                <a:ext cx="9771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157155" y="899548"/>
              <a:ext cx="105018" cy="599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157155" y="89954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245628" y="1543543"/>
              <a:ext cx="133527" cy="28022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245628" y="1543543"/>
                <a:ext cx="133527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311422" y="1624263"/>
              <a:ext cx="203200" cy="21219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311422" y="1624263"/>
                <a:ext cx="203200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336822" y="1687710"/>
              <a:ext cx="93133" cy="1318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336822" y="1687710"/>
                <a:ext cx="93133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579533" y="1607343"/>
              <a:ext cx="76200" cy="13817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579533" y="1607343"/>
                <a:ext cx="76200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661377" y="1477628"/>
              <a:ext cx="293512" cy="18047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661377" y="1477628"/>
                <a:ext cx="29351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697184" y="1658102"/>
              <a:ext cx="114653" cy="15844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697184" y="1658102"/>
                <a:ext cx="114653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894916" y="1567865"/>
              <a:ext cx="150284" cy="2349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894916" y="1567865"/>
                <a:ext cx="15028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072716" y="1536846"/>
              <a:ext cx="162984" cy="592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072716" y="1536846"/>
                <a:ext cx="16298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087003" y="1451367"/>
              <a:ext cx="150107" cy="2687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087003" y="1451367"/>
                <a:ext cx="150107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084887" y="1597474"/>
              <a:ext cx="341313" cy="21924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084887" y="1597474"/>
                <a:ext cx="341313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468533" y="1492785"/>
              <a:ext cx="124001" cy="33944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468533" y="1492785"/>
                <a:ext cx="124001" cy="339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626577" y="1440969"/>
              <a:ext cx="53623" cy="366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626577" y="1440969"/>
                <a:ext cx="536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620933" y="1402900"/>
              <a:ext cx="184326" cy="37346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620933" y="1402900"/>
                <a:ext cx="184326" cy="373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784622" y="1474279"/>
              <a:ext cx="223308" cy="30789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784622" y="1474279"/>
                <a:ext cx="223308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886222" y="1689120"/>
              <a:ext cx="132644" cy="761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886222" y="1689120"/>
                <a:ext cx="1326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078133" y="1477628"/>
              <a:ext cx="124178" cy="16919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078133" y="1477628"/>
                <a:ext cx="1241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034918" y="1652462"/>
              <a:ext cx="240771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034918" y="1652462"/>
                <a:ext cx="2407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266340" y="1398671"/>
              <a:ext cx="176212" cy="35178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266340" y="1398671"/>
                <a:ext cx="176212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315200" y="1635542"/>
              <a:ext cx="155575" cy="1762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315200" y="1635542"/>
                <a:ext cx="155575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515225" y="1393383"/>
              <a:ext cx="158926" cy="31759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515225" y="1393383"/>
                <a:ext cx="158926" cy="317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648222" y="1455069"/>
              <a:ext cx="206551" cy="3228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648222" y="1455069"/>
                <a:ext cx="206551" cy="322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859359" y="1353552"/>
              <a:ext cx="225249" cy="46528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859359" y="1353552"/>
                <a:ext cx="225249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907866" y="1417881"/>
              <a:ext cx="274637" cy="61244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907866" y="1417881"/>
                <a:ext cx="274637" cy="612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043333" y="1699871"/>
              <a:ext cx="118534" cy="4846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043333" y="1699871"/>
                <a:ext cx="118534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8250061" y="1492432"/>
              <a:ext cx="61383" cy="21078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8250061" y="1492432"/>
                <a:ext cx="61383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339666" y="1534026"/>
              <a:ext cx="164571" cy="18963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339666" y="1534026"/>
                <a:ext cx="164571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266288" y="1409950"/>
              <a:ext cx="222956" cy="34120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266288" y="1409950"/>
                <a:ext cx="22295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08340" y="3059592"/>
              <a:ext cx="2066748" cy="592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08340" y="3059592"/>
                <a:ext cx="206674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194505" y="4968666"/>
              <a:ext cx="253295" cy="4511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194505" y="4968666"/>
                <a:ext cx="253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337733" y="4991225"/>
              <a:ext cx="33867" cy="42862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337733" y="4991225"/>
                <a:ext cx="33867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516944" y="4914206"/>
              <a:ext cx="153811" cy="31953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516944" y="4914206"/>
                <a:ext cx="153811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676400" y="5064542"/>
              <a:ext cx="70555" cy="620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676400" y="5064542"/>
                <a:ext cx="705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746955" y="4799472"/>
              <a:ext cx="196497" cy="44166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746955" y="4799472"/>
                <a:ext cx="196497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749777" y="5117592"/>
              <a:ext cx="194734" cy="9640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749777" y="5117592"/>
                <a:ext cx="194734" cy="96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2263422" y="4814276"/>
              <a:ext cx="16933" cy="4617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2263422" y="4814276"/>
                <a:ext cx="16933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2288293" y="4903103"/>
              <a:ext cx="172684" cy="18963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2288293" y="4903103"/>
                <a:ext cx="17268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2488494" y="4833310"/>
              <a:ext cx="153106" cy="24938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2488494" y="4833310"/>
                <a:ext cx="153106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2568222" y="4972719"/>
              <a:ext cx="39511" cy="15950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2568222" y="4972719"/>
                <a:ext cx="39511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2647244" y="5025064"/>
              <a:ext cx="62089" cy="7613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2647244" y="5025064"/>
                <a:ext cx="620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2717094" y="4664116"/>
              <a:ext cx="232833" cy="51322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2717094" y="4664116"/>
                <a:ext cx="232833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2714977" y="5041983"/>
              <a:ext cx="211667" cy="1973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2714977" y="5041983"/>
                <a:ext cx="2116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3200400" y="5087101"/>
              <a:ext cx="5644" cy="112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3200400" y="5087101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85333" y="5790315"/>
              <a:ext cx="56444" cy="53472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85333" y="5790315"/>
                <a:ext cx="56444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250950" y="5958451"/>
              <a:ext cx="182738" cy="20585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250950" y="5958451"/>
                <a:ext cx="18273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509888" y="5921792"/>
              <a:ext cx="214489" cy="5639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509888" y="5921792"/>
                <a:ext cx="214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538816" y="6028949"/>
              <a:ext cx="191206" cy="169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538816" y="6028949"/>
                <a:ext cx="1912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866194" y="5913333"/>
              <a:ext cx="848783" cy="8741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866194" y="5913333"/>
                <a:ext cx="8487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2054577" y="5523305"/>
              <a:ext cx="141111" cy="29556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2054577" y="5523305"/>
                <a:ext cx="141111" cy="295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2175404" y="5498984"/>
              <a:ext cx="110596" cy="26348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2175404" y="5498984"/>
                <a:ext cx="110596" cy="263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2269066" y="5512201"/>
              <a:ext cx="62089" cy="24321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2269066" y="5512201"/>
                <a:ext cx="62089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2208918" y="5639802"/>
              <a:ext cx="130704" cy="394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2208918" y="5639802"/>
                <a:ext cx="13070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2410177" y="5464968"/>
              <a:ext cx="107245" cy="36658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2410177" y="5464968"/>
                <a:ext cx="107245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2078566" y="6057147"/>
              <a:ext cx="100189" cy="29115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2078566" y="6057147"/>
                <a:ext cx="100189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2263422" y="6088166"/>
              <a:ext cx="45155" cy="24815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2263422" y="6088166"/>
                <a:ext cx="4515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2297288" y="6100856"/>
              <a:ext cx="94545" cy="26084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2297288" y="6100856"/>
                <a:ext cx="94545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2404533" y="6121300"/>
              <a:ext cx="112889" cy="26295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2404533" y="6121300"/>
                <a:ext cx="112889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2711450" y="5893593"/>
              <a:ext cx="155927" cy="394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2711450" y="5893593"/>
                <a:ext cx="15592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2698044" y="6000750"/>
              <a:ext cx="177800" cy="3383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2698044" y="6000750"/>
                <a:ext cx="1778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2988204" y="5944352"/>
              <a:ext cx="299684" cy="2819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2988204" y="5944352"/>
                <a:ext cx="2996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081866" y="5523481"/>
              <a:ext cx="11289" cy="3024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081866" y="5523481"/>
                <a:ext cx="11289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014133" y="6040228"/>
              <a:ext cx="135467" cy="52450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014133" y="6040228"/>
                <a:ext cx="135467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6292850" y="3519236"/>
              <a:ext cx="23283" cy="4511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6292850" y="3519236"/>
                <a:ext cx="2328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4453466" y="2588669"/>
              <a:ext cx="84667" cy="21078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4453466" y="2588669"/>
                <a:ext cx="84667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4583288" y="2549190"/>
              <a:ext cx="101600" cy="20074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4583288" y="2549190"/>
                <a:ext cx="101600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4620683" y="2553420"/>
              <a:ext cx="129117" cy="18822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4620683" y="2553420"/>
                <a:ext cx="129117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4786488" y="2515352"/>
              <a:ext cx="94545" cy="28058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4786488" y="2515352"/>
                <a:ext cx="9454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248855" y="2774782"/>
              <a:ext cx="859367" cy="5639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248855" y="2774782"/>
                <a:ext cx="8593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430888" y="2910138"/>
              <a:ext cx="107245" cy="24251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430888" y="2910138"/>
                <a:ext cx="10724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583288" y="2943976"/>
              <a:ext cx="121356" cy="14099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583288" y="2943976"/>
                <a:ext cx="121356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724400" y="2938337"/>
              <a:ext cx="95955" cy="16566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724400" y="2938337"/>
                <a:ext cx="959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778022" y="2874184"/>
              <a:ext cx="47978" cy="43056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778022" y="2874184"/>
                <a:ext cx="47978" cy="430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831644" y="3020819"/>
              <a:ext cx="82726" cy="1783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831644" y="3020819"/>
                <a:ext cx="8272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980340" y="2959486"/>
              <a:ext cx="178682" cy="26366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980340" y="2959486"/>
                <a:ext cx="17868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139266" y="2878237"/>
              <a:ext cx="149578" cy="32869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139266" y="2878237"/>
                <a:ext cx="149578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5074355" y="2752223"/>
              <a:ext cx="361245" cy="1128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5074355" y="2752223"/>
                <a:ext cx="3612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5480755" y="2690185"/>
              <a:ext cx="143934" cy="1128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5480755" y="2690185"/>
                <a:ext cx="143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5477933" y="2797342"/>
              <a:ext cx="203200" cy="1973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5477933" y="2797342"/>
                <a:ext cx="2032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5796844" y="2774782"/>
              <a:ext cx="903111" cy="267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5796844" y="2774782"/>
                <a:ext cx="9031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6090355" y="2481513"/>
              <a:ext cx="107245" cy="26789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6090355" y="2481513"/>
                <a:ext cx="10724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6175022" y="2520991"/>
              <a:ext cx="118533" cy="19739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6175022" y="2520991"/>
                <a:ext cx="1185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6282266" y="2543727"/>
              <a:ext cx="49389" cy="18593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6282266" y="2543727"/>
                <a:ext cx="49389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6224058" y="2636607"/>
              <a:ext cx="114653" cy="3101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6224058" y="2636607"/>
                <a:ext cx="11465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6389511" y="2470233"/>
              <a:ext cx="104775" cy="30454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6389511" y="2470233"/>
                <a:ext cx="10477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" name="墨迹 103"/>
              <p14:cNvContentPartPr/>
              <p14:nvPr/>
            </p14:nvContentPartPr>
            <p14:xfrm>
              <a:off x="6654800" y="2763503"/>
              <a:ext cx="443088" cy="169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6"/>
            </p:blipFill>
            <p:spPr>
              <a:xfrm>
                <a:off x="6654800" y="2763503"/>
                <a:ext cx="4430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6" name="墨迹 105"/>
              <p14:cNvContentPartPr/>
              <p14:nvPr/>
            </p14:nvContentPartPr>
            <p14:xfrm>
              <a:off x="6039555" y="2915777"/>
              <a:ext cx="81845" cy="24251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8"/>
            </p:blipFill>
            <p:spPr>
              <a:xfrm>
                <a:off x="6039555" y="2915777"/>
                <a:ext cx="8184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7" name="墨迹 106"/>
              <p14:cNvContentPartPr/>
              <p14:nvPr/>
            </p14:nvContentPartPr>
            <p14:xfrm>
              <a:off x="6154384" y="2906789"/>
              <a:ext cx="110949" cy="21378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0"/>
            </p:blipFill>
            <p:spPr>
              <a:xfrm>
                <a:off x="6154384" y="2906789"/>
                <a:ext cx="110949" cy="213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8" name="墨迹 107"/>
              <p14:cNvContentPartPr/>
              <p14:nvPr/>
            </p14:nvContentPartPr>
            <p14:xfrm>
              <a:off x="6237111" y="2929172"/>
              <a:ext cx="50800" cy="22911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2"/>
            </p:blipFill>
            <p:spPr>
              <a:xfrm>
                <a:off x="6237111" y="2929172"/>
                <a:ext cx="50800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9" name="墨迹 108"/>
              <p14:cNvContentPartPr/>
              <p14:nvPr/>
            </p14:nvContentPartPr>
            <p14:xfrm>
              <a:off x="6188251" y="3037033"/>
              <a:ext cx="85549" cy="310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4"/>
            </p:blipFill>
            <p:spPr>
              <a:xfrm>
                <a:off x="6188251" y="3037033"/>
                <a:ext cx="8554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0" name="墨迹 109"/>
              <p14:cNvContentPartPr/>
              <p14:nvPr/>
            </p14:nvContentPartPr>
            <p14:xfrm>
              <a:off x="6350000" y="2893218"/>
              <a:ext cx="135466" cy="32146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6"/>
            </p:blipFill>
            <p:spPr>
              <a:xfrm>
                <a:off x="6350000" y="2893218"/>
                <a:ext cx="1354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1" name="墨迹 110"/>
              <p14:cNvContentPartPr/>
              <p14:nvPr/>
            </p14:nvContentPartPr>
            <p14:xfrm>
              <a:off x="6502400" y="3000375"/>
              <a:ext cx="166511" cy="169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8"/>
            </p:blipFill>
            <p:spPr>
              <a:xfrm>
                <a:off x="6502400" y="3000375"/>
                <a:ext cx="166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2" name="墨迹 111"/>
              <p14:cNvContentPartPr/>
              <p14:nvPr/>
            </p14:nvContentPartPr>
            <p14:xfrm>
              <a:off x="6589888" y="2930582"/>
              <a:ext cx="53622" cy="26154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0"/>
            </p:blipFill>
            <p:spPr>
              <a:xfrm>
                <a:off x="6589888" y="2930582"/>
                <a:ext cx="53622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3" name="墨迹 112"/>
              <p14:cNvContentPartPr/>
              <p14:nvPr/>
            </p14:nvContentPartPr>
            <p14:xfrm>
              <a:off x="6739466" y="2900797"/>
              <a:ext cx="79022" cy="27247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2"/>
            </p:blipFill>
            <p:spPr>
              <a:xfrm>
                <a:off x="6739466" y="2900797"/>
                <a:ext cx="79022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4" name="墨迹 113"/>
              <p14:cNvContentPartPr/>
              <p14:nvPr/>
            </p14:nvContentPartPr>
            <p14:xfrm>
              <a:off x="6869288" y="2966536"/>
              <a:ext cx="39512" cy="18893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4"/>
            </p:blipFill>
            <p:spPr>
              <a:xfrm>
                <a:off x="6869288" y="2966536"/>
                <a:ext cx="39512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5" name="墨迹 114"/>
              <p14:cNvContentPartPr/>
              <p14:nvPr/>
            </p14:nvContentPartPr>
            <p14:xfrm>
              <a:off x="6903155" y="2932697"/>
              <a:ext cx="75142" cy="20303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6"/>
            </p:blipFill>
            <p:spPr>
              <a:xfrm>
                <a:off x="6903155" y="2932697"/>
                <a:ext cx="7514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6" name="墨迹 115"/>
              <p14:cNvContentPartPr/>
              <p14:nvPr/>
            </p14:nvContentPartPr>
            <p14:xfrm>
              <a:off x="7001933" y="2876299"/>
              <a:ext cx="121356" cy="34120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8"/>
            </p:blipFill>
            <p:spPr>
              <a:xfrm>
                <a:off x="7001933" y="2876299"/>
                <a:ext cx="12135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7" name="墨迹 116"/>
              <p14:cNvContentPartPr/>
              <p14:nvPr/>
            </p14:nvContentPartPr>
            <p14:xfrm>
              <a:off x="7196666" y="2690185"/>
              <a:ext cx="155222" cy="1692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0"/>
            </p:blipFill>
            <p:spPr>
              <a:xfrm>
                <a:off x="7196666" y="2690185"/>
                <a:ext cx="1552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8" name="墨迹 117"/>
              <p14:cNvContentPartPr/>
              <p14:nvPr/>
            </p14:nvContentPartPr>
            <p14:xfrm>
              <a:off x="7200547" y="2793112"/>
              <a:ext cx="202141" cy="2114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2"/>
            </p:blipFill>
            <p:spPr>
              <a:xfrm>
                <a:off x="7200547" y="2793112"/>
                <a:ext cx="20214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9" name="墨迹 118"/>
              <p14:cNvContentPartPr/>
              <p14:nvPr/>
            </p14:nvContentPartPr>
            <p14:xfrm>
              <a:off x="7690555" y="2449965"/>
              <a:ext cx="14112" cy="20356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4"/>
            </p:blipFill>
            <p:spPr>
              <a:xfrm>
                <a:off x="7690555" y="2449965"/>
                <a:ext cx="14112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0" name="墨迹 119"/>
              <p14:cNvContentPartPr/>
              <p14:nvPr/>
            </p14:nvContentPartPr>
            <p14:xfrm>
              <a:off x="7491588" y="2726844"/>
              <a:ext cx="390878" cy="1973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6"/>
            </p:blipFill>
            <p:spPr>
              <a:xfrm>
                <a:off x="7491588" y="2726844"/>
                <a:ext cx="3908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1" name="墨迹 120"/>
              <p14:cNvContentPartPr/>
              <p14:nvPr/>
            </p14:nvContentPartPr>
            <p14:xfrm>
              <a:off x="7808559" y="2718384"/>
              <a:ext cx="294041" cy="3101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8"/>
            </p:blipFill>
            <p:spPr>
              <a:xfrm>
                <a:off x="7808559" y="2718384"/>
                <a:ext cx="29404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2" name="墨迹 121"/>
              <p14:cNvContentPartPr/>
              <p14:nvPr/>
            </p14:nvContentPartPr>
            <p14:xfrm>
              <a:off x="7521222" y="2827479"/>
              <a:ext cx="51681" cy="32517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0"/>
            </p:blipFill>
            <p:spPr>
              <a:xfrm>
                <a:off x="7521222" y="2827479"/>
                <a:ext cx="51681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3" name="墨迹 122"/>
              <p14:cNvContentPartPr/>
              <p14:nvPr/>
            </p14:nvContentPartPr>
            <p14:xfrm>
              <a:off x="7588073" y="2943976"/>
              <a:ext cx="170216" cy="564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2"/>
            </p:blipFill>
            <p:spPr>
              <a:xfrm>
                <a:off x="7588073" y="2943976"/>
                <a:ext cx="1702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4" name="墨迹 123"/>
              <p14:cNvContentPartPr/>
              <p14:nvPr/>
            </p14:nvContentPartPr>
            <p14:xfrm>
              <a:off x="7667977" y="2873479"/>
              <a:ext cx="53623" cy="15509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4"/>
            </p:blipFill>
            <p:spPr>
              <a:xfrm>
                <a:off x="7667977" y="2873479"/>
                <a:ext cx="5362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5" name="墨迹 124"/>
              <p14:cNvContentPartPr/>
              <p14:nvPr/>
            </p14:nvContentPartPr>
            <p14:xfrm>
              <a:off x="7793566" y="2842460"/>
              <a:ext cx="91722" cy="50476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6"/>
            </p:blipFill>
            <p:spPr>
              <a:xfrm>
                <a:off x="7793566" y="2842460"/>
                <a:ext cx="91722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6" name="墨迹 125"/>
              <p14:cNvContentPartPr/>
              <p14:nvPr/>
            </p14:nvContentPartPr>
            <p14:xfrm>
              <a:off x="8060266" y="2707105"/>
              <a:ext cx="138289" cy="225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8"/>
            </p:blipFill>
            <p:spPr>
              <a:xfrm>
                <a:off x="8060266" y="2707105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7" name="墨迹 126"/>
              <p14:cNvContentPartPr/>
              <p14:nvPr/>
            </p14:nvContentPartPr>
            <p14:xfrm>
              <a:off x="8056562" y="2793112"/>
              <a:ext cx="195615" cy="3524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0"/>
            </p:blipFill>
            <p:spPr>
              <a:xfrm>
                <a:off x="8056562" y="2793112"/>
                <a:ext cx="195615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8" name="墨迹 127"/>
              <p14:cNvContentPartPr/>
              <p14:nvPr/>
            </p14:nvContentPartPr>
            <p14:xfrm>
              <a:off x="8421511" y="2475873"/>
              <a:ext cx="16933" cy="23969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2"/>
            </p:blipFill>
            <p:spPr>
              <a:xfrm>
                <a:off x="8421511" y="2475873"/>
                <a:ext cx="16933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9" name="墨迹 128"/>
              <p14:cNvContentPartPr/>
              <p14:nvPr/>
            </p14:nvContentPartPr>
            <p14:xfrm>
              <a:off x="8287984" y="2780422"/>
              <a:ext cx="350838" cy="2256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4"/>
            </p:blipFill>
            <p:spPr>
              <a:xfrm>
                <a:off x="8287984" y="2780422"/>
                <a:ext cx="35083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0" name="墨迹 129"/>
              <p14:cNvContentPartPr/>
              <p14:nvPr/>
            </p14:nvContentPartPr>
            <p14:xfrm>
              <a:off x="8362244" y="2893218"/>
              <a:ext cx="42333" cy="20585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6"/>
            </p:blipFill>
            <p:spPr>
              <a:xfrm>
                <a:off x="8362244" y="2893218"/>
                <a:ext cx="423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1" name="墨迹 130"/>
              <p14:cNvContentPartPr/>
              <p14:nvPr/>
            </p14:nvContentPartPr>
            <p14:xfrm>
              <a:off x="8523111" y="2934636"/>
              <a:ext cx="107244" cy="11455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8"/>
            </p:blipFill>
            <p:spPr>
              <a:xfrm>
                <a:off x="8523111" y="2934636"/>
                <a:ext cx="107244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2" name="墨迹 131"/>
              <p14:cNvContentPartPr/>
              <p14:nvPr/>
            </p14:nvContentPartPr>
            <p14:xfrm>
              <a:off x="9398528" y="3507957"/>
              <a:ext cx="1625777" cy="281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0"/>
            </p:blipFill>
            <p:spPr>
              <a:xfrm>
                <a:off x="9398528" y="3507957"/>
                <a:ext cx="16257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3" name="墨迹 132"/>
              <p14:cNvContentPartPr/>
              <p14:nvPr/>
            </p14:nvContentPartPr>
            <p14:xfrm>
              <a:off x="9309100" y="3127094"/>
              <a:ext cx="21166" cy="38509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2"/>
            </p:blipFill>
            <p:spPr>
              <a:xfrm>
                <a:off x="9309100" y="3127094"/>
                <a:ext cx="21166" cy="385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4" name="墨迹 133"/>
              <p14:cNvContentPartPr/>
              <p14:nvPr/>
            </p14:nvContentPartPr>
            <p14:xfrm>
              <a:off x="9544755" y="3028573"/>
              <a:ext cx="1552222" cy="49912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4"/>
            </p:blipFill>
            <p:spPr>
              <a:xfrm>
                <a:off x="9544755" y="3028573"/>
                <a:ext cx="1552222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5" name="墨迹 134"/>
              <p14:cNvContentPartPr/>
              <p14:nvPr/>
            </p14:nvContentPartPr>
            <p14:xfrm>
              <a:off x="10445044" y="2759802"/>
              <a:ext cx="243593" cy="431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6"/>
            </p:blipFill>
            <p:spPr>
              <a:xfrm>
                <a:off x="10445044" y="2759802"/>
                <a:ext cx="243593" cy="43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6" name="墨迹 135"/>
              <p14:cNvContentPartPr/>
              <p14:nvPr/>
            </p14:nvContentPartPr>
            <p14:xfrm>
              <a:off x="10541000" y="2808621"/>
              <a:ext cx="42332" cy="37786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8"/>
            </p:blipFill>
            <p:spPr>
              <a:xfrm>
                <a:off x="10541000" y="2808621"/>
                <a:ext cx="4233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7" name="墨迹 136"/>
              <p14:cNvContentPartPr/>
              <p14:nvPr/>
            </p14:nvContentPartPr>
            <p14:xfrm>
              <a:off x="10684932" y="2757863"/>
              <a:ext cx="158045" cy="19457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0"/>
            </p:blipFill>
            <p:spPr>
              <a:xfrm>
                <a:off x="10684932" y="2757863"/>
                <a:ext cx="15804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8" name="墨迹 137"/>
              <p14:cNvContentPartPr/>
              <p14:nvPr/>
            </p14:nvContentPartPr>
            <p14:xfrm>
              <a:off x="10780888" y="2884230"/>
              <a:ext cx="38100" cy="13306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2"/>
            </p:blipFill>
            <p:spPr>
              <a:xfrm>
                <a:off x="10780888" y="2884230"/>
                <a:ext cx="38100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9" name="墨迹 138"/>
              <p14:cNvContentPartPr/>
              <p14:nvPr/>
            </p14:nvContentPartPr>
            <p14:xfrm>
              <a:off x="10854267" y="2881939"/>
              <a:ext cx="67733" cy="4511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4"/>
            </p:blipFill>
            <p:spPr>
              <a:xfrm>
                <a:off x="10854267" y="2881939"/>
                <a:ext cx="677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0" name="墨迹 139"/>
              <p14:cNvContentPartPr/>
              <p14:nvPr/>
            </p14:nvContentPartPr>
            <p14:xfrm>
              <a:off x="11023600" y="2611228"/>
              <a:ext cx="54151" cy="107156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6"/>
            </p:blipFill>
            <p:spPr>
              <a:xfrm>
                <a:off x="11023600" y="2611228"/>
                <a:ext cx="5415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1" name="墨迹 140"/>
              <p14:cNvContentPartPr/>
              <p14:nvPr/>
            </p14:nvContentPartPr>
            <p14:xfrm>
              <a:off x="10922705" y="2692300"/>
              <a:ext cx="224720" cy="30807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8"/>
            </p:blipFill>
            <p:spPr>
              <a:xfrm>
                <a:off x="10922705" y="2692300"/>
                <a:ext cx="224720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2" name="墨迹 141"/>
              <p14:cNvContentPartPr/>
              <p14:nvPr/>
            </p14:nvContentPartPr>
            <p14:xfrm>
              <a:off x="10929585" y="2872598"/>
              <a:ext cx="218193" cy="14187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0"/>
            </p:blipFill>
            <p:spPr>
              <a:xfrm>
                <a:off x="10929585" y="2872598"/>
                <a:ext cx="218193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3" name="墨迹 142"/>
              <p14:cNvContentPartPr/>
              <p14:nvPr/>
            </p14:nvContentPartPr>
            <p14:xfrm>
              <a:off x="11221155" y="2941157"/>
              <a:ext cx="105018" cy="599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"/>
            </p:blipFill>
            <p:spPr>
              <a:xfrm>
                <a:off x="11221155" y="294115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4" name="墨迹 143"/>
              <p14:cNvContentPartPr/>
              <p14:nvPr/>
            </p14:nvContentPartPr>
            <p14:xfrm>
              <a:off x="11294532" y="2743235"/>
              <a:ext cx="50800" cy="36429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3"/>
            </p:blipFill>
            <p:spPr>
              <a:xfrm>
                <a:off x="11294532" y="2743235"/>
                <a:ext cx="50800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5" name="墨迹 144"/>
              <p14:cNvContentPartPr/>
              <p14:nvPr/>
            </p14:nvContentPartPr>
            <p14:xfrm>
              <a:off x="11320638" y="2843870"/>
              <a:ext cx="162983" cy="13394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5"/>
            </p:blipFill>
            <p:spPr>
              <a:xfrm>
                <a:off x="11320638" y="2843870"/>
                <a:ext cx="162983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6" name="墨迹 145"/>
              <p14:cNvContentPartPr/>
              <p14:nvPr/>
            </p14:nvContentPartPr>
            <p14:xfrm>
              <a:off x="11428764" y="2808621"/>
              <a:ext cx="163513" cy="26789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7"/>
            </p:blipFill>
            <p:spPr>
              <a:xfrm>
                <a:off x="11428764" y="2808621"/>
                <a:ext cx="16351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7" name="墨迹 146"/>
              <p14:cNvContentPartPr/>
              <p14:nvPr/>
            </p14:nvContentPartPr>
            <p14:xfrm>
              <a:off x="11576755" y="2949616"/>
              <a:ext cx="56445" cy="5921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9"/>
            </p:blipFill>
            <p:spPr>
              <a:xfrm>
                <a:off x="11576755" y="2949616"/>
                <a:ext cx="564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8" name="墨迹 147"/>
              <p14:cNvContentPartPr/>
              <p14:nvPr/>
            </p14:nvContentPartPr>
            <p14:xfrm>
              <a:off x="11390842" y="3169569"/>
              <a:ext cx="257175" cy="39337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1"/>
            </p:blipFill>
            <p:spPr>
              <a:xfrm>
                <a:off x="11390842" y="3169569"/>
                <a:ext cx="257175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9" name="墨迹 148"/>
              <p14:cNvContentPartPr/>
              <p14:nvPr/>
            </p14:nvContentPartPr>
            <p14:xfrm>
              <a:off x="11407422" y="3457198"/>
              <a:ext cx="344312" cy="17201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3"/>
            </p:blipFill>
            <p:spPr>
              <a:xfrm>
                <a:off x="11407422" y="3457198"/>
                <a:ext cx="3443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0" name="墨迹 149"/>
              <p14:cNvContentPartPr/>
              <p14:nvPr/>
            </p14:nvContentPartPr>
            <p14:xfrm>
              <a:off x="9217377" y="949601"/>
              <a:ext cx="67734" cy="167854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5"/>
            </p:blipFill>
            <p:spPr>
              <a:xfrm>
                <a:off x="9217377" y="949601"/>
                <a:ext cx="67734" cy="1678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1" name="墨迹 150"/>
              <p14:cNvContentPartPr/>
              <p14:nvPr/>
            </p14:nvContentPartPr>
            <p14:xfrm>
              <a:off x="10831688" y="1626201"/>
              <a:ext cx="39512" cy="23775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7"/>
            </p:blipFill>
            <p:spPr>
              <a:xfrm>
                <a:off x="10831688" y="1626201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2" name="墨迹 151"/>
              <p14:cNvContentPartPr/>
              <p14:nvPr/>
            </p14:nvContentPartPr>
            <p14:xfrm>
              <a:off x="10826044" y="1596064"/>
              <a:ext cx="184326" cy="32710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9"/>
            </p:blipFill>
            <p:spPr>
              <a:xfrm>
                <a:off x="10826044" y="1596064"/>
                <a:ext cx="184326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3" name="墨迹 152"/>
              <p14:cNvContentPartPr/>
              <p14:nvPr/>
            </p14:nvContentPartPr>
            <p14:xfrm>
              <a:off x="10664295" y="2156695"/>
              <a:ext cx="150460" cy="26454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1"/>
            </p:blipFill>
            <p:spPr>
              <a:xfrm>
                <a:off x="10664295" y="2156695"/>
                <a:ext cx="150460" cy="264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4" name="墨迹 153"/>
              <p14:cNvContentPartPr/>
              <p14:nvPr/>
            </p14:nvContentPartPr>
            <p14:xfrm>
              <a:off x="10769600" y="2193883"/>
              <a:ext cx="56444" cy="23969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3"/>
            </p:blipFill>
            <p:spPr>
              <a:xfrm>
                <a:off x="10769600" y="2193883"/>
                <a:ext cx="564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5" name="墨迹 154"/>
              <p14:cNvContentPartPr/>
              <p14:nvPr/>
            </p14:nvContentPartPr>
            <p14:xfrm>
              <a:off x="10701867" y="2298219"/>
              <a:ext cx="208844" cy="5921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5"/>
            </p:blipFill>
            <p:spPr>
              <a:xfrm>
                <a:off x="10701867" y="2298219"/>
                <a:ext cx="2088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6" name="墨迹 155"/>
              <p14:cNvContentPartPr/>
              <p14:nvPr/>
            </p14:nvContentPartPr>
            <p14:xfrm>
              <a:off x="9499600" y="174833"/>
              <a:ext cx="28222" cy="35812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7"/>
            </p:blipFill>
            <p:spPr>
              <a:xfrm>
                <a:off x="9499600" y="174833"/>
                <a:ext cx="28222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7" name="墨迹 156"/>
              <p14:cNvContentPartPr/>
              <p14:nvPr/>
            </p14:nvContentPartPr>
            <p14:xfrm>
              <a:off x="9515122" y="211492"/>
              <a:ext cx="136878" cy="18893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9"/>
            </p:blipFill>
            <p:spPr>
              <a:xfrm>
                <a:off x="9515122" y="211492"/>
                <a:ext cx="1368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8" name="墨迹 157"/>
              <p14:cNvContentPartPr/>
              <p14:nvPr/>
            </p14:nvContentPartPr>
            <p14:xfrm>
              <a:off x="9682162" y="174833"/>
              <a:ext cx="144815" cy="27917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1"/>
            </p:blipFill>
            <p:spPr>
              <a:xfrm>
                <a:off x="9682162" y="174833"/>
                <a:ext cx="144815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9" name="墨迹 158"/>
              <p14:cNvContentPartPr/>
              <p14:nvPr/>
            </p14:nvContentPartPr>
            <p14:xfrm>
              <a:off x="9860844" y="259430"/>
              <a:ext cx="39511" cy="9305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3"/>
            </p:blipFill>
            <p:spPr>
              <a:xfrm>
                <a:off x="9860844" y="259430"/>
                <a:ext cx="395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0" name="墨迹 159"/>
              <p14:cNvContentPartPr/>
              <p14:nvPr/>
            </p14:nvContentPartPr>
            <p14:xfrm>
              <a:off x="9889066" y="45823"/>
              <a:ext cx="246062" cy="40536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5"/>
            </p:blipFill>
            <p:spPr>
              <a:xfrm>
                <a:off x="9889066" y="45823"/>
                <a:ext cx="246062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1" name="墨迹 160"/>
              <p14:cNvContentPartPr/>
              <p14:nvPr/>
            </p14:nvContentPartPr>
            <p14:xfrm>
              <a:off x="9906000" y="300848"/>
              <a:ext cx="318911" cy="18981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7"/>
            </p:blipFill>
            <p:spPr>
              <a:xfrm>
                <a:off x="9906000" y="300848"/>
                <a:ext cx="318911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2" name="墨迹 161"/>
              <p14:cNvContentPartPr/>
              <p14:nvPr/>
            </p14:nvContentPartPr>
            <p14:xfrm>
              <a:off x="10557932" y="197393"/>
              <a:ext cx="36689" cy="39196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9"/>
            </p:blipFill>
            <p:spPr>
              <a:xfrm>
                <a:off x="10557932" y="197393"/>
                <a:ext cx="36689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3" name="墨迹 162"/>
              <p14:cNvContentPartPr/>
              <p14:nvPr/>
            </p14:nvContentPartPr>
            <p14:xfrm>
              <a:off x="10587743" y="297147"/>
              <a:ext cx="159279" cy="18787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1"/>
            </p:blipFill>
            <p:spPr>
              <a:xfrm>
                <a:off x="10587743" y="297147"/>
                <a:ext cx="159279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4" name="墨迹 163"/>
              <p14:cNvContentPartPr/>
              <p14:nvPr/>
            </p14:nvContentPartPr>
            <p14:xfrm>
              <a:off x="10780888" y="260840"/>
              <a:ext cx="163689" cy="3242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3"/>
            </p:blipFill>
            <p:spPr>
              <a:xfrm>
                <a:off x="10780888" y="260840"/>
                <a:ext cx="16368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5" name="墨迹 164"/>
              <p14:cNvContentPartPr/>
              <p14:nvPr/>
            </p14:nvContentPartPr>
            <p14:xfrm>
              <a:off x="10775244" y="366587"/>
              <a:ext cx="180623" cy="934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5"/>
            </p:blipFill>
            <p:spPr>
              <a:xfrm>
                <a:off x="10775244" y="366587"/>
                <a:ext cx="180623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6" name="墨迹 165"/>
              <p14:cNvContentPartPr/>
              <p14:nvPr/>
            </p14:nvContentPartPr>
            <p14:xfrm>
              <a:off x="11034888" y="146634"/>
              <a:ext cx="101600" cy="65139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7"/>
            </p:blipFill>
            <p:spPr>
              <a:xfrm>
                <a:off x="11034888" y="146634"/>
                <a:ext cx="101600" cy="651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7" name="墨迹 166"/>
              <p14:cNvContentPartPr/>
              <p14:nvPr/>
            </p14:nvContentPartPr>
            <p14:xfrm>
              <a:off x="5921022" y="4726154"/>
              <a:ext cx="268111" cy="31582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9"/>
            </p:blipFill>
            <p:spPr>
              <a:xfrm>
                <a:off x="5921022" y="4726154"/>
                <a:ext cx="2681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8" name="墨迹 167"/>
              <p14:cNvContentPartPr/>
              <p14:nvPr/>
            </p14:nvContentPartPr>
            <p14:xfrm>
              <a:off x="6290203" y="4805111"/>
              <a:ext cx="161397" cy="169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1"/>
            </p:blipFill>
            <p:spPr>
              <a:xfrm>
                <a:off x="6290203" y="4805111"/>
                <a:ext cx="16139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9" name="墨迹 168"/>
              <p14:cNvContentPartPr/>
              <p14:nvPr/>
            </p14:nvContentPartPr>
            <p14:xfrm>
              <a:off x="6249105" y="4940467"/>
              <a:ext cx="227895" cy="2255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3"/>
            </p:blipFill>
            <p:spPr>
              <a:xfrm>
                <a:off x="6249105" y="4940467"/>
                <a:ext cx="2278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0" name="墨迹 169"/>
              <p14:cNvContentPartPr/>
              <p14:nvPr/>
            </p14:nvContentPartPr>
            <p14:xfrm>
              <a:off x="6774744" y="4511842"/>
              <a:ext cx="230011" cy="35389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5"/>
            </p:blipFill>
            <p:spPr>
              <a:xfrm>
                <a:off x="6774744" y="4511842"/>
                <a:ext cx="230011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1" name="墨迹 170"/>
              <p14:cNvContentPartPr/>
              <p14:nvPr/>
            </p14:nvContentPartPr>
            <p14:xfrm>
              <a:off x="7083777" y="4675396"/>
              <a:ext cx="39512" cy="17624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7"/>
            </p:blipFill>
            <p:spPr>
              <a:xfrm>
                <a:off x="7083777" y="4675396"/>
                <a:ext cx="39512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2" name="墨迹 171"/>
              <p14:cNvContentPartPr/>
              <p14:nvPr/>
            </p14:nvContentPartPr>
            <p14:xfrm>
              <a:off x="7112000" y="4637327"/>
              <a:ext cx="139171" cy="24674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9"/>
            </p:blipFill>
            <p:spPr>
              <a:xfrm>
                <a:off x="7112000" y="4637327"/>
                <a:ext cx="139171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3" name="墨迹 172"/>
              <p14:cNvContentPartPr/>
              <p14:nvPr/>
            </p14:nvContentPartPr>
            <p14:xfrm>
              <a:off x="6721827" y="4917907"/>
              <a:ext cx="717550" cy="789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1"/>
            </p:blipFill>
            <p:spPr>
              <a:xfrm>
                <a:off x="6721827" y="4917907"/>
                <a:ext cx="717550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4" name="墨迹 173"/>
              <p14:cNvContentPartPr/>
              <p14:nvPr/>
            </p14:nvContentPartPr>
            <p14:xfrm>
              <a:off x="6818488" y="5075822"/>
              <a:ext cx="256822" cy="25943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3"/>
            </p:blipFill>
            <p:spPr>
              <a:xfrm>
                <a:off x="6818488" y="5075822"/>
                <a:ext cx="2568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5" name="墨迹 174"/>
              <p14:cNvContentPartPr/>
              <p14:nvPr/>
            </p14:nvContentPartPr>
            <p14:xfrm>
              <a:off x="7083777" y="5168174"/>
              <a:ext cx="75142" cy="17553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5"/>
            </p:blipFill>
            <p:spPr>
              <a:xfrm>
                <a:off x="7083777" y="5168174"/>
                <a:ext cx="75142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6" name="墨迹 175"/>
              <p14:cNvContentPartPr/>
              <p14:nvPr/>
            </p14:nvContentPartPr>
            <p14:xfrm>
              <a:off x="7191022" y="5145438"/>
              <a:ext cx="50800" cy="24057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7"/>
            </p:blipFill>
            <p:spPr>
              <a:xfrm>
                <a:off x="7191022" y="5145438"/>
                <a:ext cx="5080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7" name="墨迹 176"/>
              <p14:cNvContentPartPr/>
              <p14:nvPr/>
            </p14:nvContentPartPr>
            <p14:xfrm>
              <a:off x="7112000" y="5256296"/>
              <a:ext cx="141111" cy="5075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9"/>
            </p:blipFill>
            <p:spPr>
              <a:xfrm>
                <a:off x="7112000" y="5256296"/>
                <a:ext cx="1411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8" name="墨迹 177"/>
              <p14:cNvContentPartPr/>
              <p14:nvPr/>
            </p14:nvContentPartPr>
            <p14:xfrm>
              <a:off x="7510991" y="4874199"/>
              <a:ext cx="190853" cy="2114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1"/>
            </p:blipFill>
            <p:spPr>
              <a:xfrm>
                <a:off x="7510991" y="4874199"/>
                <a:ext cx="190853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9" name="墨迹 178"/>
              <p14:cNvContentPartPr/>
              <p14:nvPr/>
            </p14:nvContentPartPr>
            <p14:xfrm>
              <a:off x="7496527" y="5008144"/>
              <a:ext cx="281517" cy="2256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3"/>
            </p:blipFill>
            <p:spPr>
              <a:xfrm>
                <a:off x="7496527" y="5008144"/>
                <a:ext cx="28151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0" name="墨迹 179"/>
              <p14:cNvContentPartPr/>
              <p14:nvPr/>
            </p14:nvContentPartPr>
            <p14:xfrm>
              <a:off x="7927446" y="4889708"/>
              <a:ext cx="1433865" cy="9023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5"/>
            </p:blipFill>
            <p:spPr>
              <a:xfrm>
                <a:off x="7927446" y="4889708"/>
                <a:ext cx="143386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1" name="墨迹 180"/>
              <p14:cNvContentPartPr/>
              <p14:nvPr/>
            </p14:nvContentPartPr>
            <p14:xfrm>
              <a:off x="8271933" y="4635917"/>
              <a:ext cx="148167" cy="18117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7"/>
            </p:blipFill>
            <p:spPr>
              <a:xfrm>
                <a:off x="8271933" y="4635917"/>
                <a:ext cx="148167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2" name="墨迹 181"/>
              <p14:cNvContentPartPr/>
              <p14:nvPr/>
            </p14:nvContentPartPr>
            <p14:xfrm>
              <a:off x="8427155" y="4705534"/>
              <a:ext cx="70556" cy="6855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9"/>
            </p:blipFill>
            <p:spPr>
              <a:xfrm>
                <a:off x="8427155" y="4705534"/>
                <a:ext cx="70556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3" name="墨迹 182"/>
              <p14:cNvContentPartPr/>
              <p14:nvPr/>
            </p14:nvContentPartPr>
            <p14:xfrm>
              <a:off x="8596488" y="4560485"/>
              <a:ext cx="50800" cy="26436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1"/>
            </p:blipFill>
            <p:spPr>
              <a:xfrm>
                <a:off x="8596488" y="4560485"/>
                <a:ext cx="50800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4" name="墨迹 183"/>
              <p14:cNvContentPartPr/>
              <p14:nvPr/>
            </p14:nvContentPartPr>
            <p14:xfrm>
              <a:off x="8715022" y="4583749"/>
              <a:ext cx="28222" cy="17060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3"/>
            </p:blipFill>
            <p:spPr>
              <a:xfrm>
                <a:off x="8715022" y="4583749"/>
                <a:ext cx="28222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5" name="墨迹 184"/>
              <p14:cNvContentPartPr/>
              <p14:nvPr/>
            </p14:nvContentPartPr>
            <p14:xfrm>
              <a:off x="8794044" y="4559780"/>
              <a:ext cx="39511" cy="19175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5"/>
            </p:blipFill>
            <p:spPr>
              <a:xfrm>
                <a:off x="8794044" y="4559780"/>
                <a:ext cx="395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6" name="墨迹 185"/>
              <p14:cNvContentPartPr/>
              <p14:nvPr/>
            </p14:nvContentPartPr>
            <p14:xfrm>
              <a:off x="8796690" y="4534401"/>
              <a:ext cx="276754" cy="235462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7"/>
            </p:blipFill>
            <p:spPr>
              <a:xfrm>
                <a:off x="8796690" y="4534401"/>
                <a:ext cx="27675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7" name="墨迹 186"/>
              <p14:cNvContentPartPr/>
              <p14:nvPr/>
            </p14:nvContentPartPr>
            <p14:xfrm>
              <a:off x="8338784" y="5126580"/>
              <a:ext cx="133526" cy="15298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9"/>
            </p:blipFill>
            <p:spPr>
              <a:xfrm>
                <a:off x="8338784" y="5126580"/>
                <a:ext cx="1335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8" name="墨迹 187"/>
              <p14:cNvContentPartPr/>
              <p14:nvPr/>
            </p14:nvContentPartPr>
            <p14:xfrm>
              <a:off x="8506177" y="5166059"/>
              <a:ext cx="64912" cy="5921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1"/>
            </p:blipFill>
            <p:spPr>
              <a:xfrm>
                <a:off x="8506177" y="5166059"/>
                <a:ext cx="649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9" name="墨迹 188"/>
              <p14:cNvContentPartPr/>
              <p14:nvPr/>
            </p14:nvContentPartPr>
            <p14:xfrm>
              <a:off x="8647288" y="5104021"/>
              <a:ext cx="90312" cy="11843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3"/>
            </p:blipFill>
            <p:spPr>
              <a:xfrm>
                <a:off x="8647288" y="5104021"/>
                <a:ext cx="9031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0" name="墨迹 189"/>
              <p14:cNvContentPartPr/>
              <p14:nvPr/>
            </p14:nvContentPartPr>
            <p14:xfrm>
              <a:off x="8788400" y="5078642"/>
              <a:ext cx="39511" cy="21431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5"/>
            </p:blipFill>
            <p:spPr>
              <a:xfrm>
                <a:off x="8788400" y="5078642"/>
                <a:ext cx="39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1" name="墨迹 190"/>
              <p14:cNvContentPartPr/>
              <p14:nvPr/>
            </p14:nvContentPartPr>
            <p14:xfrm>
              <a:off x="8898466" y="5096795"/>
              <a:ext cx="42334" cy="280756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7"/>
            </p:blipFill>
            <p:spPr>
              <a:xfrm>
                <a:off x="8898466" y="5096795"/>
                <a:ext cx="42334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2" name="墨迹 191"/>
              <p14:cNvContentPartPr/>
              <p14:nvPr/>
            </p14:nvContentPartPr>
            <p14:xfrm>
              <a:off x="9423400" y="4784491"/>
              <a:ext cx="254705" cy="33926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9"/>
            </p:blipFill>
            <p:spPr>
              <a:xfrm>
                <a:off x="9423400" y="4784491"/>
                <a:ext cx="254705" cy="33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3" name="墨迹 192"/>
              <p14:cNvContentPartPr/>
              <p14:nvPr/>
            </p14:nvContentPartPr>
            <p14:xfrm>
              <a:off x="9732433" y="4816391"/>
              <a:ext cx="86078" cy="26507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1"/>
            </p:blipFill>
            <p:spPr>
              <a:xfrm>
                <a:off x="9732433" y="4816391"/>
                <a:ext cx="860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4" name="墨迹 193"/>
              <p14:cNvContentPartPr/>
              <p14:nvPr/>
            </p14:nvContentPartPr>
            <p14:xfrm>
              <a:off x="9894711" y="4914383"/>
              <a:ext cx="161749" cy="14451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3"/>
            </p:blipFill>
            <p:spPr>
              <a:xfrm>
                <a:off x="9894711" y="4914383"/>
                <a:ext cx="161749" cy="144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5" name="墨迹 194"/>
              <p14:cNvContentPartPr/>
              <p14:nvPr/>
            </p14:nvContentPartPr>
            <p14:xfrm>
              <a:off x="10758311" y="4655657"/>
              <a:ext cx="107244" cy="57050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5"/>
            </p:blipFill>
            <p:spPr>
              <a:xfrm>
                <a:off x="10758311" y="4655657"/>
                <a:ext cx="107244" cy="570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6" name="墨迹 195"/>
              <p14:cNvContentPartPr/>
              <p14:nvPr/>
            </p14:nvContentPartPr>
            <p14:xfrm>
              <a:off x="10842977" y="4791012"/>
              <a:ext cx="273755" cy="219952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7"/>
            </p:blipFill>
            <p:spPr>
              <a:xfrm>
                <a:off x="10842977" y="4791012"/>
                <a:ext cx="27375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7" name="墨迹 196"/>
              <p14:cNvContentPartPr/>
              <p14:nvPr/>
            </p14:nvContentPartPr>
            <p14:xfrm>
              <a:off x="11139311" y="4788192"/>
              <a:ext cx="198085" cy="4229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9"/>
            </p:blipFill>
            <p:spPr>
              <a:xfrm>
                <a:off x="11139311" y="4788192"/>
                <a:ext cx="19808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8" name="墨迹 197"/>
              <p14:cNvContentPartPr/>
              <p14:nvPr/>
            </p14:nvContentPartPr>
            <p14:xfrm>
              <a:off x="11113205" y="4906628"/>
              <a:ext cx="265995" cy="2626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1"/>
            </p:blipFill>
            <p:spPr>
              <a:xfrm>
                <a:off x="11113205" y="4906628"/>
                <a:ext cx="265995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9" name="墨迹 198"/>
              <p14:cNvContentPartPr/>
              <p14:nvPr/>
            </p14:nvContentPartPr>
            <p14:xfrm>
              <a:off x="11390488" y="4703595"/>
              <a:ext cx="127882" cy="66549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3"/>
            </p:blipFill>
            <p:spPr>
              <a:xfrm>
                <a:off x="11390488" y="4703595"/>
                <a:ext cx="127882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0" name="墨迹 199"/>
              <p14:cNvContentPartPr/>
              <p14:nvPr/>
            </p14:nvContentPartPr>
            <p14:xfrm>
              <a:off x="7495116" y="5552385"/>
              <a:ext cx="395816" cy="23722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5"/>
            </p:blipFill>
            <p:spPr>
              <a:xfrm>
                <a:off x="7495116" y="5552385"/>
                <a:ext cx="395816" cy="237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1" name="墨迹 200"/>
              <p14:cNvContentPartPr/>
              <p14:nvPr/>
            </p14:nvContentPartPr>
            <p14:xfrm>
              <a:off x="8005938" y="5605963"/>
              <a:ext cx="265289" cy="27353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7"/>
            </p:blipFill>
            <p:spPr>
              <a:xfrm>
                <a:off x="8005938" y="5605963"/>
                <a:ext cx="26528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2" name="墨迹 201"/>
              <p14:cNvContentPartPr/>
              <p14:nvPr/>
            </p14:nvContentPartPr>
            <p14:xfrm>
              <a:off x="8389584" y="5546217"/>
              <a:ext cx="77082" cy="44325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9"/>
            </p:blipFill>
            <p:spPr>
              <a:xfrm>
                <a:off x="8389584" y="5546217"/>
                <a:ext cx="77082" cy="443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3" name="墨迹 202"/>
              <p14:cNvContentPartPr/>
              <p14:nvPr/>
            </p14:nvContentPartPr>
            <p14:xfrm>
              <a:off x="8408105" y="5644032"/>
              <a:ext cx="244828" cy="252381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1"/>
            </p:blipFill>
            <p:spPr>
              <a:xfrm>
                <a:off x="8408105" y="5644032"/>
                <a:ext cx="244828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4" name="墨迹 203"/>
              <p14:cNvContentPartPr/>
              <p14:nvPr/>
            </p14:nvContentPartPr>
            <p14:xfrm>
              <a:off x="9525000" y="5545864"/>
              <a:ext cx="269698" cy="55076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3"/>
            </p:blipFill>
            <p:spPr>
              <a:xfrm>
                <a:off x="9525000" y="5545864"/>
                <a:ext cx="269698" cy="550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5" name="墨迹 204"/>
              <p14:cNvContentPartPr/>
              <p14:nvPr/>
            </p14:nvContentPartPr>
            <p14:xfrm>
              <a:off x="9556044" y="5941531"/>
              <a:ext cx="118533" cy="7613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5"/>
            </p:blipFill>
            <p:spPr>
              <a:xfrm>
                <a:off x="9556044" y="5941531"/>
                <a:ext cx="118533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6" name="墨迹 205"/>
              <p14:cNvContentPartPr/>
              <p14:nvPr/>
            </p14:nvContentPartPr>
            <p14:xfrm>
              <a:off x="9894711" y="5594684"/>
              <a:ext cx="153987" cy="29186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7"/>
            </p:blipFill>
            <p:spPr>
              <a:xfrm>
                <a:off x="9894711" y="5594684"/>
                <a:ext cx="153987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7" name="墨迹 206"/>
              <p14:cNvContentPartPr/>
              <p14:nvPr/>
            </p14:nvContentPartPr>
            <p14:xfrm>
              <a:off x="9768416" y="5779388"/>
              <a:ext cx="380294" cy="219071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9"/>
            </p:blipFill>
            <p:spPr>
              <a:xfrm>
                <a:off x="9768416" y="5779388"/>
                <a:ext cx="380294" cy="219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8" name="墨迹 207"/>
              <p14:cNvContentPartPr/>
              <p14:nvPr/>
            </p14:nvContentPartPr>
            <p14:xfrm>
              <a:off x="10117666" y="5562255"/>
              <a:ext cx="352778" cy="703565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1"/>
            </p:blipFill>
            <p:spPr>
              <a:xfrm>
                <a:off x="10117666" y="5562255"/>
                <a:ext cx="352778" cy="703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9" name="墨迹 208"/>
              <p14:cNvContentPartPr/>
              <p14:nvPr/>
            </p14:nvContentPartPr>
            <p14:xfrm>
              <a:off x="10461448" y="5512378"/>
              <a:ext cx="248886" cy="440433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3"/>
            </p:blipFill>
            <p:spPr>
              <a:xfrm>
                <a:off x="10461448" y="5512378"/>
                <a:ext cx="248886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0" name="墨迹 209"/>
              <p14:cNvContentPartPr/>
              <p14:nvPr/>
            </p14:nvContentPartPr>
            <p14:xfrm>
              <a:off x="10617200" y="5814636"/>
              <a:ext cx="110067" cy="1974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5"/>
            </p:blipFill>
            <p:spPr>
              <a:xfrm>
                <a:off x="10617200" y="5814636"/>
                <a:ext cx="1100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1" name="墨迹 210"/>
              <p14:cNvContentPartPr/>
              <p14:nvPr/>
            </p14:nvContentPartPr>
            <p14:xfrm>
              <a:off x="10642600" y="5725809"/>
              <a:ext cx="143932" cy="145225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7"/>
            </p:blipFill>
            <p:spPr>
              <a:xfrm>
                <a:off x="10642600" y="5725809"/>
                <a:ext cx="143932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2" name="墨迹 211"/>
              <p14:cNvContentPartPr/>
              <p14:nvPr/>
            </p14:nvContentPartPr>
            <p14:xfrm>
              <a:off x="10857088" y="5495987"/>
              <a:ext cx="47977" cy="72471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9"/>
            </p:blipFill>
            <p:spPr>
              <a:xfrm>
                <a:off x="10857088" y="5495987"/>
                <a:ext cx="47977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3" name="墨迹 212"/>
              <p14:cNvContentPartPr/>
              <p14:nvPr/>
            </p14:nvContentPartPr>
            <p14:xfrm>
              <a:off x="10792177" y="5735679"/>
              <a:ext cx="158044" cy="90237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1"/>
            </p:blipFill>
            <p:spPr>
              <a:xfrm>
                <a:off x="10792177" y="5735679"/>
                <a:ext cx="1580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4" name="墨迹 213"/>
              <p14:cNvContentPartPr/>
              <p14:nvPr/>
            </p14:nvContentPartPr>
            <p14:xfrm>
              <a:off x="11057467" y="5504447"/>
              <a:ext cx="14111" cy="3947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3"/>
            </p:blipFill>
            <p:spPr>
              <a:xfrm>
                <a:off x="11057467" y="5504447"/>
                <a:ext cx="141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5" name="墨迹 214"/>
              <p14:cNvContentPartPr/>
              <p14:nvPr/>
            </p14:nvContentPartPr>
            <p14:xfrm>
              <a:off x="11166651" y="5507972"/>
              <a:ext cx="9349" cy="41593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5"/>
            </p:blipFill>
            <p:spPr>
              <a:xfrm>
                <a:off x="11166651" y="5507972"/>
                <a:ext cx="9349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6" name="墨迹 215"/>
              <p14:cNvContentPartPr/>
              <p14:nvPr/>
            </p14:nvContentPartPr>
            <p14:xfrm>
              <a:off x="9520413" y="5491052"/>
              <a:ext cx="10231" cy="16214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7"/>
            </p:blipFill>
            <p:spPr>
              <a:xfrm>
                <a:off x="9520413" y="5491052"/>
                <a:ext cx="10231" cy="16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7" name="墨迹 216"/>
              <p14:cNvContentPartPr/>
              <p14:nvPr/>
            </p14:nvContentPartPr>
            <p14:xfrm>
              <a:off x="9721673" y="5485765"/>
              <a:ext cx="6527" cy="10222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9"/>
            </p:blipFill>
            <p:spPr>
              <a:xfrm>
                <a:off x="9721673" y="5485765"/>
                <a:ext cx="6527" cy="10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8" name="墨迹 217"/>
              <p14:cNvContentPartPr/>
              <p14:nvPr/>
            </p14:nvContentPartPr>
            <p14:xfrm>
              <a:off x="6955366" y="6305475"/>
              <a:ext cx="224366" cy="30719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1"/>
            </p:blipFill>
            <p:spPr>
              <a:xfrm>
                <a:off x="6955366" y="6305475"/>
                <a:ext cx="224366" cy="307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9" name="墨迹 218"/>
              <p14:cNvContentPartPr/>
              <p14:nvPr/>
            </p14:nvContentPartPr>
            <p14:xfrm>
              <a:off x="7115880" y="6446294"/>
              <a:ext cx="690387" cy="53578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3"/>
            </p:blipFill>
            <p:spPr>
              <a:xfrm>
                <a:off x="7115880" y="6446294"/>
                <a:ext cx="69038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0" name="墨迹 219"/>
              <p14:cNvContentPartPr/>
              <p14:nvPr/>
            </p14:nvContentPartPr>
            <p14:xfrm>
              <a:off x="8285162" y="6248901"/>
              <a:ext cx="300038" cy="29326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5"/>
            </p:blipFill>
            <p:spPr>
              <a:xfrm>
                <a:off x="8285162" y="6248901"/>
                <a:ext cx="30003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1" name="墨迹 220"/>
              <p14:cNvContentPartPr/>
              <p14:nvPr/>
            </p14:nvContentPartPr>
            <p14:xfrm>
              <a:off x="8446911" y="6338432"/>
              <a:ext cx="53622" cy="60698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7"/>
            </p:blipFill>
            <p:spPr>
              <a:xfrm>
                <a:off x="8446911" y="6338432"/>
                <a:ext cx="53622" cy="606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2" name="墨迹 221"/>
              <p14:cNvContentPartPr/>
              <p14:nvPr/>
            </p14:nvContentPartPr>
            <p14:xfrm>
              <a:off x="8660694" y="6283268"/>
              <a:ext cx="97543" cy="302787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9"/>
            </p:blipFill>
            <p:spPr>
              <a:xfrm>
                <a:off x="8660694" y="6283268"/>
                <a:ext cx="97543" cy="302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3" name="墨迹 222"/>
              <p14:cNvContentPartPr/>
              <p14:nvPr/>
            </p14:nvContentPartPr>
            <p14:xfrm>
              <a:off x="8754533" y="6227751"/>
              <a:ext cx="177800" cy="38562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1"/>
            </p:blipFill>
            <p:spPr>
              <a:xfrm>
                <a:off x="8754533" y="6227751"/>
                <a:ext cx="177800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4" name="墨迹 223"/>
              <p14:cNvContentPartPr/>
              <p14:nvPr/>
            </p14:nvContentPartPr>
            <p14:xfrm>
              <a:off x="8853311" y="6258065"/>
              <a:ext cx="230011" cy="46739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3"/>
            </p:blipFill>
            <p:spPr>
              <a:xfrm>
                <a:off x="8853311" y="6258065"/>
                <a:ext cx="230011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5" name="墨迹 224"/>
              <p14:cNvContentPartPr/>
              <p14:nvPr/>
            </p14:nvContentPartPr>
            <p14:xfrm>
              <a:off x="9236603" y="6256656"/>
              <a:ext cx="237597" cy="38703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5"/>
            </p:blipFill>
            <p:spPr>
              <a:xfrm>
                <a:off x="9236603" y="6256656"/>
                <a:ext cx="237597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6" name="墨迹 225"/>
              <p14:cNvContentPartPr/>
              <p14:nvPr/>
            </p14:nvContentPartPr>
            <p14:xfrm>
              <a:off x="9163226" y="6572308"/>
              <a:ext cx="477484" cy="10239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7"/>
            </p:blipFill>
            <p:spPr>
              <a:xfrm>
                <a:off x="9163226" y="6572308"/>
                <a:ext cx="477484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7" name="墨迹 226"/>
              <p14:cNvContentPartPr/>
              <p14:nvPr/>
            </p14:nvContentPartPr>
            <p14:xfrm>
              <a:off x="9547577" y="6292433"/>
              <a:ext cx="183445" cy="33997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9"/>
            </p:blipFill>
            <p:spPr>
              <a:xfrm>
                <a:off x="9547577" y="6292433"/>
                <a:ext cx="183445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8" name="墨迹 227"/>
              <p14:cNvContentPartPr/>
              <p14:nvPr/>
            </p14:nvContentPartPr>
            <p14:xfrm>
              <a:off x="9685866" y="6369275"/>
              <a:ext cx="163689" cy="289921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1"/>
            </p:blipFill>
            <p:spPr>
              <a:xfrm>
                <a:off x="9685866" y="6369275"/>
                <a:ext cx="163689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9" name="墨迹 228"/>
              <p14:cNvContentPartPr/>
              <p14:nvPr/>
            </p14:nvContentPartPr>
            <p14:xfrm>
              <a:off x="9897356" y="6245200"/>
              <a:ext cx="242182" cy="454885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3"/>
            </p:blipFill>
            <p:spPr>
              <a:xfrm>
                <a:off x="9897356" y="6245200"/>
                <a:ext cx="242182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30" name="墨迹 229"/>
              <p14:cNvContentPartPr/>
              <p14:nvPr/>
            </p14:nvContentPartPr>
            <p14:xfrm>
              <a:off x="9932105" y="6274985"/>
              <a:ext cx="350132" cy="55763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5"/>
            </p:blipFill>
            <p:spPr>
              <a:xfrm>
                <a:off x="9932105" y="6274985"/>
                <a:ext cx="350132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31" name="墨迹 230"/>
              <p14:cNvContentPartPr/>
              <p14:nvPr/>
            </p14:nvContentPartPr>
            <p14:xfrm>
              <a:off x="10052755" y="6544285"/>
              <a:ext cx="208845" cy="82483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7"/>
            </p:blipFill>
            <p:spPr>
              <a:xfrm>
                <a:off x="10052755" y="6544285"/>
                <a:ext cx="208845" cy="82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32" name="墨迹 231"/>
              <p14:cNvContentPartPr/>
              <p14:nvPr/>
            </p14:nvContentPartPr>
            <p14:xfrm>
              <a:off x="10401300" y="6296839"/>
              <a:ext cx="113947" cy="271063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9"/>
            </p:blipFill>
            <p:spPr>
              <a:xfrm>
                <a:off x="10401300" y="6296839"/>
                <a:ext cx="113947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3" name="墨迹 232"/>
              <p14:cNvContentPartPr/>
              <p14:nvPr/>
            </p14:nvContentPartPr>
            <p14:xfrm>
              <a:off x="10549467" y="6361697"/>
              <a:ext cx="201788" cy="20655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1"/>
            </p:blipFill>
            <p:spPr>
              <a:xfrm>
                <a:off x="10549467" y="6361697"/>
                <a:ext cx="201788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4" name="墨迹 233"/>
              <p14:cNvContentPartPr/>
              <p14:nvPr/>
            </p14:nvContentPartPr>
            <p14:xfrm>
              <a:off x="10532532" y="6187568"/>
              <a:ext cx="212020" cy="47021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3"/>
            </p:blipFill>
            <p:spPr>
              <a:xfrm>
                <a:off x="10532532" y="6187568"/>
                <a:ext cx="212020" cy="470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5" name="墨迹 234"/>
              <p14:cNvContentPartPr/>
              <p14:nvPr/>
            </p14:nvContentPartPr>
            <p14:xfrm>
              <a:off x="1829152" y="3927417"/>
              <a:ext cx="327025" cy="35319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5"/>
            </p:blipFill>
            <p:spPr>
              <a:xfrm>
                <a:off x="1829152" y="3927417"/>
                <a:ext cx="327025" cy="353193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" y="206725"/>
            <a:ext cx="11452917" cy="317251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" y="206725"/>
            <a:ext cx="11452917" cy="3172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725355" y="524501"/>
              <a:ext cx="59267" cy="761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725355" y="524501"/>
                <a:ext cx="592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51096" y="665496"/>
              <a:ext cx="342371" cy="2086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51096" y="665496"/>
                <a:ext cx="34237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43244" y="349667"/>
              <a:ext cx="107244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43244" y="349667"/>
                <a:ext cx="1072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92444" y="320058"/>
              <a:ext cx="316088" cy="56821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92444" y="320058"/>
                <a:ext cx="316088" cy="568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059311" y="3536156"/>
              <a:ext cx="19756" cy="4617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059311" y="3536156"/>
                <a:ext cx="19756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118577" y="3787127"/>
              <a:ext cx="5221111" cy="17201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118577" y="3787127"/>
                <a:ext cx="52211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280422" y="3428294"/>
              <a:ext cx="25400" cy="47726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280422" y="3428294"/>
                <a:ext cx="25400" cy="477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853288" y="3210986"/>
              <a:ext cx="45156" cy="20250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853288" y="3210986"/>
                <a:ext cx="45156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854700" y="3169569"/>
              <a:ext cx="120650" cy="23687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854700" y="3169569"/>
                <a:ext cx="12065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008511" y="3166749"/>
              <a:ext cx="152400" cy="1982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008511" y="3166749"/>
                <a:ext cx="152400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458222" y="3273729"/>
              <a:ext cx="56445" cy="18488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458222" y="3273729"/>
                <a:ext cx="56445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1421532" y="3271085"/>
              <a:ext cx="143933" cy="2312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1421532" y="3271085"/>
                <a:ext cx="1439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1634611" y="3350042"/>
              <a:ext cx="32456" cy="1642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1634611" y="3350042"/>
                <a:ext cx="32456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1616267" y="3316204"/>
              <a:ext cx="180622" cy="20585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1616267" y="3316204"/>
                <a:ext cx="180622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505244" y="2993325"/>
              <a:ext cx="56444" cy="83328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505244" y="2993325"/>
                <a:ext cx="56444" cy="833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471377" y="2994030"/>
              <a:ext cx="268112" cy="68312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471377" y="2994030"/>
                <a:ext cx="268112" cy="683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530644" y="3176618"/>
              <a:ext cx="81844" cy="13958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530644" y="3176618"/>
                <a:ext cx="8184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578622" y="3248526"/>
              <a:ext cx="95955" cy="9587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578622" y="3248526"/>
                <a:ext cx="95955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584266" y="3316204"/>
              <a:ext cx="95956" cy="9587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584266" y="3316204"/>
                <a:ext cx="9595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669844" y="3540033"/>
              <a:ext cx="110066" cy="2047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669844" y="3540033"/>
                <a:ext cx="110066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779911" y="3575634"/>
              <a:ext cx="70556" cy="2256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779911" y="3575634"/>
                <a:ext cx="705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842000" y="3632032"/>
              <a:ext cx="16933" cy="451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842000" y="3632032"/>
                <a:ext cx="169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929488" y="3583213"/>
              <a:ext cx="69144" cy="844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929488" y="3583213"/>
                <a:ext cx="69144" cy="84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013273" y="3545673"/>
              <a:ext cx="110949" cy="12231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013273" y="3545673"/>
                <a:ext cx="110949" cy="122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024562" y="3555895"/>
              <a:ext cx="85549" cy="15227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024562" y="3555895"/>
                <a:ext cx="8554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169377" y="3541795"/>
              <a:ext cx="28223" cy="10486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169377" y="3541795"/>
                <a:ext cx="28223" cy="104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231466" y="3553075"/>
              <a:ext cx="65793" cy="9305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231466" y="3553075"/>
                <a:ext cx="6579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299200" y="3507957"/>
              <a:ext cx="47977" cy="225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299200" y="3507957"/>
                <a:ext cx="479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378222" y="3402210"/>
              <a:ext cx="82550" cy="26366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378222" y="3402210"/>
                <a:ext cx="8255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1139311" y="3930942"/>
              <a:ext cx="104423" cy="21431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1139311" y="3930942"/>
                <a:ext cx="10442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209867" y="3966191"/>
              <a:ext cx="112888" cy="3806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209867" y="3966191"/>
                <a:ext cx="112888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1305822" y="4086037"/>
              <a:ext cx="31045" cy="253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1305822" y="4086037"/>
                <a:ext cx="310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367911" y="4023999"/>
              <a:ext cx="67733" cy="9111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367911" y="4023999"/>
                <a:ext cx="67733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446932" y="3959141"/>
              <a:ext cx="174978" cy="19175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446932" y="3959141"/>
                <a:ext cx="1749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486444" y="3951739"/>
              <a:ext cx="79023" cy="1765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486444" y="3951739"/>
                <a:ext cx="7902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1647311" y="3922482"/>
              <a:ext cx="42333" cy="177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1647311" y="3922482"/>
                <a:ext cx="423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1712222" y="3985754"/>
              <a:ext cx="101600" cy="13500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1712222" y="3985754"/>
                <a:ext cx="101600" cy="13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1768667" y="3885823"/>
              <a:ext cx="104422" cy="225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1768667" y="3885823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1861800" y="3803165"/>
              <a:ext cx="107244" cy="23211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1861800" y="3803165"/>
                <a:ext cx="107244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1633200" y="4284135"/>
              <a:ext cx="333022" cy="32922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1633200" y="4284135"/>
                <a:ext cx="333022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720262" y="3383881"/>
              <a:ext cx="1280760" cy="18047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720262" y="3383881"/>
                <a:ext cx="128076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351911" y="3076512"/>
              <a:ext cx="263349" cy="23687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351911" y="3076512"/>
                <a:ext cx="26334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498667" y="3214687"/>
              <a:ext cx="115711" cy="6203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498667" y="3214687"/>
                <a:ext cx="1157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668000" y="3043378"/>
              <a:ext cx="101600" cy="5463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668000" y="3043378"/>
                <a:ext cx="101600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747022" y="3105768"/>
              <a:ext cx="133526" cy="20479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747022" y="3105768"/>
                <a:ext cx="133526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758311" y="3216978"/>
              <a:ext cx="127000" cy="9076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758311" y="3216978"/>
                <a:ext cx="127000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972800" y="2989095"/>
              <a:ext cx="67732" cy="14663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972800" y="2989095"/>
                <a:ext cx="6773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1012311" y="2983455"/>
              <a:ext cx="163689" cy="45682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1012311" y="2983455"/>
                <a:ext cx="163689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1144955" y="3076512"/>
              <a:ext cx="25400" cy="16919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1144955" y="3076512"/>
                <a:ext cx="254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1159067" y="3075102"/>
              <a:ext cx="101600" cy="13958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1159067" y="3075102"/>
                <a:ext cx="1016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176000" y="3000375"/>
              <a:ext cx="158044" cy="38068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176000" y="3000375"/>
                <a:ext cx="158044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476823" y="3092021"/>
              <a:ext cx="2932466" cy="3256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476823" y="3092021"/>
                <a:ext cx="2932466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917391" y="2633787"/>
              <a:ext cx="83609" cy="7331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917391" y="2633787"/>
                <a:ext cx="8360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829550" y="2697940"/>
              <a:ext cx="326672" cy="2775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829550" y="2697940"/>
                <a:ext cx="326672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348133" y="2740944"/>
              <a:ext cx="90311" cy="2453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348133" y="2740944"/>
                <a:ext cx="9031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331200" y="2728607"/>
              <a:ext cx="158044" cy="20409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331200" y="2728607"/>
                <a:ext cx="158044" cy="204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636000" y="2684545"/>
              <a:ext cx="15522" cy="2566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636000" y="2684545"/>
                <a:ext cx="155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672512" y="2755043"/>
              <a:ext cx="84843" cy="10715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672512" y="2755043"/>
                <a:ext cx="8484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568266" y="2632554"/>
              <a:ext cx="254000" cy="49471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568266" y="2632554"/>
                <a:ext cx="254000" cy="494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918222" y="2893218"/>
              <a:ext cx="22578" cy="2819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918222" y="2893218"/>
                <a:ext cx="22578" cy="28199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" y="206725"/>
            <a:ext cx="11452917" cy="3172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725355" y="524501"/>
              <a:ext cx="59267" cy="761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725355" y="524501"/>
                <a:ext cx="592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51096" y="665496"/>
              <a:ext cx="342371" cy="2086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51096" y="665496"/>
                <a:ext cx="34237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43244" y="349667"/>
              <a:ext cx="107244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43244" y="349667"/>
                <a:ext cx="1072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92444" y="320058"/>
              <a:ext cx="316088" cy="56821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92444" y="320058"/>
                <a:ext cx="316088" cy="568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3" name="墨迹 62"/>
              <p14:cNvContentPartPr/>
              <p14:nvPr/>
            </p14:nvContentPartPr>
            <p14:xfrm>
              <a:off x="8991600" y="413115"/>
              <a:ext cx="1292577" cy="183152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"/>
            </p:blipFill>
            <p:spPr>
              <a:xfrm>
                <a:off x="8991600" y="413115"/>
                <a:ext cx="1292577" cy="1831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4" name="墨迹 63"/>
              <p14:cNvContentPartPr/>
              <p14:nvPr/>
            </p14:nvContentPartPr>
            <p14:xfrm>
              <a:off x="9424811" y="1336633"/>
              <a:ext cx="190500" cy="2255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4"/>
            </p:blipFill>
            <p:spPr>
              <a:xfrm>
                <a:off x="9424811" y="1336633"/>
                <a:ext cx="1905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5" name="墨迹 64"/>
              <p14:cNvContentPartPr/>
              <p14:nvPr/>
            </p14:nvContentPartPr>
            <p14:xfrm>
              <a:off x="9533466" y="1229476"/>
              <a:ext cx="28222" cy="33556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6"/>
            </p:blipFill>
            <p:spPr>
              <a:xfrm>
                <a:off x="9533466" y="1229476"/>
                <a:ext cx="28222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6" name="墨迹 65"/>
              <p14:cNvContentPartPr/>
              <p14:nvPr/>
            </p14:nvContentPartPr>
            <p14:xfrm>
              <a:off x="10210800" y="1184358"/>
              <a:ext cx="174977" cy="112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8"/>
            </p:blipFill>
            <p:spPr>
              <a:xfrm>
                <a:off x="10210800" y="1184358"/>
                <a:ext cx="1749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7" name="墨迹 66"/>
              <p14:cNvContentPartPr/>
              <p14:nvPr/>
            </p14:nvContentPartPr>
            <p14:xfrm>
              <a:off x="10213622" y="1257676"/>
              <a:ext cx="208845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20"/>
            </p:blipFill>
            <p:spPr>
              <a:xfrm>
                <a:off x="10213622" y="1257676"/>
                <a:ext cx="2088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8" name="墨迹 67"/>
              <p14:cNvContentPartPr/>
              <p14:nvPr/>
            </p14:nvContentPartPr>
            <p14:xfrm>
              <a:off x="10557051" y="1077907"/>
              <a:ext cx="232304" cy="21519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22"/>
            </p:blipFill>
            <p:spPr>
              <a:xfrm>
                <a:off x="10557051" y="1077907"/>
                <a:ext cx="232304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9" name="墨迹 68"/>
              <p14:cNvContentPartPr/>
              <p14:nvPr/>
            </p14:nvContentPartPr>
            <p14:xfrm>
              <a:off x="10871200" y="1015164"/>
              <a:ext cx="81844" cy="19598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4"/>
            </p:blipFill>
            <p:spPr>
              <a:xfrm>
                <a:off x="10871200" y="1015164"/>
                <a:ext cx="8184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0" name="墨迹 69"/>
              <p14:cNvContentPartPr/>
              <p14:nvPr/>
            </p14:nvContentPartPr>
            <p14:xfrm>
              <a:off x="10967155" y="1049003"/>
              <a:ext cx="9877" cy="1149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26"/>
            </p:blipFill>
            <p:spPr>
              <a:xfrm>
                <a:off x="10967155" y="1049003"/>
                <a:ext cx="9877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1" name="墨迹 70"/>
              <p14:cNvContentPartPr/>
              <p14:nvPr/>
            </p14:nvContentPartPr>
            <p14:xfrm>
              <a:off x="10978444" y="1057462"/>
              <a:ext cx="76200" cy="422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28"/>
            </p:blipFill>
            <p:spPr>
              <a:xfrm>
                <a:off x="10978444" y="1057462"/>
                <a:ext cx="762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2" name="墨迹 71"/>
              <p14:cNvContentPartPr/>
              <p14:nvPr/>
            </p14:nvContentPartPr>
            <p14:xfrm>
              <a:off x="11046177" y="934092"/>
              <a:ext cx="270933" cy="26436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30"/>
            </p:blipFill>
            <p:spPr>
              <a:xfrm>
                <a:off x="11046177" y="934092"/>
                <a:ext cx="270933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3" name="墨迹 72"/>
              <p14:cNvContentPartPr/>
              <p14:nvPr/>
            </p14:nvContentPartPr>
            <p14:xfrm>
              <a:off x="11356622" y="902368"/>
              <a:ext cx="142875" cy="28199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32"/>
            </p:blipFill>
            <p:spPr>
              <a:xfrm>
                <a:off x="11356622" y="902368"/>
                <a:ext cx="14287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4" name="墨迹 73"/>
              <p14:cNvContentPartPr/>
              <p14:nvPr/>
            </p14:nvContentPartPr>
            <p14:xfrm>
              <a:off x="7394222" y="1926697"/>
              <a:ext cx="82726" cy="12425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4"/>
            </p:blipFill>
            <p:spPr>
              <a:xfrm>
                <a:off x="7394222" y="1926697"/>
                <a:ext cx="82726" cy="124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5" name="墨迹 74"/>
              <p14:cNvContentPartPr/>
              <p14:nvPr/>
            </p14:nvContentPartPr>
            <p14:xfrm>
              <a:off x="7529688" y="2002129"/>
              <a:ext cx="36689" cy="479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6"/>
            </p:blipFill>
            <p:spPr>
              <a:xfrm>
                <a:off x="7529688" y="2002129"/>
                <a:ext cx="366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6" name="墨迹 75"/>
              <p14:cNvContentPartPr/>
              <p14:nvPr/>
            </p14:nvContentPartPr>
            <p14:xfrm>
              <a:off x="7661627" y="1844215"/>
              <a:ext cx="58562" cy="28763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8"/>
            </p:blipFill>
            <p:spPr>
              <a:xfrm>
                <a:off x="7661627" y="1844215"/>
                <a:ext cx="5856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7" name="墨迹 76"/>
              <p14:cNvContentPartPr/>
              <p14:nvPr/>
            </p14:nvContentPartPr>
            <p14:xfrm>
              <a:off x="7834488" y="1804736"/>
              <a:ext cx="122062" cy="33274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40"/>
            </p:blipFill>
            <p:spPr>
              <a:xfrm>
                <a:off x="7834488" y="1804736"/>
                <a:ext cx="12206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8" name="墨迹 77"/>
              <p14:cNvContentPartPr/>
              <p14:nvPr/>
            </p14:nvContentPartPr>
            <p14:xfrm>
              <a:off x="5294488" y="1985210"/>
              <a:ext cx="101600" cy="13306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42"/>
            </p:blipFill>
            <p:spPr>
              <a:xfrm>
                <a:off x="5294488" y="1985210"/>
                <a:ext cx="101600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9" name="墨迹 78"/>
              <p14:cNvContentPartPr/>
              <p14:nvPr/>
            </p14:nvContentPartPr>
            <p14:xfrm>
              <a:off x="5413022" y="2058527"/>
              <a:ext cx="45155" cy="6767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44"/>
            </p:blipFill>
            <p:spPr>
              <a:xfrm>
                <a:off x="5413022" y="2058527"/>
                <a:ext cx="4515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0" name="墨迹 79"/>
              <p14:cNvContentPartPr/>
              <p14:nvPr/>
            </p14:nvContentPartPr>
            <p14:xfrm>
              <a:off x="5528027" y="1922467"/>
              <a:ext cx="110773" cy="1529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46"/>
            </p:blipFill>
            <p:spPr>
              <a:xfrm>
                <a:off x="5528027" y="1922467"/>
                <a:ext cx="110773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1" name="墨迹 80"/>
              <p14:cNvContentPartPr/>
              <p14:nvPr/>
            </p14:nvContentPartPr>
            <p14:xfrm>
              <a:off x="5576711" y="1961241"/>
              <a:ext cx="45156" cy="30313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48"/>
            </p:blipFill>
            <p:spPr>
              <a:xfrm>
                <a:off x="5576711" y="1961241"/>
                <a:ext cx="45156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2" name="墨迹 81"/>
              <p14:cNvContentPartPr/>
              <p14:nvPr/>
            </p14:nvContentPartPr>
            <p14:xfrm>
              <a:off x="5677076" y="1925111"/>
              <a:ext cx="150812" cy="23863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50"/>
            </p:blipFill>
            <p:spPr>
              <a:xfrm>
                <a:off x="5677076" y="1925111"/>
                <a:ext cx="150812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3" name="墨迹 82"/>
              <p14:cNvContentPartPr/>
              <p14:nvPr/>
            </p14:nvContentPartPr>
            <p14:xfrm>
              <a:off x="4622976" y="1990850"/>
              <a:ext cx="231246" cy="23405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52"/>
            </p:blipFill>
            <p:spPr>
              <a:xfrm>
                <a:off x="4622976" y="1990850"/>
                <a:ext cx="23124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4" name="墨迹 83"/>
              <p14:cNvContentPartPr/>
              <p14:nvPr/>
            </p14:nvContentPartPr>
            <p14:xfrm>
              <a:off x="4735688" y="2044252"/>
              <a:ext cx="45156" cy="46264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54"/>
            </p:blipFill>
            <p:spPr>
              <a:xfrm>
                <a:off x="4735688" y="2044252"/>
                <a:ext cx="45156" cy="462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5" name="墨迹 84"/>
              <p14:cNvContentPartPr/>
              <p14:nvPr/>
            </p14:nvContentPartPr>
            <p14:xfrm>
              <a:off x="4944533" y="2165684"/>
              <a:ext cx="25400" cy="451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56"/>
            </p:blipFill>
            <p:spPr>
              <a:xfrm>
                <a:off x="4944533" y="2165684"/>
                <a:ext cx="25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6" name="墨迹 85"/>
              <p14:cNvContentPartPr/>
              <p14:nvPr/>
            </p14:nvContentPartPr>
            <p14:xfrm>
              <a:off x="4938888" y="2284120"/>
              <a:ext cx="62089" cy="5639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58"/>
            </p:blipFill>
            <p:spPr>
              <a:xfrm>
                <a:off x="4938888" y="2284120"/>
                <a:ext cx="620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7" name="墨迹 86"/>
              <p14:cNvContentPartPr/>
              <p14:nvPr/>
            </p14:nvContentPartPr>
            <p14:xfrm>
              <a:off x="3313288" y="3547435"/>
              <a:ext cx="225778" cy="1692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60"/>
            </p:blipFill>
            <p:spPr>
              <a:xfrm>
                <a:off x="3313288" y="3547435"/>
                <a:ext cx="2257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8" name="墨迹 87"/>
              <p14:cNvContentPartPr/>
              <p14:nvPr/>
            </p14:nvContentPartPr>
            <p14:xfrm>
              <a:off x="3578754" y="3412080"/>
              <a:ext cx="186090" cy="22277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62"/>
            </p:blipFill>
            <p:spPr>
              <a:xfrm>
                <a:off x="3578754" y="3412080"/>
                <a:ext cx="18609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9" name="墨迹 88"/>
              <p14:cNvContentPartPr/>
              <p14:nvPr/>
            </p14:nvContentPartPr>
            <p14:xfrm>
              <a:off x="3781777" y="3487336"/>
              <a:ext cx="225778" cy="15809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64"/>
            </p:blipFill>
            <p:spPr>
              <a:xfrm>
                <a:off x="3781777" y="3487336"/>
                <a:ext cx="2257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0" name="墨迹 89"/>
              <p14:cNvContentPartPr/>
              <p14:nvPr/>
            </p14:nvContentPartPr>
            <p14:xfrm>
              <a:off x="4155722" y="3409260"/>
              <a:ext cx="128411" cy="22277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66"/>
            </p:blipFill>
            <p:spPr>
              <a:xfrm>
                <a:off x="4155722" y="3409260"/>
                <a:ext cx="128411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1" name="墨迹 90"/>
              <p14:cNvContentPartPr/>
              <p14:nvPr/>
            </p14:nvContentPartPr>
            <p14:xfrm>
              <a:off x="4281311" y="3465129"/>
              <a:ext cx="81844" cy="20074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68"/>
            </p:blipFill>
            <p:spPr>
              <a:xfrm>
                <a:off x="4281311" y="3465129"/>
                <a:ext cx="81844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2" name="墨迹 91"/>
              <p14:cNvContentPartPr/>
              <p14:nvPr/>
            </p14:nvContentPartPr>
            <p14:xfrm>
              <a:off x="4247444" y="3458609"/>
              <a:ext cx="172156" cy="17906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70"/>
            </p:blipFill>
            <p:spPr>
              <a:xfrm>
                <a:off x="4247444" y="3458609"/>
                <a:ext cx="172156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93" name="墨迹 92"/>
              <p14:cNvContentPartPr/>
              <p14:nvPr/>
            </p14:nvContentPartPr>
            <p14:xfrm>
              <a:off x="4385733" y="3536156"/>
              <a:ext cx="189089" cy="281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72"/>
            </p:blipFill>
            <p:spPr>
              <a:xfrm>
                <a:off x="4385733" y="3536156"/>
                <a:ext cx="189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4" name="墨迹 93"/>
              <p14:cNvContentPartPr/>
              <p14:nvPr/>
            </p14:nvContentPartPr>
            <p14:xfrm>
              <a:off x="4464755" y="3430409"/>
              <a:ext cx="33867" cy="24110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74"/>
            </p:blipFill>
            <p:spPr>
              <a:xfrm>
                <a:off x="4464755" y="3430409"/>
                <a:ext cx="33867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5" name="墨迹 94"/>
              <p14:cNvContentPartPr/>
              <p14:nvPr/>
            </p14:nvContentPartPr>
            <p14:xfrm>
              <a:off x="4624211" y="3376831"/>
              <a:ext cx="187677" cy="47691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76"/>
            </p:blipFill>
            <p:spPr>
              <a:xfrm>
                <a:off x="4624211" y="3376831"/>
                <a:ext cx="187677" cy="476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6" name="墨迹 95"/>
              <p14:cNvContentPartPr/>
              <p14:nvPr/>
            </p14:nvContentPartPr>
            <p14:xfrm>
              <a:off x="4873977" y="3462838"/>
              <a:ext cx="136349" cy="26225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78"/>
            </p:blipFill>
            <p:spPr>
              <a:xfrm>
                <a:off x="4873977" y="3462838"/>
                <a:ext cx="136349" cy="262251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32" y="166506"/>
            <a:ext cx="8335950" cy="6691494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8" y="26761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4" y="3950684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22501" y="490662"/>
              <a:ext cx="2025121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22501" y="490662"/>
                <a:ext cx="202512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78744" y="1920352"/>
              <a:ext cx="4135967" cy="1212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78744" y="1920352"/>
                <a:ext cx="41359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49955" y="2236181"/>
              <a:ext cx="459934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49955" y="2236181"/>
                <a:ext cx="459934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54944" y="2695825"/>
              <a:ext cx="1271411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54944" y="2695825"/>
                <a:ext cx="12714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868311" y="3028573"/>
              <a:ext cx="917222" cy="65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868311" y="3028573"/>
                <a:ext cx="917222" cy="65739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8" y="26761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4" y="3950684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22501" y="490662"/>
              <a:ext cx="2025121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22501" y="490662"/>
                <a:ext cx="202512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78744" y="1920352"/>
              <a:ext cx="4135967" cy="1212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78744" y="1920352"/>
                <a:ext cx="41359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49955" y="2236181"/>
              <a:ext cx="459934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49955" y="2236181"/>
                <a:ext cx="459934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54944" y="2695825"/>
              <a:ext cx="1271411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54944" y="2695825"/>
                <a:ext cx="12714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868311" y="3028573"/>
              <a:ext cx="917222" cy="65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868311" y="3028573"/>
                <a:ext cx="917222" cy="65739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8" y="26761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4" y="3950684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301088" y="744453"/>
              <a:ext cx="87489" cy="740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301088" y="744453"/>
                <a:ext cx="87489" cy="7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919111" y="871349"/>
              <a:ext cx="3389489" cy="648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919111" y="871349"/>
                <a:ext cx="33894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336800" y="52696"/>
              <a:ext cx="186266" cy="18928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336800" y="52696"/>
                <a:ext cx="186266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370666" y="144519"/>
              <a:ext cx="16934" cy="10927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370666" y="144519"/>
                <a:ext cx="16934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292173" y="276350"/>
              <a:ext cx="259115" cy="28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292173" y="276350"/>
                <a:ext cx="259115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548466" y="43003"/>
              <a:ext cx="132645" cy="23334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548466" y="43003"/>
                <a:ext cx="132645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630311" y="124075"/>
              <a:ext cx="146755" cy="17853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630311" y="124075"/>
                <a:ext cx="14675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647244" y="174833"/>
              <a:ext cx="71261" cy="9023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647244" y="174833"/>
                <a:ext cx="7126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833511" y="107156"/>
              <a:ext cx="127000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833511" y="107156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2821163" y="180473"/>
              <a:ext cx="153459" cy="56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2821163" y="180473"/>
                <a:ext cx="15345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884311" y="95876"/>
              <a:ext cx="22577" cy="11561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884311" y="95876"/>
                <a:ext cx="2257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2926644" y="35953"/>
              <a:ext cx="25400" cy="20937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2926644" y="35953"/>
                <a:ext cx="25400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772833" y="163554"/>
              <a:ext cx="201789" cy="13394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772833" y="163554"/>
                <a:ext cx="201789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867377" y="41417"/>
              <a:ext cx="14111" cy="8829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867377" y="41417"/>
                <a:ext cx="14111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052938" y="0"/>
              <a:ext cx="34573" cy="2537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052938" y="0"/>
                <a:ext cx="3457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143955" y="11279"/>
              <a:ext cx="104422" cy="995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143955" y="11279"/>
                <a:ext cx="104422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079044" y="140995"/>
              <a:ext cx="160867" cy="1839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079044" y="140995"/>
                <a:ext cx="16086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282244" y="67677"/>
              <a:ext cx="155222" cy="13905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282244" y="67677"/>
                <a:ext cx="155222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578577" y="-11279"/>
              <a:ext cx="34573" cy="10151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578577" y="-11279"/>
                <a:ext cx="34573" cy="101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3480505" y="104336"/>
              <a:ext cx="137583" cy="4229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3480505" y="104336"/>
                <a:ext cx="13758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567288" y="45118"/>
              <a:ext cx="28223" cy="36094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567288" y="45118"/>
                <a:ext cx="28223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497968" y="165669"/>
              <a:ext cx="108832" cy="1022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497968" y="165669"/>
                <a:ext cx="108832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635198" y="31018"/>
              <a:ext cx="160690" cy="2509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635198" y="31018"/>
                <a:ext cx="16069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796594" y="-5639"/>
              <a:ext cx="100189" cy="33556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796594" y="-5639"/>
                <a:ext cx="100189" cy="335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747911" y="138175"/>
              <a:ext cx="228600" cy="9305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747911" y="138175"/>
                <a:ext cx="2286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880555" y="116849"/>
              <a:ext cx="19756" cy="8618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880555" y="116849"/>
                <a:ext cx="19756" cy="86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818466" y="82834"/>
              <a:ext cx="166511" cy="26683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818466" y="82834"/>
                <a:ext cx="166511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3804355" y="270710"/>
              <a:ext cx="183445" cy="507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3804355" y="270710"/>
                <a:ext cx="1834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136672" y="115615"/>
              <a:ext cx="265994" cy="18047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136672" y="115615"/>
                <a:ext cx="26599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538133" y="16919"/>
              <a:ext cx="33867" cy="9023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538133" y="16919"/>
                <a:ext cx="338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453466" y="5639"/>
              <a:ext cx="186267" cy="31582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453466" y="5639"/>
                <a:ext cx="18626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4394023" y="250442"/>
              <a:ext cx="296510" cy="11332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4394023" y="250442"/>
                <a:ext cx="296510" cy="113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4692826" y="33310"/>
              <a:ext cx="127529" cy="18805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4692826" y="33310"/>
                <a:ext cx="127529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4730044" y="171132"/>
              <a:ext cx="16933" cy="11931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4730044" y="171132"/>
                <a:ext cx="16933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4792133" y="95876"/>
              <a:ext cx="129822" cy="21995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4792133" y="95876"/>
                <a:ext cx="1298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4792133" y="174833"/>
              <a:ext cx="60148" cy="826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4792133" y="174833"/>
                <a:ext cx="60148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4989688" y="112796"/>
              <a:ext cx="141112" cy="338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4989688" y="112796"/>
                <a:ext cx="14111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4965700" y="172013"/>
              <a:ext cx="170744" cy="4970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4965700" y="172013"/>
                <a:ext cx="170744" cy="49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5023555" y="101516"/>
              <a:ext cx="16933" cy="12125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5023555" y="101516"/>
                <a:ext cx="169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5077177" y="67677"/>
              <a:ext cx="14111" cy="19457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5077177" y="67677"/>
                <a:ext cx="1411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4907315" y="231231"/>
              <a:ext cx="189618" cy="9023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4907315" y="231231"/>
                <a:ext cx="18961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5178248" y="32076"/>
              <a:ext cx="44979" cy="25696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5178248" y="32076"/>
                <a:ext cx="44979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5277555" y="81248"/>
              <a:ext cx="79022" cy="10098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5277555" y="81248"/>
                <a:ext cx="79022" cy="100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5184422" y="163554"/>
              <a:ext cx="143933" cy="19739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5184422" y="163554"/>
                <a:ext cx="1439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5413022" y="135355"/>
              <a:ext cx="65793" cy="507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5413022" y="135355"/>
                <a:ext cx="6579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390444" y="225592"/>
              <a:ext cx="127000" cy="1127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390444" y="225592"/>
                <a:ext cx="1270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596466" y="64857"/>
              <a:ext cx="105017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596466" y="6485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537200" y="138175"/>
              <a:ext cx="132644" cy="4229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537200" y="138175"/>
                <a:ext cx="13264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599288" y="101516"/>
              <a:ext cx="28222" cy="23405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599288" y="101516"/>
                <a:ext cx="2822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556955" y="64152"/>
              <a:ext cx="318912" cy="2573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556955" y="64152"/>
                <a:ext cx="31891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898444" y="-26789"/>
              <a:ext cx="45156" cy="1170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898444" y="-26789"/>
                <a:ext cx="45156" cy="11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842000" y="58689"/>
              <a:ext cx="117827" cy="33327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842000" y="58689"/>
                <a:ext cx="117827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785555" y="157914"/>
              <a:ext cx="194734" cy="9587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785555" y="157914"/>
                <a:ext cx="1947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923844" y="115615"/>
              <a:ext cx="25400" cy="9305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923844" y="115615"/>
                <a:ext cx="254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898444" y="96581"/>
              <a:ext cx="180622" cy="24180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898444" y="96581"/>
                <a:ext cx="180622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5881511" y="259430"/>
              <a:ext cx="285044" cy="11843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5881511" y="259430"/>
                <a:ext cx="2850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343422" y="721894"/>
              <a:ext cx="16933" cy="84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343422" y="721894"/>
                <a:ext cx="1693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4049888" y="456824"/>
              <a:ext cx="42334" cy="18611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4049888" y="456824"/>
                <a:ext cx="4233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4064000" y="456824"/>
              <a:ext cx="99659" cy="25185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4064000" y="456824"/>
                <a:ext cx="99659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4214812" y="496302"/>
              <a:ext cx="159632" cy="1691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4214812" y="496302"/>
                <a:ext cx="15963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4343400" y="454004"/>
              <a:ext cx="202494" cy="11350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4343400" y="454004"/>
                <a:ext cx="202494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4464755" y="482203"/>
              <a:ext cx="28222" cy="35812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4464755" y="482203"/>
                <a:ext cx="282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4376561" y="538601"/>
              <a:ext cx="175683" cy="11543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4376561" y="538601"/>
                <a:ext cx="175683" cy="115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4481688" y="499122"/>
              <a:ext cx="135467" cy="27000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4481688" y="499122"/>
                <a:ext cx="135467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4639733" y="473743"/>
              <a:ext cx="107244" cy="12689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4639733" y="473743"/>
                <a:ext cx="10724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4741333" y="456824"/>
              <a:ext cx="95955" cy="9023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4741333" y="456824"/>
                <a:ext cx="95955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4671483" y="532432"/>
              <a:ext cx="196850" cy="23669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4671483" y="532432"/>
                <a:ext cx="196850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4868333" y="513222"/>
              <a:ext cx="169333" cy="12407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4868333" y="513222"/>
                <a:ext cx="16933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5159022" y="439904"/>
              <a:ext cx="90311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5159022" y="439904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5159022" y="501942"/>
              <a:ext cx="31044" cy="7331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5159022" y="501942"/>
                <a:ext cx="3104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5046133" y="462463"/>
              <a:ext cx="259644" cy="28763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5046133" y="462463"/>
                <a:ext cx="25964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5280377" y="414349"/>
              <a:ext cx="265289" cy="44096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5280377" y="414349"/>
                <a:ext cx="265289" cy="440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5328355" y="637297"/>
              <a:ext cx="200378" cy="11561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5328355" y="637297"/>
                <a:ext cx="200378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7605888" y="718546"/>
              <a:ext cx="8467" cy="898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7605888" y="718546"/>
                <a:ext cx="8467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851377" y="563980"/>
              <a:ext cx="39511" cy="44413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851377" y="563980"/>
                <a:ext cx="39511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927048" y="513222"/>
              <a:ext cx="2351440" cy="5639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927048" y="513222"/>
                <a:ext cx="235144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7371644" y="769833"/>
              <a:ext cx="16933" cy="197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7371644" y="769833"/>
                <a:ext cx="169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907822" y="5891831"/>
              <a:ext cx="25400" cy="3660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907822" y="5891831"/>
                <a:ext cx="25400" cy="366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885244" y="5995110"/>
              <a:ext cx="4078111" cy="24251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885244" y="5995110"/>
                <a:ext cx="4078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5949244" y="5666238"/>
              <a:ext cx="33866" cy="42756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5949244" y="5666238"/>
                <a:ext cx="33866" cy="427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2878666" y="5596798"/>
              <a:ext cx="53622" cy="63236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2878666" y="5596798"/>
                <a:ext cx="53622" cy="632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890888" y="5653373"/>
              <a:ext cx="11289" cy="3868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890888" y="5653373"/>
                <a:ext cx="11289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114777" y="5859050"/>
              <a:ext cx="31045" cy="27564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114777" y="5859050"/>
                <a:ext cx="31045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168400" y="5794721"/>
              <a:ext cx="94015" cy="29062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168400" y="5794721"/>
                <a:ext cx="94015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328561" y="5805295"/>
              <a:ext cx="254705" cy="26665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328561" y="5805295"/>
                <a:ext cx="254705" cy="26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896533" y="5684921"/>
              <a:ext cx="1111955" cy="24251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896533" y="5684921"/>
                <a:ext cx="111195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2799644" y="5631343"/>
              <a:ext cx="184326" cy="25097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2799644" y="5631343"/>
                <a:ext cx="18432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2441222" y="5480478"/>
              <a:ext cx="183444" cy="26084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2441222" y="5480478"/>
                <a:ext cx="183444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2423406" y="5464968"/>
              <a:ext cx="215371" cy="26789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2423406" y="5464968"/>
                <a:ext cx="21537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3213981" y="5825916"/>
              <a:ext cx="8996" cy="169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3213981" y="5825916"/>
                <a:ext cx="899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2935111" y="5369091"/>
              <a:ext cx="33866" cy="53578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2935111" y="5369091"/>
                <a:ext cx="33866" cy="535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2858911" y="5362747"/>
              <a:ext cx="200377" cy="58724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2858911" y="5362747"/>
                <a:ext cx="200377" cy="587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2912533" y="5467788"/>
              <a:ext cx="50800" cy="26789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2912533" y="5467788"/>
                <a:ext cx="5080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2963333" y="5453689"/>
              <a:ext cx="95955" cy="23969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2963333" y="5453689"/>
                <a:ext cx="9595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2980266" y="5481888"/>
              <a:ext cx="90311" cy="19739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2980266" y="5481888"/>
                <a:ext cx="903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2912533" y="5425490"/>
              <a:ext cx="79022" cy="18188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2912533" y="5425490"/>
                <a:ext cx="79022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2886251" y="5436769"/>
              <a:ext cx="31926" cy="35812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2886251" y="5436769"/>
                <a:ext cx="3192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2923822" y="5423375"/>
              <a:ext cx="22578" cy="30102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2923822" y="5423375"/>
                <a:ext cx="22578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2929466" y="5393061"/>
              <a:ext cx="11289" cy="33133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2929466" y="5393061"/>
                <a:ext cx="11289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2957688" y="5628522"/>
              <a:ext cx="16934" cy="6767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2957688" y="5628522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2963333" y="5312694"/>
              <a:ext cx="3019778" cy="49630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2963333" y="5312694"/>
                <a:ext cx="3019778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5977466" y="5367329"/>
              <a:ext cx="28222" cy="59394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5977466" y="5367329"/>
                <a:ext cx="28222" cy="593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4255911" y="5029293"/>
              <a:ext cx="304800" cy="40183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4255911" y="5029293"/>
                <a:ext cx="304800" cy="401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6172200" y="5735679"/>
              <a:ext cx="42333" cy="21713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6172200" y="5735679"/>
                <a:ext cx="42333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6214533" y="5651082"/>
              <a:ext cx="124178" cy="33133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6214533" y="5651082"/>
                <a:ext cx="124178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6431844" y="5771456"/>
              <a:ext cx="25400" cy="17853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6431844" y="5771456"/>
                <a:ext cx="2540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6460066" y="5713119"/>
              <a:ext cx="172156" cy="25661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6460066" y="5713119"/>
                <a:ext cx="172156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550958" y="6254541"/>
              <a:ext cx="245886" cy="281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550958" y="6254541"/>
                <a:ext cx="24588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5480755" y="6141744"/>
              <a:ext cx="208845" cy="25097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5480755" y="6141744"/>
                <a:ext cx="208845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3222977" y="6409635"/>
              <a:ext cx="200378" cy="25167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3222977" y="6409635"/>
                <a:ext cx="200378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3299177" y="6395536"/>
              <a:ext cx="194734" cy="27071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3299177" y="6395536"/>
                <a:ext cx="19473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3543652" y="6425674"/>
              <a:ext cx="215548" cy="19968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3543652" y="6425674"/>
                <a:ext cx="215548" cy="199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3841044" y="6316578"/>
              <a:ext cx="234244" cy="46246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3841044" y="6316578"/>
                <a:ext cx="234244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7155744" y="5508324"/>
              <a:ext cx="255411" cy="61244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7155744" y="5508324"/>
                <a:ext cx="255411" cy="612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7107061" y="5570714"/>
              <a:ext cx="432506" cy="44431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7107061" y="5570714"/>
                <a:ext cx="432506" cy="44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7552266" y="5592569"/>
              <a:ext cx="124178" cy="20514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7552266" y="5592569"/>
                <a:ext cx="124178" cy="205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7551913" y="5622883"/>
              <a:ext cx="265642" cy="40606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7551913" y="5622883"/>
                <a:ext cx="26564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7782277" y="5696200"/>
              <a:ext cx="280812" cy="19739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7782277" y="5696200"/>
                <a:ext cx="28081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8102600" y="5711710"/>
              <a:ext cx="31044" cy="19316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8102600" y="5711710"/>
                <a:ext cx="31044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8125177" y="5624998"/>
              <a:ext cx="141817" cy="33627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8125177" y="5624998"/>
                <a:ext cx="141817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8315325" y="5656722"/>
              <a:ext cx="173919" cy="27353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8315325" y="5656722"/>
                <a:ext cx="173919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8336844" y="5572830"/>
              <a:ext cx="503943" cy="75220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8336844" y="5572830"/>
                <a:ext cx="503943" cy="752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8568266" y="5903110"/>
              <a:ext cx="200378" cy="20479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8568266" y="5903110"/>
                <a:ext cx="200378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9149644" y="5978190"/>
              <a:ext cx="28222" cy="1128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9149644" y="5978190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7501466" y="2086727"/>
              <a:ext cx="33866" cy="563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7501466" y="2086727"/>
                <a:ext cx="338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7237588" y="2628148"/>
              <a:ext cx="15522" cy="18540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7237588" y="2628148"/>
                <a:ext cx="15522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7244644" y="2599949"/>
              <a:ext cx="86078" cy="20021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7244644" y="2599949"/>
                <a:ext cx="860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7394222" y="2639427"/>
              <a:ext cx="360" cy="12689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7394222" y="2639427"/>
                <a:ext cx="36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7363177" y="2611228"/>
              <a:ext cx="138289" cy="20109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7363177" y="2611228"/>
                <a:ext cx="138289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5362222" y="1401490"/>
              <a:ext cx="2116666" cy="116462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5362222" y="1401490"/>
                <a:ext cx="2116666" cy="1164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5356577" y="2301039"/>
              <a:ext cx="1930400" cy="88544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5356577" y="2301039"/>
                <a:ext cx="1930400" cy="885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7453488" y="1291514"/>
              <a:ext cx="105018" cy="5995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97"/>
            </p:blipFill>
            <p:spPr>
              <a:xfrm>
                <a:off x="7453488" y="1291514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7303911" y="2019049"/>
              <a:ext cx="11289" cy="22488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7303911" y="2019049"/>
                <a:ext cx="11289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7318727" y="1951371"/>
              <a:ext cx="109362" cy="31371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7318727" y="1951371"/>
                <a:ext cx="109362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7512755" y="1962651"/>
              <a:ext cx="152400" cy="22365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7512755" y="1962651"/>
                <a:ext cx="15240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5153377" y="1092006"/>
              <a:ext cx="163689" cy="31794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5153377" y="1092006"/>
                <a:ext cx="16368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5297311" y="1092006"/>
              <a:ext cx="136349" cy="304726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5297311" y="1092006"/>
                <a:ext cx="136349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5277555" y="1268955"/>
              <a:ext cx="273756" cy="11561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5277555" y="1268955"/>
                <a:ext cx="2737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5554133" y="1113861"/>
              <a:ext cx="16934" cy="21149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5554133" y="1113861"/>
                <a:ext cx="1693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5554133" y="1077202"/>
              <a:ext cx="135467" cy="28710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5554133" y="1077202"/>
                <a:ext cx="135467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5734755" y="1088481"/>
              <a:ext cx="33867" cy="20021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5734755" y="1088481"/>
                <a:ext cx="3386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5680251" y="1065922"/>
              <a:ext cx="193322" cy="30455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5680251" y="1065922"/>
                <a:ext cx="193322" cy="304550"/>
              </a:xfrm>
              <a:prstGeom prst="rect"/>
            </p:spPr>
          </p:pic>
        </mc:Fallback>
      </mc:AlternateContent>
      <p:pic>
        <p:nvPicPr>
          <p:cNvPr id="146" name="图片 145" descr="2025-09-19 11:05:28.253000"/>
          <p:cNvPicPr>
            <a:picLocks noChangeAspect="1"/>
          </p:cNvPicPr>
          <p:nvPr/>
        </p:nvPicPr>
        <p:blipFill>
          <a:blip r:embed="rId287"/>
          <a:stretch>
            <a:fillRect/>
          </a:stretch>
        </p:blipFill>
        <p:spPr>
          <a:xfrm>
            <a:off x="8063230" y="642620"/>
            <a:ext cx="3992245" cy="3066415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289271" y="1412770"/>
              <a:ext cx="8996" cy="28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7289271" y="1412770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275644" y="287629"/>
              <a:ext cx="175683" cy="45118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275644" y="287629"/>
                <a:ext cx="175683" cy="451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289755" y="464755"/>
              <a:ext cx="138289" cy="16302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289755" y="464755"/>
                <a:ext cx="138289" cy="163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286933" y="541421"/>
              <a:ext cx="169333" cy="7895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286933" y="541421"/>
                <a:ext cx="1693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574800" y="238986"/>
              <a:ext cx="29633" cy="1417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574800" y="238986"/>
                <a:ext cx="29633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425222" y="372226"/>
              <a:ext cx="237772" cy="38773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425222" y="372226"/>
                <a:ext cx="237772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535288" y="513927"/>
              <a:ext cx="228600" cy="1515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535288" y="513927"/>
                <a:ext cx="228600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833386" y="332748"/>
              <a:ext cx="140052" cy="2707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833386" y="332748"/>
                <a:ext cx="140052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789994" y="603458"/>
              <a:ext cx="227894" cy="206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789994" y="603458"/>
                <a:ext cx="22789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2161822" y="513222"/>
              <a:ext cx="33866" cy="451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2161822" y="513222"/>
                <a:ext cx="338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2144888" y="592179"/>
              <a:ext cx="28223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2144888" y="592179"/>
                <a:ext cx="282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155244" y="370464"/>
              <a:ext cx="39511" cy="2583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155244" y="370464"/>
                <a:ext cx="39511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3198636" y="332748"/>
              <a:ext cx="109008" cy="27441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3198636" y="332748"/>
                <a:ext cx="109008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3379963" y="351077"/>
              <a:ext cx="161925" cy="22418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3379963" y="351077"/>
                <a:ext cx="16192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3501848" y="454004"/>
              <a:ext cx="155752" cy="253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3501848" y="454004"/>
                <a:ext cx="15575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3584222" y="359184"/>
              <a:ext cx="22578" cy="27529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3584222" y="359184"/>
                <a:ext cx="22578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3860800" y="366587"/>
              <a:ext cx="225777" cy="15791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3860800" y="366587"/>
                <a:ext cx="2257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114800" y="353192"/>
              <a:ext cx="11288" cy="1515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114800" y="353192"/>
                <a:ext cx="11288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114800" y="417345"/>
              <a:ext cx="101600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114800" y="417345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4207933" y="279875"/>
              <a:ext cx="19755" cy="4476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4207933" y="279875"/>
                <a:ext cx="19755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4267200" y="473743"/>
              <a:ext cx="107244" cy="676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4267200" y="473743"/>
                <a:ext cx="1072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4543777" y="358127"/>
              <a:ext cx="214489" cy="1973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4543777" y="358127"/>
                <a:ext cx="2144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4738511" y="287629"/>
              <a:ext cx="143933" cy="422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4738511" y="287629"/>
                <a:ext cx="1439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4626856" y="451184"/>
              <a:ext cx="213255" cy="564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4626856" y="451184"/>
                <a:ext cx="2132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628444" y="496302"/>
              <a:ext cx="87489" cy="366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628444" y="496302"/>
                <a:ext cx="874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5212644" y="287629"/>
              <a:ext cx="19756" cy="22841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5212644" y="287629"/>
                <a:ext cx="197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5238044" y="265070"/>
              <a:ext cx="103363" cy="2518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5238044" y="265070"/>
                <a:ext cx="103363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5475111" y="310189"/>
              <a:ext cx="22578" cy="20796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5475111" y="310189"/>
                <a:ext cx="22578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5398911" y="259430"/>
              <a:ext cx="277460" cy="29327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5398911" y="259430"/>
                <a:ext cx="27746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2060222" y="1171669"/>
              <a:ext cx="28222" cy="5315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2060222" y="1171669"/>
                <a:ext cx="28222" cy="531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2092325" y="1343682"/>
              <a:ext cx="165452" cy="19880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2092325" y="1343682"/>
                <a:ext cx="165452" cy="198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2336800" y="1430747"/>
              <a:ext cx="16933" cy="44448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2336800" y="1430747"/>
                <a:ext cx="16933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2317044" y="1400081"/>
              <a:ext cx="127000" cy="19598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2317044" y="1400081"/>
                <a:ext cx="127000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2613377" y="1404310"/>
              <a:ext cx="169334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2613377" y="1404310"/>
                <a:ext cx="1693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2607733" y="1522746"/>
              <a:ext cx="217311" cy="366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2607733" y="1522746"/>
                <a:ext cx="2173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2968977" y="1480448"/>
              <a:ext cx="1368778" cy="3101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2968977" y="1480448"/>
                <a:ext cx="13687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3403600" y="930567"/>
              <a:ext cx="161748" cy="5978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3403600" y="930567"/>
                <a:ext cx="161748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3524955" y="1253974"/>
              <a:ext cx="31045" cy="16937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3524955" y="1253974"/>
                <a:ext cx="31045" cy="169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3541006" y="1223837"/>
              <a:ext cx="64382" cy="1952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3541006" y="1223837"/>
                <a:ext cx="64382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3646311" y="1272480"/>
              <a:ext cx="16933" cy="12901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3646311" y="1272480"/>
                <a:ext cx="16933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3663244" y="1235116"/>
              <a:ext cx="95956" cy="18611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3663244" y="1235116"/>
                <a:ext cx="959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3173588" y="1731419"/>
              <a:ext cx="162278" cy="5780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3173588" y="1731419"/>
                <a:ext cx="162278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3383844" y="2013409"/>
              <a:ext cx="2822" cy="9587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3383844" y="2013409"/>
                <a:ext cx="28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3382433" y="2020987"/>
              <a:ext cx="83255" cy="13905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3382433" y="2020987"/>
                <a:ext cx="83255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3515077" y="2013409"/>
              <a:ext cx="71967" cy="14099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3515077" y="2013409"/>
                <a:ext cx="719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3729566" y="2007769"/>
              <a:ext cx="15522" cy="1128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3729566" y="2007769"/>
                <a:ext cx="155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3880555" y="1806146"/>
              <a:ext cx="36689" cy="52591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3880555" y="1806146"/>
                <a:ext cx="36689" cy="525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3917244" y="1765258"/>
              <a:ext cx="112889" cy="25097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3917244" y="1765258"/>
                <a:ext cx="11288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4103511" y="1985210"/>
              <a:ext cx="11289" cy="1438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4103511" y="1985210"/>
                <a:ext cx="112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4131733" y="2019049"/>
              <a:ext cx="59267" cy="2255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4131733" y="2019049"/>
                <a:ext cx="592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4176888" y="1928812"/>
              <a:ext cx="22578" cy="18329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4176888" y="1928812"/>
                <a:ext cx="22578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4250266" y="2026099"/>
              <a:ext cx="104422" cy="9799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4250266" y="2026099"/>
                <a:ext cx="104422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4154311" y="1697580"/>
              <a:ext cx="95955" cy="8882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4154311" y="1697580"/>
                <a:ext cx="95955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4555066" y="1376111"/>
              <a:ext cx="197556" cy="1692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4555066" y="1376111"/>
                <a:ext cx="1975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4537427" y="1500187"/>
              <a:ext cx="271639" cy="338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4537427" y="1500187"/>
                <a:ext cx="2716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4984044" y="1460708"/>
              <a:ext cx="1603022" cy="338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4984044" y="1460708"/>
                <a:ext cx="1603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7628466" y="1130780"/>
              <a:ext cx="8466" cy="846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7628466" y="1130780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5283200" y="878046"/>
              <a:ext cx="16933" cy="54600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5283200" y="878046"/>
                <a:ext cx="16933" cy="546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5271911" y="840330"/>
              <a:ext cx="167216" cy="3440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5271911" y="840330"/>
                <a:ext cx="16721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5469466" y="1058520"/>
              <a:ext cx="25400" cy="5534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5469466" y="1058520"/>
                <a:ext cx="25400" cy="55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5388680" y="1035961"/>
              <a:ext cx="172862" cy="29644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5388680" y="1035961"/>
                <a:ext cx="172862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5463822" y="1246396"/>
              <a:ext cx="167393" cy="1089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5463822" y="1246396"/>
                <a:ext cx="167393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5883451" y="1065922"/>
              <a:ext cx="150459" cy="23334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5883451" y="1065922"/>
                <a:ext cx="15045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5901266" y="982030"/>
              <a:ext cx="198437" cy="33768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5901266" y="982030"/>
                <a:ext cx="198437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6146800" y="1144879"/>
              <a:ext cx="11288" cy="13465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6146800" y="1144879"/>
                <a:ext cx="11288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6169377" y="1101876"/>
              <a:ext cx="82198" cy="1727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6169377" y="1101876"/>
                <a:ext cx="82198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6290733" y="1148404"/>
              <a:ext cx="14111" cy="1346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6290733" y="1148404"/>
                <a:ext cx="14111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6259688" y="1116680"/>
              <a:ext cx="146756" cy="19457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6259688" y="1116680"/>
                <a:ext cx="146756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187244" y="1744813"/>
              <a:ext cx="186266" cy="71414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187244" y="1744813"/>
                <a:ext cx="186266" cy="714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278084" y="2016229"/>
              <a:ext cx="242182" cy="26507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278084" y="2016229"/>
                <a:ext cx="242182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5435600" y="2126205"/>
              <a:ext cx="84666" cy="1973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5435600" y="2126205"/>
                <a:ext cx="846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5719762" y="2092366"/>
              <a:ext cx="6526" cy="338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5719762" y="2092366"/>
                <a:ext cx="652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5813777" y="1981509"/>
              <a:ext cx="163689" cy="2039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5813777" y="1981509"/>
                <a:ext cx="163689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5850466" y="1927226"/>
              <a:ext cx="194734" cy="33151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5850466" y="1927226"/>
                <a:ext cx="194734" cy="331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6104466" y="2047248"/>
              <a:ext cx="31044" cy="11843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6104466" y="2047248"/>
                <a:ext cx="310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6129866" y="2027509"/>
              <a:ext cx="79022" cy="17201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6129866" y="2027509"/>
                <a:ext cx="7902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6297612" y="2035263"/>
              <a:ext cx="114476" cy="1642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6297612" y="2035263"/>
                <a:ext cx="114476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6508044" y="1455069"/>
              <a:ext cx="1114778" cy="1691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6508044" y="1455069"/>
                <a:ext cx="11147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6649155" y="1804031"/>
              <a:ext cx="79022" cy="65210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6649155" y="1804031"/>
                <a:ext cx="79022" cy="652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6711244" y="1765258"/>
              <a:ext cx="144462" cy="25097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6711244" y="1765258"/>
                <a:ext cx="14446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6931377" y="2057294"/>
              <a:ext cx="22578" cy="17783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6931377" y="2057294"/>
                <a:ext cx="22578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6948311" y="2106466"/>
              <a:ext cx="79022" cy="1409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6948311" y="2106466"/>
                <a:ext cx="790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6999111" y="2034382"/>
              <a:ext cx="39511" cy="20179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6999111" y="2034382"/>
                <a:ext cx="39511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7089422" y="2131845"/>
              <a:ext cx="177800" cy="1353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7089422" y="2131845"/>
                <a:ext cx="177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7016221" y="1693350"/>
              <a:ext cx="186090" cy="10010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7016221" y="1693350"/>
                <a:ext cx="186090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7764991" y="1330993"/>
              <a:ext cx="221897" cy="2537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7764991" y="1330993"/>
                <a:ext cx="22189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7728655" y="1505827"/>
              <a:ext cx="280812" cy="2255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7728655" y="1505827"/>
                <a:ext cx="2808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8251472" y="1449429"/>
              <a:ext cx="1219905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8251472" y="1449429"/>
                <a:ext cx="12199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8390290" y="1060282"/>
              <a:ext cx="194910" cy="25590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8390290" y="1060282"/>
                <a:ext cx="194910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8438444" y="1013930"/>
              <a:ext cx="208844" cy="31424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8438444" y="1013930"/>
                <a:ext cx="208844" cy="314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8667044" y="1161799"/>
              <a:ext cx="19756" cy="12971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8667044" y="1161799"/>
                <a:ext cx="197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669866" y="1127960"/>
              <a:ext cx="88371" cy="16725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669866" y="1127960"/>
                <a:ext cx="88371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8788400" y="1178718"/>
              <a:ext cx="16933" cy="11843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8788400" y="1178718"/>
                <a:ext cx="1693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8796866" y="1151929"/>
              <a:ext cx="102306" cy="17060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8796866" y="1151929"/>
                <a:ext cx="102306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8381294" y="1669381"/>
              <a:ext cx="170038" cy="26225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8381294" y="1669381"/>
                <a:ext cx="17003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8398933" y="1682071"/>
              <a:ext cx="206904" cy="3454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8398933" y="1682071"/>
                <a:ext cx="206904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8652933" y="1791871"/>
              <a:ext cx="33867" cy="13658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8652933" y="1791871"/>
                <a:ext cx="33867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8681155" y="1803326"/>
              <a:ext cx="90312" cy="17624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8681155" y="1803326"/>
                <a:ext cx="90312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8804098" y="1802621"/>
              <a:ext cx="80257" cy="16937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8804098" y="1802621"/>
                <a:ext cx="80257" cy="169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9403644" y="1412770"/>
              <a:ext cx="790222" cy="366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9403644" y="1412770"/>
                <a:ext cx="7902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9127066" y="1776537"/>
              <a:ext cx="19756" cy="28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9127066" y="1776537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9262533" y="1688768"/>
              <a:ext cx="124178" cy="60099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9262533" y="1688768"/>
                <a:ext cx="124178" cy="600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9375422" y="1646822"/>
              <a:ext cx="133526" cy="21995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9375422" y="1646822"/>
                <a:ext cx="13352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9574918" y="1793457"/>
              <a:ext cx="54504" cy="23193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9574918" y="1793457"/>
                <a:ext cx="5450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9618133" y="1883694"/>
              <a:ext cx="98778" cy="3947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9618133" y="1883694"/>
                <a:ext cx="987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9688688" y="1793457"/>
              <a:ext cx="53622" cy="1933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9688688" y="1793457"/>
                <a:ext cx="53622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9753600" y="1917532"/>
              <a:ext cx="180622" cy="8741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9753600" y="1917532"/>
                <a:ext cx="18062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9697155" y="1576148"/>
              <a:ext cx="101600" cy="11949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9697155" y="1576148"/>
                <a:ext cx="101600" cy="119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10131777" y="1330993"/>
              <a:ext cx="194734" cy="169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10131777" y="1330993"/>
                <a:ext cx="1947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10061927" y="1500187"/>
              <a:ext cx="287162" cy="1128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10061927" y="1500187"/>
                <a:ext cx="28716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10470444" y="1455069"/>
              <a:ext cx="1205088" cy="2114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10470444" y="1455069"/>
                <a:ext cx="120508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0707511" y="989256"/>
              <a:ext cx="118533" cy="16443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0707511" y="989256"/>
                <a:ext cx="118533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10854267" y="1094121"/>
              <a:ext cx="62088" cy="6767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10854267" y="1094121"/>
                <a:ext cx="6208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11003314" y="919287"/>
              <a:ext cx="93663" cy="26648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11003314" y="919287"/>
                <a:ext cx="93663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11170355" y="838920"/>
              <a:ext cx="127530" cy="29802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11170355" y="838920"/>
                <a:ext cx="127530" cy="298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10581569" y="1592362"/>
              <a:ext cx="135113" cy="15033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10581569" y="1592362"/>
                <a:ext cx="13511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10735732" y="1680661"/>
              <a:ext cx="28223" cy="4793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10735732" y="1680661"/>
                <a:ext cx="2822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10841389" y="1565750"/>
              <a:ext cx="137055" cy="14311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10841389" y="1565750"/>
                <a:ext cx="137055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10834511" y="1599589"/>
              <a:ext cx="121356" cy="32358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10834511" y="1599589"/>
                <a:ext cx="121356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10930289" y="1604523"/>
              <a:ext cx="175155" cy="27917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10930289" y="1604523"/>
                <a:ext cx="175155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11161888" y="1626378"/>
              <a:ext cx="138289" cy="18963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11161888" y="1626378"/>
                <a:ext cx="138289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1379200" y="1581964"/>
              <a:ext cx="11288" cy="2537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1379200" y="1581964"/>
                <a:ext cx="112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11189229" y="1643121"/>
              <a:ext cx="108126" cy="17289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11189229" y="1643121"/>
                <a:ext cx="10812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11393311" y="1575443"/>
              <a:ext cx="93133" cy="22929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11393311" y="1575443"/>
                <a:ext cx="93133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11486444" y="1748338"/>
              <a:ext cx="33867" cy="3101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11486444" y="1748338"/>
                <a:ext cx="338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11559822" y="1663741"/>
              <a:ext cx="84667" cy="107156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11559822" y="1663741"/>
                <a:ext cx="8466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11672711" y="1629902"/>
              <a:ext cx="121356" cy="14381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11672711" y="1629902"/>
                <a:ext cx="12135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11684000" y="1634837"/>
              <a:ext cx="67732" cy="19527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11684000" y="1634837"/>
                <a:ext cx="67732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11802532" y="1624263"/>
              <a:ext cx="33868" cy="12689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11802532" y="1624263"/>
                <a:ext cx="33868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11870267" y="1625673"/>
              <a:ext cx="90311" cy="14240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11870267" y="1625673"/>
                <a:ext cx="90311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11960577" y="1469168"/>
              <a:ext cx="65617" cy="16073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11960577" y="1469168"/>
                <a:ext cx="65617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11650132" y="1443789"/>
              <a:ext cx="496712" cy="1128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11650132" y="1443789"/>
                <a:ext cx="4967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11283244" y="1543895"/>
              <a:ext cx="146756" cy="27494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11283244" y="1543895"/>
                <a:ext cx="146756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11971867" y="1522746"/>
              <a:ext cx="129822" cy="29609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11971867" y="1522746"/>
                <a:ext cx="12982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12163777" y="1488907"/>
              <a:ext cx="16933" cy="564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12163777" y="1488907"/>
                <a:ext cx="169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12143139" y="1528386"/>
              <a:ext cx="37571" cy="5357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12143139" y="1528386"/>
                <a:ext cx="3757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2686755" y="3158289"/>
              <a:ext cx="177800" cy="366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2686755" y="3158289"/>
                <a:ext cx="1778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2660473" y="3304924"/>
              <a:ext cx="232304" cy="1128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2660473" y="3304924"/>
                <a:ext cx="2323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3075516" y="3209047"/>
              <a:ext cx="511528" cy="338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3075516" y="3209047"/>
                <a:ext cx="5115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3240793" y="3248526"/>
              <a:ext cx="216429" cy="14663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3240793" y="3248526"/>
                <a:ext cx="21642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3375377" y="3279369"/>
              <a:ext cx="50800" cy="45418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3375377" y="3279369"/>
                <a:ext cx="50800" cy="454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3310466" y="2814261"/>
              <a:ext cx="134761" cy="34402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3310466" y="2814261"/>
                <a:ext cx="13476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3554236" y="3073692"/>
              <a:ext cx="1175808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3554236" y="3073692"/>
                <a:ext cx="1175808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3580518" y="3334533"/>
              <a:ext cx="110948" cy="2192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3580518" y="3334533"/>
                <a:ext cx="110948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3595511" y="3384586"/>
              <a:ext cx="124177" cy="16284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3595511" y="3384586"/>
                <a:ext cx="124177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3889022" y="3303514"/>
              <a:ext cx="73378" cy="23264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3889022" y="3303514"/>
                <a:ext cx="73378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4007555" y="3284303"/>
              <a:ext cx="66322" cy="28287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4007555" y="3284303"/>
                <a:ext cx="66322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4120444" y="3451559"/>
              <a:ext cx="45156" cy="4229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4120444" y="3451559"/>
                <a:ext cx="451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4227688" y="3345812"/>
              <a:ext cx="95956" cy="14311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4227688" y="3345812"/>
                <a:ext cx="9595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4371622" y="3304924"/>
              <a:ext cx="115711" cy="18329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4371622" y="3304924"/>
                <a:ext cx="115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4381500" y="3325721"/>
              <a:ext cx="111477" cy="20479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4381500" y="3325721"/>
                <a:ext cx="111477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4532488" y="3291529"/>
              <a:ext cx="45156" cy="19668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4532488" y="3291529"/>
                <a:ext cx="45156" cy="196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4617155" y="3333123"/>
              <a:ext cx="71438" cy="14381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4617155" y="3333123"/>
                <a:ext cx="7143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4741333" y="3225967"/>
              <a:ext cx="59267" cy="14099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4741333" y="3225967"/>
                <a:ext cx="592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4865511" y="3211867"/>
              <a:ext cx="122061" cy="29327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4865511" y="3211867"/>
                <a:ext cx="12206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4690533" y="3031393"/>
              <a:ext cx="570089" cy="4793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4690533" y="3031393"/>
                <a:ext cx="5700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5063066" y="3113170"/>
              <a:ext cx="143934" cy="11138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5063066" y="3113170"/>
                <a:ext cx="143934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5620808" y="2989095"/>
              <a:ext cx="179564" cy="1128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5620808" y="2989095"/>
                <a:ext cx="17956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5592056" y="3131500"/>
              <a:ext cx="204788" cy="1550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5592056" y="3131500"/>
                <a:ext cx="204788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6000044" y="2876299"/>
              <a:ext cx="174978" cy="32710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6000044" y="2876299"/>
                <a:ext cx="17497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6216473" y="3051133"/>
              <a:ext cx="29104" cy="8177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6216473" y="3051133"/>
                <a:ext cx="2910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6310488" y="2881939"/>
              <a:ext cx="105304" cy="38350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6310488" y="2881939"/>
                <a:ext cx="10530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6593416" y="2887755"/>
              <a:ext cx="162984" cy="294503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6593416" y="2887755"/>
                <a:ext cx="162984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5" name="墨迹 164"/>
              <p14:cNvContentPartPr/>
              <p14:nvPr/>
            </p14:nvContentPartPr>
            <p14:xfrm>
              <a:off x="6613701" y="2936574"/>
              <a:ext cx="142699" cy="269653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9"/>
            </p:blipFill>
            <p:spPr>
              <a:xfrm>
                <a:off x="6613701" y="2936574"/>
                <a:ext cx="142699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6" name="墨迹 165"/>
              <p14:cNvContentPartPr/>
              <p14:nvPr/>
            </p14:nvContentPartPr>
            <p14:xfrm>
              <a:off x="6899451" y="2856383"/>
              <a:ext cx="60149" cy="26242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1"/>
            </p:blipFill>
            <p:spPr>
              <a:xfrm>
                <a:off x="6899451" y="2856383"/>
                <a:ext cx="60149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7" name="墨迹 166"/>
              <p14:cNvContentPartPr/>
              <p14:nvPr/>
            </p14:nvContentPartPr>
            <p14:xfrm>
              <a:off x="7010400" y="2900973"/>
              <a:ext cx="105833" cy="16707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3"/>
            </p:blipFill>
            <p:spPr>
              <a:xfrm>
                <a:off x="7010400" y="2900973"/>
                <a:ext cx="105833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8" name="墨迹 167"/>
              <p14:cNvContentPartPr/>
              <p14:nvPr/>
            </p14:nvContentPartPr>
            <p14:xfrm>
              <a:off x="7140222" y="2825541"/>
              <a:ext cx="98778" cy="1127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5"/>
            </p:blipFill>
            <p:spPr>
              <a:xfrm>
                <a:off x="7140222" y="2825541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69" name="墨迹 168"/>
              <p14:cNvContentPartPr/>
              <p14:nvPr/>
            </p14:nvContentPartPr>
            <p14:xfrm>
              <a:off x="7300383" y="2692829"/>
              <a:ext cx="113594" cy="22664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7"/>
            </p:blipFill>
            <p:spPr>
              <a:xfrm>
                <a:off x="7300383" y="2692829"/>
                <a:ext cx="113594" cy="22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0" name="墨迹 169"/>
              <p14:cNvContentPartPr/>
              <p14:nvPr/>
            </p14:nvContentPartPr>
            <p14:xfrm>
              <a:off x="7989711" y="1384571"/>
              <a:ext cx="59266" cy="8177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9"/>
            </p:blipFill>
            <p:spPr>
              <a:xfrm>
                <a:off x="7989711" y="1384571"/>
                <a:ext cx="592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1" name="墨迹 170"/>
              <p14:cNvContentPartPr/>
              <p14:nvPr/>
            </p14:nvContentPartPr>
            <p14:xfrm>
              <a:off x="4962877" y="712553"/>
              <a:ext cx="88900" cy="173230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1"/>
            </p:blipFill>
            <p:spPr>
              <a:xfrm>
                <a:off x="4962877" y="712553"/>
                <a:ext cx="88900" cy="1732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2" name="墨迹 171"/>
              <p14:cNvContentPartPr/>
              <p14:nvPr/>
            </p14:nvContentPartPr>
            <p14:xfrm>
              <a:off x="5066594" y="665496"/>
              <a:ext cx="1530350" cy="188369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3"/>
            </p:blipFill>
            <p:spPr>
              <a:xfrm>
                <a:off x="5066594" y="665496"/>
                <a:ext cx="1530350" cy="1883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3" name="墨迹 172"/>
              <p14:cNvContentPartPr/>
              <p14:nvPr/>
            </p14:nvContentPartPr>
            <p14:xfrm>
              <a:off x="8240888" y="917701"/>
              <a:ext cx="98778" cy="129028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5"/>
            </p:blipFill>
            <p:spPr>
              <a:xfrm>
                <a:off x="8240888" y="917701"/>
                <a:ext cx="98778" cy="129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4" name="墨迹 173"/>
              <p14:cNvContentPartPr/>
              <p14:nvPr/>
            </p14:nvContentPartPr>
            <p14:xfrm>
              <a:off x="8319911" y="941847"/>
              <a:ext cx="790222" cy="133663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7"/>
            </p:blipFill>
            <p:spPr>
              <a:xfrm>
                <a:off x="8319911" y="941847"/>
                <a:ext cx="790222" cy="1336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5" name="墨迹 174"/>
              <p14:cNvContentPartPr/>
              <p14:nvPr/>
            </p14:nvContentPartPr>
            <p14:xfrm>
              <a:off x="1275644" y="5004619"/>
              <a:ext cx="22578" cy="38051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9"/>
            </p:blipFill>
            <p:spPr>
              <a:xfrm>
                <a:off x="1275644" y="5004619"/>
                <a:ext cx="22578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6" name="墨迹 175"/>
              <p14:cNvContentPartPr/>
              <p14:nvPr/>
            </p14:nvContentPartPr>
            <p14:xfrm>
              <a:off x="1314273" y="4959501"/>
              <a:ext cx="151871" cy="42950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1"/>
            </p:blipFill>
            <p:spPr>
              <a:xfrm>
                <a:off x="1314273" y="4959501"/>
                <a:ext cx="151871" cy="429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7" name="墨迹 176"/>
              <p14:cNvContentPartPr/>
              <p14:nvPr/>
            </p14:nvContentPartPr>
            <p14:xfrm>
              <a:off x="1603022" y="5057140"/>
              <a:ext cx="16933" cy="24709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3"/>
            </p:blipFill>
            <p:spPr>
              <a:xfrm>
                <a:off x="1603022" y="5057140"/>
                <a:ext cx="16933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8" name="墨迹 177"/>
              <p14:cNvContentPartPr/>
              <p14:nvPr/>
            </p14:nvContentPartPr>
            <p14:xfrm>
              <a:off x="1571977" y="4968666"/>
              <a:ext cx="209727" cy="35812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5"/>
            </p:blipFill>
            <p:spPr>
              <a:xfrm>
                <a:off x="1571977" y="4968666"/>
                <a:ext cx="209727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79" name="墨迹 178"/>
              <p14:cNvContentPartPr/>
              <p14:nvPr/>
            </p14:nvContentPartPr>
            <p14:xfrm>
              <a:off x="1873955" y="4722453"/>
              <a:ext cx="244299" cy="62407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7"/>
            </p:blipFill>
            <p:spPr>
              <a:xfrm>
                <a:off x="1873955" y="4722453"/>
                <a:ext cx="244299" cy="624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0" name="墨迹 179"/>
              <p14:cNvContentPartPr/>
              <p14:nvPr/>
            </p14:nvContentPartPr>
            <p14:xfrm>
              <a:off x="2123016" y="4697955"/>
              <a:ext cx="278695" cy="49418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9"/>
            </p:blipFill>
            <p:spPr>
              <a:xfrm>
                <a:off x="2123016" y="4697955"/>
                <a:ext cx="278695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1" name="墨迹 180"/>
              <p14:cNvContentPartPr/>
              <p14:nvPr/>
            </p14:nvContentPartPr>
            <p14:xfrm>
              <a:off x="2269066" y="5080052"/>
              <a:ext cx="22578" cy="48925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1"/>
            </p:blipFill>
            <p:spPr>
              <a:xfrm>
                <a:off x="2269066" y="5080052"/>
                <a:ext cx="22578" cy="489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2" name="墨迹 181"/>
              <p14:cNvContentPartPr/>
              <p14:nvPr/>
            </p14:nvContentPartPr>
            <p14:xfrm>
              <a:off x="2743200" y="5036343"/>
              <a:ext cx="50800" cy="5639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3"/>
            </p:blipFill>
            <p:spPr>
              <a:xfrm>
                <a:off x="2743200" y="5036343"/>
                <a:ext cx="50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3" name="墨迹 182"/>
              <p14:cNvContentPartPr/>
              <p14:nvPr/>
            </p14:nvContentPartPr>
            <p14:xfrm>
              <a:off x="2719916" y="5126580"/>
              <a:ext cx="34572" cy="3947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5"/>
            </p:blipFill>
            <p:spPr>
              <a:xfrm>
                <a:off x="2719916" y="5126580"/>
                <a:ext cx="345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4" name="墨迹 183"/>
              <p14:cNvContentPartPr/>
              <p14:nvPr/>
            </p14:nvContentPartPr>
            <p14:xfrm>
              <a:off x="3614561" y="4547090"/>
              <a:ext cx="189794" cy="32076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7"/>
            </p:blipFill>
            <p:spPr>
              <a:xfrm>
                <a:off x="3614561" y="4547090"/>
                <a:ext cx="189794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5" name="墨迹 184"/>
              <p14:cNvContentPartPr/>
              <p14:nvPr/>
            </p14:nvContentPartPr>
            <p14:xfrm>
              <a:off x="3626555" y="4524531"/>
              <a:ext cx="290689" cy="40747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9"/>
            </p:blipFill>
            <p:spPr>
              <a:xfrm>
                <a:off x="3626555" y="4524531"/>
                <a:ext cx="290689" cy="407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6" name="墨迹 185"/>
              <p14:cNvContentPartPr/>
              <p14:nvPr/>
            </p14:nvContentPartPr>
            <p14:xfrm>
              <a:off x="3918655" y="4731794"/>
              <a:ext cx="7056" cy="115616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1"/>
            </p:blipFill>
            <p:spPr>
              <a:xfrm>
                <a:off x="3918655" y="4731794"/>
                <a:ext cx="70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7" name="墨迹 186"/>
              <p14:cNvContentPartPr/>
              <p14:nvPr/>
            </p14:nvContentPartPr>
            <p14:xfrm>
              <a:off x="3939822" y="4674691"/>
              <a:ext cx="56444" cy="16796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3"/>
            </p:blipFill>
            <p:spPr>
              <a:xfrm>
                <a:off x="3939822" y="4674691"/>
                <a:ext cx="56444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8" name="墨迹 187"/>
              <p14:cNvContentPartPr/>
              <p14:nvPr/>
            </p14:nvContentPartPr>
            <p14:xfrm>
              <a:off x="4064000" y="4714875"/>
              <a:ext cx="5644" cy="11843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5"/>
            </p:blipFill>
            <p:spPr>
              <a:xfrm>
                <a:off x="4064000" y="4714875"/>
                <a:ext cx="564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89" name="墨迹 188"/>
              <p14:cNvContentPartPr/>
              <p14:nvPr/>
            </p14:nvContentPartPr>
            <p14:xfrm>
              <a:off x="4058355" y="4681036"/>
              <a:ext cx="82550" cy="15227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7"/>
            </p:blipFill>
            <p:spPr>
              <a:xfrm>
                <a:off x="4058355" y="4681036"/>
                <a:ext cx="8255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0" name="墨迹 189"/>
              <p14:cNvContentPartPr/>
              <p14:nvPr/>
            </p14:nvContentPartPr>
            <p14:xfrm>
              <a:off x="4402666" y="4502501"/>
              <a:ext cx="67734" cy="3472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9"/>
            </p:blipFill>
            <p:spPr>
              <a:xfrm>
                <a:off x="4402666" y="4502501"/>
                <a:ext cx="67734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1" name="墨迹 190"/>
              <p14:cNvContentPartPr/>
              <p14:nvPr/>
            </p14:nvContentPartPr>
            <p14:xfrm>
              <a:off x="4282369" y="4562600"/>
              <a:ext cx="227542" cy="22418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1"/>
            </p:blipFill>
            <p:spPr>
              <a:xfrm>
                <a:off x="4282369" y="4562600"/>
                <a:ext cx="227542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2" name="墨迹 191"/>
              <p14:cNvContentPartPr/>
              <p14:nvPr/>
            </p14:nvContentPartPr>
            <p14:xfrm>
              <a:off x="4363155" y="4645963"/>
              <a:ext cx="112889" cy="16760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3"/>
            </p:blipFill>
            <p:spPr>
              <a:xfrm>
                <a:off x="4363155" y="4645963"/>
                <a:ext cx="112889" cy="167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3" name="墨迹 192"/>
              <p14:cNvContentPartPr/>
              <p14:nvPr/>
            </p14:nvContentPartPr>
            <p14:xfrm>
              <a:off x="4413955" y="4773388"/>
              <a:ext cx="87489" cy="4018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5"/>
            </p:blipFill>
            <p:spPr>
              <a:xfrm>
                <a:off x="4413955" y="4773388"/>
                <a:ext cx="87489" cy="40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4" name="墨迹 193"/>
              <p14:cNvContentPartPr/>
              <p14:nvPr/>
            </p14:nvContentPartPr>
            <p14:xfrm>
              <a:off x="4555066" y="4538278"/>
              <a:ext cx="84667" cy="54318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7"/>
            </p:blipFill>
            <p:spPr>
              <a:xfrm>
                <a:off x="4555066" y="4538278"/>
                <a:ext cx="84667" cy="543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5" name="墨迹 194"/>
              <p14:cNvContentPartPr/>
              <p14:nvPr/>
            </p14:nvContentPartPr>
            <p14:xfrm>
              <a:off x="4658606" y="4523121"/>
              <a:ext cx="122238" cy="31018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9"/>
            </p:blipFill>
            <p:spPr>
              <a:xfrm>
                <a:off x="4658606" y="4523121"/>
                <a:ext cx="12223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6" name="墨迹 195"/>
              <p14:cNvContentPartPr/>
              <p14:nvPr/>
            </p14:nvContentPartPr>
            <p14:xfrm>
              <a:off x="3283655" y="4991225"/>
              <a:ext cx="2163234" cy="135355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1"/>
            </p:blipFill>
            <p:spPr>
              <a:xfrm>
                <a:off x="3283655" y="4991225"/>
                <a:ext cx="21632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7" name="墨迹 196"/>
              <p14:cNvContentPartPr/>
              <p14:nvPr/>
            </p14:nvContentPartPr>
            <p14:xfrm>
              <a:off x="3682118" y="5336663"/>
              <a:ext cx="221015" cy="32640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3"/>
            </p:blipFill>
            <p:spPr>
              <a:xfrm>
                <a:off x="3682118" y="5336663"/>
                <a:ext cx="221015" cy="326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8" name="墨迹 197"/>
              <p14:cNvContentPartPr/>
              <p14:nvPr/>
            </p14:nvContentPartPr>
            <p14:xfrm>
              <a:off x="3702755" y="5297184"/>
              <a:ext cx="242711" cy="42439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5"/>
            </p:blipFill>
            <p:spPr>
              <a:xfrm>
                <a:off x="3702755" y="5297184"/>
                <a:ext cx="242711" cy="424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199" name="墨迹 198"/>
              <p14:cNvContentPartPr/>
              <p14:nvPr/>
            </p14:nvContentPartPr>
            <p14:xfrm>
              <a:off x="4116211" y="5453689"/>
              <a:ext cx="9877" cy="168842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7"/>
            </p:blipFill>
            <p:spPr>
              <a:xfrm>
                <a:off x="4116211" y="5453689"/>
                <a:ext cx="9877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0" name="墨迹 199"/>
              <p14:cNvContentPartPr/>
              <p14:nvPr/>
            </p14:nvContentPartPr>
            <p14:xfrm>
              <a:off x="4130322" y="5419850"/>
              <a:ext cx="111478" cy="238282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9"/>
            </p:blipFill>
            <p:spPr>
              <a:xfrm>
                <a:off x="4130322" y="5419850"/>
                <a:ext cx="111478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1" name="墨迹 200"/>
              <p14:cNvContentPartPr/>
              <p14:nvPr/>
            </p14:nvContentPartPr>
            <p14:xfrm>
              <a:off x="4357511" y="5422141"/>
              <a:ext cx="143933" cy="193692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1"/>
            </p:blipFill>
            <p:spPr>
              <a:xfrm>
                <a:off x="4357511" y="5422141"/>
                <a:ext cx="143933" cy="193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2" name="墨迹 201"/>
              <p14:cNvContentPartPr/>
              <p14:nvPr/>
            </p14:nvContentPartPr>
            <p14:xfrm>
              <a:off x="4611511" y="5369091"/>
              <a:ext cx="121355" cy="221715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3"/>
            </p:blipFill>
            <p:spPr>
              <a:xfrm>
                <a:off x="4611511" y="5369091"/>
                <a:ext cx="121355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3" name="墨迹 202"/>
              <p14:cNvContentPartPr/>
              <p14:nvPr/>
            </p14:nvContentPartPr>
            <p14:xfrm>
              <a:off x="4732866" y="5381781"/>
              <a:ext cx="91017" cy="173424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5"/>
            </p:blipFill>
            <p:spPr>
              <a:xfrm>
                <a:off x="4732866" y="5381781"/>
                <a:ext cx="9101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4" name="墨迹 203"/>
              <p14:cNvContentPartPr/>
              <p14:nvPr/>
            </p14:nvContentPartPr>
            <p14:xfrm>
              <a:off x="4763911" y="5456509"/>
              <a:ext cx="62089" cy="253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7"/>
            </p:blipFill>
            <p:spPr>
              <a:xfrm>
                <a:off x="4763911" y="5456509"/>
                <a:ext cx="62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5" name="墨迹 204"/>
              <p14:cNvContentPartPr/>
              <p14:nvPr/>
            </p14:nvContentPartPr>
            <p14:xfrm>
              <a:off x="4809066" y="5470608"/>
              <a:ext cx="5645" cy="29609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9"/>
            </p:blipFill>
            <p:spPr>
              <a:xfrm>
                <a:off x="4809066" y="5470608"/>
                <a:ext cx="564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6" name="墨迹 205"/>
              <p14:cNvContentPartPr/>
              <p14:nvPr/>
            </p14:nvContentPartPr>
            <p14:xfrm>
              <a:off x="4881562" y="5391651"/>
              <a:ext cx="130704" cy="3383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1"/>
            </p:blipFill>
            <p:spPr>
              <a:xfrm>
                <a:off x="4881562" y="5391651"/>
                <a:ext cx="13070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7" name="墨迹 206"/>
              <p14:cNvContentPartPr/>
              <p14:nvPr/>
            </p14:nvContentPartPr>
            <p14:xfrm>
              <a:off x="4876800" y="5345828"/>
              <a:ext cx="101600" cy="17271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3"/>
            </p:blipFill>
            <p:spPr>
              <a:xfrm>
                <a:off x="4876800" y="5345828"/>
                <a:ext cx="101600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8" name="墨迹 207"/>
              <p14:cNvContentPartPr/>
              <p14:nvPr/>
            </p14:nvContentPartPr>
            <p14:xfrm>
              <a:off x="4919133" y="5459328"/>
              <a:ext cx="25400" cy="9587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5"/>
            </p:blipFill>
            <p:spPr>
              <a:xfrm>
                <a:off x="4919133" y="5459328"/>
                <a:ext cx="254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09" name="墨迹 208"/>
              <p14:cNvContentPartPr/>
              <p14:nvPr/>
            </p14:nvContentPartPr>
            <p14:xfrm>
              <a:off x="4964994" y="5431130"/>
              <a:ext cx="47272" cy="178535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7"/>
            </p:blipFill>
            <p:spPr>
              <a:xfrm>
                <a:off x="4964994" y="5431130"/>
                <a:ext cx="4727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0" name="墨迹 209"/>
              <p14:cNvContentPartPr/>
              <p14:nvPr/>
            </p14:nvContentPartPr>
            <p14:xfrm>
              <a:off x="4924777" y="5490347"/>
              <a:ext cx="14111" cy="14381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9"/>
            </p:blipFill>
            <p:spPr>
              <a:xfrm>
                <a:off x="4924777" y="5490347"/>
                <a:ext cx="1411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1" name="墨迹 210"/>
              <p14:cNvContentPartPr/>
              <p14:nvPr/>
            </p14:nvContentPartPr>
            <p14:xfrm>
              <a:off x="5198533" y="5340188"/>
              <a:ext cx="59267" cy="20373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1"/>
            </p:blipFill>
            <p:spPr>
              <a:xfrm>
                <a:off x="5198533" y="5340188"/>
                <a:ext cx="59267" cy="203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2" name="墨迹 211"/>
              <p14:cNvContentPartPr/>
              <p14:nvPr/>
            </p14:nvContentPartPr>
            <p14:xfrm>
              <a:off x="5288844" y="5267575"/>
              <a:ext cx="321733" cy="31953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3"/>
            </p:blipFill>
            <p:spPr>
              <a:xfrm>
                <a:off x="5288844" y="5267575"/>
                <a:ext cx="321733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3" name="墨迹 212"/>
              <p14:cNvContentPartPr/>
              <p14:nvPr/>
            </p14:nvContentPartPr>
            <p14:xfrm>
              <a:off x="5618338" y="5286786"/>
              <a:ext cx="133350" cy="23264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5"/>
            </p:blipFill>
            <p:spPr>
              <a:xfrm>
                <a:off x="5618338" y="5286786"/>
                <a:ext cx="13335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4" name="墨迹 213"/>
              <p14:cNvContentPartPr/>
              <p14:nvPr/>
            </p14:nvContentPartPr>
            <p14:xfrm>
              <a:off x="5712177" y="5352172"/>
              <a:ext cx="95956" cy="6203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7"/>
            </p:blipFill>
            <p:spPr>
              <a:xfrm>
                <a:off x="5712177" y="5352172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5" name="墨迹 214"/>
              <p14:cNvContentPartPr/>
              <p14:nvPr/>
            </p14:nvContentPartPr>
            <p14:xfrm>
              <a:off x="5723466" y="5438708"/>
              <a:ext cx="112889" cy="12777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9"/>
            </p:blipFill>
            <p:spPr>
              <a:xfrm>
                <a:off x="5723466" y="5438708"/>
                <a:ext cx="11288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6" name="墨迹 215"/>
              <p14:cNvContentPartPr/>
              <p14:nvPr/>
            </p14:nvContentPartPr>
            <p14:xfrm>
              <a:off x="5746044" y="5442585"/>
              <a:ext cx="84666" cy="106980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31"/>
            </p:blipFill>
            <p:spPr>
              <a:xfrm>
                <a:off x="5746044" y="5442585"/>
                <a:ext cx="84666" cy="106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7" name="墨迹 216"/>
              <p14:cNvContentPartPr/>
              <p14:nvPr/>
            </p14:nvContentPartPr>
            <p14:xfrm>
              <a:off x="5887155" y="5329613"/>
              <a:ext cx="105304" cy="273530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3"/>
            </p:blipFill>
            <p:spPr>
              <a:xfrm>
                <a:off x="5887155" y="5329613"/>
                <a:ext cx="10530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8" name="墨迹 217"/>
              <p14:cNvContentPartPr/>
              <p14:nvPr/>
            </p14:nvContentPartPr>
            <p14:xfrm>
              <a:off x="5407377" y="4929187"/>
              <a:ext cx="699911" cy="7895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5"/>
            </p:blipFill>
            <p:spPr>
              <a:xfrm>
                <a:off x="5407377" y="4929187"/>
                <a:ext cx="6999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19" name="墨迹 218"/>
              <p14:cNvContentPartPr/>
              <p14:nvPr/>
            </p14:nvContentPartPr>
            <p14:xfrm>
              <a:off x="6166555" y="4836130"/>
              <a:ext cx="183445" cy="224183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7"/>
            </p:blipFill>
            <p:spPr>
              <a:xfrm>
                <a:off x="6166555" y="4836130"/>
                <a:ext cx="183445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0" name="墨迹 219"/>
              <p14:cNvContentPartPr/>
              <p14:nvPr/>
            </p14:nvContentPartPr>
            <p14:xfrm>
              <a:off x="6175022" y="4866444"/>
              <a:ext cx="118533" cy="19527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9"/>
            </p:blipFill>
            <p:spPr>
              <a:xfrm>
                <a:off x="6175022" y="4866444"/>
                <a:ext cx="118533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1" name="墨迹 220"/>
              <p14:cNvContentPartPr/>
              <p14:nvPr/>
            </p14:nvContentPartPr>
            <p14:xfrm>
              <a:off x="6396566" y="4835601"/>
              <a:ext cx="32456" cy="17254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41"/>
            </p:blipFill>
            <p:spPr>
              <a:xfrm>
                <a:off x="6396566" y="4835601"/>
                <a:ext cx="32456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2" name="墨迹 221"/>
              <p14:cNvContentPartPr/>
              <p14:nvPr/>
            </p14:nvContentPartPr>
            <p14:xfrm>
              <a:off x="6459184" y="4802291"/>
              <a:ext cx="212549" cy="212903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3"/>
            </p:blipFill>
            <p:spPr>
              <a:xfrm>
                <a:off x="6459184" y="4802291"/>
                <a:ext cx="212549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3" name="墨迹 222"/>
              <p14:cNvContentPartPr/>
              <p14:nvPr/>
            </p14:nvContentPartPr>
            <p14:xfrm>
              <a:off x="6482644" y="4677687"/>
              <a:ext cx="364066" cy="82676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5"/>
            </p:blipFill>
            <p:spPr>
              <a:xfrm>
                <a:off x="6482644" y="4677687"/>
                <a:ext cx="364066" cy="826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4" name="墨迹 223"/>
              <p14:cNvContentPartPr/>
              <p14:nvPr/>
            </p14:nvContentPartPr>
            <p14:xfrm>
              <a:off x="6735762" y="5112481"/>
              <a:ext cx="57856" cy="7613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7"/>
            </p:blipFill>
            <p:spPr>
              <a:xfrm>
                <a:off x="6735762" y="5112481"/>
                <a:ext cx="578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5" name="墨迹 224"/>
              <p14:cNvContentPartPr/>
              <p14:nvPr/>
            </p14:nvContentPartPr>
            <p14:xfrm>
              <a:off x="6967184" y="4816391"/>
              <a:ext cx="154693" cy="2255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9"/>
            </p:blipFill>
            <p:spPr>
              <a:xfrm>
                <a:off x="6967184" y="4816391"/>
                <a:ext cx="15469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6" name="墨迹 225"/>
              <p14:cNvContentPartPr/>
              <p14:nvPr/>
            </p14:nvContentPartPr>
            <p14:xfrm>
              <a:off x="6918853" y="4943287"/>
              <a:ext cx="263702" cy="1973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51"/>
            </p:blipFill>
            <p:spPr>
              <a:xfrm>
                <a:off x="6918853" y="4943287"/>
                <a:ext cx="26370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7" name="墨迹 226"/>
              <p14:cNvContentPartPr/>
              <p14:nvPr/>
            </p14:nvContentPartPr>
            <p14:xfrm>
              <a:off x="7497938" y="4788192"/>
              <a:ext cx="2566106" cy="11843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3"/>
            </p:blipFill>
            <p:spPr>
              <a:xfrm>
                <a:off x="7497938" y="4788192"/>
                <a:ext cx="256610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8" name="墨迹 227"/>
              <p14:cNvContentPartPr/>
              <p14:nvPr/>
            </p14:nvContentPartPr>
            <p14:xfrm>
              <a:off x="8136466" y="4498447"/>
              <a:ext cx="146756" cy="16320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5"/>
            </p:blipFill>
            <p:spPr>
              <a:xfrm>
                <a:off x="8136466" y="4498447"/>
                <a:ext cx="146756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29" name="墨迹 228"/>
              <p14:cNvContentPartPr/>
              <p14:nvPr/>
            </p14:nvContentPartPr>
            <p14:xfrm>
              <a:off x="8302977" y="4556960"/>
              <a:ext cx="43745" cy="11279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7"/>
            </p:blipFill>
            <p:spPr>
              <a:xfrm>
                <a:off x="8302977" y="4556960"/>
                <a:ext cx="4374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0" name="墨迹 229"/>
              <p14:cNvContentPartPr/>
              <p14:nvPr/>
            </p14:nvContentPartPr>
            <p14:xfrm>
              <a:off x="8448322" y="4407153"/>
              <a:ext cx="115711" cy="30384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9"/>
            </p:blipFill>
            <p:spPr>
              <a:xfrm>
                <a:off x="8448322" y="4407153"/>
                <a:ext cx="115711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1" name="墨迹 230"/>
              <p14:cNvContentPartPr/>
              <p14:nvPr/>
            </p14:nvContentPartPr>
            <p14:xfrm>
              <a:off x="8638822" y="4277261"/>
              <a:ext cx="156986" cy="345086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61"/>
            </p:blipFill>
            <p:spPr>
              <a:xfrm>
                <a:off x="8638822" y="4277261"/>
                <a:ext cx="156986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2" name="墨迹 231"/>
              <p14:cNvContentPartPr/>
              <p14:nvPr/>
            </p14:nvContentPartPr>
            <p14:xfrm>
              <a:off x="7890933" y="5013784"/>
              <a:ext cx="127882" cy="14875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3"/>
            </p:blipFill>
            <p:spPr>
              <a:xfrm>
                <a:off x="7890933" y="5013784"/>
                <a:ext cx="127882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3" name="墨迹 232"/>
              <p14:cNvContentPartPr/>
              <p14:nvPr/>
            </p14:nvContentPartPr>
            <p14:xfrm>
              <a:off x="8032044" y="5081462"/>
              <a:ext cx="45156" cy="7331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5"/>
            </p:blipFill>
            <p:spPr>
              <a:xfrm>
                <a:off x="8032044" y="5081462"/>
                <a:ext cx="451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4" name="墨迹 233"/>
              <p14:cNvContentPartPr/>
              <p14:nvPr/>
            </p14:nvContentPartPr>
            <p14:xfrm>
              <a:off x="8170333" y="4950513"/>
              <a:ext cx="127000" cy="17042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7"/>
            </p:blipFill>
            <p:spPr>
              <a:xfrm>
                <a:off x="8170333" y="4950513"/>
                <a:ext cx="127000" cy="17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5" name="墨迹 234"/>
              <p14:cNvContentPartPr/>
              <p14:nvPr/>
            </p14:nvContentPartPr>
            <p14:xfrm>
              <a:off x="8173155" y="4972191"/>
              <a:ext cx="107245" cy="351782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9"/>
            </p:blipFill>
            <p:spPr>
              <a:xfrm>
                <a:off x="8173155" y="4972191"/>
                <a:ext cx="107245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6" name="墨迹 235"/>
              <p14:cNvContentPartPr/>
              <p14:nvPr/>
            </p14:nvContentPartPr>
            <p14:xfrm>
              <a:off x="8344605" y="4979945"/>
              <a:ext cx="170039" cy="24815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71"/>
            </p:blipFill>
            <p:spPr>
              <a:xfrm>
                <a:off x="8344605" y="4979945"/>
                <a:ext cx="170039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7" name="墨迹 236"/>
              <p14:cNvContentPartPr/>
              <p14:nvPr/>
            </p14:nvContentPartPr>
            <p14:xfrm>
              <a:off x="8555919" y="5053263"/>
              <a:ext cx="201436" cy="2255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3"/>
            </p:blipFill>
            <p:spPr>
              <a:xfrm>
                <a:off x="8555919" y="5053263"/>
                <a:ext cx="20143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8" name="墨迹 237"/>
              <p14:cNvContentPartPr/>
              <p14:nvPr/>
            </p14:nvContentPartPr>
            <p14:xfrm>
              <a:off x="8624711" y="4977125"/>
              <a:ext cx="67733" cy="265071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5"/>
            </p:blipFill>
            <p:spPr>
              <a:xfrm>
                <a:off x="8624711" y="4977125"/>
                <a:ext cx="677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39" name="墨迹 238"/>
              <p14:cNvContentPartPr/>
              <p14:nvPr/>
            </p14:nvContentPartPr>
            <p14:xfrm>
              <a:off x="8816622" y="5038458"/>
              <a:ext cx="90311" cy="12266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7"/>
            </p:blipFill>
            <p:spPr>
              <a:xfrm>
                <a:off x="8816622" y="5038458"/>
                <a:ext cx="90311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0" name="墨迹 239"/>
              <p14:cNvContentPartPr/>
              <p14:nvPr/>
            </p14:nvContentPartPr>
            <p14:xfrm>
              <a:off x="8918222" y="5087101"/>
              <a:ext cx="33866" cy="7049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9"/>
            </p:blipFill>
            <p:spPr>
              <a:xfrm>
                <a:off x="8918222" y="5087101"/>
                <a:ext cx="3386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1" name="墨迹 240"/>
              <p14:cNvContentPartPr/>
              <p14:nvPr/>
            </p14:nvContentPartPr>
            <p14:xfrm>
              <a:off x="9028288" y="4982060"/>
              <a:ext cx="90488" cy="265775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81"/>
            </p:blipFill>
            <p:spPr>
              <a:xfrm>
                <a:off x="9028288" y="4982060"/>
                <a:ext cx="90488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2" name="墨迹 241"/>
              <p14:cNvContentPartPr/>
              <p14:nvPr/>
            </p14:nvContentPartPr>
            <p14:xfrm>
              <a:off x="9217377" y="4908567"/>
              <a:ext cx="129823" cy="29415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3"/>
            </p:blipFill>
            <p:spPr>
              <a:xfrm>
                <a:off x="9217377" y="4908567"/>
                <a:ext cx="129823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3" name="墨迹 242"/>
              <p14:cNvContentPartPr/>
              <p14:nvPr/>
            </p14:nvContentPartPr>
            <p14:xfrm>
              <a:off x="9420577" y="5036343"/>
              <a:ext cx="169334" cy="1692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5"/>
            </p:blipFill>
            <p:spPr>
              <a:xfrm>
                <a:off x="9420577" y="5036343"/>
                <a:ext cx="1693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4" name="墨迹 243"/>
              <p14:cNvContentPartPr/>
              <p14:nvPr/>
            </p14:nvContentPartPr>
            <p14:xfrm>
              <a:off x="9474200" y="4938352"/>
              <a:ext cx="59266" cy="22770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7"/>
            </p:blipFill>
            <p:spPr>
              <a:xfrm>
                <a:off x="9474200" y="4938352"/>
                <a:ext cx="59266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5" name="墨迹 244"/>
              <p14:cNvContentPartPr/>
              <p14:nvPr/>
            </p14:nvContentPartPr>
            <p14:xfrm>
              <a:off x="9609313" y="4994750"/>
              <a:ext cx="114124" cy="156152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9"/>
            </p:blipFill>
            <p:spPr>
              <a:xfrm>
                <a:off x="9609313" y="4994750"/>
                <a:ext cx="114124" cy="15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6" name="墨迹 245"/>
              <p14:cNvContentPartPr/>
              <p14:nvPr/>
            </p14:nvContentPartPr>
            <p14:xfrm>
              <a:off x="9736666" y="5087101"/>
              <a:ext cx="39511" cy="5921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91"/>
            </p:blipFill>
            <p:spPr>
              <a:xfrm>
                <a:off x="9736666" y="5087101"/>
                <a:ext cx="395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7" name="墨迹 246"/>
              <p14:cNvContentPartPr/>
              <p14:nvPr/>
            </p14:nvContentPartPr>
            <p14:xfrm>
              <a:off x="9900355" y="5021539"/>
              <a:ext cx="105304" cy="14222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3"/>
            </p:blipFill>
            <p:spPr>
              <a:xfrm>
                <a:off x="9900355" y="5021539"/>
                <a:ext cx="105304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8" name="墨迹 247"/>
              <p14:cNvContentPartPr/>
              <p14:nvPr/>
            </p14:nvContentPartPr>
            <p14:xfrm>
              <a:off x="10015184" y="4917907"/>
              <a:ext cx="195616" cy="31582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5"/>
            </p:blipFill>
            <p:spPr>
              <a:xfrm>
                <a:off x="10015184" y="4917907"/>
                <a:ext cx="19561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49" name="墨迹 248"/>
              <p14:cNvContentPartPr/>
              <p14:nvPr/>
            </p14:nvContentPartPr>
            <p14:xfrm>
              <a:off x="10347677" y="4622523"/>
              <a:ext cx="184855" cy="269300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7"/>
            </p:blipFill>
            <p:spPr>
              <a:xfrm>
                <a:off x="10347677" y="4622523"/>
                <a:ext cx="184855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0" name="墨迹 249"/>
              <p14:cNvContentPartPr/>
              <p14:nvPr/>
            </p14:nvContentPartPr>
            <p14:xfrm>
              <a:off x="10375900" y="4633802"/>
              <a:ext cx="131232" cy="20232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9"/>
            </p:blipFill>
            <p:spPr>
              <a:xfrm>
                <a:off x="10375900" y="4633802"/>
                <a:ext cx="131232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1" name="墨迹 250"/>
              <p14:cNvContentPartPr/>
              <p14:nvPr/>
            </p14:nvContentPartPr>
            <p14:xfrm>
              <a:off x="10672938" y="4608599"/>
              <a:ext cx="62794" cy="19087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501"/>
            </p:blipFill>
            <p:spPr>
              <a:xfrm>
                <a:off x="10672938" y="4608599"/>
                <a:ext cx="62794" cy="190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2" name="墨迹 251"/>
              <p14:cNvContentPartPr/>
              <p14:nvPr/>
            </p14:nvContentPartPr>
            <p14:xfrm>
              <a:off x="10805406" y="4618998"/>
              <a:ext cx="239361" cy="172895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3"/>
            </p:blipFill>
            <p:spPr>
              <a:xfrm>
                <a:off x="10805406" y="4618998"/>
                <a:ext cx="23936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3" name="墨迹 252"/>
              <p14:cNvContentPartPr/>
              <p14:nvPr/>
            </p14:nvContentPartPr>
            <p14:xfrm>
              <a:off x="10814755" y="4464256"/>
              <a:ext cx="432330" cy="727182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5"/>
            </p:blipFill>
            <p:spPr>
              <a:xfrm>
                <a:off x="10814755" y="4464256"/>
                <a:ext cx="432330" cy="727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4" name="墨迹 253"/>
              <p14:cNvContentPartPr/>
              <p14:nvPr/>
            </p14:nvContentPartPr>
            <p14:xfrm>
              <a:off x="11108267" y="4827670"/>
              <a:ext cx="122061" cy="121785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7"/>
            </p:blipFill>
            <p:spPr>
              <a:xfrm>
                <a:off x="11108267" y="4827670"/>
                <a:ext cx="122061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5" name="墨迹 254"/>
              <p14:cNvContentPartPr/>
              <p14:nvPr/>
            </p14:nvContentPartPr>
            <p14:xfrm>
              <a:off x="11277600" y="4664116"/>
              <a:ext cx="172861" cy="3383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9"/>
            </p:blipFill>
            <p:spPr>
              <a:xfrm>
                <a:off x="11277600" y="4664116"/>
                <a:ext cx="17286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6" name="墨迹 255"/>
              <p14:cNvContentPartPr/>
              <p14:nvPr/>
            </p14:nvContentPartPr>
            <p14:xfrm>
              <a:off x="11245850" y="4759993"/>
              <a:ext cx="184150" cy="14100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11"/>
            </p:blipFill>
            <p:spPr>
              <a:xfrm>
                <a:off x="11245850" y="4759993"/>
                <a:ext cx="18415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7" name="墨迹 256"/>
              <p14:cNvContentPartPr/>
              <p14:nvPr/>
            </p14:nvContentPartPr>
            <p14:xfrm>
              <a:off x="11543064" y="4531581"/>
              <a:ext cx="131763" cy="27353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3"/>
            </p:blipFill>
            <p:spPr>
              <a:xfrm>
                <a:off x="11543064" y="4531581"/>
                <a:ext cx="13176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8" name="墨迹 257"/>
              <p14:cNvContentPartPr/>
              <p14:nvPr/>
            </p14:nvContentPartPr>
            <p14:xfrm>
              <a:off x="11760200" y="4511842"/>
              <a:ext cx="103011" cy="360947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5"/>
            </p:blipFill>
            <p:spPr>
              <a:xfrm>
                <a:off x="11760200" y="4511842"/>
                <a:ext cx="10301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59" name="墨迹 258"/>
              <p14:cNvContentPartPr/>
              <p14:nvPr/>
            </p14:nvContentPartPr>
            <p14:xfrm>
              <a:off x="11613444" y="4436762"/>
              <a:ext cx="529343" cy="701098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7"/>
            </p:blipFill>
            <p:spPr>
              <a:xfrm>
                <a:off x="11613444" y="4436762"/>
                <a:ext cx="529343" cy="701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0" name="墨迹 259"/>
              <p14:cNvContentPartPr/>
              <p14:nvPr/>
            </p14:nvContentPartPr>
            <p14:xfrm>
              <a:off x="11892844" y="4906628"/>
              <a:ext cx="105127" cy="13905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9"/>
            </p:blipFill>
            <p:spPr>
              <a:xfrm>
                <a:off x="11892844" y="4906628"/>
                <a:ext cx="105127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1" name="墨迹 260"/>
              <p14:cNvContentPartPr/>
              <p14:nvPr/>
            </p14:nvContentPartPr>
            <p14:xfrm>
              <a:off x="7798505" y="5259115"/>
              <a:ext cx="718962" cy="7049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21"/>
            </p:blipFill>
            <p:spPr>
              <a:xfrm>
                <a:off x="7798505" y="5259115"/>
                <a:ext cx="71896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2" name="墨迹 261"/>
              <p14:cNvContentPartPr/>
              <p14:nvPr/>
            </p14:nvContentPartPr>
            <p14:xfrm>
              <a:off x="8848372" y="5261935"/>
              <a:ext cx="549628" cy="3383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3"/>
            </p:blipFill>
            <p:spPr>
              <a:xfrm>
                <a:off x="8848372" y="5261935"/>
                <a:ext cx="5496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3" name="墨迹 262"/>
              <p14:cNvContentPartPr/>
              <p14:nvPr/>
            </p14:nvContentPartPr>
            <p14:xfrm>
              <a:off x="9707738" y="5239376"/>
              <a:ext cx="654050" cy="3947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5"/>
            </p:blipFill>
            <p:spPr>
              <a:xfrm>
                <a:off x="9707738" y="5239376"/>
                <a:ext cx="65405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4" name="墨迹 263"/>
              <p14:cNvContentPartPr/>
              <p14:nvPr/>
            </p14:nvContentPartPr>
            <p14:xfrm>
              <a:off x="9581444" y="5239376"/>
              <a:ext cx="386644" cy="1974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7"/>
            </p:blipFill>
            <p:spPr>
              <a:xfrm>
                <a:off x="9581444" y="5239376"/>
                <a:ext cx="38664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5" name="墨迹 264"/>
              <p14:cNvContentPartPr/>
              <p14:nvPr/>
            </p14:nvContentPartPr>
            <p14:xfrm>
              <a:off x="7967133" y="5453689"/>
              <a:ext cx="105018" cy="5995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9"/>
            </p:blipFill>
            <p:spPr>
              <a:xfrm>
                <a:off x="7967133" y="545368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6" name="墨迹 265"/>
              <p14:cNvContentPartPr/>
              <p14:nvPr/>
            </p14:nvContentPartPr>
            <p14:xfrm>
              <a:off x="7960606" y="5470608"/>
              <a:ext cx="31926" cy="208673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31"/>
            </p:blipFill>
            <p:spPr>
              <a:xfrm>
                <a:off x="7960606" y="5470608"/>
                <a:ext cx="3192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7" name="墨迹 266"/>
              <p14:cNvContentPartPr/>
              <p14:nvPr/>
            </p14:nvContentPartPr>
            <p14:xfrm>
              <a:off x="8002411" y="5470608"/>
              <a:ext cx="101071" cy="238634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3"/>
            </p:blipFill>
            <p:spPr>
              <a:xfrm>
                <a:off x="8002411" y="5470608"/>
                <a:ext cx="101071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8" name="墨迹 267"/>
              <p14:cNvContentPartPr/>
              <p14:nvPr/>
            </p14:nvContentPartPr>
            <p14:xfrm>
              <a:off x="8193616" y="5489819"/>
              <a:ext cx="137584" cy="19510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5"/>
            </p:blipFill>
            <p:spPr>
              <a:xfrm>
                <a:off x="8193616" y="5489819"/>
                <a:ext cx="137584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69" name="墨迹 268"/>
              <p14:cNvContentPartPr/>
              <p14:nvPr/>
            </p14:nvContentPartPr>
            <p14:xfrm>
              <a:off x="8348133" y="5453689"/>
              <a:ext cx="62089" cy="195983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7"/>
            </p:blipFill>
            <p:spPr>
              <a:xfrm>
                <a:off x="8348133" y="5453689"/>
                <a:ext cx="620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0" name="墨迹 269"/>
              <p14:cNvContentPartPr/>
              <p14:nvPr/>
            </p14:nvContentPartPr>
            <p14:xfrm>
              <a:off x="8415161" y="5415620"/>
              <a:ext cx="119239" cy="111386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9"/>
            </p:blipFill>
            <p:spPr>
              <a:xfrm>
                <a:off x="8415161" y="5415620"/>
                <a:ext cx="119239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1" name="墨迹 270"/>
              <p14:cNvContentPartPr/>
              <p14:nvPr/>
            </p14:nvContentPartPr>
            <p14:xfrm>
              <a:off x="8458200" y="5461796"/>
              <a:ext cx="47977" cy="33028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41"/>
            </p:blipFill>
            <p:spPr>
              <a:xfrm>
                <a:off x="8458200" y="5461796"/>
                <a:ext cx="47977" cy="330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2" name="墨迹 271"/>
              <p14:cNvContentPartPr/>
              <p14:nvPr/>
            </p14:nvContentPartPr>
            <p14:xfrm>
              <a:off x="8401226" y="5543925"/>
              <a:ext cx="171274" cy="71203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3"/>
            </p:blipFill>
            <p:spPr>
              <a:xfrm>
                <a:off x="8401226" y="5543925"/>
                <a:ext cx="171274" cy="71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3" name="墨迹 272"/>
              <p14:cNvContentPartPr/>
              <p14:nvPr/>
            </p14:nvContentPartPr>
            <p14:xfrm>
              <a:off x="8531577" y="5488233"/>
              <a:ext cx="87489" cy="227002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5"/>
            </p:blipFill>
            <p:spPr>
              <a:xfrm>
                <a:off x="8531577" y="5488233"/>
                <a:ext cx="8748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4" name="墨迹 273"/>
              <p14:cNvContentPartPr/>
              <p14:nvPr/>
            </p14:nvContentPartPr>
            <p14:xfrm>
              <a:off x="8664222" y="5464968"/>
              <a:ext cx="95955" cy="270711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7"/>
            </p:blipFill>
            <p:spPr>
              <a:xfrm>
                <a:off x="8664222" y="5464968"/>
                <a:ext cx="95955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5" name="墨迹 274"/>
              <p14:cNvContentPartPr/>
              <p14:nvPr/>
            </p14:nvContentPartPr>
            <p14:xfrm>
              <a:off x="9070622" y="5448754"/>
              <a:ext cx="39511" cy="157915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9"/>
            </p:blipFill>
            <p:spPr>
              <a:xfrm>
                <a:off x="9070622" y="5448754"/>
                <a:ext cx="395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6" name="墨迹 275"/>
              <p14:cNvContentPartPr/>
              <p14:nvPr/>
            </p14:nvContentPartPr>
            <p14:xfrm>
              <a:off x="9129888" y="5414210"/>
              <a:ext cx="85549" cy="217132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51"/>
            </p:blipFill>
            <p:spPr>
              <a:xfrm>
                <a:off x="9129888" y="5414210"/>
                <a:ext cx="85549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7" name="墨迹 276"/>
              <p14:cNvContentPartPr/>
              <p14:nvPr/>
            </p14:nvContentPartPr>
            <p14:xfrm>
              <a:off x="9271000" y="5457214"/>
              <a:ext cx="36688" cy="165493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3"/>
            </p:blipFill>
            <p:spPr>
              <a:xfrm>
                <a:off x="9271000" y="5457214"/>
                <a:ext cx="36688" cy="165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8" name="墨迹 277"/>
              <p14:cNvContentPartPr/>
              <p14:nvPr/>
            </p14:nvContentPartPr>
            <p14:xfrm>
              <a:off x="9262533" y="5431130"/>
              <a:ext cx="150989" cy="239691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5"/>
            </p:blipFill>
            <p:spPr>
              <a:xfrm>
                <a:off x="9262533" y="5431130"/>
                <a:ext cx="15098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79" name="墨迹 278"/>
              <p14:cNvContentPartPr/>
              <p14:nvPr/>
            </p14:nvContentPartPr>
            <p14:xfrm>
              <a:off x="9970028" y="5453689"/>
              <a:ext cx="133527" cy="169194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7"/>
            </p:blipFill>
            <p:spPr>
              <a:xfrm>
                <a:off x="9970028" y="5453689"/>
                <a:ext cx="13352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0" name="墨迹 279"/>
              <p14:cNvContentPartPr/>
              <p14:nvPr/>
            </p14:nvContentPartPr>
            <p14:xfrm>
              <a:off x="10239022" y="5372969"/>
              <a:ext cx="55033" cy="80719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9"/>
            </p:blipFill>
            <p:spPr>
              <a:xfrm>
                <a:off x="10239022" y="5372969"/>
                <a:ext cx="55033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1" name="墨迹 280"/>
              <p14:cNvContentPartPr/>
              <p14:nvPr/>
            </p14:nvContentPartPr>
            <p14:xfrm>
              <a:off x="10160705" y="5467260"/>
              <a:ext cx="168628" cy="178182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61"/>
            </p:blipFill>
            <p:spPr>
              <a:xfrm>
                <a:off x="10160705" y="5467260"/>
                <a:ext cx="168628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2" name="墨迹 281"/>
              <p14:cNvContentPartPr/>
              <p14:nvPr/>
            </p14:nvContentPartPr>
            <p14:xfrm>
              <a:off x="10346266" y="5350410"/>
              <a:ext cx="172155" cy="311951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3"/>
            </p:blipFill>
            <p:spPr>
              <a:xfrm>
                <a:off x="10346266" y="5350410"/>
                <a:ext cx="172155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3" name="墨迹 282"/>
              <p14:cNvContentPartPr/>
              <p14:nvPr/>
            </p14:nvContentPartPr>
            <p14:xfrm>
              <a:off x="10497785" y="5333843"/>
              <a:ext cx="198437" cy="31582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5"/>
            </p:blipFill>
            <p:spPr>
              <a:xfrm>
                <a:off x="10497785" y="5333843"/>
                <a:ext cx="198437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4" name="墨迹 283"/>
              <p14:cNvContentPartPr/>
              <p14:nvPr/>
            </p14:nvContentPartPr>
            <p14:xfrm>
              <a:off x="10687755" y="5390593"/>
              <a:ext cx="59267" cy="52273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7"/>
            </p:blipFill>
            <p:spPr>
              <a:xfrm>
                <a:off x="10687755" y="5390593"/>
                <a:ext cx="59267" cy="522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5" name="墨迹 284"/>
              <p14:cNvContentPartPr/>
              <p14:nvPr/>
            </p14:nvContentPartPr>
            <p14:xfrm>
              <a:off x="10741377" y="5402930"/>
              <a:ext cx="167393" cy="157915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9"/>
            </p:blipFill>
            <p:spPr>
              <a:xfrm>
                <a:off x="10741377" y="5402930"/>
                <a:ext cx="16739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6" name="墨迹 285"/>
              <p14:cNvContentPartPr/>
              <p14:nvPr/>
            </p14:nvContentPartPr>
            <p14:xfrm>
              <a:off x="10236200" y="5871034"/>
              <a:ext cx="105017" cy="59958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29"/>
            </p:blipFill>
            <p:spPr>
              <a:xfrm>
                <a:off x="10236200" y="587103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87" name="墨迹 286"/>
              <p14:cNvContentPartPr/>
              <p14:nvPr/>
            </p14:nvContentPartPr>
            <p14:xfrm>
              <a:off x="10151180" y="5844774"/>
              <a:ext cx="183797" cy="14981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2"/>
            </p:blipFill>
            <p:spPr>
              <a:xfrm>
                <a:off x="10151180" y="5844774"/>
                <a:ext cx="18379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88" name="墨迹 287"/>
              <p14:cNvContentPartPr/>
              <p14:nvPr/>
            </p14:nvContentPartPr>
            <p14:xfrm>
              <a:off x="10227733" y="5923731"/>
              <a:ext cx="28222" cy="16161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4"/>
            </p:blipFill>
            <p:spPr>
              <a:xfrm>
                <a:off x="10227733" y="5923731"/>
                <a:ext cx="28222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89" name="墨迹 288"/>
              <p14:cNvContentPartPr/>
              <p14:nvPr/>
            </p14:nvContentPartPr>
            <p14:xfrm>
              <a:off x="10329333" y="5899233"/>
              <a:ext cx="28222" cy="109976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6"/>
            </p:blipFill>
            <p:spPr>
              <a:xfrm>
                <a:off x="10329333" y="5899233"/>
                <a:ext cx="282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90" name="墨迹 289"/>
              <p14:cNvContentPartPr/>
              <p14:nvPr/>
            </p14:nvContentPartPr>
            <p14:xfrm>
              <a:off x="10351911" y="5944352"/>
              <a:ext cx="59267" cy="3383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8"/>
            </p:blipFill>
            <p:spPr>
              <a:xfrm>
                <a:off x="10351911" y="5944352"/>
                <a:ext cx="5926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91" name="墨迹 290"/>
              <p14:cNvContentPartPr/>
              <p14:nvPr/>
            </p14:nvContentPartPr>
            <p14:xfrm>
              <a:off x="10414000" y="5873854"/>
              <a:ext cx="28222" cy="12125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80"/>
            </p:blipFill>
            <p:spPr>
              <a:xfrm>
                <a:off x="10414000" y="5873854"/>
                <a:ext cx="2822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92" name="墨迹 291"/>
              <p14:cNvContentPartPr/>
              <p14:nvPr/>
            </p14:nvContentPartPr>
            <p14:xfrm>
              <a:off x="10493022" y="5825916"/>
              <a:ext cx="75495" cy="39478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2"/>
            </p:blipFill>
            <p:spPr>
              <a:xfrm>
                <a:off x="10493022" y="5825916"/>
                <a:ext cx="7549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93" name="墨迹 292"/>
              <p14:cNvContentPartPr/>
              <p14:nvPr/>
            </p14:nvContentPartPr>
            <p14:xfrm>
              <a:off x="10456332" y="5876674"/>
              <a:ext cx="70556" cy="276350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4"/>
            </p:blipFill>
            <p:spPr>
              <a:xfrm>
                <a:off x="10456332" y="5876674"/>
                <a:ext cx="7055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294" name="墨迹 293"/>
              <p14:cNvContentPartPr/>
              <p14:nvPr/>
            </p14:nvContentPartPr>
            <p14:xfrm>
              <a:off x="10476088" y="5983830"/>
              <a:ext cx="112889" cy="2255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6"/>
            </p:blipFill>
            <p:spPr>
              <a:xfrm>
                <a:off x="10476088" y="5983830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295" name="墨迹 294"/>
              <p14:cNvContentPartPr/>
              <p14:nvPr/>
            </p14:nvContentPartPr>
            <p14:xfrm>
              <a:off x="10614377" y="5949991"/>
              <a:ext cx="121355" cy="16919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8"/>
            </p:blipFill>
            <p:spPr>
              <a:xfrm>
                <a:off x="10614377" y="5949991"/>
                <a:ext cx="1213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296" name="墨迹 295"/>
              <p14:cNvContentPartPr/>
              <p14:nvPr/>
            </p14:nvContentPartPr>
            <p14:xfrm>
              <a:off x="10670822" y="5862222"/>
              <a:ext cx="36689" cy="203386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90"/>
            </p:blipFill>
            <p:spPr>
              <a:xfrm>
                <a:off x="10670822" y="5862222"/>
                <a:ext cx="36689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297" name="墨迹 296"/>
              <p14:cNvContentPartPr/>
              <p14:nvPr/>
            </p14:nvContentPartPr>
            <p14:xfrm>
              <a:off x="10837332" y="5869624"/>
              <a:ext cx="39512" cy="17342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2"/>
            </p:blipFill>
            <p:spPr>
              <a:xfrm>
                <a:off x="10837332" y="5869624"/>
                <a:ext cx="39512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298" name="墨迹 297"/>
              <p14:cNvContentPartPr/>
              <p14:nvPr/>
            </p14:nvContentPartPr>
            <p14:xfrm>
              <a:off x="10837332" y="5816927"/>
              <a:ext cx="94545" cy="24304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4"/>
            </p:blipFill>
            <p:spPr>
              <a:xfrm>
                <a:off x="10837332" y="5816927"/>
                <a:ext cx="94545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299" name="墨迹 298"/>
              <p14:cNvContentPartPr/>
              <p14:nvPr/>
            </p14:nvContentPartPr>
            <p14:xfrm>
              <a:off x="10941050" y="5941179"/>
              <a:ext cx="116417" cy="83892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6"/>
            </p:blipFill>
            <p:spPr>
              <a:xfrm>
                <a:off x="10941050" y="5941179"/>
                <a:ext cx="116417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0" name="墨迹 299"/>
              <p14:cNvContentPartPr/>
              <p14:nvPr/>
            </p14:nvContentPartPr>
            <p14:xfrm>
              <a:off x="11102622" y="5867333"/>
              <a:ext cx="222956" cy="142758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8"/>
            </p:blipFill>
            <p:spPr>
              <a:xfrm>
                <a:off x="11102622" y="5867333"/>
                <a:ext cx="222956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1" name="墨迹 300"/>
              <p14:cNvContentPartPr/>
              <p14:nvPr/>
            </p14:nvContentPartPr>
            <p14:xfrm>
              <a:off x="11291711" y="5853410"/>
              <a:ext cx="36689" cy="277055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600"/>
            </p:blipFill>
            <p:spPr>
              <a:xfrm>
                <a:off x="11291711" y="5853410"/>
                <a:ext cx="36689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2" name="墨迹 301"/>
              <p14:cNvContentPartPr/>
              <p14:nvPr/>
            </p14:nvContentPartPr>
            <p14:xfrm>
              <a:off x="11370732" y="5752598"/>
              <a:ext cx="102306" cy="360948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2"/>
            </p:blipFill>
            <p:spPr>
              <a:xfrm>
                <a:off x="11370732" y="5752598"/>
                <a:ext cx="102306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3" name="墨迹 302"/>
              <p14:cNvContentPartPr/>
              <p14:nvPr/>
            </p14:nvContentPartPr>
            <p14:xfrm>
              <a:off x="10082918" y="5746958"/>
              <a:ext cx="223837" cy="431445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4"/>
            </p:blipFill>
            <p:spPr>
              <a:xfrm>
                <a:off x="10082918" y="5746958"/>
                <a:ext cx="223837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04" name="墨迹 303"/>
              <p14:cNvContentPartPr/>
              <p14:nvPr/>
            </p14:nvContentPartPr>
            <p14:xfrm>
              <a:off x="10521244" y="6209422"/>
              <a:ext cx="188031" cy="67678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6"/>
            </p:blipFill>
            <p:spPr>
              <a:xfrm>
                <a:off x="10521244" y="6209422"/>
                <a:ext cx="18803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05" name="墨迹 304"/>
              <p14:cNvContentPartPr/>
              <p14:nvPr/>
            </p14:nvContentPartPr>
            <p14:xfrm>
              <a:off x="10480675" y="6208013"/>
              <a:ext cx="373592" cy="46951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8"/>
            </p:blipFill>
            <p:spPr>
              <a:xfrm>
                <a:off x="10480675" y="6208013"/>
                <a:ext cx="373592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06" name="墨迹 305"/>
              <p14:cNvContentPartPr/>
              <p14:nvPr/>
            </p14:nvContentPartPr>
            <p14:xfrm>
              <a:off x="10896600" y="6160603"/>
              <a:ext cx="171626" cy="460525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10"/>
            </p:blipFill>
            <p:spPr>
              <a:xfrm>
                <a:off x="10896600" y="6160603"/>
                <a:ext cx="171626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07" name="墨迹 306"/>
              <p14:cNvContentPartPr/>
              <p14:nvPr/>
            </p14:nvContentPartPr>
            <p14:xfrm>
              <a:off x="11099094" y="6269345"/>
              <a:ext cx="345899" cy="276527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12"/>
            </p:blipFill>
            <p:spPr>
              <a:xfrm>
                <a:off x="11099094" y="6269345"/>
                <a:ext cx="345899" cy="276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08" name="墨迹 307"/>
              <p14:cNvContentPartPr/>
              <p14:nvPr/>
            </p14:nvContentPartPr>
            <p14:xfrm>
              <a:off x="11257844" y="6348302"/>
              <a:ext cx="81138" cy="109272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4"/>
            </p:blipFill>
            <p:spPr>
              <a:xfrm>
                <a:off x="11257844" y="6348302"/>
                <a:ext cx="81138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09" name="墨迹 308"/>
              <p14:cNvContentPartPr/>
              <p14:nvPr/>
            </p14:nvContentPartPr>
            <p14:xfrm>
              <a:off x="11260667" y="6420034"/>
              <a:ext cx="94544" cy="12495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6"/>
            </p:blipFill>
            <p:spPr>
              <a:xfrm>
                <a:off x="11260667" y="6420034"/>
                <a:ext cx="94544" cy="124956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3" y="103342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69" y="32099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22501" y="490662"/>
              <a:ext cx="2025121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22501" y="490662"/>
                <a:ext cx="202512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78744" y="1920352"/>
              <a:ext cx="4135967" cy="1212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78744" y="1920352"/>
                <a:ext cx="41359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49955" y="2236181"/>
              <a:ext cx="459934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49955" y="2236181"/>
                <a:ext cx="459934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54944" y="2695825"/>
              <a:ext cx="1271411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54944" y="2695825"/>
                <a:ext cx="12714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868311" y="3028573"/>
              <a:ext cx="917222" cy="65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868311" y="3028573"/>
                <a:ext cx="917222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534275" y="400425"/>
              <a:ext cx="2766836" cy="733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534275" y="400425"/>
                <a:ext cx="276683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830733" y="1804736"/>
              <a:ext cx="110067" cy="2687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830733" y="1804736"/>
                <a:ext cx="110067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890000" y="1849855"/>
              <a:ext cx="98777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890000" y="1849855"/>
                <a:ext cx="987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9042400" y="1776537"/>
              <a:ext cx="22577" cy="25943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9042400" y="1776537"/>
                <a:ext cx="2257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9160933" y="1727718"/>
              <a:ext cx="62089" cy="22365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9160933" y="1727718"/>
                <a:ext cx="62089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9341555" y="1656339"/>
              <a:ext cx="11289" cy="36271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9341555" y="1656339"/>
                <a:ext cx="11289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9375422" y="1729833"/>
              <a:ext cx="173566" cy="1764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9375422" y="1729833"/>
                <a:ext cx="17356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235016" y="2267200"/>
              <a:ext cx="162984" cy="14734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235016" y="2267200"/>
                <a:ext cx="162984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330266" y="2305974"/>
              <a:ext cx="39511" cy="1783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330266" y="2305974"/>
                <a:ext cx="39511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98000" y="2291698"/>
              <a:ext cx="66322" cy="2546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98000" y="2291698"/>
                <a:ext cx="66322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495366" y="2216442"/>
              <a:ext cx="67028" cy="18329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495366" y="2216442"/>
                <a:ext cx="67028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618133" y="2182603"/>
              <a:ext cx="16934" cy="19457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618133" y="2182603"/>
                <a:ext cx="1693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667169" y="2185423"/>
              <a:ext cx="120297" cy="10715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667169" y="2185423"/>
                <a:ext cx="12029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634008" y="2686661"/>
              <a:ext cx="170392" cy="15720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634008" y="2686661"/>
                <a:ext cx="170392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9767711" y="2705342"/>
              <a:ext cx="19756" cy="15685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9767711" y="2705342"/>
                <a:ext cx="19756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9826977" y="2681726"/>
              <a:ext cx="67734" cy="39760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9826977" y="2681726"/>
                <a:ext cx="6773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9939866" y="2707105"/>
              <a:ext cx="82726" cy="20303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9939866" y="2707105"/>
                <a:ext cx="8272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120488" y="2628148"/>
              <a:ext cx="5644" cy="23123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120488" y="2628148"/>
                <a:ext cx="5644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143948" y="2685956"/>
              <a:ext cx="140229" cy="12548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143948" y="2685956"/>
                <a:ext cx="140229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330222" y="631657"/>
              <a:ext cx="355600" cy="3419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330222" y="631657"/>
                <a:ext cx="355600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6807200" y="584424"/>
              <a:ext cx="101600" cy="65844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6807200" y="584424"/>
                <a:ext cx="101600" cy="658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6810022" y="575259"/>
              <a:ext cx="2887133" cy="83469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6810022" y="575259"/>
                <a:ext cx="2887133" cy="83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817783" y="566800"/>
              <a:ext cx="1615722" cy="592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817783" y="566800"/>
                <a:ext cx="16157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6752872" y="507582"/>
              <a:ext cx="2904772" cy="91012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6752872" y="507582"/>
                <a:ext cx="2904772" cy="910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278488" y="3454379"/>
              <a:ext cx="28223" cy="310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278488" y="3454379"/>
                <a:ext cx="2822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207933" y="3406440"/>
              <a:ext cx="663222" cy="7331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207933" y="3406440"/>
                <a:ext cx="6632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2827866" y="3395161"/>
              <a:ext cx="2194278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2827866" y="3395161"/>
                <a:ext cx="21942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398638" y="3801226"/>
              <a:ext cx="4147962" cy="676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398638" y="3801226"/>
                <a:ext cx="414796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538111" y="4264219"/>
              <a:ext cx="42333" cy="22788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538111" y="4264219"/>
                <a:ext cx="42333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1572683" y="4167814"/>
              <a:ext cx="165805" cy="34579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1572683" y="4167814"/>
                <a:ext cx="165805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1825977" y="4160764"/>
              <a:ext cx="160867" cy="2890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1825977" y="4160764"/>
                <a:ext cx="160867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2042583" y="4258051"/>
              <a:ext cx="170039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2042583" y="4258051"/>
                <a:ext cx="1700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2111022" y="4179269"/>
              <a:ext cx="39511" cy="34667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2111022" y="4179269"/>
                <a:ext cx="39511" cy="346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2305755" y="4145254"/>
              <a:ext cx="220133" cy="19739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2305755" y="4145254"/>
                <a:ext cx="22013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2582333" y="4143668"/>
              <a:ext cx="2822" cy="2102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2582333" y="4143668"/>
                <a:ext cx="2822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2590800" y="4218572"/>
              <a:ext cx="87488" cy="394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2590800" y="4218572"/>
                <a:ext cx="874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2675466" y="4041623"/>
              <a:ext cx="33867" cy="5378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2675466" y="4041623"/>
                <a:ext cx="33867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2765777" y="4212932"/>
              <a:ext cx="112889" cy="133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2765777" y="4212932"/>
                <a:ext cx="112889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3163711" y="4196013"/>
              <a:ext cx="304800" cy="338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3163711" y="4196013"/>
                <a:ext cx="3048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420533" y="4091676"/>
              <a:ext cx="138289" cy="7049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420533" y="4091676"/>
                <a:ext cx="1382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3152422" y="4274970"/>
              <a:ext cx="333022" cy="1128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3152422" y="4274970"/>
                <a:ext cx="3330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3169355" y="4327667"/>
              <a:ext cx="166511" cy="9393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3169355" y="4327667"/>
                <a:ext cx="166511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3798711" y="4131155"/>
              <a:ext cx="45155" cy="26577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3798711" y="4131155"/>
                <a:ext cx="45155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3838222" y="4108419"/>
              <a:ext cx="132644" cy="27547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3838222" y="4108419"/>
                <a:ext cx="132644" cy="275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4035777" y="4132565"/>
              <a:ext cx="39511" cy="24956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4035777" y="4132565"/>
                <a:ext cx="39511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4007555" y="4113354"/>
              <a:ext cx="212020" cy="32235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4007555" y="4113354"/>
                <a:ext cx="212020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4978400" y="4365207"/>
              <a:ext cx="112888" cy="33838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4978400" y="4365207"/>
                <a:ext cx="11288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161844" y="4340533"/>
              <a:ext cx="31044" cy="56045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161844" y="4340533"/>
                <a:ext cx="31044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102577" y="4307046"/>
              <a:ext cx="95956" cy="1483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102577" y="4307046"/>
                <a:ext cx="95956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192888" y="4342648"/>
              <a:ext cx="93134" cy="10151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192888" y="4342648"/>
                <a:ext cx="9313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5623277" y="4337008"/>
              <a:ext cx="230012" cy="24321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5623277" y="4337008"/>
                <a:ext cx="230012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5740400" y="4409091"/>
              <a:ext cx="39511" cy="4016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5740400" y="4409091"/>
                <a:ext cx="39511" cy="401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5871633" y="4305284"/>
              <a:ext cx="69850" cy="28481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5871633" y="4305284"/>
                <a:ext cx="6985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5959827" y="4234081"/>
              <a:ext cx="138995" cy="32287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5959827" y="4234081"/>
                <a:ext cx="138995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6000044" y="4269330"/>
              <a:ext cx="225778" cy="43708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6000044" y="4269330"/>
                <a:ext cx="225778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6293026" y="4399045"/>
              <a:ext cx="178329" cy="1128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6293026" y="4399045"/>
                <a:ext cx="17832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246988" y="4289069"/>
              <a:ext cx="193322" cy="31301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246988" y="4289069"/>
                <a:ext cx="193322" cy="313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330068" y="4502501"/>
              <a:ext cx="155399" cy="150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330068" y="4502501"/>
                <a:ext cx="155399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551083" y="4242541"/>
              <a:ext cx="186972" cy="1959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551083" y="4242541"/>
                <a:ext cx="186972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643511" y="4325728"/>
              <a:ext cx="56444" cy="29045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643511" y="4325728"/>
                <a:ext cx="564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6556727" y="4329958"/>
              <a:ext cx="309034" cy="58794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6556727" y="4329958"/>
                <a:ext cx="309034" cy="587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6722533" y="4556960"/>
              <a:ext cx="76200" cy="14663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6722533" y="4556960"/>
                <a:ext cx="762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7239705" y="4408210"/>
              <a:ext cx="160162" cy="27635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7239705" y="4408210"/>
                <a:ext cx="16016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7261577" y="4369260"/>
              <a:ext cx="245534" cy="35407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7261577" y="4369260"/>
                <a:ext cx="245534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7512755" y="4556960"/>
              <a:ext cx="45156" cy="13817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7512755" y="4556960"/>
                <a:ext cx="451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7549091" y="4497742"/>
              <a:ext cx="108303" cy="21149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7549091" y="4497742"/>
                <a:ext cx="10830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7665155" y="4572293"/>
              <a:ext cx="22578" cy="16232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7665155" y="4572293"/>
                <a:ext cx="22578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7648222" y="4551320"/>
              <a:ext cx="164747" cy="23405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7648222" y="4551320"/>
                <a:ext cx="16474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7937500" y="4466018"/>
              <a:ext cx="60677" cy="48942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7937500" y="4466018"/>
                <a:ext cx="60677" cy="489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7890933" y="4421781"/>
              <a:ext cx="127882" cy="14645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7890933" y="4421781"/>
                <a:ext cx="127882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7986888" y="4457382"/>
              <a:ext cx="110949" cy="10239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7986888" y="4457382"/>
                <a:ext cx="110949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484488" y="5050090"/>
              <a:ext cx="135467" cy="39302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484488" y="5050090"/>
                <a:ext cx="135467" cy="393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882422" y="5316218"/>
              <a:ext cx="22578" cy="3877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882422" y="5316218"/>
                <a:ext cx="22578" cy="38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2054577" y="5126580"/>
              <a:ext cx="206023" cy="2255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2054577" y="5126580"/>
                <a:ext cx="2060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2549877" y="5046213"/>
              <a:ext cx="156634" cy="30525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2549877" y="5046213"/>
                <a:ext cx="156634" cy="305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2707569" y="5053263"/>
              <a:ext cx="156986" cy="24462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2707569" y="5053263"/>
                <a:ext cx="156986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2794000" y="5188618"/>
              <a:ext cx="28222" cy="41452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2794000" y="5188618"/>
                <a:ext cx="28222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2921000" y="5047799"/>
              <a:ext cx="59266" cy="21695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2921000" y="5047799"/>
                <a:ext cx="59266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2875844" y="5153369"/>
              <a:ext cx="149578" cy="25238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2875844" y="5153369"/>
                <a:ext cx="149578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2878666" y="5245016"/>
              <a:ext cx="276578" cy="17765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2878666" y="5245016"/>
                <a:ext cx="27657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3088922" y="5074236"/>
              <a:ext cx="15522" cy="2638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3088922" y="5074236"/>
                <a:ext cx="15522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3127022" y="5188618"/>
              <a:ext cx="70555" cy="451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3127022" y="5188618"/>
                <a:ext cx="7055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271661" y="5053263"/>
              <a:ext cx="203905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271661" y="5053263"/>
                <a:ext cx="2039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3366911" y="5104021"/>
              <a:ext cx="47977" cy="51604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3366911" y="5104021"/>
                <a:ext cx="47977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3555647" y="5109661"/>
              <a:ext cx="161219" cy="281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3555647" y="5109661"/>
                <a:ext cx="1612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651955" y="5016604"/>
              <a:ext cx="45156" cy="33486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651955" y="5016604"/>
                <a:ext cx="45156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587044" y="5172403"/>
              <a:ext cx="82903" cy="8671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587044" y="5172403"/>
                <a:ext cx="82903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685822" y="5177338"/>
              <a:ext cx="84666" cy="479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685822" y="5177338"/>
                <a:ext cx="8466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3795888" y="5103316"/>
              <a:ext cx="25400" cy="16425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3795888" y="5103316"/>
                <a:ext cx="25400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3820054" y="5008144"/>
              <a:ext cx="91546" cy="32922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3820054" y="5008144"/>
                <a:ext cx="91546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979333" y="5072826"/>
              <a:ext cx="37570" cy="22858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979333" y="5072826"/>
                <a:ext cx="37570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064000" y="4970076"/>
              <a:ext cx="178329" cy="35248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064000" y="4970076"/>
                <a:ext cx="178329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4082344" y="5119178"/>
              <a:ext cx="80962" cy="13447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4082344" y="5119178"/>
                <a:ext cx="80962" cy="134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4583288" y="5058902"/>
              <a:ext cx="301978" cy="30560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4583288" y="5058902"/>
                <a:ext cx="301978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924601" y="5027707"/>
              <a:ext cx="168804" cy="50493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924601" y="5027707"/>
                <a:ext cx="168804" cy="504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906962" y="5149139"/>
              <a:ext cx="133526" cy="1727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906962" y="5149139"/>
                <a:ext cx="133526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5012266" y="5199898"/>
              <a:ext cx="101600" cy="704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5012266" y="5199898"/>
                <a:ext cx="1016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150555" y="5145614"/>
              <a:ext cx="19756" cy="15016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150555" y="5145614"/>
                <a:ext cx="19756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180188" y="5075822"/>
              <a:ext cx="86078" cy="27000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180188" y="5075822"/>
                <a:ext cx="86078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359400" y="5151783"/>
              <a:ext cx="31044" cy="15527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359400" y="5151783"/>
                <a:ext cx="31044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418666" y="5058902"/>
              <a:ext cx="161396" cy="3172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418666" y="5058902"/>
                <a:ext cx="16139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463822" y="5166059"/>
              <a:ext cx="84666" cy="16919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463822" y="5166059"/>
                <a:ext cx="846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853288" y="5261935"/>
              <a:ext cx="11289" cy="112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853288" y="5261935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1682044" y="5663771"/>
              <a:ext cx="139171" cy="48079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1682044" y="5663771"/>
                <a:ext cx="139171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2054577" y="5698139"/>
              <a:ext cx="43745" cy="57085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2054577" y="5698139"/>
                <a:ext cx="43745" cy="570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1981200" y="5711005"/>
              <a:ext cx="95955" cy="16566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1981200" y="5711005"/>
                <a:ext cx="959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2122311" y="5769518"/>
              <a:ext cx="103364" cy="6908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2122311" y="5769518"/>
                <a:ext cx="103364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2743200" y="5893593"/>
              <a:ext cx="578555" cy="3947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2743200" y="5893593"/>
                <a:ext cx="5785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3237088" y="5775158"/>
              <a:ext cx="204612" cy="28199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3237088" y="5775158"/>
                <a:ext cx="20461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4041422" y="5701840"/>
              <a:ext cx="152400" cy="338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4041422" y="5701840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4013200" y="5769518"/>
              <a:ext cx="39511" cy="20585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4013200" y="5769518"/>
                <a:ext cx="395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4013200" y="5814636"/>
              <a:ext cx="186266" cy="13394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4013200" y="5814636"/>
                <a:ext cx="186266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4049006" y="5746958"/>
              <a:ext cx="31927" cy="23440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4049006" y="5746958"/>
                <a:ext cx="31927" cy="234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4028722" y="5776567"/>
              <a:ext cx="148166" cy="36306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4028722" y="5776567"/>
                <a:ext cx="148166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4047066" y="5973960"/>
              <a:ext cx="129822" cy="16778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4047066" y="5973960"/>
                <a:ext cx="12982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3928533" y="6009209"/>
              <a:ext cx="282222" cy="5921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3928533" y="6009209"/>
                <a:ext cx="2822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4329288" y="5758238"/>
              <a:ext cx="132645" cy="9023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4329288" y="5758238"/>
                <a:ext cx="1326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4267905" y="5842835"/>
              <a:ext cx="213783" cy="7631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4267905" y="5842835"/>
                <a:ext cx="213783" cy="76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4387144" y="5688974"/>
              <a:ext cx="108656" cy="33081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4387144" y="5688974"/>
                <a:ext cx="10865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4210755" y="5903110"/>
              <a:ext cx="163689" cy="17941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4210755" y="5903110"/>
                <a:ext cx="16368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4222044" y="6036527"/>
              <a:ext cx="412044" cy="15879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4222044" y="6036527"/>
                <a:ext cx="412044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4615038" y="5811816"/>
              <a:ext cx="225073" cy="18893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4615038" y="5811816"/>
                <a:ext cx="22507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4905022" y="5756475"/>
              <a:ext cx="16933" cy="6944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4905022" y="5756475"/>
                <a:ext cx="16933" cy="69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4859866" y="5698315"/>
              <a:ext cx="276578" cy="35601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4859866" y="5698315"/>
                <a:ext cx="276578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5000977" y="5820276"/>
              <a:ext cx="268112" cy="9869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5000977" y="5820276"/>
                <a:ext cx="26811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5102577" y="5966911"/>
              <a:ext cx="90311" cy="10803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5102577" y="5966911"/>
                <a:ext cx="90311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5281612" y="5684921"/>
              <a:ext cx="230188" cy="14099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5281612" y="5684921"/>
                <a:ext cx="2301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5418666" y="5626936"/>
              <a:ext cx="122766" cy="35125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5418666" y="5626936"/>
                <a:ext cx="122766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5207000" y="5839134"/>
              <a:ext cx="183444" cy="28005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5207000" y="5839134"/>
                <a:ext cx="18344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5277555" y="6008328"/>
              <a:ext cx="479778" cy="10803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5277555" y="6008328"/>
                <a:ext cx="479778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5512505" y="5683511"/>
              <a:ext cx="208139" cy="37645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5512505" y="5683511"/>
                <a:ext cx="208139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5571066" y="5826621"/>
              <a:ext cx="203200" cy="21924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5571066" y="5826621"/>
                <a:ext cx="203200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5661377" y="5630461"/>
              <a:ext cx="81845" cy="13905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5661377" y="5630461"/>
                <a:ext cx="81845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5732991" y="5687388"/>
              <a:ext cx="304094" cy="24568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5732991" y="5687388"/>
                <a:ext cx="304094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5833003" y="5711005"/>
              <a:ext cx="133174" cy="30825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5833003" y="5711005"/>
                <a:ext cx="133174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5983111" y="5916152"/>
              <a:ext cx="42333" cy="11279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5983111" y="5916152"/>
                <a:ext cx="42333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6175022" y="6023309"/>
              <a:ext cx="104995" cy="5995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6175022" y="6023309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6621462" y="5540577"/>
              <a:ext cx="242182" cy="32834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6621462" y="5540577"/>
                <a:ext cx="242182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6640688" y="5536523"/>
              <a:ext cx="330200" cy="46704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6640688" y="5536523"/>
                <a:ext cx="330200" cy="467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6959600" y="5705718"/>
              <a:ext cx="105303" cy="17377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6959600" y="5705718"/>
                <a:ext cx="105303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7100711" y="5703250"/>
              <a:ext cx="39511" cy="19598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7100711" y="5703250"/>
                <a:ext cx="39511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7083777" y="5708889"/>
              <a:ext cx="161220" cy="25238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7083777" y="5708889"/>
                <a:ext cx="16122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6348588" y="5996520"/>
              <a:ext cx="1034344" cy="3242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6348588" y="5996520"/>
                <a:ext cx="1034344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6541028" y="6077592"/>
              <a:ext cx="175860" cy="28005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6541028" y="6077592"/>
                <a:ext cx="175860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6561666" y="6067193"/>
              <a:ext cx="256822" cy="317063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6561666" y="6067193"/>
                <a:ext cx="256822" cy="317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6857294" y="6172235"/>
              <a:ext cx="83079" cy="18100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6857294" y="6172235"/>
                <a:ext cx="83079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6981296" y="6217000"/>
              <a:ext cx="82726" cy="16725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6981296" y="6217000"/>
                <a:ext cx="8272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7207955" y="5718759"/>
              <a:ext cx="212196" cy="62601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7207955" y="5718759"/>
                <a:ext cx="212196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6370461" y="5594684"/>
              <a:ext cx="194028" cy="67395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6370461" y="5594684"/>
                <a:ext cx="194028" cy="673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7449784" y="6150205"/>
              <a:ext cx="491949" cy="18893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7449784" y="6150205"/>
                <a:ext cx="49194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7800622" y="6164480"/>
              <a:ext cx="158044" cy="20849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7800622" y="6164480"/>
                <a:ext cx="158044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8125530" y="5780797"/>
              <a:ext cx="131587" cy="11279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8125530" y="5780797"/>
                <a:ext cx="13158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7996413" y="5873854"/>
              <a:ext cx="261409" cy="5357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7996413" y="5873854"/>
                <a:ext cx="26140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8147578" y="5716645"/>
              <a:ext cx="123297" cy="35883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8147578" y="5716645"/>
                <a:ext cx="123297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7955844" y="5953869"/>
              <a:ext cx="155222" cy="26401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7955844" y="5953869"/>
                <a:ext cx="155222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7998177" y="6090986"/>
              <a:ext cx="445912" cy="17201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7998177" y="6090986"/>
                <a:ext cx="4459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8264877" y="5823801"/>
              <a:ext cx="159456" cy="33204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8264877" y="5823801"/>
                <a:ext cx="159456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8297333" y="5975371"/>
              <a:ext cx="197556" cy="20338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8297333" y="5975371"/>
                <a:ext cx="197556" cy="203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8387644" y="5765816"/>
              <a:ext cx="132644" cy="144697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8387644" y="5765816"/>
                <a:ext cx="132644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8579555" y="5907693"/>
              <a:ext cx="134762" cy="7049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8579555" y="5907693"/>
                <a:ext cx="13476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8466666" y="5779388"/>
              <a:ext cx="186266" cy="37081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8466666" y="5779388"/>
                <a:ext cx="186266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8630355" y="6079707"/>
              <a:ext cx="95956" cy="9305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8630355" y="6079707"/>
                <a:ext cx="9595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8923866" y="6146503"/>
              <a:ext cx="11289" cy="544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8923866" y="6146503"/>
                <a:ext cx="11289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9531702" y="5746958"/>
              <a:ext cx="355071" cy="62319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9531702" y="5746958"/>
                <a:ext cx="355071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9880071" y="5715058"/>
              <a:ext cx="329318" cy="74815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9880071" y="5715058"/>
                <a:ext cx="329318" cy="748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10315927" y="5777448"/>
              <a:ext cx="371828" cy="44677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10315927" y="5777448"/>
                <a:ext cx="371828" cy="446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10747022" y="5954926"/>
              <a:ext cx="22578" cy="90942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10747022" y="5954926"/>
                <a:ext cx="22578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10853561" y="5696200"/>
              <a:ext cx="295981" cy="49700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10853561" y="5696200"/>
                <a:ext cx="295981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11129080" y="5713824"/>
              <a:ext cx="280106" cy="34332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11129080" y="5713824"/>
                <a:ext cx="280106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11077222" y="5952811"/>
              <a:ext cx="177800" cy="26789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11077222" y="5952811"/>
                <a:ext cx="17780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11142132" y="6065079"/>
              <a:ext cx="352778" cy="19792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11142132" y="6065079"/>
                <a:ext cx="352778" cy="197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11366323" y="5740613"/>
              <a:ext cx="170921" cy="45189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11366323" y="5740613"/>
                <a:ext cx="170921" cy="451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11421532" y="5981010"/>
              <a:ext cx="211668" cy="15227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11421532" y="5981010"/>
                <a:ext cx="21166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11514667" y="5742729"/>
              <a:ext cx="110067" cy="13676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11514667" y="5742729"/>
                <a:ext cx="110067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11620852" y="5823096"/>
              <a:ext cx="281163" cy="21501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11620852" y="5823096"/>
                <a:ext cx="28116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11686822" y="5833670"/>
              <a:ext cx="121356" cy="31441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11686822" y="5833670"/>
                <a:ext cx="12135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11836400" y="6034588"/>
              <a:ext cx="70555" cy="10433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11836400" y="6034588"/>
                <a:ext cx="70555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0250311" y="2312319"/>
              <a:ext cx="104996" cy="5995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0250311" y="231231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10445044" y="2303859"/>
              <a:ext cx="104996" cy="5995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10445044" y="230385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10377311" y="2289759"/>
              <a:ext cx="70556" cy="22365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10377311" y="2289759"/>
                <a:ext cx="70556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10498667" y="2396916"/>
              <a:ext cx="47977" cy="4511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10498667" y="2396916"/>
                <a:ext cx="479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10543822" y="2297690"/>
              <a:ext cx="82021" cy="237401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10543822" y="2297690"/>
                <a:ext cx="82021" cy="237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10572044" y="2317958"/>
              <a:ext cx="121356" cy="3383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10572044" y="2317958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10710332" y="2272840"/>
              <a:ext cx="121356" cy="217132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10710332" y="2272840"/>
                <a:ext cx="1213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10718800" y="2291169"/>
              <a:ext cx="115711" cy="16214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10718800" y="2291169"/>
                <a:ext cx="115711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10916355" y="2193178"/>
              <a:ext cx="21167" cy="18681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10916355" y="2193178"/>
                <a:ext cx="21167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11001022" y="2227722"/>
              <a:ext cx="56445" cy="13711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11001022" y="2227722"/>
                <a:ext cx="56445" cy="137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11063111" y="2081087"/>
              <a:ext cx="71437" cy="18047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11063111" y="2081087"/>
                <a:ext cx="7143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11198577" y="2098006"/>
              <a:ext cx="28223" cy="256611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11198577" y="2098006"/>
                <a:ext cx="2822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11232444" y="2158634"/>
              <a:ext cx="104423" cy="11420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11232444" y="2158634"/>
                <a:ext cx="104423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11339688" y="2058527"/>
              <a:ext cx="99660" cy="10151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11339688" y="2058527"/>
                <a:ext cx="9966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11362267" y="2098006"/>
              <a:ext cx="5644" cy="29327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11362267" y="2098006"/>
                <a:ext cx="56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11471627" y="2108052"/>
              <a:ext cx="136173" cy="19016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11471627" y="2108052"/>
                <a:ext cx="136173" cy="190167"/>
              </a:xfrm>
              <a:prstGeom prst="rect"/>
            </p:spPr>
          </p:pic>
        </mc:Fallback>
      </mc:AlternateContent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09-19 12:54:22.871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15" y="380365"/>
            <a:ext cx="11012170" cy="609663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93" y="250703"/>
            <a:ext cx="11284233" cy="338823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93" y="250703"/>
            <a:ext cx="11284233" cy="3388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224962" y="1734239"/>
              <a:ext cx="139171" cy="1268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224962" y="1734239"/>
                <a:ext cx="139171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400822" y="1632017"/>
              <a:ext cx="64911" cy="28269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400822" y="1632017"/>
                <a:ext cx="64911" cy="28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431866" y="1768078"/>
              <a:ext cx="107244" cy="140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431866" y="1768078"/>
                <a:ext cx="1072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485488" y="1543719"/>
              <a:ext cx="70556" cy="56556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485488" y="1543719"/>
                <a:ext cx="70556" cy="565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550400" y="1766668"/>
              <a:ext cx="135466" cy="12830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550400" y="1766668"/>
                <a:ext cx="135466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87466" y="1759618"/>
              <a:ext cx="225778" cy="1128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87466" y="1759618"/>
                <a:ext cx="225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037938" y="1641182"/>
              <a:ext cx="138994" cy="1635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037938" y="1641182"/>
                <a:ext cx="13899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230555" y="1552884"/>
              <a:ext cx="47978" cy="2941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230555" y="1552884"/>
                <a:ext cx="479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244666" y="1697580"/>
              <a:ext cx="112889" cy="169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244666" y="1697580"/>
                <a:ext cx="1128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377311" y="1470226"/>
              <a:ext cx="47977" cy="6503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377311" y="1470226"/>
                <a:ext cx="47977" cy="650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617200" y="1782177"/>
              <a:ext cx="16932" cy="2396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617200" y="1782177"/>
                <a:ext cx="1693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420533" y="3744829"/>
              <a:ext cx="16933" cy="63729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420533" y="3744829"/>
                <a:ext cx="16933" cy="637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431822" y="3914023"/>
              <a:ext cx="169333" cy="22841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431822" y="3914023"/>
                <a:ext cx="1693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657600" y="4021179"/>
              <a:ext cx="141111" cy="16355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657600" y="4021179"/>
                <a:ext cx="1411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933295" y="3914023"/>
              <a:ext cx="175860" cy="479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933295" y="3914023"/>
                <a:ext cx="17586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955344" y="4060657"/>
              <a:ext cx="238478" cy="225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955344" y="4060657"/>
                <a:ext cx="2384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334933" y="3953501"/>
              <a:ext cx="1732844" cy="958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334933" y="3953501"/>
                <a:ext cx="17328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686300" y="3592554"/>
              <a:ext cx="255411" cy="32710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686300" y="3592554"/>
                <a:ext cx="255411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945944" y="3767388"/>
              <a:ext cx="9878" cy="1473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945944" y="3767388"/>
                <a:ext cx="9878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961466" y="3829426"/>
              <a:ext cx="79022" cy="394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961466" y="3829426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023555" y="3737779"/>
              <a:ext cx="28222" cy="29185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023555" y="3737779"/>
                <a:ext cx="28222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085644" y="3727909"/>
              <a:ext cx="107244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085644" y="3727909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130800" y="3651419"/>
              <a:ext cx="28222" cy="20338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130800" y="3651419"/>
                <a:ext cx="28222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5362222" y="3795587"/>
              <a:ext cx="19755" cy="169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5362222" y="3795587"/>
                <a:ext cx="197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521677" y="3485398"/>
              <a:ext cx="241300" cy="40465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521677" y="3485398"/>
                <a:ext cx="241300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825066" y="3731434"/>
              <a:ext cx="234244" cy="1746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825066" y="3731434"/>
                <a:ext cx="234244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036733" y="3668691"/>
              <a:ext cx="42334" cy="34402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036733" y="3668691"/>
                <a:ext cx="423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059311" y="3793119"/>
              <a:ext cx="76200" cy="14716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059311" y="3793119"/>
                <a:ext cx="76200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206066" y="3750468"/>
              <a:ext cx="290689" cy="14099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206066" y="3750468"/>
                <a:ext cx="2906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6558844" y="3682791"/>
              <a:ext cx="129822" cy="5639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6558844" y="3682791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022622" y="3919662"/>
              <a:ext cx="663222" cy="3947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022622" y="3919662"/>
                <a:ext cx="6632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130800" y="4201652"/>
              <a:ext cx="129822" cy="2574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130800" y="4201652"/>
                <a:ext cx="12982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413022" y="4268096"/>
              <a:ext cx="239888" cy="1718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413022" y="4268096"/>
                <a:ext cx="239888" cy="171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5624688" y="4220863"/>
              <a:ext cx="31044" cy="3783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5624688" y="4220863"/>
                <a:ext cx="31044" cy="378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686601" y="4304579"/>
              <a:ext cx="68791" cy="21008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686601" y="4304579"/>
                <a:ext cx="68791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5839883" y="4299644"/>
              <a:ext cx="350132" cy="12372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5839883" y="4299644"/>
                <a:ext cx="350132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265333" y="4280610"/>
              <a:ext cx="19756" cy="16073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265333" y="4280610"/>
                <a:ext cx="197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304844" y="4339828"/>
              <a:ext cx="73378" cy="3101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304844" y="4339828"/>
                <a:ext cx="733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375400" y="4218572"/>
              <a:ext cx="19755" cy="32992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375400" y="4218572"/>
                <a:ext cx="19755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021688" y="3840705"/>
              <a:ext cx="156634" cy="338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021688" y="3840705"/>
                <a:ext cx="1566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962422" y="3932352"/>
              <a:ext cx="222955" cy="437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962422" y="3932352"/>
                <a:ext cx="22295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386813" y="3860444"/>
              <a:ext cx="1054453" cy="7049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386813" y="3860444"/>
                <a:ext cx="105445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670800" y="3526815"/>
              <a:ext cx="186266" cy="25502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670800" y="3526815"/>
                <a:ext cx="186266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938028" y="3372601"/>
              <a:ext cx="99660" cy="1579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938028" y="3372601"/>
                <a:ext cx="9966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23577" y="3598194"/>
              <a:ext cx="25400" cy="16637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23577" y="3598194"/>
                <a:ext cx="254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060266" y="3648952"/>
              <a:ext cx="56444" cy="169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060266" y="3648952"/>
                <a:ext cx="56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116711" y="3572815"/>
              <a:ext cx="16933" cy="3242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116711" y="3572815"/>
                <a:ext cx="16933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8173155" y="3615113"/>
              <a:ext cx="107245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8173155" y="3615113"/>
                <a:ext cx="1072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243711" y="3557129"/>
              <a:ext cx="14111" cy="1369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243711" y="3557129"/>
                <a:ext cx="14111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913511" y="4028229"/>
              <a:ext cx="135466" cy="18752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913511" y="4028229"/>
                <a:ext cx="135466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851422" y="3966720"/>
              <a:ext cx="287866" cy="280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851422" y="3966720"/>
                <a:ext cx="287866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299222" y="3701120"/>
              <a:ext cx="251178" cy="31089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299222" y="3701120"/>
                <a:ext cx="2511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572977" y="3850222"/>
              <a:ext cx="50800" cy="1681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572977" y="3850222"/>
                <a:ext cx="50800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589911" y="3925302"/>
              <a:ext cx="107244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589911" y="3925302"/>
                <a:ext cx="1072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652000" y="3822728"/>
              <a:ext cx="73377" cy="40994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652000" y="3822728"/>
                <a:ext cx="73377" cy="409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9719733" y="3874544"/>
              <a:ext cx="132644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9719733" y="3874544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9756422" y="3828368"/>
              <a:ext cx="70555" cy="17589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9756422" y="3828368"/>
                <a:ext cx="70555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903177" y="3828015"/>
              <a:ext cx="124884" cy="17624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903177" y="3828015"/>
                <a:ext cx="12488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418990" y="3885823"/>
              <a:ext cx="97543" cy="20867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418990" y="3885823"/>
                <a:ext cx="9754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0072334" y="3836475"/>
              <a:ext cx="149754" cy="2678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0072334" y="3836475"/>
                <a:ext cx="14975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0018183" y="3925302"/>
              <a:ext cx="223661" cy="169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0018183" y="3925302"/>
                <a:ext cx="22366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250311" y="3617933"/>
              <a:ext cx="763587" cy="44818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250311" y="3617933"/>
                <a:ext cx="763587" cy="448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493022" y="3789947"/>
              <a:ext cx="112889" cy="37011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493022" y="3789947"/>
                <a:ext cx="112889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519832" y="3878421"/>
              <a:ext cx="193323" cy="17095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519832" y="3878421"/>
                <a:ext cx="193323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669411" y="3937992"/>
              <a:ext cx="184856" cy="13817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669411" y="3937992"/>
                <a:ext cx="1848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961511" y="3848636"/>
              <a:ext cx="101600" cy="22612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961511" y="3848636"/>
                <a:ext cx="101600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826044" y="3810391"/>
              <a:ext cx="310444" cy="32358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826044" y="3810391"/>
                <a:ext cx="310444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2777066" y="5220694"/>
              <a:ext cx="16934" cy="28375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2777066" y="5220694"/>
                <a:ext cx="16934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2788355" y="5342302"/>
              <a:ext cx="124178" cy="3806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2788355" y="5342302"/>
                <a:ext cx="124178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2901244" y="5210472"/>
              <a:ext cx="50800" cy="38985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2901244" y="5210472"/>
                <a:ext cx="50800" cy="389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3104444" y="5284494"/>
              <a:ext cx="522993" cy="16355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3104444" y="5284494"/>
                <a:ext cx="52299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3668888" y="5225277"/>
              <a:ext cx="222956" cy="1945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3668888" y="5225277"/>
                <a:ext cx="22295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911600" y="5166764"/>
              <a:ext cx="22577" cy="3884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911600" y="5166764"/>
                <a:ext cx="22577" cy="388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4143022" y="5219637"/>
              <a:ext cx="553155" cy="7049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4143022" y="5219637"/>
                <a:ext cx="55315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4622800" y="5104021"/>
              <a:ext cx="208844" cy="9869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4622800" y="5104021"/>
                <a:ext cx="20884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4275666" y="5335253"/>
              <a:ext cx="417689" cy="5075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4275666" y="5335253"/>
                <a:ext cx="4176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4229629" y="5415620"/>
              <a:ext cx="235126" cy="6062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4229629" y="5415620"/>
                <a:ext cx="235126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5060244" y="5140151"/>
              <a:ext cx="29633" cy="2345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5060244" y="5140151"/>
                <a:ext cx="29633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5096933" y="5218756"/>
              <a:ext cx="107244" cy="3754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5096933" y="5218756"/>
                <a:ext cx="10724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5198533" y="5111776"/>
              <a:ext cx="22577" cy="34191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5198533" y="5111776"/>
                <a:ext cx="22577" cy="341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5317066" y="5081462"/>
              <a:ext cx="194734" cy="3947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5317066" y="5081462"/>
                <a:ext cx="1947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5401733" y="4960206"/>
              <a:ext cx="22578" cy="27071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5401733" y="4960206"/>
                <a:ext cx="22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629451" y="5256296"/>
              <a:ext cx="302859" cy="451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629451" y="5256296"/>
                <a:ext cx="30285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819422" y="5135745"/>
              <a:ext cx="22578" cy="29538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819422" y="5135745"/>
                <a:ext cx="22578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137627" y="5132925"/>
              <a:ext cx="330906" cy="21096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137627" y="5132925"/>
                <a:ext cx="330906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423377" y="5017661"/>
              <a:ext cx="88900" cy="51498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423377" y="5017661"/>
                <a:ext cx="88900" cy="5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6547555" y="5150549"/>
              <a:ext cx="104951" cy="24674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6547555" y="5150549"/>
                <a:ext cx="104951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6769805" y="5160419"/>
              <a:ext cx="436739" cy="15227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6769805" y="5160419"/>
                <a:ext cx="43673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7303911" y="5109661"/>
              <a:ext cx="191911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7303911" y="5109661"/>
                <a:ext cx="191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3386666" y="6356057"/>
              <a:ext cx="214489" cy="31794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3386666" y="6356057"/>
                <a:ext cx="21448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3358444" y="6335437"/>
              <a:ext cx="308151" cy="37874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3358444" y="6335437"/>
                <a:ext cx="308151" cy="378747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20" y="315140"/>
            <a:ext cx="11484432" cy="43688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08940"/>
            <a:ext cx="11301730" cy="51485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21" y="264644"/>
            <a:ext cx="11171779" cy="5775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992533" y="771066"/>
              <a:ext cx="28222" cy="5234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992533" y="771066"/>
                <a:ext cx="28222" cy="52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087511" y="39478"/>
              <a:ext cx="84666" cy="16355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087511" y="39478"/>
                <a:ext cx="846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3025422" y="107156"/>
              <a:ext cx="231422" cy="23687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3025422" y="107156"/>
                <a:ext cx="231422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3132666" y="169194"/>
              <a:ext cx="67734" cy="5357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3132666" y="169194"/>
                <a:ext cx="677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3033888" y="163554"/>
              <a:ext cx="279400" cy="3306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3033888" y="163554"/>
                <a:ext cx="279400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3121377" y="259430"/>
              <a:ext cx="163689" cy="1607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3121377" y="259430"/>
                <a:ext cx="163689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3437466" y="20796"/>
              <a:ext cx="93486" cy="1201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3437466" y="20796"/>
                <a:ext cx="93486" cy="120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342922" y="135355"/>
              <a:ext cx="256293" cy="2819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342922" y="135355"/>
                <a:ext cx="2562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3400777" y="180473"/>
              <a:ext cx="31045" cy="15650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3400777" y="180473"/>
                <a:ext cx="31045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3397955" y="180473"/>
              <a:ext cx="184856" cy="14434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3397955" y="180473"/>
                <a:ext cx="184856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497438" y="70321"/>
              <a:ext cx="174273" cy="36200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497438" y="70321"/>
                <a:ext cx="174273" cy="362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3641195" y="22559"/>
              <a:ext cx="315560" cy="32922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3641195" y="22559"/>
                <a:ext cx="315560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3812822" y="104336"/>
              <a:ext cx="42333" cy="66831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3812822" y="104336"/>
                <a:ext cx="42333" cy="668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4049359" y="9517"/>
              <a:ext cx="65441" cy="33010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4049359" y="9517"/>
                <a:ext cx="65441" cy="330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4171244" y="-5639"/>
              <a:ext cx="82021" cy="16919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4171244" y="-5639"/>
                <a:ext cx="82021" cy="169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4150783" y="128129"/>
              <a:ext cx="116417" cy="14681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4150783" y="128129"/>
                <a:ext cx="116417" cy="146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154311" y="219952"/>
              <a:ext cx="79022" cy="1522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154311" y="219952"/>
                <a:ext cx="79022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233333" y="298909"/>
              <a:ext cx="64911" cy="2114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233333" y="298909"/>
                <a:ext cx="6491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4230511" y="37716"/>
              <a:ext cx="202494" cy="49242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4230511" y="37716"/>
                <a:ext cx="202494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4588933" y="101516"/>
              <a:ext cx="90311" cy="24163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4588933" y="101516"/>
                <a:ext cx="90311" cy="24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4667955" y="124075"/>
              <a:ext cx="214489" cy="9023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4667955" y="124075"/>
                <a:ext cx="2144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4782784" y="76137"/>
              <a:ext cx="31927" cy="6090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4782784" y="76137"/>
                <a:ext cx="31927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4889500" y="0"/>
              <a:ext cx="318911" cy="40113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4889500" y="0"/>
                <a:ext cx="318911" cy="401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995333" y="292564"/>
              <a:ext cx="28222" cy="15580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995333" y="292564"/>
                <a:ext cx="28222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5125155" y="251676"/>
              <a:ext cx="14111" cy="52661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5125155" y="251676"/>
                <a:ext cx="14111" cy="526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1902177" y="2138895"/>
              <a:ext cx="3285067" cy="9728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1902177" y="2138895"/>
                <a:ext cx="3285067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968977" y="39478"/>
              <a:ext cx="36689" cy="48590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968977" y="39478"/>
                <a:ext cx="36689" cy="485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2976033" y="0"/>
              <a:ext cx="342900" cy="169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2976033" y="0"/>
                <a:ext cx="3429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5266266" y="11279"/>
              <a:ext cx="47978" cy="40677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5266266" y="11279"/>
                <a:ext cx="47978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3025422" y="394786"/>
              <a:ext cx="2322689" cy="8459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3025422" y="394786"/>
                <a:ext cx="2322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10436577" y="4246771"/>
              <a:ext cx="16933" cy="19457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10436577" y="4246771"/>
                <a:ext cx="169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10442222" y="4303169"/>
              <a:ext cx="127000" cy="620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10442222" y="4303169"/>
                <a:ext cx="1270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10529711" y="4158649"/>
              <a:ext cx="64911" cy="50828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10529711" y="4158649"/>
                <a:ext cx="64911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10611555" y="4337008"/>
              <a:ext cx="228600" cy="16848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10611555" y="4337008"/>
                <a:ext cx="228600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41022" y="5521366"/>
              <a:ext cx="2305755" cy="888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41022" y="5521366"/>
                <a:ext cx="2305755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614538" y="5532646"/>
              <a:ext cx="737306" cy="10151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614538" y="5532646"/>
                <a:ext cx="73730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11085688" y="4204472"/>
              <a:ext cx="191912" cy="20021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11085688" y="4204472"/>
                <a:ext cx="19191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11321344" y="4250648"/>
              <a:ext cx="108656" cy="10962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11321344" y="4250648"/>
                <a:ext cx="108656" cy="109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2190044" y="5092741"/>
              <a:ext cx="16933" cy="24674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2190044" y="5092741"/>
                <a:ext cx="16933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2201333" y="5171698"/>
              <a:ext cx="110067" cy="2256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2201333" y="5171698"/>
                <a:ext cx="1100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2281766" y="5048328"/>
              <a:ext cx="43745" cy="29203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2281766" y="5048328"/>
                <a:ext cx="43745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2314222" y="5182978"/>
              <a:ext cx="194733" cy="12178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2314222" y="5182978"/>
                <a:ext cx="194733" cy="12178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605" y="431165"/>
            <a:ext cx="11687175" cy="546989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9" y="149032"/>
            <a:ext cx="11000421" cy="584553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9" y="149032"/>
            <a:ext cx="11000421" cy="58455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4340577" y="3313384"/>
              <a:ext cx="1663700" cy="5216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4340577" y="3313384"/>
                <a:ext cx="1663700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535163" y="3727909"/>
              <a:ext cx="1151820" cy="225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535163" y="3727909"/>
                <a:ext cx="115182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998133" y="3677151"/>
              <a:ext cx="2444044" cy="1503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1998133" y="3677151"/>
                <a:ext cx="2444044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712200" y="3652829"/>
              <a:ext cx="19755" cy="920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8712200" y="3652829"/>
                <a:ext cx="19755" cy="92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8686800" y="3857625"/>
              <a:ext cx="45155" cy="151428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8686800" y="3857625"/>
                <a:ext cx="45155" cy="1514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7879644" y="1249216"/>
              <a:ext cx="104996" cy="599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7879644" y="124921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527755" y="806491"/>
              <a:ext cx="4117622" cy="12971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527755" y="806491"/>
                <a:ext cx="41176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4980340" y="665496"/>
              <a:ext cx="184326" cy="2220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4980340" y="665496"/>
                <a:ext cx="184326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5051777" y="783932"/>
              <a:ext cx="50800" cy="19175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5051777" y="783932"/>
                <a:ext cx="508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5125155" y="823411"/>
              <a:ext cx="70556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5125155" y="823411"/>
                <a:ext cx="70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5254977" y="614738"/>
              <a:ext cx="112889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5254977" y="614738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5179483" y="727534"/>
              <a:ext cx="216605" cy="225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5179483" y="727534"/>
                <a:ext cx="2166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5277555" y="543712"/>
              <a:ext cx="62089" cy="21202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5277555" y="543712"/>
                <a:ext cx="62089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5144911" y="671136"/>
              <a:ext cx="200377" cy="30454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5144911" y="671136"/>
                <a:ext cx="20037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5266266" y="812131"/>
              <a:ext cx="104422" cy="338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5266266" y="812131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5232400" y="789748"/>
              <a:ext cx="144286" cy="1839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5232400" y="789748"/>
                <a:ext cx="14428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5508977" y="580899"/>
              <a:ext cx="59267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5508977" y="580899"/>
                <a:ext cx="592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5423428" y="552700"/>
              <a:ext cx="177448" cy="16108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5423428" y="552700"/>
                <a:ext cx="177448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5401733" y="665496"/>
              <a:ext cx="141111" cy="45118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5401733" y="665496"/>
                <a:ext cx="141111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5466644" y="656684"/>
              <a:ext cx="194733" cy="23158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5466644" y="656684"/>
                <a:ext cx="194733" cy="231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5559777" y="789572"/>
              <a:ext cx="240419" cy="13641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5559777" y="789572"/>
                <a:ext cx="240419" cy="136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5627511" y="789572"/>
              <a:ext cx="62089" cy="112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5627511" y="789572"/>
                <a:ext cx="620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321733" y="1189998"/>
              <a:ext cx="149578" cy="14663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321733" y="1189998"/>
                <a:ext cx="149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237066" y="1084780"/>
              <a:ext cx="296334" cy="33645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237066" y="1084780"/>
                <a:ext cx="296334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301977" y="1610163"/>
              <a:ext cx="119945" cy="1889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301977" y="1610163"/>
                <a:ext cx="119945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159984" y="1468816"/>
              <a:ext cx="419277" cy="37398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159984" y="1468816"/>
                <a:ext cx="419277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5239984" y="1139240"/>
              <a:ext cx="209726" cy="112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5239984" y="1139240"/>
                <a:ext cx="20972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5362222" y="1173078"/>
              <a:ext cx="11288" cy="2340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5362222" y="1173078"/>
                <a:ext cx="1128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5542844" y="1081079"/>
              <a:ext cx="50800" cy="42474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5542844" y="1081079"/>
                <a:ext cx="50800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5486400" y="1053409"/>
              <a:ext cx="73377" cy="1196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5486400" y="1053409"/>
                <a:ext cx="73377" cy="119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5582355" y="1054643"/>
              <a:ext cx="94016" cy="6767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5582355" y="1054643"/>
                <a:ext cx="9401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5924550" y="1065217"/>
              <a:ext cx="160161" cy="21219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5924550" y="1065217"/>
                <a:ext cx="160161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6012038" y="1147699"/>
              <a:ext cx="566562" cy="2538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6012038" y="1147699"/>
                <a:ext cx="566562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7574844" y="1471988"/>
              <a:ext cx="19756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7574844" y="1471988"/>
                <a:ext cx="19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5192183" y="1596064"/>
              <a:ext cx="147461" cy="56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5192183" y="1596064"/>
                <a:ext cx="14746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5249333" y="1629902"/>
              <a:ext cx="16934" cy="19175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5249333" y="1629902"/>
                <a:ext cx="1693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5398911" y="1701105"/>
              <a:ext cx="25400" cy="22206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5398911" y="1701105"/>
                <a:ext cx="25400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5682191" y="1488907"/>
              <a:ext cx="117475" cy="1128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5682191" y="1488907"/>
                <a:ext cx="1174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5514622" y="1500187"/>
              <a:ext cx="259644" cy="3412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5514622" y="1500187"/>
                <a:ext cx="259644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5695244" y="1629902"/>
              <a:ext cx="110066" cy="846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5695244" y="1629902"/>
                <a:ext cx="1100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5672843" y="1725779"/>
              <a:ext cx="160690" cy="12971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5672843" y="1725779"/>
                <a:ext cx="16069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5904794" y="1539666"/>
              <a:ext cx="154693" cy="29045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5904794" y="1539666"/>
                <a:ext cx="15469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6028266" y="1680661"/>
              <a:ext cx="95956" cy="507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6028266" y="1680661"/>
                <a:ext cx="959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6237111" y="1405720"/>
              <a:ext cx="109361" cy="11984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6237111" y="1405720"/>
                <a:ext cx="109361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6166026" y="1545305"/>
              <a:ext cx="8996" cy="15227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6166026" y="1545305"/>
                <a:ext cx="899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6183488" y="1499482"/>
              <a:ext cx="262467" cy="30331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6183488" y="1499482"/>
                <a:ext cx="262467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6366933" y="1718377"/>
              <a:ext cx="16934" cy="28939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6366933" y="1718377"/>
                <a:ext cx="16934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598355" y="1432509"/>
              <a:ext cx="138995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598355" y="1432509"/>
                <a:ext cx="13899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6493933" y="1534026"/>
              <a:ext cx="262467" cy="394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6493933" y="1534026"/>
                <a:ext cx="2624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6615288" y="1348441"/>
              <a:ext cx="50800" cy="23634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6615288" y="1348441"/>
                <a:ext cx="50800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6477000" y="1474808"/>
              <a:ext cx="239888" cy="31018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6477000" y="1474808"/>
                <a:ext cx="23988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6609644" y="1635542"/>
              <a:ext cx="138288" cy="338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6609644" y="1635542"/>
                <a:ext cx="1382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6587066" y="1590424"/>
              <a:ext cx="150460" cy="2687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6587066" y="1590424"/>
                <a:ext cx="150460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6914444" y="1393031"/>
              <a:ext cx="98072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6914444" y="1393031"/>
                <a:ext cx="980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6807200" y="1348617"/>
              <a:ext cx="204611" cy="49559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6807200" y="1348617"/>
                <a:ext cx="204611" cy="495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6917266" y="1558524"/>
              <a:ext cx="165100" cy="17289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6917266" y="1558524"/>
                <a:ext cx="16510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6965244" y="1738997"/>
              <a:ext cx="204963" cy="10239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6965244" y="1738997"/>
                <a:ext cx="204963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6984647" y="1742699"/>
              <a:ext cx="73730" cy="169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6984647" y="1742699"/>
                <a:ext cx="7373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7442200" y="1739879"/>
              <a:ext cx="25400" cy="253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7442200" y="1739879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7620000" y="1456479"/>
              <a:ext cx="231422" cy="2678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7620000" y="1456479"/>
                <a:ext cx="23142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7710311" y="1511467"/>
              <a:ext cx="26282" cy="35248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7710311" y="1511467"/>
                <a:ext cx="26282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7879644" y="1690178"/>
              <a:ext cx="360" cy="1399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7879644" y="1690178"/>
                <a:ext cx="360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7927622" y="1426870"/>
              <a:ext cx="250472" cy="38068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7927622" y="1426870"/>
                <a:ext cx="250472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8026400" y="1584784"/>
              <a:ext cx="174977" cy="507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8026400" y="1584784"/>
                <a:ext cx="1749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8081609" y="1669381"/>
              <a:ext cx="139524" cy="12002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8081609" y="1669381"/>
                <a:ext cx="139524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8412162" y="1347912"/>
              <a:ext cx="339549" cy="33010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8412162" y="1347912"/>
                <a:ext cx="339549" cy="330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8754533" y="1423521"/>
              <a:ext cx="302860" cy="44325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8754533" y="1423521"/>
                <a:ext cx="302860" cy="443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9211733" y="1336633"/>
              <a:ext cx="99484" cy="7049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9211733" y="1336633"/>
                <a:ext cx="9948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9114543" y="1438149"/>
              <a:ext cx="238301" cy="2932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9114543" y="1438149"/>
                <a:ext cx="23830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9335911" y="1390211"/>
              <a:ext cx="135466" cy="19739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9335911" y="1390211"/>
                <a:ext cx="13546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9454444" y="1426870"/>
              <a:ext cx="116593" cy="13535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9454444" y="1426870"/>
                <a:ext cx="11659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9429750" y="1534555"/>
              <a:ext cx="230011" cy="2116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9429750" y="1534555"/>
                <a:ext cx="230011" cy="211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9691511" y="1323238"/>
              <a:ext cx="287866" cy="25872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9691511" y="1323238"/>
                <a:ext cx="28786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9680222" y="1534026"/>
              <a:ext cx="127353" cy="17483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9680222" y="1534026"/>
                <a:ext cx="12735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9939866" y="1257676"/>
              <a:ext cx="336726" cy="88544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9939866" y="1257676"/>
                <a:ext cx="336726" cy="885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7461955" y="2320778"/>
              <a:ext cx="104996" cy="5995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"/>
            </p:blipFill>
            <p:spPr>
              <a:xfrm>
                <a:off x="7461955" y="2320778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2889955" y="1918237"/>
              <a:ext cx="5645" cy="41664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2889955" y="1918237"/>
                <a:ext cx="5645" cy="416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2918177" y="2072098"/>
              <a:ext cx="149578" cy="16496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2918177" y="2072098"/>
                <a:ext cx="149578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3093155" y="2109286"/>
              <a:ext cx="11289" cy="43426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3093155" y="2109286"/>
                <a:ext cx="11289" cy="434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3076222" y="2092366"/>
              <a:ext cx="90311" cy="18893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3076222" y="2092366"/>
                <a:ext cx="90311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3358444" y="1985210"/>
              <a:ext cx="129822" cy="1691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3358444" y="1985210"/>
                <a:ext cx="129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3352800" y="2098006"/>
              <a:ext cx="163688" cy="846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3352800" y="2098006"/>
                <a:ext cx="16368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3663244" y="1940092"/>
              <a:ext cx="16933" cy="53014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3663244" y="1940092"/>
                <a:ext cx="16933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3674533" y="1945731"/>
              <a:ext cx="150989" cy="21995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3674533" y="1945731"/>
                <a:ext cx="1509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3928533" y="1917532"/>
              <a:ext cx="115711" cy="28763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3928533" y="1917532"/>
                <a:ext cx="1157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4085166" y="1959831"/>
              <a:ext cx="254000" cy="2009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4085166" y="1959831"/>
                <a:ext cx="2540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4351866" y="2069807"/>
              <a:ext cx="110067" cy="14099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4351866" y="2069807"/>
                <a:ext cx="1100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4447822" y="1894973"/>
              <a:ext cx="158044" cy="41734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4447822" y="1894973"/>
                <a:ext cx="158044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1450622" y="5132220"/>
              <a:ext cx="265289" cy="3101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1450622" y="5132220"/>
                <a:ext cx="26528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1574800" y="5222457"/>
              <a:ext cx="11288" cy="19175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1574800" y="5222457"/>
                <a:ext cx="1128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1776236" y="5239376"/>
              <a:ext cx="244475" cy="451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1776236" y="5239376"/>
                <a:ext cx="24447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1897944" y="5153722"/>
              <a:ext cx="21167" cy="29714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1897944" y="5153722"/>
                <a:ext cx="21167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2109611" y="5143500"/>
              <a:ext cx="190500" cy="17483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2109611" y="5143500"/>
                <a:ext cx="190500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1994429" y="5075822"/>
              <a:ext cx="398815" cy="37592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1994429" y="5075822"/>
                <a:ext cx="398815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2455333" y="5239376"/>
              <a:ext cx="180622" cy="3383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2455333" y="5239376"/>
                <a:ext cx="1806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2547761" y="5170112"/>
              <a:ext cx="26105" cy="2187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2547761" y="5170112"/>
                <a:ext cx="26105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2771422" y="5132220"/>
              <a:ext cx="132997" cy="2255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2771422" y="5132220"/>
                <a:ext cx="13299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2638072" y="5064542"/>
              <a:ext cx="438150" cy="38703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2638072" y="5064542"/>
                <a:ext cx="438150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180622" y="689994"/>
              <a:ext cx="270933" cy="31248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180622" y="689994"/>
                <a:ext cx="270933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321733" y="765250"/>
              <a:ext cx="11289" cy="18787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321733" y="765250"/>
                <a:ext cx="11289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3591806" y="5188618"/>
              <a:ext cx="130705" cy="16355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3591806" y="5188618"/>
                <a:ext cx="13070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3787422" y="5128519"/>
              <a:ext cx="25400" cy="27247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3787422" y="5128519"/>
                <a:ext cx="25400" cy="272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3815644" y="5216817"/>
              <a:ext cx="90311" cy="676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3815644" y="5216817"/>
                <a:ext cx="90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3922888" y="5057493"/>
              <a:ext cx="16934" cy="48079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3922888" y="5057493"/>
                <a:ext cx="16934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4086577" y="5149139"/>
              <a:ext cx="163689" cy="394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4086577" y="5149139"/>
                <a:ext cx="1636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4077581" y="5239376"/>
              <a:ext cx="158574" cy="3947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4077581" y="5239376"/>
                <a:ext cx="15857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4314648" y="5143500"/>
              <a:ext cx="150107" cy="16355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4314648" y="5143500"/>
                <a:ext cx="15010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4521200" y="5104021"/>
              <a:ext cx="20637" cy="17483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4521200" y="5104021"/>
                <a:ext cx="2063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4532488" y="5166059"/>
              <a:ext cx="67734" cy="3383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4532488" y="5166059"/>
                <a:ext cx="677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4605866" y="5042335"/>
              <a:ext cx="22578" cy="38879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4605866" y="5042335"/>
                <a:ext cx="22578" cy="388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4670777" y="5210296"/>
              <a:ext cx="8467" cy="1587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4670777" y="5210296"/>
                <a:ext cx="8467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4752622" y="5115301"/>
              <a:ext cx="155222" cy="3383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4752622" y="5115301"/>
                <a:ext cx="1552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4831644" y="5036343"/>
              <a:ext cx="33867" cy="25661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4831644" y="5036343"/>
                <a:ext cx="33867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4946473" y="5062780"/>
              <a:ext cx="122238" cy="13711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4946473" y="5062780"/>
                <a:ext cx="122238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5127977" y="5006382"/>
              <a:ext cx="19756" cy="16249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5127977" y="5006382"/>
                <a:ext cx="19756" cy="162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5125155" y="5075822"/>
              <a:ext cx="81845" cy="5075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5125155" y="5075822"/>
                <a:ext cx="818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5184422" y="4921961"/>
              <a:ext cx="36688" cy="35971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5184422" y="4921961"/>
                <a:ext cx="36688" cy="359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5221111" y="5092741"/>
              <a:ext cx="95956" cy="12196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5221111" y="5092741"/>
                <a:ext cx="95956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5373511" y="5087101"/>
              <a:ext cx="149578" cy="4511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5373511" y="5087101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5432777" y="4989815"/>
              <a:ext cx="59267" cy="22700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5432777" y="4989815"/>
                <a:ext cx="59267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5556250" y="5017309"/>
              <a:ext cx="127705" cy="14311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5556250" y="5017309"/>
                <a:ext cx="127705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5717822" y="4987524"/>
              <a:ext cx="93133" cy="17360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5717822" y="4987524"/>
                <a:ext cx="93133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5771444" y="4897463"/>
              <a:ext cx="70556" cy="60698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5771444" y="4897463"/>
                <a:ext cx="70556" cy="606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5875866" y="5077761"/>
              <a:ext cx="144815" cy="29415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5875866" y="5077761"/>
                <a:ext cx="144815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10758311" y="3790828"/>
              <a:ext cx="28223" cy="20074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10758311" y="3790828"/>
                <a:ext cx="28223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10888132" y="3710109"/>
              <a:ext cx="39512" cy="31389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10888132" y="3710109"/>
                <a:ext cx="39512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10944577" y="3846345"/>
              <a:ext cx="158044" cy="12407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10944577" y="3846345"/>
                <a:ext cx="1580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10786532" y="3847755"/>
              <a:ext cx="141112" cy="3242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10786532" y="3847755"/>
                <a:ext cx="141112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10811404" y="4267215"/>
              <a:ext cx="357540" cy="16919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10811404" y="4267215"/>
                <a:ext cx="35754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10809111" y="4810751"/>
              <a:ext cx="320323" cy="2291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10809111" y="4810751"/>
                <a:ext cx="32032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11112323" y="4974305"/>
              <a:ext cx="134232" cy="15791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11112323" y="4974305"/>
                <a:ext cx="13423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7478888" y="2332058"/>
              <a:ext cx="67734" cy="19827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7478888" y="2332058"/>
                <a:ext cx="67734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7544505" y="2346157"/>
              <a:ext cx="89606" cy="1128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7544505" y="2346157"/>
                <a:ext cx="8960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7569200" y="2374356"/>
              <a:ext cx="360" cy="8459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7569200" y="2374356"/>
                <a:ext cx="36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7608711" y="2368012"/>
              <a:ext cx="360" cy="10504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7608711" y="2368012"/>
                <a:ext cx="360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7505700" y="2466003"/>
              <a:ext cx="150988" cy="2678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7505700" y="2466003"/>
                <a:ext cx="1509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7676444" y="2334878"/>
              <a:ext cx="90311" cy="25943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7676444" y="2334878"/>
                <a:ext cx="903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7998177" y="2289759"/>
              <a:ext cx="152400" cy="3383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7998177" y="2289759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8077200" y="2317958"/>
              <a:ext cx="28222" cy="12689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8077200" y="2317958"/>
                <a:ext cx="2822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8249355" y="2239001"/>
              <a:ext cx="47978" cy="38350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8249355" y="2239001"/>
                <a:ext cx="479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8238066" y="2181369"/>
              <a:ext cx="47978" cy="12813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8238066" y="2181369"/>
                <a:ext cx="47978" cy="128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8291688" y="2210802"/>
              <a:ext cx="73378" cy="5639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8291688" y="2210802"/>
                <a:ext cx="733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8644466" y="2284120"/>
              <a:ext cx="149578" cy="12548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8644466" y="2284120"/>
                <a:ext cx="149578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8" name="墨迹 147"/>
              <p14:cNvContentPartPr/>
              <p14:nvPr/>
            </p14:nvContentPartPr>
            <p14:xfrm>
              <a:off x="8794044" y="2323598"/>
              <a:ext cx="56444" cy="3383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9"/>
            </p:blipFill>
            <p:spPr>
              <a:xfrm>
                <a:off x="8794044" y="2323598"/>
                <a:ext cx="564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9" name="墨迹 148"/>
              <p14:cNvContentPartPr/>
              <p14:nvPr/>
            </p14:nvContentPartPr>
            <p14:xfrm>
              <a:off x="8853311" y="2250457"/>
              <a:ext cx="19756" cy="214136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1"/>
            </p:blipFill>
            <p:spPr>
              <a:xfrm>
                <a:off x="8853311" y="2250457"/>
                <a:ext cx="19756" cy="214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0" name="墨迹 149"/>
              <p14:cNvContentPartPr/>
              <p14:nvPr/>
            </p14:nvContentPartPr>
            <p14:xfrm>
              <a:off x="8898113" y="2275484"/>
              <a:ext cx="121709" cy="124252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3"/>
            </p:blipFill>
            <p:spPr>
              <a:xfrm>
                <a:off x="8898113" y="2275484"/>
                <a:ext cx="121709" cy="124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1" name="墨迹 150"/>
              <p14:cNvContentPartPr/>
              <p14:nvPr/>
            </p14:nvContentPartPr>
            <p14:xfrm>
              <a:off x="9053688" y="2336816"/>
              <a:ext cx="105304" cy="8054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5"/>
            </p:blipFill>
            <p:spPr>
              <a:xfrm>
                <a:off x="9053688" y="2336816"/>
                <a:ext cx="10530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2" name="墨迹 151"/>
              <p14:cNvContentPartPr/>
              <p14:nvPr/>
            </p14:nvContentPartPr>
            <p14:xfrm>
              <a:off x="9567333" y="2260855"/>
              <a:ext cx="124178" cy="11914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7"/>
            </p:blipFill>
            <p:spPr>
              <a:xfrm>
                <a:off x="9567333" y="2260855"/>
                <a:ext cx="124178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3" name="墨迹 152"/>
              <p14:cNvContentPartPr/>
              <p14:nvPr/>
            </p14:nvContentPartPr>
            <p14:xfrm>
              <a:off x="9674577" y="2312319"/>
              <a:ext cx="272345" cy="1973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9"/>
            </p:blipFill>
            <p:spPr>
              <a:xfrm>
                <a:off x="9674577" y="2312319"/>
                <a:ext cx="2723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4" name="墨迹 153"/>
              <p14:cNvContentPartPr/>
              <p14:nvPr/>
            </p14:nvContentPartPr>
            <p14:xfrm>
              <a:off x="8833555" y="2738124"/>
              <a:ext cx="11289" cy="14945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1"/>
            </p:blipFill>
            <p:spPr>
              <a:xfrm>
                <a:off x="8833555" y="2738124"/>
                <a:ext cx="11289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5" name="墨迹 154"/>
              <p14:cNvContentPartPr/>
              <p14:nvPr/>
            </p14:nvContentPartPr>
            <p14:xfrm>
              <a:off x="8844844" y="2769143"/>
              <a:ext cx="70556" cy="1691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3"/>
            </p:blipFill>
            <p:spPr>
              <a:xfrm>
                <a:off x="8844844" y="2769143"/>
                <a:ext cx="70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6" name="墨迹 155"/>
              <p14:cNvContentPartPr/>
              <p14:nvPr/>
            </p14:nvContentPartPr>
            <p14:xfrm>
              <a:off x="8925277" y="2682783"/>
              <a:ext cx="4234" cy="21043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5"/>
            </p:blipFill>
            <p:spPr>
              <a:xfrm>
                <a:off x="8925277" y="2682783"/>
                <a:ext cx="4234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7" name="墨迹 156"/>
              <p14:cNvContentPartPr/>
              <p14:nvPr/>
            </p14:nvContentPartPr>
            <p14:xfrm>
              <a:off x="8952088" y="2759273"/>
              <a:ext cx="127000" cy="9252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7"/>
            </p:blipFill>
            <p:spPr>
              <a:xfrm>
                <a:off x="8952088" y="2759273"/>
                <a:ext cx="127000" cy="92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8" name="墨迹 157"/>
              <p14:cNvContentPartPr/>
              <p14:nvPr/>
            </p14:nvContentPartPr>
            <p14:xfrm>
              <a:off x="9163755" y="2638722"/>
              <a:ext cx="47978" cy="29961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9"/>
            </p:blipFill>
            <p:spPr>
              <a:xfrm>
                <a:off x="9163755" y="2638722"/>
                <a:ext cx="47978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9" name="墨迹 158"/>
              <p14:cNvContentPartPr/>
              <p14:nvPr/>
            </p14:nvContentPartPr>
            <p14:xfrm>
              <a:off x="9112073" y="2811441"/>
              <a:ext cx="141994" cy="13888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1"/>
            </p:blipFill>
            <p:spPr>
              <a:xfrm>
                <a:off x="9112073" y="2811441"/>
                <a:ext cx="14199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0" name="墨迹 159"/>
              <p14:cNvContentPartPr/>
              <p14:nvPr/>
            </p14:nvContentPartPr>
            <p14:xfrm>
              <a:off x="9489722" y="2729664"/>
              <a:ext cx="320322" cy="13606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3"/>
            </p:blipFill>
            <p:spPr>
              <a:xfrm>
                <a:off x="9489722" y="2729664"/>
                <a:ext cx="320322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1" name="墨迹 160"/>
              <p14:cNvContentPartPr/>
              <p14:nvPr/>
            </p14:nvContentPartPr>
            <p14:xfrm>
              <a:off x="9821333" y="2653527"/>
              <a:ext cx="33867" cy="28199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5"/>
            </p:blipFill>
            <p:spPr>
              <a:xfrm>
                <a:off x="9821333" y="2653527"/>
                <a:ext cx="338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2" name="墨迹 161"/>
              <p14:cNvContentPartPr/>
              <p14:nvPr/>
            </p14:nvContentPartPr>
            <p14:xfrm>
              <a:off x="9798755" y="2797342"/>
              <a:ext cx="158045" cy="14663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7"/>
            </p:blipFill>
            <p:spPr>
              <a:xfrm>
                <a:off x="9798755" y="2797342"/>
                <a:ext cx="15804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3" name="墨迹 162"/>
              <p14:cNvContentPartPr/>
              <p14:nvPr/>
            </p14:nvContentPartPr>
            <p14:xfrm>
              <a:off x="10288411" y="2667626"/>
              <a:ext cx="244123" cy="14311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9"/>
            </p:blipFill>
            <p:spPr>
              <a:xfrm>
                <a:off x="10288411" y="2667626"/>
                <a:ext cx="24412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4" name="墨迹 163"/>
              <p14:cNvContentPartPr/>
              <p14:nvPr/>
            </p14:nvContentPartPr>
            <p14:xfrm>
              <a:off x="10591800" y="2604178"/>
              <a:ext cx="64911" cy="29679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1"/>
            </p:blipFill>
            <p:spPr>
              <a:xfrm>
                <a:off x="10591800" y="2604178"/>
                <a:ext cx="64911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5" name="墨迹 164"/>
              <p14:cNvContentPartPr/>
              <p14:nvPr/>
            </p14:nvContentPartPr>
            <p14:xfrm>
              <a:off x="10560755" y="2576684"/>
              <a:ext cx="95956" cy="9376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3"/>
            </p:blipFill>
            <p:spPr>
              <a:xfrm>
                <a:off x="10560755" y="2576684"/>
                <a:ext cx="95956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6" name="墨迹 165"/>
              <p14:cNvContentPartPr/>
              <p14:nvPr/>
            </p14:nvContentPartPr>
            <p14:xfrm>
              <a:off x="10668000" y="2588669"/>
              <a:ext cx="79022" cy="4793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5"/>
            </p:blipFill>
            <p:spPr>
              <a:xfrm>
                <a:off x="10668000" y="2588669"/>
                <a:ext cx="790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7" name="墨迹 166"/>
              <p14:cNvContentPartPr/>
              <p14:nvPr/>
            </p14:nvContentPartPr>
            <p14:xfrm>
              <a:off x="10972800" y="2605588"/>
              <a:ext cx="26281" cy="1720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7"/>
            </p:blipFill>
            <p:spPr>
              <a:xfrm>
                <a:off x="10972800" y="2605588"/>
                <a:ext cx="2628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8" name="墨迹 167"/>
              <p14:cNvContentPartPr/>
              <p14:nvPr/>
            </p14:nvContentPartPr>
            <p14:xfrm>
              <a:off x="11001022" y="2645067"/>
              <a:ext cx="87489" cy="2819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9"/>
            </p:blipFill>
            <p:spPr>
              <a:xfrm>
                <a:off x="11001022" y="2645067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9" name="墨迹 168"/>
              <p14:cNvContentPartPr/>
              <p14:nvPr/>
            </p14:nvContentPartPr>
            <p14:xfrm>
              <a:off x="11065404" y="2558884"/>
              <a:ext cx="227189" cy="17994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1"/>
            </p:blipFill>
            <p:spPr>
              <a:xfrm>
                <a:off x="11065404" y="2558884"/>
                <a:ext cx="227189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0" name="墨迹 169"/>
              <p14:cNvContentPartPr/>
              <p14:nvPr/>
            </p14:nvContentPartPr>
            <p14:xfrm>
              <a:off x="11382022" y="2458953"/>
              <a:ext cx="53623" cy="476564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3"/>
            </p:blipFill>
            <p:spPr>
              <a:xfrm>
                <a:off x="11382022" y="2458953"/>
                <a:ext cx="53623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1" name="墨迹 170"/>
              <p14:cNvContentPartPr/>
              <p14:nvPr/>
            </p14:nvContentPartPr>
            <p14:xfrm>
              <a:off x="11350977" y="2442034"/>
              <a:ext cx="79023" cy="112796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5"/>
            </p:blipFill>
            <p:spPr>
              <a:xfrm>
                <a:off x="11350977" y="2442034"/>
                <a:ext cx="790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2" name="墨迹 171"/>
              <p14:cNvContentPartPr/>
              <p14:nvPr/>
            </p14:nvContentPartPr>
            <p14:xfrm>
              <a:off x="11441288" y="2430754"/>
              <a:ext cx="104423" cy="7895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7"/>
            </p:blipFill>
            <p:spPr>
              <a:xfrm>
                <a:off x="11441288" y="2430754"/>
                <a:ext cx="104423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3" name="墨迹 172"/>
              <p14:cNvContentPartPr/>
              <p14:nvPr/>
            </p14:nvContentPartPr>
            <p14:xfrm>
              <a:off x="8681155" y="3675036"/>
              <a:ext cx="39512" cy="202750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9"/>
            </p:blipFill>
            <p:spPr>
              <a:xfrm>
                <a:off x="8681155" y="3675036"/>
                <a:ext cx="39512" cy="2027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7" name="墨迹 176"/>
              <p14:cNvContentPartPr/>
              <p14:nvPr/>
            </p14:nvContentPartPr>
            <p14:xfrm>
              <a:off x="8171568" y="4900988"/>
              <a:ext cx="275343" cy="13535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1"/>
            </p:blipFill>
            <p:spPr>
              <a:xfrm>
                <a:off x="8171568" y="4900988"/>
                <a:ext cx="27534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8" name="墨迹 177"/>
              <p14:cNvContentPartPr/>
              <p14:nvPr/>
            </p14:nvContentPartPr>
            <p14:xfrm>
              <a:off x="8345311" y="4840889"/>
              <a:ext cx="150989" cy="21237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3"/>
            </p:blipFill>
            <p:spPr>
              <a:xfrm>
                <a:off x="8345311" y="4840889"/>
                <a:ext cx="150989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9" name="墨迹 178"/>
              <p14:cNvContentPartPr/>
              <p14:nvPr/>
            </p14:nvContentPartPr>
            <p14:xfrm>
              <a:off x="9440333" y="4810751"/>
              <a:ext cx="110772" cy="146635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5"/>
            </p:blipFill>
            <p:spPr>
              <a:xfrm>
                <a:off x="9440333" y="4810751"/>
                <a:ext cx="11077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8" name="墨迹 187"/>
              <p14:cNvContentPartPr/>
              <p14:nvPr/>
            </p14:nvContentPartPr>
            <p14:xfrm>
              <a:off x="6809140" y="5548508"/>
              <a:ext cx="199849" cy="13077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7"/>
            </p:blipFill>
            <p:spPr>
              <a:xfrm>
                <a:off x="6809140" y="5548508"/>
                <a:ext cx="199849" cy="130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9" name="墨迹 188"/>
              <p14:cNvContentPartPr/>
              <p14:nvPr/>
            </p14:nvContentPartPr>
            <p14:xfrm>
              <a:off x="7003344" y="5596094"/>
              <a:ext cx="63500" cy="128305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49"/>
            </p:blipFill>
            <p:spPr>
              <a:xfrm>
                <a:off x="7003344" y="5596094"/>
                <a:ext cx="63500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90" name="墨迹 189"/>
              <p14:cNvContentPartPr/>
              <p14:nvPr/>
            </p14:nvContentPartPr>
            <p14:xfrm>
              <a:off x="7317316" y="5494577"/>
              <a:ext cx="158750" cy="987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1"/>
            </p:blipFill>
            <p:spPr>
              <a:xfrm>
                <a:off x="7317316" y="5494577"/>
                <a:ext cx="158750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91" name="墨迹 190"/>
              <p14:cNvContentPartPr/>
              <p14:nvPr/>
            </p14:nvContentPartPr>
            <p14:xfrm>
              <a:off x="7377288" y="5538286"/>
              <a:ext cx="28222" cy="16637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3"/>
            </p:blipFill>
            <p:spPr>
              <a:xfrm>
                <a:off x="7377288" y="5538286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92" name="墨迹 191"/>
              <p14:cNvContentPartPr/>
              <p14:nvPr/>
            </p14:nvContentPartPr>
            <p14:xfrm>
              <a:off x="7470422" y="5624821"/>
              <a:ext cx="14111" cy="9393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5"/>
            </p:blipFill>
            <p:spPr>
              <a:xfrm>
                <a:off x="7470422" y="5624821"/>
                <a:ext cx="14111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3" name="墨迹 192"/>
              <p14:cNvContentPartPr/>
              <p14:nvPr/>
            </p14:nvContentPartPr>
            <p14:xfrm>
              <a:off x="7625644" y="5436769"/>
              <a:ext cx="19756" cy="5639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7"/>
            </p:blipFill>
            <p:spPr>
              <a:xfrm>
                <a:off x="7625644" y="5436769"/>
                <a:ext cx="197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4" name="墨迹 193"/>
              <p14:cNvContentPartPr/>
              <p14:nvPr/>
            </p14:nvContentPartPr>
            <p14:xfrm>
              <a:off x="7581900" y="5395880"/>
              <a:ext cx="224366" cy="47515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59"/>
            </p:blipFill>
            <p:spPr>
              <a:xfrm>
                <a:off x="7581900" y="5395880"/>
                <a:ext cx="224366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5" name="墨迹 194"/>
              <p14:cNvContentPartPr/>
              <p14:nvPr/>
            </p14:nvContentPartPr>
            <p14:xfrm>
              <a:off x="7921977" y="5431130"/>
              <a:ext cx="115712" cy="138175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1"/>
            </p:blipFill>
            <p:spPr>
              <a:xfrm>
                <a:off x="7921977" y="5431130"/>
                <a:ext cx="11571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6" name="墨迹 195"/>
              <p14:cNvContentPartPr/>
              <p14:nvPr/>
            </p14:nvContentPartPr>
            <p14:xfrm>
              <a:off x="7923388" y="5560845"/>
              <a:ext cx="165100" cy="1691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3"/>
            </p:blipFill>
            <p:spPr>
              <a:xfrm>
                <a:off x="7923388" y="5560845"/>
                <a:ext cx="1651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7" name="墨迹 196"/>
              <p14:cNvContentPartPr/>
              <p14:nvPr/>
            </p14:nvContentPartPr>
            <p14:xfrm>
              <a:off x="7986888" y="5506562"/>
              <a:ext cx="33867" cy="14452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5"/>
            </p:blipFill>
            <p:spPr>
              <a:xfrm>
                <a:off x="7986888" y="5506562"/>
                <a:ext cx="33867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8" name="墨迹 197"/>
              <p14:cNvContentPartPr/>
              <p14:nvPr/>
            </p14:nvContentPartPr>
            <p14:xfrm>
              <a:off x="8051800" y="5497044"/>
              <a:ext cx="14111" cy="27811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67"/>
            </p:blipFill>
            <p:spPr>
              <a:xfrm>
                <a:off x="8051800" y="5497044"/>
                <a:ext cx="14111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9" name="墨迹 198"/>
              <p14:cNvContentPartPr/>
              <p14:nvPr/>
            </p14:nvContentPartPr>
            <p14:xfrm>
              <a:off x="8135055" y="5393766"/>
              <a:ext cx="127706" cy="258726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69"/>
            </p:blipFill>
            <p:spPr>
              <a:xfrm>
                <a:off x="8135055" y="5393766"/>
                <a:ext cx="12770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00" name="墨迹 199"/>
              <p14:cNvContentPartPr/>
              <p14:nvPr/>
            </p14:nvContentPartPr>
            <p14:xfrm>
              <a:off x="8190088" y="5549565"/>
              <a:ext cx="118534" cy="135356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1"/>
            </p:blipFill>
            <p:spPr>
              <a:xfrm>
                <a:off x="8190088" y="5549565"/>
                <a:ext cx="11853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01" name="墨迹 200"/>
              <p14:cNvContentPartPr/>
              <p14:nvPr/>
            </p14:nvContentPartPr>
            <p14:xfrm>
              <a:off x="9211733" y="5560845"/>
              <a:ext cx="143934" cy="564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3"/>
            </p:blipFill>
            <p:spPr>
              <a:xfrm>
                <a:off x="9211733" y="5560845"/>
                <a:ext cx="1439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02" name="墨迹 201"/>
              <p14:cNvContentPartPr/>
              <p14:nvPr/>
            </p14:nvContentPartPr>
            <p14:xfrm>
              <a:off x="9273822" y="5603848"/>
              <a:ext cx="22578" cy="1374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5"/>
            </p:blipFill>
            <p:spPr>
              <a:xfrm>
                <a:off x="9273822" y="5603848"/>
                <a:ext cx="22578" cy="137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3" name="墨迹 202"/>
              <p14:cNvContentPartPr/>
              <p14:nvPr/>
            </p14:nvContentPartPr>
            <p14:xfrm>
              <a:off x="9381066" y="5668001"/>
              <a:ext cx="5644" cy="13817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77"/>
            </p:blipFill>
            <p:spPr>
              <a:xfrm>
                <a:off x="9381066" y="5668001"/>
                <a:ext cx="5644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4" name="墨迹 203"/>
              <p14:cNvContentPartPr/>
              <p14:nvPr/>
            </p14:nvContentPartPr>
            <p14:xfrm>
              <a:off x="9510888" y="5532646"/>
              <a:ext cx="141112" cy="3665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79"/>
            </p:blipFill>
            <p:spPr>
              <a:xfrm>
                <a:off x="9510888" y="5532646"/>
                <a:ext cx="14111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5" name="墨迹 204"/>
              <p14:cNvContentPartPr/>
              <p14:nvPr/>
            </p14:nvContentPartPr>
            <p14:xfrm>
              <a:off x="9443155" y="5579703"/>
              <a:ext cx="118534" cy="16725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81"/>
            </p:blipFill>
            <p:spPr>
              <a:xfrm>
                <a:off x="9443155" y="5579703"/>
                <a:ext cx="118534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6" name="墨迹 205"/>
              <p14:cNvContentPartPr/>
              <p14:nvPr/>
            </p14:nvContentPartPr>
            <p14:xfrm>
              <a:off x="9510888" y="5639802"/>
              <a:ext cx="115712" cy="152275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3"/>
            </p:blipFill>
            <p:spPr>
              <a:xfrm>
                <a:off x="9510888" y="5639802"/>
                <a:ext cx="11571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7" name="墨迹 206"/>
              <p14:cNvContentPartPr/>
              <p14:nvPr/>
            </p14:nvContentPartPr>
            <p14:xfrm>
              <a:off x="9734550" y="5589044"/>
              <a:ext cx="329494" cy="163554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5"/>
            </p:blipFill>
            <p:spPr>
              <a:xfrm>
                <a:off x="9734550" y="5589044"/>
                <a:ext cx="32949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8" name="墨迹 207"/>
              <p14:cNvContentPartPr/>
              <p14:nvPr/>
            </p14:nvContentPartPr>
            <p14:xfrm>
              <a:off x="10123311" y="5560140"/>
              <a:ext cx="46566" cy="257316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87"/>
            </p:blipFill>
            <p:spPr>
              <a:xfrm>
                <a:off x="10123311" y="5560140"/>
                <a:ext cx="4656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9" name="墨迹 208"/>
              <p14:cNvContentPartPr/>
              <p14:nvPr/>
            </p14:nvContentPartPr>
            <p14:xfrm>
              <a:off x="10086622" y="5726338"/>
              <a:ext cx="143933" cy="11156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89"/>
            </p:blipFill>
            <p:spPr>
              <a:xfrm>
                <a:off x="10086622" y="5726338"/>
                <a:ext cx="143933" cy="111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10" name="墨迹 209"/>
              <p14:cNvContentPartPr/>
              <p14:nvPr/>
            </p14:nvContentPartPr>
            <p14:xfrm>
              <a:off x="10394244" y="5676461"/>
              <a:ext cx="104996" cy="5995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14"/>
            </p:blipFill>
            <p:spPr>
              <a:xfrm>
                <a:off x="10394244" y="5676461"/>
                <a:ext cx="104996" cy="59958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p:pic>
        <p:nvPicPr>
          <p:cNvPr id="3" name="图片 2" descr="2025-09-19 12:26:26.33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75"/>
            <a:ext cx="12192000" cy="578421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860822" y="439904"/>
              <a:ext cx="42333" cy="2220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860822" y="439904"/>
                <a:ext cx="4233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69288" y="541421"/>
              <a:ext cx="121356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69288" y="541421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968066" y="413820"/>
              <a:ext cx="36689" cy="35319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6968066" y="413820"/>
                <a:ext cx="36689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7027333" y="541421"/>
              <a:ext cx="163689" cy="10010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7027333" y="541421"/>
                <a:ext cx="163689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7627937" y="442724"/>
              <a:ext cx="285574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7627937" y="442724"/>
                <a:ext cx="28557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314266" y="468103"/>
              <a:ext cx="276578" cy="170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314266" y="468103"/>
                <a:ext cx="276578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675334" y="541421"/>
              <a:ext cx="245710" cy="1390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675334" y="541421"/>
                <a:ext cx="245710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857066" y="981325"/>
              <a:ext cx="4854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857066" y="981325"/>
                <a:ext cx="485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534355" y="2698645"/>
              <a:ext cx="25400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534355" y="2698645"/>
                <a:ext cx="25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466622" y="2684545"/>
              <a:ext cx="325966" cy="189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466622" y="2684545"/>
                <a:ext cx="325966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3006725" y="2718384"/>
              <a:ext cx="219075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3006725" y="2718384"/>
                <a:ext cx="219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3121377" y="2617044"/>
              <a:ext cx="5645" cy="3015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3121377" y="2617044"/>
                <a:ext cx="5645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3539066" y="2594309"/>
              <a:ext cx="110067" cy="1632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3539066" y="2594309"/>
                <a:ext cx="110067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623733" y="2541436"/>
              <a:ext cx="33867" cy="3775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623733" y="2541436"/>
                <a:ext cx="33867" cy="377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3623733" y="2680845"/>
              <a:ext cx="342900" cy="1954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3623733" y="2680845"/>
                <a:ext cx="342900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4184473" y="2670446"/>
              <a:ext cx="415749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4184473" y="2670446"/>
                <a:ext cx="415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4543777" y="2583029"/>
              <a:ext cx="180623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4543777" y="2583029"/>
                <a:ext cx="180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4272138" y="2724024"/>
              <a:ext cx="333728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4272138" y="2724024"/>
                <a:ext cx="3337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4319411" y="2769143"/>
              <a:ext cx="145344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4319411" y="2769143"/>
                <a:ext cx="1453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4887383" y="2563290"/>
              <a:ext cx="371827" cy="2227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4887383" y="2563290"/>
                <a:ext cx="37182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243688" y="2673266"/>
              <a:ext cx="222956" cy="1635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243688" y="2673266"/>
                <a:ext cx="2229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5547077" y="2656347"/>
              <a:ext cx="230012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5547077" y="2656347"/>
                <a:ext cx="2300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5667022" y="2558884"/>
              <a:ext cx="28222" cy="232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5667022" y="2558884"/>
                <a:ext cx="282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5971822" y="2536148"/>
              <a:ext cx="32455" cy="1878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5971822" y="2536148"/>
                <a:ext cx="324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005688" y="2605588"/>
              <a:ext cx="121356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005688" y="2605588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6112933" y="2410310"/>
              <a:ext cx="33867" cy="53648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6112933" y="2410310"/>
                <a:ext cx="33867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6197600" y="2663925"/>
              <a:ext cx="262466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6197600" y="2663925"/>
                <a:ext cx="262466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12725" y="3840705"/>
              <a:ext cx="219780" cy="733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12725" y="3840705"/>
                <a:ext cx="21978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08844" y="3723679"/>
              <a:ext cx="169333" cy="453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08844" y="3723679"/>
                <a:ext cx="169333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406400" y="3773027"/>
              <a:ext cx="195438" cy="1498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406400" y="3773027"/>
                <a:ext cx="19543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61244" y="3947861"/>
              <a:ext cx="242711" cy="1832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61244" y="3947861"/>
                <a:ext cx="242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256293" y="4266510"/>
              <a:ext cx="223484" cy="3054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256293" y="4266510"/>
                <a:ext cx="223484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44500" y="4291889"/>
              <a:ext cx="249766" cy="24251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44500" y="4291889"/>
                <a:ext cx="24976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626533" y="4234962"/>
              <a:ext cx="39511" cy="73934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626533" y="4234962"/>
                <a:ext cx="39511" cy="739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670755" y="3632032"/>
              <a:ext cx="259645" cy="2932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670755" y="3632032"/>
                <a:ext cx="2596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693333" y="4337008"/>
              <a:ext cx="11289" cy="2421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693333" y="4337008"/>
                <a:ext cx="11289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693333" y="4461083"/>
              <a:ext cx="104422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693333" y="4461083"/>
                <a:ext cx="1044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789288" y="4308809"/>
              <a:ext cx="22578" cy="3776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789288" y="4308809"/>
                <a:ext cx="22578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817511" y="4493865"/>
              <a:ext cx="304800" cy="13940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817511" y="4493865"/>
                <a:ext cx="304800" cy="139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608666" y="5182978"/>
              <a:ext cx="551745" cy="36940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608666" y="5182978"/>
                <a:ext cx="551745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2365022" y="3721036"/>
              <a:ext cx="124178" cy="76542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2365022" y="3721036"/>
                <a:ext cx="124178" cy="765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2300111" y="4568240"/>
              <a:ext cx="149577" cy="106592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2300111" y="4568240"/>
                <a:ext cx="149577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2668411" y="4480823"/>
              <a:ext cx="1285522" cy="1043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2668411" y="4480823"/>
                <a:ext cx="12855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3925711" y="4365207"/>
              <a:ext cx="190500" cy="2396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3925711" y="4365207"/>
                <a:ext cx="1905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487333" y="3461252"/>
              <a:ext cx="203200" cy="8306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487333" y="3461252"/>
                <a:ext cx="203200" cy="830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543777" y="4308809"/>
              <a:ext cx="64911" cy="17201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543777" y="4308809"/>
                <a:ext cx="64911" cy="1720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5060244" y="3538976"/>
              <a:ext cx="104995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5060244" y="353897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068711" y="3527696"/>
              <a:ext cx="8466" cy="84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068711" y="352769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4984044" y="3459490"/>
              <a:ext cx="443618" cy="2608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4984044" y="3459490"/>
                <a:ext cx="443618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4997626" y="4181384"/>
              <a:ext cx="398462" cy="2684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4997626" y="4181384"/>
                <a:ext cx="398462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424840" y="4320088"/>
              <a:ext cx="149049" cy="2009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424840" y="4320088"/>
                <a:ext cx="1490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5133622" y="4878429"/>
              <a:ext cx="31044" cy="2453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5133622" y="4878429"/>
                <a:ext cx="310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5142088" y="4979945"/>
              <a:ext cx="90312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5142088" y="4979945"/>
                <a:ext cx="903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5223933" y="4826261"/>
              <a:ext cx="70556" cy="39055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5223933" y="4826261"/>
                <a:ext cx="70556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5334000" y="4998980"/>
              <a:ext cx="146755" cy="1332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5334000" y="4998980"/>
                <a:ext cx="14675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5113866" y="5527006"/>
              <a:ext cx="22578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5113866" y="5527006"/>
                <a:ext cx="225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5130800" y="5594684"/>
              <a:ext cx="104422" cy="338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5130800" y="5594684"/>
                <a:ext cx="1044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5226755" y="5440647"/>
              <a:ext cx="33867" cy="32887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5226755" y="5440647"/>
                <a:ext cx="3386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5271911" y="5582699"/>
              <a:ext cx="342371" cy="1790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5271911" y="5582699"/>
                <a:ext cx="34237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4577644" y="5825916"/>
              <a:ext cx="22578" cy="5668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4577644" y="5825916"/>
                <a:ext cx="22578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5057422" y="6024719"/>
              <a:ext cx="726193" cy="2918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5057422" y="6024719"/>
                <a:ext cx="72619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5771444" y="6166243"/>
              <a:ext cx="143933" cy="32235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5771444" y="6166243"/>
                <a:ext cx="143933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5147733" y="6423735"/>
              <a:ext cx="507999" cy="2707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5147733" y="6423735"/>
                <a:ext cx="50799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5774266" y="6581649"/>
              <a:ext cx="42334" cy="2062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5774266" y="6581649"/>
                <a:ext cx="4233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019094" y="6426555"/>
              <a:ext cx="291394" cy="20021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019094" y="6426555"/>
                <a:ext cx="29139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6375400" y="6553450"/>
              <a:ext cx="166511" cy="1297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6375400" y="6553450"/>
                <a:ext cx="166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1659466" y="293269"/>
              <a:ext cx="14111" cy="84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1659466" y="293269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1806222" y="208672"/>
              <a:ext cx="127882" cy="789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1806222" y="208672"/>
                <a:ext cx="12788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1729493" y="287629"/>
              <a:ext cx="245709" cy="2664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1729493" y="287629"/>
                <a:ext cx="24570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1890888" y="416640"/>
              <a:ext cx="220134" cy="1494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1890888" y="416640"/>
                <a:ext cx="2201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2086327" y="174833"/>
              <a:ext cx="171450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2086327" y="174833"/>
                <a:ext cx="1714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2076450" y="83010"/>
              <a:ext cx="164394" cy="2985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2076450" y="83010"/>
                <a:ext cx="164394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2038350" y="274235"/>
              <a:ext cx="356305" cy="19739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2038350" y="274235"/>
                <a:ext cx="3563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2122311" y="439904"/>
              <a:ext cx="135466" cy="1579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2122311" y="439904"/>
                <a:ext cx="1354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2302933" y="473743"/>
              <a:ext cx="110067" cy="310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2302933" y="473743"/>
                <a:ext cx="1100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2607733" y="95876"/>
              <a:ext cx="86783" cy="1381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2607733" y="95876"/>
                <a:ext cx="8678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444397" y="248151"/>
              <a:ext cx="271286" cy="3327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444397" y="248151"/>
                <a:ext cx="27128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2850444" y="286043"/>
              <a:ext cx="3704" cy="1566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2850444" y="286043"/>
                <a:ext cx="3704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948340" y="94466"/>
              <a:ext cx="31926" cy="9037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948340" y="94466"/>
                <a:ext cx="31926" cy="903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873022" y="340326"/>
              <a:ext cx="194733" cy="71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873022" y="340326"/>
                <a:ext cx="194733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3132666" y="86711"/>
              <a:ext cx="107245" cy="458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3132666" y="86711"/>
                <a:ext cx="107245" cy="45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3041120" y="236871"/>
              <a:ext cx="337080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3041120" y="236871"/>
                <a:ext cx="33708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7165622" y="806491"/>
              <a:ext cx="423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7165622" y="806491"/>
                <a:ext cx="42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1670755" y="128481"/>
              <a:ext cx="42333" cy="51445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1670755" y="128481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1775177" y="39478"/>
              <a:ext cx="1713089" cy="5978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1775177" y="39478"/>
                <a:ext cx="1713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1748013" y="620378"/>
              <a:ext cx="1807987" cy="1522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1748013" y="620378"/>
                <a:ext cx="1807987" cy="152274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860822" y="439904"/>
              <a:ext cx="42333" cy="2220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860822" y="439904"/>
                <a:ext cx="4233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69288" y="541421"/>
              <a:ext cx="121356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69288" y="541421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968066" y="413820"/>
              <a:ext cx="36689" cy="35319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6968066" y="413820"/>
                <a:ext cx="36689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7027333" y="541421"/>
              <a:ext cx="163689" cy="10010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7027333" y="541421"/>
                <a:ext cx="163689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7627937" y="442724"/>
              <a:ext cx="285574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7627937" y="442724"/>
                <a:ext cx="28557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314266" y="468103"/>
              <a:ext cx="276578" cy="170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314266" y="468103"/>
                <a:ext cx="276578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675334" y="541421"/>
              <a:ext cx="245710" cy="1390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675334" y="541421"/>
                <a:ext cx="245710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857066" y="981325"/>
              <a:ext cx="4854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857066" y="981325"/>
                <a:ext cx="485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534355" y="2698645"/>
              <a:ext cx="25400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534355" y="2698645"/>
                <a:ext cx="25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466622" y="2684545"/>
              <a:ext cx="325966" cy="189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466622" y="2684545"/>
                <a:ext cx="325966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3006725" y="2718384"/>
              <a:ext cx="219075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3006725" y="2718384"/>
                <a:ext cx="219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3121377" y="2617044"/>
              <a:ext cx="5645" cy="3015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3121377" y="2617044"/>
                <a:ext cx="5645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3539066" y="2594309"/>
              <a:ext cx="110067" cy="1632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3539066" y="2594309"/>
                <a:ext cx="110067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623733" y="2541436"/>
              <a:ext cx="33867" cy="3775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623733" y="2541436"/>
                <a:ext cx="33867" cy="377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3623733" y="2680845"/>
              <a:ext cx="342900" cy="1954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3623733" y="2680845"/>
                <a:ext cx="342900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4184473" y="2670446"/>
              <a:ext cx="415749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4184473" y="2670446"/>
                <a:ext cx="415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4543777" y="2583029"/>
              <a:ext cx="180623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4543777" y="2583029"/>
                <a:ext cx="180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4272138" y="2724024"/>
              <a:ext cx="333728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4272138" y="2724024"/>
                <a:ext cx="3337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4319411" y="2769143"/>
              <a:ext cx="145344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4319411" y="2769143"/>
                <a:ext cx="1453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4887383" y="2563290"/>
              <a:ext cx="371827" cy="2227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4887383" y="2563290"/>
                <a:ext cx="37182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243688" y="2673266"/>
              <a:ext cx="222956" cy="1635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243688" y="2673266"/>
                <a:ext cx="2229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5547077" y="2656347"/>
              <a:ext cx="230012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5547077" y="2656347"/>
                <a:ext cx="2300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5667022" y="2558884"/>
              <a:ext cx="28222" cy="232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5667022" y="2558884"/>
                <a:ext cx="282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5971822" y="2536148"/>
              <a:ext cx="32455" cy="1878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5971822" y="2536148"/>
                <a:ext cx="324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005688" y="2605588"/>
              <a:ext cx="121356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005688" y="2605588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6112933" y="2410310"/>
              <a:ext cx="33867" cy="53648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6112933" y="2410310"/>
                <a:ext cx="33867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6197600" y="2663925"/>
              <a:ext cx="262466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6197600" y="2663925"/>
                <a:ext cx="262466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12725" y="3840705"/>
              <a:ext cx="219780" cy="733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12725" y="3840705"/>
                <a:ext cx="21978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08844" y="3723679"/>
              <a:ext cx="169333" cy="453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08844" y="3723679"/>
                <a:ext cx="169333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406400" y="3773027"/>
              <a:ext cx="195438" cy="1498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406400" y="3773027"/>
                <a:ext cx="19543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61244" y="3947861"/>
              <a:ext cx="242711" cy="1832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61244" y="3947861"/>
                <a:ext cx="242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256293" y="4266510"/>
              <a:ext cx="223484" cy="3054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256293" y="4266510"/>
                <a:ext cx="223484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44500" y="4291889"/>
              <a:ext cx="249766" cy="24251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44500" y="4291889"/>
                <a:ext cx="24976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626533" y="4234962"/>
              <a:ext cx="39511" cy="73934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626533" y="4234962"/>
                <a:ext cx="39511" cy="739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670755" y="3632032"/>
              <a:ext cx="259645" cy="2932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670755" y="3632032"/>
                <a:ext cx="2596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693333" y="4337008"/>
              <a:ext cx="11289" cy="2421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693333" y="4337008"/>
                <a:ext cx="11289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693333" y="4461083"/>
              <a:ext cx="104422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693333" y="4461083"/>
                <a:ext cx="1044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789288" y="4308809"/>
              <a:ext cx="22578" cy="3776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789288" y="4308809"/>
                <a:ext cx="22578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817511" y="4493865"/>
              <a:ext cx="304800" cy="13940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817511" y="4493865"/>
                <a:ext cx="304800" cy="139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608666" y="5182978"/>
              <a:ext cx="551745" cy="36940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608666" y="5182978"/>
                <a:ext cx="551745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2365022" y="3721036"/>
              <a:ext cx="124178" cy="76542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2365022" y="3721036"/>
                <a:ext cx="124178" cy="765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2300111" y="4568240"/>
              <a:ext cx="149577" cy="106592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2300111" y="4568240"/>
                <a:ext cx="149577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2668411" y="4480823"/>
              <a:ext cx="1285522" cy="1043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2668411" y="4480823"/>
                <a:ext cx="12855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3925711" y="4365207"/>
              <a:ext cx="190500" cy="2396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3925711" y="4365207"/>
                <a:ext cx="1905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487333" y="3461252"/>
              <a:ext cx="203200" cy="8306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487333" y="3461252"/>
                <a:ext cx="203200" cy="830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543777" y="4308809"/>
              <a:ext cx="64911" cy="17201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543777" y="4308809"/>
                <a:ext cx="64911" cy="1720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5060244" y="3538976"/>
              <a:ext cx="104995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5060244" y="353897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068711" y="3527696"/>
              <a:ext cx="8466" cy="84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068711" y="352769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4984044" y="3459490"/>
              <a:ext cx="443618" cy="2608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4984044" y="3459490"/>
                <a:ext cx="443618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4997626" y="4181384"/>
              <a:ext cx="398462" cy="2684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4997626" y="4181384"/>
                <a:ext cx="398462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424840" y="4320088"/>
              <a:ext cx="149049" cy="2009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424840" y="4320088"/>
                <a:ext cx="1490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5133622" y="4878429"/>
              <a:ext cx="31044" cy="2453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5133622" y="4878429"/>
                <a:ext cx="310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5142088" y="4979945"/>
              <a:ext cx="90312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5142088" y="4979945"/>
                <a:ext cx="903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5223933" y="4826261"/>
              <a:ext cx="70556" cy="39055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5223933" y="4826261"/>
                <a:ext cx="70556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5334000" y="4998980"/>
              <a:ext cx="146755" cy="1332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5334000" y="4998980"/>
                <a:ext cx="14675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5113866" y="5527006"/>
              <a:ext cx="22578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5113866" y="5527006"/>
                <a:ext cx="225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5130800" y="5594684"/>
              <a:ext cx="104422" cy="338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5130800" y="5594684"/>
                <a:ext cx="1044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5226755" y="5440647"/>
              <a:ext cx="33867" cy="32887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5226755" y="5440647"/>
                <a:ext cx="3386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5271911" y="5582699"/>
              <a:ext cx="342371" cy="1790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5271911" y="5582699"/>
                <a:ext cx="34237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4577644" y="5825916"/>
              <a:ext cx="22578" cy="5668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4577644" y="5825916"/>
                <a:ext cx="22578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5057422" y="6024719"/>
              <a:ext cx="726193" cy="2918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5057422" y="6024719"/>
                <a:ext cx="72619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5771444" y="6166243"/>
              <a:ext cx="143933" cy="32235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5771444" y="6166243"/>
                <a:ext cx="143933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5147733" y="6423735"/>
              <a:ext cx="507999" cy="2707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5147733" y="6423735"/>
                <a:ext cx="50799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5774266" y="6581649"/>
              <a:ext cx="42334" cy="2062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5774266" y="6581649"/>
                <a:ext cx="4233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019094" y="6426555"/>
              <a:ext cx="291394" cy="20021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019094" y="6426555"/>
                <a:ext cx="29139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6375400" y="6553450"/>
              <a:ext cx="166511" cy="1297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6375400" y="6553450"/>
                <a:ext cx="166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1659466" y="293269"/>
              <a:ext cx="14111" cy="84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1659466" y="293269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1806222" y="208672"/>
              <a:ext cx="127882" cy="789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1806222" y="208672"/>
                <a:ext cx="12788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1729493" y="287629"/>
              <a:ext cx="245709" cy="2664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1729493" y="287629"/>
                <a:ext cx="24570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1890888" y="416640"/>
              <a:ext cx="220134" cy="1494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1890888" y="416640"/>
                <a:ext cx="2201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2086327" y="174833"/>
              <a:ext cx="171450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2086327" y="174833"/>
                <a:ext cx="1714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2076450" y="83010"/>
              <a:ext cx="164394" cy="2985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2076450" y="83010"/>
                <a:ext cx="164394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2038350" y="274235"/>
              <a:ext cx="356305" cy="19739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2038350" y="274235"/>
                <a:ext cx="3563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2122311" y="439904"/>
              <a:ext cx="135466" cy="1579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2122311" y="439904"/>
                <a:ext cx="1354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2302933" y="473743"/>
              <a:ext cx="110067" cy="310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2302933" y="473743"/>
                <a:ext cx="1100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2607733" y="95876"/>
              <a:ext cx="86783" cy="1381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2607733" y="95876"/>
                <a:ext cx="8678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444397" y="248151"/>
              <a:ext cx="271286" cy="3327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444397" y="248151"/>
                <a:ext cx="27128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2850444" y="286043"/>
              <a:ext cx="3704" cy="1566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2850444" y="286043"/>
                <a:ext cx="3704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948340" y="94466"/>
              <a:ext cx="31926" cy="9037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948340" y="94466"/>
                <a:ext cx="31926" cy="903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873022" y="340326"/>
              <a:ext cx="194733" cy="71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873022" y="340326"/>
                <a:ext cx="194733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3132666" y="86711"/>
              <a:ext cx="107245" cy="458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3132666" y="86711"/>
                <a:ext cx="107245" cy="45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3041120" y="236871"/>
              <a:ext cx="337080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3041120" y="236871"/>
                <a:ext cx="33708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7165622" y="806491"/>
              <a:ext cx="423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7165622" y="806491"/>
                <a:ext cx="42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1670755" y="128481"/>
              <a:ext cx="42333" cy="51445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1670755" y="128481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1775177" y="39478"/>
              <a:ext cx="1713089" cy="5978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1775177" y="39478"/>
                <a:ext cx="1713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1748013" y="620378"/>
              <a:ext cx="1807987" cy="1522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1748013" y="620378"/>
                <a:ext cx="1807987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7299677" y="3448739"/>
              <a:ext cx="32456" cy="7613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7299677" y="3448739"/>
                <a:ext cx="324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7275688" y="2176963"/>
              <a:ext cx="28222" cy="282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7275688" y="2176963"/>
                <a:ext cx="282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5116688" y="964406"/>
              <a:ext cx="1049867" cy="8248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5116688" y="964406"/>
                <a:ext cx="1049867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8568266" y="1519926"/>
              <a:ext cx="73378" cy="592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8568266" y="1519926"/>
                <a:ext cx="733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7921977" y="1381751"/>
              <a:ext cx="1978378" cy="9587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7921977" y="1381751"/>
                <a:ext cx="197837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6710538" y="958766"/>
              <a:ext cx="203906" cy="1861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6710538" y="958766"/>
                <a:ext cx="20390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6918677" y="929157"/>
              <a:ext cx="337256" cy="24110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6918677" y="929157"/>
                <a:ext cx="337256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6047669" y="2257859"/>
              <a:ext cx="59619" cy="8336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6047669" y="2257859"/>
                <a:ext cx="59619" cy="83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6158088" y="2284120"/>
              <a:ext cx="25400" cy="3383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6158088" y="2284120"/>
                <a:ext cx="254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6160911" y="2124443"/>
              <a:ext cx="98778" cy="25414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6160911" y="2124443"/>
                <a:ext cx="98778" cy="254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6231466" y="2171324"/>
              <a:ext cx="104422" cy="225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6231466" y="2171324"/>
                <a:ext cx="1044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6341533" y="2205162"/>
              <a:ext cx="91193" cy="12196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6341533" y="2205162"/>
                <a:ext cx="91193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5091288" y="2323598"/>
              <a:ext cx="71438" cy="8812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5091288" y="2323598"/>
                <a:ext cx="71438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5170311" y="2363077"/>
              <a:ext cx="39511" cy="310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5170311" y="2363077"/>
                <a:ext cx="395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5271911" y="2315138"/>
              <a:ext cx="67733" cy="10433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5271911" y="2315138"/>
                <a:ext cx="677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5308600" y="2251691"/>
              <a:ext cx="143933" cy="28622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5308600" y="2251691"/>
                <a:ext cx="143933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5401733" y="2275660"/>
              <a:ext cx="135467" cy="4793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5401733" y="2275660"/>
                <a:ext cx="1354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2393244" y="2519229"/>
              <a:ext cx="73378" cy="11808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2393244" y="2519229"/>
                <a:ext cx="73378" cy="118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2494844" y="2583029"/>
              <a:ext cx="42333" cy="8459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2494844" y="2583029"/>
                <a:ext cx="423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2619022" y="2464593"/>
              <a:ext cx="28222" cy="20867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2619022" y="2464593"/>
                <a:ext cx="282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2638777" y="2464593"/>
              <a:ext cx="98778" cy="25661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2638777" y="2464593"/>
                <a:ext cx="987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2720622" y="2473053"/>
              <a:ext cx="81844" cy="310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2720622" y="2473053"/>
                <a:ext cx="818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3598333" y="2082497"/>
              <a:ext cx="115711" cy="1989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3598333" y="2082497"/>
                <a:ext cx="115711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3714044" y="2239001"/>
              <a:ext cx="60148" cy="817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3714044" y="2239001"/>
                <a:ext cx="6014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3767666" y="1985210"/>
              <a:ext cx="143934" cy="47374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3767666" y="1985210"/>
                <a:ext cx="143934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3366029" y="1725779"/>
              <a:ext cx="782637" cy="73669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3366029" y="1725779"/>
                <a:ext cx="782637" cy="736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9753600" y="340326"/>
              <a:ext cx="45155" cy="32799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9753600" y="340326"/>
                <a:ext cx="45155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9849555" y="470923"/>
              <a:ext cx="186267" cy="1409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9849555" y="470923"/>
                <a:ext cx="1862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0160000" y="379805"/>
              <a:ext cx="112888" cy="14469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0160000" y="379805"/>
                <a:ext cx="11288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0295466" y="434264"/>
              <a:ext cx="36689" cy="620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0295466" y="434264"/>
                <a:ext cx="366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0295466" y="298909"/>
              <a:ext cx="146755" cy="29327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0295466" y="298909"/>
                <a:ext cx="1467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10464800" y="293269"/>
              <a:ext cx="121355" cy="846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10464800" y="293269"/>
                <a:ext cx="1213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0564988" y="456824"/>
              <a:ext cx="128412" cy="1127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0564988" y="456824"/>
                <a:ext cx="1284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0763955" y="385445"/>
              <a:ext cx="67733" cy="14222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0763955" y="385445"/>
                <a:ext cx="67733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0882488" y="445544"/>
              <a:ext cx="36689" cy="563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0882488" y="445544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0984088" y="327108"/>
              <a:ext cx="39512" cy="21431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0984088" y="327108"/>
                <a:ext cx="3951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1012311" y="321468"/>
              <a:ext cx="118533" cy="21431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1012311" y="321468"/>
                <a:ext cx="1185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1119555" y="304549"/>
              <a:ext cx="101600" cy="564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1119555" y="304549"/>
                <a:ext cx="1016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1207750" y="422985"/>
              <a:ext cx="157338" cy="2819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1207750" y="422985"/>
                <a:ext cx="1573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1410068" y="332748"/>
              <a:ext cx="113418" cy="1579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1410068" y="332748"/>
                <a:ext cx="11341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11509022" y="428625"/>
              <a:ext cx="36689" cy="3665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11509022" y="428625"/>
                <a:ext cx="3668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11633200" y="355307"/>
              <a:ext cx="62088" cy="11491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11633200" y="355307"/>
                <a:ext cx="6208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11619088" y="265070"/>
              <a:ext cx="172156" cy="28199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11619088" y="265070"/>
                <a:ext cx="17215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11819467" y="242511"/>
              <a:ext cx="149577" cy="197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11819467" y="242511"/>
                <a:ext cx="14957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9904588" y="834690"/>
              <a:ext cx="167922" cy="1410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9904588" y="834690"/>
                <a:ext cx="1679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9896122" y="915057"/>
              <a:ext cx="210255" cy="423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9896122" y="915057"/>
                <a:ext cx="210255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10272888" y="837158"/>
              <a:ext cx="95956" cy="11878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10272888" y="837158"/>
                <a:ext cx="95956" cy="118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10374488" y="891088"/>
              <a:ext cx="62089" cy="84597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10374488" y="891088"/>
                <a:ext cx="620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10416822" y="733174"/>
              <a:ext cx="197556" cy="45118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10416822" y="733174"/>
                <a:ext cx="197556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11051822" y="795212"/>
              <a:ext cx="194733" cy="31653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11051822" y="795212"/>
                <a:ext cx="194733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11094155" y="770538"/>
              <a:ext cx="239889" cy="33486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11094155" y="770538"/>
                <a:ext cx="239889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11313582" y="891088"/>
              <a:ext cx="71262" cy="23687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11313582" y="891088"/>
                <a:ext cx="7126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11418711" y="919287"/>
              <a:ext cx="33867" cy="16637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11418711" y="919287"/>
                <a:ext cx="33867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11435644" y="967226"/>
              <a:ext cx="98777" cy="4229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11435644" y="967226"/>
                <a:ext cx="987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11501967" y="845970"/>
              <a:ext cx="287161" cy="27776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11501967" y="845970"/>
                <a:ext cx="287161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11754555" y="845970"/>
              <a:ext cx="178858" cy="38068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11754555" y="845970"/>
                <a:ext cx="178858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10715448" y="930567"/>
              <a:ext cx="203730" cy="564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10715448" y="930567"/>
                <a:ext cx="20373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10775244" y="1006704"/>
              <a:ext cx="197556" cy="846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10775244" y="1006704"/>
                <a:ext cx="1975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5931605" y="2989095"/>
              <a:ext cx="203906" cy="18047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5931605" y="2989095"/>
                <a:ext cx="20390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6141155" y="2941157"/>
              <a:ext cx="335845" cy="26225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6141155" y="2941157"/>
                <a:ext cx="33584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5125155" y="2977815"/>
              <a:ext cx="90312" cy="14399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5125155" y="2977815"/>
                <a:ext cx="90312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5226755" y="3039853"/>
              <a:ext cx="39512" cy="8741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5226755" y="3039853"/>
                <a:ext cx="3951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5274027" y="2949616"/>
              <a:ext cx="126295" cy="23123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5274027" y="2949616"/>
                <a:ext cx="12629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5394677" y="3028573"/>
              <a:ext cx="232834" cy="27353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5394677" y="3028573"/>
                <a:ext cx="232834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3697111" y="3080037"/>
              <a:ext cx="60677" cy="29027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3697111" y="3080037"/>
                <a:ext cx="60677" cy="290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3798711" y="3245706"/>
              <a:ext cx="45155" cy="9023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6"/>
            </p:blipFill>
            <p:spPr>
              <a:xfrm>
                <a:off x="3798711" y="3245706"/>
                <a:ext cx="451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6" name="墨迹 155"/>
              <p14:cNvContentPartPr/>
              <p14:nvPr/>
            </p14:nvContentPartPr>
            <p14:xfrm>
              <a:off x="3926416" y="3107531"/>
              <a:ext cx="120650" cy="203033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8"/>
            </p:blipFill>
            <p:spPr>
              <a:xfrm>
                <a:off x="3926416" y="3107531"/>
                <a:ext cx="12065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7" name="墨迹 156"/>
              <p14:cNvContentPartPr/>
              <p14:nvPr/>
            </p14:nvContentPartPr>
            <p14:xfrm>
              <a:off x="4057650" y="3213277"/>
              <a:ext cx="183091" cy="8036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0"/>
            </p:blipFill>
            <p:spPr>
              <a:xfrm>
                <a:off x="4057650" y="3213277"/>
                <a:ext cx="183091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8" name="墨迹 157"/>
              <p14:cNvContentPartPr/>
              <p14:nvPr/>
            </p14:nvContentPartPr>
            <p14:xfrm>
              <a:off x="4295422" y="3077922"/>
              <a:ext cx="22578" cy="31441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2"/>
            </p:blipFill>
            <p:spPr>
              <a:xfrm>
                <a:off x="4295422" y="3077922"/>
                <a:ext cx="22578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9" name="墨迹 158"/>
              <p14:cNvContentPartPr/>
              <p14:nvPr/>
            </p14:nvContentPartPr>
            <p14:xfrm>
              <a:off x="2477911" y="3186488"/>
              <a:ext cx="107244" cy="14099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4"/>
            </p:blipFill>
            <p:spPr>
              <a:xfrm>
                <a:off x="2477911" y="3186488"/>
                <a:ext cx="1072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0" name="墨迹 159"/>
              <p14:cNvContentPartPr/>
              <p14:nvPr/>
            </p14:nvContentPartPr>
            <p14:xfrm>
              <a:off x="2602088" y="3237246"/>
              <a:ext cx="64912" cy="338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6"/>
            </p:blipFill>
            <p:spPr>
              <a:xfrm>
                <a:off x="2602088" y="3237246"/>
                <a:ext cx="649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1" name="墨迹 160"/>
              <p14:cNvContentPartPr/>
              <p14:nvPr/>
            </p14:nvContentPartPr>
            <p14:xfrm>
              <a:off x="2726266" y="2964773"/>
              <a:ext cx="122061" cy="33451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8"/>
            </p:blipFill>
            <p:spPr>
              <a:xfrm>
                <a:off x="2726266" y="2964773"/>
                <a:ext cx="122061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2" name="墨迹 161"/>
              <p14:cNvContentPartPr/>
              <p14:nvPr/>
            </p14:nvContentPartPr>
            <p14:xfrm>
              <a:off x="2894894" y="3135730"/>
              <a:ext cx="209550" cy="10151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0"/>
            </p:blipFill>
            <p:spPr>
              <a:xfrm>
                <a:off x="2894894" y="3135730"/>
                <a:ext cx="20955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3" name="墨迹 162"/>
              <p14:cNvContentPartPr/>
              <p14:nvPr/>
            </p14:nvContentPartPr>
            <p14:xfrm>
              <a:off x="3166533" y="3019585"/>
              <a:ext cx="25576" cy="40095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2"/>
            </p:blipFill>
            <p:spPr>
              <a:xfrm>
                <a:off x="3166533" y="3019585"/>
                <a:ext cx="25576" cy="400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4" name="墨迹 163"/>
              <p14:cNvContentPartPr/>
              <p14:nvPr/>
            </p14:nvContentPartPr>
            <p14:xfrm>
              <a:off x="7334250" y="2725963"/>
              <a:ext cx="26105" cy="1216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4"/>
            </p:blipFill>
            <p:spPr>
              <a:xfrm>
                <a:off x="7334250" y="2725963"/>
                <a:ext cx="26105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5" name="墨迹 164"/>
              <p14:cNvContentPartPr/>
              <p14:nvPr/>
            </p14:nvContentPartPr>
            <p14:xfrm>
              <a:off x="6378222" y="3495091"/>
              <a:ext cx="95955" cy="16655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6"/>
            </p:blipFill>
            <p:spPr>
              <a:xfrm>
                <a:off x="6378222" y="3495091"/>
                <a:ext cx="95955" cy="16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6" name="墨迹 165"/>
              <p14:cNvContentPartPr/>
              <p14:nvPr/>
            </p14:nvContentPartPr>
            <p14:xfrm>
              <a:off x="6524977" y="3586914"/>
              <a:ext cx="62089" cy="3947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8"/>
            </p:blipFill>
            <p:spPr>
              <a:xfrm>
                <a:off x="6524977" y="3586914"/>
                <a:ext cx="62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7" name="墨迹 166"/>
              <p14:cNvContentPartPr/>
              <p14:nvPr/>
            </p14:nvContentPartPr>
            <p14:xfrm>
              <a:off x="6708422" y="3320786"/>
              <a:ext cx="132644" cy="31124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0"/>
            </p:blipFill>
            <p:spPr>
              <a:xfrm>
                <a:off x="6708422" y="3320786"/>
                <a:ext cx="132644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8" name="墨迹 167"/>
              <p14:cNvContentPartPr/>
              <p14:nvPr/>
            </p14:nvContentPartPr>
            <p14:xfrm>
              <a:off x="6918325" y="3352157"/>
              <a:ext cx="365830" cy="31371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2"/>
            </p:blipFill>
            <p:spPr>
              <a:xfrm>
                <a:off x="6918325" y="3352157"/>
                <a:ext cx="365830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9" name="墨迹 168"/>
              <p14:cNvContentPartPr/>
              <p14:nvPr/>
            </p14:nvContentPartPr>
            <p14:xfrm>
              <a:off x="6550377" y="4235491"/>
              <a:ext cx="127000" cy="18893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4"/>
            </p:blipFill>
            <p:spPr>
              <a:xfrm>
                <a:off x="6550377" y="4235491"/>
                <a:ext cx="127000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0" name="墨迹 169"/>
              <p14:cNvContentPartPr/>
              <p14:nvPr/>
            </p14:nvContentPartPr>
            <p14:xfrm>
              <a:off x="6705600" y="4331368"/>
              <a:ext cx="42333" cy="10715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6"/>
            </p:blipFill>
            <p:spPr>
              <a:xfrm>
                <a:off x="6705600" y="4331368"/>
                <a:ext cx="4233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1" name="墨迹 170"/>
              <p14:cNvContentPartPr/>
              <p14:nvPr/>
            </p14:nvContentPartPr>
            <p14:xfrm>
              <a:off x="6852355" y="4190373"/>
              <a:ext cx="152400" cy="25943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8"/>
            </p:blipFill>
            <p:spPr>
              <a:xfrm>
                <a:off x="6852355" y="4190373"/>
                <a:ext cx="1524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2" name="墨迹 171"/>
              <p14:cNvContentPartPr/>
              <p14:nvPr/>
            </p14:nvContentPartPr>
            <p14:xfrm>
              <a:off x="7083953" y="4188963"/>
              <a:ext cx="372357" cy="37927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0"/>
            </p:blipFill>
            <p:spPr>
              <a:xfrm>
                <a:off x="7083953" y="4188963"/>
                <a:ext cx="372357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3" name="墨迹 172"/>
              <p14:cNvContentPartPr/>
              <p14:nvPr/>
            </p14:nvContentPartPr>
            <p14:xfrm>
              <a:off x="6808611" y="4968666"/>
              <a:ext cx="227189" cy="25943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2"/>
            </p:blipFill>
            <p:spPr>
              <a:xfrm>
                <a:off x="6808611" y="4968666"/>
                <a:ext cx="2271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4" name="墨迹 173"/>
              <p14:cNvContentPartPr/>
              <p14:nvPr/>
            </p14:nvContentPartPr>
            <p14:xfrm>
              <a:off x="7114822" y="4977830"/>
              <a:ext cx="406400" cy="27564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4"/>
            </p:blipFill>
            <p:spPr>
              <a:xfrm>
                <a:off x="7114822" y="4977830"/>
                <a:ext cx="406400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5" name="墨迹 174"/>
              <p14:cNvContentPartPr/>
              <p14:nvPr/>
            </p14:nvContentPartPr>
            <p14:xfrm>
              <a:off x="6891866" y="5597503"/>
              <a:ext cx="107244" cy="21713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6"/>
            </p:blipFill>
            <p:spPr>
              <a:xfrm>
                <a:off x="6891866" y="5597503"/>
                <a:ext cx="107244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6" name="墨迹 175"/>
              <p14:cNvContentPartPr/>
              <p14:nvPr/>
            </p14:nvContentPartPr>
            <p14:xfrm>
              <a:off x="7004755" y="5709418"/>
              <a:ext cx="62089" cy="7137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8"/>
            </p:blipFill>
            <p:spPr>
              <a:xfrm>
                <a:off x="7004755" y="5709418"/>
                <a:ext cx="62089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7" name="墨迹 176"/>
              <p14:cNvContentPartPr/>
              <p14:nvPr/>
            </p14:nvContentPartPr>
            <p14:xfrm>
              <a:off x="7128933" y="5577764"/>
              <a:ext cx="172156" cy="18611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0"/>
            </p:blipFill>
            <p:spPr>
              <a:xfrm>
                <a:off x="7128933" y="5577764"/>
                <a:ext cx="1721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8" name="墨迹 177"/>
              <p14:cNvContentPartPr/>
              <p14:nvPr/>
            </p14:nvContentPartPr>
            <p14:xfrm>
              <a:off x="7343951" y="5632048"/>
              <a:ext cx="233009" cy="12478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2"/>
            </p:blipFill>
            <p:spPr>
              <a:xfrm>
                <a:off x="7343951" y="5632048"/>
                <a:ext cx="233009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9" name="墨迹 178"/>
              <p14:cNvContentPartPr/>
              <p14:nvPr/>
            </p14:nvContentPartPr>
            <p14:xfrm>
              <a:off x="7659511" y="5559435"/>
              <a:ext cx="42333" cy="29186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4"/>
            </p:blipFill>
            <p:spPr>
              <a:xfrm>
                <a:off x="7659511" y="5559435"/>
                <a:ext cx="4233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0" name="墨迹 179"/>
              <p14:cNvContentPartPr/>
              <p14:nvPr/>
            </p14:nvContentPartPr>
            <p14:xfrm>
              <a:off x="7128933" y="6215062"/>
              <a:ext cx="432682" cy="241102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6"/>
            </p:blipFill>
            <p:spPr>
              <a:xfrm>
                <a:off x="7128933" y="6215062"/>
                <a:ext cx="432682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1" name="墨迹 180"/>
              <p14:cNvContentPartPr/>
              <p14:nvPr/>
            </p14:nvContentPartPr>
            <p14:xfrm>
              <a:off x="7659511" y="6316578"/>
              <a:ext cx="143933" cy="2256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8"/>
            </p:blipFill>
            <p:spPr>
              <a:xfrm>
                <a:off x="7659511" y="6316578"/>
                <a:ext cx="1439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2" name="墨迹 181"/>
              <p14:cNvContentPartPr/>
              <p14:nvPr/>
            </p14:nvContentPartPr>
            <p14:xfrm>
              <a:off x="7728655" y="6239560"/>
              <a:ext cx="26812" cy="21519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0"/>
            </p:blipFill>
            <p:spPr>
              <a:xfrm>
                <a:off x="7728655" y="6239560"/>
                <a:ext cx="26812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3" name="墨迹 182"/>
              <p14:cNvContentPartPr/>
              <p14:nvPr/>
            </p14:nvContentPartPr>
            <p14:xfrm>
              <a:off x="7900811" y="6235506"/>
              <a:ext cx="225778" cy="15209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2"/>
            </p:blipFill>
            <p:spPr>
              <a:xfrm>
                <a:off x="7900811" y="6235506"/>
                <a:ext cx="225778" cy="152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4" name="墨迹 183"/>
              <p14:cNvContentPartPr/>
              <p14:nvPr/>
            </p14:nvContentPartPr>
            <p14:xfrm>
              <a:off x="8144933" y="6305299"/>
              <a:ext cx="115711" cy="11279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4"/>
            </p:blipFill>
            <p:spPr>
              <a:xfrm>
                <a:off x="8144933" y="6305299"/>
                <a:ext cx="1157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5" name="墨迹 184"/>
              <p14:cNvContentPartPr/>
              <p14:nvPr/>
            </p14:nvContentPartPr>
            <p14:xfrm>
              <a:off x="8331200" y="6282740"/>
              <a:ext cx="135466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6"/>
            </p:blipFill>
            <p:spPr>
              <a:xfrm>
                <a:off x="8331200" y="6282740"/>
                <a:ext cx="1354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6" name="墨迹 185"/>
              <p14:cNvContentPartPr/>
              <p14:nvPr/>
            </p14:nvContentPartPr>
            <p14:xfrm>
              <a:off x="8322380" y="6350417"/>
              <a:ext cx="195087" cy="1128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8"/>
            </p:blipFill>
            <p:spPr>
              <a:xfrm>
                <a:off x="8322380" y="6350417"/>
                <a:ext cx="19508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7" name="墨迹 186"/>
              <p14:cNvContentPartPr/>
              <p14:nvPr/>
            </p14:nvContentPartPr>
            <p14:xfrm>
              <a:off x="8596488" y="6105791"/>
              <a:ext cx="564444" cy="45893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0"/>
            </p:blipFill>
            <p:spPr>
              <a:xfrm>
                <a:off x="8596488" y="6105791"/>
                <a:ext cx="564444" cy="458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7715955" y="5966911"/>
              <a:ext cx="601839" cy="60909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7715955" y="5966911"/>
                <a:ext cx="601839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9098844" y="2430754"/>
              <a:ext cx="5644" cy="259431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9098844" y="2430754"/>
                <a:ext cx="564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9093200" y="2398854"/>
              <a:ext cx="11288" cy="27723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9093200" y="2398854"/>
                <a:ext cx="11288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9115777" y="2509712"/>
              <a:ext cx="110067" cy="5075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9115777" y="2509712"/>
                <a:ext cx="1100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9251244" y="2338931"/>
              <a:ext cx="16933" cy="390733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9251244" y="2338931"/>
                <a:ext cx="16933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9510888" y="2222082"/>
              <a:ext cx="115006" cy="8459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9510888" y="2222082"/>
                <a:ext cx="11500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9424458" y="2346157"/>
              <a:ext cx="295275" cy="33274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9424458" y="2346157"/>
                <a:ext cx="295275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9764888" y="2267200"/>
              <a:ext cx="22578" cy="58090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9764888" y="2267200"/>
                <a:ext cx="22578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9712853" y="2413835"/>
              <a:ext cx="77435" cy="1973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9712853" y="2413835"/>
                <a:ext cx="7743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9866488" y="2274779"/>
              <a:ext cx="95956" cy="5445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9866488" y="2274779"/>
                <a:ext cx="95956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9793287" y="2357437"/>
              <a:ext cx="434446" cy="268772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9793287" y="2357437"/>
                <a:ext cx="434446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10572044" y="2198818"/>
              <a:ext cx="208844" cy="42933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10572044" y="2198818"/>
                <a:ext cx="208844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10826044" y="2368717"/>
              <a:ext cx="47977" cy="203033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10826044" y="2368717"/>
                <a:ext cx="4797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10799762" y="2367659"/>
              <a:ext cx="184326" cy="201976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10799762" y="2367659"/>
                <a:ext cx="184326" cy="201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10981972" y="2297867"/>
              <a:ext cx="115006" cy="26471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10981972" y="2297867"/>
                <a:ext cx="115006" cy="264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3" name="墨迹 202"/>
              <p14:cNvContentPartPr/>
              <p14:nvPr/>
            </p14:nvContentPartPr>
            <p14:xfrm>
              <a:off x="11181644" y="2280595"/>
              <a:ext cx="93133" cy="22118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2"/>
            </p:blipFill>
            <p:spPr>
              <a:xfrm>
                <a:off x="11181644" y="2280595"/>
                <a:ext cx="93133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4" name="墨迹 203"/>
              <p14:cNvContentPartPr/>
              <p14:nvPr/>
            </p14:nvContentPartPr>
            <p14:xfrm>
              <a:off x="11288888" y="2330648"/>
              <a:ext cx="33867" cy="119846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4"/>
            </p:blipFill>
            <p:spPr>
              <a:xfrm>
                <a:off x="11288888" y="2330648"/>
                <a:ext cx="33867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5" name="墨迹 204"/>
              <p14:cNvContentPartPr/>
              <p14:nvPr/>
            </p14:nvContentPartPr>
            <p14:xfrm>
              <a:off x="11294532" y="2363077"/>
              <a:ext cx="64912" cy="4511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6"/>
            </p:blipFill>
            <p:spPr>
              <a:xfrm>
                <a:off x="11294532" y="2363077"/>
                <a:ext cx="649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6" name="墨迹 205"/>
              <p14:cNvContentPartPr/>
              <p14:nvPr/>
            </p14:nvContentPartPr>
            <p14:xfrm>
              <a:off x="11341629" y="2259445"/>
              <a:ext cx="178682" cy="22717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8"/>
            </p:blipFill>
            <p:spPr>
              <a:xfrm>
                <a:off x="11341629" y="2259445"/>
                <a:ext cx="178682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7" name="墨迹 206"/>
              <p14:cNvContentPartPr/>
              <p14:nvPr/>
            </p14:nvContentPartPr>
            <p14:xfrm>
              <a:off x="11593688" y="2182603"/>
              <a:ext cx="105305" cy="265071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0"/>
            </p:blipFill>
            <p:spPr>
              <a:xfrm>
                <a:off x="11593688" y="2182603"/>
                <a:ext cx="10530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8" name="墨迹 207"/>
              <p14:cNvContentPartPr/>
              <p14:nvPr/>
            </p14:nvContentPartPr>
            <p14:xfrm>
              <a:off x="10143066" y="2917187"/>
              <a:ext cx="197556" cy="2678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2"/>
            </p:blipFill>
            <p:spPr>
              <a:xfrm>
                <a:off x="10143066" y="2917187"/>
                <a:ext cx="19755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9" name="墨迹 208"/>
              <p14:cNvContentPartPr/>
              <p14:nvPr/>
            </p14:nvContentPartPr>
            <p14:xfrm>
              <a:off x="10140068" y="3020114"/>
              <a:ext cx="271110" cy="1973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4"/>
            </p:blipFill>
            <p:spPr>
              <a:xfrm>
                <a:off x="10140068" y="3020114"/>
                <a:ext cx="27111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0" name="墨迹 209"/>
              <p14:cNvContentPartPr/>
              <p14:nvPr/>
            </p14:nvContentPartPr>
            <p14:xfrm>
              <a:off x="10538177" y="2839111"/>
              <a:ext cx="127705" cy="35301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6"/>
            </p:blipFill>
            <p:spPr>
              <a:xfrm>
                <a:off x="10538177" y="2839111"/>
                <a:ext cx="127705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1" name="墨迹 210"/>
              <p14:cNvContentPartPr/>
              <p14:nvPr/>
            </p14:nvContentPartPr>
            <p14:xfrm>
              <a:off x="10713155" y="3011654"/>
              <a:ext cx="42333" cy="9587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8"/>
            </p:blipFill>
            <p:spPr>
              <a:xfrm>
                <a:off x="10713155" y="3011654"/>
                <a:ext cx="423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2" name="墨迹 211"/>
              <p14:cNvContentPartPr/>
              <p14:nvPr/>
            </p14:nvContentPartPr>
            <p14:xfrm>
              <a:off x="10825338" y="2887579"/>
              <a:ext cx="195439" cy="18611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0"/>
            </p:blipFill>
            <p:spPr>
              <a:xfrm>
                <a:off x="10825338" y="2887579"/>
                <a:ext cx="19543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3" name="墨迹 212"/>
              <p14:cNvContentPartPr/>
              <p14:nvPr/>
            </p14:nvContentPartPr>
            <p14:xfrm>
              <a:off x="11035594" y="2891456"/>
              <a:ext cx="354894" cy="27529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2"/>
            </p:blipFill>
            <p:spPr>
              <a:xfrm>
                <a:off x="11035594" y="2891456"/>
                <a:ext cx="354894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4" name="墨迹 213"/>
              <p14:cNvContentPartPr/>
              <p14:nvPr/>
            </p14:nvContentPartPr>
            <p14:xfrm>
              <a:off x="6843888" y="3251346"/>
              <a:ext cx="104996" cy="5995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4"/>
            </p:blipFill>
            <p:spPr>
              <a:xfrm>
                <a:off x="6843888" y="325134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5" name="墨迹 214"/>
              <p14:cNvContentPartPr/>
              <p14:nvPr/>
            </p14:nvContentPartPr>
            <p14:xfrm>
              <a:off x="1506361" y="4743073"/>
              <a:ext cx="813505" cy="73318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6"/>
            </p:blipFill>
            <p:spPr>
              <a:xfrm>
                <a:off x="1506361" y="4743073"/>
                <a:ext cx="81350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6" name="墨迹 215"/>
              <p14:cNvContentPartPr/>
              <p14:nvPr/>
            </p14:nvContentPartPr>
            <p14:xfrm>
              <a:off x="927805" y="4827670"/>
              <a:ext cx="242711" cy="36094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8"/>
            </p:blipFill>
            <p:spPr>
              <a:xfrm>
                <a:off x="927805" y="4827670"/>
                <a:ext cx="242711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7" name="墨迹 216"/>
              <p14:cNvContentPartPr/>
              <p14:nvPr/>
            </p14:nvContentPartPr>
            <p14:xfrm>
              <a:off x="1010355" y="5318333"/>
              <a:ext cx="25400" cy="10715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0"/>
            </p:blipFill>
            <p:spPr>
              <a:xfrm>
                <a:off x="1010355" y="5318333"/>
                <a:ext cx="254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8" name="墨迹 217"/>
              <p14:cNvContentPartPr/>
              <p14:nvPr/>
            </p14:nvContentPartPr>
            <p14:xfrm>
              <a:off x="716844" y="5979600"/>
              <a:ext cx="99307" cy="35107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2"/>
            </p:blipFill>
            <p:spPr>
              <a:xfrm>
                <a:off x="716844" y="5979600"/>
                <a:ext cx="99307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9" name="墨迹 218"/>
              <p14:cNvContentPartPr/>
              <p14:nvPr/>
            </p14:nvContentPartPr>
            <p14:xfrm>
              <a:off x="880533" y="6231981"/>
              <a:ext cx="53622" cy="76138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4"/>
            </p:blipFill>
            <p:spPr>
              <a:xfrm>
                <a:off x="880533" y="623198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0" name="墨迹 219"/>
              <p14:cNvContentPartPr/>
              <p14:nvPr/>
            </p14:nvContentPartPr>
            <p14:xfrm>
              <a:off x="999066" y="6024719"/>
              <a:ext cx="163689" cy="246741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6"/>
            </p:blipFill>
            <p:spPr>
              <a:xfrm>
                <a:off x="999066" y="6024719"/>
                <a:ext cx="163689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1" name="墨迹 220"/>
              <p14:cNvContentPartPr/>
              <p14:nvPr/>
            </p14:nvContentPartPr>
            <p14:xfrm>
              <a:off x="1175984" y="5998634"/>
              <a:ext cx="316971" cy="33204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8"/>
            </p:blipFill>
            <p:spPr>
              <a:xfrm>
                <a:off x="1175984" y="5998634"/>
                <a:ext cx="316971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2" name="墨迹 221"/>
              <p14:cNvContentPartPr/>
              <p14:nvPr/>
            </p14:nvContentPartPr>
            <p14:xfrm>
              <a:off x="1975555" y="6006389"/>
              <a:ext cx="11289" cy="25379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0"/>
            </p:blipFill>
            <p:spPr>
              <a:xfrm>
                <a:off x="1975555" y="6006389"/>
                <a:ext cx="112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3" name="墨迹 222"/>
              <p14:cNvContentPartPr/>
              <p14:nvPr/>
            </p14:nvContentPartPr>
            <p14:xfrm>
              <a:off x="1986844" y="6133285"/>
              <a:ext cx="115711" cy="2537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2"/>
            </p:blipFill>
            <p:spPr>
              <a:xfrm>
                <a:off x="1986844" y="6133285"/>
                <a:ext cx="1157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4" name="墨迹 223"/>
              <p14:cNvContentPartPr/>
              <p14:nvPr/>
            </p14:nvContentPartPr>
            <p14:xfrm>
              <a:off x="2133600" y="5959861"/>
              <a:ext cx="22577" cy="508992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4"/>
            </p:blipFill>
            <p:spPr>
              <a:xfrm>
                <a:off x="2133600" y="5959861"/>
                <a:ext cx="22577" cy="508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5" name="墨迹 224"/>
              <p14:cNvContentPartPr/>
              <p14:nvPr/>
            </p14:nvContentPartPr>
            <p14:xfrm>
              <a:off x="2342444" y="5871034"/>
              <a:ext cx="76553" cy="10433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6"/>
            </p:blipFill>
            <p:spPr>
              <a:xfrm>
                <a:off x="2342444" y="5871034"/>
                <a:ext cx="7655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6" name="墨迹 225"/>
              <p14:cNvContentPartPr/>
              <p14:nvPr/>
            </p14:nvContentPartPr>
            <p14:xfrm>
              <a:off x="2235905" y="5986122"/>
              <a:ext cx="298450" cy="33045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8"/>
            </p:blipFill>
            <p:spPr>
              <a:xfrm>
                <a:off x="2235905" y="5986122"/>
                <a:ext cx="298450" cy="330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7" name="墨迹 226"/>
              <p14:cNvContentPartPr/>
              <p14:nvPr/>
            </p14:nvContentPartPr>
            <p14:xfrm>
              <a:off x="2579511" y="5845655"/>
              <a:ext cx="42333" cy="65421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0"/>
            </p:blipFill>
            <p:spPr>
              <a:xfrm>
                <a:off x="2579511" y="5845655"/>
                <a:ext cx="42333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8" name="墨迹 227"/>
              <p14:cNvContentPartPr/>
              <p14:nvPr/>
            </p14:nvContentPartPr>
            <p14:xfrm>
              <a:off x="2542469" y="6079707"/>
              <a:ext cx="99131" cy="2255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2"/>
            </p:blipFill>
            <p:spPr>
              <a:xfrm>
                <a:off x="2542469" y="6079707"/>
                <a:ext cx="9913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9" name="墨迹 228"/>
              <p14:cNvContentPartPr/>
              <p14:nvPr/>
            </p14:nvContentPartPr>
            <p14:xfrm>
              <a:off x="2720622" y="5944352"/>
              <a:ext cx="71966" cy="64857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4"/>
            </p:blipFill>
            <p:spPr>
              <a:xfrm>
                <a:off x="2720622" y="5944352"/>
                <a:ext cx="7196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0" name="墨迹 229"/>
              <p14:cNvContentPartPr/>
              <p14:nvPr/>
            </p14:nvContentPartPr>
            <p14:xfrm>
              <a:off x="2641600" y="6017669"/>
              <a:ext cx="268111" cy="248151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6"/>
            </p:blipFill>
            <p:spPr>
              <a:xfrm>
                <a:off x="2641600" y="6017669"/>
                <a:ext cx="2681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1" name="墨迹 230"/>
              <p14:cNvContentPartPr/>
              <p14:nvPr/>
            </p14:nvContentPartPr>
            <p14:xfrm>
              <a:off x="3081866" y="6113546"/>
              <a:ext cx="5645" cy="1127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8"/>
            </p:blipFill>
            <p:spPr>
              <a:xfrm>
                <a:off x="3081866" y="6113546"/>
                <a:ext cx="5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2" name="墨迹 231"/>
              <p14:cNvContentPartPr/>
              <p14:nvPr/>
            </p14:nvContentPartPr>
            <p14:xfrm>
              <a:off x="3042355" y="6246081"/>
              <a:ext cx="8467" cy="282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0"/>
            </p:blipFill>
            <p:spPr>
              <a:xfrm>
                <a:off x="3042355" y="6246081"/>
                <a:ext cx="846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3" name="墨迹 232"/>
              <p14:cNvContentPartPr/>
              <p14:nvPr/>
            </p14:nvContentPartPr>
            <p14:xfrm>
              <a:off x="8782755" y="3496677"/>
              <a:ext cx="237067" cy="30455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2"/>
            </p:blipFill>
            <p:spPr>
              <a:xfrm>
                <a:off x="8782755" y="3496677"/>
                <a:ext cx="23706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4" name="墨迹 233"/>
              <p14:cNvContentPartPr/>
              <p14:nvPr/>
            </p14:nvContentPartPr>
            <p14:xfrm>
              <a:off x="9279466" y="3359559"/>
              <a:ext cx="129822" cy="145578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4"/>
            </p:blipFill>
            <p:spPr>
              <a:xfrm>
                <a:off x="9279466" y="3359559"/>
                <a:ext cx="129822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5" name="墨迹 234"/>
              <p14:cNvContentPartPr/>
              <p14:nvPr/>
            </p14:nvContentPartPr>
            <p14:xfrm>
              <a:off x="9120540" y="3524876"/>
              <a:ext cx="350837" cy="33627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6"/>
            </p:blipFill>
            <p:spPr>
              <a:xfrm>
                <a:off x="9120540" y="3524876"/>
                <a:ext cx="350837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6" name="墨迹 235"/>
              <p14:cNvContentPartPr/>
              <p14:nvPr/>
            </p14:nvContentPartPr>
            <p14:xfrm>
              <a:off x="9513711" y="3392341"/>
              <a:ext cx="19756" cy="79803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8"/>
            </p:blipFill>
            <p:spPr>
              <a:xfrm>
                <a:off x="9513711" y="3392341"/>
                <a:ext cx="19756" cy="798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7" name="墨迹 236"/>
              <p14:cNvContentPartPr/>
              <p14:nvPr/>
            </p14:nvContentPartPr>
            <p14:xfrm>
              <a:off x="9460088" y="3517122"/>
              <a:ext cx="121356" cy="44413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0"/>
            </p:blipFill>
            <p:spPr>
              <a:xfrm>
                <a:off x="9460088" y="3517122"/>
                <a:ext cx="121356" cy="44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8" name="墨迹 237"/>
              <p14:cNvContentPartPr/>
              <p14:nvPr/>
            </p14:nvContentPartPr>
            <p14:xfrm>
              <a:off x="9646355" y="3475528"/>
              <a:ext cx="107245" cy="40888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2"/>
            </p:blipFill>
            <p:spPr>
              <a:xfrm>
                <a:off x="9646355" y="3475528"/>
                <a:ext cx="107245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9" name="墨迹 238"/>
              <p14:cNvContentPartPr/>
              <p14:nvPr/>
            </p14:nvContentPartPr>
            <p14:xfrm>
              <a:off x="9560983" y="3569995"/>
              <a:ext cx="274461" cy="211492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4"/>
            </p:blipFill>
            <p:spPr>
              <a:xfrm>
                <a:off x="9560983" y="3569995"/>
                <a:ext cx="274461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0" name="墨迹 239"/>
              <p14:cNvContentPartPr/>
              <p14:nvPr/>
            </p14:nvContentPartPr>
            <p14:xfrm>
              <a:off x="10069688" y="3632032"/>
              <a:ext cx="47272" cy="4511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6"/>
            </p:blipFill>
            <p:spPr>
              <a:xfrm>
                <a:off x="10069688" y="3632032"/>
                <a:ext cx="4727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1" name="墨迹 240"/>
              <p14:cNvContentPartPr/>
              <p14:nvPr/>
            </p14:nvContentPartPr>
            <p14:xfrm>
              <a:off x="10030177" y="3716629"/>
              <a:ext cx="39512" cy="5639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8"/>
            </p:blipFill>
            <p:spPr>
              <a:xfrm>
                <a:off x="10030177" y="3716629"/>
                <a:ext cx="3951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2" name="墨迹 241"/>
              <p14:cNvContentPartPr/>
              <p14:nvPr/>
            </p14:nvContentPartPr>
            <p14:xfrm>
              <a:off x="9153701" y="4105776"/>
              <a:ext cx="162454" cy="29327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0"/>
            </p:blipFill>
            <p:spPr>
              <a:xfrm>
                <a:off x="9153701" y="4105776"/>
                <a:ext cx="16245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3" name="墨迹 242"/>
              <p14:cNvContentPartPr/>
              <p14:nvPr/>
            </p14:nvContentPartPr>
            <p14:xfrm>
              <a:off x="9344377" y="4291889"/>
              <a:ext cx="42334" cy="90237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2"/>
            </p:blipFill>
            <p:spPr>
              <a:xfrm>
                <a:off x="9344377" y="4291889"/>
                <a:ext cx="4233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4" name="墨迹 243"/>
              <p14:cNvContentPartPr/>
              <p14:nvPr/>
            </p14:nvContentPartPr>
            <p14:xfrm>
              <a:off x="9493955" y="4184733"/>
              <a:ext cx="146756" cy="18047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4"/>
            </p:blipFill>
            <p:spPr>
              <a:xfrm>
                <a:off x="9493955" y="4184733"/>
                <a:ext cx="1467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5" name="墨迹 244"/>
              <p14:cNvContentPartPr/>
              <p14:nvPr/>
            </p14:nvContentPartPr>
            <p14:xfrm>
              <a:off x="9668933" y="4258051"/>
              <a:ext cx="138289" cy="1127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6"/>
            </p:blipFill>
            <p:spPr>
              <a:xfrm>
                <a:off x="9668933" y="4258051"/>
                <a:ext cx="138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6" name="墨迹 245"/>
              <p14:cNvContentPartPr/>
              <p14:nvPr/>
            </p14:nvContentPartPr>
            <p14:xfrm>
              <a:off x="9894711" y="4201652"/>
              <a:ext cx="94544" cy="133417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8"/>
            </p:blipFill>
            <p:spPr>
              <a:xfrm>
                <a:off x="9894711" y="4201652"/>
                <a:ext cx="9454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7" name="墨迹 246"/>
              <p14:cNvContentPartPr/>
              <p14:nvPr/>
            </p14:nvContentPartPr>
            <p14:xfrm>
              <a:off x="10024533" y="4263690"/>
              <a:ext cx="47978" cy="4511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0"/>
            </p:blipFill>
            <p:spPr>
              <a:xfrm>
                <a:off x="10024533" y="4263690"/>
                <a:ext cx="479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8" name="墨迹 247"/>
              <p14:cNvContentPartPr/>
              <p14:nvPr/>
            </p14:nvContentPartPr>
            <p14:xfrm>
              <a:off x="10182577" y="4046558"/>
              <a:ext cx="133526" cy="366587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2"/>
            </p:blipFill>
            <p:spPr>
              <a:xfrm>
                <a:off x="10182577" y="4046558"/>
                <a:ext cx="13352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9" name="墨迹 248"/>
              <p14:cNvContentPartPr/>
              <p14:nvPr/>
            </p14:nvContentPartPr>
            <p14:xfrm>
              <a:off x="10447867" y="4218572"/>
              <a:ext cx="174977" cy="1691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4"/>
            </p:blipFill>
            <p:spPr>
              <a:xfrm>
                <a:off x="10447867" y="4218572"/>
                <a:ext cx="1749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0" name="墨迹 249"/>
              <p14:cNvContentPartPr/>
              <p14:nvPr/>
            </p14:nvContentPartPr>
            <p14:xfrm>
              <a:off x="10618611" y="4186672"/>
              <a:ext cx="103540" cy="155976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6"/>
            </p:blipFill>
            <p:spPr>
              <a:xfrm>
                <a:off x="10618611" y="4186672"/>
                <a:ext cx="10354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" name="墨迹 250"/>
              <p14:cNvContentPartPr/>
              <p14:nvPr/>
            </p14:nvContentPartPr>
            <p14:xfrm>
              <a:off x="10724444" y="4246771"/>
              <a:ext cx="33867" cy="7331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8"/>
            </p:blipFill>
            <p:spPr>
              <a:xfrm>
                <a:off x="10724444" y="4246771"/>
                <a:ext cx="338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2" name="墨迹 251"/>
              <p14:cNvContentPartPr/>
              <p14:nvPr/>
            </p14:nvContentPartPr>
            <p14:xfrm>
              <a:off x="10842977" y="4158473"/>
              <a:ext cx="95955" cy="187876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0"/>
            </p:blipFill>
            <p:spPr>
              <a:xfrm>
                <a:off x="10842977" y="4158473"/>
                <a:ext cx="959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3" name="墨迹 252"/>
              <p14:cNvContentPartPr/>
              <p14:nvPr/>
            </p14:nvContentPartPr>
            <p14:xfrm>
              <a:off x="10792177" y="4167814"/>
              <a:ext cx="220133" cy="242511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2"/>
            </p:blipFill>
            <p:spPr>
              <a:xfrm>
                <a:off x="10792177" y="4167814"/>
                <a:ext cx="2201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4" name="墨迹 253"/>
              <p14:cNvContentPartPr/>
              <p14:nvPr/>
            </p14:nvContentPartPr>
            <p14:xfrm>
              <a:off x="11048118" y="4263690"/>
              <a:ext cx="161749" cy="2256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4"/>
            </p:blipFill>
            <p:spPr>
              <a:xfrm>
                <a:off x="11048118" y="4263690"/>
                <a:ext cx="16174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5" name="墨迹 254"/>
              <p14:cNvContentPartPr/>
              <p14:nvPr/>
            </p14:nvContentPartPr>
            <p14:xfrm>
              <a:off x="11198577" y="4166051"/>
              <a:ext cx="84667" cy="25555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6"/>
            </p:blipFill>
            <p:spPr>
              <a:xfrm>
                <a:off x="11198577" y="4166051"/>
                <a:ext cx="84667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6" name="墨迹 255"/>
              <p14:cNvContentPartPr/>
              <p14:nvPr/>
            </p14:nvContentPartPr>
            <p14:xfrm>
              <a:off x="11271955" y="4337008"/>
              <a:ext cx="16933" cy="95876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8"/>
            </p:blipFill>
            <p:spPr>
              <a:xfrm>
                <a:off x="11271955" y="4337008"/>
                <a:ext cx="16933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7" name="墨迹 256"/>
              <p14:cNvContentPartPr/>
              <p14:nvPr/>
            </p14:nvContentPartPr>
            <p14:xfrm>
              <a:off x="11376377" y="4220511"/>
              <a:ext cx="110067" cy="178535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0"/>
            </p:blipFill>
            <p:spPr>
              <a:xfrm>
                <a:off x="11376377" y="4220511"/>
                <a:ext cx="110067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8" name="墨迹 257"/>
              <p14:cNvContentPartPr/>
              <p14:nvPr/>
            </p14:nvContentPartPr>
            <p14:xfrm>
              <a:off x="11582400" y="4231262"/>
              <a:ext cx="107244" cy="2960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2"/>
            </p:blipFill>
            <p:spPr>
              <a:xfrm>
                <a:off x="11582400" y="4231262"/>
                <a:ext cx="107244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9" name="墨迹 258"/>
              <p14:cNvContentPartPr/>
              <p14:nvPr/>
            </p14:nvContentPartPr>
            <p14:xfrm>
              <a:off x="11559822" y="4297529"/>
              <a:ext cx="118533" cy="3101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4"/>
            </p:blipFill>
            <p:spPr>
              <a:xfrm>
                <a:off x="11559822" y="4297529"/>
                <a:ext cx="1185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0" name="墨迹 259"/>
              <p14:cNvContentPartPr/>
              <p14:nvPr/>
            </p14:nvContentPartPr>
            <p14:xfrm>
              <a:off x="11737622" y="4100841"/>
              <a:ext cx="87489" cy="416640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6"/>
            </p:blipFill>
            <p:spPr>
              <a:xfrm>
                <a:off x="11737622" y="4100841"/>
                <a:ext cx="87489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1" name="墨迹 260"/>
              <p14:cNvContentPartPr/>
              <p14:nvPr/>
            </p14:nvContentPartPr>
            <p14:xfrm>
              <a:off x="9326033" y="4723334"/>
              <a:ext cx="583671" cy="262251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8"/>
            </p:blipFill>
            <p:spPr>
              <a:xfrm>
                <a:off x="9326033" y="4723334"/>
                <a:ext cx="58367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2" name="墨迹 261"/>
              <p14:cNvContentPartPr/>
              <p14:nvPr/>
            </p14:nvContentPartPr>
            <p14:xfrm>
              <a:off x="9849555" y="4878429"/>
              <a:ext cx="128412" cy="31864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0"/>
            </p:blipFill>
            <p:spPr>
              <a:xfrm>
                <a:off x="9849555" y="4878429"/>
                <a:ext cx="12841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3" name="墨迹 262"/>
              <p14:cNvContentPartPr/>
              <p14:nvPr/>
            </p14:nvContentPartPr>
            <p14:xfrm>
              <a:off x="10261600" y="4838950"/>
              <a:ext cx="347132" cy="135355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2"/>
            </p:blipFill>
            <p:spPr>
              <a:xfrm>
                <a:off x="10261600" y="4838950"/>
                <a:ext cx="34713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4" name="墨迹 263"/>
              <p14:cNvContentPartPr/>
              <p14:nvPr/>
            </p14:nvContentPartPr>
            <p14:xfrm>
              <a:off x="10656711" y="4716813"/>
              <a:ext cx="500239" cy="33645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4"/>
            </p:blipFill>
            <p:spPr>
              <a:xfrm>
                <a:off x="10656711" y="4716813"/>
                <a:ext cx="500239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5" name="墨迹 264"/>
              <p14:cNvContentPartPr/>
              <p14:nvPr/>
            </p14:nvContentPartPr>
            <p14:xfrm>
              <a:off x="11172295" y="4930597"/>
              <a:ext cx="288749" cy="6344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6"/>
            </p:blipFill>
            <p:spPr>
              <a:xfrm>
                <a:off x="11172295" y="4930597"/>
                <a:ext cx="288749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6" name="墨迹 265"/>
              <p14:cNvContentPartPr/>
              <p14:nvPr/>
            </p14:nvContentPartPr>
            <p14:xfrm>
              <a:off x="11548532" y="4799472"/>
              <a:ext cx="254000" cy="242511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8"/>
            </p:blipFill>
            <p:spPr>
              <a:xfrm>
                <a:off x="11548532" y="4799472"/>
                <a:ext cx="2540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67" name="墨迹 266"/>
              <p14:cNvContentPartPr/>
              <p14:nvPr/>
            </p14:nvContentPartPr>
            <p14:xfrm>
              <a:off x="11757377" y="4968666"/>
              <a:ext cx="118533" cy="166374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0"/>
            </p:blipFill>
            <p:spPr>
              <a:xfrm>
                <a:off x="11757377" y="4968666"/>
                <a:ext cx="11853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68" name="墨迹 267"/>
              <p14:cNvContentPartPr/>
              <p14:nvPr/>
            </p14:nvContentPartPr>
            <p14:xfrm>
              <a:off x="11430000" y="5448049"/>
              <a:ext cx="101600" cy="172543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2"/>
            </p:blipFill>
            <p:spPr>
              <a:xfrm>
                <a:off x="11430000" y="5448049"/>
                <a:ext cx="101600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69" name="墨迹 268"/>
              <p14:cNvContentPartPr/>
              <p14:nvPr/>
            </p14:nvContentPartPr>
            <p14:xfrm>
              <a:off x="11559822" y="5538286"/>
              <a:ext cx="45156" cy="81777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4"/>
            </p:blipFill>
            <p:spPr>
              <a:xfrm>
                <a:off x="11559822" y="5538286"/>
                <a:ext cx="451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0" name="墨迹 269"/>
              <p14:cNvContentPartPr/>
              <p14:nvPr/>
            </p14:nvContentPartPr>
            <p14:xfrm>
              <a:off x="11511844" y="5413505"/>
              <a:ext cx="189088" cy="381392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6"/>
            </p:blipFill>
            <p:spPr>
              <a:xfrm>
                <a:off x="11511844" y="5413505"/>
                <a:ext cx="189088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1" name="墨迹 270"/>
              <p14:cNvContentPartPr/>
              <p14:nvPr/>
            </p14:nvContentPartPr>
            <p14:xfrm>
              <a:off x="11661422" y="5453689"/>
              <a:ext cx="127000" cy="2255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8"/>
            </p:blipFill>
            <p:spPr>
              <a:xfrm>
                <a:off x="11661422" y="5453689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2" name="墨迹 271"/>
              <p14:cNvContentPartPr/>
              <p14:nvPr/>
            </p14:nvContentPartPr>
            <p14:xfrm>
              <a:off x="11757377" y="5538286"/>
              <a:ext cx="220133" cy="16355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0"/>
            </p:blipFill>
            <p:spPr>
              <a:xfrm>
                <a:off x="11757377" y="5538286"/>
                <a:ext cx="2201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3" name="墨迹 272"/>
              <p14:cNvContentPartPr/>
              <p14:nvPr/>
            </p14:nvContentPartPr>
            <p14:xfrm>
              <a:off x="12000088" y="5497044"/>
              <a:ext cx="28223" cy="351431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2"/>
            </p:blipFill>
            <p:spPr>
              <a:xfrm>
                <a:off x="12000088" y="5497044"/>
                <a:ext cx="28223" cy="351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4" name="墨迹 273"/>
              <p14:cNvContentPartPr/>
              <p14:nvPr/>
            </p14:nvContentPartPr>
            <p14:xfrm>
              <a:off x="1744133" y="1689120"/>
              <a:ext cx="90311" cy="155800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4"/>
            </p:blipFill>
            <p:spPr>
              <a:xfrm>
                <a:off x="1744133" y="1689120"/>
                <a:ext cx="90311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5" name="墨迹 274"/>
              <p14:cNvContentPartPr/>
              <p14:nvPr/>
            </p14:nvContentPartPr>
            <p14:xfrm>
              <a:off x="1851377" y="1731419"/>
              <a:ext cx="90311" cy="45118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6"/>
            </p:blipFill>
            <p:spPr>
              <a:xfrm>
                <a:off x="1851377" y="1731419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6" name="墨迹 275"/>
              <p14:cNvContentPartPr/>
              <p14:nvPr/>
            </p14:nvContentPartPr>
            <p14:xfrm>
              <a:off x="1964266" y="1500187"/>
              <a:ext cx="129822" cy="487138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8"/>
            </p:blipFill>
            <p:spPr>
              <a:xfrm>
                <a:off x="1964266" y="1500187"/>
                <a:ext cx="129822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77" name="墨迹 276"/>
              <p14:cNvContentPartPr/>
              <p14:nvPr/>
            </p14:nvContentPartPr>
            <p14:xfrm>
              <a:off x="2060222" y="1562225"/>
              <a:ext cx="112889" cy="2819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0"/>
            </p:blipFill>
            <p:spPr>
              <a:xfrm>
                <a:off x="2060222" y="1562225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78" name="墨迹 277"/>
              <p14:cNvContentPartPr/>
              <p14:nvPr/>
            </p14:nvContentPartPr>
            <p14:xfrm>
              <a:off x="2182812" y="1509352"/>
              <a:ext cx="272521" cy="374342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2"/>
            </p:blipFill>
            <p:spPr>
              <a:xfrm>
                <a:off x="2182812" y="1509352"/>
                <a:ext cx="272521" cy="374342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6860822" y="439904"/>
              <a:ext cx="42333" cy="2220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6860822" y="439904"/>
                <a:ext cx="4233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869288" y="541421"/>
              <a:ext cx="121356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6869288" y="541421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968066" y="413820"/>
              <a:ext cx="36689" cy="35319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6968066" y="413820"/>
                <a:ext cx="36689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027333" y="541421"/>
              <a:ext cx="163689" cy="10010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7027333" y="541421"/>
                <a:ext cx="163689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7627937" y="442724"/>
              <a:ext cx="285574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7627937" y="442724"/>
                <a:ext cx="28557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8314266" y="468103"/>
              <a:ext cx="276578" cy="170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8314266" y="468103"/>
                <a:ext cx="276578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8675334" y="541421"/>
              <a:ext cx="245710" cy="1390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8675334" y="541421"/>
                <a:ext cx="245710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7857066" y="981325"/>
              <a:ext cx="4854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7857066" y="981325"/>
                <a:ext cx="485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2534355" y="2698645"/>
              <a:ext cx="25400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2534355" y="2698645"/>
                <a:ext cx="25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2466622" y="2684545"/>
              <a:ext cx="325966" cy="189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2466622" y="2684545"/>
                <a:ext cx="325966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3006725" y="2718384"/>
              <a:ext cx="219075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3006725" y="2718384"/>
                <a:ext cx="219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3121377" y="2617044"/>
              <a:ext cx="5645" cy="3015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3121377" y="2617044"/>
                <a:ext cx="5645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3539066" y="2594309"/>
              <a:ext cx="110067" cy="1632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3539066" y="2594309"/>
                <a:ext cx="110067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3623733" y="2541436"/>
              <a:ext cx="33867" cy="3775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3623733" y="2541436"/>
                <a:ext cx="33867" cy="377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3623733" y="2680845"/>
              <a:ext cx="342900" cy="1954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3623733" y="2680845"/>
                <a:ext cx="342900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4184473" y="2670446"/>
              <a:ext cx="415749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4184473" y="2670446"/>
                <a:ext cx="415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4543777" y="2583029"/>
              <a:ext cx="180623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4543777" y="2583029"/>
                <a:ext cx="180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4272138" y="2724024"/>
              <a:ext cx="333728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4272138" y="2724024"/>
                <a:ext cx="3337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319411" y="2769143"/>
              <a:ext cx="145344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319411" y="2769143"/>
                <a:ext cx="1453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4887383" y="2563290"/>
              <a:ext cx="371827" cy="2227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4887383" y="2563290"/>
                <a:ext cx="37182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5243688" y="2673266"/>
              <a:ext cx="222956" cy="1635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5243688" y="2673266"/>
                <a:ext cx="2229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5547077" y="2656347"/>
              <a:ext cx="230012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5547077" y="2656347"/>
                <a:ext cx="2300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5667022" y="2558884"/>
              <a:ext cx="28222" cy="232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5667022" y="2558884"/>
                <a:ext cx="282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5971822" y="2536148"/>
              <a:ext cx="32455" cy="1878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5971822" y="2536148"/>
                <a:ext cx="324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6005688" y="2605588"/>
              <a:ext cx="121356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6005688" y="2605588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6112933" y="2410310"/>
              <a:ext cx="33867" cy="53648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6112933" y="2410310"/>
                <a:ext cx="33867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6197600" y="2663925"/>
              <a:ext cx="262466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6197600" y="2663925"/>
                <a:ext cx="262466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212725" y="3840705"/>
              <a:ext cx="219780" cy="733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212725" y="3840705"/>
                <a:ext cx="21978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208844" y="3723679"/>
              <a:ext cx="169333" cy="453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208844" y="3723679"/>
                <a:ext cx="169333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406400" y="3773027"/>
              <a:ext cx="195438" cy="1498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406400" y="3773027"/>
                <a:ext cx="19543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361244" y="3947861"/>
              <a:ext cx="242711" cy="1832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361244" y="3947861"/>
                <a:ext cx="242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256293" y="4266510"/>
              <a:ext cx="223484" cy="3054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256293" y="4266510"/>
                <a:ext cx="223484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444500" y="4291889"/>
              <a:ext cx="249766" cy="24251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444500" y="4291889"/>
                <a:ext cx="24976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626533" y="4234962"/>
              <a:ext cx="39511" cy="73934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626533" y="4234962"/>
                <a:ext cx="39511" cy="739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1670755" y="3632032"/>
              <a:ext cx="259645" cy="2932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1670755" y="3632032"/>
                <a:ext cx="2596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1693333" y="4337008"/>
              <a:ext cx="11289" cy="2421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1693333" y="4337008"/>
                <a:ext cx="11289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1693333" y="4461083"/>
              <a:ext cx="104422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1693333" y="4461083"/>
                <a:ext cx="1044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1789288" y="4308809"/>
              <a:ext cx="22578" cy="3776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1789288" y="4308809"/>
                <a:ext cx="22578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1817511" y="4493865"/>
              <a:ext cx="304800" cy="13940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1817511" y="4493865"/>
                <a:ext cx="304800" cy="139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1608666" y="5182978"/>
              <a:ext cx="551745" cy="36940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1608666" y="5182978"/>
                <a:ext cx="551745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2365022" y="3721036"/>
              <a:ext cx="124178" cy="76542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2365022" y="3721036"/>
                <a:ext cx="124178" cy="765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2300111" y="4568240"/>
              <a:ext cx="149577" cy="106592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2300111" y="4568240"/>
                <a:ext cx="149577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2668411" y="4480823"/>
              <a:ext cx="1285522" cy="1043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2668411" y="4480823"/>
                <a:ext cx="12855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3925711" y="4365207"/>
              <a:ext cx="190500" cy="2396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3925711" y="4365207"/>
                <a:ext cx="1905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4487333" y="3461252"/>
              <a:ext cx="203200" cy="8306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4487333" y="3461252"/>
                <a:ext cx="203200" cy="830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4543777" y="4308809"/>
              <a:ext cx="64911" cy="17201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4543777" y="4308809"/>
                <a:ext cx="64911" cy="1720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5060244" y="3538976"/>
              <a:ext cx="104995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5060244" y="353897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5068711" y="3527696"/>
              <a:ext cx="8466" cy="84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5068711" y="352769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4984044" y="3459490"/>
              <a:ext cx="443618" cy="2608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4984044" y="3459490"/>
                <a:ext cx="443618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4997626" y="4181384"/>
              <a:ext cx="398462" cy="2684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4997626" y="4181384"/>
                <a:ext cx="398462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5424840" y="4320088"/>
              <a:ext cx="149049" cy="2009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5424840" y="4320088"/>
                <a:ext cx="1490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5133622" y="4878429"/>
              <a:ext cx="31044" cy="2453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5133622" y="4878429"/>
                <a:ext cx="310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5142088" y="4979945"/>
              <a:ext cx="90312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5142088" y="4979945"/>
                <a:ext cx="903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5223933" y="4826261"/>
              <a:ext cx="70556" cy="39055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5223933" y="4826261"/>
                <a:ext cx="70556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5334000" y="4998980"/>
              <a:ext cx="146755" cy="1332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5334000" y="4998980"/>
                <a:ext cx="14675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5113866" y="5527006"/>
              <a:ext cx="22578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5113866" y="5527006"/>
                <a:ext cx="225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5130800" y="5594684"/>
              <a:ext cx="104422" cy="338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5130800" y="5594684"/>
                <a:ext cx="1044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5226755" y="5440647"/>
              <a:ext cx="33867" cy="32887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5226755" y="5440647"/>
                <a:ext cx="3386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5271911" y="5582699"/>
              <a:ext cx="342371" cy="1790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5271911" y="5582699"/>
                <a:ext cx="34237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4577644" y="5825916"/>
              <a:ext cx="22578" cy="5668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4577644" y="5825916"/>
                <a:ext cx="22578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5057422" y="6024719"/>
              <a:ext cx="726193" cy="2918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5057422" y="6024719"/>
                <a:ext cx="72619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5771444" y="6166243"/>
              <a:ext cx="143933" cy="32235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5771444" y="6166243"/>
                <a:ext cx="143933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5147733" y="6423735"/>
              <a:ext cx="507999" cy="2707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5147733" y="6423735"/>
                <a:ext cx="50799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5774266" y="6581649"/>
              <a:ext cx="42334" cy="2062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5774266" y="6581649"/>
                <a:ext cx="4233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6019094" y="6426555"/>
              <a:ext cx="291394" cy="20021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6019094" y="6426555"/>
                <a:ext cx="29139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6375400" y="6553450"/>
              <a:ext cx="166511" cy="1297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6375400" y="6553450"/>
                <a:ext cx="166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1659466" y="293269"/>
              <a:ext cx="14111" cy="84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1659466" y="293269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1806222" y="208672"/>
              <a:ext cx="127882" cy="789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1806222" y="208672"/>
                <a:ext cx="12788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1729493" y="287629"/>
              <a:ext cx="245709" cy="2664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1729493" y="287629"/>
                <a:ext cx="24570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1890888" y="416640"/>
              <a:ext cx="220134" cy="1494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1890888" y="416640"/>
                <a:ext cx="2201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2086327" y="174833"/>
              <a:ext cx="171450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2086327" y="174833"/>
                <a:ext cx="1714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2076450" y="83010"/>
              <a:ext cx="164394" cy="2985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2076450" y="83010"/>
                <a:ext cx="164394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2038350" y="274235"/>
              <a:ext cx="356305" cy="19739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2038350" y="274235"/>
                <a:ext cx="3563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2122311" y="439904"/>
              <a:ext cx="135466" cy="1579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2122311" y="439904"/>
                <a:ext cx="1354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2302933" y="473743"/>
              <a:ext cx="110067" cy="310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2302933" y="473743"/>
                <a:ext cx="1100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2607733" y="95876"/>
              <a:ext cx="86783" cy="1381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2607733" y="95876"/>
                <a:ext cx="8678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2444397" y="248151"/>
              <a:ext cx="271286" cy="3327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2444397" y="248151"/>
                <a:ext cx="27128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2850444" y="286043"/>
              <a:ext cx="3704" cy="1566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2850444" y="286043"/>
                <a:ext cx="3704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2948340" y="94466"/>
              <a:ext cx="31926" cy="9037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2948340" y="94466"/>
                <a:ext cx="31926" cy="903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2873022" y="340326"/>
              <a:ext cx="194733" cy="71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2873022" y="340326"/>
                <a:ext cx="194733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3132666" y="86711"/>
              <a:ext cx="107245" cy="458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3132666" y="86711"/>
                <a:ext cx="107245" cy="45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3041120" y="236871"/>
              <a:ext cx="337080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3041120" y="236871"/>
                <a:ext cx="33708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7165622" y="806491"/>
              <a:ext cx="423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7165622" y="806491"/>
                <a:ext cx="42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1670755" y="128481"/>
              <a:ext cx="42333" cy="51445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1670755" y="128481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8" name="墨迹 87"/>
              <p14:cNvContentPartPr/>
              <p14:nvPr/>
            </p14:nvContentPartPr>
            <p14:xfrm>
              <a:off x="1775177" y="39478"/>
              <a:ext cx="1713089" cy="5978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1"/>
            </p:blipFill>
            <p:spPr>
              <a:xfrm>
                <a:off x="1775177" y="39478"/>
                <a:ext cx="1713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9" name="墨迹 88"/>
              <p14:cNvContentPartPr/>
              <p14:nvPr/>
            </p14:nvContentPartPr>
            <p14:xfrm>
              <a:off x="1748013" y="620378"/>
              <a:ext cx="1807987" cy="1522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3"/>
            </p:blipFill>
            <p:spPr>
              <a:xfrm>
                <a:off x="1748013" y="620378"/>
                <a:ext cx="1807987" cy="152274"/>
              </a:xfrm>
              <a:prstGeom prst="rect"/>
            </p:spPr>
          </p:pic>
        </mc:Fallback>
      </mc:AlternateContent>
      <p:pic>
        <p:nvPicPr>
          <p:cNvPr id="90" name="图片 89" descr="2025-09-19 12:49:16.095000"/>
          <p:cNvPicPr>
            <a:picLocks noChangeAspect="1"/>
          </p:cNvPicPr>
          <p:nvPr/>
        </p:nvPicPr>
        <p:blipFill>
          <a:blip r:embed="rId174"/>
          <a:stretch>
            <a:fillRect/>
          </a:stretch>
        </p:blipFill>
        <p:spPr>
          <a:xfrm>
            <a:off x="14605" y="0"/>
            <a:ext cx="875665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1727200" y="2064872"/>
              <a:ext cx="16933" cy="29256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1727200" y="2064872"/>
                <a:ext cx="16933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761066" y="1889333"/>
              <a:ext cx="3680178" cy="41734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761066" y="1889333"/>
                <a:ext cx="3680178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1766005" y="2275660"/>
              <a:ext cx="3771195" cy="9869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1766005" y="2275660"/>
                <a:ext cx="377119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743479" y="2024689"/>
              <a:ext cx="261232" cy="26507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743479" y="2024689"/>
                <a:ext cx="26123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869244" y="2089546"/>
              <a:ext cx="28222" cy="54706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869244" y="2089546"/>
                <a:ext cx="28222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984250" y="2006007"/>
              <a:ext cx="41627" cy="30789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984250" y="2006007"/>
                <a:ext cx="41627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42811" y="1987149"/>
              <a:ext cx="110066" cy="29979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42811" y="1987149"/>
                <a:ext cx="110066" cy="299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92200" y="2026980"/>
              <a:ext cx="144638" cy="39249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92200" y="2026980"/>
                <a:ext cx="144638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270000" y="2044428"/>
              <a:ext cx="149577" cy="4793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270000" y="2044428"/>
                <a:ext cx="14957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1270000" y="1977808"/>
              <a:ext cx="95955" cy="24991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1270000" y="1977808"/>
                <a:ext cx="95955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1349022" y="2109286"/>
              <a:ext cx="59266" cy="1973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1349022" y="2109286"/>
                <a:ext cx="592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1371600" y="2154404"/>
              <a:ext cx="49388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1371600" y="2154404"/>
                <a:ext cx="493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1253066" y="2255921"/>
              <a:ext cx="22578" cy="7049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1253066" y="2255921"/>
                <a:ext cx="225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1332088" y="2257331"/>
              <a:ext cx="167923" cy="10574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1332088" y="2257331"/>
                <a:ext cx="16792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1375656" y="2272840"/>
              <a:ext cx="49566" cy="564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1375656" y="2272840"/>
                <a:ext cx="495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1965677" y="1807556"/>
              <a:ext cx="150989" cy="3101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1965677" y="1807556"/>
                <a:ext cx="1509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2953455" y="1742699"/>
              <a:ext cx="153811" cy="281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2953455" y="1742699"/>
                <a:ext cx="1538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3810000" y="1725779"/>
              <a:ext cx="149577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3810000" y="1725779"/>
                <a:ext cx="1495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3883377" y="1669381"/>
              <a:ext cx="22578" cy="18611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3883377" y="1669381"/>
                <a:ext cx="225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4594577" y="1714500"/>
              <a:ext cx="149578" cy="563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4594577" y="1714500"/>
                <a:ext cx="1495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4684888" y="1640477"/>
              <a:ext cx="5645" cy="16425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4684888" y="1640477"/>
                <a:ext cx="5645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2788355" y="3350042"/>
              <a:ext cx="141111" cy="564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2788355" y="3350042"/>
                <a:ext cx="1411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4165776" y="3290824"/>
              <a:ext cx="194557" cy="1410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4165776" y="3290824"/>
                <a:ext cx="19455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5" name="墨迹 4"/>
              <p14:cNvContentPartPr/>
              <p14:nvPr/>
            </p14:nvContentPartPr>
            <p14:xfrm>
              <a:off x="9424634" y="422985"/>
              <a:ext cx="257351" cy="22664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22"/>
            </p:blipFill>
            <p:spPr>
              <a:xfrm>
                <a:off x="9424634" y="422985"/>
                <a:ext cx="257351" cy="22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9530644" y="518861"/>
              <a:ext cx="138288" cy="25150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9530644" y="518861"/>
                <a:ext cx="138288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9709150" y="327108"/>
              <a:ext cx="237066" cy="39778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9709150" y="327108"/>
                <a:ext cx="237066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9808633" y="524501"/>
              <a:ext cx="97367" cy="20426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9808633" y="524501"/>
                <a:ext cx="97367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9939866" y="363767"/>
              <a:ext cx="184856" cy="40042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9939866" y="363767"/>
                <a:ext cx="1848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0239022" y="451184"/>
              <a:ext cx="84666" cy="10151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0239022" y="451184"/>
                <a:ext cx="846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0169172" y="592179"/>
              <a:ext cx="179916" cy="1691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0169172" y="592179"/>
                <a:ext cx="1799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0583332" y="366587"/>
              <a:ext cx="90312" cy="8459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0583332" y="366587"/>
                <a:ext cx="903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10519832" y="507582"/>
              <a:ext cx="138995" cy="6767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10519832" y="507582"/>
                <a:ext cx="13899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0453687" y="609098"/>
              <a:ext cx="273580" cy="197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0453687" y="609098"/>
                <a:ext cx="27358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0831688" y="242511"/>
              <a:ext cx="158044" cy="80649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0831688" y="242511"/>
                <a:ext cx="158044" cy="806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0778772" y="417169"/>
              <a:ext cx="419806" cy="39496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0778772" y="417169"/>
                <a:ext cx="419806" cy="394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1215511" y="458762"/>
              <a:ext cx="274637" cy="3190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1215511" y="458762"/>
                <a:ext cx="274637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1124494" y="565918"/>
              <a:ext cx="214842" cy="17659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1124494" y="565918"/>
                <a:ext cx="214842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1334044" y="293269"/>
              <a:ext cx="174977" cy="55552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1334044" y="293269"/>
                <a:ext cx="174977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1514667" y="242511"/>
              <a:ext cx="101600" cy="9305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1514667" y="242511"/>
                <a:ext cx="1016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1624732" y="300319"/>
              <a:ext cx="398993" cy="4554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1624732" y="300319"/>
                <a:ext cx="398993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9223022" y="264013"/>
              <a:ext cx="53622" cy="79626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9223022" y="264013"/>
                <a:ext cx="53622" cy="796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9132711" y="174833"/>
              <a:ext cx="2895600" cy="90800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9132711" y="174833"/>
                <a:ext cx="2895600" cy="908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9224433" y="245331"/>
              <a:ext cx="43744" cy="87099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9224433" y="245331"/>
                <a:ext cx="43744" cy="870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9208911" y="163554"/>
              <a:ext cx="2828749" cy="93056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9208911" y="163554"/>
                <a:ext cx="2828749" cy="930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9290755" y="229645"/>
              <a:ext cx="21167" cy="78728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9290755" y="229645"/>
                <a:ext cx="21167" cy="787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9316155" y="174833"/>
              <a:ext cx="2683933" cy="90800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9316155" y="174833"/>
                <a:ext cx="2683933" cy="908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9273822" y="234051"/>
              <a:ext cx="112888" cy="68241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9273822" y="234051"/>
                <a:ext cx="112888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9384594" y="197393"/>
              <a:ext cx="1523294" cy="112796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9384594" y="197393"/>
                <a:ext cx="1523294" cy="112796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515577" y="2478693"/>
              <a:ext cx="19756" cy="422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515577" y="2478693"/>
                <a:ext cx="197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76577" y="1119500"/>
              <a:ext cx="28223" cy="34050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76577" y="1119500"/>
                <a:ext cx="28223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03036" y="998245"/>
              <a:ext cx="3715808" cy="46880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303036" y="998245"/>
                <a:ext cx="3715808" cy="468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382587" y="1501597"/>
              <a:ext cx="3709635" cy="8318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382587" y="1501597"/>
                <a:ext cx="3709635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337733" y="2698645"/>
              <a:ext cx="276578" cy="366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337733" y="2698645"/>
                <a:ext cx="2765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326444" y="2591489"/>
              <a:ext cx="203200" cy="53296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326444" y="2591489"/>
                <a:ext cx="203200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464733" y="2821839"/>
              <a:ext cx="228600" cy="12777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464733" y="2821839"/>
                <a:ext cx="228600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1845733" y="2757863"/>
              <a:ext cx="189089" cy="1128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1845733" y="2757863"/>
                <a:ext cx="1890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1829681" y="2839640"/>
              <a:ext cx="261585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1829681" y="2839640"/>
                <a:ext cx="26158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246488" y="2636607"/>
              <a:ext cx="262467" cy="253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246488" y="2636607"/>
                <a:ext cx="2624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2221088" y="2506892"/>
              <a:ext cx="239889" cy="3609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2221088" y="2506892"/>
                <a:ext cx="239889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2365022" y="2735304"/>
              <a:ext cx="5644" cy="1494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2365022" y="2735304"/>
                <a:ext cx="56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2393244" y="2752223"/>
              <a:ext cx="138289" cy="10891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2393244" y="2752223"/>
                <a:ext cx="138289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857955" y="3502317"/>
              <a:ext cx="33867" cy="6316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857955" y="3502317"/>
                <a:ext cx="33867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873477" y="3699710"/>
              <a:ext cx="204611" cy="2537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873477" y="3699710"/>
                <a:ext cx="2046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140177" y="3859563"/>
              <a:ext cx="166511" cy="1371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140177" y="3859563"/>
                <a:ext cx="166511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394883" y="3733549"/>
              <a:ext cx="179917" cy="197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394883" y="3733549"/>
                <a:ext cx="17991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1383065" y="3863264"/>
              <a:ext cx="248179" cy="1691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1383065" y="3863264"/>
                <a:ext cx="24817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1806222" y="3504432"/>
              <a:ext cx="16933" cy="4518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1806222" y="3504432"/>
                <a:ext cx="16933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1847850" y="3633971"/>
              <a:ext cx="172861" cy="1672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1847850" y="3633971"/>
                <a:ext cx="172861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077155" y="3722269"/>
              <a:ext cx="16933" cy="49348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077155" y="3722269"/>
                <a:ext cx="16933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2071511" y="3677151"/>
              <a:ext cx="90311" cy="14663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2071511" y="3677151"/>
                <a:ext cx="9031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2331155" y="3609473"/>
              <a:ext cx="184150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2331155" y="3609473"/>
                <a:ext cx="1841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2308577" y="3730729"/>
              <a:ext cx="237067" cy="1410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2308577" y="3730729"/>
                <a:ext cx="2370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2694340" y="3395337"/>
              <a:ext cx="20637" cy="54970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2694340" y="3395337"/>
                <a:ext cx="20637" cy="549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2740201" y="3533336"/>
              <a:ext cx="149754" cy="22277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2740201" y="3533336"/>
                <a:ext cx="14975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2938991" y="3682791"/>
              <a:ext cx="109009" cy="15368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2938991" y="3682791"/>
                <a:ext cx="109009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943577" y="3625688"/>
              <a:ext cx="135467" cy="2206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943577" y="3625688"/>
                <a:ext cx="135467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9175044" y="690875"/>
              <a:ext cx="104996" cy="599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9175044" y="690875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9087555" y="437084"/>
              <a:ext cx="206904" cy="33204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9087555" y="437084"/>
                <a:ext cx="206904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9146822" y="420165"/>
              <a:ext cx="256822" cy="3722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9146822" y="420165"/>
                <a:ext cx="2568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9400822" y="620378"/>
              <a:ext cx="14111" cy="14099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9400822" y="620378"/>
                <a:ext cx="141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9450740" y="528379"/>
              <a:ext cx="17815" cy="4124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9450740" y="528379"/>
                <a:ext cx="17815" cy="41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9589911" y="496302"/>
              <a:ext cx="95956" cy="21431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9589911" y="496302"/>
                <a:ext cx="9595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9697155" y="518861"/>
              <a:ext cx="112889" cy="17042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9697155" y="518861"/>
                <a:ext cx="112889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9764888" y="472333"/>
              <a:ext cx="231422" cy="22136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9764888" y="472333"/>
                <a:ext cx="231422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9982200" y="449069"/>
              <a:ext cx="107597" cy="26154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9982200" y="449069"/>
                <a:ext cx="107597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0148711" y="513222"/>
              <a:ext cx="146756" cy="36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0148711" y="513222"/>
                <a:ext cx="1467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0113962" y="592179"/>
              <a:ext cx="184326" cy="56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0113962" y="592179"/>
                <a:ext cx="18432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0406238" y="473743"/>
              <a:ext cx="86783" cy="13676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0406238" y="473743"/>
                <a:ext cx="8678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0532532" y="547060"/>
              <a:ext cx="47978" cy="507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0532532" y="547060"/>
                <a:ext cx="479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10597444" y="332748"/>
              <a:ext cx="192793" cy="51886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10597444" y="332748"/>
                <a:ext cx="192793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7326488" y="1748338"/>
              <a:ext cx="22578" cy="1692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7326488" y="1748338"/>
                <a:ext cx="225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4532488" y="3032980"/>
              <a:ext cx="22578" cy="72594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4532488" y="3032980"/>
                <a:ext cx="22578" cy="72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548716" y="3316204"/>
              <a:ext cx="192617" cy="25379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548716" y="3316204"/>
                <a:ext cx="19261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822648" y="3464953"/>
              <a:ext cx="93663" cy="1558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822648" y="3464953"/>
                <a:ext cx="93663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4854222" y="3391636"/>
              <a:ext cx="118533" cy="2121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4854222" y="3391636"/>
                <a:ext cx="118533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090583" y="3288004"/>
              <a:ext cx="178505" cy="1692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090583" y="3288004"/>
                <a:ext cx="17850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5066594" y="3420540"/>
              <a:ext cx="242006" cy="2537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5066594" y="3420540"/>
                <a:ext cx="2420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5645150" y="3310564"/>
              <a:ext cx="1466850" cy="6203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5645150" y="3310564"/>
                <a:ext cx="146685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971822" y="2932697"/>
              <a:ext cx="197555" cy="29327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971822" y="2932697"/>
                <a:ext cx="1975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6022622" y="2945915"/>
              <a:ext cx="214488" cy="32799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6022622" y="2945915"/>
                <a:ext cx="214488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6279444" y="3073692"/>
              <a:ext cx="8466" cy="16355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6279444" y="3073692"/>
                <a:ext cx="84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6287911" y="3141370"/>
              <a:ext cx="56444" cy="112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6287911" y="3141370"/>
                <a:ext cx="56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6338711" y="3032803"/>
              <a:ext cx="22578" cy="20726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6338711" y="3032803"/>
                <a:ext cx="22578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6389511" y="3135730"/>
              <a:ext cx="107244" cy="9023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6389511" y="3135730"/>
                <a:ext cx="1072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6649155" y="3113170"/>
              <a:ext cx="14112" cy="1974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6649155" y="3113170"/>
                <a:ext cx="1411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6829777" y="2951555"/>
              <a:ext cx="118534" cy="24339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6829777" y="2951555"/>
                <a:ext cx="118534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6832600" y="2900973"/>
              <a:ext cx="211666" cy="29397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6832600" y="2900973"/>
                <a:ext cx="21166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7063316" y="3031393"/>
              <a:ext cx="280106" cy="15826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7063316" y="3031393"/>
                <a:ext cx="280106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7360355" y="3107531"/>
              <a:ext cx="112889" cy="11702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7360355" y="3107531"/>
                <a:ext cx="112889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7010400" y="3290824"/>
              <a:ext cx="770466" cy="4793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7010400" y="3290824"/>
                <a:ext cx="77046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6031794" y="3613527"/>
              <a:ext cx="194028" cy="30895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6031794" y="3613527"/>
                <a:ext cx="194028" cy="308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6048022" y="3594492"/>
              <a:ext cx="279400" cy="37874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6048022" y="3594492"/>
                <a:ext cx="279400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369050" y="3788537"/>
              <a:ext cx="189794" cy="12760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369050" y="3788537"/>
                <a:ext cx="189794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6742288" y="3801226"/>
              <a:ext cx="2822" cy="1128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6742288" y="3801226"/>
                <a:ext cx="28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6880577" y="3609473"/>
              <a:ext cx="214489" cy="26507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6880577" y="3609473"/>
                <a:ext cx="21448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6970888" y="3579688"/>
              <a:ext cx="203200" cy="27511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6970888" y="3579688"/>
                <a:ext cx="203200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7227711" y="3665871"/>
              <a:ext cx="19756" cy="14645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7227711" y="3665871"/>
                <a:ext cx="19756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7224888" y="3727909"/>
              <a:ext cx="76200" cy="5639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7224888" y="3727909"/>
                <a:ext cx="76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7294562" y="3627803"/>
              <a:ext cx="31926" cy="20726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7294562" y="3627803"/>
                <a:ext cx="31926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7337777" y="3752407"/>
              <a:ext cx="11289" cy="1498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7337777" y="3752407"/>
                <a:ext cx="11289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7354711" y="3756108"/>
              <a:ext cx="191911" cy="10504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7354711" y="3756108"/>
                <a:ext cx="191911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7821788" y="3209047"/>
              <a:ext cx="204612" cy="2256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7821788" y="3209047"/>
                <a:ext cx="2046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7810852" y="3344402"/>
              <a:ext cx="240948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7810852" y="3344402"/>
                <a:ext cx="24094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8235244" y="3276725"/>
              <a:ext cx="1752600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8235244" y="3276725"/>
                <a:ext cx="1752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6874933" y="470923"/>
              <a:ext cx="11289" cy="22453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6874933" y="470923"/>
                <a:ext cx="11289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6880577" y="563980"/>
              <a:ext cx="114653" cy="3383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6880577" y="563980"/>
                <a:ext cx="11465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6956777" y="473919"/>
              <a:ext cx="25400" cy="22541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6956777" y="473919"/>
                <a:ext cx="25400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6987822" y="588654"/>
              <a:ext cx="160866" cy="10363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6987822" y="588654"/>
                <a:ext cx="160866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7490177" y="411705"/>
              <a:ext cx="280282" cy="18611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7490177" y="411705"/>
                <a:ext cx="28028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8130822" y="464402"/>
              <a:ext cx="245533" cy="14610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8130822" y="464402"/>
                <a:ext cx="245533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8400873" y="518861"/>
              <a:ext cx="88371" cy="12407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8400873" y="518861"/>
                <a:ext cx="8837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8794044" y="2912958"/>
              <a:ext cx="84666" cy="13006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8794044" y="2912958"/>
                <a:ext cx="84666" cy="13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8918222" y="2977815"/>
              <a:ext cx="36688" cy="394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8918222" y="2977815"/>
                <a:ext cx="366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9059333" y="2887579"/>
              <a:ext cx="90311" cy="10715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9059333" y="2887579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9149644" y="2807388"/>
              <a:ext cx="110949" cy="30860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9149644" y="2807388"/>
                <a:ext cx="110949" cy="30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9239955" y="2802981"/>
              <a:ext cx="121356" cy="4511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9239955" y="2802981"/>
                <a:ext cx="1213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9406466" y="2865019"/>
              <a:ext cx="138289" cy="18893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9406466" y="2865019"/>
                <a:ext cx="13828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9443155" y="2915777"/>
              <a:ext cx="76200" cy="19175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9443155" y="2915777"/>
                <a:ext cx="7620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9648825" y="2929172"/>
              <a:ext cx="65263" cy="10257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9648825" y="2929172"/>
                <a:ext cx="65263" cy="102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9714088" y="3000375"/>
              <a:ext cx="39512" cy="9023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9714088" y="3000375"/>
                <a:ext cx="39512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9801577" y="2804920"/>
              <a:ext cx="138289" cy="37592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9801577" y="2804920"/>
                <a:ext cx="138289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8833555" y="3581274"/>
              <a:ext cx="101600" cy="14240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8833555" y="3581274"/>
                <a:ext cx="101600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8957733" y="3620753"/>
              <a:ext cx="56444" cy="7613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8957733" y="3620753"/>
                <a:ext cx="5644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8991600" y="3555014"/>
              <a:ext cx="146755" cy="38156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8991600" y="3555014"/>
                <a:ext cx="146755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9177866" y="3620753"/>
              <a:ext cx="90311" cy="310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9177866" y="3620753"/>
                <a:ext cx="903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9355666" y="3600132"/>
              <a:ext cx="149578" cy="23775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9355666" y="3600132"/>
                <a:ext cx="149578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9364133" y="3632032"/>
              <a:ext cx="98778" cy="16073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9364133" y="3632032"/>
                <a:ext cx="98778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9646355" y="3605948"/>
              <a:ext cx="79022" cy="13958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9646355" y="3605948"/>
                <a:ext cx="79022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9776177" y="3665871"/>
              <a:ext cx="31045" cy="648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9776177" y="3665871"/>
                <a:ext cx="3104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9872133" y="3573872"/>
              <a:ext cx="62089" cy="24427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9872133" y="3573872"/>
                <a:ext cx="62089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9908822" y="3608768"/>
              <a:ext cx="143933" cy="2601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9908822" y="3608768"/>
                <a:ext cx="143933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10035822" y="3643312"/>
              <a:ext cx="81844" cy="2255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10035822" y="3643312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10176933" y="3135730"/>
              <a:ext cx="189794" cy="6203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10176933" y="3135730"/>
                <a:ext cx="18979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10179402" y="3288004"/>
              <a:ext cx="234598" cy="564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10179402" y="3288004"/>
                <a:ext cx="23459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10498667" y="3158289"/>
              <a:ext cx="378177" cy="3947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10498667" y="3158289"/>
                <a:ext cx="3781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10622844" y="3265445"/>
              <a:ext cx="152400" cy="6062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10622844" y="3265445"/>
                <a:ext cx="152400" cy="606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10552288" y="2806859"/>
              <a:ext cx="209726" cy="31759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10552288" y="2806859"/>
                <a:ext cx="209726" cy="31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10730088" y="2848100"/>
              <a:ext cx="228600" cy="4511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10730088" y="2848100"/>
                <a:ext cx="2286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5991577" y="1195638"/>
              <a:ext cx="313267" cy="9023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5991577" y="1195638"/>
                <a:ext cx="3132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6120871" y="1287813"/>
              <a:ext cx="127529" cy="51410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6120871" y="1287813"/>
                <a:ext cx="127529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6039555" y="949601"/>
              <a:ext cx="156104" cy="21219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6039555" y="949601"/>
                <a:ext cx="15610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6141155" y="954536"/>
              <a:ext cx="163689" cy="6626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6141155" y="954536"/>
                <a:ext cx="163689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711200" y="2007769"/>
              <a:ext cx="615244" cy="54283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711200" y="2007769"/>
                <a:ext cx="615244" cy="542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1473200" y="4858690"/>
              <a:ext cx="31044" cy="3101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1473200" y="4858690"/>
                <a:ext cx="3104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1456266" y="4767571"/>
              <a:ext cx="62089" cy="58742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1456266" y="4767571"/>
                <a:ext cx="62089" cy="587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1512711" y="4886360"/>
              <a:ext cx="197555" cy="28533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1512711" y="4886360"/>
                <a:ext cx="197555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1563511" y="4920727"/>
              <a:ext cx="104995" cy="5995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1563511" y="492072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1543226" y="4883364"/>
              <a:ext cx="232480" cy="36729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1543226" y="4883364"/>
                <a:ext cx="232480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1484488" y="4790483"/>
              <a:ext cx="73378" cy="55041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1484488" y="4790483"/>
                <a:ext cx="73378" cy="550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1928636" y="4920022"/>
              <a:ext cx="180975" cy="5992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1928636" y="4920022"/>
                <a:ext cx="180975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1916994" y="5064542"/>
              <a:ext cx="219428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1916994" y="5064542"/>
                <a:ext cx="2194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2331155" y="4786782"/>
              <a:ext cx="50800" cy="40483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2331155" y="4786782"/>
                <a:ext cx="50800" cy="404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2378427" y="4865739"/>
              <a:ext cx="155928" cy="19880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2378427" y="4865739"/>
                <a:ext cx="15592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2624666" y="4940819"/>
              <a:ext cx="11289" cy="20268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2624666" y="4940819"/>
                <a:ext cx="11289" cy="202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2782711" y="4755058"/>
              <a:ext cx="33866" cy="39972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2782711" y="4755058"/>
                <a:ext cx="33866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2816754" y="4837716"/>
              <a:ext cx="157868" cy="22964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2816754" y="4837716"/>
                <a:ext cx="157868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2985205" y="4985585"/>
              <a:ext cx="110772" cy="14381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2985205" y="4985585"/>
                <a:ext cx="11077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3211688" y="4687380"/>
              <a:ext cx="45156" cy="50987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3211688" y="4687380"/>
                <a:ext cx="45156" cy="509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3253140" y="4823970"/>
              <a:ext cx="212548" cy="24621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3253140" y="4823970"/>
                <a:ext cx="212548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3493911" y="4946106"/>
              <a:ext cx="93839" cy="29891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6"/>
            </p:blipFill>
            <p:spPr>
              <a:xfrm>
                <a:off x="3493911" y="4946106"/>
                <a:ext cx="9383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8" name="墨迹 137"/>
              <p14:cNvContentPartPr/>
              <p14:nvPr/>
            </p14:nvContentPartPr>
            <p14:xfrm>
              <a:off x="3730977" y="4869088"/>
              <a:ext cx="190500" cy="3472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8"/>
            </p:blipFill>
            <p:spPr>
              <a:xfrm>
                <a:off x="3730977" y="4869088"/>
                <a:ext cx="190500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9" name="墨迹 138"/>
              <p14:cNvContentPartPr/>
              <p14:nvPr/>
            </p14:nvContentPartPr>
            <p14:xfrm>
              <a:off x="3708400" y="5008144"/>
              <a:ext cx="248355" cy="2256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0"/>
            </p:blipFill>
            <p:spPr>
              <a:xfrm>
                <a:off x="3708400" y="5008144"/>
                <a:ext cx="2483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0" name="墨迹 139"/>
              <p14:cNvContentPartPr/>
              <p14:nvPr/>
            </p14:nvContentPartPr>
            <p14:xfrm>
              <a:off x="4238977" y="4917907"/>
              <a:ext cx="962378" cy="1692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2"/>
            </p:blipFill>
            <p:spPr>
              <a:xfrm>
                <a:off x="4238977" y="4917907"/>
                <a:ext cx="9623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1" name="墨迹 140"/>
              <p14:cNvContentPartPr/>
              <p14:nvPr/>
            </p14:nvContentPartPr>
            <p14:xfrm>
              <a:off x="4489802" y="4551320"/>
              <a:ext cx="144286" cy="29609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4"/>
            </p:blipFill>
            <p:spPr>
              <a:xfrm>
                <a:off x="4489802" y="4551320"/>
                <a:ext cx="144286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2" name="墨迹 141"/>
              <p14:cNvContentPartPr/>
              <p14:nvPr/>
            </p14:nvContentPartPr>
            <p14:xfrm>
              <a:off x="4634088" y="4587274"/>
              <a:ext cx="33867" cy="15861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6"/>
            </p:blipFill>
            <p:spPr>
              <a:xfrm>
                <a:off x="4634088" y="4587274"/>
                <a:ext cx="33867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3" name="墨迹 142"/>
              <p14:cNvContentPartPr/>
              <p14:nvPr/>
            </p14:nvContentPartPr>
            <p14:xfrm>
              <a:off x="4645377" y="4647197"/>
              <a:ext cx="76200" cy="4511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8"/>
            </p:blipFill>
            <p:spPr>
              <a:xfrm>
                <a:off x="4645377" y="4647197"/>
                <a:ext cx="762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4" name="墨迹 143"/>
              <p14:cNvContentPartPr/>
              <p14:nvPr/>
            </p14:nvContentPartPr>
            <p14:xfrm>
              <a:off x="4696177" y="4521535"/>
              <a:ext cx="56445" cy="35407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0"/>
            </p:blipFill>
            <p:spPr>
              <a:xfrm>
                <a:off x="4696177" y="4521535"/>
                <a:ext cx="56445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5" name="墨迹 144"/>
              <p14:cNvContentPartPr/>
              <p14:nvPr/>
            </p14:nvContentPartPr>
            <p14:xfrm>
              <a:off x="4769555" y="4681036"/>
              <a:ext cx="98778" cy="9957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2"/>
            </p:blipFill>
            <p:spPr>
              <a:xfrm>
                <a:off x="4769555" y="4681036"/>
                <a:ext cx="98778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6" name="墨迹 145"/>
              <p14:cNvContentPartPr/>
              <p14:nvPr/>
            </p14:nvContentPartPr>
            <p14:xfrm>
              <a:off x="4842933" y="4534401"/>
              <a:ext cx="133526" cy="31582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4"/>
            </p:blipFill>
            <p:spPr>
              <a:xfrm>
                <a:off x="4842933" y="4534401"/>
                <a:ext cx="13352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7" name="墨迹 146"/>
              <p14:cNvContentPartPr/>
              <p14:nvPr/>
            </p14:nvContentPartPr>
            <p14:xfrm>
              <a:off x="5063066" y="4384241"/>
              <a:ext cx="112889" cy="1614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6"/>
            </p:blipFill>
            <p:spPr>
              <a:xfrm>
                <a:off x="5063066" y="4384241"/>
                <a:ext cx="112889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8" name="墨迹 147"/>
              <p14:cNvContentPartPr/>
              <p14:nvPr/>
            </p14:nvContentPartPr>
            <p14:xfrm>
              <a:off x="4464755" y="5087101"/>
              <a:ext cx="101600" cy="256611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8"/>
            </p:blipFill>
            <p:spPr>
              <a:xfrm>
                <a:off x="4464755" y="5087101"/>
                <a:ext cx="10160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9" name="墨迹 148"/>
              <p14:cNvContentPartPr/>
              <p14:nvPr/>
            </p14:nvContentPartPr>
            <p14:xfrm>
              <a:off x="4628444" y="5103316"/>
              <a:ext cx="70556" cy="17765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0"/>
            </p:blipFill>
            <p:spPr>
              <a:xfrm>
                <a:off x="4628444" y="5103316"/>
                <a:ext cx="705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0" name="墨迹 149"/>
              <p14:cNvContentPartPr/>
              <p14:nvPr/>
            </p14:nvContentPartPr>
            <p14:xfrm>
              <a:off x="4715933" y="5046037"/>
              <a:ext cx="36689" cy="36817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2"/>
            </p:blipFill>
            <p:spPr>
              <a:xfrm>
                <a:off x="4715933" y="5046037"/>
                <a:ext cx="36689" cy="368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1" name="墨迹 150"/>
              <p14:cNvContentPartPr/>
              <p14:nvPr/>
            </p14:nvContentPartPr>
            <p14:xfrm>
              <a:off x="4769555" y="5177338"/>
              <a:ext cx="237067" cy="12178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4"/>
            </p:blipFill>
            <p:spPr>
              <a:xfrm>
                <a:off x="4769555" y="5177338"/>
                <a:ext cx="237067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2" name="墨迹 151"/>
              <p14:cNvContentPartPr/>
              <p14:nvPr/>
            </p14:nvContentPartPr>
            <p14:xfrm>
              <a:off x="4986866" y="5077232"/>
              <a:ext cx="132645" cy="30736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6"/>
            </p:blipFill>
            <p:spPr>
              <a:xfrm>
                <a:off x="4986866" y="5077232"/>
                <a:ext cx="132645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3" name="墨迹 152"/>
              <p14:cNvContentPartPr/>
              <p14:nvPr/>
            </p14:nvContentPartPr>
            <p14:xfrm>
              <a:off x="5166077" y="5026473"/>
              <a:ext cx="105834" cy="8318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8"/>
            </p:blipFill>
            <p:spPr>
              <a:xfrm>
                <a:off x="5166077" y="5026473"/>
                <a:ext cx="105834" cy="83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4" name="墨迹 153"/>
              <p14:cNvContentPartPr/>
              <p14:nvPr/>
            </p14:nvContentPartPr>
            <p14:xfrm>
              <a:off x="5525911" y="4793832"/>
              <a:ext cx="161572" cy="3383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0"/>
            </p:blipFill>
            <p:spPr>
              <a:xfrm>
                <a:off x="5525911" y="4793832"/>
                <a:ext cx="1615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5" name="墨迹 154"/>
              <p14:cNvContentPartPr/>
              <p14:nvPr/>
            </p14:nvContentPartPr>
            <p14:xfrm>
              <a:off x="5507566" y="4934827"/>
              <a:ext cx="196144" cy="563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2"/>
            </p:blipFill>
            <p:spPr>
              <a:xfrm>
                <a:off x="5507566" y="4934827"/>
                <a:ext cx="19614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6" name="墨迹 155"/>
              <p14:cNvContentPartPr/>
              <p14:nvPr/>
            </p14:nvContentPartPr>
            <p14:xfrm>
              <a:off x="6025444" y="4838950"/>
              <a:ext cx="601133" cy="338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4"/>
            </p:blipFill>
            <p:spPr>
              <a:xfrm>
                <a:off x="6025444" y="4838950"/>
                <a:ext cx="6011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7" name="墨迹 156"/>
              <p14:cNvContentPartPr/>
              <p14:nvPr/>
            </p14:nvContentPartPr>
            <p14:xfrm>
              <a:off x="6159500" y="4479413"/>
              <a:ext cx="111477" cy="28480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6"/>
            </p:blipFill>
            <p:spPr>
              <a:xfrm>
                <a:off x="6159500" y="4479413"/>
                <a:ext cx="111477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8" name="墨迹 157"/>
              <p14:cNvContentPartPr/>
              <p14:nvPr/>
            </p14:nvContentPartPr>
            <p14:xfrm>
              <a:off x="6318955" y="4521006"/>
              <a:ext cx="42334" cy="20232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8"/>
            </p:blipFill>
            <p:spPr>
              <a:xfrm>
                <a:off x="6318955" y="4521006"/>
                <a:ext cx="42334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9" name="墨迹 158"/>
              <p14:cNvContentPartPr/>
              <p14:nvPr/>
            </p14:nvContentPartPr>
            <p14:xfrm>
              <a:off x="6338711" y="4579519"/>
              <a:ext cx="73378" cy="2819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0"/>
            </p:blipFill>
            <p:spPr>
              <a:xfrm>
                <a:off x="6338711" y="4579519"/>
                <a:ext cx="733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0" name="墨迹 159"/>
              <p14:cNvContentPartPr/>
              <p14:nvPr/>
            </p14:nvContentPartPr>
            <p14:xfrm>
              <a:off x="6383866" y="4476593"/>
              <a:ext cx="33866" cy="28058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2"/>
            </p:blipFill>
            <p:spPr>
              <a:xfrm>
                <a:off x="6383866" y="4476593"/>
                <a:ext cx="3386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1" name="墨迹 160"/>
              <p14:cNvContentPartPr/>
              <p14:nvPr/>
            </p14:nvContentPartPr>
            <p14:xfrm>
              <a:off x="6440311" y="4616178"/>
              <a:ext cx="95956" cy="11209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4"/>
            </p:blipFill>
            <p:spPr>
              <a:xfrm>
                <a:off x="6440311" y="4616178"/>
                <a:ext cx="95956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2" name="墨迹 161"/>
              <p14:cNvContentPartPr/>
              <p14:nvPr/>
            </p14:nvContentPartPr>
            <p14:xfrm>
              <a:off x="6462888" y="4455444"/>
              <a:ext cx="156104" cy="38632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6"/>
            </p:blipFill>
            <p:spPr>
              <a:xfrm>
                <a:off x="6462888" y="4455444"/>
                <a:ext cx="156104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3" name="墨迹 162"/>
              <p14:cNvContentPartPr/>
              <p14:nvPr/>
            </p14:nvContentPartPr>
            <p14:xfrm>
              <a:off x="6118577" y="4929187"/>
              <a:ext cx="90312" cy="28763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8"/>
            </p:blipFill>
            <p:spPr>
              <a:xfrm>
                <a:off x="6118577" y="4929187"/>
                <a:ext cx="9031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4" name="墨迹 163"/>
              <p14:cNvContentPartPr/>
              <p14:nvPr/>
            </p14:nvContentPartPr>
            <p14:xfrm>
              <a:off x="6265333" y="5011669"/>
              <a:ext cx="9878" cy="10645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0"/>
            </p:blipFill>
            <p:spPr>
              <a:xfrm>
                <a:off x="6265333" y="5011669"/>
                <a:ext cx="9878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5" name="墨迹 164"/>
              <p14:cNvContentPartPr/>
              <p14:nvPr/>
            </p14:nvContentPartPr>
            <p14:xfrm>
              <a:off x="6259688" y="5047623"/>
              <a:ext cx="87489" cy="3947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2"/>
            </p:blipFill>
            <p:spPr>
              <a:xfrm>
                <a:off x="6259688" y="5047623"/>
                <a:ext cx="874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6" name="墨迹 165"/>
              <p14:cNvContentPartPr/>
              <p14:nvPr/>
            </p14:nvContentPartPr>
            <p14:xfrm>
              <a:off x="6347177" y="4932007"/>
              <a:ext cx="19756" cy="23405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4"/>
            </p:blipFill>
            <p:spPr>
              <a:xfrm>
                <a:off x="6347177" y="4932007"/>
                <a:ext cx="1975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7" name="墨迹 166"/>
              <p14:cNvContentPartPr/>
              <p14:nvPr/>
            </p14:nvContentPartPr>
            <p14:xfrm>
              <a:off x="6386688" y="5101201"/>
              <a:ext cx="104996" cy="5995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40"/>
            </p:blipFill>
            <p:spPr>
              <a:xfrm>
                <a:off x="6386688" y="510120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6384043" y="5058902"/>
              <a:ext cx="241124" cy="14099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6384043" y="5058902"/>
                <a:ext cx="241124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9" name="墨迹 168"/>
              <p14:cNvContentPartPr/>
              <p14:nvPr/>
            </p14:nvContentPartPr>
            <p14:xfrm>
              <a:off x="6604000" y="4951746"/>
              <a:ext cx="162277" cy="29186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9"/>
            </p:blipFill>
            <p:spPr>
              <a:xfrm>
                <a:off x="6604000" y="4951746"/>
                <a:ext cx="162277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0" name="墨迹 169"/>
              <p14:cNvContentPartPr/>
              <p14:nvPr/>
            </p14:nvContentPartPr>
            <p14:xfrm>
              <a:off x="6561137" y="4830490"/>
              <a:ext cx="364596" cy="4793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1"/>
            </p:blipFill>
            <p:spPr>
              <a:xfrm>
                <a:off x="6561137" y="4830490"/>
                <a:ext cx="36459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1" name="墨迹 170"/>
              <p14:cNvContentPartPr/>
              <p14:nvPr/>
            </p14:nvContentPartPr>
            <p14:xfrm>
              <a:off x="1732844" y="5667296"/>
              <a:ext cx="16933" cy="46034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3"/>
            </p:blipFill>
            <p:spPr>
              <a:xfrm>
                <a:off x="1732844" y="5667296"/>
                <a:ext cx="16933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2" name="墨迹 171"/>
              <p14:cNvContentPartPr/>
              <p14:nvPr/>
            </p14:nvContentPartPr>
            <p14:xfrm>
              <a:off x="1752070" y="5797012"/>
              <a:ext cx="133174" cy="20373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5"/>
            </p:blipFill>
            <p:spPr>
              <a:xfrm>
                <a:off x="1752070" y="5797012"/>
                <a:ext cx="13317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3" name="墨迹 172"/>
              <p14:cNvContentPartPr/>
              <p14:nvPr/>
            </p14:nvContentPartPr>
            <p14:xfrm>
              <a:off x="2003777" y="5904873"/>
              <a:ext cx="5645" cy="15509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7"/>
            </p:blipFill>
            <p:spPr>
              <a:xfrm>
                <a:off x="2003777" y="5904873"/>
                <a:ext cx="564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4" name="墨迹 173"/>
              <p14:cNvContentPartPr/>
              <p14:nvPr/>
            </p14:nvContentPartPr>
            <p14:xfrm>
              <a:off x="2099027" y="5814636"/>
              <a:ext cx="153106" cy="2255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9"/>
            </p:blipFill>
            <p:spPr>
              <a:xfrm>
                <a:off x="2099027" y="5814636"/>
                <a:ext cx="1531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5" name="墨迹 174"/>
              <p14:cNvContentPartPr/>
              <p14:nvPr/>
            </p14:nvContentPartPr>
            <p14:xfrm>
              <a:off x="2100262" y="5933072"/>
              <a:ext cx="185738" cy="564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1"/>
            </p:blipFill>
            <p:spPr>
              <a:xfrm>
                <a:off x="2100262" y="5933072"/>
                <a:ext cx="1857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6" name="墨迹 175"/>
              <p14:cNvContentPartPr/>
              <p14:nvPr/>
            </p14:nvContentPartPr>
            <p14:xfrm>
              <a:off x="2619727" y="5794897"/>
              <a:ext cx="778228" cy="6485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3"/>
            </p:blipFill>
            <p:spPr>
              <a:xfrm>
                <a:off x="2619727" y="5794897"/>
                <a:ext cx="77822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7" name="墨迹 176"/>
              <p14:cNvContentPartPr/>
              <p14:nvPr/>
            </p14:nvContentPartPr>
            <p14:xfrm>
              <a:off x="2737555" y="5459328"/>
              <a:ext cx="112889" cy="313891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5"/>
            </p:blipFill>
            <p:spPr>
              <a:xfrm>
                <a:off x="2737555" y="5459328"/>
                <a:ext cx="11288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8" name="墨迹 177"/>
              <p14:cNvContentPartPr/>
              <p14:nvPr/>
            </p14:nvContentPartPr>
            <p14:xfrm>
              <a:off x="2901244" y="5503389"/>
              <a:ext cx="93133" cy="204972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7"/>
            </p:blipFill>
            <p:spPr>
              <a:xfrm>
                <a:off x="2901244" y="5503389"/>
                <a:ext cx="93133" cy="204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9" name="墨迹 178"/>
              <p14:cNvContentPartPr/>
              <p14:nvPr/>
            </p14:nvContentPartPr>
            <p14:xfrm>
              <a:off x="2980266" y="5458271"/>
              <a:ext cx="28222" cy="39020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9"/>
            </p:blipFill>
            <p:spPr>
              <a:xfrm>
                <a:off x="2980266" y="5458271"/>
                <a:ext cx="28222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0" name="墨迹 179"/>
              <p14:cNvContentPartPr/>
              <p14:nvPr/>
            </p14:nvContentPartPr>
            <p14:xfrm>
              <a:off x="3045883" y="5634162"/>
              <a:ext cx="92428" cy="8459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1"/>
            </p:blipFill>
            <p:spPr>
              <a:xfrm>
                <a:off x="3045883" y="5634162"/>
                <a:ext cx="9242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1" name="墨迹 180"/>
              <p14:cNvContentPartPr/>
              <p14:nvPr/>
            </p14:nvContentPartPr>
            <p14:xfrm>
              <a:off x="3135488" y="5459328"/>
              <a:ext cx="98778" cy="31582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3"/>
            </p:blipFill>
            <p:spPr>
              <a:xfrm>
                <a:off x="3135488" y="5459328"/>
                <a:ext cx="98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2" name="墨迹 181"/>
              <p14:cNvContentPartPr/>
              <p14:nvPr/>
            </p14:nvContentPartPr>
            <p14:xfrm>
              <a:off x="2861733" y="5861164"/>
              <a:ext cx="62089" cy="23687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5"/>
            </p:blipFill>
            <p:spPr>
              <a:xfrm>
                <a:off x="2861733" y="5861164"/>
                <a:ext cx="620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3" name="墨迹 182"/>
              <p14:cNvContentPartPr/>
              <p14:nvPr/>
            </p14:nvContentPartPr>
            <p14:xfrm>
              <a:off x="2980266" y="5895885"/>
              <a:ext cx="16934" cy="147163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7"/>
            </p:blipFill>
            <p:spPr>
              <a:xfrm>
                <a:off x="2980266" y="5895885"/>
                <a:ext cx="16934" cy="147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4" name="墨迹 183"/>
              <p14:cNvContentPartPr/>
              <p14:nvPr/>
            </p14:nvContentPartPr>
            <p14:xfrm>
              <a:off x="2980266" y="5961271"/>
              <a:ext cx="79022" cy="2819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9"/>
            </p:blipFill>
            <p:spPr>
              <a:xfrm>
                <a:off x="2980266" y="596127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5" name="墨迹 184"/>
              <p14:cNvContentPartPr/>
              <p14:nvPr/>
            </p14:nvContentPartPr>
            <p14:xfrm>
              <a:off x="3033359" y="5850590"/>
              <a:ext cx="189618" cy="2102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1"/>
            </p:blipFill>
            <p:spPr>
              <a:xfrm>
                <a:off x="3033359" y="5850590"/>
                <a:ext cx="18961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6" name="墨迹 185"/>
              <p14:cNvContentPartPr/>
              <p14:nvPr/>
            </p14:nvContentPartPr>
            <p14:xfrm>
              <a:off x="3259666" y="5887953"/>
              <a:ext cx="104422" cy="273531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3"/>
            </p:blipFill>
            <p:spPr>
              <a:xfrm>
                <a:off x="3259666" y="5887953"/>
                <a:ext cx="1044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7" name="墨迹 186"/>
              <p14:cNvContentPartPr/>
              <p14:nvPr/>
            </p14:nvContentPartPr>
            <p14:xfrm>
              <a:off x="3397955" y="5421788"/>
              <a:ext cx="124178" cy="30966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5"/>
            </p:blipFill>
            <p:spPr>
              <a:xfrm>
                <a:off x="3397955" y="5421788"/>
                <a:ext cx="124178" cy="309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8" name="墨迹 187"/>
              <p14:cNvContentPartPr/>
              <p14:nvPr/>
            </p14:nvContentPartPr>
            <p14:xfrm>
              <a:off x="3561644" y="5472899"/>
              <a:ext cx="203200" cy="20990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7"/>
            </p:blipFill>
            <p:spPr>
              <a:xfrm>
                <a:off x="3561644" y="5472899"/>
                <a:ext cx="203200" cy="209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9" name="墨迹 188"/>
              <p14:cNvContentPartPr/>
              <p14:nvPr/>
            </p14:nvContentPartPr>
            <p14:xfrm>
              <a:off x="3798711" y="5408570"/>
              <a:ext cx="101600" cy="33556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9"/>
            </p:blipFill>
            <p:spPr>
              <a:xfrm>
                <a:off x="3798711" y="5408570"/>
                <a:ext cx="101600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0" name="墨迹 189"/>
              <p14:cNvContentPartPr/>
              <p14:nvPr/>
            </p14:nvContentPartPr>
            <p14:xfrm>
              <a:off x="3345038" y="5759648"/>
              <a:ext cx="772584" cy="38068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1"/>
            </p:blipFill>
            <p:spPr>
              <a:xfrm>
                <a:off x="3345038" y="5759648"/>
                <a:ext cx="772584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1" name="墨迹 190"/>
              <p14:cNvContentPartPr/>
              <p14:nvPr/>
            </p14:nvContentPartPr>
            <p14:xfrm>
              <a:off x="4622800" y="5698315"/>
              <a:ext cx="112888" cy="291155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3"/>
            </p:blipFill>
            <p:spPr>
              <a:xfrm>
                <a:off x="4622800" y="5698315"/>
                <a:ext cx="112888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2" name="墨迹 191"/>
              <p14:cNvContentPartPr/>
              <p14:nvPr/>
            </p14:nvContentPartPr>
            <p14:xfrm>
              <a:off x="4771495" y="5754889"/>
              <a:ext cx="229482" cy="164964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5"/>
            </p:blipFill>
            <p:spPr>
              <a:xfrm>
                <a:off x="4771495" y="5754889"/>
                <a:ext cx="22948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3" name="墨迹 192"/>
              <p14:cNvContentPartPr/>
              <p14:nvPr/>
            </p14:nvContentPartPr>
            <p14:xfrm>
              <a:off x="5012266" y="5684921"/>
              <a:ext cx="127882" cy="28763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7"/>
            </p:blipFill>
            <p:spPr>
              <a:xfrm>
                <a:off x="5012266" y="5684921"/>
                <a:ext cx="12788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4" name="墨迹 193"/>
              <p14:cNvContentPartPr/>
              <p14:nvPr/>
            </p14:nvContentPartPr>
            <p14:xfrm>
              <a:off x="5202413" y="5701840"/>
              <a:ext cx="128940" cy="18047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9"/>
            </p:blipFill>
            <p:spPr>
              <a:xfrm>
                <a:off x="5202413" y="5701840"/>
                <a:ext cx="12894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5" name="墨迹 194"/>
              <p14:cNvContentPartPr/>
              <p14:nvPr/>
            </p14:nvContentPartPr>
            <p14:xfrm>
              <a:off x="5266266" y="5789081"/>
              <a:ext cx="43039" cy="16091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1"/>
            </p:blipFill>
            <p:spPr>
              <a:xfrm>
                <a:off x="5266266" y="5789081"/>
                <a:ext cx="43039" cy="160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6" name="墨迹 195"/>
              <p14:cNvContentPartPr/>
              <p14:nvPr/>
            </p14:nvContentPartPr>
            <p14:xfrm>
              <a:off x="5356577" y="5797716"/>
              <a:ext cx="53623" cy="5075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3"/>
            </p:blipFill>
            <p:spPr>
              <a:xfrm>
                <a:off x="5356577" y="5797716"/>
                <a:ext cx="5362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7" name="墨迹 196"/>
              <p14:cNvContentPartPr/>
              <p14:nvPr/>
            </p14:nvContentPartPr>
            <p14:xfrm>
              <a:off x="5531555" y="5551857"/>
              <a:ext cx="28222" cy="11050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5"/>
            </p:blipFill>
            <p:spPr>
              <a:xfrm>
                <a:off x="5531555" y="5551857"/>
                <a:ext cx="28222" cy="110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8" name="墨迹 197"/>
              <p14:cNvContentPartPr/>
              <p14:nvPr/>
            </p14:nvContentPartPr>
            <p14:xfrm>
              <a:off x="5384800" y="5668706"/>
              <a:ext cx="206727" cy="34332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7"/>
            </p:blipFill>
            <p:spPr>
              <a:xfrm>
                <a:off x="5384800" y="5668706"/>
                <a:ext cx="206727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9" name="墨迹 198"/>
              <p14:cNvContentPartPr/>
              <p14:nvPr/>
            </p14:nvContentPartPr>
            <p14:xfrm>
              <a:off x="5366455" y="5907164"/>
              <a:ext cx="277989" cy="13870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9"/>
            </p:blipFill>
            <p:spPr>
              <a:xfrm>
                <a:off x="5366455" y="5907164"/>
                <a:ext cx="277989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6" name="墨迹 205"/>
              <p14:cNvContentPartPr/>
              <p14:nvPr/>
            </p14:nvContentPartPr>
            <p14:xfrm>
              <a:off x="7089422" y="5589044"/>
              <a:ext cx="33866" cy="45964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1"/>
            </p:blipFill>
            <p:spPr>
              <a:xfrm>
                <a:off x="7089422" y="5589044"/>
                <a:ext cx="33866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7" name="墨迹 206"/>
              <p14:cNvContentPartPr/>
              <p14:nvPr/>
            </p14:nvContentPartPr>
            <p14:xfrm>
              <a:off x="7098947" y="5718054"/>
              <a:ext cx="188030" cy="22347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3"/>
            </p:blipFill>
            <p:spPr>
              <a:xfrm>
                <a:off x="7098947" y="5718054"/>
                <a:ext cx="18803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8" name="墨迹 207"/>
              <p14:cNvContentPartPr/>
              <p14:nvPr/>
            </p14:nvContentPartPr>
            <p14:xfrm>
              <a:off x="7349066" y="5810406"/>
              <a:ext cx="138289" cy="122666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5"/>
            </p:blipFill>
            <p:spPr>
              <a:xfrm>
                <a:off x="7349066" y="5810406"/>
                <a:ext cx="138289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9" name="墨迹 208"/>
              <p14:cNvContentPartPr/>
              <p14:nvPr/>
            </p14:nvContentPartPr>
            <p14:xfrm>
              <a:off x="7584722" y="5690560"/>
              <a:ext cx="210255" cy="3383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7"/>
            </p:blipFill>
            <p:spPr>
              <a:xfrm>
                <a:off x="7584722" y="5690560"/>
                <a:ext cx="2102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0" name="墨迹 209"/>
              <p14:cNvContentPartPr/>
              <p14:nvPr/>
            </p14:nvContentPartPr>
            <p14:xfrm>
              <a:off x="7584016" y="5797716"/>
              <a:ext cx="253294" cy="564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99"/>
            </p:blipFill>
            <p:spPr>
              <a:xfrm>
                <a:off x="7584016" y="5797716"/>
                <a:ext cx="2532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11" name="墨迹 210"/>
              <p14:cNvContentPartPr/>
              <p14:nvPr/>
            </p14:nvContentPartPr>
            <p14:xfrm>
              <a:off x="8026576" y="5684921"/>
              <a:ext cx="1010179" cy="2819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1"/>
            </p:blipFill>
            <p:spPr>
              <a:xfrm>
                <a:off x="8026576" y="5684921"/>
                <a:ext cx="101017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12" name="墨迹 211"/>
              <p14:cNvContentPartPr/>
              <p14:nvPr/>
            </p14:nvContentPartPr>
            <p14:xfrm>
              <a:off x="8280400" y="5363452"/>
              <a:ext cx="79022" cy="23493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3"/>
            </p:blipFill>
            <p:spPr>
              <a:xfrm>
                <a:off x="8280400" y="5363452"/>
                <a:ext cx="79022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3" name="墨迹 212"/>
              <p14:cNvContentPartPr/>
              <p14:nvPr/>
            </p14:nvContentPartPr>
            <p14:xfrm>
              <a:off x="8432800" y="5318862"/>
              <a:ext cx="45155" cy="210964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05"/>
            </p:blipFill>
            <p:spPr>
              <a:xfrm>
                <a:off x="8432800" y="5318862"/>
                <a:ext cx="45155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4" name="墨迹 213"/>
              <p14:cNvContentPartPr/>
              <p14:nvPr/>
            </p14:nvContentPartPr>
            <p14:xfrm>
              <a:off x="8444088" y="5414210"/>
              <a:ext cx="62089" cy="3383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07"/>
            </p:blipFill>
            <p:spPr>
              <a:xfrm>
                <a:off x="8444088" y="5414210"/>
                <a:ext cx="6208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5" name="墨迹 214"/>
              <p14:cNvContentPartPr/>
              <p14:nvPr/>
            </p14:nvContentPartPr>
            <p14:xfrm>
              <a:off x="8483600" y="5302824"/>
              <a:ext cx="45155" cy="29186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09"/>
            </p:blipFill>
            <p:spPr>
              <a:xfrm>
                <a:off x="8483600" y="5302824"/>
                <a:ext cx="45155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6" name="墨迹 215"/>
              <p14:cNvContentPartPr/>
              <p14:nvPr/>
            </p14:nvContentPartPr>
            <p14:xfrm>
              <a:off x="8545688" y="5442409"/>
              <a:ext cx="84667" cy="9023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1"/>
            </p:blipFill>
            <p:spPr>
              <a:xfrm>
                <a:off x="8545688" y="5442409"/>
                <a:ext cx="846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7" name="墨迹 216"/>
              <p14:cNvContentPartPr/>
              <p14:nvPr/>
            </p14:nvContentPartPr>
            <p14:xfrm>
              <a:off x="8621888" y="5261935"/>
              <a:ext cx="132644" cy="37222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3"/>
            </p:blipFill>
            <p:spPr>
              <a:xfrm>
                <a:off x="8621888" y="5261935"/>
                <a:ext cx="132644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8" name="墨迹 217"/>
              <p14:cNvContentPartPr/>
              <p14:nvPr/>
            </p14:nvContentPartPr>
            <p14:xfrm>
              <a:off x="8297333" y="5786437"/>
              <a:ext cx="56444" cy="23687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15"/>
            </p:blipFill>
            <p:spPr>
              <a:xfrm>
                <a:off x="8297333" y="5786437"/>
                <a:ext cx="5644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9" name="墨迹 218"/>
              <p14:cNvContentPartPr/>
              <p14:nvPr/>
            </p14:nvContentPartPr>
            <p14:xfrm>
              <a:off x="8492066" y="5816751"/>
              <a:ext cx="31044" cy="15298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17"/>
            </p:blipFill>
            <p:spPr>
              <a:xfrm>
                <a:off x="8492066" y="5816751"/>
                <a:ext cx="3104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20" name="墨迹 219"/>
              <p14:cNvContentPartPr/>
              <p14:nvPr/>
            </p14:nvContentPartPr>
            <p14:xfrm>
              <a:off x="8489244" y="5839134"/>
              <a:ext cx="90311" cy="6009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19"/>
            </p:blipFill>
            <p:spPr>
              <a:xfrm>
                <a:off x="8489244" y="5839134"/>
                <a:ext cx="9031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21" name="墨迹 220"/>
              <p14:cNvContentPartPr/>
              <p14:nvPr/>
            </p14:nvContentPartPr>
            <p14:xfrm>
              <a:off x="8554155" y="5711005"/>
              <a:ext cx="47978" cy="33204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1"/>
            </p:blipFill>
            <p:spPr>
              <a:xfrm>
                <a:off x="8554155" y="5711005"/>
                <a:ext cx="47978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22" name="墨迹 221"/>
              <p14:cNvContentPartPr/>
              <p14:nvPr/>
            </p14:nvContentPartPr>
            <p14:xfrm>
              <a:off x="8624711" y="5854115"/>
              <a:ext cx="203200" cy="11209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3"/>
            </p:blipFill>
            <p:spPr>
              <a:xfrm>
                <a:off x="8624711" y="5854115"/>
                <a:ext cx="203200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3" name="墨迹 222"/>
              <p14:cNvContentPartPr/>
              <p14:nvPr/>
            </p14:nvContentPartPr>
            <p14:xfrm>
              <a:off x="8844844" y="5748369"/>
              <a:ext cx="128411" cy="32569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25"/>
            </p:blipFill>
            <p:spPr>
              <a:xfrm>
                <a:off x="8844844" y="5748369"/>
                <a:ext cx="128411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4" name="墨迹 223"/>
              <p14:cNvContentPartPr/>
              <p14:nvPr/>
            </p14:nvContentPartPr>
            <p14:xfrm>
              <a:off x="9053688" y="5286433"/>
              <a:ext cx="112889" cy="313891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27"/>
            </p:blipFill>
            <p:spPr>
              <a:xfrm>
                <a:off x="9053688" y="5286433"/>
                <a:ext cx="11288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5" name="墨迹 224"/>
              <p14:cNvContentPartPr/>
              <p14:nvPr/>
            </p14:nvContentPartPr>
            <p14:xfrm>
              <a:off x="9355666" y="5377552"/>
              <a:ext cx="104996" cy="5995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60"/>
            </p:blipFill>
            <p:spPr>
              <a:xfrm>
                <a:off x="9355666" y="5377552"/>
                <a:ext cx="104996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6" name="墨迹 225"/>
              <p14:cNvContentPartPr/>
              <p14:nvPr/>
            </p14:nvContentPartPr>
            <p14:xfrm>
              <a:off x="9276644" y="5337191"/>
              <a:ext cx="268111" cy="15932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0"/>
            </p:blipFill>
            <p:spPr>
              <a:xfrm>
                <a:off x="9276644" y="5337191"/>
                <a:ext cx="268111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7" name="墨迹 226"/>
              <p14:cNvContentPartPr/>
              <p14:nvPr/>
            </p14:nvContentPartPr>
            <p14:xfrm>
              <a:off x="9531878" y="5416149"/>
              <a:ext cx="131410" cy="11649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2"/>
            </p:blipFill>
            <p:spPr>
              <a:xfrm>
                <a:off x="9531878" y="5416149"/>
                <a:ext cx="13141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8" name="墨迹 227"/>
              <p14:cNvContentPartPr/>
              <p14:nvPr/>
            </p14:nvContentPartPr>
            <p14:xfrm>
              <a:off x="9623777" y="5250656"/>
              <a:ext cx="112889" cy="37222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34"/>
            </p:blipFill>
            <p:spPr>
              <a:xfrm>
                <a:off x="9623777" y="5250656"/>
                <a:ext cx="1128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9" name="墨迹 228"/>
              <p14:cNvContentPartPr/>
              <p14:nvPr/>
            </p14:nvContentPartPr>
            <p14:xfrm>
              <a:off x="9048044" y="5656722"/>
              <a:ext cx="897466" cy="39478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36"/>
            </p:blipFill>
            <p:spPr>
              <a:xfrm>
                <a:off x="9048044" y="5656722"/>
                <a:ext cx="89746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30" name="墨迹 229"/>
              <p14:cNvContentPartPr/>
              <p14:nvPr/>
            </p14:nvContentPartPr>
            <p14:xfrm>
              <a:off x="9189155" y="5760177"/>
              <a:ext cx="124178" cy="26489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38"/>
            </p:blipFill>
            <p:spPr>
              <a:xfrm>
                <a:off x="9189155" y="5760177"/>
                <a:ext cx="124178" cy="264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31" name="墨迹 230"/>
              <p14:cNvContentPartPr/>
              <p14:nvPr/>
            </p14:nvContentPartPr>
            <p14:xfrm>
              <a:off x="9374011" y="5768813"/>
              <a:ext cx="253471" cy="20127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0"/>
            </p:blipFill>
            <p:spPr>
              <a:xfrm>
                <a:off x="9374011" y="5768813"/>
                <a:ext cx="253471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32" name="墨迹 231"/>
              <p14:cNvContentPartPr/>
              <p14:nvPr/>
            </p14:nvContentPartPr>
            <p14:xfrm>
              <a:off x="9612488" y="5741319"/>
              <a:ext cx="158044" cy="30454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2"/>
            </p:blipFill>
            <p:spPr>
              <a:xfrm>
                <a:off x="9612488" y="5741319"/>
                <a:ext cx="1580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3" name="墨迹 232"/>
              <p14:cNvContentPartPr/>
              <p14:nvPr/>
            </p14:nvContentPartPr>
            <p14:xfrm>
              <a:off x="9960856" y="5803356"/>
              <a:ext cx="104951" cy="24321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44"/>
            </p:blipFill>
            <p:spPr>
              <a:xfrm>
                <a:off x="9960856" y="5803356"/>
                <a:ext cx="104951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4" name="墨迹 233"/>
              <p14:cNvContentPartPr/>
              <p14:nvPr/>
            </p14:nvContentPartPr>
            <p14:xfrm>
              <a:off x="10075333" y="5910513"/>
              <a:ext cx="49389" cy="97991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46"/>
            </p:blipFill>
            <p:spPr>
              <a:xfrm>
                <a:off x="10075333" y="5910513"/>
                <a:ext cx="49389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5" name="墨迹 234"/>
              <p14:cNvContentPartPr/>
              <p14:nvPr/>
            </p14:nvContentPartPr>
            <p14:xfrm>
              <a:off x="10079566" y="5743257"/>
              <a:ext cx="261056" cy="36182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48"/>
            </p:blipFill>
            <p:spPr>
              <a:xfrm>
                <a:off x="10079566" y="5743257"/>
                <a:ext cx="261056" cy="361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6" name="墨迹 235"/>
              <p14:cNvContentPartPr/>
              <p14:nvPr/>
            </p14:nvContentPartPr>
            <p14:xfrm>
              <a:off x="9847968" y="5294012"/>
              <a:ext cx="137759" cy="23264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0"/>
            </p:blipFill>
            <p:spPr>
              <a:xfrm>
                <a:off x="9847968" y="5294012"/>
                <a:ext cx="137759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7" name="墨迹 236"/>
              <p14:cNvContentPartPr/>
              <p14:nvPr/>
            </p14:nvContentPartPr>
            <p14:xfrm>
              <a:off x="10007600" y="5410509"/>
              <a:ext cx="59266" cy="4881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2"/>
            </p:blipFill>
            <p:spPr>
              <a:xfrm>
                <a:off x="10007600" y="5410509"/>
                <a:ext cx="59266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8" name="墨迹 237"/>
              <p14:cNvContentPartPr/>
              <p14:nvPr/>
            </p14:nvContentPartPr>
            <p14:xfrm>
              <a:off x="10044288" y="5252947"/>
              <a:ext cx="179917" cy="345085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54"/>
            </p:blipFill>
            <p:spPr>
              <a:xfrm>
                <a:off x="10044288" y="5252947"/>
                <a:ext cx="179917" cy="345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9" name="墨迹 238"/>
              <p14:cNvContentPartPr/>
              <p14:nvPr/>
            </p14:nvContentPartPr>
            <p14:xfrm>
              <a:off x="10075333" y="5464968"/>
              <a:ext cx="197556" cy="21149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56"/>
            </p:blipFill>
            <p:spPr>
              <a:xfrm>
                <a:off x="10075333" y="5464968"/>
                <a:ext cx="19755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40" name="墨迹 239"/>
              <p14:cNvContentPartPr/>
              <p14:nvPr/>
            </p14:nvContentPartPr>
            <p14:xfrm>
              <a:off x="9945511" y="5487527"/>
              <a:ext cx="11289" cy="15791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58"/>
            </p:blipFill>
            <p:spPr>
              <a:xfrm>
                <a:off x="9945511" y="5487527"/>
                <a:ext cx="112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41" name="墨迹 240"/>
              <p14:cNvContentPartPr/>
              <p14:nvPr/>
            </p14:nvContentPartPr>
            <p14:xfrm>
              <a:off x="10749314" y="4410325"/>
              <a:ext cx="334963" cy="5639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0"/>
            </p:blipFill>
            <p:spPr>
              <a:xfrm>
                <a:off x="10749314" y="4410325"/>
                <a:ext cx="33496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42" name="墨迹 241"/>
              <p14:cNvContentPartPr/>
              <p14:nvPr/>
            </p14:nvContentPartPr>
            <p14:xfrm>
              <a:off x="10967155" y="4455444"/>
              <a:ext cx="19756" cy="380686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2"/>
            </p:blipFill>
            <p:spPr>
              <a:xfrm>
                <a:off x="10967155" y="4455444"/>
                <a:ext cx="19756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43" name="墨迹 242"/>
              <p14:cNvContentPartPr/>
              <p14:nvPr/>
            </p14:nvContentPartPr>
            <p14:xfrm>
              <a:off x="11190817" y="4393406"/>
              <a:ext cx="206904" cy="335744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64"/>
            </p:blipFill>
            <p:spPr>
              <a:xfrm>
                <a:off x="11190817" y="4393406"/>
                <a:ext cx="206904" cy="335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44" name="墨迹 243"/>
              <p14:cNvContentPartPr/>
              <p14:nvPr/>
            </p14:nvContentPartPr>
            <p14:xfrm>
              <a:off x="11379200" y="4511842"/>
              <a:ext cx="81844" cy="101516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66"/>
            </p:blipFill>
            <p:spPr>
              <a:xfrm>
                <a:off x="11379200" y="4511842"/>
                <a:ext cx="8184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5" name="墨迹 244"/>
              <p14:cNvContentPartPr/>
              <p14:nvPr/>
            </p14:nvContentPartPr>
            <p14:xfrm>
              <a:off x="11469511" y="4241131"/>
              <a:ext cx="312561" cy="60627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68"/>
            </p:blipFill>
            <p:spPr>
              <a:xfrm>
                <a:off x="11469511" y="4241131"/>
                <a:ext cx="312561" cy="606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6" name="墨迹 245"/>
              <p14:cNvContentPartPr/>
              <p14:nvPr/>
            </p14:nvContentPartPr>
            <p14:xfrm>
              <a:off x="10927644" y="5061194"/>
              <a:ext cx="45156" cy="626546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0"/>
            </p:blipFill>
            <p:spPr>
              <a:xfrm>
                <a:off x="10927644" y="5061194"/>
                <a:ext cx="45156" cy="626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7" name="墨迹 246"/>
              <p14:cNvContentPartPr/>
              <p14:nvPr/>
            </p14:nvContentPartPr>
            <p14:xfrm>
              <a:off x="10965744" y="5228097"/>
              <a:ext cx="286456" cy="235461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2"/>
            </p:blipFill>
            <p:spPr>
              <a:xfrm>
                <a:off x="10965744" y="5228097"/>
                <a:ext cx="286456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8" name="墨迹 247"/>
              <p14:cNvContentPartPr/>
              <p14:nvPr/>
            </p14:nvContentPartPr>
            <p14:xfrm>
              <a:off x="11247261" y="5194258"/>
              <a:ext cx="181327" cy="322173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74"/>
            </p:blipFill>
            <p:spPr>
              <a:xfrm>
                <a:off x="11247261" y="5194258"/>
                <a:ext cx="181327" cy="322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9" name="墨迹 248"/>
              <p14:cNvContentPartPr/>
              <p14:nvPr/>
            </p14:nvContentPartPr>
            <p14:xfrm>
              <a:off x="11390488" y="5382310"/>
              <a:ext cx="70556" cy="4881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76"/>
            </p:blipFill>
            <p:spPr>
              <a:xfrm>
                <a:off x="11390488" y="5382310"/>
                <a:ext cx="70556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50" name="墨迹 249"/>
              <p14:cNvContentPartPr/>
              <p14:nvPr/>
            </p14:nvContentPartPr>
            <p14:xfrm>
              <a:off x="11473744" y="5120940"/>
              <a:ext cx="230363" cy="454533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78"/>
            </p:blipFill>
            <p:spPr>
              <a:xfrm>
                <a:off x="11473744" y="5120940"/>
                <a:ext cx="230363" cy="454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51" name="墨迹 250"/>
              <p14:cNvContentPartPr/>
              <p14:nvPr/>
            </p14:nvContentPartPr>
            <p14:xfrm>
              <a:off x="11458222" y="5423903"/>
              <a:ext cx="361245" cy="261018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0"/>
            </p:blipFill>
            <p:spPr>
              <a:xfrm>
                <a:off x="11458222" y="5423903"/>
                <a:ext cx="361245" cy="261018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364191" y="2818315"/>
              <a:ext cx="51153" cy="12636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1364191" y="2818315"/>
                <a:ext cx="51153" cy="126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40555" y="2735304"/>
              <a:ext cx="198261" cy="27353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340555" y="2735304"/>
                <a:ext cx="19826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281288" y="2972176"/>
              <a:ext cx="50800" cy="20867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1281288" y="2972176"/>
                <a:ext cx="5080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169811" y="2983455"/>
              <a:ext cx="329141" cy="37504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169811" y="2983455"/>
                <a:ext cx="329141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298222" y="3239185"/>
              <a:ext cx="304800" cy="20215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298222" y="3239185"/>
                <a:ext cx="304800" cy="202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411111" y="3233545"/>
              <a:ext cx="124177" cy="1498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411111" y="3233545"/>
                <a:ext cx="12417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608666" y="2953846"/>
              <a:ext cx="101600" cy="4035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608666" y="2953846"/>
                <a:ext cx="101600" cy="403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1704622" y="2986275"/>
              <a:ext cx="189089" cy="930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1704622" y="2986275"/>
                <a:ext cx="189089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1737783" y="2877004"/>
              <a:ext cx="192617" cy="2960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1737783" y="2877004"/>
                <a:ext cx="192617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1814159" y="3203407"/>
              <a:ext cx="13229" cy="18893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1814159" y="3203407"/>
                <a:ext cx="1322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817511" y="3244825"/>
              <a:ext cx="262466" cy="1876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817511" y="3244825"/>
                <a:ext cx="262466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451731" y="2892337"/>
              <a:ext cx="143757" cy="52679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451731" y="2892337"/>
                <a:ext cx="143757" cy="526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47863" y="3028573"/>
              <a:ext cx="154870" cy="37028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47863" y="3028573"/>
                <a:ext cx="154870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767820" y="2972176"/>
              <a:ext cx="155046" cy="2629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767820" y="2972176"/>
                <a:ext cx="155046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786870" y="3096251"/>
              <a:ext cx="313796" cy="3214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786870" y="3096251"/>
                <a:ext cx="31379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2548466" y="2786062"/>
              <a:ext cx="87489" cy="1804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2548466" y="2786062"/>
                <a:ext cx="874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2483555" y="2840345"/>
              <a:ext cx="174978" cy="23334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2483555" y="2840345"/>
                <a:ext cx="174978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2534355" y="2953141"/>
              <a:ext cx="95956" cy="7543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2534355" y="2953141"/>
                <a:ext cx="95956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2407355" y="2953670"/>
              <a:ext cx="288396" cy="4226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2407355" y="2953670"/>
                <a:ext cx="288396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2449688" y="3192128"/>
              <a:ext cx="194734" cy="12971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2449688" y="3192128"/>
                <a:ext cx="19473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861733" y="2786062"/>
              <a:ext cx="71261" cy="12125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861733" y="2786062"/>
                <a:ext cx="7126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2771422" y="2927057"/>
              <a:ext cx="262466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2771422" y="2927057"/>
                <a:ext cx="2624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2816577" y="2994735"/>
              <a:ext cx="22578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2816577" y="2994735"/>
                <a:ext cx="225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2839155" y="2960896"/>
              <a:ext cx="150107" cy="2030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2839155" y="2960896"/>
                <a:ext cx="15010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2847622" y="2867310"/>
              <a:ext cx="239889" cy="4335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2847622" y="2867310"/>
                <a:ext cx="239889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3081161" y="2808621"/>
              <a:ext cx="333727" cy="40606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3081161" y="2808621"/>
                <a:ext cx="333727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3262488" y="2910314"/>
              <a:ext cx="53623" cy="7837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3262488" y="2910314"/>
                <a:ext cx="53623" cy="783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3460044" y="2832590"/>
              <a:ext cx="87489" cy="4346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3460044" y="2832590"/>
                <a:ext cx="87489" cy="434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3552295" y="2780598"/>
              <a:ext cx="141993" cy="3757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3552295" y="2780598"/>
                <a:ext cx="141993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3572933" y="3084972"/>
              <a:ext cx="73378" cy="18047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3572933" y="3084972"/>
                <a:ext cx="733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657600" y="3180848"/>
              <a:ext cx="98777" cy="817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657600" y="3180848"/>
                <a:ext cx="9877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3654777" y="2822016"/>
              <a:ext cx="245534" cy="53366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3654777" y="2822016"/>
                <a:ext cx="245534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272844" y="2914191"/>
              <a:ext cx="11289" cy="25907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272844" y="2914191"/>
                <a:ext cx="11289" cy="259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4391377" y="2740944"/>
              <a:ext cx="234774" cy="5188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4391377" y="2740944"/>
                <a:ext cx="234774" cy="518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4394200" y="2826951"/>
              <a:ext cx="81844" cy="19668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4394200" y="2826951"/>
                <a:ext cx="81844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4306711" y="2862023"/>
              <a:ext cx="214489" cy="37328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4306711" y="2862023"/>
                <a:ext cx="214489" cy="373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4713111" y="2724024"/>
              <a:ext cx="107244" cy="49489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4713111" y="2724024"/>
                <a:ext cx="107244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876800" y="2620393"/>
              <a:ext cx="90311" cy="23616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876800" y="2620393"/>
                <a:ext cx="903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4916311" y="2721028"/>
              <a:ext cx="71261" cy="13271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4916311" y="2721028"/>
                <a:ext cx="71261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4862688" y="2853740"/>
              <a:ext cx="19756" cy="10151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4862688" y="2853740"/>
                <a:ext cx="197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4820355" y="2777250"/>
              <a:ext cx="233539" cy="28093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4820355" y="2777250"/>
                <a:ext cx="233539" cy="280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4870097" y="2921417"/>
              <a:ext cx="181680" cy="31371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4870097" y="2921417"/>
                <a:ext cx="181680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5087937" y="2923708"/>
              <a:ext cx="203729" cy="2627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5087937" y="2923708"/>
                <a:ext cx="203729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5283200" y="2903617"/>
              <a:ext cx="101600" cy="15879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5283200" y="2903617"/>
                <a:ext cx="101600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5350933" y="2690185"/>
              <a:ext cx="437444" cy="29327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5350933" y="2690185"/>
                <a:ext cx="4374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5356577" y="2945387"/>
              <a:ext cx="227895" cy="22700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5356577" y="2945387"/>
                <a:ext cx="227895" cy="227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5627511" y="2682430"/>
              <a:ext cx="285926" cy="48678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5627511" y="2682430"/>
                <a:ext cx="285926" cy="486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699830" y="2863786"/>
              <a:ext cx="162278" cy="20003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699830" y="2863786"/>
                <a:ext cx="162278" cy="200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5883627" y="2700584"/>
              <a:ext cx="246239" cy="35583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5883627" y="2700584"/>
                <a:ext cx="246239" cy="355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6033911" y="2927057"/>
              <a:ext cx="22578" cy="73599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6033911" y="2927057"/>
                <a:ext cx="22578" cy="735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6287911" y="2793640"/>
              <a:ext cx="174978" cy="4882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6287911" y="2793640"/>
                <a:ext cx="174978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6212946" y="2881939"/>
              <a:ext cx="275343" cy="4934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6212946" y="2881939"/>
                <a:ext cx="27534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6237111" y="2670446"/>
              <a:ext cx="152400" cy="39196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6237111" y="2670446"/>
                <a:ext cx="152400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6333066" y="2966536"/>
              <a:ext cx="138289" cy="12407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6333066" y="2966536"/>
                <a:ext cx="1382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6496755" y="2724024"/>
              <a:ext cx="33867" cy="26225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6496755" y="2724024"/>
                <a:ext cx="3386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6558844" y="2697764"/>
              <a:ext cx="56444" cy="32799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6558844" y="2697764"/>
                <a:ext cx="56444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6474177" y="2825541"/>
              <a:ext cx="112889" cy="23969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6474177" y="2825541"/>
                <a:ext cx="11288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6519333" y="2986275"/>
              <a:ext cx="225778" cy="1607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6519333" y="2986275"/>
                <a:ext cx="22577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6728177" y="2697764"/>
              <a:ext cx="127000" cy="3190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6728177" y="2697764"/>
                <a:ext cx="127000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6722886" y="2853740"/>
              <a:ext cx="168981" cy="3947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6722886" y="2853740"/>
                <a:ext cx="16898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6795911" y="2904498"/>
              <a:ext cx="56444" cy="18893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6795911" y="2904498"/>
                <a:ext cx="564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6869288" y="2701465"/>
              <a:ext cx="217312" cy="31864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6869288" y="2701465"/>
                <a:ext cx="21731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6982177" y="2544256"/>
              <a:ext cx="45156" cy="113571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6982177" y="2544256"/>
                <a:ext cx="45156" cy="113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6931377" y="3030512"/>
              <a:ext cx="122062" cy="14187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6931377" y="3030512"/>
                <a:ext cx="122062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897334" y="3155469"/>
              <a:ext cx="223132" cy="8177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897334" y="3155469"/>
                <a:ext cx="22313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7950200" y="1801916"/>
              <a:ext cx="31044" cy="535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7950200" y="1801916"/>
                <a:ext cx="31044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2218266" y="3626393"/>
              <a:ext cx="180622" cy="61755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2218266" y="3626393"/>
                <a:ext cx="180622" cy="617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2218266" y="4241131"/>
              <a:ext cx="90311" cy="68241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2218266" y="4241131"/>
                <a:ext cx="90311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7360355" y="2930582"/>
              <a:ext cx="65617" cy="5851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7360355" y="2930582"/>
                <a:ext cx="65617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7336013" y="3062412"/>
              <a:ext cx="69497" cy="310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7336013" y="3062412"/>
                <a:ext cx="6949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2757311" y="3671511"/>
              <a:ext cx="25400" cy="1720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2757311" y="3671511"/>
                <a:ext cx="2540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2652888" y="4325728"/>
              <a:ext cx="189089" cy="21801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2652888" y="4325728"/>
                <a:ext cx="189089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8901288" y="1971111"/>
              <a:ext cx="2822" cy="2537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8901288" y="1971111"/>
                <a:ext cx="28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3739091" y="3276725"/>
              <a:ext cx="3491442" cy="31935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3739091" y="3276725"/>
                <a:ext cx="3491442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2135011" y="2994735"/>
              <a:ext cx="303389" cy="39478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2135011" y="2994735"/>
                <a:ext cx="303389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2317044" y="3113170"/>
              <a:ext cx="47978" cy="22277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2317044" y="3113170"/>
                <a:ext cx="47978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077155" y="3445919"/>
              <a:ext cx="36689" cy="5075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077155" y="3445919"/>
                <a:ext cx="366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2061633" y="3569995"/>
              <a:ext cx="74789" cy="3383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2061633" y="3569995"/>
                <a:ext cx="7478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235552" y="5239376"/>
              <a:ext cx="191559" cy="1898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235552" y="5239376"/>
                <a:ext cx="19155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062691" y="5055730"/>
              <a:ext cx="541514" cy="46563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062691" y="5055730"/>
                <a:ext cx="541514" cy="465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3302000" y="5087101"/>
              <a:ext cx="77081" cy="8741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3302000" y="5087101"/>
                <a:ext cx="7708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3268133" y="5285904"/>
              <a:ext cx="67733" cy="20127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3268133" y="5285904"/>
                <a:ext cx="67733" cy="201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3369733" y="5211177"/>
              <a:ext cx="251178" cy="8459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3369733" y="5211177"/>
                <a:ext cx="2511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3516488" y="5025416"/>
              <a:ext cx="28223" cy="73846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3516488" y="5025416"/>
                <a:ext cx="28223" cy="738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3685822" y="4985585"/>
              <a:ext cx="324555" cy="43779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3685822" y="4985585"/>
                <a:ext cx="324555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3804355" y="5359222"/>
              <a:ext cx="62089" cy="15932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3804355" y="5359222"/>
                <a:ext cx="62089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3925711" y="5303353"/>
              <a:ext cx="19755" cy="49436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3925711" y="5303353"/>
                <a:ext cx="19755" cy="494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4238977" y="5126580"/>
              <a:ext cx="186973" cy="2819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4238977" y="5126580"/>
                <a:ext cx="18697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4176183" y="5228097"/>
              <a:ext cx="308328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4176183" y="5228097"/>
                <a:ext cx="30832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4222044" y="5027002"/>
              <a:ext cx="118533" cy="40130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4222044" y="5027002"/>
                <a:ext cx="118533" cy="401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4318000" y="5320272"/>
              <a:ext cx="143933" cy="12213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4318000" y="5320272"/>
                <a:ext cx="143933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4495800" y="5134335"/>
              <a:ext cx="23988" cy="22065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4495800" y="5134335"/>
                <a:ext cx="23988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4484511" y="5036343"/>
              <a:ext cx="153281" cy="35125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4484511" y="5036343"/>
                <a:ext cx="153281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4509911" y="5337544"/>
              <a:ext cx="228600" cy="9922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4509911" y="5337544"/>
                <a:ext cx="228600" cy="99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4766733" y="5010435"/>
              <a:ext cx="141111" cy="7102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4766733" y="5010435"/>
                <a:ext cx="141111" cy="71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4762147" y="5140680"/>
              <a:ext cx="117475" cy="3101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4762147" y="5140680"/>
                <a:ext cx="11747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4854222" y="5128519"/>
              <a:ext cx="33866" cy="3472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4854222" y="5128519"/>
                <a:ext cx="33866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4699705" y="5132220"/>
              <a:ext cx="194028" cy="6203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4699705" y="5132220"/>
                <a:ext cx="1940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4814711" y="5149139"/>
              <a:ext cx="39511" cy="28763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4814711" y="5149139"/>
                <a:ext cx="395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4898672" y="4944520"/>
              <a:ext cx="333375" cy="35795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4898672" y="4944520"/>
                <a:ext cx="333375" cy="357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5036255" y="4791012"/>
              <a:ext cx="38100" cy="11646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5036255" y="4791012"/>
                <a:ext cx="38100" cy="116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4932186" y="5309874"/>
              <a:ext cx="198614" cy="15509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4932186" y="5309874"/>
                <a:ext cx="19861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5520266" y="5369091"/>
              <a:ext cx="104996" cy="5995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5520266" y="536909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0" name="墨迹 109"/>
              <p14:cNvContentPartPr/>
              <p14:nvPr/>
            </p14:nvContentPartPr>
            <p14:xfrm>
              <a:off x="8613422" y="5025064"/>
              <a:ext cx="161572" cy="28199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0"/>
            </p:blipFill>
            <p:spPr>
              <a:xfrm>
                <a:off x="8613422" y="5025064"/>
                <a:ext cx="16157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1" name="墨迹 110"/>
              <p14:cNvContentPartPr/>
              <p14:nvPr/>
            </p14:nvContentPartPr>
            <p14:xfrm>
              <a:off x="8393288" y="4794537"/>
              <a:ext cx="677334" cy="62707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2"/>
            </p:blipFill>
            <p:spPr>
              <a:xfrm>
                <a:off x="8393288" y="4794537"/>
                <a:ext cx="677334" cy="627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2" name="墨迹 111"/>
              <p14:cNvContentPartPr/>
              <p14:nvPr/>
            </p14:nvContentPartPr>
            <p14:xfrm>
              <a:off x="9527822" y="4850230"/>
              <a:ext cx="115711" cy="9869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4"/>
            </p:blipFill>
            <p:spPr>
              <a:xfrm>
                <a:off x="9527822" y="4850230"/>
                <a:ext cx="115711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3" name="墨迹 112"/>
              <p14:cNvContentPartPr/>
              <p14:nvPr/>
            </p14:nvContentPartPr>
            <p14:xfrm>
              <a:off x="9527822" y="4869969"/>
              <a:ext cx="417688" cy="37346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6"/>
            </p:blipFill>
            <p:spPr>
              <a:xfrm>
                <a:off x="9527822" y="4869969"/>
                <a:ext cx="417688" cy="373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4" name="墨迹 113"/>
              <p14:cNvContentPartPr/>
              <p14:nvPr/>
            </p14:nvContentPartPr>
            <p14:xfrm>
              <a:off x="9866488" y="4664116"/>
              <a:ext cx="184326" cy="81213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8"/>
            </p:blipFill>
            <p:spPr>
              <a:xfrm>
                <a:off x="9866488" y="4664116"/>
                <a:ext cx="184326" cy="812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5" name="墨迹 114"/>
              <p14:cNvContentPartPr/>
              <p14:nvPr/>
            </p14:nvContentPartPr>
            <p14:xfrm>
              <a:off x="9769475" y="4872084"/>
              <a:ext cx="410280" cy="34191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0"/>
            </p:blipFill>
            <p:spPr>
              <a:xfrm>
                <a:off x="9769475" y="4872084"/>
                <a:ext cx="410280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6" name="墨迹 115"/>
              <p14:cNvContentPartPr/>
              <p14:nvPr/>
            </p14:nvContentPartPr>
            <p14:xfrm>
              <a:off x="10318044" y="4861509"/>
              <a:ext cx="5644" cy="30455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2"/>
            </p:blipFill>
            <p:spPr>
              <a:xfrm>
                <a:off x="10318044" y="4861509"/>
                <a:ext cx="5644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7" name="墨迹 116"/>
              <p14:cNvContentPartPr/>
              <p14:nvPr/>
            </p14:nvContentPartPr>
            <p14:xfrm>
              <a:off x="10318044" y="4968666"/>
              <a:ext cx="110067" cy="9587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4"/>
            </p:blipFill>
            <p:spPr>
              <a:xfrm>
                <a:off x="10318044" y="4968666"/>
                <a:ext cx="110067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8" name="墨迹 117"/>
              <p14:cNvContentPartPr/>
              <p14:nvPr/>
            </p14:nvContentPartPr>
            <p14:xfrm>
              <a:off x="10408355" y="4823441"/>
              <a:ext cx="156105" cy="38209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6"/>
            </p:blipFill>
            <p:spPr>
              <a:xfrm>
                <a:off x="10408355" y="4823441"/>
                <a:ext cx="156105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9" name="墨迹 118"/>
              <p14:cNvContentPartPr/>
              <p14:nvPr/>
            </p14:nvContentPartPr>
            <p14:xfrm>
              <a:off x="10374488" y="4836130"/>
              <a:ext cx="208844" cy="29327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8"/>
            </p:blipFill>
            <p:spPr>
              <a:xfrm>
                <a:off x="10374488" y="4836130"/>
                <a:ext cx="2088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0" name="墨迹 119"/>
              <p14:cNvContentPartPr/>
              <p14:nvPr/>
            </p14:nvContentPartPr>
            <p14:xfrm>
              <a:off x="9427633" y="5622883"/>
              <a:ext cx="259468" cy="3383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0"/>
            </p:blipFill>
            <p:spPr>
              <a:xfrm>
                <a:off x="9427633" y="5622883"/>
                <a:ext cx="25946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1" name="墨迹 120"/>
              <p14:cNvContentPartPr/>
              <p14:nvPr/>
            </p14:nvContentPartPr>
            <p14:xfrm>
              <a:off x="9404350" y="5673641"/>
              <a:ext cx="179916" cy="25872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2"/>
            </p:blipFill>
            <p:spPr>
              <a:xfrm>
                <a:off x="9404350" y="5673641"/>
                <a:ext cx="17991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2" name="墨迹 121"/>
              <p14:cNvContentPartPr/>
              <p14:nvPr/>
            </p14:nvContentPartPr>
            <p14:xfrm>
              <a:off x="9592203" y="5474662"/>
              <a:ext cx="215019" cy="71502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4"/>
            </p:blipFill>
            <p:spPr>
              <a:xfrm>
                <a:off x="9592203" y="5474662"/>
                <a:ext cx="215019" cy="715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3" name="墨迹 122"/>
              <p14:cNvContentPartPr/>
              <p14:nvPr/>
            </p14:nvContentPartPr>
            <p14:xfrm>
              <a:off x="9589911" y="5735679"/>
              <a:ext cx="214489" cy="27635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6"/>
            </p:blipFill>
            <p:spPr>
              <a:xfrm>
                <a:off x="9589911" y="5735679"/>
                <a:ext cx="2144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4" name="墨迹 123"/>
              <p14:cNvContentPartPr/>
              <p14:nvPr/>
            </p14:nvContentPartPr>
            <p14:xfrm>
              <a:off x="9691511" y="5460738"/>
              <a:ext cx="95956" cy="6626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8"/>
            </p:blipFill>
            <p:spPr>
              <a:xfrm>
                <a:off x="9691511" y="5460738"/>
                <a:ext cx="95956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5" name="墨迹 124"/>
              <p14:cNvContentPartPr/>
              <p14:nvPr/>
            </p14:nvContentPartPr>
            <p14:xfrm>
              <a:off x="9990666" y="5456509"/>
              <a:ext cx="289984" cy="22841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0"/>
            </p:blipFill>
            <p:spPr>
              <a:xfrm>
                <a:off x="9990666" y="5456509"/>
                <a:ext cx="28998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6" name="墨迹 125"/>
              <p14:cNvContentPartPr/>
              <p14:nvPr/>
            </p14:nvContentPartPr>
            <p14:xfrm>
              <a:off x="9957505" y="5399582"/>
              <a:ext cx="337962" cy="38121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2"/>
            </p:blipFill>
            <p:spPr>
              <a:xfrm>
                <a:off x="9957505" y="5399582"/>
                <a:ext cx="337962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7" name="墨迹 126"/>
              <p14:cNvContentPartPr/>
              <p14:nvPr/>
            </p14:nvContentPartPr>
            <p14:xfrm>
              <a:off x="10148711" y="5697610"/>
              <a:ext cx="62089" cy="60204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4"/>
            </p:blipFill>
            <p:spPr>
              <a:xfrm>
                <a:off x="10148711" y="5697610"/>
                <a:ext cx="62089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8" name="墨迹 127"/>
              <p14:cNvContentPartPr/>
              <p14:nvPr/>
            </p14:nvContentPartPr>
            <p14:xfrm>
              <a:off x="10007600" y="5800360"/>
              <a:ext cx="141111" cy="16373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6"/>
            </p:blipFill>
            <p:spPr>
              <a:xfrm>
                <a:off x="10007600" y="5800360"/>
                <a:ext cx="141111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9" name="墨迹 128"/>
              <p14:cNvContentPartPr/>
              <p14:nvPr/>
            </p14:nvContentPartPr>
            <p14:xfrm>
              <a:off x="10148711" y="5848475"/>
              <a:ext cx="155222" cy="10151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8"/>
            </p:blipFill>
            <p:spPr>
              <a:xfrm>
                <a:off x="10148711" y="5848475"/>
                <a:ext cx="1552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0" name="墨迹 129"/>
              <p14:cNvContentPartPr/>
              <p14:nvPr/>
            </p14:nvContentPartPr>
            <p14:xfrm>
              <a:off x="10337800" y="5593097"/>
              <a:ext cx="143932" cy="17924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0"/>
            </p:blipFill>
            <p:spPr>
              <a:xfrm>
                <a:off x="10337800" y="5593097"/>
                <a:ext cx="143932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1" name="墨迹 130"/>
              <p14:cNvContentPartPr/>
              <p14:nvPr/>
            </p14:nvContentPartPr>
            <p14:xfrm>
              <a:off x="10425288" y="5611603"/>
              <a:ext cx="191912" cy="8459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2"/>
            </p:blipFill>
            <p:spPr>
              <a:xfrm>
                <a:off x="10425288" y="5611603"/>
                <a:ext cx="1919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2" name="墨迹 131"/>
              <p14:cNvContentPartPr/>
              <p14:nvPr/>
            </p14:nvContentPartPr>
            <p14:xfrm>
              <a:off x="10453511" y="5684040"/>
              <a:ext cx="45156" cy="38720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4"/>
            </p:blipFill>
            <p:spPr>
              <a:xfrm>
                <a:off x="10453511" y="5684040"/>
                <a:ext cx="45156" cy="387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3" name="墨迹 132"/>
              <p14:cNvContentPartPr/>
              <p14:nvPr/>
            </p14:nvContentPartPr>
            <p14:xfrm>
              <a:off x="10690930" y="5357812"/>
              <a:ext cx="338314" cy="29327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6"/>
            </p:blipFill>
            <p:spPr>
              <a:xfrm>
                <a:off x="10690930" y="5357812"/>
                <a:ext cx="33831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4" name="墨迹 133"/>
              <p14:cNvContentPartPr/>
              <p14:nvPr/>
            </p14:nvContentPartPr>
            <p14:xfrm>
              <a:off x="10649655" y="5662361"/>
              <a:ext cx="351367" cy="23405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8"/>
            </p:blipFill>
            <p:spPr>
              <a:xfrm>
                <a:off x="10649655" y="5662361"/>
                <a:ext cx="351367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5" name="墨迹 134"/>
              <p14:cNvContentPartPr/>
              <p14:nvPr/>
            </p14:nvContentPartPr>
            <p14:xfrm>
              <a:off x="11094155" y="5831555"/>
              <a:ext cx="2823" cy="564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0"/>
            </p:blipFill>
            <p:spPr>
              <a:xfrm>
                <a:off x="11094155" y="5831555"/>
                <a:ext cx="28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6" name="墨迹 135"/>
              <p14:cNvContentPartPr/>
              <p14:nvPr/>
            </p14:nvContentPartPr>
            <p14:xfrm>
              <a:off x="11215511" y="5422669"/>
              <a:ext cx="216252" cy="33486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2"/>
            </p:blipFill>
            <p:spPr>
              <a:xfrm>
                <a:off x="11215511" y="5422669"/>
                <a:ext cx="216252" cy="334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7" name="墨迹 136"/>
              <p14:cNvContentPartPr/>
              <p14:nvPr/>
            </p14:nvContentPartPr>
            <p14:xfrm>
              <a:off x="11446932" y="5275153"/>
              <a:ext cx="79023" cy="14839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4"/>
            </p:blipFill>
            <p:spPr>
              <a:xfrm>
                <a:off x="11446932" y="5275153"/>
                <a:ext cx="79023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8" name="墨迹 137"/>
              <p14:cNvContentPartPr/>
              <p14:nvPr/>
            </p14:nvContentPartPr>
            <p14:xfrm>
              <a:off x="11410244" y="5283261"/>
              <a:ext cx="251177" cy="56204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6"/>
            </p:blipFill>
            <p:spPr>
              <a:xfrm>
                <a:off x="11410244" y="5283261"/>
                <a:ext cx="251177" cy="562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9" name="墨迹 138"/>
              <p14:cNvContentPartPr/>
              <p14:nvPr/>
            </p14:nvContentPartPr>
            <p14:xfrm>
              <a:off x="11616267" y="5423903"/>
              <a:ext cx="216605" cy="35689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8"/>
            </p:blipFill>
            <p:spPr>
              <a:xfrm>
                <a:off x="11616267" y="5423903"/>
                <a:ext cx="216605" cy="356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0" name="墨迹 139"/>
              <p14:cNvContentPartPr/>
              <p14:nvPr/>
            </p14:nvContentPartPr>
            <p14:xfrm>
              <a:off x="11746088" y="5673641"/>
              <a:ext cx="189089" cy="16073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0"/>
            </p:blipFill>
            <p:spPr>
              <a:xfrm>
                <a:off x="11746088" y="5673641"/>
                <a:ext cx="18908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1" name="墨迹 140"/>
              <p14:cNvContentPartPr/>
              <p14:nvPr/>
            </p14:nvContentPartPr>
            <p14:xfrm>
              <a:off x="10550877" y="6021546"/>
              <a:ext cx="419100" cy="54882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2"/>
            </p:blipFill>
            <p:spPr>
              <a:xfrm>
                <a:off x="10550877" y="6021546"/>
                <a:ext cx="419100" cy="548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2" name="墨迹 141"/>
              <p14:cNvContentPartPr/>
              <p14:nvPr/>
            </p14:nvContentPartPr>
            <p14:xfrm>
              <a:off x="10783711" y="6220702"/>
              <a:ext cx="200377" cy="24251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4"/>
            </p:blipFill>
            <p:spPr>
              <a:xfrm>
                <a:off x="10783711" y="6220702"/>
                <a:ext cx="20037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3" name="墨迹 142"/>
              <p14:cNvContentPartPr/>
              <p14:nvPr/>
            </p14:nvContentPartPr>
            <p14:xfrm>
              <a:off x="10848622" y="6015554"/>
              <a:ext cx="110067" cy="5287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6"/>
            </p:blipFill>
            <p:spPr>
              <a:xfrm>
                <a:off x="10848622" y="6015554"/>
                <a:ext cx="110067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4" name="墨迹 143"/>
              <p14:cNvContentPartPr/>
              <p14:nvPr/>
            </p14:nvContentPartPr>
            <p14:xfrm>
              <a:off x="11051822" y="6057147"/>
              <a:ext cx="158045" cy="37786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8"/>
            </p:blipFill>
            <p:spPr>
              <a:xfrm>
                <a:off x="11051822" y="6057147"/>
                <a:ext cx="15804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5" name="墨迹 144"/>
              <p14:cNvContentPartPr/>
              <p14:nvPr/>
            </p14:nvContentPartPr>
            <p14:xfrm>
              <a:off x="11311467" y="6237621"/>
              <a:ext cx="90311" cy="10715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0"/>
            </p:blipFill>
            <p:spPr>
              <a:xfrm>
                <a:off x="11311467" y="6237621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6" name="墨迹 145"/>
              <p14:cNvContentPartPr/>
              <p14:nvPr/>
            </p14:nvContentPartPr>
            <p14:xfrm>
              <a:off x="11441288" y="6040228"/>
              <a:ext cx="70556" cy="8177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2"/>
            </p:blipFill>
            <p:spPr>
              <a:xfrm>
                <a:off x="11441288" y="6040228"/>
                <a:ext cx="705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7" name="墨迹 146"/>
              <p14:cNvContentPartPr/>
              <p14:nvPr/>
            </p14:nvContentPartPr>
            <p14:xfrm>
              <a:off x="11375495" y="5997577"/>
              <a:ext cx="314149" cy="26683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4"/>
            </p:blipFill>
            <p:spPr>
              <a:xfrm>
                <a:off x="11375495" y="5997577"/>
                <a:ext cx="314149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8" name="墨迹 147"/>
              <p14:cNvContentPartPr/>
              <p14:nvPr/>
            </p14:nvContentPartPr>
            <p14:xfrm>
              <a:off x="11398955" y="5951930"/>
              <a:ext cx="141817" cy="46616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6"/>
            </p:blipFill>
            <p:spPr>
              <a:xfrm>
                <a:off x="11398955" y="5951930"/>
                <a:ext cx="141817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9" name="墨迹 148"/>
              <p14:cNvContentPartPr/>
              <p14:nvPr/>
            </p14:nvContentPartPr>
            <p14:xfrm>
              <a:off x="11650132" y="6117423"/>
              <a:ext cx="33868" cy="1342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8"/>
            </p:blipFill>
            <p:spPr>
              <a:xfrm>
                <a:off x="11650132" y="6117423"/>
                <a:ext cx="33868" cy="134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0" name="墨迹 149"/>
              <p14:cNvContentPartPr/>
              <p14:nvPr/>
            </p14:nvContentPartPr>
            <p14:xfrm>
              <a:off x="11509022" y="5930076"/>
              <a:ext cx="270933" cy="48801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0"/>
            </p:blipFill>
            <p:spPr>
              <a:xfrm>
                <a:off x="11509022" y="5930076"/>
                <a:ext cx="270933" cy="488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1" name="墨迹 150"/>
              <p14:cNvContentPartPr/>
              <p14:nvPr/>
            </p14:nvContentPartPr>
            <p14:xfrm>
              <a:off x="11779955" y="5988588"/>
              <a:ext cx="376062" cy="104142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2"/>
            </p:blipFill>
            <p:spPr>
              <a:xfrm>
                <a:off x="11779955" y="5988588"/>
                <a:ext cx="376062" cy="1041425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1" y="172565"/>
            <a:ext cx="7107206" cy="6348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933700" y="2594309"/>
              <a:ext cx="549627" cy="41170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933700" y="2594309"/>
                <a:ext cx="549627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948311" y="188052"/>
              <a:ext cx="419276" cy="27723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948311" y="188052"/>
                <a:ext cx="419276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6293555" y="174833"/>
              <a:ext cx="197556" cy="225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6293555" y="174833"/>
                <a:ext cx="1975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6310488" y="81424"/>
              <a:ext cx="364067" cy="3923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6310488" y="81424"/>
                <a:ext cx="364067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6604705" y="106275"/>
              <a:ext cx="177095" cy="3353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6604705" y="106275"/>
                <a:ext cx="177095" cy="335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6709127" y="177653"/>
              <a:ext cx="216606" cy="1797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6709127" y="177653"/>
                <a:ext cx="216606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6826955" y="70497"/>
              <a:ext cx="64912" cy="79803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6826955" y="70497"/>
                <a:ext cx="64912" cy="798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7953022" y="164964"/>
              <a:ext cx="472193" cy="3031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7953022" y="164964"/>
                <a:ext cx="472193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8489244" y="191753"/>
              <a:ext cx="158044" cy="2724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8489244" y="191753"/>
                <a:ext cx="158044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8621888" y="287629"/>
              <a:ext cx="183444" cy="15227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8621888" y="287629"/>
                <a:ext cx="1834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8700911" y="279875"/>
              <a:ext cx="36689" cy="39690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8700911" y="279875"/>
                <a:ext cx="36689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9510888" y="180473"/>
              <a:ext cx="16934" cy="26101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9510888" y="180473"/>
                <a:ext cx="16934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9527822" y="273530"/>
              <a:ext cx="107244" cy="310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9527822" y="273530"/>
                <a:ext cx="1072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9632244" y="98520"/>
              <a:ext cx="47978" cy="41752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9632244" y="98520"/>
                <a:ext cx="47978" cy="417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9753600" y="281990"/>
              <a:ext cx="231422" cy="15033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9753600" y="281990"/>
                <a:ext cx="23142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7493000" y="1401490"/>
              <a:ext cx="105011" cy="599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7493000" y="1401490"/>
                <a:ext cx="105011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7035800" y="742691"/>
              <a:ext cx="53622" cy="3345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7035800" y="742691"/>
                <a:ext cx="53622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7117644" y="770890"/>
              <a:ext cx="304800" cy="2950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7117644" y="770890"/>
                <a:ext cx="304800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8178800" y="709205"/>
              <a:ext cx="45155" cy="3679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8178800" y="709205"/>
                <a:ext cx="45155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8292394" y="714844"/>
              <a:ext cx="326672" cy="33697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8292394" y="714844"/>
                <a:ext cx="326672" cy="336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9567333" y="727534"/>
              <a:ext cx="99660" cy="14099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9567333" y="727534"/>
                <a:ext cx="9966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9708444" y="772652"/>
              <a:ext cx="64911" cy="5921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9708444" y="772652"/>
                <a:ext cx="649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9801577" y="602930"/>
              <a:ext cx="70556" cy="49683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9801577" y="602930"/>
                <a:ext cx="70556" cy="496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9929988" y="699687"/>
              <a:ext cx="365478" cy="44801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9929988" y="699687"/>
                <a:ext cx="365478" cy="44801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847673" y="421399"/>
              <a:ext cx="20638" cy="15950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1847673" y="421399"/>
                <a:ext cx="20638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741311" y="353545"/>
              <a:ext cx="262466" cy="46563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741311" y="353545"/>
                <a:ext cx="262466" cy="465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586088" y="577727"/>
              <a:ext cx="381000" cy="5304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586088" y="577727"/>
                <a:ext cx="381000" cy="530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727200" y="862889"/>
              <a:ext cx="327377" cy="24356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727200" y="862889"/>
                <a:ext cx="327377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836913" y="862889"/>
              <a:ext cx="85020" cy="281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836913" y="862889"/>
                <a:ext cx="850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102026" y="508287"/>
              <a:ext cx="127529" cy="5035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102026" y="508287"/>
                <a:ext cx="127529" cy="503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2246488" y="582309"/>
              <a:ext cx="155223" cy="7190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2246488" y="582309"/>
                <a:ext cx="155223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2218443" y="455414"/>
              <a:ext cx="172332" cy="35319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2218443" y="455414"/>
                <a:ext cx="172332" cy="353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2257777" y="840330"/>
              <a:ext cx="39511" cy="2340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2257777" y="840330"/>
                <a:ext cx="3951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2246488" y="853901"/>
              <a:ext cx="228600" cy="2564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2246488" y="853901"/>
                <a:ext cx="228600" cy="256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2889955" y="812131"/>
              <a:ext cx="47978" cy="197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2889955" y="812131"/>
                <a:ext cx="479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2853266" y="924927"/>
              <a:ext cx="87489" cy="59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2853266" y="924927"/>
                <a:ext cx="874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3080631" y="485023"/>
              <a:ext cx="114124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3080631" y="485023"/>
                <a:ext cx="11412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2963333" y="569620"/>
              <a:ext cx="84667" cy="2763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2963333" y="569620"/>
                <a:ext cx="8466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3008488" y="622316"/>
              <a:ext cx="262467" cy="18223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3008488" y="622316"/>
                <a:ext cx="262467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3076222" y="595704"/>
              <a:ext cx="33866" cy="22982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3076222" y="595704"/>
                <a:ext cx="338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3010605" y="560279"/>
              <a:ext cx="189795" cy="50282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3010605" y="560279"/>
                <a:ext cx="189795" cy="502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3039533" y="815656"/>
              <a:ext cx="130704" cy="29820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3039533" y="815656"/>
                <a:ext cx="130704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861733" y="829051"/>
              <a:ext cx="448733" cy="18047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861733" y="829051"/>
                <a:ext cx="4487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3448755" y="569620"/>
              <a:ext cx="119945" cy="338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3448755" y="569620"/>
                <a:ext cx="11994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3414888" y="539658"/>
              <a:ext cx="33867" cy="24427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3414888" y="539658"/>
                <a:ext cx="33867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3381022" y="735465"/>
              <a:ext cx="163689" cy="18946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3381022" y="735465"/>
                <a:ext cx="163689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3229856" y="1003884"/>
              <a:ext cx="458082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3229856" y="1003884"/>
                <a:ext cx="45808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3939822" y="814070"/>
              <a:ext cx="39511" cy="262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3939822" y="814070"/>
                <a:ext cx="3951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3915127" y="902368"/>
              <a:ext cx="16228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3915127" y="902368"/>
                <a:ext cx="162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387600" y="1474808"/>
              <a:ext cx="146755" cy="8713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387600" y="1474808"/>
                <a:ext cx="146755" cy="871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2398888" y="2351797"/>
              <a:ext cx="104423" cy="148326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2398888" y="2351797"/>
                <a:ext cx="104423" cy="1483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937933" y="1511467"/>
              <a:ext cx="31044" cy="15509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937933" y="1511467"/>
                <a:ext cx="3104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3163711" y="1682599"/>
              <a:ext cx="14111" cy="652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3163711" y="1682599"/>
                <a:ext cx="14111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3945466" y="1322357"/>
              <a:ext cx="45156" cy="3168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3945466" y="1322357"/>
                <a:ext cx="45156" cy="316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4001911" y="1201277"/>
              <a:ext cx="304800" cy="47374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4001911" y="1201277"/>
                <a:ext cx="304800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088518" y="1305614"/>
              <a:ext cx="48859" cy="49630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088518" y="1305614"/>
                <a:ext cx="48859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4490155" y="1280235"/>
              <a:ext cx="293511" cy="34402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4490155" y="1280235"/>
                <a:ext cx="2935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5079294" y="1246396"/>
              <a:ext cx="167922" cy="676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5079294" y="1246396"/>
                <a:ext cx="1679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4885266" y="1176603"/>
              <a:ext cx="301978" cy="5294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4885266" y="1176603"/>
                <a:ext cx="301978" cy="529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4856691" y="1469168"/>
              <a:ext cx="307975" cy="422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4856691" y="1469168"/>
                <a:ext cx="30797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459588" y="1148404"/>
              <a:ext cx="38100" cy="56891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459588" y="1148404"/>
                <a:ext cx="38100" cy="568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5480755" y="1273890"/>
              <a:ext cx="208845" cy="26013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5480755" y="1273890"/>
                <a:ext cx="208845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5909733" y="1218197"/>
              <a:ext cx="107244" cy="620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5909733" y="1218197"/>
                <a:ext cx="1072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5857522" y="1387391"/>
              <a:ext cx="196144" cy="2819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5857522" y="1387391"/>
                <a:ext cx="1961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6276622" y="1009524"/>
              <a:ext cx="47978" cy="7895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6276622" y="1009524"/>
                <a:ext cx="479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6143625" y="956651"/>
              <a:ext cx="283103" cy="35742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6143625" y="956651"/>
                <a:ext cx="283103" cy="357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6197600" y="1192642"/>
              <a:ext cx="146755" cy="25396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6197600" y="1192642"/>
                <a:ext cx="146755" cy="253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6310488" y="1359192"/>
              <a:ext cx="149578" cy="986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6310488" y="1359192"/>
                <a:ext cx="14957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6477000" y="968283"/>
              <a:ext cx="248355" cy="3584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6477000" y="968283"/>
                <a:ext cx="248355" cy="358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6745111" y="1206917"/>
              <a:ext cx="16933" cy="733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6745111" y="1206917"/>
                <a:ext cx="169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6510866" y="1328878"/>
              <a:ext cx="166511" cy="18399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6510866" y="1328878"/>
                <a:ext cx="166511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6762044" y="1381751"/>
              <a:ext cx="73378" cy="507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6762044" y="1381751"/>
                <a:ext cx="73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6999111" y="1009524"/>
              <a:ext cx="50800" cy="845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6999111" y="1009524"/>
                <a:ext cx="508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6878108" y="1002122"/>
              <a:ext cx="386997" cy="32605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6878108" y="1002122"/>
                <a:ext cx="386997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6905977" y="953831"/>
              <a:ext cx="181504" cy="57244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6905977" y="953831"/>
                <a:ext cx="181504" cy="5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7196666" y="1173078"/>
              <a:ext cx="79022" cy="10715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7196666" y="1173078"/>
                <a:ext cx="7902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7112000" y="934797"/>
              <a:ext cx="259644" cy="60839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7112000" y="934797"/>
                <a:ext cx="259644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7464777" y="1087071"/>
              <a:ext cx="240948" cy="33627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7464777" y="1087071"/>
                <a:ext cx="240948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7524044" y="1032965"/>
              <a:ext cx="187678" cy="32058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7524044" y="1032965"/>
                <a:ext cx="187678" cy="320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7725127" y="1002474"/>
              <a:ext cx="288044" cy="29238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7725127" y="1002474"/>
                <a:ext cx="288044" cy="292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7907866" y="1156159"/>
              <a:ext cx="31926" cy="103490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7907866" y="1156159"/>
                <a:ext cx="31926" cy="1034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8359422" y="924927"/>
              <a:ext cx="86254" cy="1466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8359422" y="924927"/>
                <a:ext cx="8625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8269816" y="1135538"/>
              <a:ext cx="199672" cy="17783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8269816" y="1135538"/>
                <a:ext cx="199672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8489244" y="1049003"/>
              <a:ext cx="158044" cy="30736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8489244" y="1049003"/>
                <a:ext cx="1580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8427155" y="913824"/>
              <a:ext cx="183974" cy="45382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8427155" y="913824"/>
                <a:ext cx="183974" cy="453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8715022" y="800146"/>
              <a:ext cx="247650" cy="40395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8715022" y="800146"/>
                <a:ext cx="247650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8839200" y="1015164"/>
              <a:ext cx="155927" cy="620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8839200" y="1015164"/>
                <a:ext cx="15592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8900583" y="1094121"/>
              <a:ext cx="66146" cy="507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8900583" y="1094121"/>
                <a:ext cx="6614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8739540" y="1178718"/>
              <a:ext cx="54504" cy="13817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8739540" y="1178718"/>
                <a:ext cx="5450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8884355" y="1141178"/>
              <a:ext cx="227542" cy="18576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8884355" y="1141178"/>
                <a:ext cx="227542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8909050" y="1215377"/>
              <a:ext cx="82550" cy="3101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8909050" y="1215377"/>
                <a:ext cx="825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9392355" y="908008"/>
              <a:ext cx="133526" cy="1691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9392355" y="908008"/>
                <a:ext cx="13352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9285111" y="1015164"/>
              <a:ext cx="262996" cy="8671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9285111" y="1015164"/>
                <a:ext cx="262996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9403644" y="833104"/>
              <a:ext cx="22578" cy="32305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9403644" y="833104"/>
                <a:ext cx="22578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9491133" y="830989"/>
              <a:ext cx="57150" cy="3026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9491133" y="830989"/>
                <a:ext cx="57150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9251244" y="1122320"/>
              <a:ext cx="338666" cy="20303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9251244" y="1122320"/>
                <a:ext cx="3386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9663641" y="829051"/>
              <a:ext cx="92781" cy="38526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9663641" y="829051"/>
                <a:ext cx="92781" cy="385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9804576" y="817771"/>
              <a:ext cx="170921" cy="19492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9804576" y="817771"/>
                <a:ext cx="170921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9646355" y="1015164"/>
              <a:ext cx="270934" cy="54424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9646355" y="1015164"/>
                <a:ext cx="270934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2929466" y="2447674"/>
              <a:ext cx="183445" cy="24674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2929466" y="2447674"/>
                <a:ext cx="183445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3335866" y="2605588"/>
              <a:ext cx="104996" cy="5995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3335866" y="2605588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4120444" y="2280771"/>
              <a:ext cx="22578" cy="39249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4120444" y="2280771"/>
                <a:ext cx="22578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4210755" y="2184013"/>
              <a:ext cx="299156" cy="48731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4210755" y="2184013"/>
                <a:ext cx="299156" cy="487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4306711" y="2295399"/>
              <a:ext cx="33866" cy="6316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4306711" y="2295399"/>
                <a:ext cx="33866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4893733" y="2024689"/>
              <a:ext cx="43039" cy="15227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4893733" y="2024689"/>
                <a:ext cx="43039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4741333" y="2052888"/>
              <a:ext cx="380294" cy="109976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4741333" y="2052888"/>
                <a:ext cx="380294" cy="1099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5192888" y="2085317"/>
              <a:ext cx="335139" cy="33556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5192888" y="2085317"/>
                <a:ext cx="33513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5242101" y="2250281"/>
              <a:ext cx="534987" cy="39126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5242101" y="2250281"/>
                <a:ext cx="534987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6000044" y="2063110"/>
              <a:ext cx="36688" cy="60169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6000044" y="2063110"/>
                <a:ext cx="36688" cy="601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6055606" y="2169737"/>
              <a:ext cx="257704" cy="28357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6055606" y="2169737"/>
                <a:ext cx="257704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3087863" y="3575634"/>
              <a:ext cx="183269" cy="47533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3087863" y="3575634"/>
                <a:ext cx="183269" cy="475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3793066" y="3883004"/>
              <a:ext cx="104996" cy="5995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5"/>
            </p:blipFill>
            <p:spPr>
              <a:xfrm>
                <a:off x="3793066" y="388300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272844" y="3385820"/>
              <a:ext cx="122061" cy="12495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272844" y="3385820"/>
                <a:ext cx="122061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154311" y="3571933"/>
              <a:ext cx="423333" cy="42104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154311" y="3571933"/>
                <a:ext cx="423333" cy="421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651022" y="3382295"/>
              <a:ext cx="53622" cy="91523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651022" y="3382295"/>
                <a:ext cx="53622" cy="915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555066" y="3592554"/>
              <a:ext cx="186267" cy="281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555066" y="3592554"/>
                <a:ext cx="1862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854222" y="3443099"/>
              <a:ext cx="93839" cy="9305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854222" y="3443099"/>
                <a:ext cx="93839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698647" y="3575634"/>
              <a:ext cx="415219" cy="32005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698647" y="3575634"/>
                <a:ext cx="415219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5249333" y="3331360"/>
              <a:ext cx="36689" cy="12865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5249333" y="3331360"/>
                <a:ext cx="36689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5161138" y="3290824"/>
              <a:ext cx="285750" cy="39196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5161138" y="3290824"/>
                <a:ext cx="285750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5187244" y="3594845"/>
              <a:ext cx="149931" cy="24022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5187244" y="3594845"/>
                <a:ext cx="149931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5277555" y="3753288"/>
              <a:ext cx="214489" cy="8741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5277555" y="3753288"/>
                <a:ext cx="2144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5627511" y="3320257"/>
              <a:ext cx="62089" cy="17959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5627511" y="3320257"/>
                <a:ext cx="62089" cy="179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5597172" y="3392341"/>
              <a:ext cx="304094" cy="24286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5597172" y="3392341"/>
                <a:ext cx="304094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5858933" y="3547435"/>
              <a:ext cx="37571" cy="6485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5858933" y="3547435"/>
                <a:ext cx="3757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5582355" y="3665871"/>
              <a:ext cx="197556" cy="19510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5582355" y="3665871"/>
                <a:ext cx="197556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5926666" y="3750468"/>
              <a:ext cx="70556" cy="5921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5926666" y="3750468"/>
                <a:ext cx="705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6544733" y="3154588"/>
              <a:ext cx="328260" cy="35054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6544733" y="3154588"/>
                <a:ext cx="328260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6462888" y="3716629"/>
              <a:ext cx="592667" cy="22559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6462888" y="3716629"/>
                <a:ext cx="592667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7456311" y="3823786"/>
              <a:ext cx="104996" cy="5995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55"/>
            </p:blipFill>
            <p:spPr>
              <a:xfrm>
                <a:off x="7456311" y="382378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3038827" y="4731794"/>
              <a:ext cx="345017" cy="31018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3038827" y="4731794"/>
                <a:ext cx="34501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3228622" y="4803349"/>
              <a:ext cx="45155" cy="61086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3228622" y="4803349"/>
                <a:ext cx="45155" cy="610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4199466" y="4816391"/>
              <a:ext cx="22578" cy="36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4199466" y="4816391"/>
                <a:ext cx="2257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4176888" y="4799472"/>
              <a:ext cx="16934" cy="22841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4176888" y="4799472"/>
                <a:ext cx="1693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4249561" y="4618998"/>
              <a:ext cx="294216" cy="43497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4249561" y="4618998"/>
                <a:ext cx="294216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4666368" y="4420547"/>
              <a:ext cx="479954" cy="104160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4666368" y="4420547"/>
                <a:ext cx="479954" cy="1041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4871155" y="4674338"/>
              <a:ext cx="129822" cy="2153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4871155" y="4674338"/>
                <a:ext cx="129822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5006622" y="4739373"/>
              <a:ext cx="161219" cy="12777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5006622" y="4739373"/>
                <a:ext cx="161219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4834290" y="4909448"/>
              <a:ext cx="369887" cy="4229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4834290" y="4909448"/>
                <a:ext cx="36988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5280377" y="4713465"/>
              <a:ext cx="81845" cy="13112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5280377" y="4713465"/>
                <a:ext cx="81845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5384800" y="4489282"/>
              <a:ext cx="434622" cy="20303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5384800" y="4489282"/>
                <a:ext cx="4346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5400146" y="4716284"/>
              <a:ext cx="207609" cy="21924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5400146" y="4716284"/>
                <a:ext cx="207609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5746044" y="4468838"/>
              <a:ext cx="383116" cy="77899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5746044" y="4468838"/>
                <a:ext cx="383116" cy="778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6696603" y="4392701"/>
              <a:ext cx="525463" cy="58724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6696603" y="4392701"/>
                <a:ext cx="525463" cy="587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6965244" y="4540217"/>
              <a:ext cx="270933" cy="35319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6965244" y="4540217"/>
                <a:ext cx="270933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7055555" y="4291889"/>
              <a:ext cx="118534" cy="10997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7055555" y="4291889"/>
                <a:ext cx="11853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7555794" y="4351107"/>
              <a:ext cx="47272" cy="66831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7555794" y="4351107"/>
                <a:ext cx="47272" cy="668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7571493" y="4502501"/>
              <a:ext cx="337079" cy="29503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7571493" y="4502501"/>
                <a:ext cx="337079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8134702" y="4310748"/>
              <a:ext cx="202142" cy="4317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8134702" y="4310748"/>
                <a:ext cx="202142" cy="43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8101894" y="4197423"/>
              <a:ext cx="429683" cy="58319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8101894" y="4197423"/>
                <a:ext cx="429683" cy="583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8520994" y="4271621"/>
              <a:ext cx="189794" cy="32287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8520994" y="4271621"/>
                <a:ext cx="189794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8602133" y="4478003"/>
              <a:ext cx="172509" cy="10433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8602133" y="4478003"/>
                <a:ext cx="17250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8459787" y="4579519"/>
              <a:ext cx="444324" cy="12548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8459787" y="4579519"/>
                <a:ext cx="444324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8867422" y="4333835"/>
              <a:ext cx="290688" cy="5957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8867422" y="4333835"/>
                <a:ext cx="290688" cy="59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8766527" y="4463198"/>
              <a:ext cx="259645" cy="20867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8766527" y="4463198"/>
                <a:ext cx="2596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8994422" y="4038098"/>
              <a:ext cx="214488" cy="94466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8994422" y="4038098"/>
                <a:ext cx="214488" cy="944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9166577" y="4092734"/>
              <a:ext cx="67734" cy="12301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9166577" y="4092734"/>
                <a:ext cx="67734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9601200" y="4568240"/>
              <a:ext cx="104995" cy="5995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155"/>
            </p:blipFill>
            <p:spPr>
              <a:xfrm>
                <a:off x="9601200" y="4568240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2010833" y="5549565"/>
              <a:ext cx="405694" cy="69228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2010833" y="5549565"/>
                <a:ext cx="405694" cy="692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2472266" y="5624292"/>
              <a:ext cx="265289" cy="55869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2472266" y="5624292"/>
                <a:ext cx="265289" cy="558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2688166" y="5824505"/>
              <a:ext cx="272345" cy="26366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2688166" y="5824505"/>
                <a:ext cx="272345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2918530" y="5611603"/>
              <a:ext cx="428449" cy="40395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2918530" y="5611603"/>
                <a:ext cx="428449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3127022" y="5734092"/>
              <a:ext cx="79022" cy="74604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3127022" y="5734092"/>
                <a:ext cx="79022" cy="746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3377494" y="5604554"/>
              <a:ext cx="101600" cy="42968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3377494" y="5604554"/>
                <a:ext cx="101600" cy="429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3498850" y="5577764"/>
              <a:ext cx="164394" cy="34966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3498850" y="5577764"/>
                <a:ext cx="16439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3592688" y="5825916"/>
              <a:ext cx="31045" cy="16355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3592688" y="5825916"/>
                <a:ext cx="310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3558822" y="5583404"/>
              <a:ext cx="261055" cy="64099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3558822" y="5583404"/>
                <a:ext cx="261055" cy="640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3996266" y="6043048"/>
              <a:ext cx="104996" cy="5995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155"/>
            </p:blipFill>
            <p:spPr>
              <a:xfrm>
                <a:off x="3996266" y="604304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5143500" y="5698315"/>
              <a:ext cx="23988" cy="60504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5143500" y="5698315"/>
                <a:ext cx="23988" cy="605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5201002" y="5831555"/>
              <a:ext cx="202848" cy="2425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5201002" y="5831555"/>
                <a:ext cx="20284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5558013" y="6012029"/>
              <a:ext cx="13053" cy="15227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5558013" y="6012029"/>
                <a:ext cx="1305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5798255" y="5814636"/>
              <a:ext cx="266700" cy="6767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5798255" y="5814636"/>
                <a:ext cx="2667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5801783" y="5930252"/>
              <a:ext cx="412750" cy="5357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5801783" y="5930252"/>
                <a:ext cx="41275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6270977" y="5563136"/>
              <a:ext cx="50800" cy="53631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6270977" y="5563136"/>
                <a:ext cx="50800" cy="536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6304844" y="5707480"/>
              <a:ext cx="231422" cy="24533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6304844" y="5707480"/>
                <a:ext cx="23142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6628518" y="5876674"/>
              <a:ext cx="127882" cy="16355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6628518" y="5876674"/>
                <a:ext cx="12788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7582428" y="5528416"/>
              <a:ext cx="319794" cy="8318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7582428" y="5528416"/>
                <a:ext cx="319794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7761111" y="5589044"/>
              <a:ext cx="33866" cy="54424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7761111" y="5589044"/>
                <a:ext cx="33866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8092722" y="5507267"/>
              <a:ext cx="162278" cy="42139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8092722" y="5507267"/>
                <a:ext cx="162278" cy="421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8235244" y="5724399"/>
              <a:ext cx="118533" cy="310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8235244" y="5724399"/>
                <a:ext cx="1185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8449733" y="5555205"/>
              <a:ext cx="28222" cy="19175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8449733" y="5555205"/>
                <a:ext cx="2822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8590844" y="5425490"/>
              <a:ext cx="158044" cy="40606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8590844" y="5425490"/>
                <a:ext cx="158044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8545688" y="5527006"/>
              <a:ext cx="92075" cy="19545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8545688" y="5527006"/>
                <a:ext cx="9207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9228666" y="5389888"/>
              <a:ext cx="16934" cy="48678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9228666" y="5389888"/>
                <a:ext cx="16934" cy="486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9236603" y="5487527"/>
              <a:ext cx="183974" cy="21713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9236603" y="5487527"/>
                <a:ext cx="183974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9473494" y="5647910"/>
              <a:ext cx="43038" cy="12160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9473494" y="5647910"/>
                <a:ext cx="43038" cy="121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9690805" y="5455627"/>
              <a:ext cx="245004" cy="3754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9690805" y="5455627"/>
                <a:ext cx="24500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9648472" y="5597503"/>
              <a:ext cx="280105" cy="2397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9648472" y="5597503"/>
                <a:ext cx="280105" cy="23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9789406" y="5290134"/>
              <a:ext cx="79904" cy="50758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9789406" y="5290134"/>
                <a:ext cx="79904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10205155" y="5206947"/>
              <a:ext cx="50800" cy="54001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10205155" y="5206947"/>
                <a:ext cx="50800" cy="540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10229144" y="5357812"/>
              <a:ext cx="213077" cy="239691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10229144" y="5357812"/>
                <a:ext cx="21307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10526888" y="5538286"/>
              <a:ext cx="203200" cy="18963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10526888" y="5538286"/>
                <a:ext cx="203200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2494844" y="3406440"/>
              <a:ext cx="270933" cy="173424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2494844" y="3406440"/>
                <a:ext cx="270933" cy="1734240"/>
              </a:xfrm>
              <a:prstGeom prst="rect"/>
            </p:spPr>
          </p:pic>
        </mc:Fallback>
      </mc:AlternateContent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1_1#fd752b692?sp=1&amp;vop=1&amp;pid=590379a73&amp;color=0,0,0&amp;vtp=1&amp;bt=1&amp;bbb=1&amp;hb=1"/>
          <p:cNvSpPr/>
          <p:nvPr/>
        </p:nvSpPr>
        <p:spPr>
          <a:xfrm>
            <a:off x="649224" y="1080000"/>
            <a:ext cx="10899648" cy="1841500"/>
          </a:xfrm>
          <a:prstGeom prst="rect">
            <a:avLst/>
          </a:prstGeom>
          <a:blipFill rotWithShape="1">
            <a:blip r:embed="rId3"/>
            <a:stretch>
              <a:fillRect l="-2" t="-27" r="-1881" b="2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6_AN.2_1#fd752b692.bracket?vop=1&amp;pid=590379a73&amp;color=0,0,0&amp;vpa=1&amp;vtp=1&amp;bbb=1"/>
          <p:cNvSpPr/>
          <p:nvPr/>
        </p:nvSpPr>
        <p:spPr>
          <a:xfrm>
            <a:off x="5342255" y="2464300"/>
            <a:ext cx="438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CD</a:t>
            </a:r>
            <a:endParaRPr lang="en-US" altLang="zh-CN" sz="2000" dirty="0"/>
          </a:p>
        </p:txBody>
      </p:sp>
      <p:pic>
        <p:nvPicPr>
          <p:cNvPr id="4" name="QC_6_BD.1_2#fd752b692?htil=1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5007" y="3042911"/>
            <a:ext cx="2926080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1_3#fd752b692.choices?htil=1&amp;vop=1&amp;pid=590379a73&amp;color=0,0,0&amp;vtp=1&amp;bbb=1&amp;hb=1"/>
          <p:cNvSpPr/>
          <p:nvPr/>
        </p:nvSpPr>
        <p:spPr>
          <a:xfrm>
            <a:off x="649224" y="2954045"/>
            <a:ext cx="7836408" cy="2857500"/>
          </a:xfrm>
          <a:prstGeom prst="rect">
            <a:avLst/>
          </a:prstGeom>
          <a:blipFill rotWithShape="1">
            <a:blip r:embed="rId5"/>
            <a:stretch>
              <a:fillRect l="-3" t="-1" r="2" b="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1_1#fd752b692?sp=1&amp;vop=1&amp;pid=590379a73&amp;color=0,0,0&amp;vtp=1&amp;bt=1&amp;bbb=1&amp;hb=1"/>
          <p:cNvSpPr/>
          <p:nvPr/>
        </p:nvSpPr>
        <p:spPr>
          <a:xfrm>
            <a:off x="649224" y="1080000"/>
            <a:ext cx="10899648" cy="1841500"/>
          </a:xfrm>
          <a:prstGeom prst="rect">
            <a:avLst/>
          </a:prstGeom>
          <a:blipFill rotWithShape="1">
            <a:blip r:embed="rId3"/>
            <a:stretch>
              <a:fillRect l="-2" t="-27" r="-1881" b="2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6_AN.2_1#fd752b692.bracket?vop=1&amp;pid=590379a73&amp;color=0,0,0&amp;vpa=1&amp;vtp=1&amp;bbb=1"/>
          <p:cNvSpPr/>
          <p:nvPr/>
        </p:nvSpPr>
        <p:spPr>
          <a:xfrm>
            <a:off x="5342255" y="2464300"/>
            <a:ext cx="438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CD</a:t>
            </a:r>
            <a:endParaRPr lang="en-US" altLang="zh-CN" sz="2000" dirty="0"/>
          </a:p>
        </p:txBody>
      </p:sp>
      <p:pic>
        <p:nvPicPr>
          <p:cNvPr id="4" name="QC_6_BD.1_2#fd752b692?htil=1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5007" y="3042911"/>
            <a:ext cx="2926080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1_3#fd752b692.choices?htil=1&amp;vop=1&amp;pid=590379a73&amp;color=0,0,0&amp;vtp=1&amp;bbb=1&amp;hb=1"/>
          <p:cNvSpPr/>
          <p:nvPr/>
        </p:nvSpPr>
        <p:spPr>
          <a:xfrm>
            <a:off x="649224" y="2954045"/>
            <a:ext cx="7836408" cy="2857500"/>
          </a:xfrm>
          <a:prstGeom prst="rect">
            <a:avLst/>
          </a:prstGeom>
          <a:blipFill rotWithShape="1">
            <a:blip r:embed="rId5"/>
            <a:stretch>
              <a:fillRect l="-3" t="-1" r="2" b="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4_1#f86bb142c?sp=1&amp;vop=1&amp;pid=590379a73&amp;color=0,0,0&amp;vtp=1&amp;bt=1&amp;bbb=1"/>
          <p:cNvSpPr/>
          <p:nvPr/>
        </p:nvSpPr>
        <p:spPr>
          <a:xfrm>
            <a:off x="649224" y="1080000"/>
            <a:ext cx="10899648" cy="431800"/>
          </a:xfrm>
          <a:prstGeom prst="rect">
            <a:avLst/>
          </a:prstGeom>
          <a:blipFill rotWithShape="1">
            <a:blip r:embed="rId3"/>
            <a:stretch>
              <a:fillRect l="-2" t="-116" r="1" b="11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3" name="QC_6_BD.4_2#f86bb142c?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2464" y="1600065"/>
            <a:ext cx="4764024" cy="9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C_6_BD.4_3#f86bb142c?htil=2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0920" y="2679565"/>
            <a:ext cx="4169664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4_4#f86bb142c?htil=2&amp;vop=1&amp;pid=590379a73&amp;color=0,0,0&amp;vtp=1&amp;bbb=1&amp;hb=1"/>
          <p:cNvSpPr/>
          <p:nvPr/>
        </p:nvSpPr>
        <p:spPr>
          <a:xfrm>
            <a:off x="649224" y="2679565"/>
            <a:ext cx="6592824" cy="1371600"/>
          </a:xfrm>
          <a:prstGeom prst="rect">
            <a:avLst/>
          </a:prstGeom>
          <a:blipFill rotWithShape="1">
            <a:blip r:embed="rId6"/>
            <a:stretch>
              <a:fillRect l="-4" t="-36" r="-4982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" name="QC_6_AN.5_1#f86bb142c.bracket?vop=1&amp;pid=590379a73&amp;color=0,0,0&amp;vpa=2&amp;vtp=1&amp;bbb=1"/>
          <p:cNvSpPr/>
          <p:nvPr/>
        </p:nvSpPr>
        <p:spPr>
          <a:xfrm>
            <a:off x="6208649" y="3593965"/>
            <a:ext cx="438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AC</a:t>
            </a:r>
            <a:endParaRPr lang="en-US" altLang="zh-CN" sz="2000" dirty="0"/>
          </a:p>
        </p:txBody>
      </p:sp>
      <p:sp>
        <p:nvSpPr>
          <p:cNvPr id="7" name="QC_6_BD.4_5#f86bb142c.choices?htil=2&amp;vop=1&amp;pid=590379a73&amp;color=0,0,0&amp;vtp=1&amp;bbb=1"/>
          <p:cNvSpPr/>
          <p:nvPr/>
        </p:nvSpPr>
        <p:spPr>
          <a:xfrm>
            <a:off x="649224" y="4101999"/>
            <a:ext cx="6592824" cy="1866900"/>
          </a:xfrm>
          <a:prstGeom prst="rect">
            <a:avLst/>
          </a:prstGeom>
          <a:blipFill rotWithShape="1">
            <a:blip r:embed="rId7"/>
            <a:stretch>
              <a:fillRect l="-4" t="-29" r="8" b="29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4_1#f86bb142c?sp=1&amp;vop=1&amp;pid=590379a73&amp;color=0,0,0&amp;vtp=1&amp;bt=1&amp;bbb=1"/>
          <p:cNvSpPr/>
          <p:nvPr/>
        </p:nvSpPr>
        <p:spPr>
          <a:xfrm>
            <a:off x="649224" y="1080000"/>
            <a:ext cx="10899648" cy="431800"/>
          </a:xfrm>
          <a:prstGeom prst="rect">
            <a:avLst/>
          </a:prstGeom>
          <a:blipFill rotWithShape="1">
            <a:blip r:embed="rId3"/>
            <a:stretch>
              <a:fillRect l="-2" t="-116" r="1" b="11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3" name="QC_6_BD.4_2#f86bb142c?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2464" y="1600065"/>
            <a:ext cx="4764024" cy="9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C_6_BD.4_3#f86bb142c?htil=2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0920" y="2679565"/>
            <a:ext cx="4169664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4_4#f86bb142c?htil=2&amp;vop=1&amp;pid=590379a73&amp;color=0,0,0&amp;vtp=1&amp;bbb=1&amp;hb=1"/>
          <p:cNvSpPr/>
          <p:nvPr/>
        </p:nvSpPr>
        <p:spPr>
          <a:xfrm>
            <a:off x="649224" y="2679565"/>
            <a:ext cx="6592824" cy="1371600"/>
          </a:xfrm>
          <a:prstGeom prst="rect">
            <a:avLst/>
          </a:prstGeom>
          <a:blipFill rotWithShape="1">
            <a:blip r:embed="rId6"/>
            <a:stretch>
              <a:fillRect l="-4" t="-36" r="-4982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" name="QC_6_AN.5_1#f86bb142c.bracket?vop=1&amp;pid=590379a73&amp;color=0,0,0&amp;vpa=2&amp;vtp=1&amp;bbb=1"/>
          <p:cNvSpPr/>
          <p:nvPr/>
        </p:nvSpPr>
        <p:spPr>
          <a:xfrm>
            <a:off x="6208649" y="3593965"/>
            <a:ext cx="438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AC</a:t>
            </a:r>
            <a:endParaRPr lang="en-US" altLang="zh-CN" sz="2000" dirty="0"/>
          </a:p>
        </p:txBody>
      </p:sp>
      <p:sp>
        <p:nvSpPr>
          <p:cNvPr id="7" name="QC_6_BD.4_5#f86bb142c.choices?htil=2&amp;vop=1&amp;pid=590379a73&amp;color=0,0,0&amp;vtp=1&amp;bbb=1"/>
          <p:cNvSpPr/>
          <p:nvPr/>
        </p:nvSpPr>
        <p:spPr>
          <a:xfrm>
            <a:off x="649224" y="4101999"/>
            <a:ext cx="6592824" cy="1866900"/>
          </a:xfrm>
          <a:prstGeom prst="rect">
            <a:avLst/>
          </a:prstGeom>
          <a:blipFill rotWithShape="1">
            <a:blip r:embed="rId7"/>
            <a:stretch>
              <a:fillRect l="-4" t="-29" r="8" b="29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8220780" y="5140680"/>
              <a:ext cx="635353" cy="310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8220780" y="5140680"/>
                <a:ext cx="63535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364088" y="5481888"/>
              <a:ext cx="279400" cy="112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3364088" y="5481888"/>
                <a:ext cx="2794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4600222" y="5288372"/>
              <a:ext cx="11289" cy="12160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4600222" y="5288372"/>
                <a:ext cx="11289" cy="121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4628444" y="5130105"/>
              <a:ext cx="22578" cy="4476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4628444" y="5130105"/>
                <a:ext cx="22578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4596870" y="5276740"/>
              <a:ext cx="76730" cy="8107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4596870" y="5276740"/>
                <a:ext cx="76730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4683477" y="5199898"/>
              <a:ext cx="150989" cy="11279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4683477" y="5199898"/>
                <a:ext cx="1509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4676422" y="5104021"/>
              <a:ext cx="103011" cy="2904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4676422" y="5104021"/>
                <a:ext cx="10301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4837288" y="5318333"/>
              <a:ext cx="87489" cy="704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4837288" y="5318333"/>
                <a:ext cx="874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3352800" y="4105776"/>
              <a:ext cx="496711" cy="37222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3352800" y="4105776"/>
                <a:ext cx="496711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3566230" y="338388"/>
              <a:ext cx="153458" cy="3230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3566230" y="338388"/>
                <a:ext cx="153458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3740502" y="381744"/>
              <a:ext cx="125942" cy="15720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3740502" y="381744"/>
                <a:ext cx="125942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3700638" y="324993"/>
              <a:ext cx="236362" cy="3442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3700638" y="324993"/>
                <a:ext cx="236362" cy="344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4001911" y="315828"/>
              <a:ext cx="84666" cy="7613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4001911" y="315828"/>
                <a:ext cx="8466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3949347" y="476563"/>
              <a:ext cx="140053" cy="7613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3949347" y="476563"/>
                <a:ext cx="14005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4001911" y="444486"/>
              <a:ext cx="47977" cy="15632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4001911" y="444486"/>
                <a:ext cx="47977" cy="156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4131733" y="323407"/>
              <a:ext cx="25400" cy="6009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4131733" y="323407"/>
                <a:ext cx="25400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4102805" y="360947"/>
              <a:ext cx="79728" cy="29890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4102805" y="360947"/>
                <a:ext cx="7972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4176888" y="530141"/>
              <a:ext cx="79023" cy="5075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4176888" y="530141"/>
                <a:ext cx="790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4340577" y="208672"/>
              <a:ext cx="45156" cy="7895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4340577" y="208672"/>
                <a:ext cx="451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4269493" y="293269"/>
              <a:ext cx="248884" cy="33838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4269493" y="293269"/>
                <a:ext cx="24888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墨迹 27"/>
              <p14:cNvContentPartPr/>
              <p14:nvPr/>
            </p14:nvContentPartPr>
            <p14:xfrm>
              <a:off x="4560711" y="400425"/>
              <a:ext cx="5644" cy="8459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9"/>
            </p:blipFill>
            <p:spPr>
              <a:xfrm>
                <a:off x="4560711" y="400425"/>
                <a:ext cx="5644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墨迹 28"/>
              <p14:cNvContentPartPr/>
              <p14:nvPr/>
            </p14:nvContentPartPr>
            <p14:xfrm>
              <a:off x="4605866" y="180473"/>
              <a:ext cx="87489" cy="76419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1"/>
            </p:blipFill>
            <p:spPr>
              <a:xfrm>
                <a:off x="4605866" y="180473"/>
                <a:ext cx="87489" cy="764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墨迹 29"/>
              <p14:cNvContentPartPr/>
              <p14:nvPr/>
            </p14:nvContentPartPr>
            <p14:xfrm>
              <a:off x="4560711" y="340503"/>
              <a:ext cx="132644" cy="4300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3"/>
            </p:blipFill>
            <p:spPr>
              <a:xfrm>
                <a:off x="4560711" y="340503"/>
                <a:ext cx="132644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墨迹 30"/>
              <p14:cNvContentPartPr/>
              <p14:nvPr/>
            </p14:nvContentPartPr>
            <p14:xfrm>
              <a:off x="4797777" y="219952"/>
              <a:ext cx="56445" cy="5357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5"/>
            </p:blipFill>
            <p:spPr>
              <a:xfrm>
                <a:off x="4797777" y="219952"/>
                <a:ext cx="5644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墨迹 31"/>
              <p14:cNvContentPartPr/>
              <p14:nvPr/>
            </p14:nvContentPartPr>
            <p14:xfrm>
              <a:off x="4643790" y="287629"/>
              <a:ext cx="210432" cy="34402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7"/>
            </p:blipFill>
            <p:spPr>
              <a:xfrm>
                <a:off x="4643790" y="287629"/>
                <a:ext cx="21043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墨迹 32"/>
              <p14:cNvContentPartPr/>
              <p14:nvPr/>
            </p14:nvContentPartPr>
            <p14:xfrm>
              <a:off x="5111044" y="458938"/>
              <a:ext cx="23989" cy="3736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9"/>
            </p:blipFill>
            <p:spPr>
              <a:xfrm>
                <a:off x="5111044" y="458938"/>
                <a:ext cx="23989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墨迹 33"/>
              <p14:cNvContentPartPr/>
              <p14:nvPr/>
            </p14:nvContentPartPr>
            <p14:xfrm>
              <a:off x="5064477" y="563980"/>
              <a:ext cx="43745" cy="3947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1"/>
            </p:blipFill>
            <p:spPr>
              <a:xfrm>
                <a:off x="5064477" y="563980"/>
                <a:ext cx="437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墨迹 34"/>
              <p14:cNvContentPartPr/>
              <p14:nvPr/>
            </p14:nvContentPartPr>
            <p14:xfrm>
              <a:off x="5759273" y="182412"/>
              <a:ext cx="122238" cy="98502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3"/>
            </p:blipFill>
            <p:spPr>
              <a:xfrm>
                <a:off x="5759273" y="182412"/>
                <a:ext cx="122238" cy="985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墨迹 35"/>
              <p14:cNvContentPartPr/>
              <p14:nvPr/>
            </p14:nvContentPartPr>
            <p14:xfrm>
              <a:off x="6406444" y="126366"/>
              <a:ext cx="135466" cy="4564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5"/>
            </p:blipFill>
            <p:spPr>
              <a:xfrm>
                <a:off x="6406444" y="126366"/>
                <a:ext cx="135466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墨迹 36"/>
              <p14:cNvContentPartPr/>
              <p14:nvPr/>
            </p14:nvContentPartPr>
            <p14:xfrm>
              <a:off x="6350000" y="231231"/>
              <a:ext cx="166511" cy="24815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7"/>
            </p:blipFill>
            <p:spPr>
              <a:xfrm>
                <a:off x="6350000" y="231231"/>
                <a:ext cx="16651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墨迹 37"/>
              <p14:cNvContentPartPr/>
              <p14:nvPr/>
            </p14:nvContentPartPr>
            <p14:xfrm>
              <a:off x="6397272" y="296089"/>
              <a:ext cx="172861" cy="253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9"/>
            </p:blipFill>
            <p:spPr>
              <a:xfrm>
                <a:off x="6397272" y="296089"/>
                <a:ext cx="17286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墨迹 38"/>
              <p14:cNvContentPartPr/>
              <p14:nvPr/>
            </p14:nvContentPartPr>
            <p14:xfrm>
              <a:off x="6673144" y="276350"/>
              <a:ext cx="162278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1"/>
            </p:blipFill>
            <p:spPr>
              <a:xfrm>
                <a:off x="6673144" y="276350"/>
                <a:ext cx="1622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墨迹 39"/>
              <p14:cNvContentPartPr/>
              <p14:nvPr/>
            </p14:nvContentPartPr>
            <p14:xfrm>
              <a:off x="6750755" y="202327"/>
              <a:ext cx="22578" cy="20091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3"/>
            </p:blipFill>
            <p:spPr>
              <a:xfrm>
                <a:off x="6750755" y="202327"/>
                <a:ext cx="22578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墨迹 40"/>
              <p14:cNvContentPartPr/>
              <p14:nvPr/>
            </p14:nvContentPartPr>
            <p14:xfrm>
              <a:off x="6993466" y="107156"/>
              <a:ext cx="144815" cy="3947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5"/>
            </p:blipFill>
            <p:spPr>
              <a:xfrm>
                <a:off x="6993466" y="107156"/>
                <a:ext cx="14481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墨迹 41"/>
              <p14:cNvContentPartPr/>
              <p14:nvPr/>
            </p14:nvContentPartPr>
            <p14:xfrm>
              <a:off x="6982177" y="163554"/>
              <a:ext cx="62089" cy="47938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7"/>
            </p:blipFill>
            <p:spPr>
              <a:xfrm>
                <a:off x="6982177" y="163554"/>
                <a:ext cx="62089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墨迹 42"/>
              <p14:cNvContentPartPr/>
              <p14:nvPr/>
            </p14:nvContentPartPr>
            <p14:xfrm>
              <a:off x="6999111" y="270710"/>
              <a:ext cx="143933" cy="3383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9"/>
            </p:blipFill>
            <p:spPr>
              <a:xfrm>
                <a:off x="6999111" y="270710"/>
                <a:ext cx="143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墨迹 43"/>
              <p14:cNvContentPartPr/>
              <p14:nvPr/>
            </p14:nvContentPartPr>
            <p14:xfrm>
              <a:off x="7283626" y="253791"/>
              <a:ext cx="155751" cy="563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1"/>
            </p:blipFill>
            <p:spPr>
              <a:xfrm>
                <a:off x="7283626" y="253791"/>
                <a:ext cx="15575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墨迹 44"/>
              <p14:cNvContentPartPr/>
              <p14:nvPr/>
            </p14:nvContentPartPr>
            <p14:xfrm>
              <a:off x="7343422" y="174833"/>
              <a:ext cx="28222" cy="28481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3"/>
            </p:blipFill>
            <p:spPr>
              <a:xfrm>
                <a:off x="7343422" y="174833"/>
                <a:ext cx="282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墨迹 45"/>
              <p14:cNvContentPartPr/>
              <p14:nvPr/>
            </p14:nvContentPartPr>
            <p14:xfrm>
              <a:off x="7540977" y="124075"/>
              <a:ext cx="191912" cy="21431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5"/>
            </p:blipFill>
            <p:spPr>
              <a:xfrm>
                <a:off x="7540977" y="124075"/>
                <a:ext cx="19191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7648222" y="222067"/>
              <a:ext cx="95955" cy="2065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7648222" y="222067"/>
                <a:ext cx="95955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7840133" y="231231"/>
              <a:ext cx="155222" cy="1128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7840133" y="231231"/>
                <a:ext cx="155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7907866" y="149454"/>
              <a:ext cx="28222" cy="21431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7907866" y="149454"/>
                <a:ext cx="2822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8096955" y="162320"/>
              <a:ext cx="36689" cy="17888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8096955" y="162320"/>
                <a:ext cx="36689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8144933" y="225592"/>
              <a:ext cx="81844" cy="1127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8144933" y="225592"/>
                <a:ext cx="818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8221133" y="82834"/>
              <a:ext cx="36689" cy="45012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8221133" y="82834"/>
                <a:ext cx="36689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8459611" y="169194"/>
              <a:ext cx="122766" cy="56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8459611" y="169194"/>
                <a:ext cx="1227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墨迹 53"/>
              <p14:cNvContentPartPr/>
              <p14:nvPr/>
            </p14:nvContentPartPr>
            <p14:xfrm>
              <a:off x="8442853" y="253791"/>
              <a:ext cx="128235" cy="56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1"/>
            </p:blipFill>
            <p:spPr>
              <a:xfrm>
                <a:off x="8442853" y="253791"/>
                <a:ext cx="12823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墨迹 54"/>
              <p14:cNvContentPartPr/>
              <p14:nvPr/>
            </p14:nvContentPartPr>
            <p14:xfrm>
              <a:off x="8647288" y="146634"/>
              <a:ext cx="110949" cy="16919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3"/>
            </p:blipFill>
            <p:spPr>
              <a:xfrm>
                <a:off x="8647288" y="146634"/>
                <a:ext cx="11094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8782755" y="219952"/>
              <a:ext cx="56445" cy="4229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8782755" y="219952"/>
                <a:ext cx="5644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8867422" y="88121"/>
              <a:ext cx="67733" cy="53789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8867422" y="88121"/>
                <a:ext cx="67733" cy="537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6275916" y="874169"/>
              <a:ext cx="178506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6275916" y="874169"/>
                <a:ext cx="1785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6344355" y="924927"/>
              <a:ext cx="28222" cy="18329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6344355" y="924927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墨迹 59"/>
              <p14:cNvContentPartPr/>
              <p14:nvPr/>
            </p14:nvContentPartPr>
            <p14:xfrm>
              <a:off x="4498622" y="947486"/>
              <a:ext cx="172155" cy="18047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3"/>
            </p:blipFill>
            <p:spPr>
              <a:xfrm>
                <a:off x="4498622" y="947486"/>
                <a:ext cx="17215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墨迹 60"/>
              <p14:cNvContentPartPr/>
              <p14:nvPr/>
            </p14:nvContentPartPr>
            <p14:xfrm>
              <a:off x="4758266" y="851610"/>
              <a:ext cx="118534" cy="564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5"/>
            </p:blipFill>
            <p:spPr>
              <a:xfrm>
                <a:off x="4758266" y="851610"/>
                <a:ext cx="1185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墨迹 61"/>
              <p14:cNvContentPartPr/>
              <p14:nvPr/>
            </p14:nvContentPartPr>
            <p14:xfrm>
              <a:off x="4752622" y="891088"/>
              <a:ext cx="50800" cy="51322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7"/>
            </p:blipFill>
            <p:spPr>
              <a:xfrm>
                <a:off x="4752622" y="891088"/>
                <a:ext cx="50800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墨迹 62"/>
              <p14:cNvContentPartPr/>
              <p14:nvPr/>
            </p14:nvContentPartPr>
            <p14:xfrm>
              <a:off x="4754033" y="1043363"/>
              <a:ext cx="117122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9"/>
            </p:blipFill>
            <p:spPr>
              <a:xfrm>
                <a:off x="4754033" y="1043363"/>
                <a:ext cx="1171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墨迹 63"/>
              <p14:cNvContentPartPr/>
              <p14:nvPr/>
            </p14:nvContentPartPr>
            <p14:xfrm>
              <a:off x="4879622" y="1032083"/>
              <a:ext cx="87489" cy="21995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1"/>
            </p:blipFill>
            <p:spPr>
              <a:xfrm>
                <a:off x="4879622" y="1032083"/>
                <a:ext cx="874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墨迹 64"/>
              <p14:cNvContentPartPr/>
              <p14:nvPr/>
            </p14:nvContentPartPr>
            <p14:xfrm>
              <a:off x="5113866" y="812131"/>
              <a:ext cx="45156" cy="7613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3"/>
            </p:blipFill>
            <p:spPr>
              <a:xfrm>
                <a:off x="5113866" y="812131"/>
                <a:ext cx="451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墨迹 65"/>
              <p14:cNvContentPartPr/>
              <p14:nvPr/>
            </p14:nvContentPartPr>
            <p14:xfrm>
              <a:off x="5005034" y="896728"/>
              <a:ext cx="233010" cy="31018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5"/>
            </p:blipFill>
            <p:spPr>
              <a:xfrm>
                <a:off x="5005034" y="896728"/>
                <a:ext cx="233010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5277555" y="803671"/>
              <a:ext cx="28222" cy="64011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5277555" y="803671"/>
                <a:ext cx="28222" cy="640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5215466" y="930567"/>
              <a:ext cx="124178" cy="4511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5215466" y="930567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5247746" y="847909"/>
              <a:ext cx="252765" cy="30261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5247746" y="847909"/>
                <a:ext cx="252765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6350000" y="958766"/>
              <a:ext cx="22577" cy="13817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6350000" y="958766"/>
                <a:ext cx="2257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6414911" y="876989"/>
              <a:ext cx="87489" cy="21995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6414911" y="876989"/>
                <a:ext cx="874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6457244" y="857250"/>
              <a:ext cx="104996" cy="5995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6457244" y="85725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6444897" y="874169"/>
              <a:ext cx="100718" cy="564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6444897" y="874169"/>
                <a:ext cx="10071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6440311" y="896728"/>
              <a:ext cx="39511" cy="46810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6440311" y="896728"/>
                <a:ext cx="39511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6436606" y="1010934"/>
              <a:ext cx="153282" cy="4934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6436606" y="1010934"/>
                <a:ext cx="15328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6571544" y="871349"/>
              <a:ext cx="94544" cy="20955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6571544" y="871349"/>
                <a:ext cx="94544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6654800" y="888268"/>
              <a:ext cx="16933" cy="25097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6654800" y="888268"/>
                <a:ext cx="16933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6581422" y="1012344"/>
              <a:ext cx="107244" cy="4229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6581422" y="1012344"/>
                <a:ext cx="1072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6711244" y="875579"/>
              <a:ext cx="84666" cy="23546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6711244" y="875579"/>
                <a:ext cx="8466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墨迹 79"/>
              <p14:cNvContentPartPr/>
              <p14:nvPr/>
            </p14:nvContentPartPr>
            <p14:xfrm>
              <a:off x="6795911" y="891088"/>
              <a:ext cx="45156" cy="24815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3"/>
            </p:blipFill>
            <p:spPr>
              <a:xfrm>
                <a:off x="6795911" y="891088"/>
                <a:ext cx="451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6736644" y="1039133"/>
              <a:ext cx="70556" cy="2678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6736644" y="1039133"/>
                <a:ext cx="7055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6071834" y="864828"/>
              <a:ext cx="216076" cy="249737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6071834" y="864828"/>
                <a:ext cx="216076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6986058" y="936207"/>
              <a:ext cx="179564" cy="3947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6986058" y="936207"/>
                <a:ext cx="17956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7066844" y="834867"/>
              <a:ext cx="22578" cy="27899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7066844" y="834867"/>
                <a:ext cx="22578" cy="278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7283802" y="761373"/>
              <a:ext cx="142875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7283802" y="761373"/>
                <a:ext cx="14287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7309731" y="834690"/>
              <a:ext cx="33691" cy="39478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7309731" y="834690"/>
                <a:ext cx="3369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7348184" y="902368"/>
              <a:ext cx="99660" cy="846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7348184" y="902368"/>
                <a:ext cx="9966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7526513" y="879809"/>
              <a:ext cx="152753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7526513" y="879809"/>
                <a:ext cx="1527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7591777" y="795212"/>
              <a:ext cx="22578" cy="19457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7591777" y="795212"/>
                <a:ext cx="2257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7800622" y="733174"/>
              <a:ext cx="163688" cy="21431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7800622" y="733174"/>
                <a:ext cx="16368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7881584" y="851610"/>
              <a:ext cx="94016" cy="16355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7881584" y="851610"/>
                <a:ext cx="9401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8248473" y="817771"/>
              <a:ext cx="169157" cy="2255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8248473" y="817771"/>
                <a:ext cx="16915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8251472" y="913648"/>
              <a:ext cx="215194" cy="2114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8251472" y="913648"/>
                <a:ext cx="21519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8540044" y="817771"/>
              <a:ext cx="90311" cy="9957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8540044" y="817771"/>
                <a:ext cx="90311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8703733" y="829051"/>
              <a:ext cx="47978" cy="3947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8703733" y="829051"/>
                <a:ext cx="479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8785577" y="693695"/>
              <a:ext cx="36689" cy="25943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8785577" y="693695"/>
                <a:ext cx="366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8802511" y="712730"/>
              <a:ext cx="76200" cy="18611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8802511" y="712730"/>
                <a:ext cx="762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8925806" y="656155"/>
              <a:ext cx="170216" cy="25749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8925806" y="656155"/>
                <a:ext cx="170216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9062155" y="685940"/>
              <a:ext cx="143934" cy="19668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9062155" y="685940"/>
                <a:ext cx="143934" cy="196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9093200" y="704975"/>
              <a:ext cx="104422" cy="16637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9093200" y="704975"/>
                <a:ext cx="1044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9266766" y="609098"/>
              <a:ext cx="244122" cy="28763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9266766" y="609098"/>
                <a:ext cx="2441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8260644" y="688055"/>
              <a:ext cx="70556" cy="2256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8260644" y="688055"/>
                <a:ext cx="705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6187722" y="109976"/>
              <a:ext cx="436033" cy="49630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6187722" y="109976"/>
                <a:ext cx="436033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10992555" y="3925302"/>
              <a:ext cx="502356" cy="2819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10992555" y="3925302"/>
                <a:ext cx="502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5458177" y="2588669"/>
              <a:ext cx="268112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5458177" y="2588669"/>
                <a:ext cx="268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6016977" y="1579144"/>
              <a:ext cx="677334" cy="102644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6016977" y="1579144"/>
                <a:ext cx="677334" cy="1026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6581422" y="30842"/>
              <a:ext cx="67733" cy="12707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6581422" y="30842"/>
                <a:ext cx="67733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10899422" y="4743073"/>
              <a:ext cx="428978" cy="32569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10899422" y="4743073"/>
                <a:ext cx="428978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11353800" y="4902398"/>
              <a:ext cx="64911" cy="11914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11353800" y="4902398"/>
                <a:ext cx="64911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11446932" y="4963026"/>
              <a:ext cx="42333" cy="6203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11446932" y="4963026"/>
                <a:ext cx="423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11554177" y="4934827"/>
              <a:ext cx="66323" cy="1032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11554177" y="4934827"/>
                <a:ext cx="66323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11689644" y="4889708"/>
              <a:ext cx="5644" cy="30737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11689644" y="4889708"/>
                <a:ext cx="5644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7498644" y="468103"/>
              <a:ext cx="53622" cy="7049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7498644" y="468103"/>
                <a:ext cx="5362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7614355" y="513222"/>
              <a:ext cx="39512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7614355" y="513222"/>
                <a:ext cx="395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7715955" y="451184"/>
              <a:ext cx="59796" cy="7120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7715955" y="451184"/>
                <a:ext cx="59796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7851422" y="379805"/>
              <a:ext cx="39511" cy="22365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7851422" y="379805"/>
                <a:ext cx="395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8195733" y="496302"/>
              <a:ext cx="16934" cy="36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8195733" y="496302"/>
                <a:ext cx="1693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8153400" y="451184"/>
              <a:ext cx="53622" cy="7331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8153400" y="451184"/>
                <a:ext cx="53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8252177" y="485023"/>
              <a:ext cx="42334" cy="3665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8252177" y="485023"/>
                <a:ext cx="4233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8342488" y="417345"/>
              <a:ext cx="55034" cy="9376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8342488" y="417345"/>
                <a:ext cx="55034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8435622" y="322878"/>
              <a:ext cx="115711" cy="24462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8435622" y="322878"/>
                <a:ext cx="115711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7811911" y="1139240"/>
              <a:ext cx="73378" cy="10715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7811911" y="1139240"/>
                <a:ext cx="733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7930444" y="1167439"/>
              <a:ext cx="25400" cy="1973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7930444" y="1167439"/>
                <a:ext cx="25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8003822" y="1133600"/>
              <a:ext cx="39511" cy="4511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8003822" y="1133600"/>
                <a:ext cx="395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8105422" y="1088481"/>
              <a:ext cx="11288" cy="20021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8105422" y="1088481"/>
                <a:ext cx="112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7357533" y="1146818"/>
              <a:ext cx="19756" cy="544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7357533" y="1146818"/>
                <a:ext cx="19756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7422444" y="1156159"/>
              <a:ext cx="22578" cy="169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7422444" y="1156159"/>
                <a:ext cx="22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7473244" y="1130780"/>
              <a:ext cx="37571" cy="3665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7473244" y="1130780"/>
                <a:ext cx="3757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7565496" y="1077202"/>
              <a:ext cx="12171" cy="12407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7565496" y="1077202"/>
                <a:ext cx="1217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6592711" y="1174488"/>
              <a:ext cx="45156" cy="7190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6592711" y="1174488"/>
                <a:ext cx="45156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6671733" y="1195638"/>
              <a:ext cx="33867" cy="1691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6671733" y="1195638"/>
                <a:ext cx="338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6282266" y="1519045"/>
              <a:ext cx="485422" cy="42668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6282266" y="1519045"/>
                <a:ext cx="485422" cy="426686"/>
              </a:xfrm>
              <a:prstGeom prst="rect"/>
            </p:spPr>
          </p:pic>
        </mc:Fallback>
      </mc:AlternateContent>
    </p:spTree>
  </p:cSld>
  <p:clrMapOvr>
    <a:masterClrMapping/>
  </p:clrMapOvr>
  <p:transition advClick="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1" y="172565"/>
            <a:ext cx="7107206" cy="6348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894769" y="1528386"/>
              <a:ext cx="3247319" cy="29327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894769" y="1528386"/>
                <a:ext cx="3247319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1721555" y="1417705"/>
              <a:ext cx="45156" cy="35883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1721555" y="1417705"/>
                <a:ext cx="45156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1819804" y="1370472"/>
              <a:ext cx="3361796" cy="36658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1819804" y="1370472"/>
                <a:ext cx="336179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633713" y="3406440"/>
              <a:ext cx="3560587" cy="563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633713" y="3406440"/>
                <a:ext cx="356058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625600" y="3188779"/>
              <a:ext cx="11288" cy="34808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625600" y="3188779"/>
                <a:ext cx="11288" cy="348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701094" y="3096251"/>
              <a:ext cx="3407128" cy="31389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701094" y="3096251"/>
                <a:ext cx="3407128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586088" y="4703595"/>
              <a:ext cx="3584223" cy="39478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586088" y="4703595"/>
                <a:ext cx="3584223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5861755" y="1096941"/>
              <a:ext cx="217312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5861755" y="1096941"/>
                <a:ext cx="21731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5915377" y="1144879"/>
              <a:ext cx="141112" cy="3101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5915377" y="1144879"/>
                <a:ext cx="14111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5849937" y="1184358"/>
              <a:ext cx="200907" cy="21642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5849937" y="1184358"/>
                <a:ext cx="200907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6079066" y="1191937"/>
              <a:ext cx="116593" cy="13553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6079066" y="1191937"/>
                <a:ext cx="116593" cy="135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6129866" y="1133600"/>
              <a:ext cx="152400" cy="28199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6129866" y="1133600"/>
                <a:ext cx="1524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6225822" y="1308434"/>
              <a:ext cx="110066" cy="1325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6225822" y="1308434"/>
                <a:ext cx="1100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6434666" y="1111041"/>
              <a:ext cx="11289" cy="1325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6434666" y="1111041"/>
                <a:ext cx="1128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6407855" y="1071562"/>
              <a:ext cx="181328" cy="3327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6407855" y="1071562"/>
                <a:ext cx="18132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6587066" y="1342272"/>
              <a:ext cx="90311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6587066" y="1342272"/>
                <a:ext cx="90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6722533" y="1039838"/>
              <a:ext cx="39511" cy="1529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6722533" y="1039838"/>
                <a:ext cx="39511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6832071" y="970046"/>
              <a:ext cx="107773" cy="15033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6832071" y="970046"/>
                <a:ext cx="10777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6764866" y="1054643"/>
              <a:ext cx="166511" cy="36094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6764866" y="1054643"/>
                <a:ext cx="16651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6680200" y="1277415"/>
              <a:ext cx="194733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6680200" y="1277415"/>
                <a:ext cx="1947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7061200" y="938322"/>
              <a:ext cx="376061" cy="48079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7061200" y="938322"/>
                <a:ext cx="376061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7415388" y="1058167"/>
              <a:ext cx="306212" cy="33292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7415388" y="1058167"/>
                <a:ext cx="306212" cy="332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689673" y="930567"/>
              <a:ext cx="127882" cy="79521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689673" y="930567"/>
                <a:ext cx="127882" cy="79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778750" y="891088"/>
              <a:ext cx="490361" cy="47797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778750" y="891088"/>
                <a:ext cx="490361" cy="477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8365066" y="865709"/>
              <a:ext cx="39511" cy="26542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8365066" y="865709"/>
                <a:ext cx="39511" cy="265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8387644" y="842621"/>
              <a:ext cx="84666" cy="27687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8387644" y="842621"/>
                <a:ext cx="84666" cy="276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8404577" y="1229476"/>
              <a:ext cx="143228" cy="1896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8404577" y="1229476"/>
                <a:ext cx="143228" cy="18963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399822" y="293269"/>
              <a:ext cx="93133" cy="9305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399822" y="293269"/>
                <a:ext cx="931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299633" y="442195"/>
              <a:ext cx="267405" cy="27053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299633" y="442195"/>
                <a:ext cx="267405" cy="270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461911" y="572439"/>
              <a:ext cx="194733" cy="15509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461911" y="572439"/>
                <a:ext cx="19473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653822" y="329928"/>
              <a:ext cx="149578" cy="253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653822" y="329928"/>
                <a:ext cx="149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622777" y="221362"/>
              <a:ext cx="279400" cy="32428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622777" y="221362"/>
                <a:ext cx="279400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636888" y="535781"/>
              <a:ext cx="163689" cy="18382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636888" y="535781"/>
                <a:ext cx="163689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834444" y="592179"/>
              <a:ext cx="67733" cy="592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834444" y="592179"/>
                <a:ext cx="677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048933" y="178358"/>
              <a:ext cx="77082" cy="923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048933" y="178358"/>
                <a:ext cx="77082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888066" y="332748"/>
              <a:ext cx="324556" cy="3923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888066" y="332748"/>
                <a:ext cx="324556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274711" y="462992"/>
              <a:ext cx="11289" cy="11790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274711" y="462992"/>
                <a:ext cx="11289" cy="117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31155" y="239515"/>
              <a:ext cx="39511" cy="72489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31155" y="239515"/>
                <a:ext cx="39511" cy="724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00111" y="401835"/>
              <a:ext cx="98777" cy="3524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00111" y="401835"/>
                <a:ext cx="98777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483555" y="253791"/>
              <a:ext cx="115711" cy="3947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483555" y="253791"/>
                <a:ext cx="1157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416351" y="349667"/>
              <a:ext cx="270404" cy="27071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416351" y="349667"/>
                <a:ext cx="27040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788355" y="270710"/>
              <a:ext cx="26106" cy="14381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788355" y="270710"/>
                <a:ext cx="2610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773362" y="456824"/>
              <a:ext cx="17815" cy="1515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773362" y="456824"/>
                <a:ext cx="17815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901244" y="171837"/>
              <a:ext cx="197556" cy="36958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901244" y="171837"/>
                <a:ext cx="197556" cy="369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141133" y="456824"/>
              <a:ext cx="73378" cy="1353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141133" y="456824"/>
                <a:ext cx="7337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388577" y="761373"/>
              <a:ext cx="105012" cy="5995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388577" y="761373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253066" y="230526"/>
              <a:ext cx="33867" cy="54353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253066" y="230526"/>
                <a:ext cx="33867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305983" y="73317"/>
              <a:ext cx="2007305" cy="70215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305983" y="73317"/>
                <a:ext cx="2007305" cy="702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394177" y="645757"/>
              <a:ext cx="1958623" cy="15509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394177" y="645757"/>
                <a:ext cx="1958623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272866" y="809311"/>
              <a:ext cx="14111" cy="282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272866" y="809311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834444" y="1291514"/>
              <a:ext cx="590903" cy="3637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834444" y="1291514"/>
                <a:ext cx="590903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972027" y="1913831"/>
              <a:ext cx="201084" cy="29344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972027" y="1913831"/>
                <a:ext cx="201084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229555" y="1945731"/>
              <a:ext cx="160867" cy="18611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229555" y="1945731"/>
                <a:ext cx="1608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427111" y="2041608"/>
              <a:ext cx="155222" cy="16919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427111" y="2041608"/>
                <a:ext cx="1552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150533" y="2667626"/>
              <a:ext cx="8467" cy="23863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150533" y="2667626"/>
                <a:ext cx="846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156177" y="2732484"/>
              <a:ext cx="118534" cy="4793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156177" y="2732484"/>
                <a:ext cx="11853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314222" y="2547428"/>
              <a:ext cx="8466" cy="53754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314222" y="2547428"/>
                <a:ext cx="8466" cy="537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398888" y="2797342"/>
              <a:ext cx="132645" cy="12407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398888" y="2797342"/>
                <a:ext cx="132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586133" y="1132190"/>
              <a:ext cx="56444" cy="1268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586133" y="1132190"/>
                <a:ext cx="56444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456266" y="1333813"/>
              <a:ext cx="8467" cy="41734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456266" y="1333813"/>
                <a:ext cx="8467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539522" y="1459298"/>
              <a:ext cx="190500" cy="17342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539522" y="1459298"/>
                <a:ext cx="190500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337733" y="2051125"/>
              <a:ext cx="33867" cy="40782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337733" y="2051125"/>
                <a:ext cx="33867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488369" y="2154404"/>
              <a:ext cx="204964" cy="958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488369" y="2154404"/>
                <a:ext cx="20496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738488" y="2079500"/>
              <a:ext cx="45156" cy="23281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738488" y="2079500"/>
                <a:ext cx="45156" cy="23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456266" y="2914015"/>
              <a:ext cx="62089" cy="1117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456266" y="2914015"/>
                <a:ext cx="62089" cy="111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586088" y="2949616"/>
              <a:ext cx="67734" cy="2538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586088" y="2949616"/>
                <a:ext cx="6773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707444" y="2762622"/>
              <a:ext cx="8467" cy="40976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707444" y="2762622"/>
                <a:ext cx="8467" cy="409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787701" y="2915777"/>
              <a:ext cx="156810" cy="7472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787701" y="2915777"/>
                <a:ext cx="156810" cy="74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981200" y="2859379"/>
              <a:ext cx="25400" cy="18329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981200" y="2859379"/>
                <a:ext cx="254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839155" y="1252036"/>
              <a:ext cx="163689" cy="6260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839155" y="1252036"/>
                <a:ext cx="163689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2830688" y="1985210"/>
              <a:ext cx="127000" cy="89954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2830688" y="1985210"/>
                <a:ext cx="127000" cy="899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3098800" y="1903433"/>
              <a:ext cx="338666" cy="84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3098800" y="1903433"/>
                <a:ext cx="3386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443111" y="1782177"/>
              <a:ext cx="178505" cy="27353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443111" y="1782177"/>
                <a:ext cx="178505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030133" y="823411"/>
              <a:ext cx="169333" cy="92774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030133" y="823411"/>
                <a:ext cx="169333" cy="927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064000" y="1753978"/>
              <a:ext cx="22577" cy="145683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064000" y="1753978"/>
                <a:ext cx="22577" cy="1456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382029" y="634125"/>
              <a:ext cx="208492" cy="35284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382029" y="634125"/>
                <a:ext cx="208492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654550" y="812131"/>
              <a:ext cx="179916" cy="16355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654550" y="812131"/>
                <a:ext cx="17991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519788" y="1451367"/>
              <a:ext cx="163160" cy="28569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519788" y="1451367"/>
                <a:ext cx="163160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748388" y="1488907"/>
              <a:ext cx="143405" cy="21431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748388" y="1488907"/>
                <a:ext cx="14340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4917016" y="1607343"/>
              <a:ext cx="149755" cy="17765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4917016" y="1607343"/>
                <a:ext cx="1497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628444" y="2197408"/>
              <a:ext cx="15522" cy="21360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628444" y="2197408"/>
                <a:ext cx="15522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4639733" y="2301039"/>
              <a:ext cx="95955" cy="338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4639733" y="2301039"/>
                <a:ext cx="959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4758266" y="2147002"/>
              <a:ext cx="340078" cy="42474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4758266" y="2147002"/>
                <a:ext cx="340078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4696177" y="2841050"/>
              <a:ext cx="11289" cy="27776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4696177" y="2841050"/>
                <a:ext cx="11289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4718755" y="2943976"/>
              <a:ext cx="110067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4718755" y="2943976"/>
                <a:ext cx="110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4851400" y="2773373"/>
              <a:ext cx="19755" cy="50053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4851400" y="2773373"/>
                <a:ext cx="19755" cy="500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4910666" y="2977815"/>
              <a:ext cx="186267" cy="1494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4910666" y="2977815"/>
                <a:ext cx="18626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4064000" y="3011654"/>
              <a:ext cx="33866" cy="80931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4064000" y="3011654"/>
                <a:ext cx="33866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4663722" y="3536156"/>
              <a:ext cx="15522" cy="28163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4663722" y="3536156"/>
                <a:ext cx="15522" cy="281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4701822" y="3643312"/>
              <a:ext cx="104422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4701822" y="3643312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4792133" y="3512363"/>
              <a:ext cx="33867" cy="4242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4792133" y="3512363"/>
                <a:ext cx="33867" cy="424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4854222" y="3646837"/>
              <a:ext cx="372533" cy="17201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4854222" y="3646837"/>
                <a:ext cx="3725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090458" y="3681028"/>
              <a:ext cx="298097" cy="28939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090458" y="3681028"/>
                <a:ext cx="298097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7515577" y="1381751"/>
              <a:ext cx="105012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7515577" y="1381751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611488" y="4510079"/>
              <a:ext cx="25400" cy="31477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611488" y="4510079"/>
                <a:ext cx="25400" cy="314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636888" y="4669756"/>
              <a:ext cx="127000" cy="394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636888" y="4669756"/>
                <a:ext cx="1270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794933" y="4403980"/>
              <a:ext cx="16933" cy="65492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794933" y="4403980"/>
                <a:ext cx="16933" cy="654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2045581" y="4395345"/>
              <a:ext cx="69145" cy="967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2045581" y="4395345"/>
                <a:ext cx="69145" cy="96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936397" y="4534401"/>
              <a:ext cx="231069" cy="26507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936397" y="4534401"/>
                <a:ext cx="23106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2201333" y="4410325"/>
              <a:ext cx="115711" cy="5075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2201333" y="4410325"/>
                <a:ext cx="1157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2178755" y="4282901"/>
              <a:ext cx="251883" cy="33891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2178755" y="4282901"/>
                <a:ext cx="251883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2168877" y="4638737"/>
              <a:ext cx="145345" cy="2019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2168877" y="4638737"/>
                <a:ext cx="145345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2353733" y="4699894"/>
              <a:ext cx="70555" cy="3472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2353733" y="4699894"/>
                <a:ext cx="70555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2647244" y="4289774"/>
              <a:ext cx="64206" cy="12901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2647244" y="4289774"/>
                <a:ext cx="64206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2502958" y="4468133"/>
              <a:ext cx="223308" cy="3426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2502958" y="4468133"/>
                <a:ext cx="223308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2808111" y="4521888"/>
              <a:ext cx="19755" cy="15914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2808111" y="4521888"/>
                <a:ext cx="19755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2868788" y="4333306"/>
              <a:ext cx="23989" cy="8158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2868788" y="4333306"/>
                <a:ext cx="23989" cy="815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2822222" y="4530171"/>
              <a:ext cx="124178" cy="2960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2822222" y="4530171"/>
                <a:ext cx="124178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3014133" y="4394816"/>
              <a:ext cx="99659" cy="5498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3014133" y="4394816"/>
                <a:ext cx="99659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2958394" y="4483643"/>
              <a:ext cx="253294" cy="26859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2958394" y="4483643"/>
                <a:ext cx="253294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2" name="墨迹 91"/>
              <p14:cNvContentPartPr/>
              <p14:nvPr/>
            </p14:nvContentPartPr>
            <p14:xfrm>
              <a:off x="1676400" y="5250656"/>
              <a:ext cx="169333" cy="30454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0"/>
            </p:blipFill>
            <p:spPr>
              <a:xfrm>
                <a:off x="1676400" y="5250656"/>
                <a:ext cx="1693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3" name="墨迹 92"/>
              <p14:cNvContentPartPr/>
              <p14:nvPr/>
            </p14:nvContentPartPr>
            <p14:xfrm>
              <a:off x="2111022" y="5146319"/>
              <a:ext cx="84666" cy="9869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2"/>
            </p:blipFill>
            <p:spPr>
              <a:xfrm>
                <a:off x="2111022" y="5146319"/>
                <a:ext cx="8466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4" name="墨迹 93"/>
              <p14:cNvContentPartPr/>
              <p14:nvPr/>
            </p14:nvContentPartPr>
            <p14:xfrm>
              <a:off x="2023356" y="5305644"/>
              <a:ext cx="321910" cy="18188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4"/>
            </p:blipFill>
            <p:spPr>
              <a:xfrm>
                <a:off x="2023356" y="5305644"/>
                <a:ext cx="321910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5" name="墨迹 94"/>
              <p14:cNvContentPartPr/>
              <p14:nvPr/>
            </p14:nvContentPartPr>
            <p14:xfrm>
              <a:off x="2325511" y="5151959"/>
              <a:ext cx="107244" cy="422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6"/>
            </p:blipFill>
            <p:spPr>
              <a:xfrm>
                <a:off x="2325511" y="5151959"/>
                <a:ext cx="1072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6" name="墨迹 95"/>
              <p14:cNvContentPartPr/>
              <p14:nvPr/>
            </p14:nvContentPartPr>
            <p14:xfrm>
              <a:off x="2359377" y="5062427"/>
              <a:ext cx="162278" cy="43285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8"/>
            </p:blipFill>
            <p:spPr>
              <a:xfrm>
                <a:off x="2359377" y="5062427"/>
                <a:ext cx="162278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7" name="墨迹 96"/>
              <p14:cNvContentPartPr/>
              <p14:nvPr/>
            </p14:nvContentPartPr>
            <p14:xfrm>
              <a:off x="2534355" y="5337191"/>
              <a:ext cx="76200" cy="2626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0"/>
            </p:blipFill>
            <p:spPr>
              <a:xfrm>
                <a:off x="2534355" y="5337191"/>
                <a:ext cx="762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8" name="墨迹 97"/>
              <p14:cNvContentPartPr/>
              <p14:nvPr/>
            </p14:nvContentPartPr>
            <p14:xfrm>
              <a:off x="2726266" y="5006029"/>
              <a:ext cx="56445" cy="11491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2"/>
            </p:blipFill>
            <p:spPr>
              <a:xfrm>
                <a:off x="2726266" y="5006029"/>
                <a:ext cx="56445" cy="114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9" name="墨迹 98"/>
              <p14:cNvContentPartPr/>
              <p14:nvPr/>
            </p14:nvContentPartPr>
            <p14:xfrm>
              <a:off x="2577747" y="5132220"/>
              <a:ext cx="248003" cy="35883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4"/>
            </p:blipFill>
            <p:spPr>
              <a:xfrm>
                <a:off x="2577747" y="5132220"/>
                <a:ext cx="248003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0" name="墨迹 99"/>
              <p14:cNvContentPartPr/>
              <p14:nvPr/>
            </p14:nvContentPartPr>
            <p14:xfrm>
              <a:off x="2867377" y="5253475"/>
              <a:ext cx="33867" cy="10997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6"/>
            </p:blipFill>
            <p:spPr>
              <a:xfrm>
                <a:off x="2867377" y="5253475"/>
                <a:ext cx="33867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1" name="墨迹 100"/>
              <p14:cNvContentPartPr/>
              <p14:nvPr/>
            </p14:nvContentPartPr>
            <p14:xfrm>
              <a:off x="2953455" y="5055554"/>
              <a:ext cx="9878" cy="69140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8"/>
            </p:blipFill>
            <p:spPr>
              <a:xfrm>
                <a:off x="2953455" y="5055554"/>
                <a:ext cx="9878" cy="691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2" name="墨迹 101"/>
              <p14:cNvContentPartPr/>
              <p14:nvPr/>
            </p14:nvContentPartPr>
            <p14:xfrm>
              <a:off x="2892072" y="5216817"/>
              <a:ext cx="102305" cy="4511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0"/>
            </p:blipFill>
            <p:spPr>
              <a:xfrm>
                <a:off x="2892072" y="5216817"/>
                <a:ext cx="1023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3" name="墨迹 102"/>
              <p14:cNvContentPartPr/>
              <p14:nvPr/>
            </p14:nvContentPartPr>
            <p14:xfrm>
              <a:off x="3036711" y="5104021"/>
              <a:ext cx="110948" cy="310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2"/>
            </p:blipFill>
            <p:spPr>
              <a:xfrm>
                <a:off x="3036711" y="5104021"/>
                <a:ext cx="11094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4" name="墨迹 103"/>
              <p14:cNvContentPartPr/>
              <p14:nvPr/>
            </p14:nvContentPartPr>
            <p14:xfrm>
              <a:off x="2958394" y="5182978"/>
              <a:ext cx="366183" cy="26930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4"/>
            </p:blipFill>
            <p:spPr>
              <a:xfrm>
                <a:off x="2958394" y="5182978"/>
                <a:ext cx="366183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" name="墨迹 104"/>
              <p14:cNvContentPartPr/>
              <p14:nvPr/>
            </p14:nvContentPartPr>
            <p14:xfrm>
              <a:off x="1655233" y="5861693"/>
              <a:ext cx="213078" cy="22929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6"/>
            </p:blipFill>
            <p:spPr>
              <a:xfrm>
                <a:off x="1655233" y="5861693"/>
                <a:ext cx="213078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6" name="墨迹 105"/>
              <p14:cNvContentPartPr/>
              <p14:nvPr/>
            </p14:nvContentPartPr>
            <p14:xfrm>
              <a:off x="2122487" y="5758238"/>
              <a:ext cx="315913" cy="36658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8"/>
            </p:blipFill>
            <p:spPr>
              <a:xfrm>
                <a:off x="2122487" y="5758238"/>
                <a:ext cx="315913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7" name="墨迹 106"/>
              <p14:cNvContentPartPr/>
              <p14:nvPr/>
            </p14:nvContentPartPr>
            <p14:xfrm>
              <a:off x="2453216" y="5786437"/>
              <a:ext cx="109361" cy="281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0"/>
            </p:blipFill>
            <p:spPr>
              <a:xfrm>
                <a:off x="2453216" y="5786437"/>
                <a:ext cx="10936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8" name="墨迹 107"/>
              <p14:cNvContentPartPr/>
              <p14:nvPr/>
            </p14:nvContentPartPr>
            <p14:xfrm>
              <a:off x="2441045" y="5710300"/>
              <a:ext cx="225249" cy="45400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2"/>
            </p:blipFill>
            <p:spPr>
              <a:xfrm>
                <a:off x="2441045" y="5710300"/>
                <a:ext cx="225249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9" name="墨迹 108"/>
              <p14:cNvContentPartPr/>
              <p14:nvPr/>
            </p14:nvContentPartPr>
            <p14:xfrm>
              <a:off x="2669822" y="6034588"/>
              <a:ext cx="98778" cy="253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4"/>
            </p:blipFill>
            <p:spPr>
              <a:xfrm>
                <a:off x="2669822" y="6034588"/>
                <a:ext cx="987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0" name="墨迹 109"/>
              <p14:cNvContentPartPr/>
              <p14:nvPr/>
            </p14:nvContentPartPr>
            <p14:xfrm>
              <a:off x="2861733" y="5707480"/>
              <a:ext cx="101600" cy="9305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6"/>
            </p:blipFill>
            <p:spPr>
              <a:xfrm>
                <a:off x="2861733" y="5707480"/>
                <a:ext cx="1016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1" name="墨迹 110"/>
              <p14:cNvContentPartPr/>
              <p14:nvPr/>
            </p14:nvContentPartPr>
            <p14:xfrm>
              <a:off x="2752372" y="5803356"/>
              <a:ext cx="318205" cy="3179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8"/>
            </p:blipFill>
            <p:spPr>
              <a:xfrm>
                <a:off x="2752372" y="5803356"/>
                <a:ext cx="318205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2" name="墨迹 111"/>
              <p14:cNvContentPartPr/>
              <p14:nvPr/>
            </p14:nvContentPartPr>
            <p14:xfrm>
              <a:off x="3098800" y="5854115"/>
              <a:ext cx="5644" cy="12125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0"/>
            </p:blipFill>
            <p:spPr>
              <a:xfrm>
                <a:off x="3098800" y="5854115"/>
                <a:ext cx="56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3" name="墨迹 112"/>
              <p14:cNvContentPartPr/>
              <p14:nvPr/>
            </p14:nvContentPartPr>
            <p14:xfrm>
              <a:off x="3173588" y="5636982"/>
              <a:ext cx="38100" cy="75291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2"/>
            </p:blipFill>
            <p:spPr>
              <a:xfrm>
                <a:off x="3173588" y="5636982"/>
                <a:ext cx="38100" cy="752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4" name="墨迹 113"/>
              <p14:cNvContentPartPr/>
              <p14:nvPr/>
            </p14:nvContentPartPr>
            <p14:xfrm>
              <a:off x="3115733" y="5808996"/>
              <a:ext cx="95955" cy="1974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4"/>
            </p:blipFill>
            <p:spPr>
              <a:xfrm>
                <a:off x="3115733" y="5808996"/>
                <a:ext cx="9595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5" name="墨迹 114"/>
              <p14:cNvContentPartPr/>
              <p14:nvPr/>
            </p14:nvContentPartPr>
            <p14:xfrm>
              <a:off x="3290711" y="5718759"/>
              <a:ext cx="99659" cy="1692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6"/>
            </p:blipFill>
            <p:spPr>
              <a:xfrm>
                <a:off x="3290711" y="5718759"/>
                <a:ext cx="9965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6" name="墨迹 115"/>
              <p14:cNvContentPartPr/>
              <p14:nvPr/>
            </p14:nvContentPartPr>
            <p14:xfrm>
              <a:off x="3206044" y="5775158"/>
              <a:ext cx="259644" cy="25379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8"/>
            </p:blipFill>
            <p:spPr>
              <a:xfrm>
                <a:off x="3206044" y="5775158"/>
                <a:ext cx="2596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7" name="墨迹 116"/>
              <p14:cNvContentPartPr/>
              <p14:nvPr/>
            </p14:nvContentPartPr>
            <p14:xfrm>
              <a:off x="3646311" y="5907340"/>
              <a:ext cx="35983" cy="3419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0"/>
            </p:blipFill>
            <p:spPr>
              <a:xfrm>
                <a:off x="3646311" y="5907340"/>
                <a:ext cx="35983" cy="34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8" name="墨迹 117"/>
              <p14:cNvContentPartPr/>
              <p14:nvPr/>
            </p14:nvContentPartPr>
            <p14:xfrm>
              <a:off x="3629377" y="6012029"/>
              <a:ext cx="36689" cy="28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2"/>
            </p:blipFill>
            <p:spPr>
              <a:xfrm>
                <a:off x="3629377" y="6012029"/>
                <a:ext cx="36689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9" name="墨迹 118"/>
              <p14:cNvContentPartPr/>
              <p14:nvPr/>
            </p14:nvContentPartPr>
            <p14:xfrm>
              <a:off x="1689100" y="6357996"/>
              <a:ext cx="382411" cy="33997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4"/>
            </p:blipFill>
            <p:spPr>
              <a:xfrm>
                <a:off x="1689100" y="6357996"/>
                <a:ext cx="382411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0" name="墨迹 119"/>
              <p14:cNvContentPartPr/>
              <p14:nvPr/>
            </p14:nvContentPartPr>
            <p14:xfrm>
              <a:off x="2319866" y="6352356"/>
              <a:ext cx="86784" cy="10521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6"/>
            </p:blipFill>
            <p:spPr>
              <a:xfrm>
                <a:off x="2319866" y="6352356"/>
                <a:ext cx="86784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1" name="墨迹 120"/>
              <p14:cNvContentPartPr/>
              <p14:nvPr/>
            </p14:nvContentPartPr>
            <p14:xfrm>
              <a:off x="2212622" y="6478547"/>
              <a:ext cx="293511" cy="19756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8"/>
            </p:blipFill>
            <p:spPr>
              <a:xfrm>
                <a:off x="2212622" y="6478547"/>
                <a:ext cx="293511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2" name="墨迹 121"/>
              <p14:cNvContentPartPr/>
              <p14:nvPr/>
            </p14:nvContentPartPr>
            <p14:xfrm>
              <a:off x="2583038" y="6336318"/>
              <a:ext cx="117828" cy="4793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0"/>
            </p:blipFill>
            <p:spPr>
              <a:xfrm>
                <a:off x="2583038" y="6336318"/>
                <a:ext cx="11782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3" name="墨迹 122"/>
              <p14:cNvContentPartPr/>
              <p14:nvPr/>
            </p14:nvContentPartPr>
            <p14:xfrm>
              <a:off x="2596444" y="6227046"/>
              <a:ext cx="90311" cy="19104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2"/>
            </p:blipFill>
            <p:spPr>
              <a:xfrm>
                <a:off x="2596444" y="6227046"/>
                <a:ext cx="90311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4" name="墨迹 123"/>
              <p14:cNvContentPartPr/>
              <p14:nvPr/>
            </p14:nvContentPartPr>
            <p14:xfrm>
              <a:off x="2525888" y="6325743"/>
              <a:ext cx="249238" cy="22382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4"/>
            </p:blipFill>
            <p:spPr>
              <a:xfrm>
                <a:off x="2525888" y="6325743"/>
                <a:ext cx="249238" cy="223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5" name="墨迹 124"/>
              <p14:cNvContentPartPr/>
              <p14:nvPr/>
            </p14:nvContentPartPr>
            <p14:xfrm>
              <a:off x="2494844" y="6530891"/>
              <a:ext cx="186267" cy="17095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6"/>
            </p:blipFill>
            <p:spPr>
              <a:xfrm>
                <a:off x="2494844" y="6530891"/>
                <a:ext cx="186267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6" name="墨迹 125"/>
              <p14:cNvContentPartPr/>
              <p14:nvPr/>
            </p14:nvContentPartPr>
            <p14:xfrm>
              <a:off x="2754488" y="6609848"/>
              <a:ext cx="93134" cy="3383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8"/>
            </p:blipFill>
            <p:spPr>
              <a:xfrm>
                <a:off x="2754488" y="6609848"/>
                <a:ext cx="931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7" name="墨迹 126"/>
              <p14:cNvContentPartPr/>
              <p14:nvPr/>
            </p14:nvContentPartPr>
            <p14:xfrm>
              <a:off x="3036711" y="6231981"/>
              <a:ext cx="73377" cy="9023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0"/>
            </p:blipFill>
            <p:spPr>
              <a:xfrm>
                <a:off x="3036711" y="6231981"/>
                <a:ext cx="733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8" name="墨迹 127"/>
              <p14:cNvContentPartPr/>
              <p14:nvPr/>
            </p14:nvContentPartPr>
            <p14:xfrm>
              <a:off x="2880959" y="6341077"/>
              <a:ext cx="356129" cy="37028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2"/>
            </p:blipFill>
            <p:spPr>
              <a:xfrm>
                <a:off x="2880959" y="6341077"/>
                <a:ext cx="356129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9" name="墨迹 128"/>
              <p14:cNvContentPartPr/>
              <p14:nvPr/>
            </p14:nvContentPartPr>
            <p14:xfrm>
              <a:off x="3276423" y="6434133"/>
              <a:ext cx="14288" cy="14469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4"/>
            </p:blipFill>
            <p:spPr>
              <a:xfrm>
                <a:off x="3276423" y="6434133"/>
                <a:ext cx="1428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0" name="墨迹 129"/>
              <p14:cNvContentPartPr/>
              <p14:nvPr/>
            </p14:nvContentPartPr>
            <p14:xfrm>
              <a:off x="3341511" y="6194618"/>
              <a:ext cx="38100" cy="82693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6"/>
            </p:blipFill>
            <p:spPr>
              <a:xfrm>
                <a:off x="3341511" y="6194618"/>
                <a:ext cx="38100" cy="826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1" name="墨迹 130"/>
              <p14:cNvContentPartPr/>
              <p14:nvPr/>
            </p14:nvContentPartPr>
            <p14:xfrm>
              <a:off x="3290711" y="6412455"/>
              <a:ext cx="87489" cy="5075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8"/>
            </p:blipFill>
            <p:spPr>
              <a:xfrm>
                <a:off x="3290711" y="6412455"/>
                <a:ext cx="874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2" name="墨迹 131"/>
              <p14:cNvContentPartPr/>
              <p14:nvPr/>
            </p14:nvContentPartPr>
            <p14:xfrm>
              <a:off x="3482622" y="6299659"/>
              <a:ext cx="112889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0"/>
            </p:blipFill>
            <p:spPr>
              <a:xfrm>
                <a:off x="3482622" y="6299659"/>
                <a:ext cx="1128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3" name="墨迹 132"/>
              <p14:cNvContentPartPr/>
              <p14:nvPr/>
            </p14:nvContentPartPr>
            <p14:xfrm>
              <a:off x="3416300" y="6372977"/>
              <a:ext cx="213077" cy="248151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2"/>
            </p:blipFill>
            <p:spPr>
              <a:xfrm>
                <a:off x="3416300" y="6372977"/>
                <a:ext cx="21307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4" name="墨迹 133"/>
              <p14:cNvContentPartPr/>
              <p14:nvPr/>
            </p14:nvContentPartPr>
            <p14:xfrm>
              <a:off x="3826933" y="6491412"/>
              <a:ext cx="45155" cy="422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4"/>
            </p:blipFill>
            <p:spPr>
              <a:xfrm>
                <a:off x="3826933" y="6491412"/>
                <a:ext cx="4515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5" name="墨迹 134"/>
              <p14:cNvContentPartPr/>
              <p14:nvPr/>
            </p14:nvContentPartPr>
            <p14:xfrm>
              <a:off x="3769430" y="6621128"/>
              <a:ext cx="77258" cy="112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6"/>
            </p:blipFill>
            <p:spPr>
              <a:xfrm>
                <a:off x="3769430" y="6621128"/>
                <a:ext cx="7725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6" name="墨迹 135"/>
              <p14:cNvContentPartPr/>
              <p14:nvPr/>
            </p14:nvContentPartPr>
            <p14:xfrm>
              <a:off x="3578577" y="5301414"/>
              <a:ext cx="42334" cy="4511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8"/>
            </p:blipFill>
            <p:spPr>
              <a:xfrm>
                <a:off x="3578577" y="5301414"/>
                <a:ext cx="423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7" name="墨迹 136"/>
              <p14:cNvContentPartPr/>
              <p14:nvPr/>
            </p14:nvContentPartPr>
            <p14:xfrm>
              <a:off x="3550355" y="5414210"/>
              <a:ext cx="56445" cy="3947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0"/>
            </p:blipFill>
            <p:spPr>
              <a:xfrm>
                <a:off x="3550355" y="5414210"/>
                <a:ext cx="564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8" name="墨迹 137"/>
              <p14:cNvContentPartPr/>
              <p14:nvPr/>
            </p14:nvContentPartPr>
            <p14:xfrm>
              <a:off x="3663244" y="5890069"/>
              <a:ext cx="42333" cy="3454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2"/>
            </p:blipFill>
            <p:spPr>
              <a:xfrm>
                <a:off x="3663244" y="5890069"/>
                <a:ext cx="42333" cy="34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9" name="墨迹 138"/>
              <p14:cNvContentPartPr/>
              <p14:nvPr/>
            </p14:nvContentPartPr>
            <p14:xfrm>
              <a:off x="3623733" y="6012029"/>
              <a:ext cx="73378" cy="310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4"/>
            </p:blipFill>
            <p:spPr>
              <a:xfrm>
                <a:off x="3623733" y="6012029"/>
                <a:ext cx="733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0" name="墨迹 139"/>
              <p14:cNvContentPartPr/>
              <p14:nvPr/>
            </p14:nvContentPartPr>
            <p14:xfrm>
              <a:off x="3347155" y="4589213"/>
              <a:ext cx="84667" cy="10874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6"/>
            </p:blipFill>
            <p:spPr>
              <a:xfrm>
                <a:off x="3347155" y="4589213"/>
                <a:ext cx="84667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1" name="墨迹 140"/>
              <p14:cNvContentPartPr/>
              <p14:nvPr/>
            </p14:nvContentPartPr>
            <p14:xfrm>
              <a:off x="3345744" y="4762108"/>
              <a:ext cx="71967" cy="2044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8"/>
            </p:blipFill>
            <p:spPr>
              <a:xfrm>
                <a:off x="3345744" y="4762108"/>
                <a:ext cx="71967" cy="2044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26488" y="1032083"/>
              <a:ext cx="50800" cy="28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26488" y="1032083"/>
                <a:ext cx="508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545872" y="270710"/>
              <a:ext cx="107950" cy="7895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545872" y="270710"/>
                <a:ext cx="10795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417108" y="391613"/>
              <a:ext cx="235303" cy="2507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417108" y="391613"/>
                <a:ext cx="235303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1557866" y="515336"/>
              <a:ext cx="206022" cy="16478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1557866" y="515336"/>
                <a:ext cx="206022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755422" y="248151"/>
              <a:ext cx="163689" cy="4511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755422" y="248151"/>
                <a:ext cx="163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1748543" y="166021"/>
              <a:ext cx="227012" cy="57014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1748543" y="166021"/>
                <a:ext cx="227012" cy="570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1981200" y="552700"/>
              <a:ext cx="93133" cy="8459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1981200" y="552700"/>
                <a:ext cx="931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2173111" y="140995"/>
              <a:ext cx="65616" cy="958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2173111" y="140995"/>
                <a:ext cx="6561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2012950" y="270710"/>
              <a:ext cx="329494" cy="41875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2012950" y="270710"/>
                <a:ext cx="329494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2404533" y="399016"/>
              <a:ext cx="11289" cy="1142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2404533" y="399016"/>
                <a:ext cx="11289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2455333" y="191753"/>
              <a:ext cx="79022" cy="86007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2455333" y="191753"/>
                <a:ext cx="79022" cy="860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2432755" y="394962"/>
              <a:ext cx="118533" cy="759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2432755" y="394962"/>
                <a:ext cx="118533" cy="75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2602088" y="225592"/>
              <a:ext cx="118534" cy="451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2602088" y="225592"/>
                <a:ext cx="11853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2494844" y="332748"/>
              <a:ext cx="397933" cy="29890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2494844" y="332748"/>
                <a:ext cx="3979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2895600" y="225592"/>
              <a:ext cx="88194" cy="40712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2895600" y="225592"/>
                <a:ext cx="88194" cy="407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3002844" y="182941"/>
              <a:ext cx="203200" cy="41276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3002844" y="182941"/>
                <a:ext cx="203200" cy="412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墨迹 17"/>
              <p14:cNvContentPartPr/>
              <p14:nvPr/>
            </p14:nvContentPartPr>
            <p14:xfrm>
              <a:off x="3237088" y="511107"/>
              <a:ext cx="91017" cy="17976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6"/>
            </p:blipFill>
            <p:spPr>
              <a:xfrm>
                <a:off x="3237088" y="511107"/>
                <a:ext cx="91017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墨迹 18"/>
              <p14:cNvContentPartPr/>
              <p14:nvPr/>
            </p14:nvContentPartPr>
            <p14:xfrm>
              <a:off x="7120466" y="882629"/>
              <a:ext cx="19756" cy="282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8"/>
            </p:blipFill>
            <p:spPr>
              <a:xfrm>
                <a:off x="7120466" y="882629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墨迹 19"/>
              <p14:cNvContentPartPr/>
              <p14:nvPr/>
            </p14:nvContentPartPr>
            <p14:xfrm>
              <a:off x="1275644" y="163554"/>
              <a:ext cx="423333" cy="62460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40"/>
            </p:blipFill>
            <p:spPr>
              <a:xfrm>
                <a:off x="1275644" y="163554"/>
                <a:ext cx="423333" cy="624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" name="墨迹 20"/>
              <p14:cNvContentPartPr/>
              <p14:nvPr/>
            </p14:nvContentPartPr>
            <p14:xfrm>
              <a:off x="1653822" y="73317"/>
              <a:ext cx="1878189" cy="75573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2"/>
            </p:blipFill>
            <p:spPr>
              <a:xfrm>
                <a:off x="1653822" y="73317"/>
                <a:ext cx="1878189" cy="755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2" name="墨迹 21"/>
              <p14:cNvContentPartPr/>
              <p14:nvPr/>
            </p14:nvContentPartPr>
            <p14:xfrm>
              <a:off x="7913511" y="699335"/>
              <a:ext cx="28222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4"/>
            </p:blipFill>
            <p:spPr>
              <a:xfrm>
                <a:off x="7913511" y="699335"/>
                <a:ext cx="28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" name="墨迹 22"/>
              <p14:cNvContentPartPr/>
              <p14:nvPr/>
            </p14:nvContentPartPr>
            <p14:xfrm>
              <a:off x="7493000" y="1316365"/>
              <a:ext cx="26987" cy="1180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6"/>
            </p:blipFill>
            <p:spPr>
              <a:xfrm>
                <a:off x="7493000" y="1316365"/>
                <a:ext cx="26987" cy="11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4" name="墨迹 23"/>
              <p14:cNvContentPartPr/>
              <p14:nvPr/>
            </p14:nvContentPartPr>
            <p14:xfrm>
              <a:off x="1444977" y="1594301"/>
              <a:ext cx="45156" cy="38526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8"/>
            </p:blipFill>
            <p:spPr>
              <a:xfrm>
                <a:off x="1444977" y="1594301"/>
                <a:ext cx="45156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墨迹 24"/>
              <p14:cNvContentPartPr/>
              <p14:nvPr/>
            </p14:nvContentPartPr>
            <p14:xfrm>
              <a:off x="1560336" y="1547597"/>
              <a:ext cx="389819" cy="3501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50"/>
            </p:blipFill>
            <p:spPr>
              <a:xfrm>
                <a:off x="1560336" y="1547597"/>
                <a:ext cx="389819" cy="350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墨迹 25"/>
              <p14:cNvContentPartPr/>
              <p14:nvPr/>
            </p14:nvContentPartPr>
            <p14:xfrm>
              <a:off x="2163233" y="1502126"/>
              <a:ext cx="515938" cy="3674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2"/>
            </p:blipFill>
            <p:spPr>
              <a:xfrm>
                <a:off x="2163233" y="1502126"/>
                <a:ext cx="515938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墨迹 26"/>
              <p14:cNvContentPartPr/>
              <p14:nvPr/>
            </p14:nvContentPartPr>
            <p14:xfrm>
              <a:off x="1518355" y="2219967"/>
              <a:ext cx="16933" cy="41664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4"/>
            </p:blipFill>
            <p:spPr>
              <a:xfrm>
                <a:off x="1518355" y="2219967"/>
                <a:ext cx="16933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墨迹 27"/>
              <p14:cNvContentPartPr/>
              <p14:nvPr/>
            </p14:nvContentPartPr>
            <p14:xfrm>
              <a:off x="1618191" y="2215032"/>
              <a:ext cx="379942" cy="27212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6"/>
            </p:blipFill>
            <p:spPr>
              <a:xfrm>
                <a:off x="1618191" y="2215032"/>
                <a:ext cx="379942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9" name="墨迹 28"/>
              <p14:cNvContentPartPr/>
              <p14:nvPr/>
            </p14:nvContentPartPr>
            <p14:xfrm>
              <a:off x="2342444" y="2196703"/>
              <a:ext cx="90311" cy="25661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8"/>
            </p:blipFill>
            <p:spPr>
              <a:xfrm>
                <a:off x="2342444" y="2196703"/>
                <a:ext cx="9031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墨迹 29"/>
              <p14:cNvContentPartPr/>
              <p14:nvPr/>
            </p14:nvContentPartPr>
            <p14:xfrm>
              <a:off x="2509661" y="2258740"/>
              <a:ext cx="124354" cy="16408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0"/>
            </p:blipFill>
            <p:spPr>
              <a:xfrm>
                <a:off x="2509661" y="2258740"/>
                <a:ext cx="124354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1" name="墨迹 30"/>
              <p14:cNvContentPartPr/>
              <p14:nvPr/>
            </p14:nvContentPartPr>
            <p14:xfrm>
              <a:off x="2694516" y="2323598"/>
              <a:ext cx="124884" cy="15086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2"/>
            </p:blipFill>
            <p:spPr>
              <a:xfrm>
                <a:off x="2694516" y="2323598"/>
                <a:ext cx="124884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2" name="墨迹 31"/>
              <p14:cNvContentPartPr/>
              <p14:nvPr/>
            </p14:nvContentPartPr>
            <p14:xfrm>
              <a:off x="1621366" y="3011654"/>
              <a:ext cx="105834" cy="19739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4"/>
            </p:blipFill>
            <p:spPr>
              <a:xfrm>
                <a:off x="1621366" y="3011654"/>
                <a:ext cx="1058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3" name="墨迹 32"/>
              <p14:cNvContentPartPr/>
              <p14:nvPr/>
            </p14:nvContentPartPr>
            <p14:xfrm>
              <a:off x="1749777" y="3073692"/>
              <a:ext cx="76200" cy="5921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6"/>
            </p:blipFill>
            <p:spPr>
              <a:xfrm>
                <a:off x="1749777" y="3073692"/>
                <a:ext cx="762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4" name="墨迹 33"/>
              <p14:cNvContentPartPr/>
              <p14:nvPr/>
            </p14:nvContentPartPr>
            <p14:xfrm>
              <a:off x="1936044" y="2893571"/>
              <a:ext cx="5644" cy="43391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8"/>
            </p:blipFill>
            <p:spPr>
              <a:xfrm>
                <a:off x="1936044" y="2893571"/>
                <a:ext cx="5644" cy="433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5" name="墨迹 34"/>
              <p14:cNvContentPartPr/>
              <p14:nvPr/>
            </p14:nvContentPartPr>
            <p14:xfrm>
              <a:off x="2000779" y="2953141"/>
              <a:ext cx="293687" cy="23898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0"/>
            </p:blipFill>
            <p:spPr>
              <a:xfrm>
                <a:off x="2000779" y="2953141"/>
                <a:ext cx="293687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墨迹 35"/>
              <p14:cNvContentPartPr/>
              <p14:nvPr/>
            </p14:nvContentPartPr>
            <p14:xfrm>
              <a:off x="2525888" y="2887579"/>
              <a:ext cx="8467" cy="23969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2"/>
            </p:blipFill>
            <p:spPr>
              <a:xfrm>
                <a:off x="2525888" y="2887579"/>
                <a:ext cx="846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7" name="墨迹 36"/>
              <p14:cNvContentPartPr/>
              <p14:nvPr/>
            </p14:nvContentPartPr>
            <p14:xfrm>
              <a:off x="2534355" y="2977815"/>
              <a:ext cx="112889" cy="225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4"/>
            </p:blipFill>
            <p:spPr>
              <a:xfrm>
                <a:off x="2534355" y="2977815"/>
                <a:ext cx="112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墨迹 37"/>
              <p14:cNvContentPartPr/>
              <p14:nvPr/>
            </p14:nvContentPartPr>
            <p14:xfrm>
              <a:off x="2635955" y="2822016"/>
              <a:ext cx="22578" cy="41523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6"/>
            </p:blipFill>
            <p:spPr>
              <a:xfrm>
                <a:off x="2635955" y="2822016"/>
                <a:ext cx="22578" cy="415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9" name="墨迹 38"/>
              <p14:cNvContentPartPr/>
              <p14:nvPr/>
            </p14:nvContentPartPr>
            <p14:xfrm>
              <a:off x="2698044" y="2994735"/>
              <a:ext cx="160867" cy="14998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8"/>
            </p:blipFill>
            <p:spPr>
              <a:xfrm>
                <a:off x="2698044" y="2994735"/>
                <a:ext cx="16086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0" name="墨迹 39"/>
              <p14:cNvContentPartPr/>
              <p14:nvPr/>
            </p14:nvContentPartPr>
            <p14:xfrm>
              <a:off x="2968977" y="1432509"/>
              <a:ext cx="208845" cy="55834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0"/>
            </p:blipFill>
            <p:spPr>
              <a:xfrm>
                <a:off x="2968977" y="1432509"/>
                <a:ext cx="208845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墨迹 40"/>
              <p14:cNvContentPartPr/>
              <p14:nvPr/>
            </p14:nvContentPartPr>
            <p14:xfrm>
              <a:off x="3039533" y="1985210"/>
              <a:ext cx="127000" cy="101516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2"/>
            </p:blipFill>
            <p:spPr>
              <a:xfrm>
                <a:off x="3039533" y="1985210"/>
                <a:ext cx="127000" cy="1015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2" name="墨迹 41"/>
              <p14:cNvContentPartPr/>
              <p14:nvPr/>
            </p14:nvContentPartPr>
            <p14:xfrm>
              <a:off x="3302000" y="1928812"/>
              <a:ext cx="699911" cy="9587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4"/>
            </p:blipFill>
            <p:spPr>
              <a:xfrm>
                <a:off x="3302000" y="1928812"/>
                <a:ext cx="6999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墨迹 42"/>
              <p14:cNvContentPartPr/>
              <p14:nvPr/>
            </p14:nvContentPartPr>
            <p14:xfrm>
              <a:off x="3962400" y="1799097"/>
              <a:ext cx="177800" cy="28762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6"/>
            </p:blipFill>
            <p:spPr>
              <a:xfrm>
                <a:off x="3962400" y="1799097"/>
                <a:ext cx="177800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墨迹 43"/>
              <p14:cNvContentPartPr/>
              <p14:nvPr/>
            </p14:nvContentPartPr>
            <p14:xfrm>
              <a:off x="4402666" y="554639"/>
              <a:ext cx="287867" cy="97938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8"/>
            </p:blipFill>
            <p:spPr>
              <a:xfrm>
                <a:off x="4402666" y="554639"/>
                <a:ext cx="287867" cy="979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5" name="墨迹 44"/>
              <p14:cNvContentPartPr/>
              <p14:nvPr/>
            </p14:nvContentPartPr>
            <p14:xfrm>
              <a:off x="4487333" y="1517106"/>
              <a:ext cx="22578" cy="203314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0"/>
            </p:blipFill>
            <p:spPr>
              <a:xfrm>
                <a:off x="4487333" y="1517106"/>
                <a:ext cx="22578" cy="2033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墨迹 45"/>
              <p14:cNvContentPartPr/>
              <p14:nvPr/>
            </p14:nvContentPartPr>
            <p14:xfrm>
              <a:off x="6863644" y="1080022"/>
              <a:ext cx="105012" cy="599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2"/>
            </p:blipFill>
            <p:spPr>
              <a:xfrm>
                <a:off x="6863644" y="1080022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7" name="墨迹 46"/>
              <p14:cNvContentPartPr/>
              <p14:nvPr/>
            </p14:nvContentPartPr>
            <p14:xfrm>
              <a:off x="4893027" y="445544"/>
              <a:ext cx="277284" cy="39284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4"/>
            </p:blipFill>
            <p:spPr>
              <a:xfrm>
                <a:off x="4893027" y="445544"/>
                <a:ext cx="277284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墨迹 47"/>
              <p14:cNvContentPartPr/>
              <p14:nvPr/>
            </p14:nvContentPartPr>
            <p14:xfrm>
              <a:off x="5226755" y="688055"/>
              <a:ext cx="172156" cy="16355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6"/>
            </p:blipFill>
            <p:spPr>
              <a:xfrm>
                <a:off x="5226755" y="688055"/>
                <a:ext cx="17215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9" name="墨迹 48"/>
              <p14:cNvContentPartPr/>
              <p14:nvPr/>
            </p14:nvContentPartPr>
            <p14:xfrm>
              <a:off x="4954058" y="1156159"/>
              <a:ext cx="178505" cy="29891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8"/>
            </p:blipFill>
            <p:spPr>
              <a:xfrm>
                <a:off x="4954058" y="1156159"/>
                <a:ext cx="178505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0" name="墨迹 49"/>
              <p14:cNvContentPartPr/>
              <p14:nvPr/>
            </p14:nvContentPartPr>
            <p14:xfrm>
              <a:off x="5154788" y="1220664"/>
              <a:ext cx="184856" cy="22876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00"/>
            </p:blipFill>
            <p:spPr>
              <a:xfrm>
                <a:off x="5154788" y="1220664"/>
                <a:ext cx="184856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1" name="墨迹 50"/>
              <p14:cNvContentPartPr/>
              <p14:nvPr/>
            </p14:nvContentPartPr>
            <p14:xfrm>
              <a:off x="5384800" y="1316012"/>
              <a:ext cx="152400" cy="1765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2"/>
            </p:blipFill>
            <p:spPr>
              <a:xfrm>
                <a:off x="5384800" y="1316012"/>
                <a:ext cx="152400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2" name="墨迹 51"/>
              <p14:cNvContentPartPr/>
              <p14:nvPr/>
            </p14:nvContentPartPr>
            <p14:xfrm>
              <a:off x="5071533" y="1911893"/>
              <a:ext cx="18344" cy="22277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4"/>
            </p:blipFill>
            <p:spPr>
              <a:xfrm>
                <a:off x="5071533" y="1911893"/>
                <a:ext cx="1834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3" name="墨迹 52"/>
              <p14:cNvContentPartPr/>
              <p14:nvPr/>
            </p14:nvContentPartPr>
            <p14:xfrm>
              <a:off x="5096933" y="2002129"/>
              <a:ext cx="76200" cy="169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6"/>
            </p:blipFill>
            <p:spPr>
              <a:xfrm>
                <a:off x="5096933" y="2002129"/>
                <a:ext cx="762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4" name="墨迹 53"/>
              <p14:cNvContentPartPr/>
              <p14:nvPr/>
            </p14:nvContentPartPr>
            <p14:xfrm>
              <a:off x="5201179" y="1842452"/>
              <a:ext cx="351014" cy="35989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8"/>
            </p:blipFill>
            <p:spPr>
              <a:xfrm>
                <a:off x="5201179" y="1842452"/>
                <a:ext cx="351014" cy="359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5" name="墨迹 54"/>
              <p14:cNvContentPartPr/>
              <p14:nvPr/>
            </p14:nvContentPartPr>
            <p14:xfrm>
              <a:off x="5111044" y="2577389"/>
              <a:ext cx="14111" cy="23123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10"/>
            </p:blipFill>
            <p:spPr>
              <a:xfrm>
                <a:off x="5111044" y="2577389"/>
                <a:ext cx="1411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墨迹 55"/>
              <p14:cNvContentPartPr/>
              <p14:nvPr/>
            </p14:nvContentPartPr>
            <p14:xfrm>
              <a:off x="5130800" y="2676086"/>
              <a:ext cx="93133" cy="197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2"/>
            </p:blipFill>
            <p:spPr>
              <a:xfrm>
                <a:off x="5130800" y="2676086"/>
                <a:ext cx="93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墨迹 56"/>
              <p14:cNvContentPartPr/>
              <p14:nvPr/>
            </p14:nvContentPartPr>
            <p14:xfrm>
              <a:off x="5239455" y="2507597"/>
              <a:ext cx="421922" cy="28481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4"/>
            </p:blipFill>
            <p:spPr>
              <a:xfrm>
                <a:off x="5239455" y="2507597"/>
                <a:ext cx="4219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8" name="墨迹 57"/>
              <p14:cNvContentPartPr/>
              <p14:nvPr/>
            </p14:nvContentPartPr>
            <p14:xfrm>
              <a:off x="5096933" y="3192128"/>
              <a:ext cx="39511" cy="32146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6"/>
            </p:blipFill>
            <p:spPr>
              <a:xfrm>
                <a:off x="5096933" y="3192128"/>
                <a:ext cx="395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9" name="墨迹 58"/>
              <p14:cNvContentPartPr/>
              <p14:nvPr/>
            </p14:nvContentPartPr>
            <p14:xfrm>
              <a:off x="5125155" y="3321843"/>
              <a:ext cx="98778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8"/>
            </p:blipFill>
            <p:spPr>
              <a:xfrm>
                <a:off x="5125155" y="3321843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0" name="墨迹 59"/>
              <p14:cNvContentPartPr/>
              <p14:nvPr/>
            </p14:nvContentPartPr>
            <p14:xfrm>
              <a:off x="5243688" y="3145599"/>
              <a:ext cx="45156" cy="51463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20"/>
            </p:blipFill>
            <p:spPr>
              <a:xfrm>
                <a:off x="5243688" y="3145599"/>
                <a:ext cx="45156" cy="51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1" name="墨迹 60"/>
              <p14:cNvContentPartPr/>
              <p14:nvPr/>
            </p14:nvContentPartPr>
            <p14:xfrm>
              <a:off x="5343877" y="3345812"/>
              <a:ext cx="184856" cy="19950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2"/>
            </p:blipFill>
            <p:spPr>
              <a:xfrm>
                <a:off x="5343877" y="3345812"/>
                <a:ext cx="18485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2" name="墨迹 61"/>
              <p14:cNvContentPartPr/>
              <p14:nvPr/>
            </p14:nvContentPartPr>
            <p14:xfrm>
              <a:off x="6999111" y="1449429"/>
              <a:ext cx="105012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4"/>
            </p:blipFill>
            <p:spPr>
              <a:xfrm>
                <a:off x="6999111" y="1449429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3" name="墨迹 62"/>
              <p14:cNvContentPartPr/>
              <p14:nvPr/>
            </p14:nvContentPartPr>
            <p14:xfrm>
              <a:off x="6191955" y="3255576"/>
              <a:ext cx="262467" cy="2693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6"/>
            </p:blipFill>
            <p:spPr>
              <a:xfrm>
                <a:off x="6191955" y="3255576"/>
                <a:ext cx="262467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4" name="墨迹 63"/>
              <p14:cNvContentPartPr/>
              <p14:nvPr/>
            </p14:nvContentPartPr>
            <p14:xfrm>
              <a:off x="7413977" y="1720139"/>
              <a:ext cx="14112" cy="225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8"/>
            </p:blipFill>
            <p:spPr>
              <a:xfrm>
                <a:off x="7413977" y="1720139"/>
                <a:ext cx="141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5" name="墨迹 64"/>
              <p14:cNvContentPartPr/>
              <p14:nvPr/>
            </p14:nvContentPartPr>
            <p14:xfrm>
              <a:off x="6197600" y="2539321"/>
              <a:ext cx="39511" cy="28058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30"/>
            </p:blipFill>
            <p:spPr>
              <a:xfrm>
                <a:off x="6197600" y="2539321"/>
                <a:ext cx="39511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6" name="墨迹 65"/>
              <p14:cNvContentPartPr/>
              <p14:nvPr/>
            </p14:nvContentPartPr>
            <p14:xfrm>
              <a:off x="6323718" y="2588669"/>
              <a:ext cx="201259" cy="1388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2"/>
            </p:blipFill>
            <p:spPr>
              <a:xfrm>
                <a:off x="6323718" y="2588669"/>
                <a:ext cx="201259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7" name="墨迹 66"/>
              <p14:cNvContentPartPr/>
              <p14:nvPr/>
            </p14:nvContentPartPr>
            <p14:xfrm>
              <a:off x="6564488" y="2590784"/>
              <a:ext cx="183444" cy="1896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4"/>
            </p:blipFill>
            <p:spPr>
              <a:xfrm>
                <a:off x="6564488" y="2590784"/>
                <a:ext cx="18344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8" name="墨迹 67"/>
              <p14:cNvContentPartPr/>
              <p14:nvPr/>
            </p14:nvContentPartPr>
            <p14:xfrm>
              <a:off x="5935133" y="1167439"/>
              <a:ext cx="36689" cy="30454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6"/>
            </p:blipFill>
            <p:spPr>
              <a:xfrm>
                <a:off x="5935133" y="1167439"/>
                <a:ext cx="36689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9" name="墨迹 68"/>
              <p14:cNvContentPartPr/>
              <p14:nvPr/>
            </p14:nvContentPartPr>
            <p14:xfrm>
              <a:off x="6033911" y="1246396"/>
              <a:ext cx="208844" cy="17201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8"/>
            </p:blipFill>
            <p:spPr>
              <a:xfrm>
                <a:off x="6033911" y="1246396"/>
                <a:ext cx="20884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0" name="墨迹 69"/>
              <p14:cNvContentPartPr/>
              <p14:nvPr/>
            </p14:nvContentPartPr>
            <p14:xfrm>
              <a:off x="6316133" y="1201277"/>
              <a:ext cx="222956" cy="23123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40"/>
            </p:blipFill>
            <p:spPr>
              <a:xfrm>
                <a:off x="6316133" y="1201277"/>
                <a:ext cx="2229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1" name="墨迹 70"/>
              <p14:cNvContentPartPr/>
              <p14:nvPr/>
            </p14:nvContentPartPr>
            <p14:xfrm>
              <a:off x="7529688" y="1158979"/>
              <a:ext cx="8467" cy="253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2"/>
            </p:blipFill>
            <p:spPr>
              <a:xfrm>
                <a:off x="7529688" y="1158979"/>
                <a:ext cx="84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2" name="墨迹 71"/>
              <p14:cNvContentPartPr/>
              <p14:nvPr/>
            </p14:nvContentPartPr>
            <p14:xfrm>
              <a:off x="7371644" y="1718024"/>
              <a:ext cx="16933" cy="24638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4"/>
            </p:blipFill>
            <p:spPr>
              <a:xfrm>
                <a:off x="7371644" y="1718024"/>
                <a:ext cx="16933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3" name="墨迹 72"/>
              <p14:cNvContentPartPr/>
              <p14:nvPr/>
            </p14:nvContentPartPr>
            <p14:xfrm>
              <a:off x="7377288" y="1793457"/>
              <a:ext cx="87489" cy="338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6"/>
            </p:blipFill>
            <p:spPr>
              <a:xfrm>
                <a:off x="7377288" y="1793457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墨迹 73"/>
              <p14:cNvContentPartPr/>
              <p14:nvPr/>
            </p14:nvContentPartPr>
            <p14:xfrm>
              <a:off x="7495822" y="1667795"/>
              <a:ext cx="22578" cy="45559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8"/>
            </p:blipFill>
            <p:spPr>
              <a:xfrm>
                <a:off x="7495822" y="1667795"/>
                <a:ext cx="22578" cy="455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5" name="墨迹 74"/>
              <p14:cNvContentPartPr/>
              <p14:nvPr/>
            </p14:nvContentPartPr>
            <p14:xfrm>
              <a:off x="7687733" y="1556585"/>
              <a:ext cx="84667" cy="12407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50"/>
            </p:blipFill>
            <p:spPr>
              <a:xfrm>
                <a:off x="7687733" y="1556585"/>
                <a:ext cx="846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6" name="墨迹 75"/>
              <p14:cNvContentPartPr/>
              <p14:nvPr/>
            </p14:nvContentPartPr>
            <p14:xfrm>
              <a:off x="7593894" y="1697580"/>
              <a:ext cx="185913" cy="31018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2"/>
            </p:blipFill>
            <p:spPr>
              <a:xfrm>
                <a:off x="7593894" y="1697580"/>
                <a:ext cx="18591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7" name="墨迹 76"/>
              <p14:cNvContentPartPr/>
              <p14:nvPr/>
            </p14:nvContentPartPr>
            <p14:xfrm>
              <a:off x="7826022" y="1746576"/>
              <a:ext cx="19755" cy="1060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4"/>
            </p:blipFill>
            <p:spPr>
              <a:xfrm>
                <a:off x="7826022" y="1746576"/>
                <a:ext cx="19755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8" name="墨迹 77"/>
              <p14:cNvContentPartPr/>
              <p14:nvPr/>
            </p14:nvContentPartPr>
            <p14:xfrm>
              <a:off x="7885288" y="1580554"/>
              <a:ext cx="22578" cy="61614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6"/>
            </p:blipFill>
            <p:spPr>
              <a:xfrm>
                <a:off x="7885288" y="1580554"/>
                <a:ext cx="22578" cy="616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9" name="墨迹 78"/>
              <p14:cNvContentPartPr/>
              <p14:nvPr/>
            </p14:nvContentPartPr>
            <p14:xfrm>
              <a:off x="7825140" y="1748338"/>
              <a:ext cx="119415" cy="8741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8"/>
            </p:blipFill>
            <p:spPr>
              <a:xfrm>
                <a:off x="7825140" y="1748338"/>
                <a:ext cx="11941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0" name="墨迹 79"/>
              <p14:cNvContentPartPr/>
              <p14:nvPr/>
            </p14:nvContentPartPr>
            <p14:xfrm>
              <a:off x="7998177" y="1580554"/>
              <a:ext cx="79023" cy="634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60"/>
            </p:blipFill>
            <p:spPr>
              <a:xfrm>
                <a:off x="7998177" y="1580554"/>
                <a:ext cx="79023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1" name="墨迹 80"/>
              <p14:cNvContentPartPr/>
              <p14:nvPr/>
            </p14:nvContentPartPr>
            <p14:xfrm>
              <a:off x="7888816" y="1686300"/>
              <a:ext cx="233539" cy="25185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2"/>
            </p:blipFill>
            <p:spPr>
              <a:xfrm>
                <a:off x="7888816" y="1686300"/>
                <a:ext cx="233539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2" name="墨迹 81"/>
              <p14:cNvContentPartPr/>
              <p14:nvPr/>
            </p14:nvContentPartPr>
            <p14:xfrm>
              <a:off x="8295746" y="1772836"/>
              <a:ext cx="39158" cy="4318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4"/>
            </p:blipFill>
            <p:spPr>
              <a:xfrm>
                <a:off x="8295746" y="1772836"/>
                <a:ext cx="39158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3" name="墨迹 82"/>
              <p14:cNvContentPartPr/>
              <p14:nvPr/>
            </p14:nvContentPartPr>
            <p14:xfrm>
              <a:off x="8266288" y="1872414"/>
              <a:ext cx="45156" cy="2819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6"/>
            </p:blipFill>
            <p:spPr>
              <a:xfrm>
                <a:off x="8266288" y="1872414"/>
                <a:ext cx="451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9" name="墨迹 88"/>
              <p14:cNvContentPartPr/>
              <p14:nvPr/>
            </p14:nvContentPartPr>
            <p14:xfrm>
              <a:off x="8844844" y="1646822"/>
              <a:ext cx="122766" cy="18329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8"/>
            </p:blipFill>
            <p:spPr>
              <a:xfrm>
                <a:off x="8844844" y="1646822"/>
                <a:ext cx="12276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0" name="墨迹 89"/>
              <p14:cNvContentPartPr/>
              <p14:nvPr/>
            </p14:nvContentPartPr>
            <p14:xfrm>
              <a:off x="9002888" y="1742699"/>
              <a:ext cx="39512" cy="7613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0"/>
            </p:blipFill>
            <p:spPr>
              <a:xfrm>
                <a:off x="9002888" y="1742699"/>
                <a:ext cx="3951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1" name="墨迹 90"/>
              <p14:cNvContentPartPr/>
              <p14:nvPr/>
            </p14:nvContentPartPr>
            <p14:xfrm>
              <a:off x="9128477" y="1584784"/>
              <a:ext cx="193323" cy="21995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2"/>
            </p:blipFill>
            <p:spPr>
              <a:xfrm>
                <a:off x="9128477" y="1584784"/>
                <a:ext cx="19332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2" name="墨迹 91"/>
              <p14:cNvContentPartPr/>
              <p14:nvPr/>
            </p14:nvContentPartPr>
            <p14:xfrm>
              <a:off x="9356901" y="1686300"/>
              <a:ext cx="179387" cy="197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4"/>
            </p:blipFill>
            <p:spPr>
              <a:xfrm>
                <a:off x="9356901" y="1686300"/>
                <a:ext cx="17938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3" name="墨迹 92"/>
              <p14:cNvContentPartPr/>
              <p14:nvPr/>
            </p14:nvContentPartPr>
            <p14:xfrm>
              <a:off x="9648296" y="1546715"/>
              <a:ext cx="209726" cy="21854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6"/>
            </p:blipFill>
            <p:spPr>
              <a:xfrm>
                <a:off x="9648296" y="1546715"/>
                <a:ext cx="209726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4" name="墨迹 93"/>
              <p14:cNvContentPartPr/>
              <p14:nvPr/>
            </p14:nvContentPartPr>
            <p14:xfrm>
              <a:off x="9869311" y="1564340"/>
              <a:ext cx="135466" cy="19809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8"/>
            </p:blipFill>
            <p:spPr>
              <a:xfrm>
                <a:off x="9869311" y="1564340"/>
                <a:ext cx="135466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5" name="墨迹 94"/>
              <p14:cNvContentPartPr/>
              <p14:nvPr/>
            </p14:nvContentPartPr>
            <p14:xfrm>
              <a:off x="10130013" y="1612983"/>
              <a:ext cx="173919" cy="281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0"/>
            </p:blipFill>
            <p:spPr>
              <a:xfrm>
                <a:off x="10130013" y="1612983"/>
                <a:ext cx="1739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6" name="墨迹 95"/>
              <p14:cNvContentPartPr/>
              <p14:nvPr/>
            </p14:nvContentPartPr>
            <p14:xfrm>
              <a:off x="10302522" y="1513758"/>
              <a:ext cx="187678" cy="20074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2"/>
            </p:blipFill>
            <p:spPr>
              <a:xfrm>
                <a:off x="10302522" y="1513758"/>
                <a:ext cx="187678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7" name="墨迹 96"/>
              <p14:cNvContentPartPr/>
              <p14:nvPr/>
            </p14:nvContentPartPr>
            <p14:xfrm>
              <a:off x="10535355" y="1545305"/>
              <a:ext cx="251177" cy="16690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4"/>
            </p:blipFill>
            <p:spPr>
              <a:xfrm>
                <a:off x="10535355" y="1545305"/>
                <a:ext cx="251177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8" name="墨迹 97"/>
              <p14:cNvContentPartPr/>
              <p14:nvPr/>
            </p14:nvContentPartPr>
            <p14:xfrm>
              <a:off x="10813344" y="1498777"/>
              <a:ext cx="167923" cy="25238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6"/>
            </p:blipFill>
            <p:spPr>
              <a:xfrm>
                <a:off x="10813344" y="1498777"/>
                <a:ext cx="167923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9" name="墨迹 98"/>
              <p14:cNvContentPartPr/>
              <p14:nvPr/>
            </p14:nvContentPartPr>
            <p14:xfrm>
              <a:off x="8703733" y="1849855"/>
              <a:ext cx="2464505" cy="16355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8"/>
            </p:blipFill>
            <p:spPr>
              <a:xfrm>
                <a:off x="8703733" y="1849855"/>
                <a:ext cx="246450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0" name="墨迹 99"/>
              <p14:cNvContentPartPr/>
              <p14:nvPr/>
            </p14:nvContentPartPr>
            <p14:xfrm>
              <a:off x="9985022" y="2066987"/>
              <a:ext cx="105012" cy="599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24"/>
            </p:blipFill>
            <p:spPr>
              <a:xfrm>
                <a:off x="9985022" y="2066987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1" name="墨迹 100"/>
              <p14:cNvContentPartPr/>
              <p14:nvPr/>
            </p14:nvContentPartPr>
            <p14:xfrm>
              <a:off x="9946040" y="2041608"/>
              <a:ext cx="324026" cy="16355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1"/>
            </p:blipFill>
            <p:spPr>
              <a:xfrm>
                <a:off x="9946040" y="2041608"/>
                <a:ext cx="32402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2" name="墨迹 101"/>
              <p14:cNvContentPartPr/>
              <p14:nvPr/>
            </p14:nvContentPartPr>
            <p14:xfrm>
              <a:off x="9838266" y="2019049"/>
              <a:ext cx="212372" cy="20303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3"/>
            </p:blipFill>
            <p:spPr>
              <a:xfrm>
                <a:off x="9838266" y="2019049"/>
                <a:ext cx="21237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3" name="墨迹 102"/>
              <p14:cNvContentPartPr/>
              <p14:nvPr/>
            </p14:nvContentPartPr>
            <p14:xfrm>
              <a:off x="6970888" y="1911893"/>
              <a:ext cx="105012" cy="599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5"/>
            </p:blipFill>
            <p:spPr>
              <a:xfrm>
                <a:off x="6970888" y="1911893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4" name="墨迹 103"/>
              <p14:cNvContentPartPr/>
              <p14:nvPr/>
            </p14:nvContentPartPr>
            <p14:xfrm>
              <a:off x="5977466" y="1900613"/>
              <a:ext cx="141111" cy="18611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7"/>
            </p:blipFill>
            <p:spPr>
              <a:xfrm>
                <a:off x="5977466" y="1900613"/>
                <a:ext cx="1411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" name="墨迹 104"/>
              <p14:cNvContentPartPr/>
              <p14:nvPr/>
            </p14:nvContentPartPr>
            <p14:xfrm>
              <a:off x="6135511" y="2002129"/>
              <a:ext cx="50800" cy="3947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9"/>
            </p:blipFill>
            <p:spPr>
              <a:xfrm>
                <a:off x="6135511" y="2002129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6" name="墨迹 105"/>
              <p14:cNvContentPartPr/>
              <p14:nvPr/>
            </p14:nvContentPartPr>
            <p14:xfrm>
              <a:off x="6237111" y="1818836"/>
              <a:ext cx="16933" cy="39478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1"/>
            </p:blipFill>
            <p:spPr>
              <a:xfrm>
                <a:off x="6237111" y="1818836"/>
                <a:ext cx="16933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7" name="墨迹 106"/>
              <p14:cNvContentPartPr/>
              <p14:nvPr/>
            </p14:nvContentPartPr>
            <p14:xfrm>
              <a:off x="6314722" y="1973930"/>
              <a:ext cx="170744" cy="1692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3"/>
            </p:blipFill>
            <p:spPr>
              <a:xfrm>
                <a:off x="6314722" y="1973930"/>
                <a:ext cx="1707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8" name="墨迹 107"/>
              <p14:cNvContentPartPr/>
              <p14:nvPr/>
            </p14:nvContentPartPr>
            <p14:xfrm>
              <a:off x="6541911" y="1816192"/>
              <a:ext cx="28222" cy="24233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5"/>
            </p:blipFill>
            <p:spPr>
              <a:xfrm>
                <a:off x="6541911" y="1816192"/>
                <a:ext cx="28222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9" name="墨迹 108"/>
              <p14:cNvContentPartPr/>
              <p14:nvPr/>
            </p14:nvContentPartPr>
            <p14:xfrm>
              <a:off x="6626577" y="1904490"/>
              <a:ext cx="84667" cy="13465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7"/>
            </p:blipFill>
            <p:spPr>
              <a:xfrm>
                <a:off x="6626577" y="1904490"/>
                <a:ext cx="84667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0" name="墨迹 109"/>
              <p14:cNvContentPartPr/>
              <p14:nvPr/>
            </p14:nvContentPartPr>
            <p14:xfrm>
              <a:off x="6756400" y="1859548"/>
              <a:ext cx="33866" cy="26947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9"/>
            </p:blipFill>
            <p:spPr>
              <a:xfrm>
                <a:off x="6756400" y="1859548"/>
                <a:ext cx="33866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1" name="墨迹 110"/>
              <p14:cNvContentPartPr/>
              <p14:nvPr/>
            </p14:nvContentPartPr>
            <p14:xfrm>
              <a:off x="6891866" y="1861134"/>
              <a:ext cx="279400" cy="22559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1"/>
            </p:blipFill>
            <p:spPr>
              <a:xfrm>
                <a:off x="6891866" y="1861134"/>
                <a:ext cx="279400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2" name="墨迹 111"/>
              <p14:cNvContentPartPr/>
              <p14:nvPr/>
            </p14:nvContentPartPr>
            <p14:xfrm>
              <a:off x="1727200" y="2571750"/>
              <a:ext cx="1315155" cy="7331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3"/>
            </p:blipFill>
            <p:spPr>
              <a:xfrm>
                <a:off x="1727200" y="2571750"/>
                <a:ext cx="131515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3" name="墨迹 112"/>
              <p14:cNvContentPartPr/>
              <p14:nvPr/>
            </p14:nvContentPartPr>
            <p14:xfrm>
              <a:off x="4778022" y="964406"/>
              <a:ext cx="1041400" cy="5639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5"/>
            </p:blipFill>
            <p:spPr>
              <a:xfrm>
                <a:off x="4778022" y="964406"/>
                <a:ext cx="10414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4" name="墨迹 113"/>
              <p14:cNvContentPartPr/>
              <p14:nvPr/>
            </p14:nvContentPartPr>
            <p14:xfrm>
              <a:off x="7862711" y="609098"/>
              <a:ext cx="105012" cy="5995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24"/>
            </p:blipFill>
            <p:spPr>
              <a:xfrm>
                <a:off x="7862711" y="609098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5" name="墨迹 114"/>
              <p14:cNvContentPartPr/>
              <p14:nvPr/>
            </p14:nvContentPartPr>
            <p14:xfrm>
              <a:off x="7343422" y="312127"/>
              <a:ext cx="285750" cy="38156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8"/>
            </p:blipFill>
            <p:spPr>
              <a:xfrm>
                <a:off x="7343422" y="312127"/>
                <a:ext cx="285750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6" name="墨迹 115"/>
              <p14:cNvContentPartPr/>
              <p14:nvPr/>
            </p14:nvContentPartPr>
            <p14:xfrm>
              <a:off x="7800622" y="293269"/>
              <a:ext cx="90311" cy="7895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0"/>
            </p:blipFill>
            <p:spPr>
              <a:xfrm>
                <a:off x="7800622" y="293269"/>
                <a:ext cx="903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7" name="墨迹 116"/>
              <p14:cNvContentPartPr/>
              <p14:nvPr/>
            </p14:nvContentPartPr>
            <p14:xfrm>
              <a:off x="7704666" y="411705"/>
              <a:ext cx="39511" cy="16919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2"/>
            </p:blipFill>
            <p:spPr>
              <a:xfrm>
                <a:off x="7704666" y="411705"/>
                <a:ext cx="39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8" name="墨迹 117"/>
              <p14:cNvContentPartPr/>
              <p14:nvPr/>
            </p14:nvContentPartPr>
            <p14:xfrm>
              <a:off x="7696200" y="422985"/>
              <a:ext cx="234244" cy="33274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4"/>
            </p:blipFill>
            <p:spPr>
              <a:xfrm>
                <a:off x="7696200" y="422985"/>
                <a:ext cx="23424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9" name="墨迹 118"/>
              <p14:cNvContentPartPr/>
              <p14:nvPr/>
            </p14:nvContentPartPr>
            <p14:xfrm>
              <a:off x="7995355" y="451184"/>
              <a:ext cx="19756" cy="23845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6"/>
            </p:blipFill>
            <p:spPr>
              <a:xfrm>
                <a:off x="7995355" y="451184"/>
                <a:ext cx="19756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0" name="墨迹 119"/>
              <p14:cNvContentPartPr/>
              <p14:nvPr/>
            </p14:nvContentPartPr>
            <p14:xfrm>
              <a:off x="8082844" y="264365"/>
              <a:ext cx="16933" cy="78181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8"/>
            </p:blipFill>
            <p:spPr>
              <a:xfrm>
                <a:off x="8082844" y="264365"/>
                <a:ext cx="16933" cy="781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1" name="墨迹 120"/>
              <p14:cNvContentPartPr/>
              <p14:nvPr/>
            </p14:nvContentPartPr>
            <p14:xfrm>
              <a:off x="8048977" y="490662"/>
              <a:ext cx="124178" cy="7049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0"/>
            </p:blipFill>
            <p:spPr>
              <a:xfrm>
                <a:off x="8048977" y="490662"/>
                <a:ext cx="1241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2" name="墨迹 121"/>
              <p14:cNvContentPartPr/>
              <p14:nvPr/>
            </p14:nvContentPartPr>
            <p14:xfrm>
              <a:off x="8223955" y="315828"/>
              <a:ext cx="84667" cy="3947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2"/>
            </p:blipFill>
            <p:spPr>
              <a:xfrm>
                <a:off x="8223955" y="315828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3" name="墨迹 122"/>
              <p14:cNvContentPartPr/>
              <p14:nvPr/>
            </p14:nvContentPartPr>
            <p14:xfrm>
              <a:off x="8139288" y="434264"/>
              <a:ext cx="358422" cy="24815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4"/>
            </p:blipFill>
            <p:spPr>
              <a:xfrm>
                <a:off x="8139288" y="434264"/>
                <a:ext cx="358422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4" name="墨迹 123"/>
              <p14:cNvContentPartPr/>
              <p14:nvPr/>
            </p14:nvContentPartPr>
            <p14:xfrm>
              <a:off x="2097969" y="1869594"/>
              <a:ext cx="684742" cy="4793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6"/>
            </p:blipFill>
            <p:spPr>
              <a:xfrm>
                <a:off x="2097969" y="1869594"/>
                <a:ext cx="68474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5" name="墨迹 124"/>
              <p14:cNvContentPartPr/>
              <p14:nvPr/>
            </p14:nvContentPartPr>
            <p14:xfrm>
              <a:off x="2003777" y="1037723"/>
              <a:ext cx="304800" cy="25943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8"/>
            </p:blipFill>
            <p:spPr>
              <a:xfrm>
                <a:off x="2003777" y="1037723"/>
                <a:ext cx="3048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6" name="墨迹 125"/>
              <p14:cNvContentPartPr/>
              <p14:nvPr/>
            </p14:nvContentPartPr>
            <p14:xfrm>
              <a:off x="2305226" y="1019394"/>
              <a:ext cx="74612" cy="26366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0"/>
            </p:blipFill>
            <p:spPr>
              <a:xfrm>
                <a:off x="2305226" y="1019394"/>
                <a:ext cx="7461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7" name="墨迹 126"/>
              <p14:cNvContentPartPr/>
              <p14:nvPr/>
            </p14:nvContentPartPr>
            <p14:xfrm>
              <a:off x="2444044" y="1015164"/>
              <a:ext cx="95956" cy="20479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2"/>
            </p:blipFill>
            <p:spPr>
              <a:xfrm>
                <a:off x="2444044" y="1015164"/>
                <a:ext cx="95956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8" name="墨迹 127"/>
              <p14:cNvContentPartPr/>
              <p14:nvPr/>
            </p14:nvContentPartPr>
            <p14:xfrm>
              <a:off x="2562577" y="1077202"/>
              <a:ext cx="127000" cy="10151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4"/>
            </p:blipFill>
            <p:spPr>
              <a:xfrm>
                <a:off x="2562577" y="1077202"/>
                <a:ext cx="12700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9" name="墨迹 128"/>
              <p14:cNvContentPartPr/>
              <p14:nvPr/>
            </p14:nvContentPartPr>
            <p14:xfrm>
              <a:off x="2650066" y="1079140"/>
              <a:ext cx="14111" cy="19263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6"/>
            </p:blipFill>
            <p:spPr>
              <a:xfrm>
                <a:off x="2650066" y="1079140"/>
                <a:ext cx="14111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0" name="墨迹 129"/>
              <p14:cNvContentPartPr/>
              <p14:nvPr/>
            </p14:nvContentPartPr>
            <p14:xfrm>
              <a:off x="2381955" y="1297154"/>
              <a:ext cx="155222" cy="23969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8"/>
            </p:blipFill>
            <p:spPr>
              <a:xfrm>
                <a:off x="2381955" y="1297154"/>
                <a:ext cx="1552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1" name="墨迹 130"/>
              <p14:cNvContentPartPr/>
              <p14:nvPr/>
            </p14:nvContentPartPr>
            <p14:xfrm>
              <a:off x="2359377" y="1274595"/>
              <a:ext cx="5645" cy="14663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0"/>
            </p:blipFill>
            <p:spPr>
              <a:xfrm>
                <a:off x="2359377" y="1274595"/>
                <a:ext cx="56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2" name="墨迹 131"/>
              <p14:cNvContentPartPr/>
              <p14:nvPr/>
            </p14:nvContentPartPr>
            <p14:xfrm>
              <a:off x="2398888" y="1291514"/>
              <a:ext cx="146756" cy="1410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2"/>
            </p:blipFill>
            <p:spPr>
              <a:xfrm>
                <a:off x="2398888" y="1291514"/>
                <a:ext cx="1467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3" name="墨迹 132"/>
              <p14:cNvContentPartPr/>
              <p14:nvPr/>
            </p14:nvContentPartPr>
            <p14:xfrm>
              <a:off x="9169400" y="248151"/>
              <a:ext cx="19755" cy="27353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4"/>
            </p:blipFill>
            <p:spPr>
              <a:xfrm>
                <a:off x="9169400" y="248151"/>
                <a:ext cx="1975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4" name="墨迹 133"/>
              <p14:cNvContentPartPr/>
              <p14:nvPr/>
            </p14:nvContentPartPr>
            <p14:xfrm>
              <a:off x="9228666" y="389146"/>
              <a:ext cx="186972" cy="225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6"/>
            </p:blipFill>
            <p:spPr>
              <a:xfrm>
                <a:off x="9228666" y="389146"/>
                <a:ext cx="1869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5" name="墨迹 134"/>
              <p14:cNvContentPartPr/>
              <p14:nvPr/>
            </p14:nvContentPartPr>
            <p14:xfrm>
              <a:off x="9569273" y="231231"/>
              <a:ext cx="31927" cy="26119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8"/>
            </p:blipFill>
            <p:spPr>
              <a:xfrm>
                <a:off x="9569273" y="231231"/>
                <a:ext cx="31927" cy="261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6" name="墨迹 135"/>
              <p14:cNvContentPartPr/>
              <p14:nvPr/>
            </p14:nvContentPartPr>
            <p14:xfrm>
              <a:off x="9663288" y="287629"/>
              <a:ext cx="203200" cy="16161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0"/>
            </p:blipFill>
            <p:spPr>
              <a:xfrm>
                <a:off x="9663288" y="287629"/>
                <a:ext cx="203200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7" name="墨迹 136"/>
              <p14:cNvContentPartPr/>
              <p14:nvPr/>
            </p14:nvContentPartPr>
            <p14:xfrm>
              <a:off x="9877777" y="248151"/>
              <a:ext cx="149578" cy="21149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2"/>
            </p:blipFill>
            <p:spPr>
              <a:xfrm>
                <a:off x="9877777" y="248151"/>
                <a:ext cx="149578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8" name="墨迹 137"/>
              <p14:cNvContentPartPr/>
              <p14:nvPr/>
            </p14:nvContentPartPr>
            <p14:xfrm>
              <a:off x="10109200" y="362357"/>
              <a:ext cx="203200" cy="1550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4"/>
            </p:blipFill>
            <p:spPr>
              <a:xfrm>
                <a:off x="10109200" y="362357"/>
                <a:ext cx="203200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9" name="墨迹 138"/>
              <p14:cNvContentPartPr/>
              <p14:nvPr/>
            </p14:nvContentPartPr>
            <p14:xfrm>
              <a:off x="10425288" y="180473"/>
              <a:ext cx="73377" cy="27635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6"/>
            </p:blipFill>
            <p:spPr>
              <a:xfrm>
                <a:off x="10425288" y="180473"/>
                <a:ext cx="7337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0" name="墨迹 139"/>
              <p14:cNvContentPartPr/>
              <p14:nvPr/>
            </p14:nvContentPartPr>
            <p14:xfrm>
              <a:off x="10577688" y="223477"/>
              <a:ext cx="90312" cy="1614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8"/>
            </p:blipFill>
            <p:spPr>
              <a:xfrm>
                <a:off x="10577688" y="223477"/>
                <a:ext cx="90312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1" name="墨迹 140"/>
              <p14:cNvContentPartPr/>
              <p14:nvPr/>
            </p14:nvContentPartPr>
            <p14:xfrm>
              <a:off x="10673644" y="304549"/>
              <a:ext cx="56444" cy="5639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0"/>
            </p:blipFill>
            <p:spPr>
              <a:xfrm>
                <a:off x="10673644" y="304549"/>
                <a:ext cx="564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2" name="墨迹 141"/>
              <p14:cNvContentPartPr/>
              <p14:nvPr/>
            </p14:nvContentPartPr>
            <p14:xfrm>
              <a:off x="10795000" y="178358"/>
              <a:ext cx="47977" cy="340503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2"/>
            </p:blipFill>
            <p:spPr>
              <a:xfrm>
                <a:off x="10795000" y="178358"/>
                <a:ext cx="47977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3" name="墨迹 142"/>
              <p14:cNvContentPartPr/>
              <p14:nvPr/>
            </p14:nvContentPartPr>
            <p14:xfrm>
              <a:off x="10882488" y="304549"/>
              <a:ext cx="166512" cy="169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4"/>
            </p:blipFill>
            <p:spPr>
              <a:xfrm>
                <a:off x="10882488" y="304549"/>
                <a:ext cx="1665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4" name="墨迹 143"/>
              <p14:cNvContentPartPr/>
              <p14:nvPr/>
            </p14:nvContentPartPr>
            <p14:xfrm>
              <a:off x="11110912" y="225592"/>
              <a:ext cx="97543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6"/>
            </p:blipFill>
            <p:spPr>
              <a:xfrm>
                <a:off x="11110912" y="225592"/>
                <a:ext cx="9754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5" name="墨迹 144"/>
              <p14:cNvContentPartPr/>
              <p14:nvPr/>
            </p14:nvContentPartPr>
            <p14:xfrm>
              <a:off x="11026422" y="163554"/>
              <a:ext cx="76200" cy="31864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8"/>
            </p:blipFill>
            <p:spPr>
              <a:xfrm>
                <a:off x="11026422" y="163554"/>
                <a:ext cx="762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6" name="墨迹 145"/>
              <p14:cNvContentPartPr/>
              <p14:nvPr/>
            </p14:nvContentPartPr>
            <p14:xfrm>
              <a:off x="11240911" y="154742"/>
              <a:ext cx="59267" cy="27670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0"/>
            </p:blipFill>
            <p:spPr>
              <a:xfrm>
                <a:off x="11240911" y="154742"/>
                <a:ext cx="59267" cy="276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7" name="墨迹 146"/>
              <p14:cNvContentPartPr/>
              <p14:nvPr/>
            </p14:nvContentPartPr>
            <p14:xfrm>
              <a:off x="11328400" y="216427"/>
              <a:ext cx="163688" cy="19527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2"/>
            </p:blipFill>
            <p:spPr>
              <a:xfrm>
                <a:off x="11328400" y="216427"/>
                <a:ext cx="16368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8" name="墨迹 147"/>
              <p14:cNvContentPartPr/>
              <p14:nvPr/>
            </p14:nvContentPartPr>
            <p14:xfrm>
              <a:off x="11576755" y="124075"/>
              <a:ext cx="122238" cy="33838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4"/>
            </p:blipFill>
            <p:spPr>
              <a:xfrm>
                <a:off x="11576755" y="124075"/>
                <a:ext cx="12223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9" name="墨迹 148"/>
              <p14:cNvContentPartPr/>
              <p14:nvPr/>
            </p14:nvContentPartPr>
            <p14:xfrm>
              <a:off x="9104488" y="493482"/>
              <a:ext cx="2418644" cy="986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6"/>
            </p:blipFill>
            <p:spPr>
              <a:xfrm>
                <a:off x="9104488" y="493482"/>
                <a:ext cx="241864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0" name="墨迹 149"/>
              <p14:cNvContentPartPr/>
              <p14:nvPr/>
            </p14:nvContentPartPr>
            <p14:xfrm>
              <a:off x="10574867" y="693695"/>
              <a:ext cx="310444" cy="14099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8"/>
            </p:blipFill>
            <p:spPr>
              <a:xfrm>
                <a:off x="10574867" y="693695"/>
                <a:ext cx="3104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1" name="墨迹 150"/>
              <p14:cNvContentPartPr/>
              <p14:nvPr/>
            </p14:nvContentPartPr>
            <p14:xfrm>
              <a:off x="2094088" y="4602079"/>
              <a:ext cx="152400" cy="236871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0"/>
            </p:blipFill>
            <p:spPr>
              <a:xfrm>
                <a:off x="2094088" y="4602079"/>
                <a:ext cx="15240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2" name="墨迹 151"/>
              <p14:cNvContentPartPr/>
              <p14:nvPr/>
            </p14:nvContentPartPr>
            <p14:xfrm>
              <a:off x="2449688" y="4403980"/>
              <a:ext cx="105305" cy="9094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2"/>
            </p:blipFill>
            <p:spPr>
              <a:xfrm>
                <a:off x="2449688" y="4403980"/>
                <a:ext cx="105305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3" name="墨迹 152"/>
              <p14:cNvContentPartPr/>
              <p14:nvPr/>
            </p14:nvContentPartPr>
            <p14:xfrm>
              <a:off x="2351969" y="4540041"/>
              <a:ext cx="236008" cy="37539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4"/>
            </p:blipFill>
            <p:spPr>
              <a:xfrm>
                <a:off x="2351969" y="4540041"/>
                <a:ext cx="23600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4" name="墨迹 153"/>
              <p14:cNvContentPartPr/>
              <p14:nvPr/>
            </p14:nvContentPartPr>
            <p14:xfrm>
              <a:off x="2658533" y="4621641"/>
              <a:ext cx="19755" cy="14557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6"/>
            </p:blipFill>
            <p:spPr>
              <a:xfrm>
                <a:off x="2658533" y="4621641"/>
                <a:ext cx="19755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5" name="墨迹 154"/>
              <p14:cNvContentPartPr/>
              <p14:nvPr/>
            </p14:nvContentPartPr>
            <p14:xfrm>
              <a:off x="2726266" y="4446279"/>
              <a:ext cx="50800" cy="68030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8"/>
            </p:blipFill>
            <p:spPr>
              <a:xfrm>
                <a:off x="2726266" y="4446279"/>
                <a:ext cx="50800" cy="680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6" name="墨迹 155"/>
              <p14:cNvContentPartPr/>
              <p14:nvPr/>
            </p14:nvContentPartPr>
            <p14:xfrm>
              <a:off x="2698044" y="4562600"/>
              <a:ext cx="101600" cy="5357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0"/>
            </p:blipFill>
            <p:spPr>
              <a:xfrm>
                <a:off x="2698044" y="4562600"/>
                <a:ext cx="1016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7" name="墨迹 156"/>
              <p14:cNvContentPartPr/>
              <p14:nvPr/>
            </p14:nvContentPartPr>
            <p14:xfrm>
              <a:off x="2856088" y="4461083"/>
              <a:ext cx="94545" cy="451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2"/>
            </p:blipFill>
            <p:spPr>
              <a:xfrm>
                <a:off x="2856088" y="4461083"/>
                <a:ext cx="945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8" name="墨迹 157"/>
              <p14:cNvContentPartPr/>
              <p14:nvPr/>
            </p14:nvContentPartPr>
            <p14:xfrm>
              <a:off x="2799644" y="4573879"/>
              <a:ext cx="327378" cy="26507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4"/>
            </p:blipFill>
            <p:spPr>
              <a:xfrm>
                <a:off x="2799644" y="4573879"/>
                <a:ext cx="3273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9" name="墨迹 158"/>
              <p14:cNvContentPartPr/>
              <p14:nvPr/>
            </p14:nvContentPartPr>
            <p14:xfrm>
              <a:off x="3339394" y="4635917"/>
              <a:ext cx="41628" cy="7331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6"/>
            </p:blipFill>
            <p:spPr>
              <a:xfrm>
                <a:off x="3339394" y="4635917"/>
                <a:ext cx="4162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0" name="墨迹 159"/>
              <p14:cNvContentPartPr/>
              <p14:nvPr/>
            </p14:nvContentPartPr>
            <p14:xfrm>
              <a:off x="3328105" y="4765633"/>
              <a:ext cx="47272" cy="225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8"/>
            </p:blipFill>
            <p:spPr>
              <a:xfrm>
                <a:off x="3328105" y="4765633"/>
                <a:ext cx="472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1" name="墨迹 160"/>
              <p14:cNvContentPartPr/>
              <p14:nvPr/>
            </p14:nvContentPartPr>
            <p14:xfrm>
              <a:off x="3932766" y="4395697"/>
              <a:ext cx="86078" cy="8230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0"/>
            </p:blipFill>
            <p:spPr>
              <a:xfrm>
                <a:off x="3932766" y="4395697"/>
                <a:ext cx="86078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2" name="墨迹 161"/>
              <p14:cNvContentPartPr/>
              <p14:nvPr/>
            </p14:nvContentPartPr>
            <p14:xfrm>
              <a:off x="3891491" y="4534401"/>
              <a:ext cx="99131" cy="16989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2"/>
            </p:blipFill>
            <p:spPr>
              <a:xfrm>
                <a:off x="3891491" y="4534401"/>
                <a:ext cx="99131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3" name="墨迹 162"/>
              <p14:cNvContentPartPr/>
              <p14:nvPr/>
            </p14:nvContentPartPr>
            <p14:xfrm>
              <a:off x="4107568" y="4289069"/>
              <a:ext cx="161043" cy="17624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4"/>
            </p:blipFill>
            <p:spPr>
              <a:xfrm>
                <a:off x="4107568" y="4289069"/>
                <a:ext cx="161043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4" name="墨迹 163"/>
              <p14:cNvContentPartPr/>
              <p14:nvPr/>
            </p14:nvContentPartPr>
            <p14:xfrm>
              <a:off x="4075288" y="4492807"/>
              <a:ext cx="282223" cy="22206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6"/>
            </p:blipFill>
            <p:spPr>
              <a:xfrm>
                <a:off x="4075288" y="4492807"/>
                <a:ext cx="282223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5" name="墨迹 164"/>
              <p14:cNvContentPartPr/>
              <p14:nvPr/>
            </p14:nvContentPartPr>
            <p14:xfrm>
              <a:off x="4489273" y="4312333"/>
              <a:ext cx="455260" cy="30983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8"/>
            </p:blipFill>
            <p:spPr>
              <a:xfrm>
                <a:off x="4489273" y="4312333"/>
                <a:ext cx="455260" cy="30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6" name="墨迹 165"/>
              <p14:cNvContentPartPr/>
              <p14:nvPr/>
            </p14:nvContentPartPr>
            <p14:xfrm>
              <a:off x="5040488" y="4333659"/>
              <a:ext cx="112889" cy="20426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0"/>
            </p:blipFill>
            <p:spPr>
              <a:xfrm>
                <a:off x="5040488" y="4333659"/>
                <a:ext cx="112889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7" name="墨迹 166"/>
              <p14:cNvContentPartPr/>
              <p14:nvPr/>
            </p14:nvContentPartPr>
            <p14:xfrm>
              <a:off x="5170311" y="4410325"/>
              <a:ext cx="166511" cy="1579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2"/>
            </p:blipFill>
            <p:spPr>
              <a:xfrm>
                <a:off x="5170311" y="4410325"/>
                <a:ext cx="166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8" name="墨迹 167"/>
              <p14:cNvContentPartPr/>
              <p14:nvPr/>
            </p14:nvContentPartPr>
            <p14:xfrm>
              <a:off x="5232400" y="4421605"/>
              <a:ext cx="67733" cy="41170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4"/>
            </p:blipFill>
            <p:spPr>
              <a:xfrm>
                <a:off x="5232400" y="4421605"/>
                <a:ext cx="6773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9" name="墨迹 168"/>
              <p14:cNvContentPartPr/>
              <p14:nvPr/>
            </p14:nvContentPartPr>
            <p14:xfrm>
              <a:off x="5769327" y="4260870"/>
              <a:ext cx="261762" cy="25097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6"/>
            </p:blipFill>
            <p:spPr>
              <a:xfrm>
                <a:off x="5769327" y="4260870"/>
                <a:ext cx="261762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0" name="墨迹 169"/>
              <p14:cNvContentPartPr/>
              <p14:nvPr/>
            </p14:nvContentPartPr>
            <p14:xfrm>
              <a:off x="6184547" y="4177331"/>
              <a:ext cx="470253" cy="40500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8"/>
            </p:blipFill>
            <p:spPr>
              <a:xfrm>
                <a:off x="6184547" y="4177331"/>
                <a:ext cx="470253" cy="405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1" name="墨迹 170"/>
              <p14:cNvContentPartPr/>
              <p14:nvPr/>
            </p14:nvContentPartPr>
            <p14:xfrm>
              <a:off x="3606800" y="5132220"/>
              <a:ext cx="28222" cy="32710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0"/>
            </p:blipFill>
            <p:spPr>
              <a:xfrm>
                <a:off x="3606800" y="5132220"/>
                <a:ext cx="2822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2" name="墨迹 171"/>
              <p14:cNvContentPartPr/>
              <p14:nvPr/>
            </p14:nvContentPartPr>
            <p14:xfrm>
              <a:off x="3736622" y="5173109"/>
              <a:ext cx="314678" cy="190343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2"/>
            </p:blipFill>
            <p:spPr>
              <a:xfrm>
                <a:off x="3736622" y="5173109"/>
                <a:ext cx="314678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3" name="墨迹 172"/>
              <p14:cNvContentPartPr/>
              <p14:nvPr/>
            </p14:nvContentPartPr>
            <p14:xfrm>
              <a:off x="4188177" y="5111599"/>
              <a:ext cx="169334" cy="237753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4"/>
            </p:blipFill>
            <p:spPr>
              <a:xfrm>
                <a:off x="4188177" y="5111599"/>
                <a:ext cx="169334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4" name="墨迹 173"/>
              <p14:cNvContentPartPr/>
              <p14:nvPr/>
            </p14:nvContentPartPr>
            <p14:xfrm>
              <a:off x="4545718" y="5166059"/>
              <a:ext cx="201259" cy="1691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6"/>
            </p:blipFill>
            <p:spPr>
              <a:xfrm>
                <a:off x="4545718" y="5166059"/>
                <a:ext cx="20125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5" name="墨迹 174"/>
              <p14:cNvContentPartPr/>
              <p14:nvPr/>
            </p14:nvContentPartPr>
            <p14:xfrm>
              <a:off x="4636911" y="5068596"/>
              <a:ext cx="42333" cy="30049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8"/>
            </p:blipFill>
            <p:spPr>
              <a:xfrm>
                <a:off x="4636911" y="5068596"/>
                <a:ext cx="42333" cy="300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6" name="墨迹 175"/>
              <p14:cNvContentPartPr/>
              <p14:nvPr/>
            </p14:nvContentPartPr>
            <p14:xfrm>
              <a:off x="4903611" y="5064542"/>
              <a:ext cx="219251" cy="269301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0"/>
            </p:blipFill>
            <p:spPr>
              <a:xfrm>
                <a:off x="4903611" y="5064542"/>
                <a:ext cx="219251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7" name="墨迹 176"/>
              <p14:cNvContentPartPr/>
              <p14:nvPr/>
            </p14:nvContentPartPr>
            <p14:xfrm>
              <a:off x="5195711" y="5136274"/>
              <a:ext cx="166511" cy="22153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2"/>
            </p:blipFill>
            <p:spPr>
              <a:xfrm>
                <a:off x="5195711" y="5136274"/>
                <a:ext cx="166511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8" name="墨迹 177"/>
              <p14:cNvContentPartPr/>
              <p14:nvPr/>
            </p14:nvContentPartPr>
            <p14:xfrm>
              <a:off x="5218288" y="5143500"/>
              <a:ext cx="138289" cy="19739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4"/>
            </p:blipFill>
            <p:spPr>
              <a:xfrm>
                <a:off x="5218288" y="5143500"/>
                <a:ext cx="1382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9" name="墨迹 178"/>
              <p14:cNvContentPartPr/>
              <p14:nvPr/>
            </p14:nvContentPartPr>
            <p14:xfrm>
              <a:off x="5461000" y="5045508"/>
              <a:ext cx="47977" cy="264366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6"/>
            </p:blipFill>
            <p:spPr>
              <a:xfrm>
                <a:off x="5461000" y="5045508"/>
                <a:ext cx="47977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0" name="墨迹 179"/>
              <p14:cNvContentPartPr/>
              <p14:nvPr/>
            </p14:nvContentPartPr>
            <p14:xfrm>
              <a:off x="5596113" y="5078113"/>
              <a:ext cx="262819" cy="16690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8"/>
            </p:blipFill>
            <p:spPr>
              <a:xfrm>
                <a:off x="5596113" y="5078113"/>
                <a:ext cx="262819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1" name="墨迹 180"/>
              <p14:cNvContentPartPr/>
              <p14:nvPr/>
            </p14:nvContentPartPr>
            <p14:xfrm>
              <a:off x="5878688" y="5047623"/>
              <a:ext cx="189089" cy="250971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0"/>
            </p:blipFill>
            <p:spPr>
              <a:xfrm>
                <a:off x="5878688" y="5047623"/>
                <a:ext cx="18908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2" name="墨迹 181"/>
              <p14:cNvContentPartPr/>
              <p14:nvPr/>
            </p14:nvContentPartPr>
            <p14:xfrm>
              <a:off x="6197600" y="5115301"/>
              <a:ext cx="220133" cy="2255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2"/>
            </p:blipFill>
            <p:spPr>
              <a:xfrm>
                <a:off x="6197600" y="5115301"/>
                <a:ext cx="220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3" name="墨迹 182"/>
              <p14:cNvContentPartPr/>
              <p14:nvPr/>
            </p14:nvContentPartPr>
            <p14:xfrm>
              <a:off x="6268155" y="4998275"/>
              <a:ext cx="81845" cy="34543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4"/>
            </p:blipFill>
            <p:spPr>
              <a:xfrm>
                <a:off x="6268155" y="4998275"/>
                <a:ext cx="81845" cy="345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4" name="墨迹 183"/>
              <p14:cNvContentPartPr/>
              <p14:nvPr/>
            </p14:nvContentPartPr>
            <p14:xfrm>
              <a:off x="6491816" y="5036343"/>
              <a:ext cx="219428" cy="17483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6"/>
            </p:blipFill>
            <p:spPr>
              <a:xfrm>
                <a:off x="6491816" y="5036343"/>
                <a:ext cx="21942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5" name="墨迹 184"/>
              <p14:cNvContentPartPr/>
              <p14:nvPr/>
            </p14:nvContentPartPr>
            <p14:xfrm>
              <a:off x="6598355" y="5029117"/>
              <a:ext cx="84667" cy="30613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8"/>
            </p:blipFill>
            <p:spPr>
              <a:xfrm>
                <a:off x="6598355" y="5029117"/>
                <a:ext cx="84667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6" name="墨迹 185"/>
              <p14:cNvContentPartPr/>
              <p14:nvPr/>
            </p14:nvContentPartPr>
            <p14:xfrm>
              <a:off x="6804377" y="5088512"/>
              <a:ext cx="192617" cy="243921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0"/>
            </p:blipFill>
            <p:spPr>
              <a:xfrm>
                <a:off x="6804377" y="5088512"/>
                <a:ext cx="192617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7" name="墨迹 186"/>
              <p14:cNvContentPartPr/>
              <p14:nvPr/>
            </p14:nvContentPartPr>
            <p14:xfrm>
              <a:off x="7117644" y="5098381"/>
              <a:ext cx="213078" cy="3383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2"/>
            </p:blipFill>
            <p:spPr>
              <a:xfrm>
                <a:off x="7117644" y="5098381"/>
                <a:ext cx="2130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8" name="墨迹 187"/>
              <p14:cNvContentPartPr/>
              <p14:nvPr/>
            </p14:nvContentPartPr>
            <p14:xfrm>
              <a:off x="7078133" y="5222457"/>
              <a:ext cx="220134" cy="2255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4"/>
            </p:blipFill>
            <p:spPr>
              <a:xfrm>
                <a:off x="7078133" y="5222457"/>
                <a:ext cx="2201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9" name="墨迹 188"/>
              <p14:cNvContentPartPr/>
              <p14:nvPr/>
            </p14:nvContentPartPr>
            <p14:xfrm>
              <a:off x="7409568" y="5041983"/>
              <a:ext cx="261232" cy="34120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6"/>
            </p:blipFill>
            <p:spPr>
              <a:xfrm>
                <a:off x="7409568" y="5041983"/>
                <a:ext cx="26123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0" name="墨迹 189"/>
              <p14:cNvContentPartPr/>
              <p14:nvPr/>
            </p14:nvContentPartPr>
            <p14:xfrm>
              <a:off x="8260644" y="4965317"/>
              <a:ext cx="104422" cy="32763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8"/>
            </p:blipFill>
            <p:spPr>
              <a:xfrm>
                <a:off x="8260644" y="4965317"/>
                <a:ext cx="104422" cy="327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1" name="墨迹 190"/>
              <p14:cNvContentPartPr/>
              <p14:nvPr/>
            </p14:nvContentPartPr>
            <p14:xfrm>
              <a:off x="8415866" y="4898168"/>
              <a:ext cx="161396" cy="24815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0"/>
            </p:blipFill>
            <p:spPr>
              <a:xfrm>
                <a:off x="8415866" y="4898168"/>
                <a:ext cx="16139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2" name="墨迹 191"/>
              <p14:cNvContentPartPr/>
              <p14:nvPr/>
            </p14:nvContentPartPr>
            <p14:xfrm>
              <a:off x="8585200" y="4878429"/>
              <a:ext cx="179211" cy="14945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2"/>
            </p:blipFill>
            <p:spPr>
              <a:xfrm>
                <a:off x="8585200" y="4878429"/>
                <a:ext cx="1792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3" name="墨迹 192"/>
              <p14:cNvContentPartPr/>
              <p14:nvPr/>
            </p14:nvContentPartPr>
            <p14:xfrm>
              <a:off x="8555213" y="5015194"/>
              <a:ext cx="258587" cy="23334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4"/>
            </p:blipFill>
            <p:spPr>
              <a:xfrm>
                <a:off x="8555213" y="5015194"/>
                <a:ext cx="258587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4" name="墨迹 193"/>
              <p14:cNvContentPartPr/>
              <p14:nvPr/>
            </p14:nvContentPartPr>
            <p14:xfrm>
              <a:off x="8858073" y="4761403"/>
              <a:ext cx="353660" cy="79662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6"/>
            </p:blipFill>
            <p:spPr>
              <a:xfrm>
                <a:off x="8858073" y="4761403"/>
                <a:ext cx="353660" cy="796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5" name="墨迹 194"/>
              <p14:cNvContentPartPr/>
              <p14:nvPr/>
            </p14:nvContentPartPr>
            <p14:xfrm>
              <a:off x="9252655" y="4762637"/>
              <a:ext cx="344664" cy="26806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8"/>
            </p:blipFill>
            <p:spPr>
              <a:xfrm>
                <a:off x="9252655" y="4762637"/>
                <a:ext cx="344664" cy="268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6" name="墨迹 195"/>
              <p14:cNvContentPartPr/>
              <p14:nvPr/>
            </p14:nvContentPartPr>
            <p14:xfrm>
              <a:off x="9409288" y="4690905"/>
              <a:ext cx="73378" cy="590065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0"/>
            </p:blipFill>
            <p:spPr>
              <a:xfrm>
                <a:off x="9409288" y="4690905"/>
                <a:ext cx="73378" cy="590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7" name="墨迹 196"/>
              <p14:cNvContentPartPr/>
              <p14:nvPr/>
            </p14:nvContentPartPr>
            <p14:xfrm>
              <a:off x="9282288" y="5001095"/>
              <a:ext cx="175331" cy="14522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2"/>
            </p:blipFill>
            <p:spPr>
              <a:xfrm>
                <a:off x="9282288" y="5001095"/>
                <a:ext cx="175331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8" name="墨迹 197"/>
              <p14:cNvContentPartPr/>
              <p14:nvPr/>
            </p14:nvContentPartPr>
            <p14:xfrm>
              <a:off x="9448800" y="5058902"/>
              <a:ext cx="143933" cy="7049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4"/>
            </p:blipFill>
            <p:spPr>
              <a:xfrm>
                <a:off x="9448800" y="5058902"/>
                <a:ext cx="14393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9" name="墨迹 198"/>
              <p14:cNvContentPartPr/>
              <p14:nvPr/>
            </p14:nvContentPartPr>
            <p14:xfrm>
              <a:off x="9706856" y="4778851"/>
              <a:ext cx="221721" cy="20955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6"/>
            </p:blipFill>
            <p:spPr>
              <a:xfrm>
                <a:off x="9706856" y="4778851"/>
                <a:ext cx="221721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0" name="墨迹 199"/>
              <p14:cNvContentPartPr/>
              <p14:nvPr/>
            </p14:nvContentPartPr>
            <p14:xfrm>
              <a:off x="9759244" y="4939057"/>
              <a:ext cx="22578" cy="16778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8"/>
            </p:blipFill>
            <p:spPr>
              <a:xfrm>
                <a:off x="9759244" y="4939057"/>
                <a:ext cx="2257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1" name="墨迹 200"/>
              <p14:cNvContentPartPr/>
              <p14:nvPr/>
            </p14:nvContentPartPr>
            <p14:xfrm>
              <a:off x="9767181" y="4895348"/>
              <a:ext cx="189619" cy="302082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0"/>
            </p:blipFill>
            <p:spPr>
              <a:xfrm>
                <a:off x="9767181" y="4895348"/>
                <a:ext cx="189619" cy="302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2" name="墨迹 201"/>
              <p14:cNvContentPartPr/>
              <p14:nvPr/>
            </p14:nvContentPartPr>
            <p14:xfrm>
              <a:off x="10141302" y="4853050"/>
              <a:ext cx="221898" cy="30172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2"/>
            </p:blipFill>
            <p:spPr>
              <a:xfrm>
                <a:off x="10141302" y="4853050"/>
                <a:ext cx="221898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3" name="墨迹 202"/>
              <p14:cNvContentPartPr/>
              <p14:nvPr/>
            </p14:nvContentPartPr>
            <p14:xfrm>
              <a:off x="10366022" y="4927072"/>
              <a:ext cx="166510" cy="21360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4"/>
            </p:blipFill>
            <p:spPr>
              <a:xfrm>
                <a:off x="10366022" y="4927072"/>
                <a:ext cx="166510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4" name="墨迹 203"/>
              <p14:cNvContentPartPr/>
              <p14:nvPr/>
            </p14:nvContentPartPr>
            <p14:xfrm>
              <a:off x="10515600" y="5025064"/>
              <a:ext cx="166511" cy="15791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6"/>
            </p:blipFill>
            <p:spPr>
              <a:xfrm>
                <a:off x="10515600" y="5025064"/>
                <a:ext cx="166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5" name="墨迹 204"/>
              <p14:cNvContentPartPr/>
              <p14:nvPr/>
            </p14:nvContentPartPr>
            <p14:xfrm>
              <a:off x="10803467" y="4838950"/>
              <a:ext cx="197555" cy="406066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8"/>
            </p:blipFill>
            <p:spPr>
              <a:xfrm>
                <a:off x="10803467" y="4838950"/>
                <a:ext cx="197555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6" name="墨迹 205"/>
              <p14:cNvContentPartPr/>
              <p14:nvPr/>
            </p14:nvContentPartPr>
            <p14:xfrm>
              <a:off x="4476044" y="5707480"/>
              <a:ext cx="149578" cy="30454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0"/>
            </p:blipFill>
            <p:spPr>
              <a:xfrm>
                <a:off x="4476044" y="5707480"/>
                <a:ext cx="149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7" name="墨迹 206"/>
              <p14:cNvContentPartPr/>
              <p14:nvPr/>
            </p14:nvContentPartPr>
            <p14:xfrm>
              <a:off x="4717344" y="5797716"/>
              <a:ext cx="187678" cy="1974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2"/>
            </p:blipFill>
            <p:spPr>
              <a:xfrm>
                <a:off x="4717344" y="5797716"/>
                <a:ext cx="1876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8" name="墨迹 207"/>
              <p14:cNvContentPartPr/>
              <p14:nvPr/>
            </p14:nvContentPartPr>
            <p14:xfrm>
              <a:off x="4699705" y="5933072"/>
              <a:ext cx="202495" cy="1691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4"/>
            </p:blipFill>
            <p:spPr>
              <a:xfrm>
                <a:off x="4699705" y="5933072"/>
                <a:ext cx="2024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9" name="墨迹 208"/>
              <p14:cNvContentPartPr/>
              <p14:nvPr/>
            </p14:nvContentPartPr>
            <p14:xfrm>
              <a:off x="5094111" y="5887953"/>
              <a:ext cx="1041400" cy="3947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6"/>
            </p:blipFill>
            <p:spPr>
              <a:xfrm>
                <a:off x="5094111" y="5887953"/>
                <a:ext cx="10414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0" name="墨迹 209"/>
              <p14:cNvContentPartPr/>
              <p14:nvPr/>
            </p14:nvContentPartPr>
            <p14:xfrm>
              <a:off x="5464880" y="5957570"/>
              <a:ext cx="221897" cy="144696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8"/>
            </p:blipFill>
            <p:spPr>
              <a:xfrm>
                <a:off x="5464880" y="5957570"/>
                <a:ext cx="22189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1" name="墨迹 210"/>
              <p14:cNvContentPartPr/>
              <p14:nvPr/>
            </p14:nvContentPartPr>
            <p14:xfrm>
              <a:off x="5602111" y="5981715"/>
              <a:ext cx="76200" cy="377162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0"/>
            </p:blipFill>
            <p:spPr>
              <a:xfrm>
                <a:off x="5602111" y="5981715"/>
                <a:ext cx="76200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2" name="墨迹 211"/>
              <p14:cNvContentPartPr/>
              <p14:nvPr/>
            </p14:nvContentPartPr>
            <p14:xfrm>
              <a:off x="5395383" y="5630814"/>
              <a:ext cx="102306" cy="14240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2"/>
            </p:blipFill>
            <p:spPr>
              <a:xfrm>
                <a:off x="5395383" y="5630814"/>
                <a:ext cx="10230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3" name="墨迹 212"/>
              <p14:cNvContentPartPr/>
              <p14:nvPr/>
            </p14:nvContentPartPr>
            <p14:xfrm>
              <a:off x="5633155" y="5701840"/>
              <a:ext cx="146756" cy="36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4"/>
            </p:blipFill>
            <p:spPr>
              <a:xfrm>
                <a:off x="5633155" y="5701840"/>
                <a:ext cx="1467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4" name="墨迹 213"/>
              <p14:cNvContentPartPr/>
              <p14:nvPr/>
            </p14:nvContentPartPr>
            <p14:xfrm>
              <a:off x="5808133" y="5560845"/>
              <a:ext cx="105128" cy="32710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6"/>
            </p:blipFill>
            <p:spPr>
              <a:xfrm>
                <a:off x="5808133" y="5560845"/>
                <a:ext cx="10512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5" name="墨迹 214"/>
              <p14:cNvContentPartPr/>
              <p14:nvPr/>
            </p14:nvContentPartPr>
            <p14:xfrm>
              <a:off x="5966177" y="5675051"/>
              <a:ext cx="186267" cy="13606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8"/>
            </p:blipFill>
            <p:spPr>
              <a:xfrm>
                <a:off x="5966177" y="5675051"/>
                <a:ext cx="186267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6" name="墨迹 215"/>
              <p14:cNvContentPartPr/>
              <p14:nvPr/>
            </p14:nvContentPartPr>
            <p14:xfrm>
              <a:off x="6186311" y="5647557"/>
              <a:ext cx="127000" cy="23757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0"/>
            </p:blipFill>
            <p:spPr>
              <a:xfrm>
                <a:off x="6186311" y="5647557"/>
                <a:ext cx="127000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7" name="墨迹 216"/>
              <p14:cNvContentPartPr/>
              <p14:nvPr/>
            </p14:nvContentPartPr>
            <p14:xfrm>
              <a:off x="6084711" y="5910513"/>
              <a:ext cx="372533" cy="2255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2"/>
            </p:blipFill>
            <p:spPr>
              <a:xfrm>
                <a:off x="6084711" y="5910513"/>
                <a:ext cx="372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8" name="墨迹 217"/>
              <p14:cNvContentPartPr/>
              <p14:nvPr/>
            </p14:nvContentPartPr>
            <p14:xfrm>
              <a:off x="2228320" y="6356057"/>
              <a:ext cx="179035" cy="250971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4"/>
            </p:blipFill>
            <p:spPr>
              <a:xfrm>
                <a:off x="2228320" y="6356057"/>
                <a:ext cx="179035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9" name="墨迹 218"/>
              <p14:cNvContentPartPr/>
              <p14:nvPr/>
            </p14:nvContentPartPr>
            <p14:xfrm>
              <a:off x="2585155" y="6262824"/>
              <a:ext cx="141111" cy="358304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6"/>
            </p:blipFill>
            <p:spPr>
              <a:xfrm>
                <a:off x="2585155" y="6262824"/>
                <a:ext cx="141111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0" name="墨迹 219"/>
              <p14:cNvContentPartPr/>
              <p14:nvPr/>
            </p14:nvContentPartPr>
            <p14:xfrm>
              <a:off x="2806700" y="6331735"/>
              <a:ext cx="210255" cy="300672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8"/>
            </p:blipFill>
            <p:spPr>
              <a:xfrm>
                <a:off x="2806700" y="6331735"/>
                <a:ext cx="210255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" name="墨迹 220"/>
              <p14:cNvContentPartPr/>
              <p14:nvPr/>
            </p14:nvContentPartPr>
            <p14:xfrm>
              <a:off x="3070577" y="6357996"/>
              <a:ext cx="118534" cy="268772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0"/>
            </p:blipFill>
            <p:spPr>
              <a:xfrm>
                <a:off x="3070577" y="6357996"/>
                <a:ext cx="118534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2" name="墨迹 221"/>
              <p14:cNvContentPartPr/>
              <p14:nvPr/>
            </p14:nvContentPartPr>
            <p14:xfrm>
              <a:off x="3245555" y="6290494"/>
              <a:ext cx="127882" cy="353193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2"/>
            </p:blipFill>
            <p:spPr>
              <a:xfrm>
                <a:off x="3245555" y="6290494"/>
                <a:ext cx="127882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3" name="墨迹 222"/>
              <p14:cNvContentPartPr/>
              <p14:nvPr/>
            </p14:nvContentPartPr>
            <p14:xfrm>
              <a:off x="3697111" y="6395536"/>
              <a:ext cx="186266" cy="1974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4"/>
            </p:blipFill>
            <p:spPr>
              <a:xfrm>
                <a:off x="3697111" y="6395536"/>
                <a:ext cx="1862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4" name="墨迹 223"/>
              <p14:cNvContentPartPr/>
              <p14:nvPr/>
            </p14:nvContentPartPr>
            <p14:xfrm>
              <a:off x="3679472" y="6525251"/>
              <a:ext cx="232128" cy="2820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6"/>
            </p:blipFill>
            <p:spPr>
              <a:xfrm>
                <a:off x="3679472" y="6525251"/>
                <a:ext cx="232128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5" name="墨迹 224"/>
              <p14:cNvContentPartPr/>
              <p14:nvPr/>
            </p14:nvContentPartPr>
            <p14:xfrm>
              <a:off x="491066" y="5917563"/>
              <a:ext cx="361245" cy="36235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8"/>
            </p:blipFill>
            <p:spPr>
              <a:xfrm>
                <a:off x="491066" y="5917563"/>
                <a:ext cx="361245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6" name="墨迹 225"/>
              <p14:cNvContentPartPr/>
              <p14:nvPr/>
            </p14:nvContentPartPr>
            <p14:xfrm>
              <a:off x="1021644" y="5803356"/>
              <a:ext cx="99660" cy="13817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0"/>
            </p:blipFill>
            <p:spPr>
              <a:xfrm>
                <a:off x="1021644" y="5803356"/>
                <a:ext cx="99660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7" name="墨迹 226"/>
              <p14:cNvContentPartPr/>
              <p14:nvPr/>
            </p14:nvContentPartPr>
            <p14:xfrm>
              <a:off x="904169" y="5958098"/>
              <a:ext cx="303742" cy="34508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2"/>
            </p:blipFill>
            <p:spPr>
              <a:xfrm>
                <a:off x="904169" y="5958098"/>
                <a:ext cx="303742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8" name="墨迹 227"/>
              <p14:cNvContentPartPr/>
              <p14:nvPr/>
            </p14:nvContentPartPr>
            <p14:xfrm>
              <a:off x="1275644" y="5808644"/>
              <a:ext cx="25400" cy="708148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4"/>
            </p:blipFill>
            <p:spPr>
              <a:xfrm>
                <a:off x="1275644" y="5808644"/>
                <a:ext cx="25400" cy="708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9" name="墨迹 228"/>
              <p14:cNvContentPartPr/>
              <p14:nvPr/>
            </p14:nvContentPartPr>
            <p14:xfrm>
              <a:off x="1230488" y="5991937"/>
              <a:ext cx="84667" cy="5675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6"/>
            </p:blipFill>
            <p:spPr>
              <a:xfrm>
                <a:off x="1230488" y="5991937"/>
                <a:ext cx="84667" cy="56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0" name="墨迹 229"/>
              <p14:cNvContentPartPr/>
              <p14:nvPr/>
            </p14:nvContentPartPr>
            <p14:xfrm>
              <a:off x="1382888" y="5831555"/>
              <a:ext cx="127530" cy="12689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8"/>
            </p:blipFill>
            <p:spPr>
              <a:xfrm>
                <a:off x="1382888" y="5831555"/>
                <a:ext cx="12753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1" name="墨迹 230"/>
              <p14:cNvContentPartPr/>
              <p14:nvPr/>
            </p14:nvContentPartPr>
            <p14:xfrm>
              <a:off x="1274586" y="5992290"/>
              <a:ext cx="252236" cy="227002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0"/>
            </p:blipFill>
            <p:spPr>
              <a:xfrm>
                <a:off x="1274586" y="5992290"/>
                <a:ext cx="25223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2" name="墨迹 231"/>
              <p14:cNvContentPartPr/>
              <p14:nvPr/>
            </p14:nvContentPartPr>
            <p14:xfrm>
              <a:off x="1695273" y="6079707"/>
              <a:ext cx="47449" cy="64857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2"/>
            </p:blipFill>
            <p:spPr>
              <a:xfrm>
                <a:off x="1695273" y="6079707"/>
                <a:ext cx="4744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3" name="墨迹 232"/>
              <p14:cNvContentPartPr/>
              <p14:nvPr/>
            </p14:nvContentPartPr>
            <p14:xfrm>
              <a:off x="1656644" y="6226341"/>
              <a:ext cx="33867" cy="2256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4"/>
            </p:blipFill>
            <p:spPr>
              <a:xfrm>
                <a:off x="1656644" y="6226341"/>
                <a:ext cx="338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4" name="墨迹 233"/>
              <p14:cNvContentPartPr/>
              <p14:nvPr/>
            </p14:nvContentPartPr>
            <p14:xfrm>
              <a:off x="4238977" y="6350417"/>
              <a:ext cx="22578" cy="31723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6"/>
            </p:blipFill>
            <p:spPr>
              <a:xfrm>
                <a:off x="4238977" y="6350417"/>
                <a:ext cx="22578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5" name="墨迹 234"/>
              <p14:cNvContentPartPr/>
              <p14:nvPr/>
            </p14:nvContentPartPr>
            <p14:xfrm>
              <a:off x="4354159" y="6516791"/>
              <a:ext cx="282752" cy="1410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8"/>
            </p:blipFill>
            <p:spPr>
              <a:xfrm>
                <a:off x="4354159" y="6516791"/>
                <a:ext cx="28275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6" name="墨迹 235"/>
              <p14:cNvContentPartPr/>
              <p14:nvPr/>
            </p14:nvContentPartPr>
            <p14:xfrm>
              <a:off x="4890029" y="6559090"/>
              <a:ext cx="844726" cy="3190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0"/>
            </p:blipFill>
            <p:spPr>
              <a:xfrm>
                <a:off x="4890029" y="6559090"/>
                <a:ext cx="84472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7" name="墨迹 236"/>
              <p14:cNvContentPartPr/>
              <p14:nvPr/>
            </p14:nvContentPartPr>
            <p14:xfrm>
              <a:off x="5207000" y="6636285"/>
              <a:ext cx="198261" cy="69440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2"/>
            </p:blipFill>
            <p:spPr>
              <a:xfrm>
                <a:off x="5207000" y="6636285"/>
                <a:ext cx="198261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8" name="墨迹 237"/>
              <p14:cNvContentPartPr/>
              <p14:nvPr/>
            </p14:nvContentPartPr>
            <p14:xfrm>
              <a:off x="5339644" y="6641925"/>
              <a:ext cx="28222" cy="249914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4"/>
            </p:blipFill>
            <p:spPr>
              <a:xfrm>
                <a:off x="5339644" y="6641925"/>
                <a:ext cx="28222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9" name="墨迹 238"/>
              <p14:cNvContentPartPr/>
              <p14:nvPr/>
            </p14:nvContentPartPr>
            <p14:xfrm>
              <a:off x="4993922" y="6363988"/>
              <a:ext cx="159455" cy="16690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6"/>
            </p:blipFill>
            <p:spPr>
              <a:xfrm>
                <a:off x="4993922" y="6363988"/>
                <a:ext cx="159455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0" name="墨迹 239"/>
              <p14:cNvContentPartPr/>
              <p14:nvPr/>
            </p14:nvContentPartPr>
            <p14:xfrm>
              <a:off x="5207705" y="6435014"/>
              <a:ext cx="115006" cy="2537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8"/>
            </p:blipFill>
            <p:spPr>
              <a:xfrm>
                <a:off x="5207705" y="6435014"/>
                <a:ext cx="1150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1" name="墨迹 240"/>
              <p14:cNvContentPartPr/>
              <p14:nvPr/>
            </p14:nvContentPartPr>
            <p14:xfrm>
              <a:off x="5322711" y="6364517"/>
              <a:ext cx="84666" cy="20867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0"/>
            </p:blipFill>
            <p:spPr>
              <a:xfrm>
                <a:off x="5322711" y="6364517"/>
                <a:ext cx="846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2" name="墨迹 241"/>
              <p14:cNvContentPartPr/>
              <p14:nvPr/>
            </p14:nvContentPartPr>
            <p14:xfrm>
              <a:off x="5429955" y="6408930"/>
              <a:ext cx="169334" cy="108567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2"/>
            </p:blipFill>
            <p:spPr>
              <a:xfrm>
                <a:off x="5429955" y="6408930"/>
                <a:ext cx="169334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3" name="墨迹 242"/>
              <p14:cNvContentPartPr/>
              <p14:nvPr/>
            </p14:nvContentPartPr>
            <p14:xfrm>
              <a:off x="5616222" y="6389896"/>
              <a:ext cx="127000" cy="160734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4"/>
            </p:blipFill>
            <p:spPr>
              <a:xfrm>
                <a:off x="5616222" y="6389896"/>
                <a:ext cx="1270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51" name="墨迹 250"/>
              <p14:cNvContentPartPr/>
              <p14:nvPr/>
            </p14:nvContentPartPr>
            <p14:xfrm>
              <a:off x="8266994" y="6057147"/>
              <a:ext cx="171450" cy="248856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76"/>
            </p:blipFill>
            <p:spPr>
              <a:xfrm>
                <a:off x="8266994" y="6057147"/>
                <a:ext cx="171450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52" name="墨迹 251"/>
              <p14:cNvContentPartPr/>
              <p14:nvPr/>
            </p14:nvContentPartPr>
            <p14:xfrm>
              <a:off x="8579555" y="6000750"/>
              <a:ext cx="129822" cy="276350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78"/>
            </p:blipFill>
            <p:spPr>
              <a:xfrm>
                <a:off x="8579555" y="6000750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53" name="墨迹 252"/>
              <p14:cNvContentPartPr/>
              <p14:nvPr/>
            </p14:nvContentPartPr>
            <p14:xfrm>
              <a:off x="8765822" y="6017669"/>
              <a:ext cx="402519" cy="281990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80"/>
            </p:blipFill>
            <p:spPr>
              <a:xfrm>
                <a:off x="8765822" y="6017669"/>
                <a:ext cx="40251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54" name="墨迹 253"/>
              <p14:cNvContentPartPr/>
              <p14:nvPr/>
            </p14:nvContentPartPr>
            <p14:xfrm>
              <a:off x="9208911" y="5961271"/>
              <a:ext cx="136349" cy="358128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82"/>
            </p:blipFill>
            <p:spPr>
              <a:xfrm>
                <a:off x="9208911" y="5961271"/>
                <a:ext cx="136349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55" name="墨迹 254"/>
              <p14:cNvContentPartPr/>
              <p14:nvPr/>
            </p14:nvContentPartPr>
            <p14:xfrm>
              <a:off x="9453738" y="6076887"/>
              <a:ext cx="271639" cy="1409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84"/>
            </p:blipFill>
            <p:spPr>
              <a:xfrm>
                <a:off x="9453738" y="6076887"/>
                <a:ext cx="27163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56" name="墨迹 255"/>
              <p14:cNvContentPartPr/>
              <p14:nvPr/>
            </p14:nvContentPartPr>
            <p14:xfrm>
              <a:off x="9772826" y="5970788"/>
              <a:ext cx="186796" cy="225416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86"/>
            </p:blipFill>
            <p:spPr>
              <a:xfrm>
                <a:off x="9772826" y="5970788"/>
                <a:ext cx="186796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57" name="墨迹 256"/>
              <p14:cNvContentPartPr/>
              <p14:nvPr/>
            </p14:nvContentPartPr>
            <p14:xfrm>
              <a:off x="10075333" y="5840015"/>
              <a:ext cx="189089" cy="32799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88"/>
            </p:blipFill>
            <p:spPr>
              <a:xfrm>
                <a:off x="10075333" y="5840015"/>
                <a:ext cx="189089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8" name="墨迹 257"/>
              <p14:cNvContentPartPr/>
              <p14:nvPr/>
            </p14:nvContentPartPr>
            <p14:xfrm>
              <a:off x="10302522" y="5834375"/>
              <a:ext cx="421922" cy="290450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90"/>
            </p:blipFill>
            <p:spPr>
              <a:xfrm>
                <a:off x="10302522" y="5834375"/>
                <a:ext cx="42192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9" name="墨迹 258"/>
              <p14:cNvContentPartPr/>
              <p14:nvPr/>
            </p14:nvContentPartPr>
            <p14:xfrm>
              <a:off x="10755312" y="5904873"/>
              <a:ext cx="142169" cy="191753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92"/>
            </p:blipFill>
            <p:spPr>
              <a:xfrm>
                <a:off x="10755312" y="5904873"/>
                <a:ext cx="14216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60" name="墨迹 259"/>
              <p14:cNvContentPartPr/>
              <p14:nvPr/>
            </p14:nvContentPartPr>
            <p14:xfrm>
              <a:off x="10916355" y="5983830"/>
              <a:ext cx="79023" cy="12689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94"/>
            </p:blipFill>
            <p:spPr>
              <a:xfrm>
                <a:off x="10916355" y="5983830"/>
                <a:ext cx="7902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61" name="墨迹 260"/>
              <p14:cNvContentPartPr/>
              <p14:nvPr/>
            </p14:nvContentPartPr>
            <p14:xfrm>
              <a:off x="10919177" y="5996520"/>
              <a:ext cx="132644" cy="181883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96"/>
            </p:blipFill>
            <p:spPr>
              <a:xfrm>
                <a:off x="10919177" y="5996520"/>
                <a:ext cx="132644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62" name="墨迹 261"/>
              <p14:cNvContentPartPr/>
              <p14:nvPr/>
            </p14:nvContentPartPr>
            <p14:xfrm>
              <a:off x="11105444" y="5814636"/>
              <a:ext cx="127000" cy="35812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98"/>
            </p:blipFill>
            <p:spPr>
              <a:xfrm>
                <a:off x="11105444" y="5814636"/>
                <a:ext cx="127000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63" name="墨迹 262"/>
              <p14:cNvContentPartPr/>
              <p14:nvPr/>
            </p14:nvContentPartPr>
            <p14:xfrm>
              <a:off x="8030633" y="6609848"/>
              <a:ext cx="193322" cy="3947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00"/>
            </p:blipFill>
            <p:spPr>
              <a:xfrm>
                <a:off x="8030633" y="6609848"/>
                <a:ext cx="1933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64" name="墨迹 263"/>
              <p14:cNvContentPartPr/>
              <p14:nvPr/>
            </p14:nvContentPartPr>
            <p14:xfrm>
              <a:off x="8008055" y="6722644"/>
              <a:ext cx="232834" cy="1974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02"/>
            </p:blipFill>
            <p:spPr>
              <a:xfrm>
                <a:off x="8008055" y="6722644"/>
                <a:ext cx="23283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65" name="墨迹 264"/>
              <p14:cNvContentPartPr/>
              <p14:nvPr/>
            </p14:nvContentPartPr>
            <p14:xfrm>
              <a:off x="8613422" y="6546048"/>
              <a:ext cx="56444" cy="242159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04"/>
            </p:blipFill>
            <p:spPr>
              <a:xfrm>
                <a:off x="8613422" y="6546048"/>
                <a:ext cx="56444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66" name="墨迹 265"/>
              <p14:cNvContentPartPr/>
              <p14:nvPr/>
            </p14:nvContentPartPr>
            <p14:xfrm>
              <a:off x="8689622" y="6677526"/>
              <a:ext cx="132644" cy="1127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06"/>
            </p:blipFill>
            <p:spPr>
              <a:xfrm>
                <a:off x="8689622" y="6677526"/>
                <a:ext cx="1326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67" name="墨迹 266"/>
              <p14:cNvContentPartPr/>
              <p14:nvPr/>
            </p14:nvContentPartPr>
            <p14:xfrm>
              <a:off x="8997244" y="6643687"/>
              <a:ext cx="852311" cy="2819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08"/>
            </p:blipFill>
            <p:spPr>
              <a:xfrm>
                <a:off x="8997244" y="6643687"/>
                <a:ext cx="852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68" name="墨迹 267"/>
              <p14:cNvContentPartPr/>
              <p14:nvPr/>
            </p14:nvContentPartPr>
            <p14:xfrm>
              <a:off x="9283700" y="6705725"/>
              <a:ext cx="193322" cy="115616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10"/>
            </p:blipFill>
            <p:spPr>
              <a:xfrm>
                <a:off x="9283700" y="6705725"/>
                <a:ext cx="1933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9" name="墨迹 268"/>
              <p14:cNvContentPartPr/>
              <p14:nvPr/>
            </p14:nvContentPartPr>
            <p14:xfrm>
              <a:off x="9420577" y="6711365"/>
              <a:ext cx="11289" cy="208672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12"/>
            </p:blipFill>
            <p:spPr>
              <a:xfrm>
                <a:off x="9420577" y="6711365"/>
                <a:ext cx="112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70" name="墨迹 269"/>
              <p14:cNvContentPartPr/>
              <p14:nvPr/>
            </p14:nvContentPartPr>
            <p14:xfrm>
              <a:off x="9187744" y="6389896"/>
              <a:ext cx="170744" cy="180474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14"/>
            </p:blipFill>
            <p:spPr>
              <a:xfrm>
                <a:off x="9187744" y="6389896"/>
                <a:ext cx="1707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71" name="墨迹 270"/>
              <p14:cNvContentPartPr/>
              <p14:nvPr/>
            </p14:nvContentPartPr>
            <p14:xfrm>
              <a:off x="9375422" y="6454753"/>
              <a:ext cx="135466" cy="4229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16"/>
            </p:blipFill>
            <p:spPr>
              <a:xfrm>
                <a:off x="9375422" y="6454753"/>
                <a:ext cx="13546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72" name="墨迹 271"/>
              <p14:cNvContentPartPr/>
              <p14:nvPr/>
            </p14:nvContentPartPr>
            <p14:xfrm>
              <a:off x="9539111" y="6350417"/>
              <a:ext cx="67733" cy="253791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18"/>
            </p:blipFill>
            <p:spPr>
              <a:xfrm>
                <a:off x="9539111" y="6350417"/>
                <a:ext cx="677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73" name="墨迹 272"/>
              <p14:cNvContentPartPr/>
              <p14:nvPr/>
            </p14:nvContentPartPr>
            <p14:xfrm>
              <a:off x="9643003" y="6405405"/>
              <a:ext cx="203729" cy="160734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20"/>
            </p:blipFill>
            <p:spPr>
              <a:xfrm>
                <a:off x="9643003" y="6405405"/>
                <a:ext cx="20372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74" name="墨迹 273"/>
              <p14:cNvContentPartPr/>
              <p14:nvPr/>
            </p14:nvContentPartPr>
            <p14:xfrm>
              <a:off x="9855200" y="6403291"/>
              <a:ext cx="93133" cy="183998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22"/>
            </p:blipFill>
            <p:spPr>
              <a:xfrm>
                <a:off x="9855200" y="6403291"/>
                <a:ext cx="93133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75" name="墨迹 274"/>
              <p14:cNvContentPartPr/>
              <p14:nvPr/>
            </p14:nvContentPartPr>
            <p14:xfrm>
              <a:off x="9819569" y="6626768"/>
              <a:ext cx="280458" cy="2255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24"/>
            </p:blipFill>
            <p:spPr>
              <a:xfrm>
                <a:off x="9819569" y="6626768"/>
                <a:ext cx="28045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76" name="墨迹 275"/>
              <p14:cNvContentPartPr/>
              <p14:nvPr/>
            </p14:nvContentPartPr>
            <p14:xfrm>
              <a:off x="10326511" y="6632408"/>
              <a:ext cx="166511" cy="9164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26"/>
            </p:blipFill>
            <p:spPr>
              <a:xfrm>
                <a:off x="10326511" y="6632408"/>
                <a:ext cx="166511" cy="9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77" name="墨迹 276"/>
              <p14:cNvContentPartPr/>
              <p14:nvPr/>
            </p14:nvContentPartPr>
            <p14:xfrm>
              <a:off x="10775244" y="6609848"/>
              <a:ext cx="601133" cy="11280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28"/>
            </p:blipFill>
            <p:spPr>
              <a:xfrm>
                <a:off x="10775244" y="6609848"/>
                <a:ext cx="6011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78" name="墨迹 277"/>
              <p14:cNvContentPartPr/>
              <p14:nvPr/>
            </p14:nvContentPartPr>
            <p14:xfrm>
              <a:off x="10983382" y="6669066"/>
              <a:ext cx="212373" cy="109976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30"/>
            </p:blipFill>
            <p:spPr>
              <a:xfrm>
                <a:off x="10983382" y="6669066"/>
                <a:ext cx="21237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79" name="墨迹 278"/>
              <p14:cNvContentPartPr/>
              <p14:nvPr/>
            </p14:nvContentPartPr>
            <p14:xfrm>
              <a:off x="11094155" y="6674530"/>
              <a:ext cx="42333" cy="270887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32"/>
            </p:blipFill>
            <p:spPr>
              <a:xfrm>
                <a:off x="11094155" y="6674530"/>
                <a:ext cx="42333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80" name="墨迹 279"/>
              <p14:cNvContentPartPr/>
              <p14:nvPr/>
            </p14:nvContentPartPr>
            <p14:xfrm>
              <a:off x="10847917" y="6397651"/>
              <a:ext cx="181327" cy="175539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34"/>
            </p:blipFill>
            <p:spPr>
              <a:xfrm>
                <a:off x="10847917" y="6397651"/>
                <a:ext cx="18132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81" name="墨迹 280"/>
              <p14:cNvContentPartPr/>
              <p14:nvPr/>
            </p14:nvContentPartPr>
            <p14:xfrm>
              <a:off x="11046177" y="6474493"/>
              <a:ext cx="107244" cy="33839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36"/>
            </p:blipFill>
            <p:spPr>
              <a:xfrm>
                <a:off x="11046177" y="6474493"/>
                <a:ext cx="107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82" name="墨迹 281"/>
              <p14:cNvContentPartPr/>
              <p14:nvPr/>
            </p14:nvContentPartPr>
            <p14:xfrm>
              <a:off x="11147777" y="6380026"/>
              <a:ext cx="95955" cy="218543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38"/>
            </p:blipFill>
            <p:spPr>
              <a:xfrm>
                <a:off x="11147777" y="6380026"/>
                <a:ext cx="95955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83" name="墨迹 282"/>
              <p14:cNvContentPartPr/>
              <p14:nvPr/>
            </p14:nvContentPartPr>
            <p14:xfrm>
              <a:off x="11295944" y="6435014"/>
              <a:ext cx="139700" cy="13288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40"/>
            </p:blipFill>
            <p:spPr>
              <a:xfrm>
                <a:off x="11295944" y="6435014"/>
                <a:ext cx="139700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84" name="墨迹 283"/>
              <p14:cNvContentPartPr/>
              <p14:nvPr/>
            </p14:nvContentPartPr>
            <p14:xfrm>
              <a:off x="11463867" y="6403114"/>
              <a:ext cx="95955" cy="212374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42"/>
            </p:blipFill>
            <p:spPr>
              <a:xfrm>
                <a:off x="11463867" y="6403114"/>
                <a:ext cx="95955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85" name="墨迹 284"/>
              <p14:cNvContentPartPr/>
              <p14:nvPr/>
            </p14:nvContentPartPr>
            <p14:xfrm>
              <a:off x="11300177" y="6609848"/>
              <a:ext cx="341488" cy="33839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44"/>
            </p:blipFill>
            <p:spPr>
              <a:xfrm>
                <a:off x="11300177" y="6609848"/>
                <a:ext cx="341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319" name="墨迹 318"/>
              <p14:cNvContentPartPr/>
              <p14:nvPr/>
            </p14:nvContentPartPr>
            <p14:xfrm>
              <a:off x="11695288" y="6263000"/>
              <a:ext cx="25400" cy="31019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546"/>
            </p:blipFill>
            <p:spPr>
              <a:xfrm>
                <a:off x="11695288" y="6263000"/>
                <a:ext cx="254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320" name="墨迹 319"/>
              <p14:cNvContentPartPr/>
              <p14:nvPr/>
            </p14:nvContentPartPr>
            <p14:xfrm>
              <a:off x="11645900" y="6169944"/>
              <a:ext cx="136877" cy="39478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548"/>
            </p:blipFill>
            <p:spPr>
              <a:xfrm>
                <a:off x="11645900" y="6169944"/>
                <a:ext cx="1368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321" name="墨迹 320"/>
              <p14:cNvContentPartPr/>
              <p14:nvPr/>
            </p14:nvContentPartPr>
            <p14:xfrm>
              <a:off x="11647311" y="6265820"/>
              <a:ext cx="135467" cy="8460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550"/>
            </p:blipFill>
            <p:spPr>
              <a:xfrm>
                <a:off x="11647311" y="6265820"/>
                <a:ext cx="135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322" name="墨迹 321"/>
              <p14:cNvContentPartPr/>
              <p14:nvPr/>
            </p14:nvContentPartPr>
            <p14:xfrm>
              <a:off x="11827932" y="6126764"/>
              <a:ext cx="36689" cy="215194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552"/>
            </p:blipFill>
            <p:spPr>
              <a:xfrm>
                <a:off x="11827932" y="6126764"/>
                <a:ext cx="36689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323" name="墨迹 322"/>
              <p14:cNvContentPartPr/>
              <p14:nvPr/>
            </p14:nvContentPartPr>
            <p14:xfrm>
              <a:off x="11847688" y="6142625"/>
              <a:ext cx="101600" cy="224711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554"/>
            </p:blipFill>
            <p:spPr>
              <a:xfrm>
                <a:off x="11847688" y="6142625"/>
                <a:ext cx="101600" cy="224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324" name="墨迹 323"/>
              <p14:cNvContentPartPr/>
              <p14:nvPr/>
            </p14:nvContentPartPr>
            <p14:xfrm>
              <a:off x="11932355" y="6165714"/>
              <a:ext cx="95956" cy="15509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556"/>
            </p:blipFill>
            <p:spPr>
              <a:xfrm>
                <a:off x="11932355" y="6165714"/>
                <a:ext cx="9595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325" name="墨迹 324"/>
              <p14:cNvContentPartPr/>
              <p14:nvPr/>
            </p14:nvContentPartPr>
            <p14:xfrm>
              <a:off x="11994444" y="6210832"/>
              <a:ext cx="95956" cy="122666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558"/>
            </p:blipFill>
            <p:spPr>
              <a:xfrm>
                <a:off x="11994444" y="6210832"/>
                <a:ext cx="9595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326" name="墨迹 325"/>
              <p14:cNvContentPartPr/>
              <p14:nvPr/>
            </p14:nvContentPartPr>
            <p14:xfrm>
              <a:off x="12098867" y="6258418"/>
              <a:ext cx="93133" cy="14275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560"/>
            </p:blipFill>
            <p:spPr>
              <a:xfrm>
                <a:off x="12098867" y="6258418"/>
                <a:ext cx="93133" cy="1427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5" y="4040346"/>
            <a:ext cx="10301915" cy="10728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239000" y="764193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239000" y="76419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1501422" y="152274"/>
              <a:ext cx="16933" cy="11561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1501422" y="152274"/>
                <a:ext cx="16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421694" y="129715"/>
              <a:ext cx="282928" cy="31582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421694" y="129715"/>
                <a:ext cx="28292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566333" y="278993"/>
              <a:ext cx="47978" cy="16373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566333" y="278993"/>
                <a:ext cx="47978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484488" y="501942"/>
              <a:ext cx="11289" cy="1325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484488" y="501942"/>
                <a:ext cx="1128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436511" y="490662"/>
              <a:ext cx="364066" cy="1898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436511" y="490662"/>
                <a:ext cx="364066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783644" y="304549"/>
              <a:ext cx="220133" cy="451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783644" y="304549"/>
                <a:ext cx="2201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830740" y="242511"/>
              <a:ext cx="34748" cy="27740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830740" y="242511"/>
                <a:ext cx="34748" cy="277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1768122" y="218542"/>
              <a:ext cx="201789" cy="43426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1768122" y="218542"/>
                <a:ext cx="201789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1978377" y="238986"/>
              <a:ext cx="194734" cy="30102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1978377" y="238986"/>
                <a:ext cx="194734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2106788" y="434264"/>
              <a:ext cx="29634" cy="65985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2106788" y="434264"/>
                <a:ext cx="29634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2314222" y="186113"/>
              <a:ext cx="65793" cy="789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2314222" y="186113"/>
                <a:ext cx="6579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2201333" y="270710"/>
              <a:ext cx="268111" cy="39478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2201333" y="270710"/>
                <a:ext cx="2681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2517422" y="255906"/>
              <a:ext cx="82197" cy="3191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2517422" y="255906"/>
                <a:ext cx="82197" cy="319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2624666" y="265070"/>
              <a:ext cx="218017" cy="2329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2624666" y="265070"/>
                <a:ext cx="218017" cy="232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2714977" y="188052"/>
              <a:ext cx="28223" cy="62020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2714977" y="188052"/>
                <a:ext cx="28223" cy="620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2641600" y="541421"/>
              <a:ext cx="163688" cy="1374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2641600" y="541421"/>
                <a:ext cx="16368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929466" y="558340"/>
              <a:ext cx="22578" cy="1128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929466" y="558340"/>
                <a:ext cx="22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901244" y="654217"/>
              <a:ext cx="25400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901244" y="654217"/>
                <a:ext cx="254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3622851" y="344027"/>
              <a:ext cx="274637" cy="2030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3622851" y="344027"/>
                <a:ext cx="27463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3911600" y="298204"/>
              <a:ext cx="28222" cy="2150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3911600" y="298204"/>
                <a:ext cx="28222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3911600" y="406065"/>
              <a:ext cx="93133" cy="3383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3911600" y="406065"/>
                <a:ext cx="931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3979333" y="263308"/>
              <a:ext cx="39511" cy="41064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3979333" y="263308"/>
                <a:ext cx="39511" cy="41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035777" y="291154"/>
              <a:ext cx="282928" cy="26154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035777" y="291154"/>
                <a:ext cx="282928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4459111" y="417345"/>
              <a:ext cx="248355" cy="169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4459111" y="417345"/>
                <a:ext cx="2483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4667955" y="327108"/>
              <a:ext cx="160867" cy="6203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4667955" y="327108"/>
                <a:ext cx="1608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4487333" y="507582"/>
              <a:ext cx="276578" cy="564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4487333" y="507582"/>
                <a:ext cx="2765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4481688" y="535781"/>
              <a:ext cx="135467" cy="592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4481688" y="535781"/>
                <a:ext cx="13546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5042958" y="265070"/>
              <a:ext cx="209197" cy="21995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5042958" y="265070"/>
                <a:ext cx="20919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5297311" y="279170"/>
              <a:ext cx="42333" cy="22259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5297311" y="279170"/>
                <a:ext cx="42333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5294488" y="372226"/>
              <a:ext cx="107244" cy="7331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5294488" y="372226"/>
                <a:ext cx="1072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5393266" y="208672"/>
              <a:ext cx="53622" cy="47092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5393266" y="208672"/>
                <a:ext cx="53622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5484988" y="389146"/>
              <a:ext cx="153812" cy="12971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5484988" y="389146"/>
                <a:ext cx="15381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5644444" y="344027"/>
              <a:ext cx="211666" cy="1692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5644444" y="344027"/>
                <a:ext cx="2116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5740400" y="244450"/>
              <a:ext cx="33866" cy="28569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5740400" y="244450"/>
                <a:ext cx="33866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971822" y="180473"/>
              <a:ext cx="203200" cy="32146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971822" y="180473"/>
                <a:ext cx="20320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6208888" y="400425"/>
              <a:ext cx="127000" cy="1353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6208888" y="400425"/>
                <a:ext cx="12700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7075311" y="1492785"/>
              <a:ext cx="14111" cy="740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7075311" y="1492785"/>
                <a:ext cx="14111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3884788" y="1201277"/>
              <a:ext cx="32456" cy="6105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3884788" y="1201277"/>
                <a:ext cx="32456" cy="610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3926416" y="1404310"/>
              <a:ext cx="194028" cy="19739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3926416" y="1404310"/>
                <a:ext cx="19402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4148666" y="1364832"/>
              <a:ext cx="184856" cy="620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4148666" y="1364832"/>
                <a:ext cx="184856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4151488" y="1490317"/>
              <a:ext cx="262467" cy="1551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4151488" y="1490317"/>
                <a:ext cx="262467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4508676" y="1446609"/>
              <a:ext cx="1259946" cy="366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4508676" y="1446609"/>
                <a:ext cx="125994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4679244" y="1061692"/>
              <a:ext cx="231422" cy="3482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4679244" y="1061692"/>
                <a:ext cx="23142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4944533" y="1240756"/>
              <a:ext cx="101600" cy="18981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4944533" y="1240756"/>
                <a:ext cx="101600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5080000" y="1319713"/>
              <a:ext cx="101600" cy="902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5080000" y="1319713"/>
                <a:ext cx="1016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5300133" y="1252036"/>
              <a:ext cx="22578" cy="1691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5300133" y="1252036"/>
                <a:ext cx="22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5429955" y="1078612"/>
              <a:ext cx="248356" cy="25590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5429955" y="1078612"/>
                <a:ext cx="24835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5662788" y="1193875"/>
              <a:ext cx="80434" cy="131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5662788" y="1193875"/>
                <a:ext cx="80434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5731403" y="1144174"/>
              <a:ext cx="158574" cy="2111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5731403" y="1144174"/>
                <a:ext cx="158574" cy="211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5683955" y="867119"/>
              <a:ext cx="127000" cy="14610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5683955" y="867119"/>
                <a:ext cx="127000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4910666" y="1720139"/>
              <a:ext cx="268111" cy="32146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4910666" y="1720139"/>
                <a:ext cx="2681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5222522" y="1891272"/>
              <a:ext cx="105833" cy="1496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5222522" y="1891272"/>
                <a:ext cx="105833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5303661" y="1861663"/>
              <a:ext cx="276225" cy="27582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5303661" y="1861663"/>
                <a:ext cx="276225" cy="275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5232400" y="1605228"/>
              <a:ext cx="186266" cy="13465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5232400" y="1605228"/>
                <a:ext cx="186266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7128933" y="851081"/>
              <a:ext cx="22578" cy="7948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7128933" y="851081"/>
                <a:ext cx="22578" cy="7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4752622" y="693695"/>
              <a:ext cx="1370189" cy="164118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4752622" y="693695"/>
                <a:ext cx="1370189" cy="1641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4481688" y="921226"/>
              <a:ext cx="101600" cy="51815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4481688" y="921226"/>
                <a:ext cx="101600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4450644" y="913648"/>
              <a:ext cx="93133" cy="16355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4450644" y="913648"/>
                <a:ext cx="931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4543777" y="936207"/>
              <a:ext cx="101600" cy="12689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4543777" y="936207"/>
                <a:ext cx="101600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7453488" y="1297154"/>
              <a:ext cx="19756" cy="1128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7453488" y="1297154"/>
                <a:ext cx="197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6115755" y="1112451"/>
              <a:ext cx="183445" cy="9347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6115755" y="1112451"/>
                <a:ext cx="183445" cy="934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6088238" y="1745518"/>
              <a:ext cx="445206" cy="32992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6088238" y="1745518"/>
                <a:ext cx="445206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2536670" y="4585045"/>
              <a:ext cx="507250" cy="38155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2536670" y="4585045"/>
                <a:ext cx="507250" cy="381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8165096" y="4428438"/>
              <a:ext cx="615366" cy="62162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8165096" y="4428438"/>
                <a:ext cx="615366" cy="62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4688229" y="5450655"/>
              <a:ext cx="68395" cy="30467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4688229" y="5450655"/>
                <a:ext cx="68395" cy="304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4800622" y="5393707"/>
              <a:ext cx="280866" cy="4107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4800622" y="5393707"/>
                <a:ext cx="280866" cy="410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4890558" y="5476994"/>
              <a:ext cx="48440" cy="46056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4890558" y="5476994"/>
                <a:ext cx="48440" cy="460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293794" y="5479841"/>
              <a:ext cx="152466" cy="25555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293794" y="5479841"/>
                <a:ext cx="152466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5437705" y="5409546"/>
              <a:ext cx="42753" cy="57926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5437705" y="5409546"/>
                <a:ext cx="42753" cy="57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5742626" y="5353844"/>
              <a:ext cx="79795" cy="13667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5742626" y="5353844"/>
                <a:ext cx="79795" cy="136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5600677" y="5494434"/>
              <a:ext cx="335734" cy="37977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5600677" y="5494434"/>
                <a:ext cx="335734" cy="379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5944966" y="5597831"/>
              <a:ext cx="31342" cy="15465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5944966" y="5597831"/>
                <a:ext cx="31342" cy="15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5990563" y="5409902"/>
              <a:ext cx="71239" cy="81809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5990563" y="5409902"/>
                <a:ext cx="71239" cy="818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5999107" y="5458308"/>
              <a:ext cx="170987" cy="4360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5999107" y="5458308"/>
                <a:ext cx="170987" cy="4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6198592" y="5462045"/>
              <a:ext cx="66432" cy="6264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6198592" y="5462045"/>
                <a:ext cx="66432" cy="6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6192892" y="5418444"/>
              <a:ext cx="142489" cy="891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6192892" y="5418444"/>
                <a:ext cx="142489" cy="89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6100983" y="5551026"/>
              <a:ext cx="317037" cy="22281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6100983" y="5551026"/>
                <a:ext cx="317037" cy="222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6563353" y="5663677"/>
              <a:ext cx="34197" cy="3185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6563353" y="5663677"/>
                <a:ext cx="34197" cy="31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6510282" y="5769564"/>
              <a:ext cx="30273" cy="569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6510282" y="5769564"/>
                <a:ext cx="30273" cy="5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7471546" y="5279811"/>
              <a:ext cx="217465" cy="30182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7471546" y="5279811"/>
                <a:ext cx="217465" cy="301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7828645" y="5346369"/>
              <a:ext cx="74094" cy="20109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7828645" y="5346369"/>
                <a:ext cx="74094" cy="201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7931238" y="5391928"/>
              <a:ext cx="71239" cy="10570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7931238" y="5391928"/>
                <a:ext cx="71239" cy="105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7995355" y="5295116"/>
              <a:ext cx="249348" cy="2580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7995355" y="5295116"/>
                <a:ext cx="249348" cy="258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8290299" y="5275540"/>
              <a:ext cx="128962" cy="3288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8290299" y="5275540"/>
                <a:ext cx="128962" cy="328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8523982" y="5365233"/>
              <a:ext cx="193785" cy="227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8523982" y="5365233"/>
                <a:ext cx="193785" cy="22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8474107" y="5501909"/>
              <a:ext cx="209462" cy="36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8474107" y="5501909"/>
                <a:ext cx="20946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8970676" y="5336759"/>
              <a:ext cx="217300" cy="26196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8970676" y="5336759"/>
                <a:ext cx="217300" cy="26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9287712" y="5306861"/>
              <a:ext cx="113991" cy="22708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9287712" y="5306861"/>
                <a:ext cx="113991" cy="227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9387460" y="5347081"/>
              <a:ext cx="54141" cy="16265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9387460" y="5347081"/>
                <a:ext cx="54141" cy="16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9418803" y="5390860"/>
              <a:ext cx="94037" cy="5410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9418803" y="5390860"/>
                <a:ext cx="94037" cy="54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9455315" y="5273404"/>
              <a:ext cx="162972" cy="28456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9455315" y="5273404"/>
                <a:ext cx="162972" cy="284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9643930" y="5271269"/>
              <a:ext cx="122546" cy="3075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9643930" y="5271269"/>
                <a:ext cx="122546" cy="307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9834871" y="5302768"/>
              <a:ext cx="205173" cy="23046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9834871" y="5302768"/>
                <a:ext cx="205173" cy="230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9834871" y="5335514"/>
              <a:ext cx="136778" cy="22334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9834871" y="5335514"/>
                <a:ext cx="136778" cy="223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10065698" y="5232117"/>
              <a:ext cx="94037" cy="27263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10065698" y="5232117"/>
                <a:ext cx="94037" cy="272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10201771" y="5333200"/>
              <a:ext cx="317037" cy="15482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10201771" y="5333200"/>
                <a:ext cx="317037" cy="154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6643147" y="6048610"/>
              <a:ext cx="45596" cy="22352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6643147" y="6048610"/>
                <a:ext cx="45596" cy="223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6768537" y="5985967"/>
              <a:ext cx="305109" cy="32745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6768537" y="5985967"/>
                <a:ext cx="305109" cy="32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6697298" y="6091321"/>
              <a:ext cx="116836" cy="2562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6697298" y="6091321"/>
                <a:ext cx="116836" cy="25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7190305" y="5914426"/>
              <a:ext cx="117552" cy="51573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7190305" y="5914426"/>
                <a:ext cx="117552" cy="515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7215948" y="5847156"/>
              <a:ext cx="94048" cy="18721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7215948" y="5847156"/>
                <a:ext cx="94048" cy="18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7355593" y="5854986"/>
              <a:ext cx="71239" cy="7972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7355593" y="5854986"/>
                <a:ext cx="71239" cy="79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9575535" y="5972442"/>
              <a:ext cx="42752" cy="19575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9575535" y="5972442"/>
                <a:ext cx="42752" cy="195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9612587" y="6054305"/>
              <a:ext cx="94037" cy="3416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9612587" y="6054305"/>
                <a:ext cx="94037" cy="34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9680983" y="5908554"/>
              <a:ext cx="317202" cy="27103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9680983" y="5908554"/>
                <a:ext cx="317202" cy="271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10097040" y="6048610"/>
              <a:ext cx="225138" cy="2847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10097040" y="6048610"/>
                <a:ext cx="225138" cy="28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10173989" y="5961052"/>
              <a:ext cx="54141" cy="28687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10173989" y="5961052"/>
                <a:ext cx="54141" cy="286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10484610" y="5967459"/>
              <a:ext cx="51296" cy="19504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10484610" y="5967459"/>
                <a:ext cx="51296" cy="19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10513108" y="6048610"/>
              <a:ext cx="111136" cy="3416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10513108" y="6048610"/>
                <a:ext cx="111136" cy="34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0598601" y="5922256"/>
              <a:ext cx="219427" cy="224945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0598601" y="5922256"/>
                <a:ext cx="219427" cy="224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10798075" y="5862638"/>
              <a:ext cx="165288" cy="4621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10798075" y="5862638"/>
                <a:ext cx="165288" cy="462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9420225" y="5810852"/>
              <a:ext cx="386148" cy="5538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9420225" y="5810852"/>
                <a:ext cx="386148" cy="553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10689794" y="5251337"/>
              <a:ext cx="182375" cy="2278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10689794" y="5251337"/>
                <a:ext cx="182375" cy="2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10692462" y="5353844"/>
              <a:ext cx="256656" cy="1708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10692462" y="5353844"/>
                <a:ext cx="256656" cy="1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10974762" y="5141712"/>
              <a:ext cx="91193" cy="32318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10974762" y="5141712"/>
                <a:ext cx="91193" cy="32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11117251" y="5224821"/>
              <a:ext cx="222283" cy="15482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11117251" y="5224821"/>
                <a:ext cx="222283" cy="154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11239786" y="5138153"/>
              <a:ext cx="76949" cy="45487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11239786" y="5138153"/>
                <a:ext cx="76949" cy="454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11410244" y="5188694"/>
              <a:ext cx="200014" cy="34738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11410244" y="5188694"/>
                <a:ext cx="200014" cy="347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10900667" y="5718311"/>
              <a:ext cx="159589" cy="66059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10900667" y="5718311"/>
                <a:ext cx="159589" cy="660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0899069" y="6208065"/>
              <a:ext cx="346417" cy="21782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0899069" y="6208065"/>
                <a:ext cx="346417" cy="21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7116211" y="5849291"/>
              <a:ext cx="222283" cy="73676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7116211" y="5849291"/>
                <a:ext cx="222283" cy="7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7187450" y="5887732"/>
              <a:ext cx="122546" cy="19504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7187450" y="5887732"/>
                <a:ext cx="122546" cy="19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7327095" y="5889156"/>
              <a:ext cx="111136" cy="12813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7327095" y="5889156"/>
                <a:ext cx="111136" cy="12813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35</Words>
  <Application>Microsoft Office PowerPoint</Application>
  <PresentationFormat>宽屏</PresentationFormat>
  <Paragraphs>21</Paragraphs>
  <Slides>55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4" baseType="lpstr">
      <vt:lpstr>方正舒体</vt:lpstr>
      <vt:lpstr>黑体</vt:lpstr>
      <vt:lpstr>华文楷体</vt:lpstr>
      <vt:lpstr>宋体</vt:lpstr>
      <vt:lpstr>微软雅黑</vt:lpstr>
      <vt:lpstr>Arial</vt:lpstr>
      <vt:lpstr>Calibri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³He</cp:lastModifiedBy>
  <cp:revision>12</cp:revision>
  <cp:lastPrinted>1900-01-01T00:00:00Z</cp:lastPrinted>
  <dcterms:created xsi:type="dcterms:W3CDTF">1900-01-01T00:00:00Z</dcterms:created>
  <dcterms:modified xsi:type="dcterms:W3CDTF">2025-09-23T02:16:55Z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6931681F08804A3BAE0940D3006A4EDC_13</vt:lpwstr>
  </property>
  <property fmtid="{D5CDD505-2E9C-101B-9397-08002B2CF9AE}" pid="7" name="KSOProductBuildVer">
    <vt:lpwstr>2052-12.1.0.22529</vt:lpwstr>
  </property>
</Properties>
</file>